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8"/>
  </p:notesMasterIdLst>
  <p:sldIdLst>
    <p:sldId id="3332" r:id="rId2"/>
    <p:sldId id="3363" r:id="rId3"/>
    <p:sldId id="3378" r:id="rId4"/>
    <p:sldId id="3333" r:id="rId5"/>
    <p:sldId id="3334" r:id="rId6"/>
    <p:sldId id="3359" r:id="rId7"/>
    <p:sldId id="3336" r:id="rId8"/>
    <p:sldId id="3309" r:id="rId9"/>
    <p:sldId id="3355" r:id="rId10"/>
    <p:sldId id="3329" r:id="rId11"/>
    <p:sldId id="3327" r:id="rId12"/>
    <p:sldId id="3358" r:id="rId13"/>
    <p:sldId id="3360" r:id="rId14"/>
    <p:sldId id="3351" r:id="rId15"/>
    <p:sldId id="3352" r:id="rId16"/>
    <p:sldId id="3353" r:id="rId17"/>
    <p:sldId id="3354" r:id="rId18"/>
    <p:sldId id="3361" r:id="rId19"/>
    <p:sldId id="3323" r:id="rId20"/>
    <p:sldId id="3373" r:id="rId21"/>
    <p:sldId id="3374" r:id="rId22"/>
    <p:sldId id="3345" r:id="rId23"/>
    <p:sldId id="3320" r:id="rId24"/>
    <p:sldId id="3346" r:id="rId25"/>
    <p:sldId id="3348" r:id="rId26"/>
    <p:sldId id="3347" r:id="rId27"/>
    <p:sldId id="3376" r:id="rId28"/>
    <p:sldId id="3356" r:id="rId29"/>
    <p:sldId id="3357" r:id="rId30"/>
    <p:sldId id="3365" r:id="rId31"/>
    <p:sldId id="3382" r:id="rId32"/>
    <p:sldId id="3379" r:id="rId33"/>
    <p:sldId id="3380" r:id="rId34"/>
    <p:sldId id="3384" r:id="rId35"/>
    <p:sldId id="3383" r:id="rId36"/>
    <p:sldId id="3381" r:id="rId37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3" orient="horz" pos="480" userDrawn="1">
          <p15:clr>
            <a:srgbClr val="A4A3A4"/>
          </p15:clr>
        </p15:guide>
        <p15:guide id="54" orient="horz" pos="8160" userDrawn="1">
          <p15:clr>
            <a:srgbClr val="A4A3A4"/>
          </p15:clr>
        </p15:guide>
        <p15:guide id="55" pos="143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ia Castro" initials="VC" lastIdx="1" clrIdx="0">
    <p:extLst>
      <p:ext uri="{19B8F6BF-5375-455C-9EA6-DF929625EA0E}">
        <p15:presenceInfo xmlns:p15="http://schemas.microsoft.com/office/powerpoint/2012/main" userId="db06718e9dcca1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C2"/>
    <a:srgbClr val="D30307"/>
    <a:srgbClr val="FFD446"/>
    <a:srgbClr val="634215"/>
    <a:srgbClr val="A00002"/>
    <a:srgbClr val="CA252D"/>
    <a:srgbClr val="E70003"/>
    <a:srgbClr val="CCF6FF"/>
    <a:srgbClr val="5178B3"/>
    <a:srgbClr val="2CB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9" autoAdjust="0"/>
    <p:restoredTop sz="95956" autoAdjust="0"/>
  </p:normalViewPr>
  <p:slideViewPr>
    <p:cSldViewPr snapToGrid="0" snapToObjects="1">
      <p:cViewPr varScale="1">
        <p:scale>
          <a:sx n="20" d="100"/>
          <a:sy n="20" d="100"/>
        </p:scale>
        <p:origin x="66" y="594"/>
      </p:cViewPr>
      <p:guideLst>
        <p:guide pos="958"/>
        <p:guide orient="horz" pos="480"/>
        <p:guide orient="horz" pos="8160"/>
        <p:guide pos="14398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63174">
              <a:defRPr/>
            </a:pP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0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22219088" y="767862"/>
            <a:ext cx="640080" cy="64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  <a:miter lim="800000"/>
          </a:ln>
        </p:spPr>
        <p:txBody>
          <a:bodyPr wrap="none" rtlCol="0" anchor="ctr">
            <a:noAutofit/>
          </a:bodyPr>
          <a:lstStyle/>
          <a:p>
            <a:pPr marL="58738" indent="0" algn="ctr">
              <a:tabLst/>
            </a:pPr>
            <a:fld id="{212B6A0C-30C6-824E-BA23-77ADCDDBB092}" type="slidenum">
              <a:rPr lang="en-US" sz="24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‹#›</a:t>
            </a:fld>
            <a:endParaRPr lang="en-US" sz="24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ons_Clubs_Internation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adinglearner.me/2016/03/08/more-meetings-less-impact-how-about-you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ons_Clubs_International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resentation-powerpoint-meeting-36911/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cslmha.com/en/publication/news/annual_general_meeting.html" TargetMode="Externa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7" Type="http://schemas.openxmlformats.org/officeDocument/2006/relationships/hyperlink" Target="http://www.thingiverse.com/thing:103208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pxhere.com/en/photo/1452967" TargetMode="Externa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7" Type="http://schemas.openxmlformats.org/officeDocument/2006/relationships/hyperlink" Target="http://wheresthebenefit.blogspot.com/2012/06/guest-post-spoon-overdrafts-and-wca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bongop-leituras-bd.blogspot.com/p/avaliacao-apreciacao-e-notas-de-livros.html" TargetMode="Externa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ons_Clubs_Internation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ons_Clubs_Internationa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ons_Clubs_Internationa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ons_Clubs_Internationa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ons_Clubs_Internation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EE8DE6-D663-B14C-80AF-0571695CC67A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39341C-9F8C-2440-AA21-905692300446}"/>
                </a:ext>
              </a:extLst>
            </p:cNvPr>
            <p:cNvSpPr txBox="1"/>
            <p:nvPr/>
          </p:nvSpPr>
          <p:spPr>
            <a:xfrm>
              <a:off x="1675963" y="730250"/>
              <a:ext cx="21025723" cy="26511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b="1" kern="1200" dirty="0">
                  <a:solidFill>
                    <a:srgbClr val="FFD446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WELCOME </a:t>
              </a:r>
            </a:p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b="1" kern="1200" dirty="0">
                  <a:solidFill>
                    <a:srgbClr val="FFD446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VIRTUAL LIONS TRAINING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5E7A31-07A3-E54C-A098-2ADCDA1165ED}"/>
                </a:ext>
              </a:extLst>
            </p:cNvPr>
            <p:cNvGrpSpPr/>
            <p:nvPr/>
          </p:nvGrpSpPr>
          <p:grpSpPr>
            <a:xfrm>
              <a:off x="1656918" y="3525065"/>
              <a:ext cx="21044768" cy="8481994"/>
              <a:chOff x="1656918" y="3525065"/>
              <a:chExt cx="21044768" cy="8481994"/>
            </a:xfrm>
          </p:grpSpPr>
          <p:pic>
            <p:nvPicPr>
              <p:cNvPr id="2" name="Picture 1" descr="AAUW Don't Forget to Register! Building Bridges into the Future ...">
                <a:extLst>
                  <a:ext uri="{FF2B5EF4-FFF2-40B4-BE49-F238E27FC236}">
                    <a16:creationId xmlns:a16="http://schemas.microsoft.com/office/drawing/2014/main" id="{9C56C6F0-E387-924B-A02A-9AC75444E03A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56918" y="7219373"/>
                <a:ext cx="21044768" cy="4787686"/>
              </a:xfrm>
              <a:prstGeom prst="rect">
                <a:avLst/>
              </a:prstGeom>
              <a:noFill/>
            </p:spPr>
          </p:pic>
          <p:pic>
            <p:nvPicPr>
              <p:cNvPr id="14" name="Picture 1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34D3193-3748-634C-8973-A257EC087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1042974" y="3525065"/>
                <a:ext cx="2291699" cy="21351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7A1AB4-8188-0648-B187-E24C223D2C62}"/>
                  </a:ext>
                </a:extLst>
              </p:cNvPr>
              <p:cNvSpPr txBox="1"/>
              <p:nvPr/>
            </p:nvSpPr>
            <p:spPr>
              <a:xfrm>
                <a:off x="8023122" y="10053143"/>
                <a:ext cx="100289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 a Bridge into the Future!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53501-420D-B642-9F15-5377730692D0}"/>
                </a:ext>
              </a:extLst>
            </p:cNvPr>
            <p:cNvSpPr/>
            <p:nvPr/>
          </p:nvSpPr>
          <p:spPr>
            <a:xfrm>
              <a:off x="21621135" y="730250"/>
              <a:ext cx="1858297" cy="10100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9D6E2D-83B9-1E4C-BA95-55F91256BBA9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269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22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D4D28-7B93-DA48-9FC6-9A68519BC753}"/>
              </a:ext>
            </a:extLst>
          </p:cNvPr>
          <p:cNvSpPr/>
          <p:nvPr/>
        </p:nvSpPr>
        <p:spPr>
          <a:xfrm>
            <a:off x="1771228" y="1584455"/>
            <a:ext cx="20811599" cy="1274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club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minutes of club and board meetings, rosters, attendance, committee appointments, elections, member information, addresses and telephone numbers of members, member achievements, calendar of events, emails, etc.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club dues are invoiced, collected, and deposited.  Inform Board of Directors (BOD) of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delinquent dues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 appointment of a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Administrator 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back-up the Secretary and assist with administrative duties.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with President, serve as an active member of the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Governor’s Advisory Committee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58063B-624F-394D-B3B9-38DB64AAAD0A}"/>
              </a:ext>
            </a:extLst>
          </p:cNvPr>
          <p:cNvGrpSpPr/>
          <p:nvPr/>
        </p:nvGrpSpPr>
        <p:grpSpPr>
          <a:xfrm>
            <a:off x="8666148" y="441074"/>
            <a:ext cx="15086864" cy="12833853"/>
            <a:chOff x="8666148" y="441074"/>
            <a:chExt cx="15086864" cy="128338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388A16-B4C9-8F4E-8183-89A8E8FF45F7}"/>
                </a:ext>
              </a:extLst>
            </p:cNvPr>
            <p:cNvSpPr txBox="1"/>
            <p:nvPr/>
          </p:nvSpPr>
          <p:spPr>
            <a:xfrm>
              <a:off x="8666148" y="677686"/>
              <a:ext cx="57775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SECRETARY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745FBE-83A7-9444-8461-404588EFA2B7}"/>
                </a:ext>
              </a:extLst>
            </p:cNvPr>
            <p:cNvGrpSpPr/>
            <p:nvPr/>
          </p:nvGrpSpPr>
          <p:grpSpPr>
            <a:xfrm>
              <a:off x="20051486" y="9535886"/>
              <a:ext cx="3701526" cy="3739041"/>
              <a:chOff x="11301705" y="2717327"/>
              <a:chExt cx="11555120" cy="10218659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75010D2-F80C-5044-9AC8-0A988C4B4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4152" y="8884054"/>
                <a:ext cx="10362673" cy="4051932"/>
              </a:xfrm>
              <a:custGeom>
                <a:avLst/>
                <a:gdLst>
                  <a:gd name="connsiteX0" fmla="*/ 9799391 w 10362673"/>
                  <a:gd name="connsiteY0" fmla="*/ 2875025 h 4051932"/>
                  <a:gd name="connsiteX1" fmla="*/ 9799391 w 10362673"/>
                  <a:gd name="connsiteY1" fmla="*/ 3117899 h 4051932"/>
                  <a:gd name="connsiteX2" fmla="*/ 9928400 w 10362673"/>
                  <a:gd name="connsiteY2" fmla="*/ 3117899 h 4051932"/>
                  <a:gd name="connsiteX3" fmla="*/ 9928400 w 10362673"/>
                  <a:gd name="connsiteY3" fmla="*/ 2875025 h 4051932"/>
                  <a:gd name="connsiteX4" fmla="*/ 143061 w 10362673"/>
                  <a:gd name="connsiteY4" fmla="*/ 682632 h 4051932"/>
                  <a:gd name="connsiteX5" fmla="*/ 214265 w 10362673"/>
                  <a:gd name="connsiteY5" fmla="*/ 682632 h 4051932"/>
                  <a:gd name="connsiteX6" fmla="*/ 1735029 w 10362673"/>
                  <a:gd name="connsiteY6" fmla="*/ 682632 h 4051932"/>
                  <a:gd name="connsiteX7" fmla="*/ 1805580 w 10362673"/>
                  <a:gd name="connsiteY7" fmla="*/ 682632 h 4051932"/>
                  <a:gd name="connsiteX8" fmla="*/ 1948642 w 10362673"/>
                  <a:gd name="connsiteY8" fmla="*/ 826267 h 4051932"/>
                  <a:gd name="connsiteX9" fmla="*/ 1805580 w 10362673"/>
                  <a:gd name="connsiteY9" fmla="*/ 967943 h 4051932"/>
                  <a:gd name="connsiteX10" fmla="*/ 1679503 w 10362673"/>
                  <a:gd name="connsiteY10" fmla="*/ 967943 h 4051932"/>
                  <a:gd name="connsiteX11" fmla="*/ 1069369 w 10362673"/>
                  <a:gd name="connsiteY11" fmla="*/ 1437369 h 4051932"/>
                  <a:gd name="connsiteX12" fmla="*/ 1069369 w 10362673"/>
                  <a:gd name="connsiteY12" fmla="*/ 2705927 h 4051932"/>
                  <a:gd name="connsiteX13" fmla="*/ 1249665 w 10362673"/>
                  <a:gd name="connsiteY13" fmla="*/ 2886124 h 4051932"/>
                  <a:gd name="connsiteX14" fmla="*/ 8716304 w 10362673"/>
                  <a:gd name="connsiteY14" fmla="*/ 2886124 h 4051932"/>
                  <a:gd name="connsiteX15" fmla="*/ 8834542 w 10362673"/>
                  <a:gd name="connsiteY15" fmla="*/ 2831282 h 4051932"/>
                  <a:gd name="connsiteX16" fmla="*/ 9074284 w 10362673"/>
                  <a:gd name="connsiteY16" fmla="*/ 2546623 h 4051932"/>
                  <a:gd name="connsiteX17" fmla="*/ 9193176 w 10362673"/>
                  <a:gd name="connsiteY17" fmla="*/ 2491128 h 4051932"/>
                  <a:gd name="connsiteX18" fmla="*/ 9727534 w 10362673"/>
                  <a:gd name="connsiteY18" fmla="*/ 2491128 h 4051932"/>
                  <a:gd name="connsiteX19" fmla="*/ 9799391 w 10362673"/>
                  <a:gd name="connsiteY19" fmla="*/ 2563598 h 4051932"/>
                  <a:gd name="connsiteX20" fmla="*/ 9799391 w 10362673"/>
                  <a:gd name="connsiteY20" fmla="*/ 2713762 h 4051932"/>
                  <a:gd name="connsiteX21" fmla="*/ 9928400 w 10362673"/>
                  <a:gd name="connsiteY21" fmla="*/ 2713762 h 4051932"/>
                  <a:gd name="connsiteX22" fmla="*/ 9928400 w 10362673"/>
                  <a:gd name="connsiteY22" fmla="*/ 1922502 h 4051932"/>
                  <a:gd name="connsiteX23" fmla="*/ 9965025 w 10362673"/>
                  <a:gd name="connsiteY23" fmla="*/ 1886598 h 4051932"/>
                  <a:gd name="connsiteX24" fmla="*/ 10326702 w 10362673"/>
                  <a:gd name="connsiteY24" fmla="*/ 1886598 h 4051932"/>
                  <a:gd name="connsiteX25" fmla="*/ 10362673 w 10362673"/>
                  <a:gd name="connsiteY25" fmla="*/ 1922502 h 4051932"/>
                  <a:gd name="connsiteX26" fmla="*/ 10362673 w 10362673"/>
                  <a:gd name="connsiteY26" fmla="*/ 4016028 h 4051932"/>
                  <a:gd name="connsiteX27" fmla="*/ 10326702 w 10362673"/>
                  <a:gd name="connsiteY27" fmla="*/ 4051932 h 4051932"/>
                  <a:gd name="connsiteX28" fmla="*/ 9965025 w 10362673"/>
                  <a:gd name="connsiteY28" fmla="*/ 4051932 h 4051932"/>
                  <a:gd name="connsiteX29" fmla="*/ 9928400 w 10362673"/>
                  <a:gd name="connsiteY29" fmla="*/ 4016028 h 4051932"/>
                  <a:gd name="connsiteX30" fmla="*/ 9928400 w 10362673"/>
                  <a:gd name="connsiteY30" fmla="*/ 3279815 h 4051932"/>
                  <a:gd name="connsiteX31" fmla="*/ 9799391 w 10362673"/>
                  <a:gd name="connsiteY31" fmla="*/ 3279815 h 4051932"/>
                  <a:gd name="connsiteX32" fmla="*/ 9799391 w 10362673"/>
                  <a:gd name="connsiteY32" fmla="*/ 3429326 h 4051932"/>
                  <a:gd name="connsiteX33" fmla="*/ 9727534 w 10362673"/>
                  <a:gd name="connsiteY33" fmla="*/ 3501796 h 4051932"/>
                  <a:gd name="connsiteX34" fmla="*/ 9193176 w 10362673"/>
                  <a:gd name="connsiteY34" fmla="*/ 3501796 h 4051932"/>
                  <a:gd name="connsiteX35" fmla="*/ 9074284 w 10362673"/>
                  <a:gd name="connsiteY35" fmla="*/ 3445648 h 4051932"/>
                  <a:gd name="connsiteX36" fmla="*/ 8834542 w 10362673"/>
                  <a:gd name="connsiteY36" fmla="*/ 3158378 h 4051932"/>
                  <a:gd name="connsiteX37" fmla="*/ 8716304 w 10362673"/>
                  <a:gd name="connsiteY37" fmla="*/ 3102883 h 4051932"/>
                  <a:gd name="connsiteX38" fmla="*/ 1249665 w 10362673"/>
                  <a:gd name="connsiteY38" fmla="*/ 3102883 h 4051932"/>
                  <a:gd name="connsiteX39" fmla="*/ 852490 w 10362673"/>
                  <a:gd name="connsiteY39" fmla="*/ 2705927 h 4051932"/>
                  <a:gd name="connsiteX40" fmla="*/ 852490 w 10362673"/>
                  <a:gd name="connsiteY40" fmla="*/ 1433451 h 4051932"/>
                  <a:gd name="connsiteX41" fmla="*/ 269138 w 10362673"/>
                  <a:gd name="connsiteY41" fmla="*/ 967943 h 4051932"/>
                  <a:gd name="connsiteX42" fmla="*/ 143061 w 10362673"/>
                  <a:gd name="connsiteY42" fmla="*/ 967943 h 4051932"/>
                  <a:gd name="connsiteX43" fmla="*/ 0 w 10362673"/>
                  <a:gd name="connsiteY43" fmla="*/ 826267 h 4051932"/>
                  <a:gd name="connsiteX44" fmla="*/ 143061 w 10362673"/>
                  <a:gd name="connsiteY44" fmla="*/ 682632 h 4051932"/>
                  <a:gd name="connsiteX45" fmla="*/ 143110 w 10362673"/>
                  <a:gd name="connsiteY45" fmla="*/ 342756 h 4051932"/>
                  <a:gd name="connsiteX46" fmla="*/ 1806199 w 10362673"/>
                  <a:gd name="connsiteY46" fmla="*/ 342756 h 4051932"/>
                  <a:gd name="connsiteX47" fmla="*/ 1949310 w 10362673"/>
                  <a:gd name="connsiteY47" fmla="*/ 485983 h 4051932"/>
                  <a:gd name="connsiteX48" fmla="*/ 1806199 w 10362673"/>
                  <a:gd name="connsiteY48" fmla="*/ 627256 h 4051932"/>
                  <a:gd name="connsiteX49" fmla="*/ 143110 w 10362673"/>
                  <a:gd name="connsiteY49" fmla="*/ 627256 h 4051932"/>
                  <a:gd name="connsiteX50" fmla="*/ 0 w 10362673"/>
                  <a:gd name="connsiteY50" fmla="*/ 485983 h 4051932"/>
                  <a:gd name="connsiteX51" fmla="*/ 143110 w 10362673"/>
                  <a:gd name="connsiteY51" fmla="*/ 342756 h 4051932"/>
                  <a:gd name="connsiteX52" fmla="*/ 143110 w 10362673"/>
                  <a:gd name="connsiteY52" fmla="*/ 0 h 4051932"/>
                  <a:gd name="connsiteX53" fmla="*/ 1806199 w 10362673"/>
                  <a:gd name="connsiteY53" fmla="*/ 0 h 4051932"/>
                  <a:gd name="connsiteX54" fmla="*/ 1949310 w 10362673"/>
                  <a:gd name="connsiteY54" fmla="*/ 142575 h 4051932"/>
                  <a:gd name="connsiteX55" fmla="*/ 1806199 w 10362673"/>
                  <a:gd name="connsiteY55" fmla="*/ 284498 h 4051932"/>
                  <a:gd name="connsiteX56" fmla="*/ 143110 w 10362673"/>
                  <a:gd name="connsiteY56" fmla="*/ 284498 h 4051932"/>
                  <a:gd name="connsiteX57" fmla="*/ 0 w 10362673"/>
                  <a:gd name="connsiteY57" fmla="*/ 142575 h 4051932"/>
                  <a:gd name="connsiteX58" fmla="*/ 143110 w 10362673"/>
                  <a:gd name="connsiteY58" fmla="*/ 0 h 405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362673" h="4051932">
                    <a:moveTo>
                      <a:pt x="9799391" y="2875025"/>
                    </a:moveTo>
                    <a:lnTo>
                      <a:pt x="9799391" y="3117899"/>
                    </a:lnTo>
                    <a:lnTo>
                      <a:pt x="9928400" y="3117899"/>
                    </a:lnTo>
                    <a:lnTo>
                      <a:pt x="9928400" y="2875025"/>
                    </a:lnTo>
                    <a:close/>
                    <a:moveTo>
                      <a:pt x="143061" y="682632"/>
                    </a:moveTo>
                    <a:lnTo>
                      <a:pt x="214265" y="682632"/>
                    </a:lnTo>
                    <a:lnTo>
                      <a:pt x="1735029" y="682632"/>
                    </a:lnTo>
                    <a:lnTo>
                      <a:pt x="1805580" y="682632"/>
                    </a:lnTo>
                    <a:cubicBezTo>
                      <a:pt x="1884623" y="682632"/>
                      <a:pt x="1948642" y="747268"/>
                      <a:pt x="1948642" y="826267"/>
                    </a:cubicBezTo>
                    <a:cubicBezTo>
                      <a:pt x="1948642" y="904613"/>
                      <a:pt x="1884623" y="967943"/>
                      <a:pt x="1805580" y="967943"/>
                    </a:cubicBezTo>
                    <a:lnTo>
                      <a:pt x="1679503" y="967943"/>
                    </a:lnTo>
                    <a:cubicBezTo>
                      <a:pt x="1577596" y="1218652"/>
                      <a:pt x="1346346" y="1402766"/>
                      <a:pt x="1069369" y="1437369"/>
                    </a:cubicBezTo>
                    <a:lnTo>
                      <a:pt x="1069369" y="2705927"/>
                    </a:lnTo>
                    <a:cubicBezTo>
                      <a:pt x="1069369" y="2805166"/>
                      <a:pt x="1151024" y="2886124"/>
                      <a:pt x="1249665" y="2886124"/>
                    </a:cubicBezTo>
                    <a:lnTo>
                      <a:pt x="8716304" y="2886124"/>
                    </a:lnTo>
                    <a:cubicBezTo>
                      <a:pt x="8756152" y="2886124"/>
                      <a:pt x="8809065" y="2861315"/>
                      <a:pt x="8834542" y="2831282"/>
                    </a:cubicBezTo>
                    <a:lnTo>
                      <a:pt x="9074284" y="2546623"/>
                    </a:lnTo>
                    <a:cubicBezTo>
                      <a:pt x="9099761" y="2515285"/>
                      <a:pt x="9153327" y="2491128"/>
                      <a:pt x="9193176" y="2491128"/>
                    </a:cubicBezTo>
                    <a:lnTo>
                      <a:pt x="9727534" y="2491128"/>
                    </a:lnTo>
                    <a:cubicBezTo>
                      <a:pt x="9767382" y="2491128"/>
                      <a:pt x="9799391" y="2523772"/>
                      <a:pt x="9799391" y="2563598"/>
                    </a:cubicBezTo>
                    <a:lnTo>
                      <a:pt x="9799391" y="2713762"/>
                    </a:lnTo>
                    <a:lnTo>
                      <a:pt x="9928400" y="2713762"/>
                    </a:lnTo>
                    <a:lnTo>
                      <a:pt x="9928400" y="1922502"/>
                    </a:lnTo>
                    <a:cubicBezTo>
                      <a:pt x="9928400" y="1903571"/>
                      <a:pt x="9945405" y="1886598"/>
                      <a:pt x="9965025" y="1886598"/>
                    </a:cubicBezTo>
                    <a:lnTo>
                      <a:pt x="10326702" y="1886598"/>
                    </a:lnTo>
                    <a:cubicBezTo>
                      <a:pt x="10346322" y="1886598"/>
                      <a:pt x="10362673" y="1903571"/>
                      <a:pt x="10362673" y="1922502"/>
                    </a:cubicBezTo>
                    <a:lnTo>
                      <a:pt x="10362673" y="4016028"/>
                    </a:lnTo>
                    <a:cubicBezTo>
                      <a:pt x="10362673" y="4035612"/>
                      <a:pt x="10346322" y="4051932"/>
                      <a:pt x="10326702" y="4051932"/>
                    </a:cubicBezTo>
                    <a:lnTo>
                      <a:pt x="9965025" y="4051932"/>
                    </a:lnTo>
                    <a:cubicBezTo>
                      <a:pt x="9945405" y="4051932"/>
                      <a:pt x="9928400" y="4035612"/>
                      <a:pt x="9928400" y="4016028"/>
                    </a:cubicBezTo>
                    <a:lnTo>
                      <a:pt x="9928400" y="3279815"/>
                    </a:lnTo>
                    <a:lnTo>
                      <a:pt x="9799391" y="3279815"/>
                    </a:lnTo>
                    <a:lnTo>
                      <a:pt x="9799391" y="3429326"/>
                    </a:lnTo>
                    <a:cubicBezTo>
                      <a:pt x="9799391" y="3468499"/>
                      <a:pt x="9767382" y="3501796"/>
                      <a:pt x="9727534" y="3501796"/>
                    </a:cubicBezTo>
                    <a:lnTo>
                      <a:pt x="9193176" y="3501796"/>
                    </a:lnTo>
                    <a:cubicBezTo>
                      <a:pt x="9153327" y="3501796"/>
                      <a:pt x="9100414" y="3476987"/>
                      <a:pt x="9074284" y="3445648"/>
                    </a:cubicBezTo>
                    <a:lnTo>
                      <a:pt x="8834542" y="3158378"/>
                    </a:lnTo>
                    <a:cubicBezTo>
                      <a:pt x="8809065" y="3128345"/>
                      <a:pt x="8756152" y="3102883"/>
                      <a:pt x="8716304" y="3102883"/>
                    </a:cubicBezTo>
                    <a:lnTo>
                      <a:pt x="1249665" y="3102883"/>
                    </a:lnTo>
                    <a:cubicBezTo>
                      <a:pt x="1030827" y="3102883"/>
                      <a:pt x="852490" y="2924645"/>
                      <a:pt x="852490" y="2705927"/>
                    </a:cubicBezTo>
                    <a:lnTo>
                      <a:pt x="852490" y="1433451"/>
                    </a:lnTo>
                    <a:cubicBezTo>
                      <a:pt x="587271" y="1391014"/>
                      <a:pt x="367779" y="1210817"/>
                      <a:pt x="269138" y="967943"/>
                    </a:cubicBezTo>
                    <a:lnTo>
                      <a:pt x="143061" y="967943"/>
                    </a:lnTo>
                    <a:cubicBezTo>
                      <a:pt x="64671" y="967943"/>
                      <a:pt x="0" y="904613"/>
                      <a:pt x="0" y="826267"/>
                    </a:cubicBezTo>
                    <a:cubicBezTo>
                      <a:pt x="0" y="747268"/>
                      <a:pt x="64671" y="682632"/>
                      <a:pt x="143061" y="682632"/>
                    </a:cubicBezTo>
                    <a:close/>
                    <a:moveTo>
                      <a:pt x="143110" y="342756"/>
                    </a:moveTo>
                    <a:lnTo>
                      <a:pt x="1806199" y="342756"/>
                    </a:lnTo>
                    <a:cubicBezTo>
                      <a:pt x="1885269" y="342756"/>
                      <a:pt x="1949310" y="407208"/>
                      <a:pt x="1949310" y="485983"/>
                    </a:cubicBezTo>
                    <a:cubicBezTo>
                      <a:pt x="1949310" y="564106"/>
                      <a:pt x="1885269" y="627256"/>
                      <a:pt x="1806199" y="627256"/>
                    </a:cubicBezTo>
                    <a:lnTo>
                      <a:pt x="143110" y="627256"/>
                    </a:lnTo>
                    <a:cubicBezTo>
                      <a:pt x="64693" y="627256"/>
                      <a:pt x="0" y="564106"/>
                      <a:pt x="0" y="485983"/>
                    </a:cubicBezTo>
                    <a:cubicBezTo>
                      <a:pt x="0" y="407208"/>
                      <a:pt x="64693" y="342756"/>
                      <a:pt x="143110" y="342756"/>
                    </a:cubicBezTo>
                    <a:close/>
                    <a:moveTo>
                      <a:pt x="143110" y="0"/>
                    </a:moveTo>
                    <a:lnTo>
                      <a:pt x="1806199" y="0"/>
                    </a:lnTo>
                    <a:cubicBezTo>
                      <a:pt x="1885269" y="0"/>
                      <a:pt x="1949310" y="64451"/>
                      <a:pt x="1949310" y="142575"/>
                    </a:cubicBezTo>
                    <a:cubicBezTo>
                      <a:pt x="1949310" y="220698"/>
                      <a:pt x="1885269" y="284498"/>
                      <a:pt x="1806199" y="284498"/>
                    </a:cubicBezTo>
                    <a:lnTo>
                      <a:pt x="143110" y="284498"/>
                    </a:lnTo>
                    <a:cubicBezTo>
                      <a:pt x="64693" y="284498"/>
                      <a:pt x="0" y="220698"/>
                      <a:pt x="0" y="142575"/>
                    </a:cubicBezTo>
                    <a:cubicBezTo>
                      <a:pt x="0" y="64451"/>
                      <a:pt x="64693" y="0"/>
                      <a:pt x="1431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36C423D6-1822-5341-934D-78694F31D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01705" y="3322192"/>
                <a:ext cx="4331975" cy="5489856"/>
              </a:xfrm>
              <a:custGeom>
                <a:avLst/>
                <a:gdLst>
                  <a:gd name="T0" fmla="*/ 1804 w 6634"/>
                  <a:gd name="T1" fmla="*/ 7056 h 8404"/>
                  <a:gd name="T2" fmla="*/ 1744 w 6634"/>
                  <a:gd name="T3" fmla="*/ 6855 h 8404"/>
                  <a:gd name="T4" fmla="*/ 1318 w 6634"/>
                  <a:gd name="T5" fmla="*/ 5855 h 8404"/>
                  <a:gd name="T6" fmla="*/ 687 w 6634"/>
                  <a:gd name="T7" fmla="*/ 4680 h 8404"/>
                  <a:gd name="T8" fmla="*/ 441 w 6634"/>
                  <a:gd name="T9" fmla="*/ 3318 h 8404"/>
                  <a:gd name="T10" fmla="*/ 1286 w 6634"/>
                  <a:gd name="T11" fmla="*/ 1282 h 8404"/>
                  <a:gd name="T12" fmla="*/ 3317 w 6634"/>
                  <a:gd name="T13" fmla="*/ 443 h 8404"/>
                  <a:gd name="T14" fmla="*/ 5348 w 6634"/>
                  <a:gd name="T15" fmla="*/ 1282 h 8404"/>
                  <a:gd name="T16" fmla="*/ 6191 w 6634"/>
                  <a:gd name="T17" fmla="*/ 3318 h 8404"/>
                  <a:gd name="T18" fmla="*/ 5946 w 6634"/>
                  <a:gd name="T19" fmla="*/ 4680 h 8404"/>
                  <a:gd name="T20" fmla="*/ 5316 w 6634"/>
                  <a:gd name="T21" fmla="*/ 5855 h 8404"/>
                  <a:gd name="T22" fmla="*/ 4889 w 6634"/>
                  <a:gd name="T23" fmla="*/ 6855 h 8404"/>
                  <a:gd name="T24" fmla="*/ 4829 w 6634"/>
                  <a:gd name="T25" fmla="*/ 7056 h 8404"/>
                  <a:gd name="T26" fmla="*/ 4764 w 6634"/>
                  <a:gd name="T27" fmla="*/ 7288 h 8404"/>
                  <a:gd name="T28" fmla="*/ 4437 w 6634"/>
                  <a:gd name="T29" fmla="*/ 7816 h 8404"/>
                  <a:gd name="T30" fmla="*/ 3317 w 6634"/>
                  <a:gd name="T31" fmla="*/ 7961 h 8404"/>
                  <a:gd name="T32" fmla="*/ 2198 w 6634"/>
                  <a:gd name="T33" fmla="*/ 7816 h 8404"/>
                  <a:gd name="T34" fmla="*/ 1870 w 6634"/>
                  <a:gd name="T35" fmla="*/ 7288 h 8404"/>
                  <a:gd name="T36" fmla="*/ 3317 w 6634"/>
                  <a:gd name="T37" fmla="*/ 8403 h 8404"/>
                  <a:gd name="T38" fmla="*/ 4644 w 6634"/>
                  <a:gd name="T39" fmla="*/ 8207 h 8404"/>
                  <a:gd name="T40" fmla="*/ 5191 w 6634"/>
                  <a:gd name="T41" fmla="*/ 7399 h 8404"/>
                  <a:gd name="T42" fmla="*/ 5249 w 6634"/>
                  <a:gd name="T43" fmla="*/ 7193 h 8404"/>
                  <a:gd name="T44" fmla="*/ 5315 w 6634"/>
                  <a:gd name="T45" fmla="*/ 6976 h 8404"/>
                  <a:gd name="T46" fmla="*/ 5682 w 6634"/>
                  <a:gd name="T47" fmla="*/ 6105 h 8404"/>
                  <a:gd name="T48" fmla="*/ 6361 w 6634"/>
                  <a:gd name="T49" fmla="*/ 4835 h 8404"/>
                  <a:gd name="T50" fmla="*/ 6633 w 6634"/>
                  <a:gd name="T51" fmla="*/ 3318 h 8404"/>
                  <a:gd name="T52" fmla="*/ 5660 w 6634"/>
                  <a:gd name="T53" fmla="*/ 970 h 8404"/>
                  <a:gd name="T54" fmla="*/ 3317 w 6634"/>
                  <a:gd name="T55" fmla="*/ 0 h 8404"/>
                  <a:gd name="T56" fmla="*/ 973 w 6634"/>
                  <a:gd name="T57" fmla="*/ 970 h 8404"/>
                  <a:gd name="T58" fmla="*/ 0 w 6634"/>
                  <a:gd name="T59" fmla="*/ 3318 h 8404"/>
                  <a:gd name="T60" fmla="*/ 273 w 6634"/>
                  <a:gd name="T61" fmla="*/ 4835 h 8404"/>
                  <a:gd name="T62" fmla="*/ 953 w 6634"/>
                  <a:gd name="T63" fmla="*/ 6105 h 8404"/>
                  <a:gd name="T64" fmla="*/ 1320 w 6634"/>
                  <a:gd name="T65" fmla="*/ 6976 h 8404"/>
                  <a:gd name="T66" fmla="*/ 1384 w 6634"/>
                  <a:gd name="T67" fmla="*/ 7193 h 8404"/>
                  <a:gd name="T68" fmla="*/ 1442 w 6634"/>
                  <a:gd name="T69" fmla="*/ 7399 h 8404"/>
                  <a:gd name="T70" fmla="*/ 1990 w 6634"/>
                  <a:gd name="T71" fmla="*/ 8207 h 8404"/>
                  <a:gd name="T72" fmla="*/ 3317 w 6634"/>
                  <a:gd name="T73" fmla="*/ 8403 h 8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34" h="8404">
                    <a:moveTo>
                      <a:pt x="1804" y="7056"/>
                    </a:moveTo>
                    <a:lnTo>
                      <a:pt x="1804" y="7056"/>
                    </a:lnTo>
                    <a:cubicBezTo>
                      <a:pt x="1784" y="6995"/>
                      <a:pt x="1764" y="6927"/>
                      <a:pt x="1744" y="6855"/>
                    </a:cubicBezTo>
                    <a:lnTo>
                      <a:pt x="1744" y="6855"/>
                    </a:lnTo>
                    <a:cubicBezTo>
                      <a:pt x="1661" y="6567"/>
                      <a:pt x="1558" y="6208"/>
                      <a:pt x="1318" y="5855"/>
                    </a:cubicBezTo>
                    <a:lnTo>
                      <a:pt x="1318" y="5855"/>
                    </a:lnTo>
                    <a:cubicBezTo>
                      <a:pt x="1029" y="5430"/>
                      <a:pt x="827" y="5057"/>
                      <a:pt x="687" y="4680"/>
                    </a:cubicBezTo>
                    <a:lnTo>
                      <a:pt x="687" y="4680"/>
                    </a:lnTo>
                    <a:cubicBezTo>
                      <a:pt x="523" y="4239"/>
                      <a:pt x="441" y="3793"/>
                      <a:pt x="441" y="3318"/>
                    </a:cubicBezTo>
                    <a:lnTo>
                      <a:pt x="441" y="3318"/>
                    </a:lnTo>
                    <a:cubicBezTo>
                      <a:pt x="441" y="2549"/>
                      <a:pt x="741" y="1827"/>
                      <a:pt x="1286" y="1282"/>
                    </a:cubicBezTo>
                    <a:lnTo>
                      <a:pt x="1286" y="1282"/>
                    </a:lnTo>
                    <a:cubicBezTo>
                      <a:pt x="1829" y="741"/>
                      <a:pt x="2550" y="443"/>
                      <a:pt x="3317" y="443"/>
                    </a:cubicBezTo>
                    <a:lnTo>
                      <a:pt x="3317" y="443"/>
                    </a:lnTo>
                    <a:cubicBezTo>
                      <a:pt x="4083" y="443"/>
                      <a:pt x="4804" y="741"/>
                      <a:pt x="5348" y="1282"/>
                    </a:cubicBezTo>
                    <a:lnTo>
                      <a:pt x="5348" y="1282"/>
                    </a:lnTo>
                    <a:cubicBezTo>
                      <a:pt x="5892" y="1827"/>
                      <a:pt x="6191" y="2549"/>
                      <a:pt x="6191" y="3318"/>
                    </a:cubicBezTo>
                    <a:lnTo>
                      <a:pt x="6191" y="3318"/>
                    </a:lnTo>
                    <a:cubicBezTo>
                      <a:pt x="6191" y="3793"/>
                      <a:pt x="6112" y="4239"/>
                      <a:pt x="5946" y="4680"/>
                    </a:cubicBezTo>
                    <a:lnTo>
                      <a:pt x="5946" y="4680"/>
                    </a:lnTo>
                    <a:cubicBezTo>
                      <a:pt x="5806" y="5057"/>
                      <a:pt x="5606" y="5430"/>
                      <a:pt x="5316" y="5855"/>
                    </a:cubicBezTo>
                    <a:lnTo>
                      <a:pt x="5316" y="5855"/>
                    </a:lnTo>
                    <a:cubicBezTo>
                      <a:pt x="5075" y="6208"/>
                      <a:pt x="4972" y="6567"/>
                      <a:pt x="4889" y="6855"/>
                    </a:cubicBezTo>
                    <a:lnTo>
                      <a:pt x="4889" y="6855"/>
                    </a:lnTo>
                    <a:cubicBezTo>
                      <a:pt x="4869" y="6927"/>
                      <a:pt x="4849" y="6995"/>
                      <a:pt x="4829" y="7056"/>
                    </a:cubicBezTo>
                    <a:lnTo>
                      <a:pt x="4829" y="7056"/>
                    </a:lnTo>
                    <a:cubicBezTo>
                      <a:pt x="4802" y="7139"/>
                      <a:pt x="4782" y="7219"/>
                      <a:pt x="4764" y="7288"/>
                    </a:cubicBezTo>
                    <a:lnTo>
                      <a:pt x="4764" y="7288"/>
                    </a:lnTo>
                    <a:cubicBezTo>
                      <a:pt x="4706" y="7508"/>
                      <a:pt x="4657" y="7699"/>
                      <a:pt x="4437" y="7816"/>
                    </a:cubicBezTo>
                    <a:lnTo>
                      <a:pt x="4437" y="7816"/>
                    </a:lnTo>
                    <a:cubicBezTo>
                      <a:pt x="4242" y="7920"/>
                      <a:pt x="3928" y="7961"/>
                      <a:pt x="3317" y="7961"/>
                    </a:cubicBezTo>
                    <a:lnTo>
                      <a:pt x="3317" y="7961"/>
                    </a:lnTo>
                    <a:cubicBezTo>
                      <a:pt x="2705" y="7961"/>
                      <a:pt x="2391" y="7920"/>
                      <a:pt x="2198" y="7816"/>
                    </a:cubicBezTo>
                    <a:lnTo>
                      <a:pt x="2198" y="7816"/>
                    </a:lnTo>
                    <a:cubicBezTo>
                      <a:pt x="1977" y="7699"/>
                      <a:pt x="1927" y="7508"/>
                      <a:pt x="1870" y="7288"/>
                    </a:cubicBezTo>
                    <a:lnTo>
                      <a:pt x="1870" y="7288"/>
                    </a:lnTo>
                    <a:cubicBezTo>
                      <a:pt x="1851" y="7219"/>
                      <a:pt x="1831" y="7139"/>
                      <a:pt x="1804" y="7056"/>
                    </a:cubicBezTo>
                    <a:close/>
                    <a:moveTo>
                      <a:pt x="3317" y="8403"/>
                    </a:moveTo>
                    <a:lnTo>
                      <a:pt x="3317" y="8403"/>
                    </a:lnTo>
                    <a:cubicBezTo>
                      <a:pt x="4017" y="8403"/>
                      <a:pt x="4377" y="8349"/>
                      <a:pt x="4644" y="8207"/>
                    </a:cubicBezTo>
                    <a:lnTo>
                      <a:pt x="4644" y="8207"/>
                    </a:lnTo>
                    <a:cubicBezTo>
                      <a:pt x="5035" y="7997"/>
                      <a:pt x="5126" y="7651"/>
                      <a:pt x="5191" y="7399"/>
                    </a:cubicBezTo>
                    <a:lnTo>
                      <a:pt x="5191" y="7399"/>
                    </a:lnTo>
                    <a:cubicBezTo>
                      <a:pt x="5208" y="7333"/>
                      <a:pt x="5227" y="7264"/>
                      <a:pt x="5249" y="7193"/>
                    </a:cubicBezTo>
                    <a:lnTo>
                      <a:pt x="5249" y="7193"/>
                    </a:lnTo>
                    <a:cubicBezTo>
                      <a:pt x="5272" y="7125"/>
                      <a:pt x="5293" y="7052"/>
                      <a:pt x="5315" y="6976"/>
                    </a:cubicBezTo>
                    <a:lnTo>
                      <a:pt x="5315" y="6976"/>
                    </a:lnTo>
                    <a:cubicBezTo>
                      <a:pt x="5392" y="6706"/>
                      <a:pt x="5480" y="6398"/>
                      <a:pt x="5682" y="6105"/>
                    </a:cubicBezTo>
                    <a:lnTo>
                      <a:pt x="5682" y="6105"/>
                    </a:lnTo>
                    <a:cubicBezTo>
                      <a:pt x="5992" y="5650"/>
                      <a:pt x="6208" y="5246"/>
                      <a:pt x="6361" y="4835"/>
                    </a:cubicBezTo>
                    <a:lnTo>
                      <a:pt x="6361" y="4835"/>
                    </a:lnTo>
                    <a:cubicBezTo>
                      <a:pt x="6545" y="4343"/>
                      <a:pt x="6633" y="3847"/>
                      <a:pt x="6633" y="3318"/>
                    </a:cubicBezTo>
                    <a:lnTo>
                      <a:pt x="6633" y="3318"/>
                    </a:lnTo>
                    <a:cubicBezTo>
                      <a:pt x="6633" y="2431"/>
                      <a:pt x="6288" y="1597"/>
                      <a:pt x="5660" y="970"/>
                    </a:cubicBezTo>
                    <a:lnTo>
                      <a:pt x="5660" y="970"/>
                    </a:lnTo>
                    <a:cubicBezTo>
                      <a:pt x="5034" y="345"/>
                      <a:pt x="4201" y="0"/>
                      <a:pt x="3317" y="0"/>
                    </a:cubicBezTo>
                    <a:lnTo>
                      <a:pt x="3317" y="0"/>
                    </a:lnTo>
                    <a:cubicBezTo>
                      <a:pt x="2432" y="0"/>
                      <a:pt x="1600" y="345"/>
                      <a:pt x="973" y="970"/>
                    </a:cubicBezTo>
                    <a:lnTo>
                      <a:pt x="973" y="970"/>
                    </a:lnTo>
                    <a:cubicBezTo>
                      <a:pt x="345" y="1597"/>
                      <a:pt x="0" y="2431"/>
                      <a:pt x="0" y="3318"/>
                    </a:cubicBezTo>
                    <a:lnTo>
                      <a:pt x="0" y="3318"/>
                    </a:lnTo>
                    <a:cubicBezTo>
                      <a:pt x="0" y="3847"/>
                      <a:pt x="89" y="4343"/>
                      <a:pt x="273" y="4835"/>
                    </a:cubicBezTo>
                    <a:lnTo>
                      <a:pt x="273" y="4835"/>
                    </a:lnTo>
                    <a:cubicBezTo>
                      <a:pt x="425" y="5246"/>
                      <a:pt x="642" y="5650"/>
                      <a:pt x="953" y="6105"/>
                    </a:cubicBezTo>
                    <a:lnTo>
                      <a:pt x="953" y="6105"/>
                    </a:lnTo>
                    <a:cubicBezTo>
                      <a:pt x="1153" y="6398"/>
                      <a:pt x="1241" y="6706"/>
                      <a:pt x="1320" y="6976"/>
                    </a:cubicBezTo>
                    <a:lnTo>
                      <a:pt x="1320" y="6976"/>
                    </a:lnTo>
                    <a:cubicBezTo>
                      <a:pt x="1341" y="7053"/>
                      <a:pt x="1361" y="7125"/>
                      <a:pt x="1384" y="7193"/>
                    </a:cubicBezTo>
                    <a:lnTo>
                      <a:pt x="1384" y="7193"/>
                    </a:lnTo>
                    <a:cubicBezTo>
                      <a:pt x="1407" y="7264"/>
                      <a:pt x="1424" y="7333"/>
                      <a:pt x="1442" y="7399"/>
                    </a:cubicBezTo>
                    <a:lnTo>
                      <a:pt x="1442" y="7399"/>
                    </a:lnTo>
                    <a:cubicBezTo>
                      <a:pt x="1507" y="7651"/>
                      <a:pt x="1598" y="7997"/>
                      <a:pt x="1990" y="8207"/>
                    </a:cubicBezTo>
                    <a:lnTo>
                      <a:pt x="1990" y="8207"/>
                    </a:lnTo>
                    <a:cubicBezTo>
                      <a:pt x="2257" y="8349"/>
                      <a:pt x="2617" y="8403"/>
                      <a:pt x="3317" y="840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751443A-0B2F-8A4D-8C4E-CFB5BD079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9736" y="3604461"/>
                <a:ext cx="3755261" cy="3755261"/>
              </a:xfrm>
              <a:custGeom>
                <a:avLst/>
                <a:gdLst>
                  <a:gd name="connsiteX0" fmla="*/ 1879397 w 3755261"/>
                  <a:gd name="connsiteY0" fmla="*/ 1771386 h 3755261"/>
                  <a:gd name="connsiteX1" fmla="*/ 1771385 w 3755261"/>
                  <a:gd name="connsiteY1" fmla="*/ 1879071 h 3755261"/>
                  <a:gd name="connsiteX2" fmla="*/ 1879397 w 3755261"/>
                  <a:gd name="connsiteY2" fmla="*/ 1986756 h 3755261"/>
                  <a:gd name="connsiteX3" fmla="*/ 1986755 w 3755261"/>
                  <a:gd name="connsiteY3" fmla="*/ 1879071 h 3755261"/>
                  <a:gd name="connsiteX4" fmla="*/ 1879397 w 3755261"/>
                  <a:gd name="connsiteY4" fmla="*/ 1771386 h 3755261"/>
                  <a:gd name="connsiteX5" fmla="*/ 1877956 w 3755261"/>
                  <a:gd name="connsiteY5" fmla="*/ 1610090 h 3755261"/>
                  <a:gd name="connsiteX6" fmla="*/ 2145172 w 3755261"/>
                  <a:gd name="connsiteY6" fmla="*/ 1877958 h 3755261"/>
                  <a:gd name="connsiteX7" fmla="*/ 1877956 w 3755261"/>
                  <a:gd name="connsiteY7" fmla="*/ 2145174 h 3755261"/>
                  <a:gd name="connsiteX8" fmla="*/ 1610088 w 3755261"/>
                  <a:gd name="connsiteY8" fmla="*/ 1877958 h 3755261"/>
                  <a:gd name="connsiteX9" fmla="*/ 1877956 w 3755261"/>
                  <a:gd name="connsiteY9" fmla="*/ 1610090 h 3755261"/>
                  <a:gd name="connsiteX10" fmla="*/ 1879398 w 3755261"/>
                  <a:gd name="connsiteY10" fmla="*/ 1342220 h 3755261"/>
                  <a:gd name="connsiteX11" fmla="*/ 1342222 w 3755261"/>
                  <a:gd name="connsiteY11" fmla="*/ 1879071 h 3755261"/>
                  <a:gd name="connsiteX12" fmla="*/ 1879398 w 3755261"/>
                  <a:gd name="connsiteY12" fmla="*/ 2415921 h 3755261"/>
                  <a:gd name="connsiteX13" fmla="*/ 2415921 w 3755261"/>
                  <a:gd name="connsiteY13" fmla="*/ 1879071 h 3755261"/>
                  <a:gd name="connsiteX14" fmla="*/ 1879398 w 3755261"/>
                  <a:gd name="connsiteY14" fmla="*/ 1342220 h 3755261"/>
                  <a:gd name="connsiteX15" fmla="*/ 1879072 w 3755261"/>
                  <a:gd name="connsiteY15" fmla="*/ 1074353 h 3755261"/>
                  <a:gd name="connsiteX16" fmla="*/ 2683790 w 3755261"/>
                  <a:gd name="connsiteY16" fmla="*/ 1879071 h 3755261"/>
                  <a:gd name="connsiteX17" fmla="*/ 1879072 w 3755261"/>
                  <a:gd name="connsiteY17" fmla="*/ 2683789 h 3755261"/>
                  <a:gd name="connsiteX18" fmla="*/ 1074353 w 3755261"/>
                  <a:gd name="connsiteY18" fmla="*/ 1879071 h 3755261"/>
                  <a:gd name="connsiteX19" fmla="*/ 1879072 w 3755261"/>
                  <a:gd name="connsiteY19" fmla="*/ 1074353 h 3755261"/>
                  <a:gd name="connsiteX20" fmla="*/ 1879398 w 3755261"/>
                  <a:gd name="connsiteY20" fmla="*/ 806484 h 3755261"/>
                  <a:gd name="connsiteX21" fmla="*/ 806486 w 3755261"/>
                  <a:gd name="connsiteY21" fmla="*/ 1879071 h 3755261"/>
                  <a:gd name="connsiteX22" fmla="*/ 1879398 w 3755261"/>
                  <a:gd name="connsiteY22" fmla="*/ 2951657 h 3755261"/>
                  <a:gd name="connsiteX23" fmla="*/ 2951657 w 3755261"/>
                  <a:gd name="connsiteY23" fmla="*/ 1879071 h 3755261"/>
                  <a:gd name="connsiteX24" fmla="*/ 1879398 w 3755261"/>
                  <a:gd name="connsiteY24" fmla="*/ 806484 h 3755261"/>
                  <a:gd name="connsiteX25" fmla="*/ 1880837 w 3755261"/>
                  <a:gd name="connsiteY25" fmla="*/ 538616 h 3755261"/>
                  <a:gd name="connsiteX26" fmla="*/ 3222405 w 3755261"/>
                  <a:gd name="connsiteY26" fmla="*/ 1879070 h 3755261"/>
                  <a:gd name="connsiteX27" fmla="*/ 1880837 w 3755261"/>
                  <a:gd name="connsiteY27" fmla="*/ 3219524 h 3755261"/>
                  <a:gd name="connsiteX28" fmla="*/ 538616 w 3755261"/>
                  <a:gd name="connsiteY28" fmla="*/ 1879070 h 3755261"/>
                  <a:gd name="connsiteX29" fmla="*/ 1880837 w 3755261"/>
                  <a:gd name="connsiteY29" fmla="*/ 538616 h 3755261"/>
                  <a:gd name="connsiteX30" fmla="*/ 1877957 w 3755261"/>
                  <a:gd name="connsiteY30" fmla="*/ 267870 h 3755261"/>
                  <a:gd name="connsiteX31" fmla="*/ 267868 w 3755261"/>
                  <a:gd name="connsiteY31" fmla="*/ 1877633 h 3755261"/>
                  <a:gd name="connsiteX32" fmla="*/ 1877957 w 3755261"/>
                  <a:gd name="connsiteY32" fmla="*/ 3487395 h 3755261"/>
                  <a:gd name="connsiteX33" fmla="*/ 3487393 w 3755261"/>
                  <a:gd name="connsiteY33" fmla="*/ 1877633 h 3755261"/>
                  <a:gd name="connsiteX34" fmla="*/ 1877957 w 3755261"/>
                  <a:gd name="connsiteY34" fmla="*/ 267870 h 3755261"/>
                  <a:gd name="connsiteX35" fmla="*/ 1878284 w 3755261"/>
                  <a:gd name="connsiteY35" fmla="*/ 0 h 3755261"/>
                  <a:gd name="connsiteX36" fmla="*/ 3755261 w 3755261"/>
                  <a:gd name="connsiteY36" fmla="*/ 1877631 h 3755261"/>
                  <a:gd name="connsiteX37" fmla="*/ 1878284 w 3755261"/>
                  <a:gd name="connsiteY37" fmla="*/ 3755261 h 3755261"/>
                  <a:gd name="connsiteX38" fmla="*/ 0 w 3755261"/>
                  <a:gd name="connsiteY38" fmla="*/ 1877631 h 3755261"/>
                  <a:gd name="connsiteX39" fmla="*/ 1878284 w 3755261"/>
                  <a:gd name="connsiteY39" fmla="*/ 0 h 375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755261" h="3755261">
                    <a:moveTo>
                      <a:pt x="1879397" y="1771386"/>
                    </a:moveTo>
                    <a:cubicBezTo>
                      <a:pt x="1819172" y="1771386"/>
                      <a:pt x="1771385" y="1819681"/>
                      <a:pt x="1771385" y="1879071"/>
                    </a:cubicBezTo>
                    <a:cubicBezTo>
                      <a:pt x="1771385" y="1938461"/>
                      <a:pt x="1819172" y="1986756"/>
                      <a:pt x="1879397" y="1986756"/>
                    </a:cubicBezTo>
                    <a:cubicBezTo>
                      <a:pt x="1938967" y="1986756"/>
                      <a:pt x="1986755" y="1938461"/>
                      <a:pt x="1986755" y="1879071"/>
                    </a:cubicBezTo>
                    <a:cubicBezTo>
                      <a:pt x="1986755" y="1819681"/>
                      <a:pt x="1938967" y="1771386"/>
                      <a:pt x="1879397" y="1771386"/>
                    </a:cubicBezTo>
                    <a:close/>
                    <a:moveTo>
                      <a:pt x="1877956" y="1610090"/>
                    </a:moveTo>
                    <a:cubicBezTo>
                      <a:pt x="2025903" y="1610090"/>
                      <a:pt x="2145172" y="1730012"/>
                      <a:pt x="2145172" y="1877958"/>
                    </a:cubicBezTo>
                    <a:cubicBezTo>
                      <a:pt x="2145172" y="2025253"/>
                      <a:pt x="2025903" y="2145174"/>
                      <a:pt x="1877956" y="2145174"/>
                    </a:cubicBezTo>
                    <a:cubicBezTo>
                      <a:pt x="1730010" y="2145174"/>
                      <a:pt x="1610088" y="2025253"/>
                      <a:pt x="1610088" y="1877958"/>
                    </a:cubicBezTo>
                    <a:cubicBezTo>
                      <a:pt x="1610088" y="1730012"/>
                      <a:pt x="1730010" y="1610090"/>
                      <a:pt x="1877956" y="1610090"/>
                    </a:cubicBezTo>
                    <a:close/>
                    <a:moveTo>
                      <a:pt x="1879398" y="1342220"/>
                    </a:moveTo>
                    <a:cubicBezTo>
                      <a:pt x="1582710" y="1342220"/>
                      <a:pt x="1342222" y="1582562"/>
                      <a:pt x="1342222" y="1879071"/>
                    </a:cubicBezTo>
                    <a:cubicBezTo>
                      <a:pt x="1342222" y="2175579"/>
                      <a:pt x="1582710" y="2415921"/>
                      <a:pt x="1879398" y="2415921"/>
                    </a:cubicBezTo>
                    <a:cubicBezTo>
                      <a:pt x="2175433" y="2415921"/>
                      <a:pt x="2415921" y="2175579"/>
                      <a:pt x="2415921" y="1879071"/>
                    </a:cubicBezTo>
                    <a:cubicBezTo>
                      <a:pt x="2415921" y="1582562"/>
                      <a:pt x="2175433" y="1342220"/>
                      <a:pt x="1879398" y="1342220"/>
                    </a:cubicBezTo>
                    <a:close/>
                    <a:moveTo>
                      <a:pt x="1879072" y="1074353"/>
                    </a:moveTo>
                    <a:cubicBezTo>
                      <a:pt x="2323234" y="1074353"/>
                      <a:pt x="2683790" y="1435269"/>
                      <a:pt x="2683790" y="1879071"/>
                    </a:cubicBezTo>
                    <a:cubicBezTo>
                      <a:pt x="2683790" y="2322873"/>
                      <a:pt x="2323234" y="2683789"/>
                      <a:pt x="1879072" y="2683789"/>
                    </a:cubicBezTo>
                    <a:cubicBezTo>
                      <a:pt x="1434256" y="2683789"/>
                      <a:pt x="1074353" y="2322873"/>
                      <a:pt x="1074353" y="1879071"/>
                    </a:cubicBezTo>
                    <a:cubicBezTo>
                      <a:pt x="1074353" y="1435269"/>
                      <a:pt x="1434256" y="1074353"/>
                      <a:pt x="1879072" y="1074353"/>
                    </a:cubicBezTo>
                    <a:close/>
                    <a:moveTo>
                      <a:pt x="1879398" y="806484"/>
                    </a:moveTo>
                    <a:cubicBezTo>
                      <a:pt x="1286456" y="806484"/>
                      <a:pt x="806486" y="1286308"/>
                      <a:pt x="806486" y="1879071"/>
                    </a:cubicBezTo>
                    <a:cubicBezTo>
                      <a:pt x="806486" y="2471180"/>
                      <a:pt x="1286456" y="2951657"/>
                      <a:pt x="1879398" y="2951657"/>
                    </a:cubicBezTo>
                    <a:cubicBezTo>
                      <a:pt x="2471687" y="2951657"/>
                      <a:pt x="2951657" y="2471180"/>
                      <a:pt x="2951657" y="1879071"/>
                    </a:cubicBezTo>
                    <a:cubicBezTo>
                      <a:pt x="2951657" y="1286308"/>
                      <a:pt x="2471687" y="806484"/>
                      <a:pt x="1879398" y="806484"/>
                    </a:cubicBezTo>
                    <a:close/>
                    <a:moveTo>
                      <a:pt x="1880837" y="538616"/>
                    </a:moveTo>
                    <a:cubicBezTo>
                      <a:pt x="2621215" y="538616"/>
                      <a:pt x="3222405" y="1138654"/>
                      <a:pt x="3222405" y="1879070"/>
                    </a:cubicBezTo>
                    <a:cubicBezTo>
                      <a:pt x="3222405" y="2619487"/>
                      <a:pt x="2621215" y="3219524"/>
                      <a:pt x="1880837" y="3219524"/>
                    </a:cubicBezTo>
                    <a:cubicBezTo>
                      <a:pt x="1139806" y="3219524"/>
                      <a:pt x="538616" y="2619487"/>
                      <a:pt x="538616" y="1879070"/>
                    </a:cubicBezTo>
                    <a:cubicBezTo>
                      <a:pt x="538616" y="1138654"/>
                      <a:pt x="1139806" y="538616"/>
                      <a:pt x="1880837" y="538616"/>
                    </a:cubicBezTo>
                    <a:close/>
                    <a:moveTo>
                      <a:pt x="1877957" y="267870"/>
                    </a:moveTo>
                    <a:cubicBezTo>
                      <a:pt x="988979" y="267870"/>
                      <a:pt x="267868" y="987821"/>
                      <a:pt x="267868" y="1877633"/>
                    </a:cubicBezTo>
                    <a:cubicBezTo>
                      <a:pt x="267868" y="2766138"/>
                      <a:pt x="988979" y="3487395"/>
                      <a:pt x="1877957" y="3487395"/>
                    </a:cubicBezTo>
                    <a:cubicBezTo>
                      <a:pt x="2766935" y="3487395"/>
                      <a:pt x="3487393" y="2766138"/>
                      <a:pt x="3487393" y="1877633"/>
                    </a:cubicBezTo>
                    <a:cubicBezTo>
                      <a:pt x="3487393" y="987821"/>
                      <a:pt x="2766935" y="267870"/>
                      <a:pt x="1877957" y="267870"/>
                    </a:cubicBezTo>
                    <a:close/>
                    <a:moveTo>
                      <a:pt x="1878284" y="0"/>
                    </a:moveTo>
                    <a:cubicBezTo>
                      <a:pt x="2914736" y="0"/>
                      <a:pt x="3755261" y="840526"/>
                      <a:pt x="3755261" y="1877631"/>
                    </a:cubicBezTo>
                    <a:cubicBezTo>
                      <a:pt x="3755261" y="2914736"/>
                      <a:pt x="2914736" y="3755261"/>
                      <a:pt x="1878284" y="3755261"/>
                    </a:cubicBezTo>
                    <a:cubicBezTo>
                      <a:pt x="841179" y="3755261"/>
                      <a:pt x="0" y="2914736"/>
                      <a:pt x="0" y="1877631"/>
                    </a:cubicBezTo>
                    <a:cubicBezTo>
                      <a:pt x="0" y="840526"/>
                      <a:pt x="841179" y="0"/>
                      <a:pt x="1878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4363AE3-8AD0-8E4F-8342-3D0AD5AEFB5C}"/>
                  </a:ext>
                </a:extLst>
              </p:cNvPr>
              <p:cNvGrpSpPr/>
              <p:nvPr/>
            </p:nvGrpSpPr>
            <p:grpSpPr>
              <a:xfrm>
                <a:off x="13473453" y="2717327"/>
                <a:ext cx="2752918" cy="2759330"/>
                <a:chOff x="13473453" y="2717327"/>
                <a:chExt cx="2752918" cy="2759330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4500C930-3263-3A44-BCB2-D8BB91889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2869" y="2717327"/>
                  <a:ext cx="693502" cy="699261"/>
                </a:xfrm>
                <a:custGeom>
                  <a:avLst/>
                  <a:gdLst>
                    <a:gd name="connsiteX0" fmla="*/ 693502 w 693502"/>
                    <a:gd name="connsiteY0" fmla="*/ 308193 h 699261"/>
                    <a:gd name="connsiteX1" fmla="*/ 309978 w 693502"/>
                    <a:gd name="connsiteY1" fmla="*/ 693385 h 699261"/>
                    <a:gd name="connsiteX2" fmla="*/ 43206 w 693502"/>
                    <a:gd name="connsiteY2" fmla="*/ 699261 h 699261"/>
                    <a:gd name="connsiteX3" fmla="*/ 425426 w 693502"/>
                    <a:gd name="connsiteY3" fmla="*/ 315375 h 699261"/>
                    <a:gd name="connsiteX4" fmla="*/ 385309 w 693502"/>
                    <a:gd name="connsiteY4" fmla="*/ 0 h 699261"/>
                    <a:gd name="connsiteX5" fmla="*/ 382701 w 693502"/>
                    <a:gd name="connsiteY5" fmla="*/ 271832 h 699261"/>
                    <a:gd name="connsiteX6" fmla="*/ 0 w 693502"/>
                    <a:gd name="connsiteY6" fmla="*/ 656056 h 699261"/>
                    <a:gd name="connsiteX7" fmla="*/ 1304 w 693502"/>
                    <a:gd name="connsiteY7" fmla="*/ 400560 h 699261"/>
                    <a:gd name="connsiteX8" fmla="*/ 0 w 693502"/>
                    <a:gd name="connsiteY8" fmla="*/ 386184 h 69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3502" h="699261">
                      <a:moveTo>
                        <a:pt x="693502" y="308193"/>
                      </a:moveTo>
                      <a:lnTo>
                        <a:pt x="309978" y="693385"/>
                      </a:lnTo>
                      <a:cubicBezTo>
                        <a:pt x="219314" y="684898"/>
                        <a:pt x="130608" y="686857"/>
                        <a:pt x="43206" y="699261"/>
                      </a:cubicBezTo>
                      <a:lnTo>
                        <a:pt x="425426" y="315375"/>
                      </a:lnTo>
                      <a:close/>
                      <a:moveTo>
                        <a:pt x="385309" y="0"/>
                      </a:moveTo>
                      <a:lnTo>
                        <a:pt x="382701" y="271832"/>
                      </a:lnTo>
                      <a:lnTo>
                        <a:pt x="0" y="656056"/>
                      </a:lnTo>
                      <a:lnTo>
                        <a:pt x="1304" y="400560"/>
                      </a:lnTo>
                      <a:lnTo>
                        <a:pt x="0" y="3861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7" name="Freeform 30">
                  <a:extLst>
                    <a:ext uri="{FF2B5EF4-FFF2-40B4-BE49-F238E27FC236}">
                      <a16:creationId xmlns:a16="http://schemas.microsoft.com/office/drawing/2014/main" id="{E81AEF9B-5733-BD42-9322-403FAFDC7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24038" y="2967914"/>
                  <a:ext cx="2258157" cy="2258157"/>
                </a:xfrm>
                <a:custGeom>
                  <a:avLst/>
                  <a:gdLst>
                    <a:gd name="T0" fmla="*/ 29 w 3458"/>
                    <a:gd name="T1" fmla="*/ 3431 h 3459"/>
                    <a:gd name="T2" fmla="*/ 29 w 3458"/>
                    <a:gd name="T3" fmla="*/ 3431 h 3459"/>
                    <a:gd name="T4" fmla="*/ 29 w 3458"/>
                    <a:gd name="T5" fmla="*/ 3328 h 3459"/>
                    <a:gd name="T6" fmla="*/ 3327 w 3458"/>
                    <a:gd name="T7" fmla="*/ 29 h 3459"/>
                    <a:gd name="T8" fmla="*/ 3327 w 3458"/>
                    <a:gd name="T9" fmla="*/ 29 h 3459"/>
                    <a:gd name="T10" fmla="*/ 3430 w 3458"/>
                    <a:gd name="T11" fmla="*/ 29 h 3459"/>
                    <a:gd name="T12" fmla="*/ 3430 w 3458"/>
                    <a:gd name="T13" fmla="*/ 29 h 3459"/>
                    <a:gd name="T14" fmla="*/ 3430 w 3458"/>
                    <a:gd name="T15" fmla="*/ 132 h 3459"/>
                    <a:gd name="T16" fmla="*/ 131 w 3458"/>
                    <a:gd name="T17" fmla="*/ 3431 h 3459"/>
                    <a:gd name="T18" fmla="*/ 131 w 3458"/>
                    <a:gd name="T19" fmla="*/ 3431 h 3459"/>
                    <a:gd name="T20" fmla="*/ 29 w 3458"/>
                    <a:gd name="T21" fmla="*/ 3431 h 3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58" h="3459">
                      <a:moveTo>
                        <a:pt x="29" y="3431"/>
                      </a:moveTo>
                      <a:lnTo>
                        <a:pt x="29" y="3431"/>
                      </a:lnTo>
                      <a:cubicBezTo>
                        <a:pt x="0" y="3402"/>
                        <a:pt x="0" y="3356"/>
                        <a:pt x="29" y="3328"/>
                      </a:cubicBezTo>
                      <a:lnTo>
                        <a:pt x="3327" y="29"/>
                      </a:lnTo>
                      <a:lnTo>
                        <a:pt x="3327" y="29"/>
                      </a:lnTo>
                      <a:cubicBezTo>
                        <a:pt x="3355" y="0"/>
                        <a:pt x="3402" y="0"/>
                        <a:pt x="3430" y="29"/>
                      </a:cubicBezTo>
                      <a:lnTo>
                        <a:pt x="3430" y="29"/>
                      </a:lnTo>
                      <a:cubicBezTo>
                        <a:pt x="3457" y="58"/>
                        <a:pt x="3457" y="103"/>
                        <a:pt x="3430" y="132"/>
                      </a:cubicBezTo>
                      <a:lnTo>
                        <a:pt x="131" y="3431"/>
                      </a:lnTo>
                      <a:lnTo>
                        <a:pt x="131" y="3431"/>
                      </a:lnTo>
                      <a:cubicBezTo>
                        <a:pt x="103" y="3458"/>
                        <a:pt x="57" y="3458"/>
                        <a:pt x="29" y="3431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1" name="Freeform 31">
                  <a:extLst>
                    <a:ext uri="{FF2B5EF4-FFF2-40B4-BE49-F238E27FC236}">
                      <a16:creationId xmlns:a16="http://schemas.microsoft.com/office/drawing/2014/main" id="{DBE32892-9047-E744-B8DD-F17B240DB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3453" y="4857393"/>
                  <a:ext cx="619264" cy="619264"/>
                </a:xfrm>
                <a:custGeom>
                  <a:avLst/>
                  <a:gdLst>
                    <a:gd name="T0" fmla="*/ 0 w 949"/>
                    <a:gd name="T1" fmla="*/ 948 h 949"/>
                    <a:gd name="T2" fmla="*/ 398 w 949"/>
                    <a:gd name="T3" fmla="*/ 0 h 949"/>
                    <a:gd name="T4" fmla="*/ 514 w 949"/>
                    <a:gd name="T5" fmla="*/ 434 h 949"/>
                    <a:gd name="T6" fmla="*/ 948 w 949"/>
                    <a:gd name="T7" fmla="*/ 550 h 949"/>
                    <a:gd name="T8" fmla="*/ 0 w 949"/>
                    <a:gd name="T9" fmla="*/ 948 h 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9" h="949">
                      <a:moveTo>
                        <a:pt x="0" y="948"/>
                      </a:moveTo>
                      <a:lnTo>
                        <a:pt x="398" y="0"/>
                      </a:lnTo>
                      <a:lnTo>
                        <a:pt x="514" y="434"/>
                      </a:lnTo>
                      <a:lnTo>
                        <a:pt x="948" y="550"/>
                      </a:lnTo>
                      <a:lnTo>
                        <a:pt x="0" y="948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</p:grp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D2F8D7BA-60B7-FA4A-B8DA-699667F45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4013" y="8129275"/>
                <a:ext cx="771902" cy="771902"/>
              </a:xfrm>
              <a:custGeom>
                <a:avLst/>
                <a:gdLst>
                  <a:gd name="T0" fmla="*/ 476 w 952"/>
                  <a:gd name="T1" fmla="*/ 0 h 952"/>
                  <a:gd name="T2" fmla="*/ 476 w 952"/>
                  <a:gd name="T3" fmla="*/ 0 h 952"/>
                  <a:gd name="T4" fmla="*/ 0 w 952"/>
                  <a:gd name="T5" fmla="*/ 474 h 952"/>
                  <a:gd name="T6" fmla="*/ 0 w 952"/>
                  <a:gd name="T7" fmla="*/ 474 h 952"/>
                  <a:gd name="T8" fmla="*/ 476 w 952"/>
                  <a:gd name="T9" fmla="*/ 951 h 952"/>
                  <a:gd name="T10" fmla="*/ 476 w 952"/>
                  <a:gd name="T11" fmla="*/ 951 h 952"/>
                  <a:gd name="T12" fmla="*/ 951 w 952"/>
                  <a:gd name="T13" fmla="*/ 475 h 952"/>
                  <a:gd name="T14" fmla="*/ 951 w 952"/>
                  <a:gd name="T15" fmla="*/ 475 h 952"/>
                  <a:gd name="T16" fmla="*/ 476 w 952"/>
                  <a:gd name="T1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2" h="952">
                    <a:moveTo>
                      <a:pt x="476" y="0"/>
                    </a:moveTo>
                    <a:lnTo>
                      <a:pt x="476" y="0"/>
                    </a:lnTo>
                    <a:cubicBezTo>
                      <a:pt x="214" y="0"/>
                      <a:pt x="0" y="212"/>
                      <a:pt x="0" y="474"/>
                    </a:cubicBezTo>
                    <a:lnTo>
                      <a:pt x="0" y="474"/>
                    </a:lnTo>
                    <a:cubicBezTo>
                      <a:pt x="0" y="737"/>
                      <a:pt x="214" y="950"/>
                      <a:pt x="476" y="951"/>
                    </a:cubicBezTo>
                    <a:lnTo>
                      <a:pt x="476" y="951"/>
                    </a:lnTo>
                    <a:cubicBezTo>
                      <a:pt x="739" y="951"/>
                      <a:pt x="951" y="738"/>
                      <a:pt x="951" y="475"/>
                    </a:cubicBezTo>
                    <a:lnTo>
                      <a:pt x="951" y="475"/>
                    </a:lnTo>
                    <a:cubicBezTo>
                      <a:pt x="951" y="213"/>
                      <a:pt x="739" y="0"/>
                      <a:pt x="47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8C9EAAE4-6411-0C43-99AC-63C6A34FC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3262" y="10101916"/>
                <a:ext cx="889831" cy="1797534"/>
              </a:xfrm>
              <a:custGeom>
                <a:avLst/>
                <a:gdLst>
                  <a:gd name="T0" fmla="*/ 1 w 1099"/>
                  <a:gd name="T1" fmla="*/ 0 h 2217"/>
                  <a:gd name="T2" fmla="*/ 1 w 1099"/>
                  <a:gd name="T3" fmla="*/ 72 h 2217"/>
                  <a:gd name="T4" fmla="*/ 1 w 1099"/>
                  <a:gd name="T5" fmla="*/ 292 h 2217"/>
                  <a:gd name="T6" fmla="*/ 0 w 1099"/>
                  <a:gd name="T7" fmla="*/ 1995 h 2217"/>
                  <a:gd name="T8" fmla="*/ 0 w 1099"/>
                  <a:gd name="T9" fmla="*/ 1995 h 2217"/>
                  <a:gd name="T10" fmla="*/ 220 w 1099"/>
                  <a:gd name="T11" fmla="*/ 2215 h 2217"/>
                  <a:gd name="T12" fmla="*/ 220 w 1099"/>
                  <a:gd name="T13" fmla="*/ 2215 h 2217"/>
                  <a:gd name="T14" fmla="*/ 439 w 1099"/>
                  <a:gd name="T15" fmla="*/ 1996 h 2217"/>
                  <a:gd name="T16" fmla="*/ 439 w 1099"/>
                  <a:gd name="T17" fmla="*/ 293 h 2217"/>
                  <a:gd name="T18" fmla="*/ 659 w 1099"/>
                  <a:gd name="T19" fmla="*/ 293 h 2217"/>
                  <a:gd name="T20" fmla="*/ 659 w 1099"/>
                  <a:gd name="T21" fmla="*/ 1996 h 2217"/>
                  <a:gd name="T22" fmla="*/ 659 w 1099"/>
                  <a:gd name="T23" fmla="*/ 1996 h 2217"/>
                  <a:gd name="T24" fmla="*/ 877 w 1099"/>
                  <a:gd name="T25" fmla="*/ 2216 h 2217"/>
                  <a:gd name="T26" fmla="*/ 877 w 1099"/>
                  <a:gd name="T27" fmla="*/ 2216 h 2217"/>
                  <a:gd name="T28" fmla="*/ 1097 w 1099"/>
                  <a:gd name="T29" fmla="*/ 1996 h 2217"/>
                  <a:gd name="T30" fmla="*/ 1098 w 1099"/>
                  <a:gd name="T31" fmla="*/ 293 h 2217"/>
                  <a:gd name="T32" fmla="*/ 1098 w 1099"/>
                  <a:gd name="T33" fmla="*/ 0 h 2217"/>
                  <a:gd name="T34" fmla="*/ 659 w 1099"/>
                  <a:gd name="T35" fmla="*/ 0 h 2217"/>
                  <a:gd name="T36" fmla="*/ 1 w 1099"/>
                  <a:gd name="T37" fmla="*/ 0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9" h="2217">
                    <a:moveTo>
                      <a:pt x="1" y="0"/>
                    </a:moveTo>
                    <a:lnTo>
                      <a:pt x="1" y="72"/>
                    </a:lnTo>
                    <a:lnTo>
                      <a:pt x="1" y="292"/>
                    </a:lnTo>
                    <a:lnTo>
                      <a:pt x="0" y="1995"/>
                    </a:lnTo>
                    <a:lnTo>
                      <a:pt x="0" y="1995"/>
                    </a:lnTo>
                    <a:cubicBezTo>
                      <a:pt x="0" y="2117"/>
                      <a:pt x="98" y="2215"/>
                      <a:pt x="220" y="2215"/>
                    </a:cubicBezTo>
                    <a:lnTo>
                      <a:pt x="220" y="2215"/>
                    </a:lnTo>
                    <a:cubicBezTo>
                      <a:pt x="341" y="2216"/>
                      <a:pt x="439" y="2117"/>
                      <a:pt x="439" y="1996"/>
                    </a:cubicBezTo>
                    <a:lnTo>
                      <a:pt x="439" y="293"/>
                    </a:lnTo>
                    <a:lnTo>
                      <a:pt x="659" y="293"/>
                    </a:lnTo>
                    <a:lnTo>
                      <a:pt x="659" y="1996"/>
                    </a:lnTo>
                    <a:lnTo>
                      <a:pt x="659" y="1996"/>
                    </a:lnTo>
                    <a:cubicBezTo>
                      <a:pt x="659" y="2117"/>
                      <a:pt x="756" y="2216"/>
                      <a:pt x="877" y="2216"/>
                    </a:cubicBezTo>
                    <a:lnTo>
                      <a:pt x="877" y="2216"/>
                    </a:lnTo>
                    <a:cubicBezTo>
                      <a:pt x="998" y="2216"/>
                      <a:pt x="1097" y="2118"/>
                      <a:pt x="1097" y="1996"/>
                    </a:cubicBezTo>
                    <a:lnTo>
                      <a:pt x="1098" y="293"/>
                    </a:lnTo>
                    <a:lnTo>
                      <a:pt x="1098" y="0"/>
                    </a:lnTo>
                    <a:lnTo>
                      <a:pt x="659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F06C0A9-3548-2342-9B28-00D58ACD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4990" y="7863424"/>
                <a:ext cx="2292713" cy="2298434"/>
              </a:xfrm>
              <a:custGeom>
                <a:avLst/>
                <a:gdLst>
                  <a:gd name="connsiteX0" fmla="*/ 122697 w 1847902"/>
                  <a:gd name="connsiteY0" fmla="*/ 568 h 1852513"/>
                  <a:gd name="connsiteX1" fmla="*/ 218415 w 1847902"/>
                  <a:gd name="connsiteY1" fmla="*/ 78821 h 1852513"/>
                  <a:gd name="connsiteX2" fmla="*/ 369820 w 1847902"/>
                  <a:gd name="connsiteY2" fmla="*/ 572587 h 1852513"/>
                  <a:gd name="connsiteX3" fmla="*/ 661105 w 1847902"/>
                  <a:gd name="connsiteY3" fmla="*/ 896992 h 1852513"/>
                  <a:gd name="connsiteX4" fmla="*/ 1188542 w 1847902"/>
                  <a:gd name="connsiteY4" fmla="*/ 897474 h 1852513"/>
                  <a:gd name="connsiteX5" fmla="*/ 1478082 w 1847902"/>
                  <a:gd name="connsiteY5" fmla="*/ 576120 h 1852513"/>
                  <a:gd name="connsiteX6" fmla="*/ 1630140 w 1847902"/>
                  <a:gd name="connsiteY6" fmla="*/ 82353 h 1852513"/>
                  <a:gd name="connsiteX7" fmla="*/ 1725400 w 1847902"/>
                  <a:gd name="connsiteY7" fmla="*/ 3458 h 1852513"/>
                  <a:gd name="connsiteX8" fmla="*/ 1769145 w 1847902"/>
                  <a:gd name="connsiteY8" fmla="*/ 7897 h 1852513"/>
                  <a:gd name="connsiteX9" fmla="*/ 1842889 w 1847902"/>
                  <a:gd name="connsiteY9" fmla="*/ 147666 h 1852513"/>
                  <a:gd name="connsiteX10" fmla="*/ 1684306 w 1847902"/>
                  <a:gd name="connsiteY10" fmla="*/ 665598 h 1852513"/>
                  <a:gd name="connsiteX11" fmla="*/ 1659507 w 1847902"/>
                  <a:gd name="connsiteY11" fmla="*/ 706746 h 1852513"/>
                  <a:gd name="connsiteX12" fmla="*/ 1301879 w 1847902"/>
                  <a:gd name="connsiteY12" fmla="*/ 1104502 h 1852513"/>
                  <a:gd name="connsiteX13" fmla="*/ 1281570 w 1847902"/>
                  <a:gd name="connsiteY13" fmla="*/ 1119145 h 1852513"/>
                  <a:gd name="connsiteX14" fmla="*/ 1281570 w 1847902"/>
                  <a:gd name="connsiteY14" fmla="*/ 1852513 h 1852513"/>
                  <a:gd name="connsiteX15" fmla="*/ 565679 w 1847902"/>
                  <a:gd name="connsiteY15" fmla="*/ 1851860 h 1852513"/>
                  <a:gd name="connsiteX16" fmla="*/ 566238 w 1847902"/>
                  <a:gd name="connsiteY16" fmla="*/ 1117210 h 1852513"/>
                  <a:gd name="connsiteX17" fmla="*/ 544719 w 1847902"/>
                  <a:gd name="connsiteY17" fmla="*/ 1102276 h 1852513"/>
                  <a:gd name="connsiteX18" fmla="*/ 187743 w 1847902"/>
                  <a:gd name="connsiteY18" fmla="*/ 703867 h 1852513"/>
                  <a:gd name="connsiteX19" fmla="*/ 163596 w 1847902"/>
                  <a:gd name="connsiteY19" fmla="*/ 661413 h 1852513"/>
                  <a:gd name="connsiteX20" fmla="*/ 5013 w 1847902"/>
                  <a:gd name="connsiteY20" fmla="*/ 144134 h 1852513"/>
                  <a:gd name="connsiteX21" fmla="*/ 78758 w 1847902"/>
                  <a:gd name="connsiteY21" fmla="*/ 5018 h 1852513"/>
                  <a:gd name="connsiteX22" fmla="*/ 122697 w 1847902"/>
                  <a:gd name="connsiteY22" fmla="*/ 568 h 185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47902" h="1852513">
                    <a:moveTo>
                      <a:pt x="122697" y="568"/>
                    </a:moveTo>
                    <a:cubicBezTo>
                      <a:pt x="165799" y="4977"/>
                      <a:pt x="204221" y="34735"/>
                      <a:pt x="218415" y="78821"/>
                    </a:cubicBezTo>
                    <a:lnTo>
                      <a:pt x="369820" y="572587"/>
                    </a:lnTo>
                    <a:lnTo>
                      <a:pt x="661105" y="896992"/>
                    </a:lnTo>
                    <a:lnTo>
                      <a:pt x="1188542" y="897474"/>
                    </a:lnTo>
                    <a:lnTo>
                      <a:pt x="1478082" y="576120"/>
                    </a:lnTo>
                    <a:lnTo>
                      <a:pt x="1630140" y="82353"/>
                    </a:lnTo>
                    <a:cubicBezTo>
                      <a:pt x="1643355" y="37778"/>
                      <a:pt x="1682267" y="7897"/>
                      <a:pt x="1725400" y="3458"/>
                    </a:cubicBezTo>
                    <a:cubicBezTo>
                      <a:pt x="1739778" y="1978"/>
                      <a:pt x="1754624" y="3325"/>
                      <a:pt x="1769145" y="7897"/>
                    </a:cubicBezTo>
                    <a:cubicBezTo>
                      <a:pt x="1827879" y="26837"/>
                      <a:pt x="1861162" y="88885"/>
                      <a:pt x="1842889" y="147666"/>
                    </a:cubicBezTo>
                    <a:lnTo>
                      <a:pt x="1684306" y="665598"/>
                    </a:lnTo>
                    <a:cubicBezTo>
                      <a:pt x="1679085" y="679967"/>
                      <a:pt x="1670601" y="694989"/>
                      <a:pt x="1659507" y="706746"/>
                    </a:cubicBezTo>
                    <a:lnTo>
                      <a:pt x="1301879" y="1104502"/>
                    </a:lnTo>
                    <a:lnTo>
                      <a:pt x="1281570" y="1119145"/>
                    </a:lnTo>
                    <a:lnTo>
                      <a:pt x="1281570" y="1852513"/>
                    </a:lnTo>
                    <a:lnTo>
                      <a:pt x="565679" y="1851860"/>
                    </a:lnTo>
                    <a:lnTo>
                      <a:pt x="566238" y="1117210"/>
                    </a:lnTo>
                    <a:lnTo>
                      <a:pt x="544719" y="1102276"/>
                    </a:lnTo>
                    <a:lnTo>
                      <a:pt x="187743" y="703867"/>
                    </a:lnTo>
                    <a:cubicBezTo>
                      <a:pt x="176648" y="692110"/>
                      <a:pt x="168817" y="677088"/>
                      <a:pt x="163596" y="661413"/>
                    </a:cubicBezTo>
                    <a:lnTo>
                      <a:pt x="5013" y="144134"/>
                    </a:lnTo>
                    <a:cubicBezTo>
                      <a:pt x="-13260" y="86006"/>
                      <a:pt x="20023" y="22652"/>
                      <a:pt x="78758" y="5018"/>
                    </a:cubicBezTo>
                    <a:cubicBezTo>
                      <a:pt x="93442" y="446"/>
                      <a:pt x="108329" y="-901"/>
                      <a:pt x="122697" y="5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E82AC382-7414-7A4E-B5C1-D737D46D9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9902" y="8972649"/>
                <a:ext cx="203698" cy="1018484"/>
              </a:xfrm>
              <a:custGeom>
                <a:avLst/>
                <a:gdLst>
                  <a:gd name="T0" fmla="*/ 175 w 250"/>
                  <a:gd name="T1" fmla="*/ 201 h 1256"/>
                  <a:gd name="T2" fmla="*/ 230 w 250"/>
                  <a:gd name="T3" fmla="*/ 146 h 1256"/>
                  <a:gd name="T4" fmla="*/ 230 w 250"/>
                  <a:gd name="T5" fmla="*/ 146 h 1256"/>
                  <a:gd name="T6" fmla="*/ 230 w 250"/>
                  <a:gd name="T7" fmla="*/ 92 h 1256"/>
                  <a:gd name="T8" fmla="*/ 150 w 250"/>
                  <a:gd name="T9" fmla="*/ 13 h 1256"/>
                  <a:gd name="T10" fmla="*/ 150 w 250"/>
                  <a:gd name="T11" fmla="*/ 13 h 1256"/>
                  <a:gd name="T12" fmla="*/ 98 w 250"/>
                  <a:gd name="T13" fmla="*/ 13 h 1256"/>
                  <a:gd name="T14" fmla="*/ 19 w 250"/>
                  <a:gd name="T15" fmla="*/ 92 h 1256"/>
                  <a:gd name="T16" fmla="*/ 19 w 250"/>
                  <a:gd name="T17" fmla="*/ 92 h 1256"/>
                  <a:gd name="T18" fmla="*/ 19 w 250"/>
                  <a:gd name="T19" fmla="*/ 146 h 1256"/>
                  <a:gd name="T20" fmla="*/ 74 w 250"/>
                  <a:gd name="T21" fmla="*/ 201 h 1256"/>
                  <a:gd name="T22" fmla="*/ 0 w 250"/>
                  <a:gd name="T23" fmla="*/ 1100 h 1256"/>
                  <a:gd name="T24" fmla="*/ 123 w 250"/>
                  <a:gd name="T25" fmla="*/ 1255 h 1256"/>
                  <a:gd name="T26" fmla="*/ 249 w 250"/>
                  <a:gd name="T27" fmla="*/ 1100 h 1256"/>
                  <a:gd name="T28" fmla="*/ 175 w 250"/>
                  <a:gd name="T29" fmla="*/ 201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" h="1256">
                    <a:moveTo>
                      <a:pt x="175" y="201"/>
                    </a:moveTo>
                    <a:lnTo>
                      <a:pt x="230" y="146"/>
                    </a:lnTo>
                    <a:lnTo>
                      <a:pt x="230" y="146"/>
                    </a:lnTo>
                    <a:cubicBezTo>
                      <a:pt x="244" y="131"/>
                      <a:pt x="244" y="107"/>
                      <a:pt x="230" y="92"/>
                    </a:cubicBezTo>
                    <a:lnTo>
                      <a:pt x="150" y="13"/>
                    </a:lnTo>
                    <a:lnTo>
                      <a:pt x="150" y="13"/>
                    </a:lnTo>
                    <a:cubicBezTo>
                      <a:pt x="137" y="0"/>
                      <a:pt x="113" y="0"/>
                      <a:pt x="98" y="13"/>
                    </a:cubicBezTo>
                    <a:lnTo>
                      <a:pt x="19" y="92"/>
                    </a:lnTo>
                    <a:lnTo>
                      <a:pt x="19" y="92"/>
                    </a:lnTo>
                    <a:cubicBezTo>
                      <a:pt x="4" y="107"/>
                      <a:pt x="4" y="131"/>
                      <a:pt x="19" y="146"/>
                    </a:cubicBezTo>
                    <a:lnTo>
                      <a:pt x="74" y="201"/>
                    </a:lnTo>
                    <a:lnTo>
                      <a:pt x="0" y="1100"/>
                    </a:lnTo>
                    <a:lnTo>
                      <a:pt x="123" y="1255"/>
                    </a:lnTo>
                    <a:lnTo>
                      <a:pt x="249" y="1100"/>
                    </a:lnTo>
                    <a:lnTo>
                      <a:pt x="175" y="201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B4AF4B6B-CE6A-9B49-8A10-B6912E236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8644" y="6378201"/>
                <a:ext cx="2601598" cy="1525938"/>
              </a:xfrm>
              <a:custGeom>
                <a:avLst/>
                <a:gdLst>
                  <a:gd name="T0" fmla="*/ 3171 w 3210"/>
                  <a:gd name="T1" fmla="*/ 1882 h 1883"/>
                  <a:gd name="T2" fmla="*/ 3171 w 3210"/>
                  <a:gd name="T3" fmla="*/ 1882 h 1883"/>
                  <a:gd name="T4" fmla="*/ 3154 w 3210"/>
                  <a:gd name="T5" fmla="*/ 1877 h 1883"/>
                  <a:gd name="T6" fmla="*/ 21 w 3210"/>
                  <a:gd name="T7" fmla="*/ 67 h 1883"/>
                  <a:gd name="T8" fmla="*/ 21 w 3210"/>
                  <a:gd name="T9" fmla="*/ 67 h 1883"/>
                  <a:gd name="T10" fmla="*/ 9 w 3210"/>
                  <a:gd name="T11" fmla="*/ 22 h 1883"/>
                  <a:gd name="T12" fmla="*/ 9 w 3210"/>
                  <a:gd name="T13" fmla="*/ 22 h 1883"/>
                  <a:gd name="T14" fmla="*/ 54 w 3210"/>
                  <a:gd name="T15" fmla="*/ 10 h 1883"/>
                  <a:gd name="T16" fmla="*/ 3187 w 3210"/>
                  <a:gd name="T17" fmla="*/ 1819 h 1883"/>
                  <a:gd name="T18" fmla="*/ 3187 w 3210"/>
                  <a:gd name="T19" fmla="*/ 1819 h 1883"/>
                  <a:gd name="T20" fmla="*/ 3201 w 3210"/>
                  <a:gd name="T21" fmla="*/ 1865 h 1883"/>
                  <a:gd name="T22" fmla="*/ 3201 w 3210"/>
                  <a:gd name="T23" fmla="*/ 1865 h 1883"/>
                  <a:gd name="T24" fmla="*/ 3171 w 3210"/>
                  <a:gd name="T25" fmla="*/ 1882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10" h="1883">
                    <a:moveTo>
                      <a:pt x="3171" y="1882"/>
                    </a:moveTo>
                    <a:lnTo>
                      <a:pt x="3171" y="1882"/>
                    </a:lnTo>
                    <a:cubicBezTo>
                      <a:pt x="3166" y="1882"/>
                      <a:pt x="3160" y="1879"/>
                      <a:pt x="3154" y="1877"/>
                    </a:cubicBezTo>
                    <a:lnTo>
                      <a:pt x="21" y="67"/>
                    </a:lnTo>
                    <a:lnTo>
                      <a:pt x="21" y="67"/>
                    </a:lnTo>
                    <a:cubicBezTo>
                      <a:pt x="4" y="58"/>
                      <a:pt x="0" y="38"/>
                      <a:pt x="9" y="22"/>
                    </a:cubicBezTo>
                    <a:lnTo>
                      <a:pt x="9" y="22"/>
                    </a:lnTo>
                    <a:cubicBezTo>
                      <a:pt x="18" y="6"/>
                      <a:pt x="38" y="0"/>
                      <a:pt x="54" y="10"/>
                    </a:cubicBezTo>
                    <a:lnTo>
                      <a:pt x="3187" y="1819"/>
                    </a:lnTo>
                    <a:lnTo>
                      <a:pt x="3187" y="1819"/>
                    </a:lnTo>
                    <a:cubicBezTo>
                      <a:pt x="3204" y="1828"/>
                      <a:pt x="3209" y="1849"/>
                      <a:pt x="3201" y="1865"/>
                    </a:cubicBezTo>
                    <a:lnTo>
                      <a:pt x="3201" y="1865"/>
                    </a:lnTo>
                    <a:cubicBezTo>
                      <a:pt x="3194" y="1876"/>
                      <a:pt x="3182" y="1882"/>
                      <a:pt x="3171" y="188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0A9FC95-9AB7-9F41-93E5-192F0ACA4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4198" y="6203094"/>
                <a:ext cx="3112627" cy="2079849"/>
              </a:xfrm>
              <a:custGeom>
                <a:avLst/>
                <a:gdLst>
                  <a:gd name="T0" fmla="*/ 2604 w 3842"/>
                  <a:gd name="T1" fmla="*/ 2564 h 2565"/>
                  <a:gd name="T2" fmla="*/ 2604 w 3842"/>
                  <a:gd name="T3" fmla="*/ 2564 h 2565"/>
                  <a:gd name="T4" fmla="*/ 1334 w 3842"/>
                  <a:gd name="T5" fmla="*/ 2193 h 2565"/>
                  <a:gd name="T6" fmla="*/ 1334 w 3842"/>
                  <a:gd name="T7" fmla="*/ 2193 h 2565"/>
                  <a:gd name="T8" fmla="*/ 355 w 3842"/>
                  <a:gd name="T9" fmla="*/ 1239 h 2565"/>
                  <a:gd name="T10" fmla="*/ 355 w 3842"/>
                  <a:gd name="T11" fmla="*/ 1239 h 2565"/>
                  <a:gd name="T12" fmla="*/ 248 w 3842"/>
                  <a:gd name="T13" fmla="*/ 289 h 2565"/>
                  <a:gd name="T14" fmla="*/ 56 w 3842"/>
                  <a:gd name="T15" fmla="*/ 178 h 2565"/>
                  <a:gd name="T16" fmla="*/ 56 w 3842"/>
                  <a:gd name="T17" fmla="*/ 178 h 2565"/>
                  <a:gd name="T18" fmla="*/ 25 w 3842"/>
                  <a:gd name="T19" fmla="*/ 57 h 2565"/>
                  <a:gd name="T20" fmla="*/ 25 w 3842"/>
                  <a:gd name="T21" fmla="*/ 57 h 2565"/>
                  <a:gd name="T22" fmla="*/ 145 w 3842"/>
                  <a:gd name="T23" fmla="*/ 25 h 2565"/>
                  <a:gd name="T24" fmla="*/ 409 w 3842"/>
                  <a:gd name="T25" fmla="*/ 177 h 2565"/>
                  <a:gd name="T26" fmla="*/ 409 w 3842"/>
                  <a:gd name="T27" fmla="*/ 177 h 2565"/>
                  <a:gd name="T28" fmla="*/ 441 w 3842"/>
                  <a:gd name="T29" fmla="*/ 298 h 2565"/>
                  <a:gd name="T30" fmla="*/ 441 w 3842"/>
                  <a:gd name="T31" fmla="*/ 298 h 2565"/>
                  <a:gd name="T32" fmla="*/ 510 w 3842"/>
                  <a:gd name="T33" fmla="*/ 1154 h 2565"/>
                  <a:gd name="T34" fmla="*/ 510 w 3842"/>
                  <a:gd name="T35" fmla="*/ 1154 h 2565"/>
                  <a:gd name="T36" fmla="*/ 1422 w 3842"/>
                  <a:gd name="T37" fmla="*/ 2039 h 2565"/>
                  <a:gd name="T38" fmla="*/ 1422 w 3842"/>
                  <a:gd name="T39" fmla="*/ 2039 h 2565"/>
                  <a:gd name="T40" fmla="*/ 2646 w 3842"/>
                  <a:gd name="T41" fmla="*/ 2387 h 2565"/>
                  <a:gd name="T42" fmla="*/ 2646 w 3842"/>
                  <a:gd name="T43" fmla="*/ 2387 h 2565"/>
                  <a:gd name="T44" fmla="*/ 3421 w 3842"/>
                  <a:gd name="T45" fmla="*/ 2018 h 2565"/>
                  <a:gd name="T46" fmla="*/ 3421 w 3842"/>
                  <a:gd name="T47" fmla="*/ 2018 h 2565"/>
                  <a:gd name="T48" fmla="*/ 3542 w 3842"/>
                  <a:gd name="T49" fmla="*/ 1987 h 2565"/>
                  <a:gd name="T50" fmla="*/ 3783 w 3842"/>
                  <a:gd name="T51" fmla="*/ 2126 h 2565"/>
                  <a:gd name="T52" fmla="*/ 3783 w 3842"/>
                  <a:gd name="T53" fmla="*/ 2126 h 2565"/>
                  <a:gd name="T54" fmla="*/ 3816 w 3842"/>
                  <a:gd name="T55" fmla="*/ 2247 h 2565"/>
                  <a:gd name="T56" fmla="*/ 3816 w 3842"/>
                  <a:gd name="T57" fmla="*/ 2247 h 2565"/>
                  <a:gd name="T58" fmla="*/ 3695 w 3842"/>
                  <a:gd name="T59" fmla="*/ 2279 h 2565"/>
                  <a:gd name="T60" fmla="*/ 3526 w 3842"/>
                  <a:gd name="T61" fmla="*/ 2181 h 2565"/>
                  <a:gd name="T62" fmla="*/ 3526 w 3842"/>
                  <a:gd name="T63" fmla="*/ 2181 h 2565"/>
                  <a:gd name="T64" fmla="*/ 2650 w 3842"/>
                  <a:gd name="T65" fmla="*/ 2564 h 2565"/>
                  <a:gd name="T66" fmla="*/ 2650 w 3842"/>
                  <a:gd name="T67" fmla="*/ 2564 h 2565"/>
                  <a:gd name="T68" fmla="*/ 2604 w 3842"/>
                  <a:gd name="T69" fmla="*/ 2564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42" h="2565">
                    <a:moveTo>
                      <a:pt x="2604" y="2564"/>
                    </a:moveTo>
                    <a:lnTo>
                      <a:pt x="2604" y="2564"/>
                    </a:lnTo>
                    <a:cubicBezTo>
                      <a:pt x="2200" y="2564"/>
                      <a:pt x="1751" y="2433"/>
                      <a:pt x="1334" y="2193"/>
                    </a:cubicBezTo>
                    <a:lnTo>
                      <a:pt x="1334" y="2193"/>
                    </a:lnTo>
                    <a:cubicBezTo>
                      <a:pt x="902" y="1943"/>
                      <a:pt x="554" y="1604"/>
                      <a:pt x="355" y="1239"/>
                    </a:cubicBezTo>
                    <a:lnTo>
                      <a:pt x="355" y="1239"/>
                    </a:lnTo>
                    <a:cubicBezTo>
                      <a:pt x="167" y="892"/>
                      <a:pt x="131" y="560"/>
                      <a:pt x="248" y="289"/>
                    </a:cubicBezTo>
                    <a:lnTo>
                      <a:pt x="56" y="178"/>
                    </a:lnTo>
                    <a:lnTo>
                      <a:pt x="56" y="178"/>
                    </a:lnTo>
                    <a:cubicBezTo>
                      <a:pt x="14" y="154"/>
                      <a:pt x="0" y="99"/>
                      <a:pt x="25" y="57"/>
                    </a:cubicBezTo>
                    <a:lnTo>
                      <a:pt x="25" y="57"/>
                    </a:lnTo>
                    <a:cubicBezTo>
                      <a:pt x="48" y="15"/>
                      <a:pt x="103" y="0"/>
                      <a:pt x="145" y="25"/>
                    </a:cubicBezTo>
                    <a:lnTo>
                      <a:pt x="409" y="177"/>
                    </a:lnTo>
                    <a:lnTo>
                      <a:pt x="409" y="177"/>
                    </a:lnTo>
                    <a:cubicBezTo>
                      <a:pt x="451" y="202"/>
                      <a:pt x="466" y="256"/>
                      <a:pt x="441" y="298"/>
                    </a:cubicBezTo>
                    <a:lnTo>
                      <a:pt x="441" y="298"/>
                    </a:lnTo>
                    <a:cubicBezTo>
                      <a:pt x="309" y="526"/>
                      <a:pt x="334" y="830"/>
                      <a:pt x="510" y="1154"/>
                    </a:cubicBezTo>
                    <a:lnTo>
                      <a:pt x="510" y="1154"/>
                    </a:lnTo>
                    <a:cubicBezTo>
                      <a:pt x="695" y="1491"/>
                      <a:pt x="1018" y="1806"/>
                      <a:pt x="1422" y="2039"/>
                    </a:cubicBezTo>
                    <a:lnTo>
                      <a:pt x="1422" y="2039"/>
                    </a:lnTo>
                    <a:cubicBezTo>
                      <a:pt x="1828" y="2273"/>
                      <a:pt x="2261" y="2396"/>
                      <a:pt x="2646" y="2387"/>
                    </a:cubicBezTo>
                    <a:lnTo>
                      <a:pt x="2646" y="2387"/>
                    </a:lnTo>
                    <a:cubicBezTo>
                      <a:pt x="3015" y="2377"/>
                      <a:pt x="3290" y="2247"/>
                      <a:pt x="3421" y="2018"/>
                    </a:cubicBezTo>
                    <a:lnTo>
                      <a:pt x="3421" y="2018"/>
                    </a:lnTo>
                    <a:cubicBezTo>
                      <a:pt x="3446" y="1977"/>
                      <a:pt x="3500" y="1962"/>
                      <a:pt x="3542" y="1987"/>
                    </a:cubicBezTo>
                    <a:lnTo>
                      <a:pt x="3783" y="2126"/>
                    </a:lnTo>
                    <a:lnTo>
                      <a:pt x="3783" y="2126"/>
                    </a:lnTo>
                    <a:cubicBezTo>
                      <a:pt x="3826" y="2150"/>
                      <a:pt x="3841" y="2204"/>
                      <a:pt x="3816" y="2247"/>
                    </a:cubicBezTo>
                    <a:lnTo>
                      <a:pt x="3816" y="2247"/>
                    </a:lnTo>
                    <a:cubicBezTo>
                      <a:pt x="3791" y="2289"/>
                      <a:pt x="3738" y="2303"/>
                      <a:pt x="3695" y="2279"/>
                    </a:cubicBezTo>
                    <a:lnTo>
                      <a:pt x="3526" y="2181"/>
                    </a:lnTo>
                    <a:lnTo>
                      <a:pt x="3526" y="2181"/>
                    </a:lnTo>
                    <a:cubicBezTo>
                      <a:pt x="3351" y="2419"/>
                      <a:pt x="3044" y="2554"/>
                      <a:pt x="2650" y="2564"/>
                    </a:cubicBezTo>
                    <a:lnTo>
                      <a:pt x="2650" y="2564"/>
                    </a:lnTo>
                    <a:cubicBezTo>
                      <a:pt x="2635" y="2564"/>
                      <a:pt x="2620" y="2564"/>
                      <a:pt x="2604" y="2564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0DF9460-8830-DB49-B550-7F99A8AC7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13096214" y="5783875"/>
                <a:ext cx="2752918" cy="2758678"/>
              </a:xfrm>
              <a:custGeom>
                <a:avLst/>
                <a:gdLst>
                  <a:gd name="connsiteX0" fmla="*/ 2444725 w 2752918"/>
                  <a:gd name="connsiteY0" fmla="*/ 0 h 2758678"/>
                  <a:gd name="connsiteX1" fmla="*/ 2442216 w 2752918"/>
                  <a:gd name="connsiteY1" fmla="*/ 261489 h 2758678"/>
                  <a:gd name="connsiteX2" fmla="*/ 2456827 w 2752918"/>
                  <a:gd name="connsiteY2" fmla="*/ 255320 h 2758678"/>
                  <a:gd name="connsiteX3" fmla="*/ 2490457 w 2752918"/>
                  <a:gd name="connsiteY3" fmla="*/ 269519 h 2758678"/>
                  <a:gd name="connsiteX4" fmla="*/ 2503681 w 2752918"/>
                  <a:gd name="connsiteY4" fmla="*/ 303140 h 2758678"/>
                  <a:gd name="connsiteX5" fmla="*/ 2499018 w 2752918"/>
                  <a:gd name="connsiteY5" fmla="*/ 314995 h 2758678"/>
                  <a:gd name="connsiteX6" fmla="*/ 2752918 w 2752918"/>
                  <a:gd name="connsiteY6" fmla="*/ 308193 h 2758678"/>
                  <a:gd name="connsiteX7" fmla="*/ 2369394 w 2752918"/>
                  <a:gd name="connsiteY7" fmla="*/ 693385 h 2758678"/>
                  <a:gd name="connsiteX8" fmla="*/ 2234785 w 2752918"/>
                  <a:gd name="connsiteY8" fmla="*/ 688489 h 2758678"/>
                  <a:gd name="connsiteX9" fmla="*/ 2130092 w 2752918"/>
                  <a:gd name="connsiteY9" fmla="*/ 697022 h 2758678"/>
                  <a:gd name="connsiteX10" fmla="*/ 389013 w 2752918"/>
                  <a:gd name="connsiteY10" fmla="*/ 2437598 h 2758678"/>
                  <a:gd name="connsiteX11" fmla="*/ 618611 w 2752918"/>
                  <a:gd name="connsiteY11" fmla="*/ 2498965 h 2758678"/>
                  <a:gd name="connsiteX12" fmla="*/ 0 w 2752918"/>
                  <a:gd name="connsiteY12" fmla="*/ 2758678 h 2758678"/>
                  <a:gd name="connsiteX13" fmla="*/ 259712 w 2752918"/>
                  <a:gd name="connsiteY13" fmla="*/ 2140066 h 2758678"/>
                  <a:gd name="connsiteX14" fmla="*/ 321501 w 2752918"/>
                  <a:gd name="connsiteY14" fmla="*/ 2371244 h 2758678"/>
                  <a:gd name="connsiteX15" fmla="*/ 2059533 w 2752918"/>
                  <a:gd name="connsiteY15" fmla="*/ 633188 h 2758678"/>
                  <a:gd name="connsiteX16" fmla="*/ 2060720 w 2752918"/>
                  <a:gd name="connsiteY16" fmla="*/ 400560 h 2758678"/>
                  <a:gd name="connsiteX17" fmla="*/ 2059416 w 2752918"/>
                  <a:gd name="connsiteY17" fmla="*/ 386184 h 275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2918" h="2758678">
                    <a:moveTo>
                      <a:pt x="2444725" y="0"/>
                    </a:moveTo>
                    <a:lnTo>
                      <a:pt x="2442216" y="261489"/>
                    </a:lnTo>
                    <a:lnTo>
                      <a:pt x="2456827" y="255320"/>
                    </a:lnTo>
                    <a:cubicBezTo>
                      <a:pt x="2469071" y="255320"/>
                      <a:pt x="2481315" y="260053"/>
                      <a:pt x="2490457" y="269519"/>
                    </a:cubicBezTo>
                    <a:cubicBezTo>
                      <a:pt x="2499273" y="278986"/>
                      <a:pt x="2503681" y="291063"/>
                      <a:pt x="2503681" y="303140"/>
                    </a:cubicBezTo>
                    <a:lnTo>
                      <a:pt x="2499018" y="314995"/>
                    </a:lnTo>
                    <a:lnTo>
                      <a:pt x="2752918" y="308193"/>
                    </a:lnTo>
                    <a:lnTo>
                      <a:pt x="2369394" y="693385"/>
                    </a:lnTo>
                    <a:cubicBezTo>
                      <a:pt x="2324062" y="689142"/>
                      <a:pt x="2279220" y="687510"/>
                      <a:pt x="2234785" y="688489"/>
                    </a:cubicBezTo>
                    <a:lnTo>
                      <a:pt x="2130092" y="697022"/>
                    </a:lnTo>
                    <a:lnTo>
                      <a:pt x="389013" y="2437598"/>
                    </a:lnTo>
                    <a:lnTo>
                      <a:pt x="618611" y="2498965"/>
                    </a:lnTo>
                    <a:lnTo>
                      <a:pt x="0" y="2758678"/>
                    </a:lnTo>
                    <a:lnTo>
                      <a:pt x="259712" y="2140066"/>
                    </a:lnTo>
                    <a:lnTo>
                      <a:pt x="321501" y="2371244"/>
                    </a:lnTo>
                    <a:lnTo>
                      <a:pt x="2059533" y="633188"/>
                    </a:lnTo>
                    <a:lnTo>
                      <a:pt x="2060720" y="400560"/>
                    </a:lnTo>
                    <a:lnTo>
                      <a:pt x="2059416" y="386184"/>
                    </a:lnTo>
                    <a:close/>
                  </a:path>
                </a:pathLst>
              </a:custGeom>
              <a:solidFill>
                <a:schemeClr val="accent6">
                  <a:alpha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pic>
          <p:nvPicPr>
            <p:cNvPr id="42" name="Picture 41" descr="A close up of a sign&#10;&#10;Description automatically generated">
              <a:extLst>
                <a:ext uri="{FF2B5EF4-FFF2-40B4-BE49-F238E27FC236}">
                  <a16:creationId xmlns:a16="http://schemas.microsoft.com/office/drawing/2014/main" id="{1C1BBC34-8664-1D44-B234-DFA85300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338612" y="441074"/>
              <a:ext cx="2291699" cy="21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82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F7BC60-B48F-6241-BCA2-9349203B97C2}"/>
              </a:ext>
            </a:extLst>
          </p:cNvPr>
          <p:cNvGrpSpPr/>
          <p:nvPr/>
        </p:nvGrpSpPr>
        <p:grpSpPr>
          <a:xfrm>
            <a:off x="355467" y="441074"/>
            <a:ext cx="23618843" cy="13149378"/>
            <a:chOff x="355467" y="441074"/>
            <a:chExt cx="23618843" cy="131493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F396D3-B395-A74A-ABC8-13556F1ACF50}"/>
                </a:ext>
              </a:extLst>
            </p:cNvPr>
            <p:cNvSpPr txBox="1"/>
            <p:nvPr/>
          </p:nvSpPr>
          <p:spPr>
            <a:xfrm>
              <a:off x="8558576" y="776911"/>
              <a:ext cx="58785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TREASURER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F11D61-EF65-E145-8FE4-5152F8637547}"/>
                </a:ext>
              </a:extLst>
            </p:cNvPr>
            <p:cNvGrpSpPr/>
            <p:nvPr/>
          </p:nvGrpSpPr>
          <p:grpSpPr>
            <a:xfrm>
              <a:off x="18702914" y="10014008"/>
              <a:ext cx="5271396" cy="3576444"/>
              <a:chOff x="16924398" y="3030760"/>
              <a:chExt cx="5861192" cy="5316142"/>
            </a:xfrm>
          </p:grpSpPr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51BD588A-BD09-5048-A2B9-0BA02C6E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0655" y="5306912"/>
                <a:ext cx="2683856" cy="1044499"/>
              </a:xfrm>
              <a:custGeom>
                <a:avLst/>
                <a:gdLst>
                  <a:gd name="connsiteX0" fmla="*/ 2536027 w 2683856"/>
                  <a:gd name="connsiteY0" fmla="*/ 0 h 1044499"/>
                  <a:gd name="connsiteX1" fmla="*/ 2678753 w 2683856"/>
                  <a:gd name="connsiteY1" fmla="*/ 0 h 1044499"/>
                  <a:gd name="connsiteX2" fmla="*/ 2636981 w 2683856"/>
                  <a:gd name="connsiteY2" fmla="*/ 612901 h 1044499"/>
                  <a:gd name="connsiteX3" fmla="*/ 2559525 w 2683856"/>
                  <a:gd name="connsiteY3" fmla="*/ 738958 h 1044499"/>
                  <a:gd name="connsiteX4" fmla="*/ 2028651 w 2683856"/>
                  <a:gd name="connsiteY4" fmla="*/ 1029325 h 1044499"/>
                  <a:gd name="connsiteX5" fmla="*/ 1857205 w 2683856"/>
                  <a:gd name="connsiteY5" fmla="*/ 978033 h 1044499"/>
                  <a:gd name="connsiteX6" fmla="*/ 1908551 w 2683856"/>
                  <a:gd name="connsiteY6" fmla="*/ 808507 h 1044499"/>
                  <a:gd name="connsiteX7" fmla="*/ 2423761 w 2683856"/>
                  <a:gd name="connsiteY7" fmla="*/ 540744 h 1044499"/>
                  <a:gd name="connsiteX8" fmla="*/ 2536027 w 2683856"/>
                  <a:gd name="connsiteY8" fmla="*/ 0 h 1044499"/>
                  <a:gd name="connsiteX9" fmla="*/ 5215 w 2683856"/>
                  <a:gd name="connsiteY9" fmla="*/ 0 h 1044499"/>
                  <a:gd name="connsiteX10" fmla="*/ 147941 w 2683856"/>
                  <a:gd name="connsiteY10" fmla="*/ 0 h 1044499"/>
                  <a:gd name="connsiteX11" fmla="*/ 259337 w 2683856"/>
                  <a:gd name="connsiteY11" fmla="*/ 540744 h 1044499"/>
                  <a:gd name="connsiteX12" fmla="*/ 774547 w 2683856"/>
                  <a:gd name="connsiteY12" fmla="*/ 808507 h 1044499"/>
                  <a:gd name="connsiteX13" fmla="*/ 825023 w 2683856"/>
                  <a:gd name="connsiteY13" fmla="*/ 978033 h 1044499"/>
                  <a:gd name="connsiteX14" fmla="*/ 654447 w 2683856"/>
                  <a:gd name="connsiteY14" fmla="*/ 1029325 h 1044499"/>
                  <a:gd name="connsiteX15" fmla="*/ 124443 w 2683856"/>
                  <a:gd name="connsiteY15" fmla="*/ 738958 h 1044499"/>
                  <a:gd name="connsiteX16" fmla="*/ 45247 w 2683856"/>
                  <a:gd name="connsiteY16" fmla="*/ 612901 h 1044499"/>
                  <a:gd name="connsiteX17" fmla="*/ 5215 w 2683856"/>
                  <a:gd name="connsiteY17" fmla="*/ 0 h 104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3856" h="1044499">
                    <a:moveTo>
                      <a:pt x="2536027" y="0"/>
                    </a:moveTo>
                    <a:lnTo>
                      <a:pt x="2678753" y="0"/>
                    </a:lnTo>
                    <a:cubicBezTo>
                      <a:pt x="2702251" y="256462"/>
                      <a:pt x="2636981" y="612901"/>
                      <a:pt x="2636981" y="612901"/>
                    </a:cubicBezTo>
                    <a:cubicBezTo>
                      <a:pt x="2641331" y="669409"/>
                      <a:pt x="2608261" y="718963"/>
                      <a:pt x="2559525" y="738958"/>
                    </a:cubicBezTo>
                    <a:lnTo>
                      <a:pt x="2028651" y="1029325"/>
                    </a:lnTo>
                    <a:cubicBezTo>
                      <a:pt x="1968601" y="1062361"/>
                      <a:pt x="1892017" y="1039757"/>
                      <a:pt x="1857205" y="978033"/>
                    </a:cubicBezTo>
                    <a:cubicBezTo>
                      <a:pt x="1824133" y="917177"/>
                      <a:pt x="1848501" y="841543"/>
                      <a:pt x="1908551" y="808507"/>
                    </a:cubicBezTo>
                    <a:lnTo>
                      <a:pt x="2423761" y="540744"/>
                    </a:lnTo>
                    <a:cubicBezTo>
                      <a:pt x="2423761" y="540744"/>
                      <a:pt x="2497735" y="284282"/>
                      <a:pt x="2536027" y="0"/>
                    </a:cubicBezTo>
                    <a:close/>
                    <a:moveTo>
                      <a:pt x="5215" y="0"/>
                    </a:moveTo>
                    <a:lnTo>
                      <a:pt x="147941" y="0"/>
                    </a:lnTo>
                    <a:cubicBezTo>
                      <a:pt x="186235" y="284282"/>
                      <a:pt x="259337" y="540744"/>
                      <a:pt x="259337" y="540744"/>
                    </a:cubicBezTo>
                    <a:lnTo>
                      <a:pt x="774547" y="808507"/>
                    </a:lnTo>
                    <a:cubicBezTo>
                      <a:pt x="837207" y="841543"/>
                      <a:pt x="859835" y="917177"/>
                      <a:pt x="825023" y="978033"/>
                    </a:cubicBezTo>
                    <a:cubicBezTo>
                      <a:pt x="791953" y="1039757"/>
                      <a:pt x="715367" y="1062361"/>
                      <a:pt x="654447" y="1029325"/>
                    </a:cubicBezTo>
                    <a:lnTo>
                      <a:pt x="124443" y="738958"/>
                    </a:lnTo>
                    <a:cubicBezTo>
                      <a:pt x="75707" y="718963"/>
                      <a:pt x="41767" y="669409"/>
                      <a:pt x="45247" y="612901"/>
                    </a:cubicBezTo>
                    <a:cubicBezTo>
                      <a:pt x="45247" y="612901"/>
                      <a:pt x="-18283" y="256462"/>
                      <a:pt x="5215" y="0"/>
                    </a:cubicBezTo>
                    <a:close/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8945DE40-3799-B946-B309-AD67159E4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5091" y="4255199"/>
                <a:ext cx="921209" cy="1163028"/>
              </a:xfrm>
              <a:custGeom>
                <a:avLst/>
                <a:gdLst>
                  <a:gd name="T0" fmla="*/ 630 w 1060"/>
                  <a:gd name="T1" fmla="*/ 1337 h 1338"/>
                  <a:gd name="T2" fmla="*/ 0 w 1060"/>
                  <a:gd name="T3" fmla="*/ 1088 h 1338"/>
                  <a:gd name="T4" fmla="*/ 427 w 1060"/>
                  <a:gd name="T5" fmla="*/ 0 h 1338"/>
                  <a:gd name="T6" fmla="*/ 1059 w 1060"/>
                  <a:gd name="T7" fmla="*/ 249 h 1338"/>
                  <a:gd name="T8" fmla="*/ 630 w 1060"/>
                  <a:gd name="T9" fmla="*/ 1337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0" h="1338">
                    <a:moveTo>
                      <a:pt x="630" y="1337"/>
                    </a:moveTo>
                    <a:lnTo>
                      <a:pt x="0" y="1088"/>
                    </a:lnTo>
                    <a:lnTo>
                      <a:pt x="427" y="0"/>
                    </a:lnTo>
                    <a:lnTo>
                      <a:pt x="1059" y="249"/>
                    </a:lnTo>
                    <a:lnTo>
                      <a:pt x="630" y="1337"/>
                    </a:lnTo>
                  </a:path>
                </a:pathLst>
              </a:custGeom>
              <a:solidFill>
                <a:srgbClr val="8AB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FA3C07EE-72F2-1049-96AF-0CAE2D9DD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4888" y="4358836"/>
                <a:ext cx="720744" cy="958723"/>
              </a:xfrm>
              <a:custGeom>
                <a:avLst/>
                <a:gdLst>
                  <a:gd name="connsiteX0" fmla="*/ 342224 w 720744"/>
                  <a:gd name="connsiteY0" fmla="*/ 341700 h 958723"/>
                  <a:gd name="connsiteX1" fmla="*/ 409022 w 720744"/>
                  <a:gd name="connsiteY1" fmla="*/ 356522 h 958723"/>
                  <a:gd name="connsiteX2" fmla="*/ 521958 w 720744"/>
                  <a:gd name="connsiteY2" fmla="*/ 541873 h 958723"/>
                  <a:gd name="connsiteX3" fmla="*/ 312592 w 720744"/>
                  <a:gd name="connsiteY3" fmla="*/ 601325 h 958723"/>
                  <a:gd name="connsiteX4" fmla="*/ 199658 w 720744"/>
                  <a:gd name="connsiteY4" fmla="*/ 415100 h 958723"/>
                  <a:gd name="connsiteX5" fmla="*/ 342224 w 720744"/>
                  <a:gd name="connsiteY5" fmla="*/ 341700 h 958723"/>
                  <a:gd name="connsiteX6" fmla="*/ 409612 w 720744"/>
                  <a:gd name="connsiteY6" fmla="*/ 33930 h 958723"/>
                  <a:gd name="connsiteX7" fmla="*/ 273656 w 720744"/>
                  <a:gd name="connsiteY7" fmla="*/ 93959 h 958723"/>
                  <a:gd name="connsiteX8" fmla="*/ 33118 w 720744"/>
                  <a:gd name="connsiteY8" fmla="*/ 703818 h 958723"/>
                  <a:gd name="connsiteX9" fmla="*/ 92382 w 720744"/>
                  <a:gd name="connsiteY9" fmla="*/ 838665 h 958723"/>
                  <a:gd name="connsiteX10" fmla="*/ 309388 w 720744"/>
                  <a:gd name="connsiteY10" fmla="*/ 923924 h 958723"/>
                  <a:gd name="connsiteX11" fmla="*/ 445344 w 720744"/>
                  <a:gd name="connsiteY11" fmla="*/ 865635 h 958723"/>
                  <a:gd name="connsiteX12" fmla="*/ 685882 w 720744"/>
                  <a:gd name="connsiteY12" fmla="*/ 254036 h 958723"/>
                  <a:gd name="connsiteX13" fmla="*/ 627492 w 720744"/>
                  <a:gd name="connsiteY13" fmla="*/ 120058 h 958723"/>
                  <a:gd name="connsiteX14" fmla="*/ 396540 w 720744"/>
                  <a:gd name="connsiteY14" fmla="*/ 0 h 958723"/>
                  <a:gd name="connsiteX15" fmla="*/ 661480 w 720744"/>
                  <a:gd name="connsiteY15" fmla="*/ 104398 h 958723"/>
                  <a:gd name="connsiteX16" fmla="*/ 720744 w 720744"/>
                  <a:gd name="connsiteY16" fmla="*/ 242726 h 958723"/>
                  <a:gd name="connsiteX17" fmla="*/ 461904 w 720744"/>
                  <a:gd name="connsiteY17" fmla="*/ 897824 h 958723"/>
                  <a:gd name="connsiteX18" fmla="*/ 322462 w 720744"/>
                  <a:gd name="connsiteY18" fmla="*/ 958723 h 958723"/>
                  <a:gd name="connsiteX19" fmla="*/ 59264 w 720744"/>
                  <a:gd name="connsiteY19" fmla="*/ 855195 h 958723"/>
                  <a:gd name="connsiteX20" fmla="*/ 0 w 720744"/>
                  <a:gd name="connsiteY20" fmla="*/ 716868 h 958723"/>
                  <a:gd name="connsiteX21" fmla="*/ 257970 w 720744"/>
                  <a:gd name="connsiteY21" fmla="*/ 60029 h 958723"/>
                  <a:gd name="connsiteX22" fmla="*/ 396540 w 720744"/>
                  <a:gd name="connsiteY22" fmla="*/ 0 h 95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44" h="958723">
                    <a:moveTo>
                      <a:pt x="342224" y="341700"/>
                    </a:moveTo>
                    <a:cubicBezTo>
                      <a:pt x="364010" y="343134"/>
                      <a:pt x="386652" y="347997"/>
                      <a:pt x="409022" y="356522"/>
                    </a:cubicBezTo>
                    <a:cubicBezTo>
                      <a:pt x="497632" y="391494"/>
                      <a:pt x="548020" y="475426"/>
                      <a:pt x="521958" y="541873"/>
                    </a:cubicBezTo>
                    <a:cubicBezTo>
                      <a:pt x="495896" y="610068"/>
                      <a:pt x="402072" y="636297"/>
                      <a:pt x="312592" y="601325"/>
                    </a:cubicBezTo>
                    <a:cubicBezTo>
                      <a:pt x="225720" y="567227"/>
                      <a:pt x="172728" y="484169"/>
                      <a:pt x="199658" y="415100"/>
                    </a:cubicBezTo>
                    <a:cubicBezTo>
                      <a:pt x="219204" y="363954"/>
                      <a:pt x="276866" y="337397"/>
                      <a:pt x="342224" y="341700"/>
                    </a:cubicBezTo>
                    <a:close/>
                    <a:moveTo>
                      <a:pt x="409612" y="33930"/>
                    </a:moveTo>
                    <a:cubicBezTo>
                      <a:pt x="380852" y="79169"/>
                      <a:pt x="327690" y="101788"/>
                      <a:pt x="273656" y="93959"/>
                    </a:cubicBezTo>
                    <a:lnTo>
                      <a:pt x="33118" y="703818"/>
                    </a:lnTo>
                    <a:cubicBezTo>
                      <a:pt x="78438" y="732527"/>
                      <a:pt x="101096" y="785596"/>
                      <a:pt x="92382" y="838665"/>
                    </a:cubicBezTo>
                    <a:lnTo>
                      <a:pt x="309388" y="923924"/>
                    </a:lnTo>
                    <a:cubicBezTo>
                      <a:pt x="339020" y="879555"/>
                      <a:pt x="393054" y="856065"/>
                      <a:pt x="445344" y="865635"/>
                    </a:cubicBezTo>
                    <a:lnTo>
                      <a:pt x="685882" y="254036"/>
                    </a:lnTo>
                    <a:cubicBezTo>
                      <a:pt x="642308" y="225326"/>
                      <a:pt x="617904" y="172257"/>
                      <a:pt x="627492" y="120058"/>
                    </a:cubicBezTo>
                    <a:close/>
                    <a:moveTo>
                      <a:pt x="396540" y="0"/>
                    </a:moveTo>
                    <a:lnTo>
                      <a:pt x="661480" y="104398"/>
                    </a:lnTo>
                    <a:cubicBezTo>
                      <a:pt x="638822" y="158337"/>
                      <a:pt x="665838" y="220976"/>
                      <a:pt x="720744" y="242726"/>
                    </a:cubicBezTo>
                    <a:lnTo>
                      <a:pt x="461904" y="897824"/>
                    </a:lnTo>
                    <a:cubicBezTo>
                      <a:pt x="406998" y="876075"/>
                      <a:pt x="345120" y="903914"/>
                      <a:pt x="322462" y="958723"/>
                    </a:cubicBezTo>
                    <a:lnTo>
                      <a:pt x="59264" y="855195"/>
                    </a:lnTo>
                    <a:cubicBezTo>
                      <a:pt x="81052" y="800386"/>
                      <a:pt x="53164" y="736877"/>
                      <a:pt x="0" y="716868"/>
                    </a:cubicBezTo>
                    <a:lnTo>
                      <a:pt x="257970" y="60029"/>
                    </a:lnTo>
                    <a:cubicBezTo>
                      <a:pt x="312874" y="81779"/>
                      <a:pt x="374752" y="55679"/>
                      <a:pt x="396540" y="0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E127EE7F-DF87-A541-B107-0BD772CF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4382" y="4758026"/>
                <a:ext cx="222626" cy="165049"/>
              </a:xfrm>
              <a:custGeom>
                <a:avLst/>
                <a:gdLst>
                  <a:gd name="T0" fmla="*/ 230 w 255"/>
                  <a:gd name="T1" fmla="*/ 150 h 188"/>
                  <a:gd name="T2" fmla="*/ 230 w 255"/>
                  <a:gd name="T3" fmla="*/ 150 h 188"/>
                  <a:gd name="T4" fmla="*/ 150 w 255"/>
                  <a:gd name="T5" fmla="*/ 176 h 188"/>
                  <a:gd name="T6" fmla="*/ 150 w 255"/>
                  <a:gd name="T7" fmla="*/ 176 h 188"/>
                  <a:gd name="T8" fmla="*/ 111 w 255"/>
                  <a:gd name="T9" fmla="*/ 93 h 188"/>
                  <a:gd name="T10" fmla="*/ 111 w 255"/>
                  <a:gd name="T11" fmla="*/ 93 h 188"/>
                  <a:gd name="T12" fmla="*/ 112 w 255"/>
                  <a:gd name="T13" fmla="*/ 87 h 188"/>
                  <a:gd name="T14" fmla="*/ 112 w 255"/>
                  <a:gd name="T15" fmla="*/ 87 h 188"/>
                  <a:gd name="T16" fmla="*/ 91 w 255"/>
                  <a:gd name="T17" fmla="*/ 39 h 188"/>
                  <a:gd name="T18" fmla="*/ 91 w 255"/>
                  <a:gd name="T19" fmla="*/ 39 h 188"/>
                  <a:gd name="T20" fmla="*/ 42 w 255"/>
                  <a:gd name="T21" fmla="*/ 65 h 188"/>
                  <a:gd name="T22" fmla="*/ 42 w 255"/>
                  <a:gd name="T23" fmla="*/ 65 h 188"/>
                  <a:gd name="T24" fmla="*/ 41 w 255"/>
                  <a:gd name="T25" fmla="*/ 67 h 188"/>
                  <a:gd name="T26" fmla="*/ 41 w 255"/>
                  <a:gd name="T27" fmla="*/ 67 h 188"/>
                  <a:gd name="T28" fmla="*/ 45 w 255"/>
                  <a:gd name="T29" fmla="*/ 110 h 188"/>
                  <a:gd name="T30" fmla="*/ 16 w 255"/>
                  <a:gd name="T31" fmla="*/ 123 h 188"/>
                  <a:gd name="T32" fmla="*/ 16 w 255"/>
                  <a:gd name="T33" fmla="*/ 123 h 188"/>
                  <a:gd name="T34" fmla="*/ 9 w 255"/>
                  <a:gd name="T35" fmla="*/ 64 h 188"/>
                  <a:gd name="T36" fmla="*/ 0 w 255"/>
                  <a:gd name="T37" fmla="*/ 60 h 188"/>
                  <a:gd name="T38" fmla="*/ 4 w 255"/>
                  <a:gd name="T39" fmla="*/ 50 h 188"/>
                  <a:gd name="T40" fmla="*/ 11 w 255"/>
                  <a:gd name="T41" fmla="*/ 31 h 188"/>
                  <a:gd name="T42" fmla="*/ 23 w 255"/>
                  <a:gd name="T43" fmla="*/ 35 h 188"/>
                  <a:gd name="T44" fmla="*/ 23 w 255"/>
                  <a:gd name="T45" fmla="*/ 35 h 188"/>
                  <a:gd name="T46" fmla="*/ 104 w 255"/>
                  <a:gd name="T47" fmla="*/ 11 h 188"/>
                  <a:gd name="T48" fmla="*/ 104 w 255"/>
                  <a:gd name="T49" fmla="*/ 11 h 188"/>
                  <a:gd name="T50" fmla="*/ 141 w 255"/>
                  <a:gd name="T51" fmla="*/ 98 h 188"/>
                  <a:gd name="T52" fmla="*/ 141 w 255"/>
                  <a:gd name="T53" fmla="*/ 98 h 188"/>
                  <a:gd name="T54" fmla="*/ 141 w 255"/>
                  <a:gd name="T55" fmla="*/ 104 h 188"/>
                  <a:gd name="T56" fmla="*/ 141 w 255"/>
                  <a:gd name="T57" fmla="*/ 104 h 188"/>
                  <a:gd name="T58" fmla="*/ 161 w 255"/>
                  <a:gd name="T59" fmla="*/ 146 h 188"/>
                  <a:gd name="T60" fmla="*/ 161 w 255"/>
                  <a:gd name="T61" fmla="*/ 146 h 188"/>
                  <a:gd name="T62" fmla="*/ 205 w 255"/>
                  <a:gd name="T63" fmla="*/ 130 h 188"/>
                  <a:gd name="T64" fmla="*/ 205 w 255"/>
                  <a:gd name="T65" fmla="*/ 130 h 188"/>
                  <a:gd name="T66" fmla="*/ 212 w 255"/>
                  <a:gd name="T67" fmla="*/ 119 h 188"/>
                  <a:gd name="T68" fmla="*/ 212 w 255"/>
                  <a:gd name="T69" fmla="*/ 119 h 188"/>
                  <a:gd name="T70" fmla="*/ 209 w 255"/>
                  <a:gd name="T71" fmla="*/ 76 h 188"/>
                  <a:gd name="T72" fmla="*/ 236 w 255"/>
                  <a:gd name="T73" fmla="*/ 64 h 188"/>
                  <a:gd name="T74" fmla="*/ 236 w 255"/>
                  <a:gd name="T75" fmla="*/ 64 h 188"/>
                  <a:gd name="T76" fmla="*/ 243 w 255"/>
                  <a:gd name="T77" fmla="*/ 123 h 188"/>
                  <a:gd name="T78" fmla="*/ 254 w 255"/>
                  <a:gd name="T79" fmla="*/ 127 h 188"/>
                  <a:gd name="T80" fmla="*/ 246 w 255"/>
                  <a:gd name="T81" fmla="*/ 146 h 188"/>
                  <a:gd name="T82" fmla="*/ 242 w 255"/>
                  <a:gd name="T83" fmla="*/ 156 h 188"/>
                  <a:gd name="T84" fmla="*/ 230 w 255"/>
                  <a:gd name="T85" fmla="*/ 1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5" h="188">
                    <a:moveTo>
                      <a:pt x="230" y="150"/>
                    </a:moveTo>
                    <a:lnTo>
                      <a:pt x="230" y="150"/>
                    </a:lnTo>
                    <a:cubicBezTo>
                      <a:pt x="210" y="176"/>
                      <a:pt x="178" y="187"/>
                      <a:pt x="150" y="176"/>
                    </a:cubicBezTo>
                    <a:lnTo>
                      <a:pt x="150" y="176"/>
                    </a:lnTo>
                    <a:cubicBezTo>
                      <a:pt x="119" y="164"/>
                      <a:pt x="102" y="128"/>
                      <a:pt x="111" y="93"/>
                    </a:cubicBezTo>
                    <a:lnTo>
                      <a:pt x="111" y="93"/>
                    </a:lnTo>
                    <a:cubicBezTo>
                      <a:pt x="111" y="91"/>
                      <a:pt x="111" y="89"/>
                      <a:pt x="112" y="87"/>
                    </a:cubicBezTo>
                    <a:lnTo>
                      <a:pt x="112" y="87"/>
                    </a:lnTo>
                    <a:cubicBezTo>
                      <a:pt x="117" y="67"/>
                      <a:pt x="109" y="46"/>
                      <a:pt x="91" y="39"/>
                    </a:cubicBezTo>
                    <a:lnTo>
                      <a:pt x="91" y="39"/>
                    </a:lnTo>
                    <a:cubicBezTo>
                      <a:pt x="74" y="31"/>
                      <a:pt x="52" y="43"/>
                      <a:pt x="42" y="65"/>
                    </a:cubicBezTo>
                    <a:lnTo>
                      <a:pt x="42" y="65"/>
                    </a:lnTo>
                    <a:cubicBezTo>
                      <a:pt x="42" y="67"/>
                      <a:pt x="41" y="67"/>
                      <a:pt x="41" y="67"/>
                    </a:cubicBezTo>
                    <a:lnTo>
                      <a:pt x="41" y="67"/>
                    </a:lnTo>
                    <a:cubicBezTo>
                      <a:pt x="35" y="82"/>
                      <a:pt x="37" y="99"/>
                      <a:pt x="45" y="110"/>
                    </a:cubicBezTo>
                    <a:lnTo>
                      <a:pt x="16" y="123"/>
                    </a:lnTo>
                    <a:lnTo>
                      <a:pt x="16" y="123"/>
                    </a:lnTo>
                    <a:cubicBezTo>
                      <a:pt x="7" y="106"/>
                      <a:pt x="4" y="84"/>
                      <a:pt x="9" y="64"/>
                    </a:cubicBezTo>
                    <a:lnTo>
                      <a:pt x="0" y="60"/>
                    </a:lnTo>
                    <a:lnTo>
                      <a:pt x="4" y="50"/>
                    </a:lnTo>
                    <a:lnTo>
                      <a:pt x="11" y="31"/>
                    </a:lnTo>
                    <a:lnTo>
                      <a:pt x="23" y="35"/>
                    </a:lnTo>
                    <a:lnTo>
                      <a:pt x="23" y="35"/>
                    </a:lnTo>
                    <a:cubicBezTo>
                      <a:pt x="44" y="11"/>
                      <a:pt x="75" y="0"/>
                      <a:pt x="104" y="11"/>
                    </a:cubicBezTo>
                    <a:lnTo>
                      <a:pt x="104" y="11"/>
                    </a:lnTo>
                    <a:cubicBezTo>
                      <a:pt x="137" y="24"/>
                      <a:pt x="152" y="63"/>
                      <a:pt x="141" y="98"/>
                    </a:cubicBezTo>
                    <a:lnTo>
                      <a:pt x="141" y="98"/>
                    </a:lnTo>
                    <a:cubicBezTo>
                      <a:pt x="141" y="101"/>
                      <a:pt x="141" y="102"/>
                      <a:pt x="141" y="104"/>
                    </a:cubicBezTo>
                    <a:lnTo>
                      <a:pt x="141" y="104"/>
                    </a:lnTo>
                    <a:cubicBezTo>
                      <a:pt x="137" y="123"/>
                      <a:pt x="146" y="140"/>
                      <a:pt x="161" y="146"/>
                    </a:cubicBezTo>
                    <a:lnTo>
                      <a:pt x="161" y="146"/>
                    </a:lnTo>
                    <a:cubicBezTo>
                      <a:pt x="176" y="153"/>
                      <a:pt x="195" y="146"/>
                      <a:pt x="205" y="130"/>
                    </a:cubicBezTo>
                    <a:lnTo>
                      <a:pt x="205" y="130"/>
                    </a:lnTo>
                    <a:cubicBezTo>
                      <a:pt x="208" y="127"/>
                      <a:pt x="210" y="123"/>
                      <a:pt x="212" y="119"/>
                    </a:cubicBezTo>
                    <a:lnTo>
                      <a:pt x="212" y="119"/>
                    </a:lnTo>
                    <a:cubicBezTo>
                      <a:pt x="219" y="104"/>
                      <a:pt x="216" y="87"/>
                      <a:pt x="209" y="76"/>
                    </a:cubicBezTo>
                    <a:lnTo>
                      <a:pt x="236" y="64"/>
                    </a:lnTo>
                    <a:lnTo>
                      <a:pt x="236" y="64"/>
                    </a:lnTo>
                    <a:cubicBezTo>
                      <a:pt x="246" y="80"/>
                      <a:pt x="249" y="101"/>
                      <a:pt x="243" y="123"/>
                    </a:cubicBezTo>
                    <a:lnTo>
                      <a:pt x="254" y="127"/>
                    </a:lnTo>
                    <a:lnTo>
                      <a:pt x="246" y="146"/>
                    </a:lnTo>
                    <a:lnTo>
                      <a:pt x="242" y="156"/>
                    </a:lnTo>
                    <a:lnTo>
                      <a:pt x="230" y="150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3F109C86-E298-A545-839A-20704F1EC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3988" y="5924892"/>
                <a:ext cx="2037304" cy="1369427"/>
              </a:xfrm>
              <a:custGeom>
                <a:avLst/>
                <a:gdLst>
                  <a:gd name="connsiteX0" fmla="*/ 1881028 w 2037304"/>
                  <a:gd name="connsiteY0" fmla="*/ 0 h 1369427"/>
                  <a:gd name="connsiteX1" fmla="*/ 2037304 w 2037304"/>
                  <a:gd name="connsiteY1" fmla="*/ 288930 h 1369427"/>
                  <a:gd name="connsiteX2" fmla="*/ 1686574 w 2037304"/>
                  <a:gd name="connsiteY2" fmla="*/ 502019 h 1369427"/>
                  <a:gd name="connsiteX3" fmla="*/ 1678776 w 2037304"/>
                  <a:gd name="connsiteY3" fmla="*/ 600928 h 1369427"/>
                  <a:gd name="connsiteX4" fmla="*/ 1538718 w 2037304"/>
                  <a:gd name="connsiteY4" fmla="*/ 1369427 h 1369427"/>
                  <a:gd name="connsiteX5" fmla="*/ 1017168 w 2037304"/>
                  <a:gd name="connsiteY5" fmla="*/ 1369427 h 1369427"/>
                  <a:gd name="connsiteX6" fmla="*/ 1017168 w 2037304"/>
                  <a:gd name="connsiteY6" fmla="*/ 226463 h 1369427"/>
                  <a:gd name="connsiteX7" fmla="*/ 1468360 w 2037304"/>
                  <a:gd name="connsiteY7" fmla="*/ 226463 h 1369427"/>
                  <a:gd name="connsiteX8" fmla="*/ 156276 w 2037304"/>
                  <a:gd name="connsiteY8" fmla="*/ 0 h 1369427"/>
                  <a:gd name="connsiteX9" fmla="*/ 568942 w 2037304"/>
                  <a:gd name="connsiteY9" fmla="*/ 226463 h 1369427"/>
                  <a:gd name="connsiteX10" fmla="*/ 1016298 w 2037304"/>
                  <a:gd name="connsiteY10" fmla="*/ 226463 h 1369427"/>
                  <a:gd name="connsiteX11" fmla="*/ 1016298 w 2037304"/>
                  <a:gd name="connsiteY11" fmla="*/ 1369427 h 1369427"/>
                  <a:gd name="connsiteX12" fmla="*/ 494750 w 2037304"/>
                  <a:gd name="connsiteY12" fmla="*/ 1369427 h 1369427"/>
                  <a:gd name="connsiteX13" fmla="*/ 347404 w 2037304"/>
                  <a:gd name="connsiteY13" fmla="*/ 522456 h 1369427"/>
                  <a:gd name="connsiteX14" fmla="*/ 345796 w 2037304"/>
                  <a:gd name="connsiteY14" fmla="*/ 499432 h 1369427"/>
                  <a:gd name="connsiteX15" fmla="*/ 0 w 2037304"/>
                  <a:gd name="connsiteY15" fmla="*/ 288930 h 136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37304" h="1369427">
                    <a:moveTo>
                      <a:pt x="1881028" y="0"/>
                    </a:moveTo>
                    <a:lnTo>
                      <a:pt x="2037304" y="288930"/>
                    </a:lnTo>
                    <a:lnTo>
                      <a:pt x="1686574" y="502019"/>
                    </a:lnTo>
                    <a:lnTo>
                      <a:pt x="1678776" y="600928"/>
                    </a:lnTo>
                    <a:cubicBezTo>
                      <a:pt x="1658456" y="818821"/>
                      <a:pt x="1618254" y="1102388"/>
                      <a:pt x="1538718" y="1369427"/>
                    </a:cubicBezTo>
                    <a:lnTo>
                      <a:pt x="1017168" y="1369427"/>
                    </a:lnTo>
                    <a:lnTo>
                      <a:pt x="1017168" y="226463"/>
                    </a:lnTo>
                    <a:lnTo>
                      <a:pt x="1468360" y="226463"/>
                    </a:lnTo>
                    <a:close/>
                    <a:moveTo>
                      <a:pt x="156276" y="0"/>
                    </a:moveTo>
                    <a:lnTo>
                      <a:pt x="568942" y="226463"/>
                    </a:lnTo>
                    <a:lnTo>
                      <a:pt x="1016298" y="226463"/>
                    </a:lnTo>
                    <a:lnTo>
                      <a:pt x="1016298" y="1369427"/>
                    </a:lnTo>
                    <a:lnTo>
                      <a:pt x="494750" y="1369427"/>
                    </a:lnTo>
                    <a:cubicBezTo>
                      <a:pt x="404294" y="1069008"/>
                      <a:pt x="364718" y="747672"/>
                      <a:pt x="347404" y="522456"/>
                    </a:cubicBezTo>
                    <a:lnTo>
                      <a:pt x="345796" y="499432"/>
                    </a:lnTo>
                    <a:lnTo>
                      <a:pt x="0" y="2889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id="{DD03E4DB-AF7C-574E-B830-ADC0DA9DC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0545" y="4285906"/>
                <a:ext cx="759997" cy="1105450"/>
              </a:xfrm>
              <a:custGeom>
                <a:avLst/>
                <a:gdLst>
                  <a:gd name="T0" fmla="*/ 669 w 874"/>
                  <a:gd name="T1" fmla="*/ 1269 h 1270"/>
                  <a:gd name="T2" fmla="*/ 0 w 874"/>
                  <a:gd name="T3" fmla="*/ 1151 h 1270"/>
                  <a:gd name="T4" fmla="*/ 204 w 874"/>
                  <a:gd name="T5" fmla="*/ 0 h 1270"/>
                  <a:gd name="T6" fmla="*/ 873 w 874"/>
                  <a:gd name="T7" fmla="*/ 118 h 1270"/>
                  <a:gd name="T8" fmla="*/ 669 w 874"/>
                  <a:gd name="T9" fmla="*/ 1269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270">
                    <a:moveTo>
                      <a:pt x="669" y="1269"/>
                    </a:moveTo>
                    <a:lnTo>
                      <a:pt x="0" y="1151"/>
                    </a:lnTo>
                    <a:lnTo>
                      <a:pt x="204" y="0"/>
                    </a:lnTo>
                    <a:lnTo>
                      <a:pt x="873" y="118"/>
                    </a:lnTo>
                    <a:lnTo>
                      <a:pt x="669" y="1269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D0DA5FE4-BC04-F04B-9817-26A2560AC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3475" y="4358838"/>
                <a:ext cx="613266" cy="954882"/>
              </a:xfrm>
              <a:custGeom>
                <a:avLst/>
                <a:gdLst>
                  <a:gd name="connsiteX0" fmla="*/ 261540 w 613266"/>
                  <a:gd name="connsiteY0" fmla="*/ 348301 h 954882"/>
                  <a:gd name="connsiteX1" fmla="*/ 328898 w 613266"/>
                  <a:gd name="connsiteY1" fmla="*/ 349563 h 954882"/>
                  <a:gd name="connsiteX2" fmla="*/ 478212 w 613266"/>
                  <a:gd name="connsiteY2" fmla="*/ 508444 h 954882"/>
                  <a:gd name="connsiteX3" fmla="*/ 283492 w 613266"/>
                  <a:gd name="connsiteY3" fmla="*/ 608287 h 954882"/>
                  <a:gd name="connsiteX4" fmla="*/ 135924 w 613266"/>
                  <a:gd name="connsiteY4" fmla="*/ 448538 h 954882"/>
                  <a:gd name="connsiteX5" fmla="*/ 261540 w 613266"/>
                  <a:gd name="connsiteY5" fmla="*/ 348301 h 954882"/>
                  <a:gd name="connsiteX6" fmla="*/ 266562 w 613266"/>
                  <a:gd name="connsiteY6" fmla="*/ 31336 h 954882"/>
                  <a:gd name="connsiteX7" fmla="*/ 145476 w 613266"/>
                  <a:gd name="connsiteY7" fmla="*/ 115769 h 954882"/>
                  <a:gd name="connsiteX8" fmla="*/ 31360 w 613266"/>
                  <a:gd name="connsiteY8" fmla="*/ 761642 h 954882"/>
                  <a:gd name="connsiteX9" fmla="*/ 115858 w 613266"/>
                  <a:gd name="connsiteY9" fmla="*/ 883505 h 954882"/>
                  <a:gd name="connsiteX10" fmla="*/ 345834 w 613266"/>
                  <a:gd name="connsiteY10" fmla="*/ 923546 h 954882"/>
                  <a:gd name="connsiteX11" fmla="*/ 466918 w 613266"/>
                  <a:gd name="connsiteY11" fmla="*/ 839112 h 954882"/>
                  <a:gd name="connsiteX12" fmla="*/ 581036 w 613266"/>
                  <a:gd name="connsiteY12" fmla="*/ 193239 h 954882"/>
                  <a:gd name="connsiteX13" fmla="*/ 496536 w 613266"/>
                  <a:gd name="connsiteY13" fmla="*/ 73117 h 954882"/>
                  <a:gd name="connsiteX14" fmla="*/ 246526 w 613266"/>
                  <a:gd name="connsiteY14" fmla="*/ 0 h 954882"/>
                  <a:gd name="connsiteX15" fmla="*/ 526154 w 613266"/>
                  <a:gd name="connsiteY15" fmla="*/ 48745 h 954882"/>
                  <a:gd name="connsiteX16" fmla="*/ 613266 w 613266"/>
                  <a:gd name="connsiteY16" fmla="*/ 174089 h 954882"/>
                  <a:gd name="connsiteX17" fmla="*/ 489568 w 613266"/>
                  <a:gd name="connsiteY17" fmla="*/ 867837 h 954882"/>
                  <a:gd name="connsiteX18" fmla="*/ 365870 w 613266"/>
                  <a:gd name="connsiteY18" fmla="*/ 954882 h 954882"/>
                  <a:gd name="connsiteX19" fmla="*/ 85368 w 613266"/>
                  <a:gd name="connsiteY19" fmla="*/ 904396 h 954882"/>
                  <a:gd name="connsiteX20" fmla="*/ 0 w 613266"/>
                  <a:gd name="connsiteY20" fmla="*/ 780792 h 954882"/>
                  <a:gd name="connsiteX21" fmla="*/ 123698 w 613266"/>
                  <a:gd name="connsiteY21" fmla="*/ 87045 h 954882"/>
                  <a:gd name="connsiteX22" fmla="*/ 246526 w 613266"/>
                  <a:gd name="connsiteY22" fmla="*/ 0 h 95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3266" h="954882">
                    <a:moveTo>
                      <a:pt x="261540" y="348301"/>
                    </a:moveTo>
                    <a:cubicBezTo>
                      <a:pt x="282946" y="345385"/>
                      <a:pt x="305758" y="345656"/>
                      <a:pt x="328898" y="349563"/>
                    </a:cubicBezTo>
                    <a:cubicBezTo>
                      <a:pt x="424948" y="366059"/>
                      <a:pt x="490436" y="437251"/>
                      <a:pt x="478212" y="508444"/>
                    </a:cubicBezTo>
                    <a:cubicBezTo>
                      <a:pt x="464242" y="579637"/>
                      <a:pt x="377796" y="624783"/>
                      <a:pt x="283492" y="608287"/>
                    </a:cubicBezTo>
                    <a:cubicBezTo>
                      <a:pt x="193554" y="591791"/>
                      <a:pt x="122828" y="521467"/>
                      <a:pt x="135924" y="448538"/>
                    </a:cubicBezTo>
                    <a:cubicBezTo>
                      <a:pt x="145748" y="394492"/>
                      <a:pt x="197320" y="357051"/>
                      <a:pt x="261540" y="348301"/>
                    </a:cubicBezTo>
                    <a:close/>
                    <a:moveTo>
                      <a:pt x="266562" y="31336"/>
                    </a:moveTo>
                    <a:cubicBezTo>
                      <a:pt x="246526" y="80951"/>
                      <a:pt x="198614" y="114899"/>
                      <a:pt x="145476" y="115769"/>
                    </a:cubicBezTo>
                    <a:lnTo>
                      <a:pt x="31360" y="761642"/>
                    </a:lnTo>
                    <a:cubicBezTo>
                      <a:pt x="80142" y="780792"/>
                      <a:pt x="114116" y="829537"/>
                      <a:pt x="115858" y="883505"/>
                    </a:cubicBezTo>
                    <a:lnTo>
                      <a:pt x="345834" y="923546"/>
                    </a:lnTo>
                    <a:cubicBezTo>
                      <a:pt x="365870" y="873930"/>
                      <a:pt x="412910" y="840853"/>
                      <a:pt x="466918" y="839112"/>
                    </a:cubicBezTo>
                    <a:lnTo>
                      <a:pt x="581036" y="193239"/>
                    </a:lnTo>
                    <a:cubicBezTo>
                      <a:pt x="532252" y="173219"/>
                      <a:pt x="498280" y="125344"/>
                      <a:pt x="496536" y="73117"/>
                    </a:cubicBezTo>
                    <a:close/>
                    <a:moveTo>
                      <a:pt x="246526" y="0"/>
                    </a:moveTo>
                    <a:lnTo>
                      <a:pt x="526154" y="48745"/>
                    </a:lnTo>
                    <a:cubicBezTo>
                      <a:pt x="515702" y="107065"/>
                      <a:pt x="554902" y="163644"/>
                      <a:pt x="613266" y="174089"/>
                    </a:cubicBezTo>
                    <a:lnTo>
                      <a:pt x="489568" y="867837"/>
                    </a:lnTo>
                    <a:cubicBezTo>
                      <a:pt x="431202" y="857392"/>
                      <a:pt x="376322" y="896562"/>
                      <a:pt x="365870" y="954882"/>
                    </a:cubicBezTo>
                    <a:lnTo>
                      <a:pt x="85368" y="904396"/>
                    </a:lnTo>
                    <a:cubicBezTo>
                      <a:pt x="96694" y="847817"/>
                      <a:pt x="57492" y="792108"/>
                      <a:pt x="0" y="780792"/>
                    </a:cubicBezTo>
                    <a:lnTo>
                      <a:pt x="123698" y="87045"/>
                    </a:lnTo>
                    <a:cubicBezTo>
                      <a:pt x="181192" y="96619"/>
                      <a:pt x="236072" y="58320"/>
                      <a:pt x="246526" y="0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8" name="Freeform 95">
                <a:extLst>
                  <a:ext uri="{FF2B5EF4-FFF2-40B4-BE49-F238E27FC236}">
                    <a16:creationId xmlns:a16="http://schemas.microsoft.com/office/drawing/2014/main" id="{77E7EF56-0A47-5D43-8B57-E6563486A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9231" y="4769540"/>
                <a:ext cx="226465" cy="142021"/>
              </a:xfrm>
              <a:custGeom>
                <a:avLst/>
                <a:gdLst>
                  <a:gd name="T0" fmla="*/ 242 w 262"/>
                  <a:gd name="T1" fmla="*/ 116 h 162"/>
                  <a:gd name="T2" fmla="*/ 242 w 262"/>
                  <a:gd name="T3" fmla="*/ 116 h 162"/>
                  <a:gd name="T4" fmla="*/ 169 w 262"/>
                  <a:gd name="T5" fmla="*/ 157 h 162"/>
                  <a:gd name="T6" fmla="*/ 169 w 262"/>
                  <a:gd name="T7" fmla="*/ 157 h 162"/>
                  <a:gd name="T8" fmla="*/ 114 w 262"/>
                  <a:gd name="T9" fmla="*/ 83 h 162"/>
                  <a:gd name="T10" fmla="*/ 114 w 262"/>
                  <a:gd name="T11" fmla="*/ 83 h 162"/>
                  <a:gd name="T12" fmla="*/ 114 w 262"/>
                  <a:gd name="T13" fmla="*/ 78 h 162"/>
                  <a:gd name="T14" fmla="*/ 114 w 262"/>
                  <a:gd name="T15" fmla="*/ 78 h 162"/>
                  <a:gd name="T16" fmla="*/ 86 w 262"/>
                  <a:gd name="T17" fmla="*/ 36 h 162"/>
                  <a:gd name="T18" fmla="*/ 86 w 262"/>
                  <a:gd name="T19" fmla="*/ 36 h 162"/>
                  <a:gd name="T20" fmla="*/ 42 w 262"/>
                  <a:gd name="T21" fmla="*/ 70 h 162"/>
                  <a:gd name="T22" fmla="*/ 42 w 262"/>
                  <a:gd name="T23" fmla="*/ 70 h 162"/>
                  <a:gd name="T24" fmla="*/ 42 w 262"/>
                  <a:gd name="T25" fmla="*/ 72 h 162"/>
                  <a:gd name="T26" fmla="*/ 42 w 262"/>
                  <a:gd name="T27" fmla="*/ 72 h 162"/>
                  <a:gd name="T28" fmla="*/ 54 w 262"/>
                  <a:gd name="T29" fmla="*/ 113 h 162"/>
                  <a:gd name="T30" fmla="*/ 28 w 262"/>
                  <a:gd name="T31" fmla="*/ 131 h 162"/>
                  <a:gd name="T32" fmla="*/ 28 w 262"/>
                  <a:gd name="T33" fmla="*/ 131 h 162"/>
                  <a:gd name="T34" fmla="*/ 10 w 262"/>
                  <a:gd name="T35" fmla="*/ 75 h 162"/>
                  <a:gd name="T36" fmla="*/ 0 w 262"/>
                  <a:gd name="T37" fmla="*/ 74 h 162"/>
                  <a:gd name="T38" fmla="*/ 1 w 262"/>
                  <a:gd name="T39" fmla="*/ 63 h 162"/>
                  <a:gd name="T40" fmla="*/ 5 w 262"/>
                  <a:gd name="T41" fmla="*/ 42 h 162"/>
                  <a:gd name="T42" fmla="*/ 19 w 262"/>
                  <a:gd name="T43" fmla="*/ 45 h 162"/>
                  <a:gd name="T44" fmla="*/ 19 w 262"/>
                  <a:gd name="T45" fmla="*/ 45 h 162"/>
                  <a:gd name="T46" fmla="*/ 90 w 262"/>
                  <a:gd name="T47" fmla="*/ 4 h 162"/>
                  <a:gd name="T48" fmla="*/ 90 w 262"/>
                  <a:gd name="T49" fmla="*/ 4 h 162"/>
                  <a:gd name="T50" fmla="*/ 144 w 262"/>
                  <a:gd name="T51" fmla="*/ 83 h 162"/>
                  <a:gd name="T52" fmla="*/ 144 w 262"/>
                  <a:gd name="T53" fmla="*/ 83 h 162"/>
                  <a:gd name="T54" fmla="*/ 144 w 262"/>
                  <a:gd name="T55" fmla="*/ 89 h 162"/>
                  <a:gd name="T56" fmla="*/ 144 w 262"/>
                  <a:gd name="T57" fmla="*/ 89 h 162"/>
                  <a:gd name="T58" fmla="*/ 173 w 262"/>
                  <a:gd name="T59" fmla="*/ 126 h 162"/>
                  <a:gd name="T60" fmla="*/ 173 w 262"/>
                  <a:gd name="T61" fmla="*/ 126 h 162"/>
                  <a:gd name="T62" fmla="*/ 214 w 262"/>
                  <a:gd name="T63" fmla="*/ 101 h 162"/>
                  <a:gd name="T64" fmla="*/ 214 w 262"/>
                  <a:gd name="T65" fmla="*/ 101 h 162"/>
                  <a:gd name="T66" fmla="*/ 218 w 262"/>
                  <a:gd name="T67" fmla="*/ 89 h 162"/>
                  <a:gd name="T68" fmla="*/ 218 w 262"/>
                  <a:gd name="T69" fmla="*/ 89 h 162"/>
                  <a:gd name="T70" fmla="*/ 207 w 262"/>
                  <a:gd name="T71" fmla="*/ 48 h 162"/>
                  <a:gd name="T72" fmla="*/ 232 w 262"/>
                  <a:gd name="T73" fmla="*/ 30 h 162"/>
                  <a:gd name="T74" fmla="*/ 232 w 262"/>
                  <a:gd name="T75" fmla="*/ 30 h 162"/>
                  <a:gd name="T76" fmla="*/ 251 w 262"/>
                  <a:gd name="T77" fmla="*/ 86 h 162"/>
                  <a:gd name="T78" fmla="*/ 261 w 262"/>
                  <a:gd name="T79" fmla="*/ 87 h 162"/>
                  <a:gd name="T80" fmla="*/ 258 w 262"/>
                  <a:gd name="T81" fmla="*/ 109 h 162"/>
                  <a:gd name="T82" fmla="*/ 255 w 262"/>
                  <a:gd name="T83" fmla="*/ 119 h 162"/>
                  <a:gd name="T84" fmla="*/ 242 w 262"/>
                  <a:gd name="T85" fmla="*/ 11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" h="162">
                    <a:moveTo>
                      <a:pt x="242" y="116"/>
                    </a:moveTo>
                    <a:lnTo>
                      <a:pt x="242" y="116"/>
                    </a:lnTo>
                    <a:cubicBezTo>
                      <a:pt x="228" y="145"/>
                      <a:pt x="199" y="161"/>
                      <a:pt x="169" y="157"/>
                    </a:cubicBezTo>
                    <a:lnTo>
                      <a:pt x="169" y="157"/>
                    </a:lnTo>
                    <a:cubicBezTo>
                      <a:pt x="136" y="152"/>
                      <a:pt x="114" y="119"/>
                      <a:pt x="114" y="83"/>
                    </a:cubicBezTo>
                    <a:lnTo>
                      <a:pt x="114" y="83"/>
                    </a:lnTo>
                    <a:cubicBezTo>
                      <a:pt x="114" y="82"/>
                      <a:pt x="114" y="81"/>
                      <a:pt x="114" y="78"/>
                    </a:cubicBezTo>
                    <a:lnTo>
                      <a:pt x="114" y="78"/>
                    </a:lnTo>
                    <a:cubicBezTo>
                      <a:pt x="116" y="56"/>
                      <a:pt x="103" y="38"/>
                      <a:pt x="86" y="36"/>
                    </a:cubicBezTo>
                    <a:lnTo>
                      <a:pt x="86" y="36"/>
                    </a:lnTo>
                    <a:cubicBezTo>
                      <a:pt x="65" y="31"/>
                      <a:pt x="46" y="48"/>
                      <a:pt x="42" y="70"/>
                    </a:cubicBezTo>
                    <a:lnTo>
                      <a:pt x="42" y="70"/>
                    </a:lnTo>
                    <a:cubicBezTo>
                      <a:pt x="42" y="71"/>
                      <a:pt x="42" y="71"/>
                      <a:pt x="42" y="72"/>
                    </a:cubicBezTo>
                    <a:lnTo>
                      <a:pt x="42" y="72"/>
                    </a:lnTo>
                    <a:cubicBezTo>
                      <a:pt x="38" y="89"/>
                      <a:pt x="43" y="105"/>
                      <a:pt x="54" y="113"/>
                    </a:cubicBezTo>
                    <a:lnTo>
                      <a:pt x="28" y="131"/>
                    </a:lnTo>
                    <a:lnTo>
                      <a:pt x="28" y="131"/>
                    </a:lnTo>
                    <a:cubicBezTo>
                      <a:pt x="15" y="116"/>
                      <a:pt x="8" y="97"/>
                      <a:pt x="10" y="75"/>
                    </a:cubicBezTo>
                    <a:lnTo>
                      <a:pt x="0" y="74"/>
                    </a:lnTo>
                    <a:lnTo>
                      <a:pt x="1" y="63"/>
                    </a:lnTo>
                    <a:lnTo>
                      <a:pt x="5" y="42"/>
                    </a:lnTo>
                    <a:lnTo>
                      <a:pt x="19" y="45"/>
                    </a:lnTo>
                    <a:lnTo>
                      <a:pt x="19" y="45"/>
                    </a:lnTo>
                    <a:cubicBezTo>
                      <a:pt x="32" y="16"/>
                      <a:pt x="61" y="0"/>
                      <a:pt x="90" y="4"/>
                    </a:cubicBezTo>
                    <a:lnTo>
                      <a:pt x="90" y="4"/>
                    </a:lnTo>
                    <a:cubicBezTo>
                      <a:pt x="125" y="11"/>
                      <a:pt x="149" y="45"/>
                      <a:pt x="144" y="83"/>
                    </a:cubicBezTo>
                    <a:lnTo>
                      <a:pt x="144" y="83"/>
                    </a:lnTo>
                    <a:cubicBezTo>
                      <a:pt x="144" y="85"/>
                      <a:pt x="144" y="87"/>
                      <a:pt x="144" y="89"/>
                    </a:cubicBezTo>
                    <a:lnTo>
                      <a:pt x="144" y="89"/>
                    </a:lnTo>
                    <a:cubicBezTo>
                      <a:pt x="147" y="108"/>
                      <a:pt x="158" y="124"/>
                      <a:pt x="173" y="126"/>
                    </a:cubicBezTo>
                    <a:lnTo>
                      <a:pt x="173" y="126"/>
                    </a:lnTo>
                    <a:cubicBezTo>
                      <a:pt x="191" y="130"/>
                      <a:pt x="207" y="119"/>
                      <a:pt x="214" y="101"/>
                    </a:cubicBezTo>
                    <a:lnTo>
                      <a:pt x="214" y="101"/>
                    </a:lnTo>
                    <a:cubicBezTo>
                      <a:pt x="217" y="97"/>
                      <a:pt x="218" y="94"/>
                      <a:pt x="218" y="89"/>
                    </a:cubicBezTo>
                    <a:lnTo>
                      <a:pt x="218" y="89"/>
                    </a:lnTo>
                    <a:cubicBezTo>
                      <a:pt x="221" y="72"/>
                      <a:pt x="217" y="57"/>
                      <a:pt x="207" y="48"/>
                    </a:cubicBezTo>
                    <a:lnTo>
                      <a:pt x="232" y="30"/>
                    </a:lnTo>
                    <a:lnTo>
                      <a:pt x="232" y="30"/>
                    </a:lnTo>
                    <a:cubicBezTo>
                      <a:pt x="244" y="44"/>
                      <a:pt x="252" y="64"/>
                      <a:pt x="251" y="86"/>
                    </a:cubicBezTo>
                    <a:lnTo>
                      <a:pt x="261" y="87"/>
                    </a:lnTo>
                    <a:lnTo>
                      <a:pt x="258" y="109"/>
                    </a:lnTo>
                    <a:lnTo>
                      <a:pt x="255" y="119"/>
                    </a:lnTo>
                    <a:lnTo>
                      <a:pt x="242" y="116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0" name="Freeform 97">
                <a:extLst>
                  <a:ext uri="{FF2B5EF4-FFF2-40B4-BE49-F238E27FC236}">
                    <a16:creationId xmlns:a16="http://schemas.microsoft.com/office/drawing/2014/main" id="{3B87F419-83E6-1848-B6C6-BB0CD8330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8" y="8151145"/>
                <a:ext cx="310909" cy="184242"/>
              </a:xfrm>
              <a:custGeom>
                <a:avLst/>
                <a:gdLst>
                  <a:gd name="T0" fmla="*/ 358 w 359"/>
                  <a:gd name="T1" fmla="*/ 0 h 213"/>
                  <a:gd name="T2" fmla="*/ 358 w 359"/>
                  <a:gd name="T3" fmla="*/ 212 h 213"/>
                  <a:gd name="T4" fmla="*/ 48 w 359"/>
                  <a:gd name="T5" fmla="*/ 212 h 213"/>
                  <a:gd name="T6" fmla="*/ 48 w 359"/>
                  <a:gd name="T7" fmla="*/ 212 h 213"/>
                  <a:gd name="T8" fmla="*/ 0 w 359"/>
                  <a:gd name="T9" fmla="*/ 163 h 213"/>
                  <a:gd name="T10" fmla="*/ 0 w 359"/>
                  <a:gd name="T11" fmla="*/ 2 h 213"/>
                  <a:gd name="T12" fmla="*/ 0 w 359"/>
                  <a:gd name="T13" fmla="*/ 2 h 213"/>
                  <a:gd name="T14" fmla="*/ 0 w 359"/>
                  <a:gd name="T15" fmla="*/ 0 h 213"/>
                  <a:gd name="T16" fmla="*/ 358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358" y="0"/>
                    </a:moveTo>
                    <a:lnTo>
                      <a:pt x="358" y="212"/>
                    </a:lnTo>
                    <a:lnTo>
                      <a:pt x="48" y="212"/>
                    </a:lnTo>
                    <a:lnTo>
                      <a:pt x="48" y="212"/>
                    </a:lnTo>
                    <a:cubicBezTo>
                      <a:pt x="20" y="212"/>
                      <a:pt x="0" y="190"/>
                      <a:pt x="0" y="163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58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1" name="Freeform 98">
                <a:extLst>
                  <a:ext uri="{FF2B5EF4-FFF2-40B4-BE49-F238E27FC236}">
                    <a16:creationId xmlns:a16="http://schemas.microsoft.com/office/drawing/2014/main" id="{1DAD8842-920E-6A47-ACA5-872A2A489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9" y="8112762"/>
                <a:ext cx="625655" cy="38384"/>
              </a:xfrm>
              <a:custGeom>
                <a:avLst/>
                <a:gdLst>
                  <a:gd name="T0" fmla="*/ 716 w 717"/>
                  <a:gd name="T1" fmla="*/ 45 h 46"/>
                  <a:gd name="T2" fmla="*/ 0 w 717"/>
                  <a:gd name="T3" fmla="*/ 45 h 46"/>
                  <a:gd name="T4" fmla="*/ 0 w 717"/>
                  <a:gd name="T5" fmla="*/ 45 h 46"/>
                  <a:gd name="T6" fmla="*/ 48 w 717"/>
                  <a:gd name="T7" fmla="*/ 0 h 46"/>
                  <a:gd name="T8" fmla="*/ 668 w 717"/>
                  <a:gd name="T9" fmla="*/ 0 h 46"/>
                  <a:gd name="T10" fmla="*/ 668 w 717"/>
                  <a:gd name="T11" fmla="*/ 0 h 46"/>
                  <a:gd name="T12" fmla="*/ 716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716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1" y="19"/>
                      <a:pt x="22" y="0"/>
                      <a:pt x="48" y="0"/>
                    </a:cubicBezTo>
                    <a:lnTo>
                      <a:pt x="668" y="0"/>
                    </a:lnTo>
                    <a:lnTo>
                      <a:pt x="668" y="0"/>
                    </a:lnTo>
                    <a:cubicBezTo>
                      <a:pt x="694" y="0"/>
                      <a:pt x="715" y="19"/>
                      <a:pt x="716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2" name="Freeform 99">
                <a:extLst>
                  <a:ext uri="{FF2B5EF4-FFF2-40B4-BE49-F238E27FC236}">
                    <a16:creationId xmlns:a16="http://schemas.microsoft.com/office/drawing/2014/main" id="{FEA80C7B-E04C-CB46-B339-4E2579FAD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5308" y="8151145"/>
                <a:ext cx="310907" cy="184242"/>
              </a:xfrm>
              <a:custGeom>
                <a:avLst/>
                <a:gdLst>
                  <a:gd name="T0" fmla="*/ 358 w 359"/>
                  <a:gd name="T1" fmla="*/ 2 h 213"/>
                  <a:gd name="T2" fmla="*/ 358 w 359"/>
                  <a:gd name="T3" fmla="*/ 163 h 213"/>
                  <a:gd name="T4" fmla="*/ 358 w 359"/>
                  <a:gd name="T5" fmla="*/ 163 h 213"/>
                  <a:gd name="T6" fmla="*/ 310 w 359"/>
                  <a:gd name="T7" fmla="*/ 212 h 213"/>
                  <a:gd name="T8" fmla="*/ 0 w 359"/>
                  <a:gd name="T9" fmla="*/ 212 h 213"/>
                  <a:gd name="T10" fmla="*/ 0 w 359"/>
                  <a:gd name="T11" fmla="*/ 0 h 213"/>
                  <a:gd name="T12" fmla="*/ 358 w 359"/>
                  <a:gd name="T13" fmla="*/ 0 h 213"/>
                  <a:gd name="T14" fmla="*/ 358 w 359"/>
                  <a:gd name="T15" fmla="*/ 0 h 213"/>
                  <a:gd name="T16" fmla="*/ 358 w 359"/>
                  <a:gd name="T17" fmla="*/ 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358" y="2"/>
                    </a:moveTo>
                    <a:lnTo>
                      <a:pt x="358" y="163"/>
                    </a:lnTo>
                    <a:lnTo>
                      <a:pt x="358" y="163"/>
                    </a:lnTo>
                    <a:cubicBezTo>
                      <a:pt x="358" y="190"/>
                      <a:pt x="336" y="212"/>
                      <a:pt x="310" y="212"/>
                    </a:cubicBezTo>
                    <a:lnTo>
                      <a:pt x="0" y="212"/>
                    </a:lnTo>
                    <a:lnTo>
                      <a:pt x="0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8" y="2"/>
                    </a:ln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3" name="Freeform 100">
                <a:extLst>
                  <a:ext uri="{FF2B5EF4-FFF2-40B4-BE49-F238E27FC236}">
                    <a16:creationId xmlns:a16="http://schemas.microsoft.com/office/drawing/2014/main" id="{55EF78DC-F472-D44B-AA24-422C273F5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8" y="7928521"/>
                <a:ext cx="310909" cy="188079"/>
              </a:xfrm>
              <a:custGeom>
                <a:avLst/>
                <a:gdLst>
                  <a:gd name="T0" fmla="*/ 358 w 359"/>
                  <a:gd name="T1" fmla="*/ 0 h 214"/>
                  <a:gd name="T2" fmla="*/ 358 w 359"/>
                  <a:gd name="T3" fmla="*/ 213 h 214"/>
                  <a:gd name="T4" fmla="*/ 48 w 359"/>
                  <a:gd name="T5" fmla="*/ 213 h 214"/>
                  <a:gd name="T6" fmla="*/ 48 w 359"/>
                  <a:gd name="T7" fmla="*/ 213 h 214"/>
                  <a:gd name="T8" fmla="*/ 0 w 359"/>
                  <a:gd name="T9" fmla="*/ 164 h 214"/>
                  <a:gd name="T10" fmla="*/ 0 w 359"/>
                  <a:gd name="T11" fmla="*/ 3 h 214"/>
                  <a:gd name="T12" fmla="*/ 0 w 359"/>
                  <a:gd name="T13" fmla="*/ 3 h 214"/>
                  <a:gd name="T14" fmla="*/ 0 w 359"/>
                  <a:gd name="T15" fmla="*/ 0 h 214"/>
                  <a:gd name="T16" fmla="*/ 358 w 359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358" y="0"/>
                    </a:moveTo>
                    <a:lnTo>
                      <a:pt x="358" y="213"/>
                    </a:lnTo>
                    <a:lnTo>
                      <a:pt x="48" y="213"/>
                    </a:lnTo>
                    <a:lnTo>
                      <a:pt x="48" y="213"/>
                    </a:lnTo>
                    <a:cubicBezTo>
                      <a:pt x="20" y="213"/>
                      <a:pt x="0" y="191"/>
                      <a:pt x="0" y="164"/>
                    </a:cubicBezTo>
                    <a:lnTo>
                      <a:pt x="0" y="3"/>
                    </a:lnTo>
                    <a:lnTo>
                      <a:pt x="0" y="3"/>
                    </a:lnTo>
                    <a:cubicBezTo>
                      <a:pt x="0" y="3"/>
                      <a:pt x="0" y="1"/>
                      <a:pt x="0" y="0"/>
                    </a:cubicBezTo>
                    <a:lnTo>
                      <a:pt x="358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4" name="Freeform 101">
                <a:extLst>
                  <a:ext uri="{FF2B5EF4-FFF2-40B4-BE49-F238E27FC236}">
                    <a16:creationId xmlns:a16="http://schemas.microsoft.com/office/drawing/2014/main" id="{81B31485-B723-A54E-8EC7-3F7EC59D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9" y="7890137"/>
                <a:ext cx="625655" cy="38384"/>
              </a:xfrm>
              <a:custGeom>
                <a:avLst/>
                <a:gdLst>
                  <a:gd name="T0" fmla="*/ 716 w 717"/>
                  <a:gd name="T1" fmla="*/ 45 h 46"/>
                  <a:gd name="T2" fmla="*/ 0 w 717"/>
                  <a:gd name="T3" fmla="*/ 45 h 46"/>
                  <a:gd name="T4" fmla="*/ 0 w 717"/>
                  <a:gd name="T5" fmla="*/ 45 h 46"/>
                  <a:gd name="T6" fmla="*/ 48 w 717"/>
                  <a:gd name="T7" fmla="*/ 0 h 46"/>
                  <a:gd name="T8" fmla="*/ 668 w 717"/>
                  <a:gd name="T9" fmla="*/ 0 h 46"/>
                  <a:gd name="T10" fmla="*/ 668 w 717"/>
                  <a:gd name="T11" fmla="*/ 0 h 46"/>
                  <a:gd name="T12" fmla="*/ 716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716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1" y="20"/>
                      <a:pt x="22" y="0"/>
                      <a:pt x="48" y="0"/>
                    </a:cubicBezTo>
                    <a:lnTo>
                      <a:pt x="668" y="0"/>
                    </a:lnTo>
                    <a:lnTo>
                      <a:pt x="668" y="0"/>
                    </a:lnTo>
                    <a:cubicBezTo>
                      <a:pt x="694" y="0"/>
                      <a:pt x="715" y="20"/>
                      <a:pt x="716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5" name="Freeform 102">
                <a:extLst>
                  <a:ext uri="{FF2B5EF4-FFF2-40B4-BE49-F238E27FC236}">
                    <a16:creationId xmlns:a16="http://schemas.microsoft.com/office/drawing/2014/main" id="{B633D0E0-DC64-B443-AB50-2B3B7AE92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5308" y="7928521"/>
                <a:ext cx="310907" cy="188079"/>
              </a:xfrm>
              <a:custGeom>
                <a:avLst/>
                <a:gdLst>
                  <a:gd name="T0" fmla="*/ 358 w 359"/>
                  <a:gd name="T1" fmla="*/ 3 h 214"/>
                  <a:gd name="T2" fmla="*/ 358 w 359"/>
                  <a:gd name="T3" fmla="*/ 164 h 214"/>
                  <a:gd name="T4" fmla="*/ 358 w 359"/>
                  <a:gd name="T5" fmla="*/ 164 h 214"/>
                  <a:gd name="T6" fmla="*/ 310 w 359"/>
                  <a:gd name="T7" fmla="*/ 213 h 214"/>
                  <a:gd name="T8" fmla="*/ 0 w 359"/>
                  <a:gd name="T9" fmla="*/ 213 h 214"/>
                  <a:gd name="T10" fmla="*/ 0 w 359"/>
                  <a:gd name="T11" fmla="*/ 0 h 214"/>
                  <a:gd name="T12" fmla="*/ 358 w 359"/>
                  <a:gd name="T13" fmla="*/ 0 h 214"/>
                  <a:gd name="T14" fmla="*/ 358 w 359"/>
                  <a:gd name="T15" fmla="*/ 0 h 214"/>
                  <a:gd name="T16" fmla="*/ 358 w 359"/>
                  <a:gd name="T17" fmla="*/ 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358" y="3"/>
                    </a:moveTo>
                    <a:lnTo>
                      <a:pt x="358" y="164"/>
                    </a:lnTo>
                    <a:lnTo>
                      <a:pt x="358" y="164"/>
                    </a:lnTo>
                    <a:cubicBezTo>
                      <a:pt x="358" y="191"/>
                      <a:pt x="336" y="213"/>
                      <a:pt x="310" y="213"/>
                    </a:cubicBezTo>
                    <a:lnTo>
                      <a:pt x="0" y="213"/>
                    </a:lnTo>
                    <a:lnTo>
                      <a:pt x="0" y="0"/>
                    </a:lnTo>
                    <a:lnTo>
                      <a:pt x="358" y="0"/>
                    </a:lnTo>
                    <a:lnTo>
                      <a:pt x="358" y="0"/>
                    </a:lnTo>
                    <a:cubicBezTo>
                      <a:pt x="358" y="1"/>
                      <a:pt x="358" y="3"/>
                      <a:pt x="358" y="3"/>
                    </a:cubicBez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6" name="Freeform 103">
                <a:extLst>
                  <a:ext uri="{FF2B5EF4-FFF2-40B4-BE49-F238E27FC236}">
                    <a16:creationId xmlns:a16="http://schemas.microsoft.com/office/drawing/2014/main" id="{F185118E-B3EB-004A-8A75-3D990A7B9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8" y="7702054"/>
                <a:ext cx="310909" cy="184242"/>
              </a:xfrm>
              <a:custGeom>
                <a:avLst/>
                <a:gdLst>
                  <a:gd name="T0" fmla="*/ 358 w 359"/>
                  <a:gd name="T1" fmla="*/ 0 h 213"/>
                  <a:gd name="T2" fmla="*/ 358 w 359"/>
                  <a:gd name="T3" fmla="*/ 212 h 213"/>
                  <a:gd name="T4" fmla="*/ 48 w 359"/>
                  <a:gd name="T5" fmla="*/ 212 h 213"/>
                  <a:gd name="T6" fmla="*/ 48 w 359"/>
                  <a:gd name="T7" fmla="*/ 212 h 213"/>
                  <a:gd name="T8" fmla="*/ 0 w 359"/>
                  <a:gd name="T9" fmla="*/ 164 h 213"/>
                  <a:gd name="T10" fmla="*/ 0 w 359"/>
                  <a:gd name="T11" fmla="*/ 3 h 213"/>
                  <a:gd name="T12" fmla="*/ 0 w 359"/>
                  <a:gd name="T13" fmla="*/ 3 h 213"/>
                  <a:gd name="T14" fmla="*/ 0 w 359"/>
                  <a:gd name="T15" fmla="*/ 0 h 213"/>
                  <a:gd name="T16" fmla="*/ 358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358" y="0"/>
                    </a:moveTo>
                    <a:lnTo>
                      <a:pt x="358" y="212"/>
                    </a:lnTo>
                    <a:lnTo>
                      <a:pt x="48" y="212"/>
                    </a:lnTo>
                    <a:lnTo>
                      <a:pt x="48" y="212"/>
                    </a:lnTo>
                    <a:cubicBezTo>
                      <a:pt x="20" y="212"/>
                      <a:pt x="0" y="191"/>
                      <a:pt x="0" y="164"/>
                    </a:cubicBezTo>
                    <a:lnTo>
                      <a:pt x="0" y="3"/>
                    </a:lnTo>
                    <a:lnTo>
                      <a:pt x="0" y="3"/>
                    </a:lnTo>
                    <a:cubicBezTo>
                      <a:pt x="0" y="1"/>
                      <a:pt x="0" y="1"/>
                      <a:pt x="0" y="0"/>
                    </a:cubicBezTo>
                    <a:lnTo>
                      <a:pt x="358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7" name="Freeform 104">
                <a:extLst>
                  <a:ext uri="{FF2B5EF4-FFF2-40B4-BE49-F238E27FC236}">
                    <a16:creationId xmlns:a16="http://schemas.microsoft.com/office/drawing/2014/main" id="{EAE2B510-2222-E449-BCCE-44D3327B1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9" y="7663672"/>
                <a:ext cx="625655" cy="38384"/>
              </a:xfrm>
              <a:custGeom>
                <a:avLst/>
                <a:gdLst>
                  <a:gd name="T0" fmla="*/ 716 w 717"/>
                  <a:gd name="T1" fmla="*/ 45 h 46"/>
                  <a:gd name="T2" fmla="*/ 0 w 717"/>
                  <a:gd name="T3" fmla="*/ 45 h 46"/>
                  <a:gd name="T4" fmla="*/ 0 w 717"/>
                  <a:gd name="T5" fmla="*/ 45 h 46"/>
                  <a:gd name="T6" fmla="*/ 48 w 717"/>
                  <a:gd name="T7" fmla="*/ 0 h 46"/>
                  <a:gd name="T8" fmla="*/ 668 w 717"/>
                  <a:gd name="T9" fmla="*/ 0 h 46"/>
                  <a:gd name="T10" fmla="*/ 668 w 717"/>
                  <a:gd name="T11" fmla="*/ 0 h 46"/>
                  <a:gd name="T12" fmla="*/ 716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716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1" y="20"/>
                      <a:pt x="22" y="0"/>
                      <a:pt x="48" y="0"/>
                    </a:cubicBezTo>
                    <a:lnTo>
                      <a:pt x="668" y="0"/>
                    </a:lnTo>
                    <a:lnTo>
                      <a:pt x="668" y="0"/>
                    </a:lnTo>
                    <a:cubicBezTo>
                      <a:pt x="694" y="0"/>
                      <a:pt x="715" y="20"/>
                      <a:pt x="716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8" name="Freeform 105">
                <a:extLst>
                  <a:ext uri="{FF2B5EF4-FFF2-40B4-BE49-F238E27FC236}">
                    <a16:creationId xmlns:a16="http://schemas.microsoft.com/office/drawing/2014/main" id="{DFA743BE-ECF5-F84E-B347-F39F0DA6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5308" y="7702054"/>
                <a:ext cx="310907" cy="184242"/>
              </a:xfrm>
              <a:custGeom>
                <a:avLst/>
                <a:gdLst>
                  <a:gd name="T0" fmla="*/ 358 w 359"/>
                  <a:gd name="T1" fmla="*/ 3 h 213"/>
                  <a:gd name="T2" fmla="*/ 358 w 359"/>
                  <a:gd name="T3" fmla="*/ 164 h 213"/>
                  <a:gd name="T4" fmla="*/ 358 w 359"/>
                  <a:gd name="T5" fmla="*/ 164 h 213"/>
                  <a:gd name="T6" fmla="*/ 310 w 359"/>
                  <a:gd name="T7" fmla="*/ 212 h 213"/>
                  <a:gd name="T8" fmla="*/ 0 w 359"/>
                  <a:gd name="T9" fmla="*/ 212 h 213"/>
                  <a:gd name="T10" fmla="*/ 0 w 359"/>
                  <a:gd name="T11" fmla="*/ 0 h 213"/>
                  <a:gd name="T12" fmla="*/ 358 w 359"/>
                  <a:gd name="T13" fmla="*/ 0 h 213"/>
                  <a:gd name="T14" fmla="*/ 358 w 359"/>
                  <a:gd name="T15" fmla="*/ 0 h 213"/>
                  <a:gd name="T16" fmla="*/ 358 w 359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358" y="3"/>
                    </a:moveTo>
                    <a:lnTo>
                      <a:pt x="358" y="164"/>
                    </a:lnTo>
                    <a:lnTo>
                      <a:pt x="358" y="164"/>
                    </a:lnTo>
                    <a:cubicBezTo>
                      <a:pt x="358" y="191"/>
                      <a:pt x="336" y="212"/>
                      <a:pt x="310" y="212"/>
                    </a:cubicBezTo>
                    <a:lnTo>
                      <a:pt x="0" y="212"/>
                    </a:lnTo>
                    <a:lnTo>
                      <a:pt x="0" y="0"/>
                    </a:lnTo>
                    <a:lnTo>
                      <a:pt x="358" y="0"/>
                    </a:lnTo>
                    <a:lnTo>
                      <a:pt x="358" y="0"/>
                    </a:lnTo>
                    <a:cubicBezTo>
                      <a:pt x="358" y="1"/>
                      <a:pt x="358" y="1"/>
                      <a:pt x="358" y="3"/>
                    </a:cubicBez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9" name="Freeform 106">
                <a:extLst>
                  <a:ext uri="{FF2B5EF4-FFF2-40B4-BE49-F238E27FC236}">
                    <a16:creationId xmlns:a16="http://schemas.microsoft.com/office/drawing/2014/main" id="{39415878-FC0C-2940-9657-147C8C19A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8" y="7479428"/>
                <a:ext cx="310909" cy="184242"/>
              </a:xfrm>
              <a:custGeom>
                <a:avLst/>
                <a:gdLst>
                  <a:gd name="T0" fmla="*/ 358 w 359"/>
                  <a:gd name="T1" fmla="*/ 0 h 213"/>
                  <a:gd name="T2" fmla="*/ 358 w 359"/>
                  <a:gd name="T3" fmla="*/ 212 h 213"/>
                  <a:gd name="T4" fmla="*/ 48 w 359"/>
                  <a:gd name="T5" fmla="*/ 212 h 213"/>
                  <a:gd name="T6" fmla="*/ 48 w 359"/>
                  <a:gd name="T7" fmla="*/ 212 h 213"/>
                  <a:gd name="T8" fmla="*/ 0 w 359"/>
                  <a:gd name="T9" fmla="*/ 164 h 213"/>
                  <a:gd name="T10" fmla="*/ 0 w 359"/>
                  <a:gd name="T11" fmla="*/ 3 h 213"/>
                  <a:gd name="T12" fmla="*/ 0 w 359"/>
                  <a:gd name="T13" fmla="*/ 3 h 213"/>
                  <a:gd name="T14" fmla="*/ 0 w 359"/>
                  <a:gd name="T15" fmla="*/ 0 h 213"/>
                  <a:gd name="T16" fmla="*/ 358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358" y="0"/>
                    </a:moveTo>
                    <a:lnTo>
                      <a:pt x="358" y="212"/>
                    </a:lnTo>
                    <a:lnTo>
                      <a:pt x="48" y="212"/>
                    </a:lnTo>
                    <a:lnTo>
                      <a:pt x="48" y="212"/>
                    </a:lnTo>
                    <a:cubicBezTo>
                      <a:pt x="20" y="212"/>
                      <a:pt x="0" y="190"/>
                      <a:pt x="0" y="164"/>
                    </a:cubicBezTo>
                    <a:lnTo>
                      <a:pt x="0" y="3"/>
                    </a:lnTo>
                    <a:lnTo>
                      <a:pt x="0" y="3"/>
                    </a:lnTo>
                    <a:cubicBezTo>
                      <a:pt x="0" y="1"/>
                      <a:pt x="0" y="0"/>
                      <a:pt x="0" y="0"/>
                    </a:cubicBezTo>
                    <a:lnTo>
                      <a:pt x="358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0" name="Freeform 107">
                <a:extLst>
                  <a:ext uri="{FF2B5EF4-FFF2-40B4-BE49-F238E27FC236}">
                    <a16:creationId xmlns:a16="http://schemas.microsoft.com/office/drawing/2014/main" id="{AE1894C5-1E14-C144-AF90-FFF569403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99" y="7441046"/>
                <a:ext cx="625655" cy="38384"/>
              </a:xfrm>
              <a:custGeom>
                <a:avLst/>
                <a:gdLst>
                  <a:gd name="T0" fmla="*/ 716 w 717"/>
                  <a:gd name="T1" fmla="*/ 45 h 46"/>
                  <a:gd name="T2" fmla="*/ 0 w 717"/>
                  <a:gd name="T3" fmla="*/ 45 h 46"/>
                  <a:gd name="T4" fmla="*/ 0 w 717"/>
                  <a:gd name="T5" fmla="*/ 45 h 46"/>
                  <a:gd name="T6" fmla="*/ 48 w 717"/>
                  <a:gd name="T7" fmla="*/ 0 h 46"/>
                  <a:gd name="T8" fmla="*/ 668 w 717"/>
                  <a:gd name="T9" fmla="*/ 0 h 46"/>
                  <a:gd name="T10" fmla="*/ 668 w 717"/>
                  <a:gd name="T11" fmla="*/ 0 h 46"/>
                  <a:gd name="T12" fmla="*/ 716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716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1" y="19"/>
                      <a:pt x="22" y="0"/>
                      <a:pt x="48" y="0"/>
                    </a:cubicBezTo>
                    <a:lnTo>
                      <a:pt x="668" y="0"/>
                    </a:lnTo>
                    <a:lnTo>
                      <a:pt x="668" y="0"/>
                    </a:lnTo>
                    <a:cubicBezTo>
                      <a:pt x="694" y="0"/>
                      <a:pt x="715" y="19"/>
                      <a:pt x="716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1" name="Freeform 108">
                <a:extLst>
                  <a:ext uri="{FF2B5EF4-FFF2-40B4-BE49-F238E27FC236}">
                    <a16:creationId xmlns:a16="http://schemas.microsoft.com/office/drawing/2014/main" id="{D040C46B-4291-BD4B-9580-8B9DF600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5308" y="7479428"/>
                <a:ext cx="310907" cy="184242"/>
              </a:xfrm>
              <a:custGeom>
                <a:avLst/>
                <a:gdLst>
                  <a:gd name="T0" fmla="*/ 358 w 359"/>
                  <a:gd name="T1" fmla="*/ 3 h 213"/>
                  <a:gd name="T2" fmla="*/ 358 w 359"/>
                  <a:gd name="T3" fmla="*/ 164 h 213"/>
                  <a:gd name="T4" fmla="*/ 358 w 359"/>
                  <a:gd name="T5" fmla="*/ 164 h 213"/>
                  <a:gd name="T6" fmla="*/ 310 w 359"/>
                  <a:gd name="T7" fmla="*/ 212 h 213"/>
                  <a:gd name="T8" fmla="*/ 0 w 359"/>
                  <a:gd name="T9" fmla="*/ 212 h 213"/>
                  <a:gd name="T10" fmla="*/ 0 w 359"/>
                  <a:gd name="T11" fmla="*/ 0 h 213"/>
                  <a:gd name="T12" fmla="*/ 358 w 359"/>
                  <a:gd name="T13" fmla="*/ 0 h 213"/>
                  <a:gd name="T14" fmla="*/ 358 w 359"/>
                  <a:gd name="T15" fmla="*/ 0 h 213"/>
                  <a:gd name="T16" fmla="*/ 358 w 359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358" y="3"/>
                    </a:moveTo>
                    <a:lnTo>
                      <a:pt x="358" y="164"/>
                    </a:lnTo>
                    <a:lnTo>
                      <a:pt x="358" y="164"/>
                    </a:lnTo>
                    <a:cubicBezTo>
                      <a:pt x="358" y="190"/>
                      <a:pt x="336" y="212"/>
                      <a:pt x="310" y="212"/>
                    </a:cubicBezTo>
                    <a:lnTo>
                      <a:pt x="0" y="212"/>
                    </a:lnTo>
                    <a:lnTo>
                      <a:pt x="0" y="0"/>
                    </a:lnTo>
                    <a:lnTo>
                      <a:pt x="358" y="0"/>
                    </a:lnTo>
                    <a:lnTo>
                      <a:pt x="358" y="0"/>
                    </a:lnTo>
                    <a:cubicBezTo>
                      <a:pt x="358" y="0"/>
                      <a:pt x="358" y="1"/>
                      <a:pt x="358" y="3"/>
                    </a:cubicBez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2" name="Freeform 109">
                <a:extLst>
                  <a:ext uri="{FF2B5EF4-FFF2-40B4-BE49-F238E27FC236}">
                    <a16:creationId xmlns:a16="http://schemas.microsoft.com/office/drawing/2014/main" id="{C20D8491-B98A-294C-A5BD-1DBFBE41A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8233" y="8158823"/>
                <a:ext cx="310907" cy="188079"/>
              </a:xfrm>
              <a:custGeom>
                <a:avLst/>
                <a:gdLst>
                  <a:gd name="T0" fmla="*/ 0 w 359"/>
                  <a:gd name="T1" fmla="*/ 0 h 214"/>
                  <a:gd name="T2" fmla="*/ 0 w 359"/>
                  <a:gd name="T3" fmla="*/ 213 h 214"/>
                  <a:gd name="T4" fmla="*/ 310 w 359"/>
                  <a:gd name="T5" fmla="*/ 213 h 214"/>
                  <a:gd name="T6" fmla="*/ 310 w 359"/>
                  <a:gd name="T7" fmla="*/ 213 h 214"/>
                  <a:gd name="T8" fmla="*/ 358 w 359"/>
                  <a:gd name="T9" fmla="*/ 165 h 214"/>
                  <a:gd name="T10" fmla="*/ 358 w 359"/>
                  <a:gd name="T11" fmla="*/ 4 h 214"/>
                  <a:gd name="T12" fmla="*/ 358 w 359"/>
                  <a:gd name="T13" fmla="*/ 4 h 214"/>
                  <a:gd name="T14" fmla="*/ 358 w 359"/>
                  <a:gd name="T15" fmla="*/ 0 h 214"/>
                  <a:gd name="T16" fmla="*/ 0 w 359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0" y="0"/>
                    </a:moveTo>
                    <a:lnTo>
                      <a:pt x="0" y="213"/>
                    </a:lnTo>
                    <a:lnTo>
                      <a:pt x="310" y="213"/>
                    </a:lnTo>
                    <a:lnTo>
                      <a:pt x="310" y="213"/>
                    </a:lnTo>
                    <a:cubicBezTo>
                      <a:pt x="338" y="213"/>
                      <a:pt x="358" y="191"/>
                      <a:pt x="358" y="165"/>
                    </a:cubicBezTo>
                    <a:lnTo>
                      <a:pt x="358" y="4"/>
                    </a:lnTo>
                    <a:lnTo>
                      <a:pt x="358" y="4"/>
                    </a:lnTo>
                    <a:cubicBezTo>
                      <a:pt x="358" y="2"/>
                      <a:pt x="358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3" name="Freeform 110">
                <a:extLst>
                  <a:ext uri="{FF2B5EF4-FFF2-40B4-BE49-F238E27FC236}">
                    <a16:creationId xmlns:a16="http://schemas.microsoft.com/office/drawing/2014/main" id="{6599CF3E-26DA-A945-9069-DCA1B484F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5" y="8120439"/>
                <a:ext cx="621816" cy="38384"/>
              </a:xfrm>
              <a:custGeom>
                <a:avLst/>
                <a:gdLst>
                  <a:gd name="T0" fmla="*/ 0 w 716"/>
                  <a:gd name="T1" fmla="*/ 44 h 45"/>
                  <a:gd name="T2" fmla="*/ 715 w 716"/>
                  <a:gd name="T3" fmla="*/ 44 h 45"/>
                  <a:gd name="T4" fmla="*/ 715 w 716"/>
                  <a:gd name="T5" fmla="*/ 44 h 45"/>
                  <a:gd name="T6" fmla="*/ 667 w 716"/>
                  <a:gd name="T7" fmla="*/ 0 h 45"/>
                  <a:gd name="T8" fmla="*/ 46 w 716"/>
                  <a:gd name="T9" fmla="*/ 0 h 45"/>
                  <a:gd name="T10" fmla="*/ 46 w 716"/>
                  <a:gd name="T11" fmla="*/ 0 h 45"/>
                  <a:gd name="T12" fmla="*/ 0 w 716"/>
                  <a:gd name="T1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45">
                    <a:moveTo>
                      <a:pt x="0" y="44"/>
                    </a:moveTo>
                    <a:lnTo>
                      <a:pt x="715" y="44"/>
                    </a:lnTo>
                    <a:lnTo>
                      <a:pt x="715" y="44"/>
                    </a:lnTo>
                    <a:cubicBezTo>
                      <a:pt x="714" y="19"/>
                      <a:pt x="693" y="0"/>
                      <a:pt x="667" y="0"/>
                    </a:cubicBezTo>
                    <a:lnTo>
                      <a:pt x="46" y="0"/>
                    </a:lnTo>
                    <a:lnTo>
                      <a:pt x="46" y="0"/>
                    </a:lnTo>
                    <a:cubicBezTo>
                      <a:pt x="21" y="0"/>
                      <a:pt x="0" y="19"/>
                      <a:pt x="0" y="44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4" name="Freeform 111">
                <a:extLst>
                  <a:ext uri="{FF2B5EF4-FFF2-40B4-BE49-F238E27FC236}">
                    <a16:creationId xmlns:a16="http://schemas.microsoft.com/office/drawing/2014/main" id="{72C2CD52-0205-664B-8665-DBD87508C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3" y="8158823"/>
                <a:ext cx="310909" cy="188079"/>
              </a:xfrm>
              <a:custGeom>
                <a:avLst/>
                <a:gdLst>
                  <a:gd name="T0" fmla="*/ 0 w 358"/>
                  <a:gd name="T1" fmla="*/ 4 h 214"/>
                  <a:gd name="T2" fmla="*/ 0 w 358"/>
                  <a:gd name="T3" fmla="*/ 165 h 214"/>
                  <a:gd name="T4" fmla="*/ 0 w 358"/>
                  <a:gd name="T5" fmla="*/ 165 h 214"/>
                  <a:gd name="T6" fmla="*/ 46 w 358"/>
                  <a:gd name="T7" fmla="*/ 213 h 214"/>
                  <a:gd name="T8" fmla="*/ 357 w 358"/>
                  <a:gd name="T9" fmla="*/ 213 h 214"/>
                  <a:gd name="T10" fmla="*/ 357 w 358"/>
                  <a:gd name="T11" fmla="*/ 0 h 214"/>
                  <a:gd name="T12" fmla="*/ 0 w 358"/>
                  <a:gd name="T13" fmla="*/ 0 h 214"/>
                  <a:gd name="T14" fmla="*/ 0 w 358"/>
                  <a:gd name="T15" fmla="*/ 0 h 214"/>
                  <a:gd name="T16" fmla="*/ 0 w 358"/>
                  <a:gd name="T17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4">
                    <a:moveTo>
                      <a:pt x="0" y="4"/>
                    </a:moveTo>
                    <a:lnTo>
                      <a:pt x="0" y="165"/>
                    </a:lnTo>
                    <a:lnTo>
                      <a:pt x="0" y="165"/>
                    </a:lnTo>
                    <a:cubicBezTo>
                      <a:pt x="0" y="191"/>
                      <a:pt x="21" y="213"/>
                      <a:pt x="46" y="213"/>
                    </a:cubicBezTo>
                    <a:lnTo>
                      <a:pt x="357" y="213"/>
                    </a:lnTo>
                    <a:lnTo>
                      <a:pt x="357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5" name="Freeform 112">
                <a:extLst>
                  <a:ext uri="{FF2B5EF4-FFF2-40B4-BE49-F238E27FC236}">
                    <a16:creationId xmlns:a16="http://schemas.microsoft.com/office/drawing/2014/main" id="{A1B65138-6BC9-2D4D-9697-A275EF26D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8233" y="7932356"/>
                <a:ext cx="310907" cy="188082"/>
              </a:xfrm>
              <a:custGeom>
                <a:avLst/>
                <a:gdLst>
                  <a:gd name="T0" fmla="*/ 0 w 359"/>
                  <a:gd name="T1" fmla="*/ 0 h 214"/>
                  <a:gd name="T2" fmla="*/ 0 w 359"/>
                  <a:gd name="T3" fmla="*/ 213 h 214"/>
                  <a:gd name="T4" fmla="*/ 310 w 359"/>
                  <a:gd name="T5" fmla="*/ 213 h 214"/>
                  <a:gd name="T6" fmla="*/ 310 w 359"/>
                  <a:gd name="T7" fmla="*/ 213 h 214"/>
                  <a:gd name="T8" fmla="*/ 358 w 359"/>
                  <a:gd name="T9" fmla="*/ 165 h 214"/>
                  <a:gd name="T10" fmla="*/ 358 w 359"/>
                  <a:gd name="T11" fmla="*/ 4 h 214"/>
                  <a:gd name="T12" fmla="*/ 358 w 359"/>
                  <a:gd name="T13" fmla="*/ 4 h 214"/>
                  <a:gd name="T14" fmla="*/ 358 w 359"/>
                  <a:gd name="T15" fmla="*/ 0 h 214"/>
                  <a:gd name="T16" fmla="*/ 0 w 359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0" y="0"/>
                    </a:moveTo>
                    <a:lnTo>
                      <a:pt x="0" y="213"/>
                    </a:lnTo>
                    <a:lnTo>
                      <a:pt x="310" y="213"/>
                    </a:lnTo>
                    <a:lnTo>
                      <a:pt x="310" y="213"/>
                    </a:lnTo>
                    <a:cubicBezTo>
                      <a:pt x="338" y="213"/>
                      <a:pt x="358" y="191"/>
                      <a:pt x="358" y="165"/>
                    </a:cubicBezTo>
                    <a:lnTo>
                      <a:pt x="358" y="4"/>
                    </a:lnTo>
                    <a:lnTo>
                      <a:pt x="358" y="4"/>
                    </a:lnTo>
                    <a:cubicBezTo>
                      <a:pt x="358" y="2"/>
                      <a:pt x="358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6" name="Freeform 113">
                <a:extLst>
                  <a:ext uri="{FF2B5EF4-FFF2-40B4-BE49-F238E27FC236}">
                    <a16:creationId xmlns:a16="http://schemas.microsoft.com/office/drawing/2014/main" id="{613A3AE9-967B-BC44-9A67-B5311B5A8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5" y="7893974"/>
                <a:ext cx="621816" cy="38384"/>
              </a:xfrm>
              <a:custGeom>
                <a:avLst/>
                <a:gdLst>
                  <a:gd name="T0" fmla="*/ 0 w 716"/>
                  <a:gd name="T1" fmla="*/ 45 h 46"/>
                  <a:gd name="T2" fmla="*/ 715 w 716"/>
                  <a:gd name="T3" fmla="*/ 45 h 46"/>
                  <a:gd name="T4" fmla="*/ 715 w 716"/>
                  <a:gd name="T5" fmla="*/ 45 h 46"/>
                  <a:gd name="T6" fmla="*/ 667 w 716"/>
                  <a:gd name="T7" fmla="*/ 0 h 46"/>
                  <a:gd name="T8" fmla="*/ 46 w 716"/>
                  <a:gd name="T9" fmla="*/ 0 h 46"/>
                  <a:gd name="T10" fmla="*/ 46 w 716"/>
                  <a:gd name="T11" fmla="*/ 0 h 46"/>
                  <a:gd name="T12" fmla="*/ 0 w 716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46">
                    <a:moveTo>
                      <a:pt x="0" y="45"/>
                    </a:moveTo>
                    <a:lnTo>
                      <a:pt x="715" y="45"/>
                    </a:lnTo>
                    <a:lnTo>
                      <a:pt x="715" y="45"/>
                    </a:lnTo>
                    <a:cubicBezTo>
                      <a:pt x="714" y="20"/>
                      <a:pt x="693" y="0"/>
                      <a:pt x="667" y="0"/>
                    </a:cubicBezTo>
                    <a:lnTo>
                      <a:pt x="46" y="0"/>
                    </a:lnTo>
                    <a:lnTo>
                      <a:pt x="46" y="0"/>
                    </a:lnTo>
                    <a:cubicBezTo>
                      <a:pt x="21" y="0"/>
                      <a:pt x="0" y="20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7" name="Freeform 114">
                <a:extLst>
                  <a:ext uri="{FF2B5EF4-FFF2-40B4-BE49-F238E27FC236}">
                    <a16:creationId xmlns:a16="http://schemas.microsoft.com/office/drawing/2014/main" id="{83BD062F-4325-A045-8EC4-01D4F2F61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3" y="7932356"/>
                <a:ext cx="310909" cy="188082"/>
              </a:xfrm>
              <a:custGeom>
                <a:avLst/>
                <a:gdLst>
                  <a:gd name="T0" fmla="*/ 0 w 358"/>
                  <a:gd name="T1" fmla="*/ 4 h 214"/>
                  <a:gd name="T2" fmla="*/ 0 w 358"/>
                  <a:gd name="T3" fmla="*/ 165 h 214"/>
                  <a:gd name="T4" fmla="*/ 0 w 358"/>
                  <a:gd name="T5" fmla="*/ 165 h 214"/>
                  <a:gd name="T6" fmla="*/ 46 w 358"/>
                  <a:gd name="T7" fmla="*/ 213 h 214"/>
                  <a:gd name="T8" fmla="*/ 357 w 358"/>
                  <a:gd name="T9" fmla="*/ 213 h 214"/>
                  <a:gd name="T10" fmla="*/ 357 w 358"/>
                  <a:gd name="T11" fmla="*/ 0 h 214"/>
                  <a:gd name="T12" fmla="*/ 0 w 358"/>
                  <a:gd name="T13" fmla="*/ 0 h 214"/>
                  <a:gd name="T14" fmla="*/ 0 w 358"/>
                  <a:gd name="T15" fmla="*/ 0 h 214"/>
                  <a:gd name="T16" fmla="*/ 0 w 358"/>
                  <a:gd name="T17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4">
                    <a:moveTo>
                      <a:pt x="0" y="4"/>
                    </a:moveTo>
                    <a:lnTo>
                      <a:pt x="0" y="165"/>
                    </a:lnTo>
                    <a:lnTo>
                      <a:pt x="0" y="165"/>
                    </a:lnTo>
                    <a:cubicBezTo>
                      <a:pt x="0" y="191"/>
                      <a:pt x="21" y="213"/>
                      <a:pt x="46" y="213"/>
                    </a:cubicBezTo>
                    <a:lnTo>
                      <a:pt x="357" y="213"/>
                    </a:lnTo>
                    <a:lnTo>
                      <a:pt x="357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8" name="Freeform 115">
                <a:extLst>
                  <a:ext uri="{FF2B5EF4-FFF2-40B4-BE49-F238E27FC236}">
                    <a16:creationId xmlns:a16="http://schemas.microsoft.com/office/drawing/2014/main" id="{BAA3C552-FADE-FA4D-968F-907C58A1D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8233" y="7709730"/>
                <a:ext cx="310907" cy="184242"/>
              </a:xfrm>
              <a:custGeom>
                <a:avLst/>
                <a:gdLst>
                  <a:gd name="T0" fmla="*/ 0 w 359"/>
                  <a:gd name="T1" fmla="*/ 0 h 213"/>
                  <a:gd name="T2" fmla="*/ 0 w 359"/>
                  <a:gd name="T3" fmla="*/ 212 h 213"/>
                  <a:gd name="T4" fmla="*/ 310 w 359"/>
                  <a:gd name="T5" fmla="*/ 212 h 213"/>
                  <a:gd name="T6" fmla="*/ 310 w 359"/>
                  <a:gd name="T7" fmla="*/ 212 h 213"/>
                  <a:gd name="T8" fmla="*/ 358 w 359"/>
                  <a:gd name="T9" fmla="*/ 164 h 213"/>
                  <a:gd name="T10" fmla="*/ 358 w 359"/>
                  <a:gd name="T11" fmla="*/ 2 h 213"/>
                  <a:gd name="T12" fmla="*/ 358 w 359"/>
                  <a:gd name="T13" fmla="*/ 2 h 213"/>
                  <a:gd name="T14" fmla="*/ 358 w 359"/>
                  <a:gd name="T15" fmla="*/ 0 h 213"/>
                  <a:gd name="T16" fmla="*/ 0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8" y="212"/>
                      <a:pt x="358" y="191"/>
                      <a:pt x="358" y="164"/>
                    </a:cubicBezTo>
                    <a:lnTo>
                      <a:pt x="358" y="2"/>
                    </a:lnTo>
                    <a:lnTo>
                      <a:pt x="358" y="2"/>
                    </a:lnTo>
                    <a:cubicBezTo>
                      <a:pt x="358" y="1"/>
                      <a:pt x="358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9" name="Freeform 116">
                <a:extLst>
                  <a:ext uri="{FF2B5EF4-FFF2-40B4-BE49-F238E27FC236}">
                    <a16:creationId xmlns:a16="http://schemas.microsoft.com/office/drawing/2014/main" id="{605FBF1B-2530-154B-8C37-B5BEE32AE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5" y="7671348"/>
                <a:ext cx="621816" cy="38384"/>
              </a:xfrm>
              <a:custGeom>
                <a:avLst/>
                <a:gdLst>
                  <a:gd name="T0" fmla="*/ 0 w 716"/>
                  <a:gd name="T1" fmla="*/ 44 h 45"/>
                  <a:gd name="T2" fmla="*/ 715 w 716"/>
                  <a:gd name="T3" fmla="*/ 44 h 45"/>
                  <a:gd name="T4" fmla="*/ 715 w 716"/>
                  <a:gd name="T5" fmla="*/ 44 h 45"/>
                  <a:gd name="T6" fmla="*/ 667 w 716"/>
                  <a:gd name="T7" fmla="*/ 0 h 45"/>
                  <a:gd name="T8" fmla="*/ 46 w 716"/>
                  <a:gd name="T9" fmla="*/ 0 h 45"/>
                  <a:gd name="T10" fmla="*/ 46 w 716"/>
                  <a:gd name="T11" fmla="*/ 0 h 45"/>
                  <a:gd name="T12" fmla="*/ 0 w 716"/>
                  <a:gd name="T1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45">
                    <a:moveTo>
                      <a:pt x="0" y="44"/>
                    </a:moveTo>
                    <a:lnTo>
                      <a:pt x="715" y="44"/>
                    </a:lnTo>
                    <a:lnTo>
                      <a:pt x="715" y="44"/>
                    </a:lnTo>
                    <a:cubicBezTo>
                      <a:pt x="714" y="18"/>
                      <a:pt x="693" y="0"/>
                      <a:pt x="667" y="0"/>
                    </a:cubicBezTo>
                    <a:lnTo>
                      <a:pt x="46" y="0"/>
                    </a:lnTo>
                    <a:lnTo>
                      <a:pt x="46" y="0"/>
                    </a:lnTo>
                    <a:cubicBezTo>
                      <a:pt x="21" y="0"/>
                      <a:pt x="0" y="18"/>
                      <a:pt x="0" y="44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0" name="Freeform 117">
                <a:extLst>
                  <a:ext uri="{FF2B5EF4-FFF2-40B4-BE49-F238E27FC236}">
                    <a16:creationId xmlns:a16="http://schemas.microsoft.com/office/drawing/2014/main" id="{60E0902D-0904-394A-A457-770D3D39C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3" y="7709730"/>
                <a:ext cx="310909" cy="184242"/>
              </a:xfrm>
              <a:custGeom>
                <a:avLst/>
                <a:gdLst>
                  <a:gd name="T0" fmla="*/ 0 w 358"/>
                  <a:gd name="T1" fmla="*/ 2 h 213"/>
                  <a:gd name="T2" fmla="*/ 0 w 358"/>
                  <a:gd name="T3" fmla="*/ 164 h 213"/>
                  <a:gd name="T4" fmla="*/ 0 w 358"/>
                  <a:gd name="T5" fmla="*/ 164 h 213"/>
                  <a:gd name="T6" fmla="*/ 46 w 358"/>
                  <a:gd name="T7" fmla="*/ 212 h 213"/>
                  <a:gd name="T8" fmla="*/ 357 w 358"/>
                  <a:gd name="T9" fmla="*/ 212 h 213"/>
                  <a:gd name="T10" fmla="*/ 357 w 358"/>
                  <a:gd name="T11" fmla="*/ 0 h 213"/>
                  <a:gd name="T12" fmla="*/ 0 w 358"/>
                  <a:gd name="T13" fmla="*/ 0 h 213"/>
                  <a:gd name="T14" fmla="*/ 0 w 358"/>
                  <a:gd name="T15" fmla="*/ 0 h 213"/>
                  <a:gd name="T16" fmla="*/ 0 w 358"/>
                  <a:gd name="T17" fmla="*/ 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3">
                    <a:moveTo>
                      <a:pt x="0" y="2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1"/>
                      <a:pt x="21" y="212"/>
                      <a:pt x="46" y="212"/>
                    </a:cubicBezTo>
                    <a:lnTo>
                      <a:pt x="357" y="212"/>
                    </a:lnTo>
                    <a:lnTo>
                      <a:pt x="357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1" name="Freeform 118">
                <a:extLst>
                  <a:ext uri="{FF2B5EF4-FFF2-40B4-BE49-F238E27FC236}">
                    <a16:creationId xmlns:a16="http://schemas.microsoft.com/office/drawing/2014/main" id="{965EE2B2-3F61-364D-9733-8BB0FBFEF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8233" y="7487106"/>
                <a:ext cx="310907" cy="188082"/>
              </a:xfrm>
              <a:custGeom>
                <a:avLst/>
                <a:gdLst>
                  <a:gd name="T0" fmla="*/ 0 w 359"/>
                  <a:gd name="T1" fmla="*/ 0 h 214"/>
                  <a:gd name="T2" fmla="*/ 0 w 359"/>
                  <a:gd name="T3" fmla="*/ 213 h 214"/>
                  <a:gd name="T4" fmla="*/ 310 w 359"/>
                  <a:gd name="T5" fmla="*/ 213 h 214"/>
                  <a:gd name="T6" fmla="*/ 310 w 359"/>
                  <a:gd name="T7" fmla="*/ 213 h 214"/>
                  <a:gd name="T8" fmla="*/ 358 w 359"/>
                  <a:gd name="T9" fmla="*/ 164 h 214"/>
                  <a:gd name="T10" fmla="*/ 358 w 359"/>
                  <a:gd name="T11" fmla="*/ 2 h 214"/>
                  <a:gd name="T12" fmla="*/ 358 w 359"/>
                  <a:gd name="T13" fmla="*/ 2 h 214"/>
                  <a:gd name="T14" fmla="*/ 358 w 359"/>
                  <a:gd name="T15" fmla="*/ 0 h 214"/>
                  <a:gd name="T16" fmla="*/ 0 w 359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0" y="0"/>
                    </a:moveTo>
                    <a:lnTo>
                      <a:pt x="0" y="213"/>
                    </a:lnTo>
                    <a:lnTo>
                      <a:pt x="310" y="213"/>
                    </a:lnTo>
                    <a:lnTo>
                      <a:pt x="310" y="213"/>
                    </a:lnTo>
                    <a:cubicBezTo>
                      <a:pt x="338" y="213"/>
                      <a:pt x="358" y="190"/>
                      <a:pt x="358" y="164"/>
                    </a:cubicBezTo>
                    <a:lnTo>
                      <a:pt x="358" y="2"/>
                    </a:lnTo>
                    <a:lnTo>
                      <a:pt x="358" y="2"/>
                    </a:lnTo>
                    <a:lnTo>
                      <a:pt x="3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2" name="Freeform 119">
                <a:extLst>
                  <a:ext uri="{FF2B5EF4-FFF2-40B4-BE49-F238E27FC236}">
                    <a16:creationId xmlns:a16="http://schemas.microsoft.com/office/drawing/2014/main" id="{166B4598-15F2-6949-99BB-DFDCD9466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5" y="7444885"/>
                <a:ext cx="621816" cy="42220"/>
              </a:xfrm>
              <a:custGeom>
                <a:avLst/>
                <a:gdLst>
                  <a:gd name="T0" fmla="*/ 0 w 716"/>
                  <a:gd name="T1" fmla="*/ 46 h 47"/>
                  <a:gd name="T2" fmla="*/ 715 w 716"/>
                  <a:gd name="T3" fmla="*/ 46 h 47"/>
                  <a:gd name="T4" fmla="*/ 715 w 716"/>
                  <a:gd name="T5" fmla="*/ 46 h 47"/>
                  <a:gd name="T6" fmla="*/ 667 w 716"/>
                  <a:gd name="T7" fmla="*/ 0 h 47"/>
                  <a:gd name="T8" fmla="*/ 46 w 716"/>
                  <a:gd name="T9" fmla="*/ 0 h 47"/>
                  <a:gd name="T10" fmla="*/ 46 w 716"/>
                  <a:gd name="T11" fmla="*/ 0 h 47"/>
                  <a:gd name="T12" fmla="*/ 0 w 716"/>
                  <a:gd name="T1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47">
                    <a:moveTo>
                      <a:pt x="0" y="46"/>
                    </a:moveTo>
                    <a:lnTo>
                      <a:pt x="715" y="46"/>
                    </a:lnTo>
                    <a:lnTo>
                      <a:pt x="715" y="46"/>
                    </a:lnTo>
                    <a:cubicBezTo>
                      <a:pt x="714" y="21"/>
                      <a:pt x="693" y="0"/>
                      <a:pt x="667" y="0"/>
                    </a:cubicBezTo>
                    <a:lnTo>
                      <a:pt x="46" y="0"/>
                    </a:lnTo>
                    <a:lnTo>
                      <a:pt x="46" y="0"/>
                    </a:lnTo>
                    <a:cubicBezTo>
                      <a:pt x="21" y="0"/>
                      <a:pt x="0" y="21"/>
                      <a:pt x="0" y="46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3" name="Freeform 120">
                <a:extLst>
                  <a:ext uri="{FF2B5EF4-FFF2-40B4-BE49-F238E27FC236}">
                    <a16:creationId xmlns:a16="http://schemas.microsoft.com/office/drawing/2014/main" id="{D5E68D95-1C80-1442-9A32-4DE5707EA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323" y="7487106"/>
                <a:ext cx="310909" cy="188082"/>
              </a:xfrm>
              <a:custGeom>
                <a:avLst/>
                <a:gdLst>
                  <a:gd name="T0" fmla="*/ 0 w 358"/>
                  <a:gd name="T1" fmla="*/ 2 h 214"/>
                  <a:gd name="T2" fmla="*/ 0 w 358"/>
                  <a:gd name="T3" fmla="*/ 164 h 214"/>
                  <a:gd name="T4" fmla="*/ 0 w 358"/>
                  <a:gd name="T5" fmla="*/ 164 h 214"/>
                  <a:gd name="T6" fmla="*/ 46 w 358"/>
                  <a:gd name="T7" fmla="*/ 213 h 214"/>
                  <a:gd name="T8" fmla="*/ 357 w 358"/>
                  <a:gd name="T9" fmla="*/ 213 h 214"/>
                  <a:gd name="T10" fmla="*/ 357 w 358"/>
                  <a:gd name="T11" fmla="*/ 0 h 214"/>
                  <a:gd name="T12" fmla="*/ 0 w 358"/>
                  <a:gd name="T13" fmla="*/ 0 h 214"/>
                  <a:gd name="T14" fmla="*/ 0 w 358"/>
                  <a:gd name="T15" fmla="*/ 0 h 214"/>
                  <a:gd name="T16" fmla="*/ 0 w 358"/>
                  <a:gd name="T17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4">
                    <a:moveTo>
                      <a:pt x="0" y="2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0"/>
                      <a:pt x="21" y="213"/>
                      <a:pt x="46" y="213"/>
                    </a:cubicBezTo>
                    <a:lnTo>
                      <a:pt x="357" y="213"/>
                    </a:lnTo>
                    <a:lnTo>
                      <a:pt x="35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4" name="Freeform 121">
                <a:extLst>
                  <a:ext uri="{FF2B5EF4-FFF2-40B4-BE49-F238E27FC236}">
                    <a16:creationId xmlns:a16="http://schemas.microsoft.com/office/drawing/2014/main" id="{9D18E94E-5429-1C48-A358-F7CF718B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9952" y="8151145"/>
                <a:ext cx="314747" cy="184242"/>
              </a:xfrm>
              <a:custGeom>
                <a:avLst/>
                <a:gdLst>
                  <a:gd name="T0" fmla="*/ 0 w 360"/>
                  <a:gd name="T1" fmla="*/ 0 h 213"/>
                  <a:gd name="T2" fmla="*/ 0 w 360"/>
                  <a:gd name="T3" fmla="*/ 212 h 213"/>
                  <a:gd name="T4" fmla="*/ 310 w 360"/>
                  <a:gd name="T5" fmla="*/ 212 h 213"/>
                  <a:gd name="T6" fmla="*/ 310 w 360"/>
                  <a:gd name="T7" fmla="*/ 212 h 213"/>
                  <a:gd name="T8" fmla="*/ 359 w 360"/>
                  <a:gd name="T9" fmla="*/ 163 h 213"/>
                  <a:gd name="T10" fmla="*/ 359 w 360"/>
                  <a:gd name="T11" fmla="*/ 2 h 213"/>
                  <a:gd name="T12" fmla="*/ 359 w 360"/>
                  <a:gd name="T13" fmla="*/ 2 h 213"/>
                  <a:gd name="T14" fmla="*/ 358 w 360"/>
                  <a:gd name="T15" fmla="*/ 0 h 213"/>
                  <a:gd name="T16" fmla="*/ 0 w 360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7" y="212"/>
                      <a:pt x="359" y="190"/>
                      <a:pt x="359" y="163"/>
                    </a:cubicBezTo>
                    <a:lnTo>
                      <a:pt x="359" y="2"/>
                    </a:lnTo>
                    <a:lnTo>
                      <a:pt x="359" y="2"/>
                    </a:lnTo>
                    <a:cubicBezTo>
                      <a:pt x="359" y="2"/>
                      <a:pt x="359" y="0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5" name="Freeform 122">
                <a:extLst>
                  <a:ext uri="{FF2B5EF4-FFF2-40B4-BE49-F238E27FC236}">
                    <a16:creationId xmlns:a16="http://schemas.microsoft.com/office/drawing/2014/main" id="{847F3384-8FCB-564A-A5C5-7C17A258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8112762"/>
                <a:ext cx="625655" cy="38384"/>
              </a:xfrm>
              <a:custGeom>
                <a:avLst/>
                <a:gdLst>
                  <a:gd name="T0" fmla="*/ 0 w 718"/>
                  <a:gd name="T1" fmla="*/ 45 h 46"/>
                  <a:gd name="T2" fmla="*/ 717 w 718"/>
                  <a:gd name="T3" fmla="*/ 45 h 46"/>
                  <a:gd name="T4" fmla="*/ 717 w 718"/>
                  <a:gd name="T5" fmla="*/ 45 h 46"/>
                  <a:gd name="T6" fmla="*/ 669 w 718"/>
                  <a:gd name="T7" fmla="*/ 0 h 46"/>
                  <a:gd name="T8" fmla="*/ 48 w 718"/>
                  <a:gd name="T9" fmla="*/ 0 h 46"/>
                  <a:gd name="T10" fmla="*/ 48 w 718"/>
                  <a:gd name="T11" fmla="*/ 0 h 46"/>
                  <a:gd name="T12" fmla="*/ 0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0" y="45"/>
                    </a:moveTo>
                    <a:lnTo>
                      <a:pt x="717" y="45"/>
                    </a:lnTo>
                    <a:lnTo>
                      <a:pt x="717" y="45"/>
                    </a:lnTo>
                    <a:cubicBezTo>
                      <a:pt x="715" y="19"/>
                      <a:pt x="695" y="0"/>
                      <a:pt x="669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2" y="19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6" name="Freeform 123">
                <a:extLst>
                  <a:ext uri="{FF2B5EF4-FFF2-40B4-BE49-F238E27FC236}">
                    <a16:creationId xmlns:a16="http://schemas.microsoft.com/office/drawing/2014/main" id="{70207E21-1FC5-AA4F-BCA0-D5BB60932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8151145"/>
                <a:ext cx="314747" cy="184242"/>
              </a:xfrm>
              <a:custGeom>
                <a:avLst/>
                <a:gdLst>
                  <a:gd name="T0" fmla="*/ 0 w 360"/>
                  <a:gd name="T1" fmla="*/ 2 h 213"/>
                  <a:gd name="T2" fmla="*/ 0 w 360"/>
                  <a:gd name="T3" fmla="*/ 163 h 213"/>
                  <a:gd name="T4" fmla="*/ 0 w 360"/>
                  <a:gd name="T5" fmla="*/ 163 h 213"/>
                  <a:gd name="T6" fmla="*/ 48 w 360"/>
                  <a:gd name="T7" fmla="*/ 212 h 213"/>
                  <a:gd name="T8" fmla="*/ 359 w 360"/>
                  <a:gd name="T9" fmla="*/ 212 h 213"/>
                  <a:gd name="T10" fmla="*/ 359 w 360"/>
                  <a:gd name="T11" fmla="*/ 0 h 213"/>
                  <a:gd name="T12" fmla="*/ 0 w 360"/>
                  <a:gd name="T13" fmla="*/ 0 h 213"/>
                  <a:gd name="T14" fmla="*/ 0 w 360"/>
                  <a:gd name="T15" fmla="*/ 0 h 213"/>
                  <a:gd name="T16" fmla="*/ 0 w 360"/>
                  <a:gd name="T17" fmla="*/ 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3">
                    <a:moveTo>
                      <a:pt x="0" y="2"/>
                    </a:moveTo>
                    <a:lnTo>
                      <a:pt x="0" y="163"/>
                    </a:lnTo>
                    <a:lnTo>
                      <a:pt x="0" y="163"/>
                    </a:lnTo>
                    <a:cubicBezTo>
                      <a:pt x="0" y="190"/>
                      <a:pt x="22" y="212"/>
                      <a:pt x="48" y="212"/>
                    </a:cubicBezTo>
                    <a:lnTo>
                      <a:pt x="359" y="212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7" name="Freeform 124">
                <a:extLst>
                  <a:ext uri="{FF2B5EF4-FFF2-40B4-BE49-F238E27FC236}">
                    <a16:creationId xmlns:a16="http://schemas.microsoft.com/office/drawing/2014/main" id="{63A523B2-1D1D-A647-A68D-39DEF5A02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9952" y="7928521"/>
                <a:ext cx="314747" cy="188079"/>
              </a:xfrm>
              <a:custGeom>
                <a:avLst/>
                <a:gdLst>
                  <a:gd name="T0" fmla="*/ 0 w 360"/>
                  <a:gd name="T1" fmla="*/ 0 h 214"/>
                  <a:gd name="T2" fmla="*/ 0 w 360"/>
                  <a:gd name="T3" fmla="*/ 213 h 214"/>
                  <a:gd name="T4" fmla="*/ 310 w 360"/>
                  <a:gd name="T5" fmla="*/ 213 h 214"/>
                  <a:gd name="T6" fmla="*/ 310 w 360"/>
                  <a:gd name="T7" fmla="*/ 213 h 214"/>
                  <a:gd name="T8" fmla="*/ 359 w 360"/>
                  <a:gd name="T9" fmla="*/ 164 h 214"/>
                  <a:gd name="T10" fmla="*/ 359 w 360"/>
                  <a:gd name="T11" fmla="*/ 3 h 214"/>
                  <a:gd name="T12" fmla="*/ 359 w 360"/>
                  <a:gd name="T13" fmla="*/ 3 h 214"/>
                  <a:gd name="T14" fmla="*/ 358 w 360"/>
                  <a:gd name="T15" fmla="*/ 0 h 214"/>
                  <a:gd name="T16" fmla="*/ 0 w 360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4">
                    <a:moveTo>
                      <a:pt x="0" y="0"/>
                    </a:moveTo>
                    <a:lnTo>
                      <a:pt x="0" y="213"/>
                    </a:lnTo>
                    <a:lnTo>
                      <a:pt x="310" y="213"/>
                    </a:lnTo>
                    <a:lnTo>
                      <a:pt x="310" y="213"/>
                    </a:lnTo>
                    <a:cubicBezTo>
                      <a:pt x="337" y="213"/>
                      <a:pt x="359" y="191"/>
                      <a:pt x="359" y="164"/>
                    </a:cubicBezTo>
                    <a:lnTo>
                      <a:pt x="359" y="3"/>
                    </a:lnTo>
                    <a:lnTo>
                      <a:pt x="359" y="3"/>
                    </a:lnTo>
                    <a:cubicBezTo>
                      <a:pt x="359" y="3"/>
                      <a:pt x="359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8" name="Freeform 125">
                <a:extLst>
                  <a:ext uri="{FF2B5EF4-FFF2-40B4-BE49-F238E27FC236}">
                    <a16:creationId xmlns:a16="http://schemas.microsoft.com/office/drawing/2014/main" id="{D12DE870-B330-284E-BB3C-0521B2294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890137"/>
                <a:ext cx="625655" cy="38384"/>
              </a:xfrm>
              <a:custGeom>
                <a:avLst/>
                <a:gdLst>
                  <a:gd name="T0" fmla="*/ 0 w 718"/>
                  <a:gd name="T1" fmla="*/ 45 h 46"/>
                  <a:gd name="T2" fmla="*/ 717 w 718"/>
                  <a:gd name="T3" fmla="*/ 45 h 46"/>
                  <a:gd name="T4" fmla="*/ 717 w 718"/>
                  <a:gd name="T5" fmla="*/ 45 h 46"/>
                  <a:gd name="T6" fmla="*/ 669 w 718"/>
                  <a:gd name="T7" fmla="*/ 0 h 46"/>
                  <a:gd name="T8" fmla="*/ 48 w 718"/>
                  <a:gd name="T9" fmla="*/ 0 h 46"/>
                  <a:gd name="T10" fmla="*/ 48 w 718"/>
                  <a:gd name="T11" fmla="*/ 0 h 46"/>
                  <a:gd name="T12" fmla="*/ 0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0" y="45"/>
                    </a:moveTo>
                    <a:lnTo>
                      <a:pt x="717" y="45"/>
                    </a:lnTo>
                    <a:lnTo>
                      <a:pt x="717" y="45"/>
                    </a:lnTo>
                    <a:cubicBezTo>
                      <a:pt x="715" y="20"/>
                      <a:pt x="695" y="0"/>
                      <a:pt x="669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2" y="20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9" name="Freeform 126">
                <a:extLst>
                  <a:ext uri="{FF2B5EF4-FFF2-40B4-BE49-F238E27FC236}">
                    <a16:creationId xmlns:a16="http://schemas.microsoft.com/office/drawing/2014/main" id="{134353F9-6F46-354B-A776-20353E5DB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928521"/>
                <a:ext cx="314747" cy="188079"/>
              </a:xfrm>
              <a:custGeom>
                <a:avLst/>
                <a:gdLst>
                  <a:gd name="T0" fmla="*/ 0 w 360"/>
                  <a:gd name="T1" fmla="*/ 3 h 214"/>
                  <a:gd name="T2" fmla="*/ 0 w 360"/>
                  <a:gd name="T3" fmla="*/ 164 h 214"/>
                  <a:gd name="T4" fmla="*/ 0 w 360"/>
                  <a:gd name="T5" fmla="*/ 164 h 214"/>
                  <a:gd name="T6" fmla="*/ 48 w 360"/>
                  <a:gd name="T7" fmla="*/ 213 h 214"/>
                  <a:gd name="T8" fmla="*/ 359 w 360"/>
                  <a:gd name="T9" fmla="*/ 213 h 214"/>
                  <a:gd name="T10" fmla="*/ 359 w 360"/>
                  <a:gd name="T11" fmla="*/ 0 h 214"/>
                  <a:gd name="T12" fmla="*/ 0 w 360"/>
                  <a:gd name="T13" fmla="*/ 0 h 214"/>
                  <a:gd name="T14" fmla="*/ 0 w 360"/>
                  <a:gd name="T15" fmla="*/ 0 h 214"/>
                  <a:gd name="T16" fmla="*/ 0 w 360"/>
                  <a:gd name="T17" fmla="*/ 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4">
                    <a:moveTo>
                      <a:pt x="0" y="3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1"/>
                      <a:pt x="22" y="213"/>
                      <a:pt x="48" y="213"/>
                    </a:cubicBezTo>
                    <a:lnTo>
                      <a:pt x="359" y="213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3"/>
                      <a:pt x="0" y="3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0" name="Freeform 127">
                <a:extLst>
                  <a:ext uri="{FF2B5EF4-FFF2-40B4-BE49-F238E27FC236}">
                    <a16:creationId xmlns:a16="http://schemas.microsoft.com/office/drawing/2014/main" id="{E7FB56F8-8BA8-FC40-83B0-BD5BF69D1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9952" y="7702054"/>
                <a:ext cx="314747" cy="184242"/>
              </a:xfrm>
              <a:custGeom>
                <a:avLst/>
                <a:gdLst>
                  <a:gd name="T0" fmla="*/ 0 w 360"/>
                  <a:gd name="T1" fmla="*/ 0 h 213"/>
                  <a:gd name="T2" fmla="*/ 0 w 360"/>
                  <a:gd name="T3" fmla="*/ 212 h 213"/>
                  <a:gd name="T4" fmla="*/ 310 w 360"/>
                  <a:gd name="T5" fmla="*/ 212 h 213"/>
                  <a:gd name="T6" fmla="*/ 310 w 360"/>
                  <a:gd name="T7" fmla="*/ 212 h 213"/>
                  <a:gd name="T8" fmla="*/ 359 w 360"/>
                  <a:gd name="T9" fmla="*/ 164 h 213"/>
                  <a:gd name="T10" fmla="*/ 359 w 360"/>
                  <a:gd name="T11" fmla="*/ 3 h 213"/>
                  <a:gd name="T12" fmla="*/ 359 w 360"/>
                  <a:gd name="T13" fmla="*/ 3 h 213"/>
                  <a:gd name="T14" fmla="*/ 358 w 360"/>
                  <a:gd name="T15" fmla="*/ 0 h 213"/>
                  <a:gd name="T16" fmla="*/ 0 w 360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7" y="212"/>
                      <a:pt x="359" y="191"/>
                      <a:pt x="359" y="164"/>
                    </a:cubicBezTo>
                    <a:lnTo>
                      <a:pt x="359" y="3"/>
                    </a:lnTo>
                    <a:lnTo>
                      <a:pt x="359" y="3"/>
                    </a:lnTo>
                    <a:cubicBezTo>
                      <a:pt x="359" y="1"/>
                      <a:pt x="359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1" name="Freeform 128">
                <a:extLst>
                  <a:ext uri="{FF2B5EF4-FFF2-40B4-BE49-F238E27FC236}">
                    <a16:creationId xmlns:a16="http://schemas.microsoft.com/office/drawing/2014/main" id="{C1FA74E4-7E9A-3F4F-92A2-BC962D933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663672"/>
                <a:ext cx="625655" cy="38384"/>
              </a:xfrm>
              <a:custGeom>
                <a:avLst/>
                <a:gdLst>
                  <a:gd name="T0" fmla="*/ 0 w 718"/>
                  <a:gd name="T1" fmla="*/ 45 h 46"/>
                  <a:gd name="T2" fmla="*/ 717 w 718"/>
                  <a:gd name="T3" fmla="*/ 45 h 46"/>
                  <a:gd name="T4" fmla="*/ 717 w 718"/>
                  <a:gd name="T5" fmla="*/ 45 h 46"/>
                  <a:gd name="T6" fmla="*/ 669 w 718"/>
                  <a:gd name="T7" fmla="*/ 0 h 46"/>
                  <a:gd name="T8" fmla="*/ 48 w 718"/>
                  <a:gd name="T9" fmla="*/ 0 h 46"/>
                  <a:gd name="T10" fmla="*/ 48 w 718"/>
                  <a:gd name="T11" fmla="*/ 0 h 46"/>
                  <a:gd name="T12" fmla="*/ 0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0" y="45"/>
                    </a:moveTo>
                    <a:lnTo>
                      <a:pt x="717" y="45"/>
                    </a:lnTo>
                    <a:lnTo>
                      <a:pt x="717" y="45"/>
                    </a:lnTo>
                    <a:cubicBezTo>
                      <a:pt x="715" y="20"/>
                      <a:pt x="695" y="0"/>
                      <a:pt x="669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2" y="20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2" name="Freeform 129">
                <a:extLst>
                  <a:ext uri="{FF2B5EF4-FFF2-40B4-BE49-F238E27FC236}">
                    <a16:creationId xmlns:a16="http://schemas.microsoft.com/office/drawing/2014/main" id="{780A9B1A-0B8A-5F4F-BE59-9A865B983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702054"/>
                <a:ext cx="314747" cy="184242"/>
              </a:xfrm>
              <a:custGeom>
                <a:avLst/>
                <a:gdLst>
                  <a:gd name="T0" fmla="*/ 0 w 360"/>
                  <a:gd name="T1" fmla="*/ 3 h 213"/>
                  <a:gd name="T2" fmla="*/ 0 w 360"/>
                  <a:gd name="T3" fmla="*/ 164 h 213"/>
                  <a:gd name="T4" fmla="*/ 0 w 360"/>
                  <a:gd name="T5" fmla="*/ 164 h 213"/>
                  <a:gd name="T6" fmla="*/ 48 w 360"/>
                  <a:gd name="T7" fmla="*/ 212 h 213"/>
                  <a:gd name="T8" fmla="*/ 359 w 360"/>
                  <a:gd name="T9" fmla="*/ 212 h 213"/>
                  <a:gd name="T10" fmla="*/ 359 w 360"/>
                  <a:gd name="T11" fmla="*/ 0 h 213"/>
                  <a:gd name="T12" fmla="*/ 0 w 360"/>
                  <a:gd name="T13" fmla="*/ 0 h 213"/>
                  <a:gd name="T14" fmla="*/ 0 w 360"/>
                  <a:gd name="T15" fmla="*/ 0 h 213"/>
                  <a:gd name="T16" fmla="*/ 0 w 360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3">
                    <a:moveTo>
                      <a:pt x="0" y="3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1"/>
                      <a:pt x="22" y="212"/>
                      <a:pt x="48" y="212"/>
                    </a:cubicBezTo>
                    <a:lnTo>
                      <a:pt x="359" y="212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1"/>
                      <a:pt x="0" y="3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3" name="Freeform 130">
                <a:extLst>
                  <a:ext uri="{FF2B5EF4-FFF2-40B4-BE49-F238E27FC236}">
                    <a16:creationId xmlns:a16="http://schemas.microsoft.com/office/drawing/2014/main" id="{95A7F852-C962-1146-A54E-BFD412565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9952" y="7479428"/>
                <a:ext cx="314747" cy="184242"/>
              </a:xfrm>
              <a:custGeom>
                <a:avLst/>
                <a:gdLst>
                  <a:gd name="T0" fmla="*/ 0 w 360"/>
                  <a:gd name="T1" fmla="*/ 0 h 213"/>
                  <a:gd name="T2" fmla="*/ 0 w 360"/>
                  <a:gd name="T3" fmla="*/ 212 h 213"/>
                  <a:gd name="T4" fmla="*/ 310 w 360"/>
                  <a:gd name="T5" fmla="*/ 212 h 213"/>
                  <a:gd name="T6" fmla="*/ 310 w 360"/>
                  <a:gd name="T7" fmla="*/ 212 h 213"/>
                  <a:gd name="T8" fmla="*/ 359 w 360"/>
                  <a:gd name="T9" fmla="*/ 164 h 213"/>
                  <a:gd name="T10" fmla="*/ 359 w 360"/>
                  <a:gd name="T11" fmla="*/ 3 h 213"/>
                  <a:gd name="T12" fmla="*/ 359 w 360"/>
                  <a:gd name="T13" fmla="*/ 3 h 213"/>
                  <a:gd name="T14" fmla="*/ 358 w 360"/>
                  <a:gd name="T15" fmla="*/ 0 h 213"/>
                  <a:gd name="T16" fmla="*/ 0 w 360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7" y="212"/>
                      <a:pt x="359" y="190"/>
                      <a:pt x="359" y="164"/>
                    </a:cubicBezTo>
                    <a:lnTo>
                      <a:pt x="359" y="3"/>
                    </a:lnTo>
                    <a:lnTo>
                      <a:pt x="359" y="3"/>
                    </a:lnTo>
                    <a:cubicBezTo>
                      <a:pt x="359" y="1"/>
                      <a:pt x="359" y="0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4" name="Freeform 131">
                <a:extLst>
                  <a:ext uri="{FF2B5EF4-FFF2-40B4-BE49-F238E27FC236}">
                    <a16:creationId xmlns:a16="http://schemas.microsoft.com/office/drawing/2014/main" id="{B279D27C-482C-8541-A7C9-45FA6D7DC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441046"/>
                <a:ext cx="625655" cy="38384"/>
              </a:xfrm>
              <a:custGeom>
                <a:avLst/>
                <a:gdLst>
                  <a:gd name="T0" fmla="*/ 0 w 718"/>
                  <a:gd name="T1" fmla="*/ 45 h 46"/>
                  <a:gd name="T2" fmla="*/ 717 w 718"/>
                  <a:gd name="T3" fmla="*/ 45 h 46"/>
                  <a:gd name="T4" fmla="*/ 717 w 718"/>
                  <a:gd name="T5" fmla="*/ 45 h 46"/>
                  <a:gd name="T6" fmla="*/ 669 w 718"/>
                  <a:gd name="T7" fmla="*/ 0 h 46"/>
                  <a:gd name="T8" fmla="*/ 48 w 718"/>
                  <a:gd name="T9" fmla="*/ 0 h 46"/>
                  <a:gd name="T10" fmla="*/ 48 w 718"/>
                  <a:gd name="T11" fmla="*/ 0 h 46"/>
                  <a:gd name="T12" fmla="*/ 0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0" y="45"/>
                    </a:moveTo>
                    <a:lnTo>
                      <a:pt x="717" y="45"/>
                    </a:lnTo>
                    <a:lnTo>
                      <a:pt x="717" y="45"/>
                    </a:lnTo>
                    <a:cubicBezTo>
                      <a:pt x="715" y="19"/>
                      <a:pt x="695" y="0"/>
                      <a:pt x="669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2" y="19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5" name="Freeform 132">
                <a:extLst>
                  <a:ext uri="{FF2B5EF4-FFF2-40B4-BE49-F238E27FC236}">
                    <a16:creationId xmlns:a16="http://schemas.microsoft.com/office/drawing/2014/main" id="{58226360-4367-2F46-8D88-04FB807DB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479428"/>
                <a:ext cx="314747" cy="184242"/>
              </a:xfrm>
              <a:custGeom>
                <a:avLst/>
                <a:gdLst>
                  <a:gd name="T0" fmla="*/ 0 w 360"/>
                  <a:gd name="T1" fmla="*/ 3 h 213"/>
                  <a:gd name="T2" fmla="*/ 0 w 360"/>
                  <a:gd name="T3" fmla="*/ 164 h 213"/>
                  <a:gd name="T4" fmla="*/ 0 w 360"/>
                  <a:gd name="T5" fmla="*/ 164 h 213"/>
                  <a:gd name="T6" fmla="*/ 48 w 360"/>
                  <a:gd name="T7" fmla="*/ 212 h 213"/>
                  <a:gd name="T8" fmla="*/ 359 w 360"/>
                  <a:gd name="T9" fmla="*/ 212 h 213"/>
                  <a:gd name="T10" fmla="*/ 359 w 360"/>
                  <a:gd name="T11" fmla="*/ 0 h 213"/>
                  <a:gd name="T12" fmla="*/ 0 w 360"/>
                  <a:gd name="T13" fmla="*/ 0 h 213"/>
                  <a:gd name="T14" fmla="*/ 0 w 360"/>
                  <a:gd name="T15" fmla="*/ 0 h 213"/>
                  <a:gd name="T16" fmla="*/ 0 w 360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3">
                    <a:moveTo>
                      <a:pt x="0" y="3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0"/>
                      <a:pt x="22" y="212"/>
                      <a:pt x="48" y="212"/>
                    </a:cubicBezTo>
                    <a:lnTo>
                      <a:pt x="359" y="212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1"/>
                      <a:pt x="0" y="3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6" name="Freeform 133">
                <a:extLst>
                  <a:ext uri="{FF2B5EF4-FFF2-40B4-BE49-F238E27FC236}">
                    <a16:creationId xmlns:a16="http://schemas.microsoft.com/office/drawing/2014/main" id="{3007014F-B0FE-DF45-A485-B85E7D057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9952" y="7264480"/>
                <a:ext cx="314747" cy="184242"/>
              </a:xfrm>
              <a:custGeom>
                <a:avLst/>
                <a:gdLst>
                  <a:gd name="T0" fmla="*/ 0 w 360"/>
                  <a:gd name="T1" fmla="*/ 0 h 212"/>
                  <a:gd name="T2" fmla="*/ 0 w 360"/>
                  <a:gd name="T3" fmla="*/ 211 h 212"/>
                  <a:gd name="T4" fmla="*/ 310 w 360"/>
                  <a:gd name="T5" fmla="*/ 211 h 212"/>
                  <a:gd name="T6" fmla="*/ 310 w 360"/>
                  <a:gd name="T7" fmla="*/ 211 h 212"/>
                  <a:gd name="T8" fmla="*/ 359 w 360"/>
                  <a:gd name="T9" fmla="*/ 164 h 212"/>
                  <a:gd name="T10" fmla="*/ 359 w 360"/>
                  <a:gd name="T11" fmla="*/ 2 h 212"/>
                  <a:gd name="T12" fmla="*/ 359 w 360"/>
                  <a:gd name="T13" fmla="*/ 2 h 212"/>
                  <a:gd name="T14" fmla="*/ 358 w 360"/>
                  <a:gd name="T15" fmla="*/ 0 h 212"/>
                  <a:gd name="T16" fmla="*/ 0 w 360"/>
                  <a:gd name="T1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2">
                    <a:moveTo>
                      <a:pt x="0" y="0"/>
                    </a:moveTo>
                    <a:lnTo>
                      <a:pt x="0" y="211"/>
                    </a:lnTo>
                    <a:lnTo>
                      <a:pt x="310" y="211"/>
                    </a:lnTo>
                    <a:lnTo>
                      <a:pt x="310" y="211"/>
                    </a:lnTo>
                    <a:cubicBezTo>
                      <a:pt x="337" y="211"/>
                      <a:pt x="359" y="190"/>
                      <a:pt x="359" y="164"/>
                    </a:cubicBezTo>
                    <a:lnTo>
                      <a:pt x="359" y="2"/>
                    </a:lnTo>
                    <a:lnTo>
                      <a:pt x="359" y="2"/>
                    </a:lnTo>
                    <a:cubicBezTo>
                      <a:pt x="359" y="1"/>
                      <a:pt x="359" y="0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7" name="Freeform 134">
                <a:extLst>
                  <a:ext uri="{FF2B5EF4-FFF2-40B4-BE49-F238E27FC236}">
                    <a16:creationId xmlns:a16="http://schemas.microsoft.com/office/drawing/2014/main" id="{EAABBAA9-86D4-5446-9C82-AC7900D51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222259"/>
                <a:ext cx="625655" cy="42220"/>
              </a:xfrm>
              <a:custGeom>
                <a:avLst/>
                <a:gdLst>
                  <a:gd name="T0" fmla="*/ 0 w 718"/>
                  <a:gd name="T1" fmla="*/ 46 h 47"/>
                  <a:gd name="T2" fmla="*/ 717 w 718"/>
                  <a:gd name="T3" fmla="*/ 46 h 47"/>
                  <a:gd name="T4" fmla="*/ 717 w 718"/>
                  <a:gd name="T5" fmla="*/ 46 h 47"/>
                  <a:gd name="T6" fmla="*/ 669 w 718"/>
                  <a:gd name="T7" fmla="*/ 0 h 47"/>
                  <a:gd name="T8" fmla="*/ 48 w 718"/>
                  <a:gd name="T9" fmla="*/ 0 h 47"/>
                  <a:gd name="T10" fmla="*/ 48 w 718"/>
                  <a:gd name="T11" fmla="*/ 0 h 47"/>
                  <a:gd name="T12" fmla="*/ 0 w 718"/>
                  <a:gd name="T1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7">
                    <a:moveTo>
                      <a:pt x="0" y="46"/>
                    </a:moveTo>
                    <a:lnTo>
                      <a:pt x="717" y="46"/>
                    </a:lnTo>
                    <a:lnTo>
                      <a:pt x="717" y="46"/>
                    </a:lnTo>
                    <a:cubicBezTo>
                      <a:pt x="715" y="21"/>
                      <a:pt x="695" y="0"/>
                      <a:pt x="669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2" y="21"/>
                      <a:pt x="0" y="46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8" name="Freeform 135">
                <a:extLst>
                  <a:ext uri="{FF2B5EF4-FFF2-40B4-BE49-F238E27FC236}">
                    <a16:creationId xmlns:a16="http://schemas.microsoft.com/office/drawing/2014/main" id="{9E4AC2E9-5B83-EB40-98CD-DC32A0B85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264480"/>
                <a:ext cx="314747" cy="184242"/>
              </a:xfrm>
              <a:custGeom>
                <a:avLst/>
                <a:gdLst>
                  <a:gd name="T0" fmla="*/ 0 w 360"/>
                  <a:gd name="T1" fmla="*/ 2 h 212"/>
                  <a:gd name="T2" fmla="*/ 0 w 360"/>
                  <a:gd name="T3" fmla="*/ 164 h 212"/>
                  <a:gd name="T4" fmla="*/ 0 w 360"/>
                  <a:gd name="T5" fmla="*/ 164 h 212"/>
                  <a:gd name="T6" fmla="*/ 48 w 360"/>
                  <a:gd name="T7" fmla="*/ 211 h 212"/>
                  <a:gd name="T8" fmla="*/ 359 w 360"/>
                  <a:gd name="T9" fmla="*/ 211 h 212"/>
                  <a:gd name="T10" fmla="*/ 359 w 360"/>
                  <a:gd name="T11" fmla="*/ 0 h 212"/>
                  <a:gd name="T12" fmla="*/ 0 w 360"/>
                  <a:gd name="T13" fmla="*/ 0 h 212"/>
                  <a:gd name="T14" fmla="*/ 0 w 360"/>
                  <a:gd name="T15" fmla="*/ 0 h 212"/>
                  <a:gd name="T16" fmla="*/ 0 w 360"/>
                  <a:gd name="T17" fmla="*/ 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2">
                    <a:moveTo>
                      <a:pt x="0" y="2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0"/>
                      <a:pt x="22" y="211"/>
                      <a:pt x="48" y="211"/>
                    </a:cubicBezTo>
                    <a:lnTo>
                      <a:pt x="359" y="211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9" name="Freeform 136">
                <a:extLst>
                  <a:ext uri="{FF2B5EF4-FFF2-40B4-BE49-F238E27FC236}">
                    <a16:creationId xmlns:a16="http://schemas.microsoft.com/office/drawing/2014/main" id="{B920D310-C862-F44A-B31F-584A9158D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9952" y="7038018"/>
                <a:ext cx="314747" cy="188079"/>
              </a:xfrm>
              <a:custGeom>
                <a:avLst/>
                <a:gdLst>
                  <a:gd name="T0" fmla="*/ 0 w 360"/>
                  <a:gd name="T1" fmla="*/ 0 h 214"/>
                  <a:gd name="T2" fmla="*/ 0 w 360"/>
                  <a:gd name="T3" fmla="*/ 213 h 214"/>
                  <a:gd name="T4" fmla="*/ 310 w 360"/>
                  <a:gd name="T5" fmla="*/ 213 h 214"/>
                  <a:gd name="T6" fmla="*/ 310 w 360"/>
                  <a:gd name="T7" fmla="*/ 213 h 214"/>
                  <a:gd name="T8" fmla="*/ 359 w 360"/>
                  <a:gd name="T9" fmla="*/ 166 h 214"/>
                  <a:gd name="T10" fmla="*/ 359 w 360"/>
                  <a:gd name="T11" fmla="*/ 4 h 214"/>
                  <a:gd name="T12" fmla="*/ 359 w 360"/>
                  <a:gd name="T13" fmla="*/ 4 h 214"/>
                  <a:gd name="T14" fmla="*/ 358 w 360"/>
                  <a:gd name="T15" fmla="*/ 0 h 214"/>
                  <a:gd name="T16" fmla="*/ 0 w 360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4">
                    <a:moveTo>
                      <a:pt x="0" y="0"/>
                    </a:moveTo>
                    <a:lnTo>
                      <a:pt x="0" y="213"/>
                    </a:lnTo>
                    <a:lnTo>
                      <a:pt x="310" y="213"/>
                    </a:lnTo>
                    <a:lnTo>
                      <a:pt x="310" y="213"/>
                    </a:lnTo>
                    <a:cubicBezTo>
                      <a:pt x="337" y="213"/>
                      <a:pt x="359" y="192"/>
                      <a:pt x="359" y="166"/>
                    </a:cubicBezTo>
                    <a:lnTo>
                      <a:pt x="359" y="4"/>
                    </a:lnTo>
                    <a:lnTo>
                      <a:pt x="359" y="4"/>
                    </a:lnTo>
                    <a:cubicBezTo>
                      <a:pt x="359" y="3"/>
                      <a:pt x="359" y="2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0" name="Freeform 137">
                <a:extLst>
                  <a:ext uri="{FF2B5EF4-FFF2-40B4-BE49-F238E27FC236}">
                    <a16:creationId xmlns:a16="http://schemas.microsoft.com/office/drawing/2014/main" id="{E787C601-C246-984A-92B5-ECFB03653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6999635"/>
                <a:ext cx="625655" cy="38384"/>
              </a:xfrm>
              <a:custGeom>
                <a:avLst/>
                <a:gdLst>
                  <a:gd name="T0" fmla="*/ 0 w 718"/>
                  <a:gd name="T1" fmla="*/ 45 h 46"/>
                  <a:gd name="T2" fmla="*/ 717 w 718"/>
                  <a:gd name="T3" fmla="*/ 45 h 46"/>
                  <a:gd name="T4" fmla="*/ 717 w 718"/>
                  <a:gd name="T5" fmla="*/ 45 h 46"/>
                  <a:gd name="T6" fmla="*/ 669 w 718"/>
                  <a:gd name="T7" fmla="*/ 0 h 46"/>
                  <a:gd name="T8" fmla="*/ 48 w 718"/>
                  <a:gd name="T9" fmla="*/ 0 h 46"/>
                  <a:gd name="T10" fmla="*/ 48 w 718"/>
                  <a:gd name="T11" fmla="*/ 0 h 46"/>
                  <a:gd name="T12" fmla="*/ 0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0" y="45"/>
                    </a:moveTo>
                    <a:lnTo>
                      <a:pt x="717" y="45"/>
                    </a:lnTo>
                    <a:lnTo>
                      <a:pt x="717" y="45"/>
                    </a:lnTo>
                    <a:cubicBezTo>
                      <a:pt x="715" y="21"/>
                      <a:pt x="695" y="0"/>
                      <a:pt x="669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2" y="21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1" name="Freeform 138">
                <a:extLst>
                  <a:ext uri="{FF2B5EF4-FFF2-40B4-BE49-F238E27FC236}">
                    <a16:creationId xmlns:a16="http://schemas.microsoft.com/office/drawing/2014/main" id="{A5AA4189-F829-FF44-BD4E-1EDD8D4BE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9043" y="7038018"/>
                <a:ext cx="314747" cy="188079"/>
              </a:xfrm>
              <a:custGeom>
                <a:avLst/>
                <a:gdLst>
                  <a:gd name="T0" fmla="*/ 0 w 360"/>
                  <a:gd name="T1" fmla="*/ 4 h 214"/>
                  <a:gd name="T2" fmla="*/ 0 w 360"/>
                  <a:gd name="T3" fmla="*/ 166 h 214"/>
                  <a:gd name="T4" fmla="*/ 0 w 360"/>
                  <a:gd name="T5" fmla="*/ 166 h 214"/>
                  <a:gd name="T6" fmla="*/ 48 w 360"/>
                  <a:gd name="T7" fmla="*/ 213 h 214"/>
                  <a:gd name="T8" fmla="*/ 359 w 360"/>
                  <a:gd name="T9" fmla="*/ 213 h 214"/>
                  <a:gd name="T10" fmla="*/ 359 w 360"/>
                  <a:gd name="T11" fmla="*/ 0 h 214"/>
                  <a:gd name="T12" fmla="*/ 0 w 360"/>
                  <a:gd name="T13" fmla="*/ 0 h 214"/>
                  <a:gd name="T14" fmla="*/ 0 w 360"/>
                  <a:gd name="T15" fmla="*/ 0 h 214"/>
                  <a:gd name="T16" fmla="*/ 0 w 360"/>
                  <a:gd name="T17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14">
                    <a:moveTo>
                      <a:pt x="0" y="4"/>
                    </a:moveTo>
                    <a:lnTo>
                      <a:pt x="0" y="166"/>
                    </a:lnTo>
                    <a:lnTo>
                      <a:pt x="0" y="166"/>
                    </a:lnTo>
                    <a:cubicBezTo>
                      <a:pt x="0" y="192"/>
                      <a:pt x="22" y="213"/>
                      <a:pt x="48" y="213"/>
                    </a:cubicBezTo>
                    <a:lnTo>
                      <a:pt x="359" y="213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2"/>
                      <a:pt x="0" y="3"/>
                      <a:pt x="0" y="4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2" name="Freeform 139">
                <a:extLst>
                  <a:ext uri="{FF2B5EF4-FFF2-40B4-BE49-F238E27FC236}">
                    <a16:creationId xmlns:a16="http://schemas.microsoft.com/office/drawing/2014/main" id="{14812C95-0F6D-7645-B11D-4584DD1D1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2566" y="8151145"/>
                <a:ext cx="310907" cy="184242"/>
              </a:xfrm>
              <a:custGeom>
                <a:avLst/>
                <a:gdLst>
                  <a:gd name="T0" fmla="*/ 357 w 358"/>
                  <a:gd name="T1" fmla="*/ 0 h 213"/>
                  <a:gd name="T2" fmla="*/ 357 w 358"/>
                  <a:gd name="T3" fmla="*/ 212 h 213"/>
                  <a:gd name="T4" fmla="*/ 48 w 358"/>
                  <a:gd name="T5" fmla="*/ 212 h 213"/>
                  <a:gd name="T6" fmla="*/ 48 w 358"/>
                  <a:gd name="T7" fmla="*/ 212 h 213"/>
                  <a:gd name="T8" fmla="*/ 0 w 358"/>
                  <a:gd name="T9" fmla="*/ 163 h 213"/>
                  <a:gd name="T10" fmla="*/ 0 w 358"/>
                  <a:gd name="T11" fmla="*/ 2 h 213"/>
                  <a:gd name="T12" fmla="*/ 0 w 358"/>
                  <a:gd name="T13" fmla="*/ 2 h 213"/>
                  <a:gd name="T14" fmla="*/ 0 w 358"/>
                  <a:gd name="T15" fmla="*/ 0 h 213"/>
                  <a:gd name="T16" fmla="*/ 357 w 358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3">
                    <a:moveTo>
                      <a:pt x="357" y="0"/>
                    </a:moveTo>
                    <a:lnTo>
                      <a:pt x="357" y="212"/>
                    </a:lnTo>
                    <a:lnTo>
                      <a:pt x="48" y="212"/>
                    </a:lnTo>
                    <a:lnTo>
                      <a:pt x="48" y="212"/>
                    </a:lnTo>
                    <a:cubicBezTo>
                      <a:pt x="22" y="212"/>
                      <a:pt x="0" y="190"/>
                      <a:pt x="0" y="163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57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3" name="Freeform 140">
                <a:extLst>
                  <a:ext uri="{FF2B5EF4-FFF2-40B4-BE49-F238E27FC236}">
                    <a16:creationId xmlns:a16="http://schemas.microsoft.com/office/drawing/2014/main" id="{53CBD2D4-5AB5-C649-B48F-E5F80B3A5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2565" y="8112762"/>
                <a:ext cx="625653" cy="38384"/>
              </a:xfrm>
              <a:custGeom>
                <a:avLst/>
                <a:gdLst>
                  <a:gd name="T0" fmla="*/ 717 w 718"/>
                  <a:gd name="T1" fmla="*/ 45 h 46"/>
                  <a:gd name="T2" fmla="*/ 0 w 718"/>
                  <a:gd name="T3" fmla="*/ 45 h 46"/>
                  <a:gd name="T4" fmla="*/ 0 w 718"/>
                  <a:gd name="T5" fmla="*/ 45 h 46"/>
                  <a:gd name="T6" fmla="*/ 48 w 718"/>
                  <a:gd name="T7" fmla="*/ 0 h 46"/>
                  <a:gd name="T8" fmla="*/ 669 w 718"/>
                  <a:gd name="T9" fmla="*/ 0 h 46"/>
                  <a:gd name="T10" fmla="*/ 669 w 718"/>
                  <a:gd name="T11" fmla="*/ 0 h 46"/>
                  <a:gd name="T12" fmla="*/ 717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717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2" y="19"/>
                      <a:pt x="22" y="0"/>
                      <a:pt x="48" y="0"/>
                    </a:cubicBezTo>
                    <a:lnTo>
                      <a:pt x="669" y="0"/>
                    </a:lnTo>
                    <a:lnTo>
                      <a:pt x="669" y="0"/>
                    </a:lnTo>
                    <a:cubicBezTo>
                      <a:pt x="695" y="0"/>
                      <a:pt x="715" y="19"/>
                      <a:pt x="717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4" name="Freeform 141">
                <a:extLst>
                  <a:ext uri="{FF2B5EF4-FFF2-40B4-BE49-F238E27FC236}">
                    <a16:creationId xmlns:a16="http://schemas.microsoft.com/office/drawing/2014/main" id="{EA2DB684-DF9B-CF49-B14B-9F57526F4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3473" y="8151145"/>
                <a:ext cx="314747" cy="184242"/>
              </a:xfrm>
              <a:custGeom>
                <a:avLst/>
                <a:gdLst>
                  <a:gd name="T0" fmla="*/ 360 w 361"/>
                  <a:gd name="T1" fmla="*/ 2 h 213"/>
                  <a:gd name="T2" fmla="*/ 360 w 361"/>
                  <a:gd name="T3" fmla="*/ 163 h 213"/>
                  <a:gd name="T4" fmla="*/ 360 w 361"/>
                  <a:gd name="T5" fmla="*/ 163 h 213"/>
                  <a:gd name="T6" fmla="*/ 312 w 361"/>
                  <a:gd name="T7" fmla="*/ 212 h 213"/>
                  <a:gd name="T8" fmla="*/ 0 w 361"/>
                  <a:gd name="T9" fmla="*/ 212 h 213"/>
                  <a:gd name="T10" fmla="*/ 0 w 361"/>
                  <a:gd name="T11" fmla="*/ 0 h 213"/>
                  <a:gd name="T12" fmla="*/ 360 w 361"/>
                  <a:gd name="T13" fmla="*/ 0 h 213"/>
                  <a:gd name="T14" fmla="*/ 360 w 361"/>
                  <a:gd name="T15" fmla="*/ 0 h 213"/>
                  <a:gd name="T16" fmla="*/ 360 w 361"/>
                  <a:gd name="T17" fmla="*/ 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213">
                    <a:moveTo>
                      <a:pt x="360" y="2"/>
                    </a:moveTo>
                    <a:lnTo>
                      <a:pt x="360" y="163"/>
                    </a:lnTo>
                    <a:lnTo>
                      <a:pt x="360" y="163"/>
                    </a:lnTo>
                    <a:cubicBezTo>
                      <a:pt x="360" y="190"/>
                      <a:pt x="338" y="212"/>
                      <a:pt x="312" y="212"/>
                    </a:cubicBezTo>
                    <a:lnTo>
                      <a:pt x="0" y="212"/>
                    </a:lnTo>
                    <a:lnTo>
                      <a:pt x="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2"/>
                    </a:ln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5" name="Freeform 142">
                <a:extLst>
                  <a:ext uri="{FF2B5EF4-FFF2-40B4-BE49-F238E27FC236}">
                    <a16:creationId xmlns:a16="http://schemas.microsoft.com/office/drawing/2014/main" id="{0B065809-8C59-774C-9FDF-A25FDCF93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2566" y="7928521"/>
                <a:ext cx="310907" cy="188079"/>
              </a:xfrm>
              <a:custGeom>
                <a:avLst/>
                <a:gdLst>
                  <a:gd name="T0" fmla="*/ 357 w 358"/>
                  <a:gd name="T1" fmla="*/ 0 h 214"/>
                  <a:gd name="T2" fmla="*/ 357 w 358"/>
                  <a:gd name="T3" fmla="*/ 213 h 214"/>
                  <a:gd name="T4" fmla="*/ 48 w 358"/>
                  <a:gd name="T5" fmla="*/ 213 h 214"/>
                  <a:gd name="T6" fmla="*/ 48 w 358"/>
                  <a:gd name="T7" fmla="*/ 213 h 214"/>
                  <a:gd name="T8" fmla="*/ 0 w 358"/>
                  <a:gd name="T9" fmla="*/ 164 h 214"/>
                  <a:gd name="T10" fmla="*/ 0 w 358"/>
                  <a:gd name="T11" fmla="*/ 3 h 214"/>
                  <a:gd name="T12" fmla="*/ 0 w 358"/>
                  <a:gd name="T13" fmla="*/ 3 h 214"/>
                  <a:gd name="T14" fmla="*/ 0 w 358"/>
                  <a:gd name="T15" fmla="*/ 0 h 214"/>
                  <a:gd name="T16" fmla="*/ 357 w 358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4">
                    <a:moveTo>
                      <a:pt x="357" y="0"/>
                    </a:moveTo>
                    <a:lnTo>
                      <a:pt x="357" y="213"/>
                    </a:lnTo>
                    <a:lnTo>
                      <a:pt x="48" y="213"/>
                    </a:lnTo>
                    <a:lnTo>
                      <a:pt x="48" y="213"/>
                    </a:lnTo>
                    <a:cubicBezTo>
                      <a:pt x="22" y="213"/>
                      <a:pt x="0" y="191"/>
                      <a:pt x="0" y="164"/>
                    </a:cubicBezTo>
                    <a:lnTo>
                      <a:pt x="0" y="3"/>
                    </a:lnTo>
                    <a:lnTo>
                      <a:pt x="0" y="3"/>
                    </a:lnTo>
                    <a:cubicBezTo>
                      <a:pt x="0" y="3"/>
                      <a:pt x="0" y="1"/>
                      <a:pt x="0" y="0"/>
                    </a:cubicBezTo>
                    <a:lnTo>
                      <a:pt x="357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6" name="Freeform 143">
                <a:extLst>
                  <a:ext uri="{FF2B5EF4-FFF2-40B4-BE49-F238E27FC236}">
                    <a16:creationId xmlns:a16="http://schemas.microsoft.com/office/drawing/2014/main" id="{0D836DB1-12AF-314E-9CFA-B12DBEE8A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2565" y="7890137"/>
                <a:ext cx="625653" cy="38384"/>
              </a:xfrm>
              <a:custGeom>
                <a:avLst/>
                <a:gdLst>
                  <a:gd name="T0" fmla="*/ 717 w 718"/>
                  <a:gd name="T1" fmla="*/ 45 h 46"/>
                  <a:gd name="T2" fmla="*/ 0 w 718"/>
                  <a:gd name="T3" fmla="*/ 45 h 46"/>
                  <a:gd name="T4" fmla="*/ 0 w 718"/>
                  <a:gd name="T5" fmla="*/ 45 h 46"/>
                  <a:gd name="T6" fmla="*/ 48 w 718"/>
                  <a:gd name="T7" fmla="*/ 0 h 46"/>
                  <a:gd name="T8" fmla="*/ 669 w 718"/>
                  <a:gd name="T9" fmla="*/ 0 h 46"/>
                  <a:gd name="T10" fmla="*/ 669 w 718"/>
                  <a:gd name="T11" fmla="*/ 0 h 46"/>
                  <a:gd name="T12" fmla="*/ 717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717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2" y="20"/>
                      <a:pt x="22" y="0"/>
                      <a:pt x="48" y="0"/>
                    </a:cubicBezTo>
                    <a:lnTo>
                      <a:pt x="669" y="0"/>
                    </a:lnTo>
                    <a:lnTo>
                      <a:pt x="669" y="0"/>
                    </a:lnTo>
                    <a:cubicBezTo>
                      <a:pt x="695" y="0"/>
                      <a:pt x="715" y="20"/>
                      <a:pt x="717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7" name="Freeform 144">
                <a:extLst>
                  <a:ext uri="{FF2B5EF4-FFF2-40B4-BE49-F238E27FC236}">
                    <a16:creationId xmlns:a16="http://schemas.microsoft.com/office/drawing/2014/main" id="{1A247F1A-DE9B-6A48-B88A-D0D3D5A74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3473" y="7928521"/>
                <a:ext cx="314747" cy="188079"/>
              </a:xfrm>
              <a:custGeom>
                <a:avLst/>
                <a:gdLst>
                  <a:gd name="T0" fmla="*/ 360 w 361"/>
                  <a:gd name="T1" fmla="*/ 3 h 214"/>
                  <a:gd name="T2" fmla="*/ 360 w 361"/>
                  <a:gd name="T3" fmla="*/ 164 h 214"/>
                  <a:gd name="T4" fmla="*/ 360 w 361"/>
                  <a:gd name="T5" fmla="*/ 164 h 214"/>
                  <a:gd name="T6" fmla="*/ 312 w 361"/>
                  <a:gd name="T7" fmla="*/ 213 h 214"/>
                  <a:gd name="T8" fmla="*/ 0 w 361"/>
                  <a:gd name="T9" fmla="*/ 213 h 214"/>
                  <a:gd name="T10" fmla="*/ 0 w 361"/>
                  <a:gd name="T11" fmla="*/ 0 h 214"/>
                  <a:gd name="T12" fmla="*/ 360 w 361"/>
                  <a:gd name="T13" fmla="*/ 0 h 214"/>
                  <a:gd name="T14" fmla="*/ 360 w 361"/>
                  <a:gd name="T15" fmla="*/ 0 h 214"/>
                  <a:gd name="T16" fmla="*/ 360 w 361"/>
                  <a:gd name="T17" fmla="*/ 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214">
                    <a:moveTo>
                      <a:pt x="360" y="3"/>
                    </a:moveTo>
                    <a:lnTo>
                      <a:pt x="360" y="164"/>
                    </a:lnTo>
                    <a:lnTo>
                      <a:pt x="360" y="164"/>
                    </a:lnTo>
                    <a:cubicBezTo>
                      <a:pt x="360" y="191"/>
                      <a:pt x="338" y="213"/>
                      <a:pt x="312" y="213"/>
                    </a:cubicBezTo>
                    <a:lnTo>
                      <a:pt x="0" y="213"/>
                    </a:lnTo>
                    <a:lnTo>
                      <a:pt x="0" y="0"/>
                    </a:lnTo>
                    <a:lnTo>
                      <a:pt x="360" y="0"/>
                    </a:lnTo>
                    <a:lnTo>
                      <a:pt x="360" y="0"/>
                    </a:lnTo>
                    <a:cubicBezTo>
                      <a:pt x="360" y="1"/>
                      <a:pt x="360" y="3"/>
                      <a:pt x="360" y="3"/>
                    </a:cubicBez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8" name="Freeform 145">
                <a:extLst>
                  <a:ext uri="{FF2B5EF4-FFF2-40B4-BE49-F238E27FC236}">
                    <a16:creationId xmlns:a16="http://schemas.microsoft.com/office/drawing/2014/main" id="{FB405DBF-BBAA-3C42-BAAA-8E9B06E26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2566" y="7702054"/>
                <a:ext cx="310907" cy="184242"/>
              </a:xfrm>
              <a:custGeom>
                <a:avLst/>
                <a:gdLst>
                  <a:gd name="T0" fmla="*/ 357 w 358"/>
                  <a:gd name="T1" fmla="*/ 0 h 213"/>
                  <a:gd name="T2" fmla="*/ 357 w 358"/>
                  <a:gd name="T3" fmla="*/ 212 h 213"/>
                  <a:gd name="T4" fmla="*/ 48 w 358"/>
                  <a:gd name="T5" fmla="*/ 212 h 213"/>
                  <a:gd name="T6" fmla="*/ 48 w 358"/>
                  <a:gd name="T7" fmla="*/ 212 h 213"/>
                  <a:gd name="T8" fmla="*/ 0 w 358"/>
                  <a:gd name="T9" fmla="*/ 164 h 213"/>
                  <a:gd name="T10" fmla="*/ 0 w 358"/>
                  <a:gd name="T11" fmla="*/ 3 h 213"/>
                  <a:gd name="T12" fmla="*/ 0 w 358"/>
                  <a:gd name="T13" fmla="*/ 3 h 213"/>
                  <a:gd name="T14" fmla="*/ 0 w 358"/>
                  <a:gd name="T15" fmla="*/ 0 h 213"/>
                  <a:gd name="T16" fmla="*/ 357 w 358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8" h="213">
                    <a:moveTo>
                      <a:pt x="357" y="0"/>
                    </a:moveTo>
                    <a:lnTo>
                      <a:pt x="357" y="212"/>
                    </a:lnTo>
                    <a:lnTo>
                      <a:pt x="48" y="212"/>
                    </a:lnTo>
                    <a:lnTo>
                      <a:pt x="48" y="212"/>
                    </a:lnTo>
                    <a:cubicBezTo>
                      <a:pt x="22" y="212"/>
                      <a:pt x="0" y="191"/>
                      <a:pt x="0" y="164"/>
                    </a:cubicBezTo>
                    <a:lnTo>
                      <a:pt x="0" y="3"/>
                    </a:lnTo>
                    <a:lnTo>
                      <a:pt x="0" y="3"/>
                    </a:lnTo>
                    <a:cubicBezTo>
                      <a:pt x="0" y="1"/>
                      <a:pt x="0" y="1"/>
                      <a:pt x="0" y="0"/>
                    </a:cubicBezTo>
                    <a:lnTo>
                      <a:pt x="357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9" name="Freeform 146">
                <a:extLst>
                  <a:ext uri="{FF2B5EF4-FFF2-40B4-BE49-F238E27FC236}">
                    <a16:creationId xmlns:a16="http://schemas.microsoft.com/office/drawing/2014/main" id="{FEA1D9B6-51FC-4042-A495-69EF19340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2565" y="7663672"/>
                <a:ext cx="625653" cy="38384"/>
              </a:xfrm>
              <a:custGeom>
                <a:avLst/>
                <a:gdLst>
                  <a:gd name="T0" fmla="*/ 717 w 718"/>
                  <a:gd name="T1" fmla="*/ 45 h 46"/>
                  <a:gd name="T2" fmla="*/ 0 w 718"/>
                  <a:gd name="T3" fmla="*/ 45 h 46"/>
                  <a:gd name="T4" fmla="*/ 0 w 718"/>
                  <a:gd name="T5" fmla="*/ 45 h 46"/>
                  <a:gd name="T6" fmla="*/ 48 w 718"/>
                  <a:gd name="T7" fmla="*/ 0 h 46"/>
                  <a:gd name="T8" fmla="*/ 669 w 718"/>
                  <a:gd name="T9" fmla="*/ 0 h 46"/>
                  <a:gd name="T10" fmla="*/ 669 w 718"/>
                  <a:gd name="T11" fmla="*/ 0 h 46"/>
                  <a:gd name="T12" fmla="*/ 717 w 718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8" h="46">
                    <a:moveTo>
                      <a:pt x="717" y="45"/>
                    </a:moveTo>
                    <a:lnTo>
                      <a:pt x="0" y="45"/>
                    </a:lnTo>
                    <a:lnTo>
                      <a:pt x="0" y="45"/>
                    </a:lnTo>
                    <a:cubicBezTo>
                      <a:pt x="2" y="20"/>
                      <a:pt x="22" y="0"/>
                      <a:pt x="48" y="0"/>
                    </a:cubicBezTo>
                    <a:lnTo>
                      <a:pt x="669" y="0"/>
                    </a:lnTo>
                    <a:lnTo>
                      <a:pt x="669" y="0"/>
                    </a:lnTo>
                    <a:cubicBezTo>
                      <a:pt x="695" y="0"/>
                      <a:pt x="715" y="20"/>
                      <a:pt x="717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0" name="Freeform 147">
                <a:extLst>
                  <a:ext uri="{FF2B5EF4-FFF2-40B4-BE49-F238E27FC236}">
                    <a16:creationId xmlns:a16="http://schemas.microsoft.com/office/drawing/2014/main" id="{ABE63F4E-E86B-7E45-A480-53DB6D9B3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3473" y="7702054"/>
                <a:ext cx="314747" cy="184242"/>
              </a:xfrm>
              <a:custGeom>
                <a:avLst/>
                <a:gdLst>
                  <a:gd name="T0" fmla="*/ 360 w 361"/>
                  <a:gd name="T1" fmla="*/ 3 h 213"/>
                  <a:gd name="T2" fmla="*/ 360 w 361"/>
                  <a:gd name="T3" fmla="*/ 164 h 213"/>
                  <a:gd name="T4" fmla="*/ 360 w 361"/>
                  <a:gd name="T5" fmla="*/ 164 h 213"/>
                  <a:gd name="T6" fmla="*/ 312 w 361"/>
                  <a:gd name="T7" fmla="*/ 212 h 213"/>
                  <a:gd name="T8" fmla="*/ 0 w 361"/>
                  <a:gd name="T9" fmla="*/ 212 h 213"/>
                  <a:gd name="T10" fmla="*/ 0 w 361"/>
                  <a:gd name="T11" fmla="*/ 0 h 213"/>
                  <a:gd name="T12" fmla="*/ 360 w 361"/>
                  <a:gd name="T13" fmla="*/ 0 h 213"/>
                  <a:gd name="T14" fmla="*/ 360 w 361"/>
                  <a:gd name="T15" fmla="*/ 0 h 213"/>
                  <a:gd name="T16" fmla="*/ 360 w 361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213">
                    <a:moveTo>
                      <a:pt x="360" y="3"/>
                    </a:moveTo>
                    <a:lnTo>
                      <a:pt x="360" y="164"/>
                    </a:lnTo>
                    <a:lnTo>
                      <a:pt x="360" y="164"/>
                    </a:lnTo>
                    <a:cubicBezTo>
                      <a:pt x="360" y="191"/>
                      <a:pt x="338" y="212"/>
                      <a:pt x="312" y="212"/>
                    </a:cubicBezTo>
                    <a:lnTo>
                      <a:pt x="0" y="212"/>
                    </a:lnTo>
                    <a:lnTo>
                      <a:pt x="0" y="0"/>
                    </a:lnTo>
                    <a:lnTo>
                      <a:pt x="360" y="0"/>
                    </a:lnTo>
                    <a:lnTo>
                      <a:pt x="360" y="0"/>
                    </a:lnTo>
                    <a:cubicBezTo>
                      <a:pt x="360" y="1"/>
                      <a:pt x="360" y="1"/>
                      <a:pt x="360" y="3"/>
                    </a:cubicBezTo>
                  </a:path>
                </a:pathLst>
              </a:custGeom>
              <a:solidFill>
                <a:srgbClr val="FF8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1" name="Freeform 148">
                <a:extLst>
                  <a:ext uri="{FF2B5EF4-FFF2-40B4-BE49-F238E27FC236}">
                    <a16:creationId xmlns:a16="http://schemas.microsoft.com/office/drawing/2014/main" id="{6F29690F-51C1-B14C-9019-25F23C618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9533" y="8151145"/>
                <a:ext cx="310907" cy="184242"/>
              </a:xfrm>
              <a:custGeom>
                <a:avLst/>
                <a:gdLst>
                  <a:gd name="T0" fmla="*/ 0 w 359"/>
                  <a:gd name="T1" fmla="*/ 0 h 213"/>
                  <a:gd name="T2" fmla="*/ 0 w 359"/>
                  <a:gd name="T3" fmla="*/ 212 h 213"/>
                  <a:gd name="T4" fmla="*/ 310 w 359"/>
                  <a:gd name="T5" fmla="*/ 212 h 213"/>
                  <a:gd name="T6" fmla="*/ 310 w 359"/>
                  <a:gd name="T7" fmla="*/ 212 h 213"/>
                  <a:gd name="T8" fmla="*/ 358 w 359"/>
                  <a:gd name="T9" fmla="*/ 163 h 213"/>
                  <a:gd name="T10" fmla="*/ 358 w 359"/>
                  <a:gd name="T11" fmla="*/ 2 h 213"/>
                  <a:gd name="T12" fmla="*/ 358 w 359"/>
                  <a:gd name="T13" fmla="*/ 2 h 213"/>
                  <a:gd name="T14" fmla="*/ 358 w 359"/>
                  <a:gd name="T15" fmla="*/ 0 h 213"/>
                  <a:gd name="T16" fmla="*/ 0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6" y="212"/>
                      <a:pt x="358" y="190"/>
                      <a:pt x="358" y="163"/>
                    </a:cubicBezTo>
                    <a:lnTo>
                      <a:pt x="358" y="2"/>
                    </a:lnTo>
                    <a:lnTo>
                      <a:pt x="358" y="2"/>
                    </a:lnTo>
                    <a:lnTo>
                      <a:pt x="3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2" name="Freeform 149">
                <a:extLst>
                  <a:ext uri="{FF2B5EF4-FFF2-40B4-BE49-F238E27FC236}">
                    <a16:creationId xmlns:a16="http://schemas.microsoft.com/office/drawing/2014/main" id="{45A4ABF6-0A85-A74E-B695-8442D4F8D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4" y="8112762"/>
                <a:ext cx="625655" cy="38384"/>
              </a:xfrm>
              <a:custGeom>
                <a:avLst/>
                <a:gdLst>
                  <a:gd name="T0" fmla="*/ 0 w 717"/>
                  <a:gd name="T1" fmla="*/ 45 h 46"/>
                  <a:gd name="T2" fmla="*/ 716 w 717"/>
                  <a:gd name="T3" fmla="*/ 45 h 46"/>
                  <a:gd name="T4" fmla="*/ 716 w 717"/>
                  <a:gd name="T5" fmla="*/ 45 h 46"/>
                  <a:gd name="T6" fmla="*/ 668 w 717"/>
                  <a:gd name="T7" fmla="*/ 0 h 46"/>
                  <a:gd name="T8" fmla="*/ 48 w 717"/>
                  <a:gd name="T9" fmla="*/ 0 h 46"/>
                  <a:gd name="T10" fmla="*/ 48 w 717"/>
                  <a:gd name="T11" fmla="*/ 0 h 46"/>
                  <a:gd name="T12" fmla="*/ 0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0" y="45"/>
                    </a:moveTo>
                    <a:lnTo>
                      <a:pt x="716" y="45"/>
                    </a:lnTo>
                    <a:lnTo>
                      <a:pt x="716" y="45"/>
                    </a:lnTo>
                    <a:cubicBezTo>
                      <a:pt x="713" y="19"/>
                      <a:pt x="693" y="0"/>
                      <a:pt x="668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1" y="19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3" name="Freeform 150">
                <a:extLst>
                  <a:ext uri="{FF2B5EF4-FFF2-40B4-BE49-F238E27FC236}">
                    <a16:creationId xmlns:a16="http://schemas.microsoft.com/office/drawing/2014/main" id="{C072FD8A-E355-344F-9B10-D5F5BBF64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3" y="8151145"/>
                <a:ext cx="310909" cy="184242"/>
              </a:xfrm>
              <a:custGeom>
                <a:avLst/>
                <a:gdLst>
                  <a:gd name="T0" fmla="*/ 0 w 359"/>
                  <a:gd name="T1" fmla="*/ 2 h 213"/>
                  <a:gd name="T2" fmla="*/ 0 w 359"/>
                  <a:gd name="T3" fmla="*/ 163 h 213"/>
                  <a:gd name="T4" fmla="*/ 0 w 359"/>
                  <a:gd name="T5" fmla="*/ 163 h 213"/>
                  <a:gd name="T6" fmla="*/ 48 w 359"/>
                  <a:gd name="T7" fmla="*/ 212 h 213"/>
                  <a:gd name="T8" fmla="*/ 358 w 359"/>
                  <a:gd name="T9" fmla="*/ 212 h 213"/>
                  <a:gd name="T10" fmla="*/ 358 w 359"/>
                  <a:gd name="T11" fmla="*/ 0 h 213"/>
                  <a:gd name="T12" fmla="*/ 0 w 359"/>
                  <a:gd name="T13" fmla="*/ 0 h 213"/>
                  <a:gd name="T14" fmla="*/ 0 w 359"/>
                  <a:gd name="T15" fmla="*/ 0 h 213"/>
                  <a:gd name="T16" fmla="*/ 0 w 359"/>
                  <a:gd name="T17" fmla="*/ 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2"/>
                    </a:moveTo>
                    <a:lnTo>
                      <a:pt x="0" y="163"/>
                    </a:lnTo>
                    <a:lnTo>
                      <a:pt x="0" y="163"/>
                    </a:lnTo>
                    <a:cubicBezTo>
                      <a:pt x="0" y="190"/>
                      <a:pt x="20" y="212"/>
                      <a:pt x="48" y="212"/>
                    </a:cubicBezTo>
                    <a:lnTo>
                      <a:pt x="358" y="212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4" name="Freeform 151">
                <a:extLst>
                  <a:ext uri="{FF2B5EF4-FFF2-40B4-BE49-F238E27FC236}">
                    <a16:creationId xmlns:a16="http://schemas.microsoft.com/office/drawing/2014/main" id="{1C1C6922-E46A-1E44-A34D-908D28462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9533" y="7928521"/>
                <a:ext cx="310907" cy="188079"/>
              </a:xfrm>
              <a:custGeom>
                <a:avLst/>
                <a:gdLst>
                  <a:gd name="T0" fmla="*/ 0 w 359"/>
                  <a:gd name="T1" fmla="*/ 0 h 214"/>
                  <a:gd name="T2" fmla="*/ 0 w 359"/>
                  <a:gd name="T3" fmla="*/ 213 h 214"/>
                  <a:gd name="T4" fmla="*/ 310 w 359"/>
                  <a:gd name="T5" fmla="*/ 213 h 214"/>
                  <a:gd name="T6" fmla="*/ 310 w 359"/>
                  <a:gd name="T7" fmla="*/ 213 h 214"/>
                  <a:gd name="T8" fmla="*/ 358 w 359"/>
                  <a:gd name="T9" fmla="*/ 164 h 214"/>
                  <a:gd name="T10" fmla="*/ 358 w 359"/>
                  <a:gd name="T11" fmla="*/ 3 h 214"/>
                  <a:gd name="T12" fmla="*/ 358 w 359"/>
                  <a:gd name="T13" fmla="*/ 3 h 214"/>
                  <a:gd name="T14" fmla="*/ 358 w 359"/>
                  <a:gd name="T15" fmla="*/ 0 h 214"/>
                  <a:gd name="T16" fmla="*/ 0 w 359"/>
                  <a:gd name="T1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0" y="0"/>
                    </a:moveTo>
                    <a:lnTo>
                      <a:pt x="0" y="213"/>
                    </a:lnTo>
                    <a:lnTo>
                      <a:pt x="310" y="213"/>
                    </a:lnTo>
                    <a:lnTo>
                      <a:pt x="310" y="213"/>
                    </a:lnTo>
                    <a:cubicBezTo>
                      <a:pt x="336" y="213"/>
                      <a:pt x="358" y="191"/>
                      <a:pt x="358" y="164"/>
                    </a:cubicBezTo>
                    <a:lnTo>
                      <a:pt x="358" y="3"/>
                    </a:lnTo>
                    <a:lnTo>
                      <a:pt x="358" y="3"/>
                    </a:lnTo>
                    <a:cubicBezTo>
                      <a:pt x="358" y="3"/>
                      <a:pt x="358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5" name="Freeform 152">
                <a:extLst>
                  <a:ext uri="{FF2B5EF4-FFF2-40B4-BE49-F238E27FC236}">
                    <a16:creationId xmlns:a16="http://schemas.microsoft.com/office/drawing/2014/main" id="{476A27A0-AF27-7641-931B-18F406BA2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4" y="7890137"/>
                <a:ext cx="625655" cy="38384"/>
              </a:xfrm>
              <a:custGeom>
                <a:avLst/>
                <a:gdLst>
                  <a:gd name="T0" fmla="*/ 0 w 717"/>
                  <a:gd name="T1" fmla="*/ 45 h 46"/>
                  <a:gd name="T2" fmla="*/ 716 w 717"/>
                  <a:gd name="T3" fmla="*/ 45 h 46"/>
                  <a:gd name="T4" fmla="*/ 716 w 717"/>
                  <a:gd name="T5" fmla="*/ 45 h 46"/>
                  <a:gd name="T6" fmla="*/ 668 w 717"/>
                  <a:gd name="T7" fmla="*/ 0 h 46"/>
                  <a:gd name="T8" fmla="*/ 48 w 717"/>
                  <a:gd name="T9" fmla="*/ 0 h 46"/>
                  <a:gd name="T10" fmla="*/ 48 w 717"/>
                  <a:gd name="T11" fmla="*/ 0 h 46"/>
                  <a:gd name="T12" fmla="*/ 0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0" y="45"/>
                    </a:moveTo>
                    <a:lnTo>
                      <a:pt x="716" y="45"/>
                    </a:lnTo>
                    <a:lnTo>
                      <a:pt x="716" y="45"/>
                    </a:lnTo>
                    <a:cubicBezTo>
                      <a:pt x="713" y="20"/>
                      <a:pt x="693" y="0"/>
                      <a:pt x="668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1" y="20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6" name="Freeform 153">
                <a:extLst>
                  <a:ext uri="{FF2B5EF4-FFF2-40B4-BE49-F238E27FC236}">
                    <a16:creationId xmlns:a16="http://schemas.microsoft.com/office/drawing/2014/main" id="{FF3C3D21-7F37-514D-9A0E-DDAAF2B42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3" y="7928521"/>
                <a:ext cx="310909" cy="188079"/>
              </a:xfrm>
              <a:custGeom>
                <a:avLst/>
                <a:gdLst>
                  <a:gd name="T0" fmla="*/ 0 w 359"/>
                  <a:gd name="T1" fmla="*/ 3 h 214"/>
                  <a:gd name="T2" fmla="*/ 0 w 359"/>
                  <a:gd name="T3" fmla="*/ 164 h 214"/>
                  <a:gd name="T4" fmla="*/ 0 w 359"/>
                  <a:gd name="T5" fmla="*/ 164 h 214"/>
                  <a:gd name="T6" fmla="*/ 48 w 359"/>
                  <a:gd name="T7" fmla="*/ 213 h 214"/>
                  <a:gd name="T8" fmla="*/ 358 w 359"/>
                  <a:gd name="T9" fmla="*/ 213 h 214"/>
                  <a:gd name="T10" fmla="*/ 358 w 359"/>
                  <a:gd name="T11" fmla="*/ 0 h 214"/>
                  <a:gd name="T12" fmla="*/ 0 w 359"/>
                  <a:gd name="T13" fmla="*/ 0 h 214"/>
                  <a:gd name="T14" fmla="*/ 0 w 359"/>
                  <a:gd name="T15" fmla="*/ 0 h 214"/>
                  <a:gd name="T16" fmla="*/ 0 w 359"/>
                  <a:gd name="T17" fmla="*/ 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4">
                    <a:moveTo>
                      <a:pt x="0" y="3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1"/>
                      <a:pt x="20" y="213"/>
                      <a:pt x="48" y="213"/>
                    </a:cubicBezTo>
                    <a:lnTo>
                      <a:pt x="358" y="213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3"/>
                      <a:pt x="0" y="3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7" name="Freeform 154">
                <a:extLst>
                  <a:ext uri="{FF2B5EF4-FFF2-40B4-BE49-F238E27FC236}">
                    <a16:creationId xmlns:a16="http://schemas.microsoft.com/office/drawing/2014/main" id="{66647E22-C050-6541-9894-BFEC3C3FE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9533" y="7702054"/>
                <a:ext cx="310907" cy="184242"/>
              </a:xfrm>
              <a:custGeom>
                <a:avLst/>
                <a:gdLst>
                  <a:gd name="T0" fmla="*/ 0 w 359"/>
                  <a:gd name="T1" fmla="*/ 0 h 213"/>
                  <a:gd name="T2" fmla="*/ 0 w 359"/>
                  <a:gd name="T3" fmla="*/ 212 h 213"/>
                  <a:gd name="T4" fmla="*/ 310 w 359"/>
                  <a:gd name="T5" fmla="*/ 212 h 213"/>
                  <a:gd name="T6" fmla="*/ 310 w 359"/>
                  <a:gd name="T7" fmla="*/ 212 h 213"/>
                  <a:gd name="T8" fmla="*/ 358 w 359"/>
                  <a:gd name="T9" fmla="*/ 164 h 213"/>
                  <a:gd name="T10" fmla="*/ 358 w 359"/>
                  <a:gd name="T11" fmla="*/ 3 h 213"/>
                  <a:gd name="T12" fmla="*/ 358 w 359"/>
                  <a:gd name="T13" fmla="*/ 3 h 213"/>
                  <a:gd name="T14" fmla="*/ 358 w 359"/>
                  <a:gd name="T15" fmla="*/ 0 h 213"/>
                  <a:gd name="T16" fmla="*/ 0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6" y="212"/>
                      <a:pt x="358" y="191"/>
                      <a:pt x="358" y="164"/>
                    </a:cubicBezTo>
                    <a:lnTo>
                      <a:pt x="358" y="3"/>
                    </a:lnTo>
                    <a:lnTo>
                      <a:pt x="358" y="3"/>
                    </a:lnTo>
                    <a:cubicBezTo>
                      <a:pt x="358" y="1"/>
                      <a:pt x="358" y="1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8" name="Freeform 155">
                <a:extLst>
                  <a:ext uri="{FF2B5EF4-FFF2-40B4-BE49-F238E27FC236}">
                    <a16:creationId xmlns:a16="http://schemas.microsoft.com/office/drawing/2014/main" id="{4B71D2BC-0E98-1B4B-9479-2D385F18E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4" y="7663672"/>
                <a:ext cx="625655" cy="38384"/>
              </a:xfrm>
              <a:custGeom>
                <a:avLst/>
                <a:gdLst>
                  <a:gd name="T0" fmla="*/ 0 w 717"/>
                  <a:gd name="T1" fmla="*/ 45 h 46"/>
                  <a:gd name="T2" fmla="*/ 716 w 717"/>
                  <a:gd name="T3" fmla="*/ 45 h 46"/>
                  <a:gd name="T4" fmla="*/ 716 w 717"/>
                  <a:gd name="T5" fmla="*/ 45 h 46"/>
                  <a:gd name="T6" fmla="*/ 668 w 717"/>
                  <a:gd name="T7" fmla="*/ 0 h 46"/>
                  <a:gd name="T8" fmla="*/ 48 w 717"/>
                  <a:gd name="T9" fmla="*/ 0 h 46"/>
                  <a:gd name="T10" fmla="*/ 48 w 717"/>
                  <a:gd name="T11" fmla="*/ 0 h 46"/>
                  <a:gd name="T12" fmla="*/ 0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0" y="45"/>
                    </a:moveTo>
                    <a:lnTo>
                      <a:pt x="716" y="45"/>
                    </a:lnTo>
                    <a:lnTo>
                      <a:pt x="716" y="45"/>
                    </a:lnTo>
                    <a:cubicBezTo>
                      <a:pt x="713" y="20"/>
                      <a:pt x="693" y="0"/>
                      <a:pt x="668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1" y="20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9" name="Freeform 156">
                <a:extLst>
                  <a:ext uri="{FF2B5EF4-FFF2-40B4-BE49-F238E27FC236}">
                    <a16:creationId xmlns:a16="http://schemas.microsoft.com/office/drawing/2014/main" id="{0AF1BD27-95BF-6340-A74D-18BBE944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3" y="7702054"/>
                <a:ext cx="310909" cy="184242"/>
              </a:xfrm>
              <a:custGeom>
                <a:avLst/>
                <a:gdLst>
                  <a:gd name="T0" fmla="*/ 0 w 359"/>
                  <a:gd name="T1" fmla="*/ 3 h 213"/>
                  <a:gd name="T2" fmla="*/ 0 w 359"/>
                  <a:gd name="T3" fmla="*/ 164 h 213"/>
                  <a:gd name="T4" fmla="*/ 0 w 359"/>
                  <a:gd name="T5" fmla="*/ 164 h 213"/>
                  <a:gd name="T6" fmla="*/ 48 w 359"/>
                  <a:gd name="T7" fmla="*/ 212 h 213"/>
                  <a:gd name="T8" fmla="*/ 358 w 359"/>
                  <a:gd name="T9" fmla="*/ 212 h 213"/>
                  <a:gd name="T10" fmla="*/ 358 w 359"/>
                  <a:gd name="T11" fmla="*/ 0 h 213"/>
                  <a:gd name="T12" fmla="*/ 0 w 359"/>
                  <a:gd name="T13" fmla="*/ 0 h 213"/>
                  <a:gd name="T14" fmla="*/ 0 w 359"/>
                  <a:gd name="T15" fmla="*/ 0 h 213"/>
                  <a:gd name="T16" fmla="*/ 0 w 359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3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1"/>
                      <a:pt x="20" y="212"/>
                      <a:pt x="48" y="212"/>
                    </a:cubicBezTo>
                    <a:lnTo>
                      <a:pt x="358" y="212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"/>
                      <a:pt x="0" y="1"/>
                      <a:pt x="0" y="3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0" name="Freeform 157">
                <a:extLst>
                  <a:ext uri="{FF2B5EF4-FFF2-40B4-BE49-F238E27FC236}">
                    <a16:creationId xmlns:a16="http://schemas.microsoft.com/office/drawing/2014/main" id="{EC24BD95-14B2-D444-ACFE-BFC996B9B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9533" y="7479428"/>
                <a:ext cx="310907" cy="184242"/>
              </a:xfrm>
              <a:custGeom>
                <a:avLst/>
                <a:gdLst>
                  <a:gd name="T0" fmla="*/ 0 w 359"/>
                  <a:gd name="T1" fmla="*/ 0 h 213"/>
                  <a:gd name="T2" fmla="*/ 0 w 359"/>
                  <a:gd name="T3" fmla="*/ 212 h 213"/>
                  <a:gd name="T4" fmla="*/ 310 w 359"/>
                  <a:gd name="T5" fmla="*/ 212 h 213"/>
                  <a:gd name="T6" fmla="*/ 310 w 359"/>
                  <a:gd name="T7" fmla="*/ 212 h 213"/>
                  <a:gd name="T8" fmla="*/ 358 w 359"/>
                  <a:gd name="T9" fmla="*/ 164 h 213"/>
                  <a:gd name="T10" fmla="*/ 358 w 359"/>
                  <a:gd name="T11" fmla="*/ 3 h 213"/>
                  <a:gd name="T12" fmla="*/ 358 w 359"/>
                  <a:gd name="T13" fmla="*/ 3 h 213"/>
                  <a:gd name="T14" fmla="*/ 358 w 359"/>
                  <a:gd name="T15" fmla="*/ 0 h 213"/>
                  <a:gd name="T16" fmla="*/ 0 w 359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0"/>
                    </a:moveTo>
                    <a:lnTo>
                      <a:pt x="0" y="212"/>
                    </a:lnTo>
                    <a:lnTo>
                      <a:pt x="310" y="212"/>
                    </a:lnTo>
                    <a:lnTo>
                      <a:pt x="310" y="212"/>
                    </a:lnTo>
                    <a:cubicBezTo>
                      <a:pt x="336" y="212"/>
                      <a:pt x="358" y="190"/>
                      <a:pt x="358" y="164"/>
                    </a:cubicBezTo>
                    <a:lnTo>
                      <a:pt x="358" y="3"/>
                    </a:lnTo>
                    <a:lnTo>
                      <a:pt x="358" y="3"/>
                    </a:lnTo>
                    <a:cubicBezTo>
                      <a:pt x="358" y="1"/>
                      <a:pt x="358" y="0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1" name="Freeform 158">
                <a:extLst>
                  <a:ext uri="{FF2B5EF4-FFF2-40B4-BE49-F238E27FC236}">
                    <a16:creationId xmlns:a16="http://schemas.microsoft.com/office/drawing/2014/main" id="{8CA19421-C2A9-4748-82EE-051658711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4" y="7441046"/>
                <a:ext cx="625655" cy="38384"/>
              </a:xfrm>
              <a:custGeom>
                <a:avLst/>
                <a:gdLst>
                  <a:gd name="T0" fmla="*/ 0 w 717"/>
                  <a:gd name="T1" fmla="*/ 45 h 46"/>
                  <a:gd name="T2" fmla="*/ 716 w 717"/>
                  <a:gd name="T3" fmla="*/ 45 h 46"/>
                  <a:gd name="T4" fmla="*/ 716 w 717"/>
                  <a:gd name="T5" fmla="*/ 45 h 46"/>
                  <a:gd name="T6" fmla="*/ 668 w 717"/>
                  <a:gd name="T7" fmla="*/ 0 h 46"/>
                  <a:gd name="T8" fmla="*/ 48 w 717"/>
                  <a:gd name="T9" fmla="*/ 0 h 46"/>
                  <a:gd name="T10" fmla="*/ 48 w 717"/>
                  <a:gd name="T11" fmla="*/ 0 h 46"/>
                  <a:gd name="T12" fmla="*/ 0 w 717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6">
                    <a:moveTo>
                      <a:pt x="0" y="45"/>
                    </a:moveTo>
                    <a:lnTo>
                      <a:pt x="716" y="45"/>
                    </a:lnTo>
                    <a:lnTo>
                      <a:pt x="716" y="45"/>
                    </a:lnTo>
                    <a:cubicBezTo>
                      <a:pt x="713" y="19"/>
                      <a:pt x="693" y="0"/>
                      <a:pt x="668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1" y="19"/>
                      <a:pt x="0" y="45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2" name="Freeform 159">
                <a:extLst>
                  <a:ext uri="{FF2B5EF4-FFF2-40B4-BE49-F238E27FC236}">
                    <a16:creationId xmlns:a16="http://schemas.microsoft.com/office/drawing/2014/main" id="{636727D0-0B34-9A48-A476-CDAC3EBDD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3" y="7479428"/>
                <a:ext cx="310909" cy="184242"/>
              </a:xfrm>
              <a:custGeom>
                <a:avLst/>
                <a:gdLst>
                  <a:gd name="T0" fmla="*/ 0 w 359"/>
                  <a:gd name="T1" fmla="*/ 3 h 213"/>
                  <a:gd name="T2" fmla="*/ 0 w 359"/>
                  <a:gd name="T3" fmla="*/ 164 h 213"/>
                  <a:gd name="T4" fmla="*/ 0 w 359"/>
                  <a:gd name="T5" fmla="*/ 164 h 213"/>
                  <a:gd name="T6" fmla="*/ 48 w 359"/>
                  <a:gd name="T7" fmla="*/ 212 h 213"/>
                  <a:gd name="T8" fmla="*/ 358 w 359"/>
                  <a:gd name="T9" fmla="*/ 212 h 213"/>
                  <a:gd name="T10" fmla="*/ 358 w 359"/>
                  <a:gd name="T11" fmla="*/ 0 h 213"/>
                  <a:gd name="T12" fmla="*/ 0 w 359"/>
                  <a:gd name="T13" fmla="*/ 0 h 213"/>
                  <a:gd name="T14" fmla="*/ 0 w 359"/>
                  <a:gd name="T15" fmla="*/ 0 h 213"/>
                  <a:gd name="T16" fmla="*/ 0 w 359"/>
                  <a:gd name="T17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3">
                    <a:moveTo>
                      <a:pt x="0" y="3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0"/>
                      <a:pt x="20" y="212"/>
                      <a:pt x="48" y="212"/>
                    </a:cubicBezTo>
                    <a:lnTo>
                      <a:pt x="358" y="212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1"/>
                      <a:pt x="0" y="3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3" name="Freeform 160">
                <a:extLst>
                  <a:ext uri="{FF2B5EF4-FFF2-40B4-BE49-F238E27FC236}">
                    <a16:creationId xmlns:a16="http://schemas.microsoft.com/office/drawing/2014/main" id="{39273F27-AD1A-454B-AB99-91C8B77E7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9533" y="7264480"/>
                <a:ext cx="310907" cy="184242"/>
              </a:xfrm>
              <a:custGeom>
                <a:avLst/>
                <a:gdLst>
                  <a:gd name="T0" fmla="*/ 0 w 359"/>
                  <a:gd name="T1" fmla="*/ 0 h 212"/>
                  <a:gd name="T2" fmla="*/ 0 w 359"/>
                  <a:gd name="T3" fmla="*/ 211 h 212"/>
                  <a:gd name="T4" fmla="*/ 310 w 359"/>
                  <a:gd name="T5" fmla="*/ 211 h 212"/>
                  <a:gd name="T6" fmla="*/ 310 w 359"/>
                  <a:gd name="T7" fmla="*/ 211 h 212"/>
                  <a:gd name="T8" fmla="*/ 358 w 359"/>
                  <a:gd name="T9" fmla="*/ 164 h 212"/>
                  <a:gd name="T10" fmla="*/ 358 w 359"/>
                  <a:gd name="T11" fmla="*/ 2 h 212"/>
                  <a:gd name="T12" fmla="*/ 358 w 359"/>
                  <a:gd name="T13" fmla="*/ 2 h 212"/>
                  <a:gd name="T14" fmla="*/ 358 w 359"/>
                  <a:gd name="T15" fmla="*/ 0 h 212"/>
                  <a:gd name="T16" fmla="*/ 0 w 359"/>
                  <a:gd name="T1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2">
                    <a:moveTo>
                      <a:pt x="0" y="0"/>
                    </a:moveTo>
                    <a:lnTo>
                      <a:pt x="0" y="211"/>
                    </a:lnTo>
                    <a:lnTo>
                      <a:pt x="310" y="211"/>
                    </a:lnTo>
                    <a:lnTo>
                      <a:pt x="310" y="211"/>
                    </a:lnTo>
                    <a:cubicBezTo>
                      <a:pt x="336" y="211"/>
                      <a:pt x="358" y="190"/>
                      <a:pt x="358" y="164"/>
                    </a:cubicBezTo>
                    <a:lnTo>
                      <a:pt x="358" y="2"/>
                    </a:lnTo>
                    <a:lnTo>
                      <a:pt x="358" y="2"/>
                    </a:lnTo>
                    <a:cubicBezTo>
                      <a:pt x="358" y="1"/>
                      <a:pt x="358" y="0"/>
                      <a:pt x="358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4" name="Freeform 161">
                <a:extLst>
                  <a:ext uri="{FF2B5EF4-FFF2-40B4-BE49-F238E27FC236}">
                    <a16:creationId xmlns:a16="http://schemas.microsoft.com/office/drawing/2014/main" id="{2823645C-669E-6040-952B-FF2674053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4" y="7222259"/>
                <a:ext cx="625655" cy="42220"/>
              </a:xfrm>
              <a:custGeom>
                <a:avLst/>
                <a:gdLst>
                  <a:gd name="T0" fmla="*/ 0 w 717"/>
                  <a:gd name="T1" fmla="*/ 46 h 47"/>
                  <a:gd name="T2" fmla="*/ 716 w 717"/>
                  <a:gd name="T3" fmla="*/ 46 h 47"/>
                  <a:gd name="T4" fmla="*/ 716 w 717"/>
                  <a:gd name="T5" fmla="*/ 46 h 47"/>
                  <a:gd name="T6" fmla="*/ 668 w 717"/>
                  <a:gd name="T7" fmla="*/ 0 h 47"/>
                  <a:gd name="T8" fmla="*/ 48 w 717"/>
                  <a:gd name="T9" fmla="*/ 0 h 47"/>
                  <a:gd name="T10" fmla="*/ 48 w 717"/>
                  <a:gd name="T11" fmla="*/ 0 h 47"/>
                  <a:gd name="T12" fmla="*/ 0 w 717"/>
                  <a:gd name="T1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7" h="47">
                    <a:moveTo>
                      <a:pt x="0" y="46"/>
                    </a:moveTo>
                    <a:lnTo>
                      <a:pt x="716" y="46"/>
                    </a:lnTo>
                    <a:lnTo>
                      <a:pt x="716" y="46"/>
                    </a:lnTo>
                    <a:cubicBezTo>
                      <a:pt x="713" y="21"/>
                      <a:pt x="693" y="0"/>
                      <a:pt x="668" y="0"/>
                    </a:cubicBezTo>
                    <a:lnTo>
                      <a:pt x="48" y="0"/>
                    </a:lnTo>
                    <a:lnTo>
                      <a:pt x="48" y="0"/>
                    </a:lnTo>
                    <a:cubicBezTo>
                      <a:pt x="22" y="0"/>
                      <a:pt x="1" y="21"/>
                      <a:pt x="0" y="46"/>
                    </a:cubicBezTo>
                  </a:path>
                </a:pathLst>
              </a:custGeom>
              <a:solidFill>
                <a:srgbClr val="FFF9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5" name="Freeform 162">
                <a:extLst>
                  <a:ext uri="{FF2B5EF4-FFF2-40B4-BE49-F238E27FC236}">
                    <a16:creationId xmlns:a16="http://schemas.microsoft.com/office/drawing/2014/main" id="{DBC377CF-DFAE-7A44-8E0D-BF01833BD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623" y="7264480"/>
                <a:ext cx="310909" cy="184242"/>
              </a:xfrm>
              <a:custGeom>
                <a:avLst/>
                <a:gdLst>
                  <a:gd name="T0" fmla="*/ 0 w 359"/>
                  <a:gd name="T1" fmla="*/ 2 h 212"/>
                  <a:gd name="T2" fmla="*/ 0 w 359"/>
                  <a:gd name="T3" fmla="*/ 164 h 212"/>
                  <a:gd name="T4" fmla="*/ 0 w 359"/>
                  <a:gd name="T5" fmla="*/ 164 h 212"/>
                  <a:gd name="T6" fmla="*/ 48 w 359"/>
                  <a:gd name="T7" fmla="*/ 211 h 212"/>
                  <a:gd name="T8" fmla="*/ 358 w 359"/>
                  <a:gd name="T9" fmla="*/ 211 h 212"/>
                  <a:gd name="T10" fmla="*/ 358 w 359"/>
                  <a:gd name="T11" fmla="*/ 0 h 212"/>
                  <a:gd name="T12" fmla="*/ 0 w 359"/>
                  <a:gd name="T13" fmla="*/ 0 h 212"/>
                  <a:gd name="T14" fmla="*/ 0 w 359"/>
                  <a:gd name="T15" fmla="*/ 0 h 212"/>
                  <a:gd name="T16" fmla="*/ 0 w 359"/>
                  <a:gd name="T17" fmla="*/ 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12">
                    <a:moveTo>
                      <a:pt x="0" y="2"/>
                    </a:moveTo>
                    <a:lnTo>
                      <a:pt x="0" y="164"/>
                    </a:lnTo>
                    <a:lnTo>
                      <a:pt x="0" y="164"/>
                    </a:lnTo>
                    <a:cubicBezTo>
                      <a:pt x="0" y="190"/>
                      <a:pt x="20" y="211"/>
                      <a:pt x="48" y="211"/>
                    </a:cubicBezTo>
                    <a:lnTo>
                      <a:pt x="358" y="211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6" name="Freeform 163">
                <a:extLst>
                  <a:ext uri="{FF2B5EF4-FFF2-40B4-BE49-F238E27FC236}">
                    <a16:creationId xmlns:a16="http://schemas.microsoft.com/office/drawing/2014/main" id="{8150DABD-5114-514F-A6F6-BB8145EEF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9135" y="5917213"/>
                <a:ext cx="291716" cy="261010"/>
              </a:xfrm>
              <a:custGeom>
                <a:avLst/>
                <a:gdLst>
                  <a:gd name="T0" fmla="*/ 334 w 335"/>
                  <a:gd name="T1" fmla="*/ 297 h 298"/>
                  <a:gd name="T2" fmla="*/ 0 w 335"/>
                  <a:gd name="T3" fmla="*/ 297 h 298"/>
                  <a:gd name="T4" fmla="*/ 0 w 335"/>
                  <a:gd name="T5" fmla="*/ 0 h 298"/>
                  <a:gd name="T6" fmla="*/ 334 w 335"/>
                  <a:gd name="T7" fmla="*/ 0 h 298"/>
                  <a:gd name="T8" fmla="*/ 334 w 335"/>
                  <a:gd name="T9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298">
                    <a:moveTo>
                      <a:pt x="334" y="297"/>
                    </a:moveTo>
                    <a:lnTo>
                      <a:pt x="0" y="297"/>
                    </a:lnTo>
                    <a:lnTo>
                      <a:pt x="0" y="0"/>
                    </a:lnTo>
                    <a:lnTo>
                      <a:pt x="334" y="0"/>
                    </a:lnTo>
                    <a:lnTo>
                      <a:pt x="334" y="297"/>
                    </a:lnTo>
                  </a:path>
                </a:pathLst>
              </a:custGeom>
              <a:solidFill>
                <a:srgbClr val="F4A6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0" name="Freeform 167">
                <a:extLst>
                  <a:ext uri="{FF2B5EF4-FFF2-40B4-BE49-F238E27FC236}">
                    <a16:creationId xmlns:a16="http://schemas.microsoft.com/office/drawing/2014/main" id="{09E9110C-44DD-4E4D-A61D-1D22B870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1261" y="4251363"/>
                <a:ext cx="1600599" cy="1846255"/>
              </a:xfrm>
              <a:custGeom>
                <a:avLst/>
                <a:gdLst>
                  <a:gd name="T0" fmla="*/ 1666 w 1841"/>
                  <a:gd name="T1" fmla="*/ 1153 h 2123"/>
                  <a:gd name="T2" fmla="*/ 1660 w 1841"/>
                  <a:gd name="T3" fmla="*/ 1153 h 2123"/>
                  <a:gd name="T4" fmla="*/ 1660 w 1841"/>
                  <a:gd name="T5" fmla="*/ 1574 h 2123"/>
                  <a:gd name="T6" fmla="*/ 1660 w 1841"/>
                  <a:gd name="T7" fmla="*/ 1574 h 2123"/>
                  <a:gd name="T8" fmla="*/ 865 w 1841"/>
                  <a:gd name="T9" fmla="*/ 2122 h 2123"/>
                  <a:gd name="T10" fmla="*/ 865 w 1841"/>
                  <a:gd name="T11" fmla="*/ 2122 h 2123"/>
                  <a:gd name="T12" fmla="*/ 154 w 1841"/>
                  <a:gd name="T13" fmla="*/ 1574 h 2123"/>
                  <a:gd name="T14" fmla="*/ 154 w 1841"/>
                  <a:gd name="T15" fmla="*/ 1574 h 2123"/>
                  <a:gd name="T16" fmla="*/ 0 w 1841"/>
                  <a:gd name="T17" fmla="*/ 1434 h 2123"/>
                  <a:gd name="T18" fmla="*/ 0 w 1841"/>
                  <a:gd name="T19" fmla="*/ 1292 h 2123"/>
                  <a:gd name="T20" fmla="*/ 0 w 1841"/>
                  <a:gd name="T21" fmla="*/ 1292 h 2123"/>
                  <a:gd name="T22" fmla="*/ 146 w 1841"/>
                  <a:gd name="T23" fmla="*/ 1153 h 2123"/>
                  <a:gd name="T24" fmla="*/ 146 w 1841"/>
                  <a:gd name="T25" fmla="*/ 1153 h 2123"/>
                  <a:gd name="T26" fmla="*/ 1666 w 1841"/>
                  <a:gd name="T27" fmla="*/ 1153 h 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41" h="2123">
                    <a:moveTo>
                      <a:pt x="1666" y="1153"/>
                    </a:moveTo>
                    <a:lnTo>
                      <a:pt x="1660" y="1153"/>
                    </a:lnTo>
                    <a:lnTo>
                      <a:pt x="1660" y="1574"/>
                    </a:lnTo>
                    <a:lnTo>
                      <a:pt x="1660" y="1574"/>
                    </a:lnTo>
                    <a:cubicBezTo>
                      <a:pt x="1584" y="1956"/>
                      <a:pt x="1500" y="2122"/>
                      <a:pt x="865" y="2122"/>
                    </a:cubicBezTo>
                    <a:lnTo>
                      <a:pt x="865" y="2122"/>
                    </a:lnTo>
                    <a:cubicBezTo>
                      <a:pt x="443" y="2122"/>
                      <a:pt x="246" y="1936"/>
                      <a:pt x="154" y="1574"/>
                    </a:cubicBezTo>
                    <a:lnTo>
                      <a:pt x="154" y="1574"/>
                    </a:lnTo>
                    <a:cubicBezTo>
                      <a:pt x="53" y="1574"/>
                      <a:pt x="0" y="1508"/>
                      <a:pt x="0" y="1434"/>
                    </a:cubicBezTo>
                    <a:lnTo>
                      <a:pt x="0" y="1292"/>
                    </a:lnTo>
                    <a:lnTo>
                      <a:pt x="0" y="1292"/>
                    </a:lnTo>
                    <a:cubicBezTo>
                      <a:pt x="0" y="1220"/>
                      <a:pt x="54" y="1153"/>
                      <a:pt x="146" y="1153"/>
                    </a:cubicBezTo>
                    <a:lnTo>
                      <a:pt x="146" y="1153"/>
                    </a:lnTo>
                    <a:cubicBezTo>
                      <a:pt x="80" y="0"/>
                      <a:pt x="1840" y="23"/>
                      <a:pt x="1666" y="1153"/>
                    </a:cubicBezTo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1" name="Freeform 168">
                <a:extLst>
                  <a:ext uri="{FF2B5EF4-FFF2-40B4-BE49-F238E27FC236}">
                    <a16:creationId xmlns:a16="http://schemas.microsoft.com/office/drawing/2014/main" id="{0FAD5B2F-1E68-9446-8C53-0B641D0AB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2269" y="4140047"/>
                <a:ext cx="2084236" cy="1289693"/>
              </a:xfrm>
              <a:custGeom>
                <a:avLst/>
                <a:gdLst>
                  <a:gd name="T0" fmla="*/ 1606 w 2396"/>
                  <a:gd name="T1" fmla="*/ 1480 h 1481"/>
                  <a:gd name="T2" fmla="*/ 2133 w 2396"/>
                  <a:gd name="T3" fmla="*/ 1480 h 1481"/>
                  <a:gd name="T4" fmla="*/ 2133 w 2396"/>
                  <a:gd name="T5" fmla="*/ 1480 h 1481"/>
                  <a:gd name="T6" fmla="*/ 1479 w 2396"/>
                  <a:gd name="T7" fmla="*/ 28 h 1481"/>
                  <a:gd name="T8" fmla="*/ 1479 w 2396"/>
                  <a:gd name="T9" fmla="*/ 28 h 1481"/>
                  <a:gd name="T10" fmla="*/ 1534 w 2396"/>
                  <a:gd name="T11" fmla="*/ 213 h 1481"/>
                  <a:gd name="T12" fmla="*/ 1534 w 2396"/>
                  <a:gd name="T13" fmla="*/ 213 h 1481"/>
                  <a:gd name="T14" fmla="*/ 957 w 2396"/>
                  <a:gd name="T15" fmla="*/ 37 h 1481"/>
                  <a:gd name="T16" fmla="*/ 957 w 2396"/>
                  <a:gd name="T17" fmla="*/ 37 h 1481"/>
                  <a:gd name="T18" fmla="*/ 1092 w 2396"/>
                  <a:gd name="T19" fmla="*/ 195 h 1481"/>
                  <a:gd name="T20" fmla="*/ 1092 w 2396"/>
                  <a:gd name="T21" fmla="*/ 195 h 1481"/>
                  <a:gd name="T22" fmla="*/ 377 w 2396"/>
                  <a:gd name="T23" fmla="*/ 165 h 1481"/>
                  <a:gd name="T24" fmla="*/ 377 w 2396"/>
                  <a:gd name="T25" fmla="*/ 165 h 1481"/>
                  <a:gd name="T26" fmla="*/ 631 w 2396"/>
                  <a:gd name="T27" fmla="*/ 324 h 1481"/>
                  <a:gd name="T28" fmla="*/ 631 w 2396"/>
                  <a:gd name="T29" fmla="*/ 324 h 1481"/>
                  <a:gd name="T30" fmla="*/ 13 w 2396"/>
                  <a:gd name="T31" fmla="*/ 1125 h 1481"/>
                  <a:gd name="T32" fmla="*/ 1606 w 2396"/>
                  <a:gd name="T33" fmla="*/ 1125 h 1481"/>
                  <a:gd name="T34" fmla="*/ 1606 w 2396"/>
                  <a:gd name="T35" fmla="*/ 148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96" h="1481">
                    <a:moveTo>
                      <a:pt x="1606" y="1480"/>
                    </a:moveTo>
                    <a:lnTo>
                      <a:pt x="2133" y="1480"/>
                    </a:lnTo>
                    <a:lnTo>
                      <a:pt x="2133" y="1480"/>
                    </a:lnTo>
                    <a:cubicBezTo>
                      <a:pt x="2395" y="1222"/>
                      <a:pt x="2294" y="28"/>
                      <a:pt x="1479" y="28"/>
                    </a:cubicBezTo>
                    <a:lnTo>
                      <a:pt x="1479" y="28"/>
                    </a:lnTo>
                    <a:cubicBezTo>
                      <a:pt x="1493" y="43"/>
                      <a:pt x="1513" y="171"/>
                      <a:pt x="1534" y="213"/>
                    </a:cubicBezTo>
                    <a:lnTo>
                      <a:pt x="1534" y="213"/>
                    </a:lnTo>
                    <a:cubicBezTo>
                      <a:pt x="1375" y="78"/>
                      <a:pt x="1189" y="4"/>
                      <a:pt x="957" y="37"/>
                    </a:cubicBezTo>
                    <a:lnTo>
                      <a:pt x="957" y="37"/>
                    </a:lnTo>
                    <a:cubicBezTo>
                      <a:pt x="983" y="57"/>
                      <a:pt x="1036" y="121"/>
                      <a:pt x="1092" y="195"/>
                    </a:cubicBezTo>
                    <a:lnTo>
                      <a:pt x="1092" y="195"/>
                    </a:lnTo>
                    <a:cubicBezTo>
                      <a:pt x="955" y="141"/>
                      <a:pt x="709" y="0"/>
                      <a:pt x="377" y="165"/>
                    </a:cubicBezTo>
                    <a:lnTo>
                      <a:pt x="377" y="165"/>
                    </a:lnTo>
                    <a:cubicBezTo>
                      <a:pt x="419" y="179"/>
                      <a:pt x="530" y="253"/>
                      <a:pt x="631" y="324"/>
                    </a:cubicBezTo>
                    <a:lnTo>
                      <a:pt x="631" y="324"/>
                    </a:lnTo>
                    <a:cubicBezTo>
                      <a:pt x="302" y="462"/>
                      <a:pt x="0" y="756"/>
                      <a:pt x="13" y="1125"/>
                    </a:cubicBezTo>
                    <a:lnTo>
                      <a:pt x="1606" y="1125"/>
                    </a:lnTo>
                    <a:lnTo>
                      <a:pt x="1606" y="1480"/>
                    </a:lnTo>
                  </a:path>
                </a:pathLst>
              </a:custGeom>
              <a:solidFill>
                <a:schemeClr val="tx2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2" name="Freeform 169">
                <a:extLst>
                  <a:ext uri="{FF2B5EF4-FFF2-40B4-BE49-F238E27FC236}">
                    <a16:creationId xmlns:a16="http://schemas.microsoft.com/office/drawing/2014/main" id="{7C725AF3-8A79-6A49-A460-B95C497D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2147" y="5257014"/>
                <a:ext cx="134343" cy="368483"/>
              </a:xfrm>
              <a:custGeom>
                <a:avLst/>
                <a:gdLst>
                  <a:gd name="T0" fmla="*/ 153 w 154"/>
                  <a:gd name="T1" fmla="*/ 139 h 422"/>
                  <a:gd name="T2" fmla="*/ 153 w 154"/>
                  <a:gd name="T3" fmla="*/ 281 h 422"/>
                  <a:gd name="T4" fmla="*/ 153 w 154"/>
                  <a:gd name="T5" fmla="*/ 281 h 422"/>
                  <a:gd name="T6" fmla="*/ 0 w 154"/>
                  <a:gd name="T7" fmla="*/ 421 h 422"/>
                  <a:gd name="T8" fmla="*/ 0 w 154"/>
                  <a:gd name="T9" fmla="*/ 0 h 422"/>
                  <a:gd name="T10" fmla="*/ 0 w 154"/>
                  <a:gd name="T11" fmla="*/ 0 h 422"/>
                  <a:gd name="T12" fmla="*/ 153 w 154"/>
                  <a:gd name="T13" fmla="*/ 13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422">
                    <a:moveTo>
                      <a:pt x="153" y="139"/>
                    </a:moveTo>
                    <a:lnTo>
                      <a:pt x="153" y="281"/>
                    </a:lnTo>
                    <a:lnTo>
                      <a:pt x="153" y="281"/>
                    </a:lnTo>
                    <a:cubicBezTo>
                      <a:pt x="153" y="355"/>
                      <a:pt x="101" y="421"/>
                      <a:pt x="0" y="421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99" y="0"/>
                      <a:pt x="153" y="64"/>
                      <a:pt x="153" y="139"/>
                    </a:cubicBezTo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3" name="Freeform 170">
                <a:extLst>
                  <a:ext uri="{FF2B5EF4-FFF2-40B4-BE49-F238E27FC236}">
                    <a16:creationId xmlns:a16="http://schemas.microsoft.com/office/drawing/2014/main" id="{39C5A0C1-E325-2243-A5AF-39E68F677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9236" y="5836608"/>
                <a:ext cx="368483" cy="57576"/>
              </a:xfrm>
              <a:custGeom>
                <a:avLst/>
                <a:gdLst>
                  <a:gd name="T0" fmla="*/ 423 w 424"/>
                  <a:gd name="T1" fmla="*/ 0 h 66"/>
                  <a:gd name="T2" fmla="*/ 423 w 424"/>
                  <a:gd name="T3" fmla="*/ 0 h 66"/>
                  <a:gd name="T4" fmla="*/ 393 w 424"/>
                  <a:gd name="T5" fmla="*/ 65 h 66"/>
                  <a:gd name="T6" fmla="*/ 31 w 424"/>
                  <a:gd name="T7" fmla="*/ 65 h 66"/>
                  <a:gd name="T8" fmla="*/ 31 w 424"/>
                  <a:gd name="T9" fmla="*/ 65 h 66"/>
                  <a:gd name="T10" fmla="*/ 0 w 424"/>
                  <a:gd name="T11" fmla="*/ 0 h 66"/>
                  <a:gd name="T12" fmla="*/ 0 w 424"/>
                  <a:gd name="T13" fmla="*/ 0 h 66"/>
                  <a:gd name="T14" fmla="*/ 210 w 424"/>
                  <a:gd name="T15" fmla="*/ 4 h 66"/>
                  <a:gd name="T16" fmla="*/ 210 w 424"/>
                  <a:gd name="T17" fmla="*/ 4 h 66"/>
                  <a:gd name="T18" fmla="*/ 423 w 424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66">
                    <a:moveTo>
                      <a:pt x="423" y="0"/>
                    </a:moveTo>
                    <a:lnTo>
                      <a:pt x="423" y="0"/>
                    </a:lnTo>
                    <a:cubicBezTo>
                      <a:pt x="418" y="20"/>
                      <a:pt x="407" y="43"/>
                      <a:pt x="393" y="65"/>
                    </a:cubicBezTo>
                    <a:lnTo>
                      <a:pt x="31" y="65"/>
                    </a:lnTo>
                    <a:lnTo>
                      <a:pt x="31" y="65"/>
                    </a:lnTo>
                    <a:cubicBezTo>
                      <a:pt x="17" y="43"/>
                      <a:pt x="6" y="20"/>
                      <a:pt x="0" y="0"/>
                    </a:cubicBezTo>
                    <a:lnTo>
                      <a:pt x="0" y="0"/>
                    </a:lnTo>
                    <a:cubicBezTo>
                      <a:pt x="56" y="0"/>
                      <a:pt x="132" y="4"/>
                      <a:pt x="210" y="4"/>
                    </a:cubicBezTo>
                    <a:lnTo>
                      <a:pt x="210" y="4"/>
                    </a:lnTo>
                    <a:cubicBezTo>
                      <a:pt x="288" y="4"/>
                      <a:pt x="366" y="0"/>
                      <a:pt x="4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4" name="Freeform 171">
                <a:extLst>
                  <a:ext uri="{FF2B5EF4-FFF2-40B4-BE49-F238E27FC236}">
                    <a16:creationId xmlns:a16="http://schemas.microsoft.com/office/drawing/2014/main" id="{CA115DAB-A1A3-324A-996F-383D6E71C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6106" y="5894184"/>
                <a:ext cx="314747" cy="92121"/>
              </a:xfrm>
              <a:custGeom>
                <a:avLst/>
                <a:gdLst>
                  <a:gd name="T0" fmla="*/ 362 w 363"/>
                  <a:gd name="T1" fmla="*/ 0 h 104"/>
                  <a:gd name="T2" fmla="*/ 362 w 363"/>
                  <a:gd name="T3" fmla="*/ 0 h 104"/>
                  <a:gd name="T4" fmla="*/ 181 w 363"/>
                  <a:gd name="T5" fmla="*/ 103 h 104"/>
                  <a:gd name="T6" fmla="*/ 181 w 363"/>
                  <a:gd name="T7" fmla="*/ 103 h 104"/>
                  <a:gd name="T8" fmla="*/ 0 w 363"/>
                  <a:gd name="T9" fmla="*/ 0 h 104"/>
                  <a:gd name="T10" fmla="*/ 362 w 363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" h="104">
                    <a:moveTo>
                      <a:pt x="362" y="0"/>
                    </a:moveTo>
                    <a:lnTo>
                      <a:pt x="362" y="0"/>
                    </a:lnTo>
                    <a:cubicBezTo>
                      <a:pt x="327" y="55"/>
                      <a:pt x="267" y="103"/>
                      <a:pt x="181" y="103"/>
                    </a:cubicBezTo>
                    <a:lnTo>
                      <a:pt x="181" y="103"/>
                    </a:lnTo>
                    <a:cubicBezTo>
                      <a:pt x="94" y="103"/>
                      <a:pt x="36" y="55"/>
                      <a:pt x="0" y="0"/>
                    </a:cubicBezTo>
                    <a:lnTo>
                      <a:pt x="362" y="0"/>
                    </a:lnTo>
                  </a:path>
                </a:pathLst>
              </a:custGeom>
              <a:solidFill>
                <a:srgbClr val="FF4C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5" name="Freeform 172">
                <a:extLst>
                  <a:ext uri="{FF2B5EF4-FFF2-40B4-BE49-F238E27FC236}">
                    <a16:creationId xmlns:a16="http://schemas.microsoft.com/office/drawing/2014/main" id="{5805269E-69B4-324C-8FE2-8F8B56520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9943" y="6151353"/>
                <a:ext cx="326263" cy="211112"/>
              </a:xfrm>
              <a:custGeom>
                <a:avLst/>
                <a:gdLst>
                  <a:gd name="T0" fmla="*/ 306 w 374"/>
                  <a:gd name="T1" fmla="*/ 0 h 243"/>
                  <a:gd name="T2" fmla="*/ 68 w 374"/>
                  <a:gd name="T3" fmla="*/ 0 h 243"/>
                  <a:gd name="T4" fmla="*/ 0 w 374"/>
                  <a:gd name="T5" fmla="*/ 92 h 243"/>
                  <a:gd name="T6" fmla="*/ 97 w 374"/>
                  <a:gd name="T7" fmla="*/ 242 h 243"/>
                  <a:gd name="T8" fmla="*/ 277 w 374"/>
                  <a:gd name="T9" fmla="*/ 242 h 243"/>
                  <a:gd name="T10" fmla="*/ 373 w 374"/>
                  <a:gd name="T11" fmla="*/ 92 h 243"/>
                  <a:gd name="T12" fmla="*/ 306 w 374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243">
                    <a:moveTo>
                      <a:pt x="306" y="0"/>
                    </a:moveTo>
                    <a:lnTo>
                      <a:pt x="68" y="0"/>
                    </a:lnTo>
                    <a:lnTo>
                      <a:pt x="0" y="92"/>
                    </a:lnTo>
                    <a:lnTo>
                      <a:pt x="97" y="242"/>
                    </a:lnTo>
                    <a:lnTo>
                      <a:pt x="277" y="242"/>
                    </a:lnTo>
                    <a:lnTo>
                      <a:pt x="373" y="92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6" name="Freeform 173">
                <a:extLst>
                  <a:ext uri="{FF2B5EF4-FFF2-40B4-BE49-F238E27FC236}">
                    <a16:creationId xmlns:a16="http://schemas.microsoft.com/office/drawing/2014/main" id="{96E32058-477F-0F44-8A79-76EF0FED9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9135" y="6362464"/>
                <a:ext cx="291716" cy="809895"/>
              </a:xfrm>
              <a:custGeom>
                <a:avLst/>
                <a:gdLst>
                  <a:gd name="T0" fmla="*/ 257 w 335"/>
                  <a:gd name="T1" fmla="*/ 0 h 929"/>
                  <a:gd name="T2" fmla="*/ 77 w 335"/>
                  <a:gd name="T3" fmla="*/ 0 h 929"/>
                  <a:gd name="T4" fmla="*/ 0 w 335"/>
                  <a:gd name="T5" fmla="*/ 671 h 929"/>
                  <a:gd name="T6" fmla="*/ 167 w 335"/>
                  <a:gd name="T7" fmla="*/ 928 h 929"/>
                  <a:gd name="T8" fmla="*/ 334 w 335"/>
                  <a:gd name="T9" fmla="*/ 671 h 929"/>
                  <a:gd name="T10" fmla="*/ 257 w 335"/>
                  <a:gd name="T11" fmla="*/ 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929">
                    <a:moveTo>
                      <a:pt x="257" y="0"/>
                    </a:moveTo>
                    <a:lnTo>
                      <a:pt x="77" y="0"/>
                    </a:lnTo>
                    <a:lnTo>
                      <a:pt x="0" y="671"/>
                    </a:lnTo>
                    <a:lnTo>
                      <a:pt x="167" y="928"/>
                    </a:lnTo>
                    <a:lnTo>
                      <a:pt x="334" y="671"/>
                    </a:lnTo>
                    <a:lnTo>
                      <a:pt x="257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7" name="Freeform 174">
                <a:extLst>
                  <a:ext uri="{FF2B5EF4-FFF2-40B4-BE49-F238E27FC236}">
                    <a16:creationId xmlns:a16="http://schemas.microsoft.com/office/drawing/2014/main" id="{CB4DC55A-D2BE-1A44-916B-2473F8097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0046" y="5629335"/>
                <a:ext cx="188079" cy="61414"/>
              </a:xfrm>
              <a:custGeom>
                <a:avLst/>
                <a:gdLst>
                  <a:gd name="T0" fmla="*/ 108 w 217"/>
                  <a:gd name="T1" fmla="*/ 21 h 72"/>
                  <a:gd name="T2" fmla="*/ 108 w 217"/>
                  <a:gd name="T3" fmla="*/ 21 h 72"/>
                  <a:gd name="T4" fmla="*/ 0 w 217"/>
                  <a:gd name="T5" fmla="*/ 0 h 72"/>
                  <a:gd name="T6" fmla="*/ 0 w 217"/>
                  <a:gd name="T7" fmla="*/ 0 h 72"/>
                  <a:gd name="T8" fmla="*/ 108 w 217"/>
                  <a:gd name="T9" fmla="*/ 71 h 72"/>
                  <a:gd name="T10" fmla="*/ 108 w 217"/>
                  <a:gd name="T11" fmla="*/ 71 h 72"/>
                  <a:gd name="T12" fmla="*/ 216 w 217"/>
                  <a:gd name="T13" fmla="*/ 0 h 72"/>
                  <a:gd name="T14" fmla="*/ 216 w 217"/>
                  <a:gd name="T15" fmla="*/ 0 h 72"/>
                  <a:gd name="T16" fmla="*/ 108 w 217"/>
                  <a:gd name="T17" fmla="*/ 2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72">
                    <a:moveTo>
                      <a:pt x="108" y="21"/>
                    </a:moveTo>
                    <a:lnTo>
                      <a:pt x="108" y="21"/>
                    </a:lnTo>
                    <a:cubicBezTo>
                      <a:pt x="67" y="21"/>
                      <a:pt x="29" y="12"/>
                      <a:pt x="0" y="0"/>
                    </a:cubicBezTo>
                    <a:lnTo>
                      <a:pt x="0" y="0"/>
                    </a:lnTo>
                    <a:cubicBezTo>
                      <a:pt x="14" y="41"/>
                      <a:pt x="56" y="71"/>
                      <a:pt x="108" y="71"/>
                    </a:cubicBezTo>
                    <a:lnTo>
                      <a:pt x="108" y="71"/>
                    </a:lnTo>
                    <a:cubicBezTo>
                      <a:pt x="159" y="71"/>
                      <a:pt x="202" y="41"/>
                      <a:pt x="216" y="0"/>
                    </a:cubicBezTo>
                    <a:lnTo>
                      <a:pt x="216" y="0"/>
                    </a:lnTo>
                    <a:cubicBezTo>
                      <a:pt x="186" y="12"/>
                      <a:pt x="148" y="21"/>
                      <a:pt x="108" y="21"/>
                    </a:cubicBezTo>
                  </a:path>
                </a:pathLst>
              </a:custGeom>
              <a:solidFill>
                <a:srgbClr val="FF904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12B826A8-C4BB-4646-AEE2-50A140280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5199" y="8247103"/>
                <a:ext cx="1718718" cy="95088"/>
              </a:xfrm>
              <a:custGeom>
                <a:avLst/>
                <a:gdLst>
                  <a:gd name="connsiteX0" fmla="*/ 1362620 w 1718718"/>
                  <a:gd name="connsiteY0" fmla="*/ 0 h 95088"/>
                  <a:gd name="connsiteX1" fmla="*/ 1562488 w 1718718"/>
                  <a:gd name="connsiteY1" fmla="*/ 0 h 95088"/>
                  <a:gd name="connsiteX2" fmla="*/ 1718718 w 1718718"/>
                  <a:gd name="connsiteY2" fmla="*/ 58449 h 95088"/>
                  <a:gd name="connsiteX3" fmla="*/ 1718718 w 1718718"/>
                  <a:gd name="connsiteY3" fmla="*/ 95088 h 95088"/>
                  <a:gd name="connsiteX4" fmla="*/ 1545906 w 1718718"/>
                  <a:gd name="connsiteY4" fmla="*/ 95088 h 95088"/>
                  <a:gd name="connsiteX5" fmla="*/ 1483938 w 1718718"/>
                  <a:gd name="connsiteY5" fmla="*/ 73279 h 95088"/>
                  <a:gd name="connsiteX6" fmla="*/ 1452518 w 1718718"/>
                  <a:gd name="connsiteY6" fmla="*/ 73279 h 95088"/>
                  <a:gd name="connsiteX7" fmla="*/ 1452518 w 1718718"/>
                  <a:gd name="connsiteY7" fmla="*/ 95088 h 95088"/>
                  <a:gd name="connsiteX8" fmla="*/ 1362620 w 1718718"/>
                  <a:gd name="connsiteY8" fmla="*/ 95088 h 95088"/>
                  <a:gd name="connsiteX9" fmla="*/ 154860 w 1718718"/>
                  <a:gd name="connsiteY9" fmla="*/ 0 h 95088"/>
                  <a:gd name="connsiteX10" fmla="*/ 356092 w 1718718"/>
                  <a:gd name="connsiteY10" fmla="*/ 0 h 95088"/>
                  <a:gd name="connsiteX11" fmla="*/ 356092 w 1718718"/>
                  <a:gd name="connsiteY11" fmla="*/ 95088 h 95088"/>
                  <a:gd name="connsiteX12" fmla="*/ 265100 w 1718718"/>
                  <a:gd name="connsiteY12" fmla="*/ 95088 h 95088"/>
                  <a:gd name="connsiteX13" fmla="*/ 265100 w 1718718"/>
                  <a:gd name="connsiteY13" fmla="*/ 73279 h 95088"/>
                  <a:gd name="connsiteX14" fmla="*/ 235354 w 1718718"/>
                  <a:gd name="connsiteY14" fmla="*/ 73279 h 95088"/>
                  <a:gd name="connsiteX15" fmla="*/ 172360 w 1718718"/>
                  <a:gd name="connsiteY15" fmla="*/ 95088 h 95088"/>
                  <a:gd name="connsiteX16" fmla="*/ 0 w 1718718"/>
                  <a:gd name="connsiteY16" fmla="*/ 95088 h 95088"/>
                  <a:gd name="connsiteX17" fmla="*/ 0 w 1718718"/>
                  <a:gd name="connsiteY17" fmla="*/ 58449 h 95088"/>
                  <a:gd name="connsiteX18" fmla="*/ 154860 w 1718718"/>
                  <a:gd name="connsiteY18" fmla="*/ 0 h 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18718" h="95088">
                    <a:moveTo>
                      <a:pt x="1362620" y="0"/>
                    </a:moveTo>
                    <a:lnTo>
                      <a:pt x="1562488" y="0"/>
                    </a:lnTo>
                    <a:cubicBezTo>
                      <a:pt x="1562488" y="0"/>
                      <a:pt x="1675078" y="45363"/>
                      <a:pt x="1718718" y="58449"/>
                    </a:cubicBezTo>
                    <a:lnTo>
                      <a:pt x="1718718" y="95088"/>
                    </a:lnTo>
                    <a:lnTo>
                      <a:pt x="1545906" y="95088"/>
                    </a:lnTo>
                    <a:lnTo>
                      <a:pt x="1483938" y="73279"/>
                    </a:lnTo>
                    <a:lnTo>
                      <a:pt x="1452518" y="73279"/>
                    </a:lnTo>
                    <a:lnTo>
                      <a:pt x="1452518" y="95088"/>
                    </a:lnTo>
                    <a:lnTo>
                      <a:pt x="1362620" y="95088"/>
                    </a:lnTo>
                    <a:close/>
                    <a:moveTo>
                      <a:pt x="154860" y="0"/>
                    </a:moveTo>
                    <a:lnTo>
                      <a:pt x="356092" y="0"/>
                    </a:lnTo>
                    <a:lnTo>
                      <a:pt x="356092" y="95088"/>
                    </a:lnTo>
                    <a:lnTo>
                      <a:pt x="265100" y="95088"/>
                    </a:lnTo>
                    <a:lnTo>
                      <a:pt x="265100" y="73279"/>
                    </a:lnTo>
                    <a:lnTo>
                      <a:pt x="235354" y="73279"/>
                    </a:lnTo>
                    <a:lnTo>
                      <a:pt x="172360" y="95088"/>
                    </a:lnTo>
                    <a:lnTo>
                      <a:pt x="0" y="95088"/>
                    </a:lnTo>
                    <a:lnTo>
                      <a:pt x="0" y="58449"/>
                    </a:lnTo>
                    <a:cubicBezTo>
                      <a:pt x="42872" y="45363"/>
                      <a:pt x="154860" y="0"/>
                      <a:pt x="15486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9" name="Freeform 176">
                <a:extLst>
                  <a:ext uri="{FF2B5EF4-FFF2-40B4-BE49-F238E27FC236}">
                    <a16:creationId xmlns:a16="http://schemas.microsoft.com/office/drawing/2014/main" id="{DC103046-E9E8-4B42-93B8-5122A0030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8027" y="7295187"/>
                <a:ext cx="1473934" cy="951916"/>
              </a:xfrm>
              <a:custGeom>
                <a:avLst/>
                <a:gdLst>
                  <a:gd name="T0" fmla="*/ 1446 w 1693"/>
                  <a:gd name="T1" fmla="*/ 0 h 1095"/>
                  <a:gd name="T2" fmla="*/ 246 w 1693"/>
                  <a:gd name="T3" fmla="*/ 0 h 1095"/>
                  <a:gd name="T4" fmla="*/ 246 w 1693"/>
                  <a:gd name="T5" fmla="*/ 0 h 1095"/>
                  <a:gd name="T6" fmla="*/ 36 w 1693"/>
                  <a:gd name="T7" fmla="*/ 1094 h 1095"/>
                  <a:gd name="T8" fmla="*/ 266 w 1693"/>
                  <a:gd name="T9" fmla="*/ 1094 h 1095"/>
                  <a:gd name="T10" fmla="*/ 266 w 1693"/>
                  <a:gd name="T11" fmla="*/ 1094 h 1095"/>
                  <a:gd name="T12" fmla="*/ 447 w 1693"/>
                  <a:gd name="T13" fmla="*/ 333 h 1095"/>
                  <a:gd name="T14" fmla="*/ 447 w 1693"/>
                  <a:gd name="T15" fmla="*/ 333 h 1095"/>
                  <a:gd name="T16" fmla="*/ 846 w 1693"/>
                  <a:gd name="T17" fmla="*/ 290 h 1095"/>
                  <a:gd name="T18" fmla="*/ 846 w 1693"/>
                  <a:gd name="T19" fmla="*/ 290 h 1095"/>
                  <a:gd name="T20" fmla="*/ 1245 w 1693"/>
                  <a:gd name="T21" fmla="*/ 333 h 1095"/>
                  <a:gd name="T22" fmla="*/ 1245 w 1693"/>
                  <a:gd name="T23" fmla="*/ 333 h 1095"/>
                  <a:gd name="T24" fmla="*/ 1426 w 1693"/>
                  <a:gd name="T25" fmla="*/ 1094 h 1095"/>
                  <a:gd name="T26" fmla="*/ 1655 w 1693"/>
                  <a:gd name="T27" fmla="*/ 1094 h 1095"/>
                  <a:gd name="T28" fmla="*/ 1655 w 1693"/>
                  <a:gd name="T29" fmla="*/ 1094 h 1095"/>
                  <a:gd name="T30" fmla="*/ 1446 w 1693"/>
                  <a:gd name="T31" fmla="*/ 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3" h="1095">
                    <a:moveTo>
                      <a:pt x="1446" y="0"/>
                    </a:moveTo>
                    <a:lnTo>
                      <a:pt x="246" y="0"/>
                    </a:lnTo>
                    <a:lnTo>
                      <a:pt x="246" y="0"/>
                    </a:lnTo>
                    <a:cubicBezTo>
                      <a:pt x="246" y="0"/>
                      <a:pt x="0" y="271"/>
                      <a:pt x="36" y="1094"/>
                    </a:cubicBezTo>
                    <a:lnTo>
                      <a:pt x="266" y="1094"/>
                    </a:lnTo>
                    <a:lnTo>
                      <a:pt x="266" y="1094"/>
                    </a:lnTo>
                    <a:cubicBezTo>
                      <a:pt x="266" y="1094"/>
                      <a:pt x="294" y="540"/>
                      <a:pt x="447" y="333"/>
                    </a:cubicBezTo>
                    <a:lnTo>
                      <a:pt x="447" y="333"/>
                    </a:lnTo>
                    <a:cubicBezTo>
                      <a:pt x="447" y="333"/>
                      <a:pt x="624" y="301"/>
                      <a:pt x="846" y="290"/>
                    </a:cubicBezTo>
                    <a:lnTo>
                      <a:pt x="846" y="290"/>
                    </a:lnTo>
                    <a:cubicBezTo>
                      <a:pt x="1067" y="301"/>
                      <a:pt x="1245" y="333"/>
                      <a:pt x="1245" y="333"/>
                    </a:cubicBezTo>
                    <a:lnTo>
                      <a:pt x="1245" y="333"/>
                    </a:lnTo>
                    <a:cubicBezTo>
                      <a:pt x="1398" y="540"/>
                      <a:pt x="1426" y="1094"/>
                      <a:pt x="1426" y="1094"/>
                    </a:cubicBezTo>
                    <a:lnTo>
                      <a:pt x="1655" y="1094"/>
                    </a:lnTo>
                    <a:lnTo>
                      <a:pt x="1655" y="1094"/>
                    </a:lnTo>
                    <a:cubicBezTo>
                      <a:pt x="1692" y="271"/>
                      <a:pt x="1446" y="0"/>
                      <a:pt x="1446" y="0"/>
                    </a:cubicBez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solidFill>
                    <a:schemeClr val="tx2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81" name="Freeform 178">
                <a:extLst>
                  <a:ext uri="{FF2B5EF4-FFF2-40B4-BE49-F238E27FC236}">
                    <a16:creationId xmlns:a16="http://schemas.microsoft.com/office/drawing/2014/main" id="{59E477F9-20DD-C341-BF62-413D81AC1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5607" y="4285906"/>
                <a:ext cx="759997" cy="1105450"/>
              </a:xfrm>
              <a:custGeom>
                <a:avLst/>
                <a:gdLst>
                  <a:gd name="T0" fmla="*/ 204 w 873"/>
                  <a:gd name="T1" fmla="*/ 1269 h 1270"/>
                  <a:gd name="T2" fmla="*/ 872 w 873"/>
                  <a:gd name="T3" fmla="*/ 1151 h 1270"/>
                  <a:gd name="T4" fmla="*/ 667 w 873"/>
                  <a:gd name="T5" fmla="*/ 0 h 1270"/>
                  <a:gd name="T6" fmla="*/ 0 w 873"/>
                  <a:gd name="T7" fmla="*/ 118 h 1270"/>
                  <a:gd name="T8" fmla="*/ 204 w 873"/>
                  <a:gd name="T9" fmla="*/ 1269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3" h="1270">
                    <a:moveTo>
                      <a:pt x="204" y="1269"/>
                    </a:moveTo>
                    <a:lnTo>
                      <a:pt x="872" y="1151"/>
                    </a:lnTo>
                    <a:lnTo>
                      <a:pt x="667" y="0"/>
                    </a:lnTo>
                    <a:lnTo>
                      <a:pt x="0" y="118"/>
                    </a:lnTo>
                    <a:lnTo>
                      <a:pt x="204" y="1269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A9BB6EC3-5335-CE4D-B006-B45066619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8536" y="4358838"/>
                <a:ext cx="613266" cy="954882"/>
              </a:xfrm>
              <a:custGeom>
                <a:avLst/>
                <a:gdLst>
                  <a:gd name="connsiteX0" fmla="*/ 351354 w 613266"/>
                  <a:gd name="connsiteY0" fmla="*/ 348301 h 954882"/>
                  <a:gd name="connsiteX1" fmla="*/ 477338 w 613266"/>
                  <a:gd name="connsiteY1" fmla="*/ 448538 h 954882"/>
                  <a:gd name="connsiteX2" fmla="*/ 328898 w 613266"/>
                  <a:gd name="connsiteY2" fmla="*/ 608287 h 954882"/>
                  <a:gd name="connsiteX3" fmla="*/ 135924 w 613266"/>
                  <a:gd name="connsiteY3" fmla="*/ 508444 h 954882"/>
                  <a:gd name="connsiteX4" fmla="*/ 283492 w 613266"/>
                  <a:gd name="connsiteY4" fmla="*/ 349563 h 954882"/>
                  <a:gd name="connsiteX5" fmla="*/ 351354 w 613266"/>
                  <a:gd name="connsiteY5" fmla="*/ 348301 h 954882"/>
                  <a:gd name="connsiteX6" fmla="*/ 345834 w 613266"/>
                  <a:gd name="connsiteY6" fmla="*/ 31336 h 954882"/>
                  <a:gd name="connsiteX7" fmla="*/ 116728 w 613266"/>
                  <a:gd name="connsiteY7" fmla="*/ 73118 h 954882"/>
                  <a:gd name="connsiteX8" fmla="*/ 31360 w 613266"/>
                  <a:gd name="connsiteY8" fmla="*/ 193240 h 954882"/>
                  <a:gd name="connsiteX9" fmla="*/ 146348 w 613266"/>
                  <a:gd name="connsiteY9" fmla="*/ 839112 h 954882"/>
                  <a:gd name="connsiteX10" fmla="*/ 267432 w 613266"/>
                  <a:gd name="connsiteY10" fmla="*/ 923546 h 954882"/>
                  <a:gd name="connsiteX11" fmla="*/ 497408 w 613266"/>
                  <a:gd name="connsiteY11" fmla="*/ 883505 h 954882"/>
                  <a:gd name="connsiteX12" fmla="*/ 581906 w 613266"/>
                  <a:gd name="connsiteY12" fmla="*/ 761642 h 954882"/>
                  <a:gd name="connsiteX13" fmla="*/ 467790 w 613266"/>
                  <a:gd name="connsiteY13" fmla="*/ 115770 h 954882"/>
                  <a:gd name="connsiteX14" fmla="*/ 345834 w 613266"/>
                  <a:gd name="connsiteY14" fmla="*/ 31336 h 954882"/>
                  <a:gd name="connsiteX15" fmla="*/ 364998 w 613266"/>
                  <a:gd name="connsiteY15" fmla="*/ 0 h 954882"/>
                  <a:gd name="connsiteX16" fmla="*/ 490440 w 613266"/>
                  <a:gd name="connsiteY16" fmla="*/ 87045 h 954882"/>
                  <a:gd name="connsiteX17" fmla="*/ 613266 w 613266"/>
                  <a:gd name="connsiteY17" fmla="*/ 780792 h 954882"/>
                  <a:gd name="connsiteX18" fmla="*/ 527026 w 613266"/>
                  <a:gd name="connsiteY18" fmla="*/ 904396 h 954882"/>
                  <a:gd name="connsiteX19" fmla="*/ 247396 w 613266"/>
                  <a:gd name="connsiteY19" fmla="*/ 954882 h 954882"/>
                  <a:gd name="connsiteX20" fmla="*/ 123698 w 613266"/>
                  <a:gd name="connsiteY20" fmla="*/ 867837 h 954882"/>
                  <a:gd name="connsiteX21" fmla="*/ 0 w 613266"/>
                  <a:gd name="connsiteY21" fmla="*/ 174090 h 954882"/>
                  <a:gd name="connsiteX22" fmla="*/ 86240 w 613266"/>
                  <a:gd name="connsiteY22" fmla="*/ 48745 h 95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3266" h="954882">
                    <a:moveTo>
                      <a:pt x="351354" y="348301"/>
                    </a:moveTo>
                    <a:cubicBezTo>
                      <a:pt x="415942" y="357051"/>
                      <a:pt x="467514" y="394492"/>
                      <a:pt x="477338" y="448538"/>
                    </a:cubicBezTo>
                    <a:cubicBezTo>
                      <a:pt x="490436" y="521467"/>
                      <a:pt x="421454" y="591791"/>
                      <a:pt x="328898" y="608287"/>
                    </a:cubicBezTo>
                    <a:cubicBezTo>
                      <a:pt x="234594" y="624783"/>
                      <a:pt x="147276" y="579637"/>
                      <a:pt x="135924" y="508444"/>
                    </a:cubicBezTo>
                    <a:cubicBezTo>
                      <a:pt x="122826" y="437251"/>
                      <a:pt x="188314" y="366059"/>
                      <a:pt x="283492" y="349563"/>
                    </a:cubicBezTo>
                    <a:cubicBezTo>
                      <a:pt x="306850" y="345656"/>
                      <a:pt x="329826" y="345385"/>
                      <a:pt x="351354" y="348301"/>
                    </a:cubicBezTo>
                    <a:close/>
                    <a:moveTo>
                      <a:pt x="345834" y="31336"/>
                    </a:moveTo>
                    <a:lnTo>
                      <a:pt x="116728" y="73118"/>
                    </a:lnTo>
                    <a:cubicBezTo>
                      <a:pt x="114986" y="125345"/>
                      <a:pt x="81014" y="173219"/>
                      <a:pt x="31360" y="193240"/>
                    </a:cubicBezTo>
                    <a:lnTo>
                      <a:pt x="146348" y="839112"/>
                    </a:lnTo>
                    <a:cubicBezTo>
                      <a:pt x="199486" y="840853"/>
                      <a:pt x="247396" y="873930"/>
                      <a:pt x="267432" y="923546"/>
                    </a:cubicBezTo>
                    <a:lnTo>
                      <a:pt x="497408" y="883505"/>
                    </a:lnTo>
                    <a:cubicBezTo>
                      <a:pt x="498280" y="829537"/>
                      <a:pt x="532252" y="780792"/>
                      <a:pt x="581906" y="761642"/>
                    </a:cubicBezTo>
                    <a:lnTo>
                      <a:pt x="467790" y="115770"/>
                    </a:lnTo>
                    <a:cubicBezTo>
                      <a:pt x="413780" y="114899"/>
                      <a:pt x="366740" y="80952"/>
                      <a:pt x="345834" y="31336"/>
                    </a:cubicBezTo>
                    <a:close/>
                    <a:moveTo>
                      <a:pt x="364998" y="0"/>
                    </a:moveTo>
                    <a:cubicBezTo>
                      <a:pt x="376322" y="58320"/>
                      <a:pt x="432074" y="96620"/>
                      <a:pt x="490440" y="87045"/>
                    </a:cubicBezTo>
                    <a:lnTo>
                      <a:pt x="613266" y="780792"/>
                    </a:lnTo>
                    <a:cubicBezTo>
                      <a:pt x="555772" y="792108"/>
                      <a:pt x="516572" y="847817"/>
                      <a:pt x="527026" y="904396"/>
                    </a:cubicBezTo>
                    <a:lnTo>
                      <a:pt x="247396" y="954882"/>
                    </a:lnTo>
                    <a:cubicBezTo>
                      <a:pt x="236944" y="896562"/>
                      <a:pt x="180320" y="857392"/>
                      <a:pt x="123698" y="867837"/>
                    </a:cubicBezTo>
                    <a:lnTo>
                      <a:pt x="0" y="174090"/>
                    </a:lnTo>
                    <a:cubicBezTo>
                      <a:pt x="58364" y="163644"/>
                      <a:pt x="97564" y="107065"/>
                      <a:pt x="86240" y="48745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4" name="Freeform 181">
                <a:extLst>
                  <a:ext uri="{FF2B5EF4-FFF2-40B4-BE49-F238E27FC236}">
                    <a16:creationId xmlns:a16="http://schemas.microsoft.com/office/drawing/2014/main" id="{5C0AF6D5-F870-C848-96D6-3D6A4710C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453" y="4769540"/>
                <a:ext cx="226465" cy="142021"/>
              </a:xfrm>
              <a:custGeom>
                <a:avLst/>
                <a:gdLst>
                  <a:gd name="T0" fmla="*/ 19 w 262"/>
                  <a:gd name="T1" fmla="*/ 116 h 162"/>
                  <a:gd name="T2" fmla="*/ 19 w 262"/>
                  <a:gd name="T3" fmla="*/ 116 h 162"/>
                  <a:gd name="T4" fmla="*/ 92 w 262"/>
                  <a:gd name="T5" fmla="*/ 157 h 162"/>
                  <a:gd name="T6" fmla="*/ 92 w 262"/>
                  <a:gd name="T7" fmla="*/ 157 h 162"/>
                  <a:gd name="T8" fmla="*/ 146 w 262"/>
                  <a:gd name="T9" fmla="*/ 83 h 162"/>
                  <a:gd name="T10" fmla="*/ 146 w 262"/>
                  <a:gd name="T11" fmla="*/ 83 h 162"/>
                  <a:gd name="T12" fmla="*/ 146 w 262"/>
                  <a:gd name="T13" fmla="*/ 78 h 162"/>
                  <a:gd name="T14" fmla="*/ 146 w 262"/>
                  <a:gd name="T15" fmla="*/ 78 h 162"/>
                  <a:gd name="T16" fmla="*/ 175 w 262"/>
                  <a:gd name="T17" fmla="*/ 36 h 162"/>
                  <a:gd name="T18" fmla="*/ 175 w 262"/>
                  <a:gd name="T19" fmla="*/ 36 h 162"/>
                  <a:gd name="T20" fmla="*/ 219 w 262"/>
                  <a:gd name="T21" fmla="*/ 70 h 162"/>
                  <a:gd name="T22" fmla="*/ 219 w 262"/>
                  <a:gd name="T23" fmla="*/ 70 h 162"/>
                  <a:gd name="T24" fmla="*/ 219 w 262"/>
                  <a:gd name="T25" fmla="*/ 72 h 162"/>
                  <a:gd name="T26" fmla="*/ 219 w 262"/>
                  <a:gd name="T27" fmla="*/ 72 h 162"/>
                  <a:gd name="T28" fmla="*/ 207 w 262"/>
                  <a:gd name="T29" fmla="*/ 113 h 162"/>
                  <a:gd name="T30" fmla="*/ 232 w 262"/>
                  <a:gd name="T31" fmla="*/ 131 h 162"/>
                  <a:gd name="T32" fmla="*/ 232 w 262"/>
                  <a:gd name="T33" fmla="*/ 131 h 162"/>
                  <a:gd name="T34" fmla="*/ 250 w 262"/>
                  <a:gd name="T35" fmla="*/ 75 h 162"/>
                  <a:gd name="T36" fmla="*/ 261 w 262"/>
                  <a:gd name="T37" fmla="*/ 74 h 162"/>
                  <a:gd name="T38" fmla="*/ 260 w 262"/>
                  <a:gd name="T39" fmla="*/ 63 h 162"/>
                  <a:gd name="T40" fmla="*/ 256 w 262"/>
                  <a:gd name="T41" fmla="*/ 42 h 162"/>
                  <a:gd name="T42" fmla="*/ 242 w 262"/>
                  <a:gd name="T43" fmla="*/ 45 h 162"/>
                  <a:gd name="T44" fmla="*/ 242 w 262"/>
                  <a:gd name="T45" fmla="*/ 45 h 162"/>
                  <a:gd name="T46" fmla="*/ 170 w 262"/>
                  <a:gd name="T47" fmla="*/ 4 h 162"/>
                  <a:gd name="T48" fmla="*/ 170 w 262"/>
                  <a:gd name="T49" fmla="*/ 4 h 162"/>
                  <a:gd name="T50" fmla="*/ 115 w 262"/>
                  <a:gd name="T51" fmla="*/ 83 h 162"/>
                  <a:gd name="T52" fmla="*/ 115 w 262"/>
                  <a:gd name="T53" fmla="*/ 83 h 162"/>
                  <a:gd name="T54" fmla="*/ 115 w 262"/>
                  <a:gd name="T55" fmla="*/ 89 h 162"/>
                  <a:gd name="T56" fmla="*/ 115 w 262"/>
                  <a:gd name="T57" fmla="*/ 89 h 162"/>
                  <a:gd name="T58" fmla="*/ 86 w 262"/>
                  <a:gd name="T59" fmla="*/ 126 h 162"/>
                  <a:gd name="T60" fmla="*/ 86 w 262"/>
                  <a:gd name="T61" fmla="*/ 126 h 162"/>
                  <a:gd name="T62" fmla="*/ 45 w 262"/>
                  <a:gd name="T63" fmla="*/ 101 h 162"/>
                  <a:gd name="T64" fmla="*/ 45 w 262"/>
                  <a:gd name="T65" fmla="*/ 101 h 162"/>
                  <a:gd name="T66" fmla="*/ 42 w 262"/>
                  <a:gd name="T67" fmla="*/ 89 h 162"/>
                  <a:gd name="T68" fmla="*/ 42 w 262"/>
                  <a:gd name="T69" fmla="*/ 89 h 162"/>
                  <a:gd name="T70" fmla="*/ 53 w 262"/>
                  <a:gd name="T71" fmla="*/ 48 h 162"/>
                  <a:gd name="T72" fmla="*/ 29 w 262"/>
                  <a:gd name="T73" fmla="*/ 30 h 162"/>
                  <a:gd name="T74" fmla="*/ 29 w 262"/>
                  <a:gd name="T75" fmla="*/ 30 h 162"/>
                  <a:gd name="T76" fmla="*/ 10 w 262"/>
                  <a:gd name="T77" fmla="*/ 86 h 162"/>
                  <a:gd name="T78" fmla="*/ 0 w 262"/>
                  <a:gd name="T79" fmla="*/ 87 h 162"/>
                  <a:gd name="T80" fmla="*/ 3 w 262"/>
                  <a:gd name="T81" fmla="*/ 109 h 162"/>
                  <a:gd name="T82" fmla="*/ 4 w 262"/>
                  <a:gd name="T83" fmla="*/ 119 h 162"/>
                  <a:gd name="T84" fmla="*/ 19 w 262"/>
                  <a:gd name="T85" fmla="*/ 11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" h="162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33" y="145"/>
                      <a:pt x="62" y="161"/>
                      <a:pt x="92" y="157"/>
                    </a:cubicBezTo>
                    <a:lnTo>
                      <a:pt x="92" y="157"/>
                    </a:lnTo>
                    <a:cubicBezTo>
                      <a:pt x="124" y="152"/>
                      <a:pt x="146" y="119"/>
                      <a:pt x="146" y="83"/>
                    </a:cubicBezTo>
                    <a:lnTo>
                      <a:pt x="146" y="83"/>
                    </a:lnTo>
                    <a:cubicBezTo>
                      <a:pt x="146" y="82"/>
                      <a:pt x="146" y="81"/>
                      <a:pt x="146" y="78"/>
                    </a:cubicBezTo>
                    <a:lnTo>
                      <a:pt x="146" y="78"/>
                    </a:lnTo>
                    <a:cubicBezTo>
                      <a:pt x="145" y="56"/>
                      <a:pt x="157" y="38"/>
                      <a:pt x="175" y="36"/>
                    </a:cubicBezTo>
                    <a:lnTo>
                      <a:pt x="175" y="36"/>
                    </a:lnTo>
                    <a:cubicBezTo>
                      <a:pt x="196" y="31"/>
                      <a:pt x="213" y="48"/>
                      <a:pt x="219" y="70"/>
                    </a:cubicBezTo>
                    <a:lnTo>
                      <a:pt x="219" y="70"/>
                    </a:lnTo>
                    <a:cubicBezTo>
                      <a:pt x="219" y="71"/>
                      <a:pt x="219" y="71"/>
                      <a:pt x="219" y="72"/>
                    </a:cubicBezTo>
                    <a:lnTo>
                      <a:pt x="219" y="72"/>
                    </a:lnTo>
                    <a:cubicBezTo>
                      <a:pt x="223" y="89"/>
                      <a:pt x="217" y="105"/>
                      <a:pt x="207" y="113"/>
                    </a:cubicBezTo>
                    <a:lnTo>
                      <a:pt x="232" y="131"/>
                    </a:lnTo>
                    <a:lnTo>
                      <a:pt x="232" y="131"/>
                    </a:lnTo>
                    <a:cubicBezTo>
                      <a:pt x="246" y="116"/>
                      <a:pt x="252" y="97"/>
                      <a:pt x="250" y="75"/>
                    </a:cubicBezTo>
                    <a:lnTo>
                      <a:pt x="261" y="74"/>
                    </a:lnTo>
                    <a:lnTo>
                      <a:pt x="260" y="63"/>
                    </a:lnTo>
                    <a:lnTo>
                      <a:pt x="256" y="42"/>
                    </a:lnTo>
                    <a:lnTo>
                      <a:pt x="242" y="45"/>
                    </a:lnTo>
                    <a:lnTo>
                      <a:pt x="242" y="45"/>
                    </a:lnTo>
                    <a:cubicBezTo>
                      <a:pt x="228" y="16"/>
                      <a:pt x="200" y="0"/>
                      <a:pt x="170" y="4"/>
                    </a:cubicBezTo>
                    <a:lnTo>
                      <a:pt x="170" y="4"/>
                    </a:lnTo>
                    <a:cubicBezTo>
                      <a:pt x="135" y="11"/>
                      <a:pt x="112" y="45"/>
                      <a:pt x="115" y="83"/>
                    </a:cubicBezTo>
                    <a:lnTo>
                      <a:pt x="115" y="83"/>
                    </a:lnTo>
                    <a:cubicBezTo>
                      <a:pt x="115" y="85"/>
                      <a:pt x="115" y="87"/>
                      <a:pt x="115" y="89"/>
                    </a:cubicBezTo>
                    <a:lnTo>
                      <a:pt x="115" y="89"/>
                    </a:lnTo>
                    <a:cubicBezTo>
                      <a:pt x="114" y="108"/>
                      <a:pt x="103" y="124"/>
                      <a:pt x="86" y="126"/>
                    </a:cubicBezTo>
                    <a:lnTo>
                      <a:pt x="86" y="126"/>
                    </a:lnTo>
                    <a:cubicBezTo>
                      <a:pt x="70" y="130"/>
                      <a:pt x="53" y="119"/>
                      <a:pt x="45" y="101"/>
                    </a:cubicBezTo>
                    <a:lnTo>
                      <a:pt x="45" y="101"/>
                    </a:lnTo>
                    <a:cubicBezTo>
                      <a:pt x="44" y="97"/>
                      <a:pt x="42" y="94"/>
                      <a:pt x="42" y="89"/>
                    </a:cubicBezTo>
                    <a:lnTo>
                      <a:pt x="42" y="89"/>
                    </a:lnTo>
                    <a:cubicBezTo>
                      <a:pt x="40" y="72"/>
                      <a:pt x="44" y="57"/>
                      <a:pt x="53" y="48"/>
                    </a:cubicBezTo>
                    <a:lnTo>
                      <a:pt x="29" y="30"/>
                    </a:lnTo>
                    <a:lnTo>
                      <a:pt x="29" y="30"/>
                    </a:lnTo>
                    <a:cubicBezTo>
                      <a:pt x="16" y="44"/>
                      <a:pt x="8" y="64"/>
                      <a:pt x="10" y="86"/>
                    </a:cubicBezTo>
                    <a:lnTo>
                      <a:pt x="0" y="87"/>
                    </a:lnTo>
                    <a:lnTo>
                      <a:pt x="3" y="109"/>
                    </a:lnTo>
                    <a:lnTo>
                      <a:pt x="4" y="119"/>
                    </a:lnTo>
                    <a:lnTo>
                      <a:pt x="19" y="116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5" name="Freeform 182">
                <a:extLst>
                  <a:ext uri="{FF2B5EF4-FFF2-40B4-BE49-F238E27FC236}">
                    <a16:creationId xmlns:a16="http://schemas.microsoft.com/office/drawing/2014/main" id="{08A813C8-F6FD-1D45-82B2-E7BABF156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0356" y="3134394"/>
                <a:ext cx="1170704" cy="1078583"/>
              </a:xfrm>
              <a:custGeom>
                <a:avLst/>
                <a:gdLst>
                  <a:gd name="T0" fmla="*/ 945 w 1345"/>
                  <a:gd name="T1" fmla="*/ 1238 h 1239"/>
                  <a:gd name="T2" fmla="*/ 1344 w 1345"/>
                  <a:gd name="T3" fmla="*/ 691 h 1239"/>
                  <a:gd name="T4" fmla="*/ 402 w 1345"/>
                  <a:gd name="T5" fmla="*/ 0 h 1239"/>
                  <a:gd name="T6" fmla="*/ 0 w 1345"/>
                  <a:gd name="T7" fmla="*/ 547 h 1239"/>
                  <a:gd name="T8" fmla="*/ 945 w 1345"/>
                  <a:gd name="T9" fmla="*/ 1238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5" h="1239">
                    <a:moveTo>
                      <a:pt x="945" y="1238"/>
                    </a:moveTo>
                    <a:lnTo>
                      <a:pt x="1344" y="691"/>
                    </a:lnTo>
                    <a:lnTo>
                      <a:pt x="402" y="0"/>
                    </a:lnTo>
                    <a:lnTo>
                      <a:pt x="0" y="547"/>
                    </a:lnTo>
                    <a:lnTo>
                      <a:pt x="945" y="1238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DC24D60B-DB8A-1141-83F8-26F90CC03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30859" y="3264900"/>
                <a:ext cx="908824" cy="816704"/>
              </a:xfrm>
              <a:custGeom>
                <a:avLst/>
                <a:gdLst>
                  <a:gd name="connsiteX0" fmla="*/ 507078 w 908824"/>
                  <a:gd name="connsiteY0" fmla="*/ 250012 h 816704"/>
                  <a:gd name="connsiteX1" fmla="*/ 557078 w 908824"/>
                  <a:gd name="connsiteY1" fmla="*/ 268905 h 816704"/>
                  <a:gd name="connsiteX2" fmla="*/ 560558 w 908824"/>
                  <a:gd name="connsiteY2" fmla="*/ 485439 h 816704"/>
                  <a:gd name="connsiteX3" fmla="*/ 351750 w 908824"/>
                  <a:gd name="connsiteY3" fmla="*/ 547801 h 816704"/>
                  <a:gd name="connsiteX4" fmla="*/ 348270 w 908824"/>
                  <a:gd name="connsiteY4" fmla="*/ 330401 h 816704"/>
                  <a:gd name="connsiteX5" fmla="*/ 507078 w 908824"/>
                  <a:gd name="connsiteY5" fmla="*/ 250012 h 816704"/>
                  <a:gd name="connsiteX6" fmla="*/ 321222 w 908824"/>
                  <a:gd name="connsiteY6" fmla="*/ 37400 h 816704"/>
                  <a:gd name="connsiteX7" fmla="*/ 174974 w 908824"/>
                  <a:gd name="connsiteY7" fmla="*/ 60013 h 816704"/>
                  <a:gd name="connsiteX8" fmla="*/ 36562 w 908824"/>
                  <a:gd name="connsiteY8" fmla="*/ 247882 h 816704"/>
                  <a:gd name="connsiteX9" fmla="*/ 59196 w 908824"/>
                  <a:gd name="connsiteY9" fmla="*/ 394001 h 816704"/>
                  <a:gd name="connsiteX10" fmla="*/ 588472 w 908824"/>
                  <a:gd name="connsiteY10" fmla="*/ 780174 h 816704"/>
                  <a:gd name="connsiteX11" fmla="*/ 733850 w 908824"/>
                  <a:gd name="connsiteY11" fmla="*/ 758431 h 816704"/>
                  <a:gd name="connsiteX12" fmla="*/ 872262 w 908824"/>
                  <a:gd name="connsiteY12" fmla="*/ 569693 h 816704"/>
                  <a:gd name="connsiteX13" fmla="*/ 849628 w 908824"/>
                  <a:gd name="connsiteY13" fmla="*/ 424443 h 816704"/>
                  <a:gd name="connsiteX14" fmla="*/ 316000 w 908824"/>
                  <a:gd name="connsiteY14" fmla="*/ 0 h 816704"/>
                  <a:gd name="connsiteX15" fmla="*/ 886190 w 908824"/>
                  <a:gd name="connsiteY15" fmla="*/ 417485 h 816704"/>
                  <a:gd name="connsiteX16" fmla="*/ 908824 w 908824"/>
                  <a:gd name="connsiteY16" fmla="*/ 566214 h 816704"/>
                  <a:gd name="connsiteX17" fmla="*/ 742554 w 908824"/>
                  <a:gd name="connsiteY17" fmla="*/ 794960 h 816704"/>
                  <a:gd name="connsiteX18" fmla="*/ 592826 w 908824"/>
                  <a:gd name="connsiteY18" fmla="*/ 816704 h 816704"/>
                  <a:gd name="connsiteX19" fmla="*/ 22634 w 908824"/>
                  <a:gd name="connsiteY19" fmla="*/ 400959 h 816704"/>
                  <a:gd name="connsiteX20" fmla="*/ 0 w 908824"/>
                  <a:gd name="connsiteY20" fmla="*/ 252230 h 816704"/>
                  <a:gd name="connsiteX21" fmla="*/ 168010 w 908824"/>
                  <a:gd name="connsiteY21" fmla="*/ 22614 h 816704"/>
                  <a:gd name="connsiteX22" fmla="*/ 316000 w 908824"/>
                  <a:gd name="connsiteY22" fmla="*/ 0 h 81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08824" h="816704">
                    <a:moveTo>
                      <a:pt x="507078" y="250012"/>
                    </a:moveTo>
                    <a:cubicBezTo>
                      <a:pt x="525050" y="252123"/>
                      <a:pt x="542070" y="258295"/>
                      <a:pt x="557078" y="268905"/>
                    </a:cubicBezTo>
                    <a:cubicBezTo>
                      <a:pt x="617110" y="313944"/>
                      <a:pt x="615370" y="410951"/>
                      <a:pt x="560558" y="485439"/>
                    </a:cubicBezTo>
                    <a:cubicBezTo>
                      <a:pt x="503136" y="562526"/>
                      <a:pt x="410042" y="590242"/>
                      <a:pt x="351750" y="547801"/>
                    </a:cubicBezTo>
                    <a:cubicBezTo>
                      <a:pt x="293458" y="504494"/>
                      <a:pt x="291716" y="407487"/>
                      <a:pt x="348270" y="330401"/>
                    </a:cubicBezTo>
                    <a:cubicBezTo>
                      <a:pt x="390684" y="273885"/>
                      <a:pt x="453164" y="243679"/>
                      <a:pt x="507078" y="250012"/>
                    </a:cubicBezTo>
                    <a:close/>
                    <a:moveTo>
                      <a:pt x="321222" y="37400"/>
                    </a:moveTo>
                    <a:cubicBezTo>
                      <a:pt x="280308" y="73060"/>
                      <a:pt x="223724" y="82627"/>
                      <a:pt x="174974" y="60013"/>
                    </a:cubicBezTo>
                    <a:lnTo>
                      <a:pt x="36562" y="247882"/>
                    </a:lnTo>
                    <a:cubicBezTo>
                      <a:pt x="72254" y="287891"/>
                      <a:pt x="81830" y="345295"/>
                      <a:pt x="59196" y="394001"/>
                    </a:cubicBezTo>
                    <a:lnTo>
                      <a:pt x="588472" y="780174"/>
                    </a:lnTo>
                    <a:cubicBezTo>
                      <a:pt x="628516" y="744514"/>
                      <a:pt x="686842" y="736687"/>
                      <a:pt x="733850" y="758431"/>
                    </a:cubicBezTo>
                    <a:lnTo>
                      <a:pt x="872262" y="569693"/>
                    </a:lnTo>
                    <a:cubicBezTo>
                      <a:pt x="836572" y="530553"/>
                      <a:pt x="827866" y="473149"/>
                      <a:pt x="849628" y="424443"/>
                    </a:cubicBezTo>
                    <a:close/>
                    <a:moveTo>
                      <a:pt x="316000" y="0"/>
                    </a:moveTo>
                    <a:lnTo>
                      <a:pt x="886190" y="417485"/>
                    </a:lnTo>
                    <a:cubicBezTo>
                      <a:pt x="850500" y="465322"/>
                      <a:pt x="861816" y="531423"/>
                      <a:pt x="908824" y="566214"/>
                    </a:cubicBezTo>
                    <a:lnTo>
                      <a:pt x="742554" y="794960"/>
                    </a:lnTo>
                    <a:cubicBezTo>
                      <a:pt x="694676" y="760170"/>
                      <a:pt x="626776" y="770607"/>
                      <a:pt x="592826" y="816704"/>
                    </a:cubicBezTo>
                    <a:lnTo>
                      <a:pt x="22634" y="400959"/>
                    </a:lnTo>
                    <a:cubicBezTo>
                      <a:pt x="58324" y="353123"/>
                      <a:pt x="47008" y="287021"/>
                      <a:pt x="0" y="252230"/>
                    </a:cubicBezTo>
                    <a:lnTo>
                      <a:pt x="168010" y="22614"/>
                    </a:lnTo>
                    <a:cubicBezTo>
                      <a:pt x="215018" y="58274"/>
                      <a:pt x="282048" y="47837"/>
                      <a:pt x="316000" y="0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8" name="Freeform 185">
                <a:extLst>
                  <a:ext uri="{FF2B5EF4-FFF2-40B4-BE49-F238E27FC236}">
                    <a16:creationId xmlns:a16="http://schemas.microsoft.com/office/drawing/2014/main" id="{8D42D811-C485-F54E-925E-E1F8913B7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1668" y="3575809"/>
                <a:ext cx="191918" cy="199596"/>
              </a:xfrm>
              <a:custGeom>
                <a:avLst/>
                <a:gdLst>
                  <a:gd name="T0" fmla="*/ 53 w 219"/>
                  <a:gd name="T1" fmla="*/ 216 h 229"/>
                  <a:gd name="T2" fmla="*/ 53 w 219"/>
                  <a:gd name="T3" fmla="*/ 216 h 229"/>
                  <a:gd name="T4" fmla="*/ 134 w 219"/>
                  <a:gd name="T5" fmla="*/ 196 h 229"/>
                  <a:gd name="T6" fmla="*/ 134 w 219"/>
                  <a:gd name="T7" fmla="*/ 196 h 229"/>
                  <a:gd name="T8" fmla="*/ 123 w 219"/>
                  <a:gd name="T9" fmla="*/ 105 h 229"/>
                  <a:gd name="T10" fmla="*/ 123 w 219"/>
                  <a:gd name="T11" fmla="*/ 105 h 229"/>
                  <a:gd name="T12" fmla="*/ 119 w 219"/>
                  <a:gd name="T13" fmla="*/ 101 h 229"/>
                  <a:gd name="T14" fmla="*/ 119 w 219"/>
                  <a:gd name="T15" fmla="*/ 101 h 229"/>
                  <a:gd name="T16" fmla="*/ 109 w 219"/>
                  <a:gd name="T17" fmla="*/ 49 h 229"/>
                  <a:gd name="T18" fmla="*/ 109 w 219"/>
                  <a:gd name="T19" fmla="*/ 49 h 229"/>
                  <a:gd name="T20" fmla="*/ 165 w 219"/>
                  <a:gd name="T21" fmla="*/ 45 h 229"/>
                  <a:gd name="T22" fmla="*/ 165 w 219"/>
                  <a:gd name="T23" fmla="*/ 45 h 229"/>
                  <a:gd name="T24" fmla="*/ 166 w 219"/>
                  <a:gd name="T25" fmla="*/ 47 h 229"/>
                  <a:gd name="T26" fmla="*/ 166 w 219"/>
                  <a:gd name="T27" fmla="*/ 47 h 229"/>
                  <a:gd name="T28" fmla="*/ 187 w 219"/>
                  <a:gd name="T29" fmla="*/ 85 h 229"/>
                  <a:gd name="T30" fmla="*/ 218 w 219"/>
                  <a:gd name="T31" fmla="*/ 79 h 229"/>
                  <a:gd name="T32" fmla="*/ 218 w 219"/>
                  <a:gd name="T33" fmla="*/ 79 h 229"/>
                  <a:gd name="T34" fmla="*/ 192 w 219"/>
                  <a:gd name="T35" fmla="*/ 27 h 229"/>
                  <a:gd name="T36" fmla="*/ 198 w 219"/>
                  <a:gd name="T37" fmla="*/ 18 h 229"/>
                  <a:gd name="T38" fmla="*/ 191 w 219"/>
                  <a:gd name="T39" fmla="*/ 12 h 229"/>
                  <a:gd name="T40" fmla="*/ 173 w 219"/>
                  <a:gd name="T41" fmla="*/ 0 h 229"/>
                  <a:gd name="T42" fmla="*/ 165 w 219"/>
                  <a:gd name="T43" fmla="*/ 11 h 229"/>
                  <a:gd name="T44" fmla="*/ 165 w 219"/>
                  <a:gd name="T45" fmla="*/ 11 h 229"/>
                  <a:gd name="T46" fmla="*/ 84 w 219"/>
                  <a:gd name="T47" fmla="*/ 32 h 229"/>
                  <a:gd name="T48" fmla="*/ 84 w 219"/>
                  <a:gd name="T49" fmla="*/ 32 h 229"/>
                  <a:gd name="T50" fmla="*/ 99 w 219"/>
                  <a:gd name="T51" fmla="*/ 126 h 229"/>
                  <a:gd name="T52" fmla="*/ 99 w 219"/>
                  <a:gd name="T53" fmla="*/ 126 h 229"/>
                  <a:gd name="T54" fmla="*/ 104 w 219"/>
                  <a:gd name="T55" fmla="*/ 130 h 229"/>
                  <a:gd name="T56" fmla="*/ 104 w 219"/>
                  <a:gd name="T57" fmla="*/ 130 h 229"/>
                  <a:gd name="T58" fmla="*/ 109 w 219"/>
                  <a:gd name="T59" fmla="*/ 178 h 229"/>
                  <a:gd name="T60" fmla="*/ 109 w 219"/>
                  <a:gd name="T61" fmla="*/ 178 h 229"/>
                  <a:gd name="T62" fmla="*/ 61 w 219"/>
                  <a:gd name="T63" fmla="*/ 187 h 229"/>
                  <a:gd name="T64" fmla="*/ 61 w 219"/>
                  <a:gd name="T65" fmla="*/ 187 h 229"/>
                  <a:gd name="T66" fmla="*/ 50 w 219"/>
                  <a:gd name="T67" fmla="*/ 181 h 229"/>
                  <a:gd name="T68" fmla="*/ 50 w 219"/>
                  <a:gd name="T69" fmla="*/ 181 h 229"/>
                  <a:gd name="T70" fmla="*/ 30 w 219"/>
                  <a:gd name="T71" fmla="*/ 142 h 229"/>
                  <a:gd name="T72" fmla="*/ 0 w 219"/>
                  <a:gd name="T73" fmla="*/ 148 h 229"/>
                  <a:gd name="T74" fmla="*/ 0 w 219"/>
                  <a:gd name="T75" fmla="*/ 148 h 229"/>
                  <a:gd name="T76" fmla="*/ 26 w 219"/>
                  <a:gd name="T77" fmla="*/ 201 h 229"/>
                  <a:gd name="T78" fmla="*/ 19 w 219"/>
                  <a:gd name="T79" fmla="*/ 209 h 229"/>
                  <a:gd name="T80" fmla="*/ 37 w 219"/>
                  <a:gd name="T81" fmla="*/ 222 h 229"/>
                  <a:gd name="T82" fmla="*/ 43 w 219"/>
                  <a:gd name="T83" fmla="*/ 228 h 229"/>
                  <a:gd name="T84" fmla="*/ 53 w 219"/>
                  <a:gd name="T85" fmla="*/ 21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9" h="229">
                    <a:moveTo>
                      <a:pt x="53" y="216"/>
                    </a:moveTo>
                    <a:lnTo>
                      <a:pt x="53" y="216"/>
                    </a:lnTo>
                    <a:cubicBezTo>
                      <a:pt x="82" y="228"/>
                      <a:pt x="116" y="220"/>
                      <a:pt x="134" y="196"/>
                    </a:cubicBezTo>
                    <a:lnTo>
                      <a:pt x="134" y="196"/>
                    </a:lnTo>
                    <a:cubicBezTo>
                      <a:pt x="153" y="168"/>
                      <a:pt x="147" y="130"/>
                      <a:pt x="123" y="105"/>
                    </a:cubicBezTo>
                    <a:lnTo>
                      <a:pt x="123" y="105"/>
                    </a:lnTo>
                    <a:cubicBezTo>
                      <a:pt x="120" y="103"/>
                      <a:pt x="119" y="103"/>
                      <a:pt x="119" y="101"/>
                    </a:cubicBezTo>
                    <a:lnTo>
                      <a:pt x="119" y="101"/>
                    </a:lnTo>
                    <a:cubicBezTo>
                      <a:pt x="102" y="86"/>
                      <a:pt x="98" y="64"/>
                      <a:pt x="109" y="49"/>
                    </a:cubicBezTo>
                    <a:lnTo>
                      <a:pt x="109" y="49"/>
                    </a:lnTo>
                    <a:cubicBezTo>
                      <a:pt x="120" y="33"/>
                      <a:pt x="146" y="32"/>
                      <a:pt x="165" y="45"/>
                    </a:cubicBezTo>
                    <a:lnTo>
                      <a:pt x="165" y="45"/>
                    </a:lnTo>
                    <a:cubicBezTo>
                      <a:pt x="166" y="45"/>
                      <a:pt x="166" y="47"/>
                      <a:pt x="166" y="47"/>
                    </a:cubicBezTo>
                    <a:lnTo>
                      <a:pt x="166" y="47"/>
                    </a:lnTo>
                    <a:cubicBezTo>
                      <a:pt x="180" y="56"/>
                      <a:pt x="188" y="71"/>
                      <a:pt x="187" y="85"/>
                    </a:cubicBezTo>
                    <a:lnTo>
                      <a:pt x="218" y="79"/>
                    </a:lnTo>
                    <a:lnTo>
                      <a:pt x="218" y="79"/>
                    </a:lnTo>
                    <a:cubicBezTo>
                      <a:pt x="217" y="60"/>
                      <a:pt x="207" y="41"/>
                      <a:pt x="192" y="27"/>
                    </a:cubicBezTo>
                    <a:lnTo>
                      <a:pt x="198" y="18"/>
                    </a:lnTo>
                    <a:lnTo>
                      <a:pt x="191" y="12"/>
                    </a:lnTo>
                    <a:lnTo>
                      <a:pt x="173" y="0"/>
                    </a:lnTo>
                    <a:lnTo>
                      <a:pt x="165" y="11"/>
                    </a:lnTo>
                    <a:lnTo>
                      <a:pt x="165" y="11"/>
                    </a:lnTo>
                    <a:cubicBezTo>
                      <a:pt x="135" y="0"/>
                      <a:pt x="102" y="7"/>
                      <a:pt x="84" y="32"/>
                    </a:cubicBezTo>
                    <a:lnTo>
                      <a:pt x="84" y="32"/>
                    </a:lnTo>
                    <a:cubicBezTo>
                      <a:pt x="64" y="60"/>
                      <a:pt x="71" y="101"/>
                      <a:pt x="99" y="126"/>
                    </a:cubicBezTo>
                    <a:lnTo>
                      <a:pt x="99" y="126"/>
                    </a:lnTo>
                    <a:cubicBezTo>
                      <a:pt x="101" y="127"/>
                      <a:pt x="102" y="129"/>
                      <a:pt x="104" y="130"/>
                    </a:cubicBezTo>
                    <a:lnTo>
                      <a:pt x="104" y="130"/>
                    </a:lnTo>
                    <a:cubicBezTo>
                      <a:pt x="116" y="145"/>
                      <a:pt x="119" y="164"/>
                      <a:pt x="109" y="178"/>
                    </a:cubicBezTo>
                    <a:lnTo>
                      <a:pt x="109" y="178"/>
                    </a:lnTo>
                    <a:cubicBezTo>
                      <a:pt x="98" y="191"/>
                      <a:pt x="79" y="194"/>
                      <a:pt x="61" y="187"/>
                    </a:cubicBezTo>
                    <a:lnTo>
                      <a:pt x="61" y="187"/>
                    </a:lnTo>
                    <a:cubicBezTo>
                      <a:pt x="57" y="185"/>
                      <a:pt x="54" y="183"/>
                      <a:pt x="50" y="181"/>
                    </a:cubicBezTo>
                    <a:lnTo>
                      <a:pt x="50" y="181"/>
                    </a:lnTo>
                    <a:cubicBezTo>
                      <a:pt x="37" y="171"/>
                      <a:pt x="30" y="156"/>
                      <a:pt x="30" y="142"/>
                    </a:cubicBezTo>
                    <a:lnTo>
                      <a:pt x="0" y="148"/>
                    </a:lnTo>
                    <a:lnTo>
                      <a:pt x="0" y="148"/>
                    </a:lnTo>
                    <a:cubicBezTo>
                      <a:pt x="1" y="167"/>
                      <a:pt x="9" y="186"/>
                      <a:pt x="26" y="201"/>
                    </a:cubicBezTo>
                    <a:lnTo>
                      <a:pt x="19" y="209"/>
                    </a:lnTo>
                    <a:lnTo>
                      <a:pt x="37" y="222"/>
                    </a:lnTo>
                    <a:lnTo>
                      <a:pt x="43" y="228"/>
                    </a:lnTo>
                    <a:lnTo>
                      <a:pt x="53" y="216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9" name="Freeform 186">
                <a:extLst>
                  <a:ext uri="{FF2B5EF4-FFF2-40B4-BE49-F238E27FC236}">
                    <a16:creationId xmlns:a16="http://schemas.microsoft.com/office/drawing/2014/main" id="{C2E82F92-98F0-514B-AA6A-BF4A4FB34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8726" y="3126718"/>
                <a:ext cx="1166864" cy="1093936"/>
              </a:xfrm>
              <a:custGeom>
                <a:avLst/>
                <a:gdLst>
                  <a:gd name="T0" fmla="*/ 0 w 1340"/>
                  <a:gd name="T1" fmla="*/ 721 h 1256"/>
                  <a:gd name="T2" fmla="*/ 417 w 1340"/>
                  <a:gd name="T3" fmla="*/ 1255 h 1256"/>
                  <a:gd name="T4" fmla="*/ 1339 w 1340"/>
                  <a:gd name="T5" fmla="*/ 536 h 1256"/>
                  <a:gd name="T6" fmla="*/ 922 w 1340"/>
                  <a:gd name="T7" fmla="*/ 0 h 1256"/>
                  <a:gd name="T8" fmla="*/ 0 w 1340"/>
                  <a:gd name="T9" fmla="*/ 721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0" h="1256">
                    <a:moveTo>
                      <a:pt x="0" y="721"/>
                    </a:moveTo>
                    <a:lnTo>
                      <a:pt x="417" y="1255"/>
                    </a:lnTo>
                    <a:lnTo>
                      <a:pt x="1339" y="536"/>
                    </a:lnTo>
                    <a:lnTo>
                      <a:pt x="922" y="0"/>
                    </a:lnTo>
                    <a:lnTo>
                      <a:pt x="0" y="721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A86BD0D0-06EC-324B-9748-60DBAEFDD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3067" y="3261062"/>
                <a:ext cx="897310" cy="824379"/>
              </a:xfrm>
              <a:custGeom>
                <a:avLst/>
                <a:gdLst>
                  <a:gd name="connsiteX0" fmla="*/ 388822 w 897310"/>
                  <a:gd name="connsiteY0" fmla="*/ 258294 h 824379"/>
                  <a:gd name="connsiteX1" fmla="*/ 548858 w 897310"/>
                  <a:gd name="connsiteY1" fmla="*/ 335334 h 824379"/>
                  <a:gd name="connsiteX2" fmla="*/ 552318 w 897310"/>
                  <a:gd name="connsiteY2" fmla="*/ 552552 h 824379"/>
                  <a:gd name="connsiteX3" fmla="*/ 342888 w 897310"/>
                  <a:gd name="connsiteY3" fmla="*/ 496721 h 824379"/>
                  <a:gd name="connsiteX4" fmla="*/ 340292 w 897310"/>
                  <a:gd name="connsiteY4" fmla="*/ 279503 h 824379"/>
                  <a:gd name="connsiteX5" fmla="*/ 388822 w 897310"/>
                  <a:gd name="connsiteY5" fmla="*/ 258294 h 824379"/>
                  <a:gd name="connsiteX6" fmla="*/ 571568 w 897310"/>
                  <a:gd name="connsiteY6" fmla="*/ 37353 h 824379"/>
                  <a:gd name="connsiteX7" fmla="*/ 54724 w 897310"/>
                  <a:gd name="connsiteY7" fmla="*/ 439553 h 824379"/>
                  <a:gd name="connsiteX8" fmla="*/ 36484 w 897310"/>
                  <a:gd name="connsiteY8" fmla="*/ 585492 h 824379"/>
                  <a:gd name="connsiteX9" fmla="*/ 179810 w 897310"/>
                  <a:gd name="connsiteY9" fmla="*/ 769653 h 824379"/>
                  <a:gd name="connsiteX10" fmla="*/ 325742 w 897310"/>
                  <a:gd name="connsiteY10" fmla="*/ 787895 h 824379"/>
                  <a:gd name="connsiteX11" fmla="*/ 842586 w 897310"/>
                  <a:gd name="connsiteY11" fmla="*/ 384826 h 824379"/>
                  <a:gd name="connsiteX12" fmla="*/ 859958 w 897310"/>
                  <a:gd name="connsiteY12" fmla="*/ 238888 h 824379"/>
                  <a:gd name="connsiteX13" fmla="*/ 716632 w 897310"/>
                  <a:gd name="connsiteY13" fmla="*/ 54727 h 824379"/>
                  <a:gd name="connsiteX14" fmla="*/ 571568 w 897310"/>
                  <a:gd name="connsiteY14" fmla="*/ 37353 h 824379"/>
                  <a:gd name="connsiteX15" fmla="*/ 572438 w 897310"/>
                  <a:gd name="connsiteY15" fmla="*/ 0 h 824379"/>
                  <a:gd name="connsiteX16" fmla="*/ 723582 w 897310"/>
                  <a:gd name="connsiteY16" fmla="*/ 19111 h 824379"/>
                  <a:gd name="connsiteX17" fmla="*/ 897310 w 897310"/>
                  <a:gd name="connsiteY17" fmla="*/ 241494 h 824379"/>
                  <a:gd name="connsiteX18" fmla="*/ 879068 w 897310"/>
                  <a:gd name="connsiteY18" fmla="*/ 391776 h 824379"/>
                  <a:gd name="connsiteX19" fmla="*/ 323136 w 897310"/>
                  <a:gd name="connsiteY19" fmla="*/ 824379 h 824379"/>
                  <a:gd name="connsiteX20" fmla="*/ 173730 w 897310"/>
                  <a:gd name="connsiteY20" fmla="*/ 805268 h 824379"/>
                  <a:gd name="connsiteX21" fmla="*/ 0 w 897310"/>
                  <a:gd name="connsiteY21" fmla="*/ 582886 h 824379"/>
                  <a:gd name="connsiteX22" fmla="*/ 18242 w 897310"/>
                  <a:gd name="connsiteY22" fmla="*/ 433473 h 82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7310" h="824379">
                    <a:moveTo>
                      <a:pt x="388822" y="258294"/>
                    </a:moveTo>
                    <a:cubicBezTo>
                      <a:pt x="441924" y="249625"/>
                      <a:pt x="505370" y="277758"/>
                      <a:pt x="548858" y="335334"/>
                    </a:cubicBezTo>
                    <a:cubicBezTo>
                      <a:pt x="606840" y="409485"/>
                      <a:pt x="609436" y="507189"/>
                      <a:pt x="552318" y="552552"/>
                    </a:cubicBezTo>
                    <a:cubicBezTo>
                      <a:pt x="493470" y="597915"/>
                      <a:pt x="400006" y="569127"/>
                      <a:pt x="342888" y="496721"/>
                    </a:cubicBezTo>
                    <a:cubicBezTo>
                      <a:pt x="284904" y="419953"/>
                      <a:pt x="284040" y="323121"/>
                      <a:pt x="340292" y="279503"/>
                    </a:cubicBezTo>
                    <a:cubicBezTo>
                      <a:pt x="354572" y="268162"/>
                      <a:pt x="371122" y="261183"/>
                      <a:pt x="388822" y="258294"/>
                    </a:cubicBezTo>
                    <a:close/>
                    <a:moveTo>
                      <a:pt x="571568" y="37353"/>
                    </a:moveTo>
                    <a:lnTo>
                      <a:pt x="54724" y="439553"/>
                    </a:lnTo>
                    <a:cubicBezTo>
                      <a:pt x="79046" y="488199"/>
                      <a:pt x="72098" y="545533"/>
                      <a:pt x="36484" y="585492"/>
                    </a:cubicBezTo>
                    <a:lnTo>
                      <a:pt x="179810" y="769653"/>
                    </a:lnTo>
                    <a:cubicBezTo>
                      <a:pt x="227584" y="746198"/>
                      <a:pt x="285784" y="753148"/>
                      <a:pt x="325742" y="787895"/>
                    </a:cubicBezTo>
                    <a:lnTo>
                      <a:pt x="842586" y="384826"/>
                    </a:lnTo>
                    <a:cubicBezTo>
                      <a:pt x="818264" y="337049"/>
                      <a:pt x="826082" y="278847"/>
                      <a:pt x="859958" y="238888"/>
                    </a:cubicBezTo>
                    <a:lnTo>
                      <a:pt x="716632" y="54727"/>
                    </a:lnTo>
                    <a:cubicBezTo>
                      <a:pt x="668856" y="78181"/>
                      <a:pt x="612394" y="71232"/>
                      <a:pt x="571568" y="37353"/>
                    </a:cubicBezTo>
                    <a:close/>
                    <a:moveTo>
                      <a:pt x="572438" y="0"/>
                    </a:moveTo>
                    <a:cubicBezTo>
                      <a:pt x="609788" y="46040"/>
                      <a:pt x="677544" y="54727"/>
                      <a:pt x="723582" y="19111"/>
                    </a:cubicBezTo>
                    <a:lnTo>
                      <a:pt x="897310" y="241494"/>
                    </a:lnTo>
                    <a:cubicBezTo>
                      <a:pt x="850404" y="277978"/>
                      <a:pt x="842586" y="345736"/>
                      <a:pt x="879068" y="391776"/>
                    </a:cubicBezTo>
                    <a:lnTo>
                      <a:pt x="323136" y="824379"/>
                    </a:lnTo>
                    <a:cubicBezTo>
                      <a:pt x="287522" y="778339"/>
                      <a:pt x="219768" y="769653"/>
                      <a:pt x="173730" y="805268"/>
                    </a:cubicBezTo>
                    <a:lnTo>
                      <a:pt x="0" y="582886"/>
                    </a:lnTo>
                    <a:cubicBezTo>
                      <a:pt x="45170" y="546401"/>
                      <a:pt x="54724" y="479513"/>
                      <a:pt x="18242" y="433473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2" name="Freeform 189">
                <a:extLst>
                  <a:ext uri="{FF2B5EF4-FFF2-40B4-BE49-F238E27FC236}">
                    <a16:creationId xmlns:a16="http://schemas.microsoft.com/office/drawing/2014/main" id="{D774206F-3215-A841-B768-2ABE8A74B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0037" y="3571971"/>
                <a:ext cx="180402" cy="207272"/>
              </a:xfrm>
              <a:custGeom>
                <a:avLst/>
                <a:gdLst>
                  <a:gd name="T0" fmla="*/ 21 w 209"/>
                  <a:gd name="T1" fmla="*/ 35 h 238"/>
                  <a:gd name="T2" fmla="*/ 21 w 209"/>
                  <a:gd name="T3" fmla="*/ 35 h 238"/>
                  <a:gd name="T4" fmla="*/ 19 w 209"/>
                  <a:gd name="T5" fmla="*/ 120 h 238"/>
                  <a:gd name="T6" fmla="*/ 19 w 209"/>
                  <a:gd name="T7" fmla="*/ 120 h 238"/>
                  <a:gd name="T8" fmla="*/ 109 w 209"/>
                  <a:gd name="T9" fmla="*/ 134 h 238"/>
                  <a:gd name="T10" fmla="*/ 109 w 209"/>
                  <a:gd name="T11" fmla="*/ 134 h 238"/>
                  <a:gd name="T12" fmla="*/ 113 w 209"/>
                  <a:gd name="T13" fmla="*/ 129 h 238"/>
                  <a:gd name="T14" fmla="*/ 113 w 209"/>
                  <a:gd name="T15" fmla="*/ 129 h 238"/>
                  <a:gd name="T16" fmla="*/ 165 w 209"/>
                  <a:gd name="T17" fmla="*/ 136 h 238"/>
                  <a:gd name="T18" fmla="*/ 165 w 209"/>
                  <a:gd name="T19" fmla="*/ 136 h 238"/>
                  <a:gd name="T20" fmla="*/ 155 w 209"/>
                  <a:gd name="T21" fmla="*/ 191 h 238"/>
                  <a:gd name="T22" fmla="*/ 155 w 209"/>
                  <a:gd name="T23" fmla="*/ 191 h 238"/>
                  <a:gd name="T24" fmla="*/ 153 w 209"/>
                  <a:gd name="T25" fmla="*/ 192 h 238"/>
                  <a:gd name="T26" fmla="*/ 153 w 209"/>
                  <a:gd name="T27" fmla="*/ 192 h 238"/>
                  <a:gd name="T28" fmla="*/ 111 w 209"/>
                  <a:gd name="T29" fmla="*/ 201 h 238"/>
                  <a:gd name="T30" fmla="*/ 107 w 209"/>
                  <a:gd name="T31" fmla="*/ 233 h 238"/>
                  <a:gd name="T32" fmla="*/ 107 w 209"/>
                  <a:gd name="T33" fmla="*/ 233 h 238"/>
                  <a:gd name="T34" fmla="*/ 165 w 209"/>
                  <a:gd name="T35" fmla="*/ 221 h 238"/>
                  <a:gd name="T36" fmla="*/ 172 w 209"/>
                  <a:gd name="T37" fmla="*/ 231 h 238"/>
                  <a:gd name="T38" fmla="*/ 180 w 209"/>
                  <a:gd name="T39" fmla="*/ 224 h 238"/>
                  <a:gd name="T40" fmla="*/ 196 w 209"/>
                  <a:gd name="T41" fmla="*/ 212 h 238"/>
                  <a:gd name="T42" fmla="*/ 189 w 209"/>
                  <a:gd name="T43" fmla="*/ 201 h 238"/>
                  <a:gd name="T44" fmla="*/ 189 w 209"/>
                  <a:gd name="T45" fmla="*/ 201 h 238"/>
                  <a:gd name="T46" fmla="*/ 190 w 209"/>
                  <a:gd name="T47" fmla="*/ 117 h 238"/>
                  <a:gd name="T48" fmla="*/ 190 w 209"/>
                  <a:gd name="T49" fmla="*/ 117 h 238"/>
                  <a:gd name="T50" fmla="*/ 94 w 209"/>
                  <a:gd name="T51" fmla="*/ 106 h 238"/>
                  <a:gd name="T52" fmla="*/ 94 w 209"/>
                  <a:gd name="T53" fmla="*/ 106 h 238"/>
                  <a:gd name="T54" fmla="*/ 90 w 209"/>
                  <a:gd name="T55" fmla="*/ 108 h 238"/>
                  <a:gd name="T56" fmla="*/ 90 w 209"/>
                  <a:gd name="T57" fmla="*/ 108 h 238"/>
                  <a:gd name="T58" fmla="*/ 42 w 209"/>
                  <a:gd name="T59" fmla="*/ 101 h 238"/>
                  <a:gd name="T60" fmla="*/ 42 w 209"/>
                  <a:gd name="T61" fmla="*/ 101 h 238"/>
                  <a:gd name="T62" fmla="*/ 46 w 209"/>
                  <a:gd name="T63" fmla="*/ 53 h 238"/>
                  <a:gd name="T64" fmla="*/ 46 w 209"/>
                  <a:gd name="T65" fmla="*/ 53 h 238"/>
                  <a:gd name="T66" fmla="*/ 55 w 209"/>
                  <a:gd name="T67" fmla="*/ 45 h 238"/>
                  <a:gd name="T68" fmla="*/ 55 w 209"/>
                  <a:gd name="T69" fmla="*/ 45 h 238"/>
                  <a:gd name="T70" fmla="*/ 97 w 209"/>
                  <a:gd name="T71" fmla="*/ 35 h 238"/>
                  <a:gd name="T72" fmla="*/ 101 w 209"/>
                  <a:gd name="T73" fmla="*/ 4 h 238"/>
                  <a:gd name="T74" fmla="*/ 101 w 209"/>
                  <a:gd name="T75" fmla="*/ 4 h 238"/>
                  <a:gd name="T76" fmla="*/ 44 w 209"/>
                  <a:gd name="T77" fmla="*/ 15 h 238"/>
                  <a:gd name="T78" fmla="*/ 37 w 209"/>
                  <a:gd name="T79" fmla="*/ 6 h 238"/>
                  <a:gd name="T80" fmla="*/ 19 w 209"/>
                  <a:gd name="T81" fmla="*/ 19 h 238"/>
                  <a:gd name="T82" fmla="*/ 11 w 209"/>
                  <a:gd name="T83" fmla="*/ 24 h 238"/>
                  <a:gd name="T84" fmla="*/ 21 w 209"/>
                  <a:gd name="T85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238">
                    <a:moveTo>
                      <a:pt x="21" y="35"/>
                    </a:moveTo>
                    <a:lnTo>
                      <a:pt x="21" y="35"/>
                    </a:lnTo>
                    <a:cubicBezTo>
                      <a:pt x="1" y="61"/>
                      <a:pt x="0" y="95"/>
                      <a:pt x="19" y="120"/>
                    </a:cubicBezTo>
                    <a:lnTo>
                      <a:pt x="19" y="120"/>
                    </a:lnTo>
                    <a:cubicBezTo>
                      <a:pt x="38" y="146"/>
                      <a:pt x="77" y="151"/>
                      <a:pt x="109" y="134"/>
                    </a:cubicBezTo>
                    <a:lnTo>
                      <a:pt x="109" y="134"/>
                    </a:lnTo>
                    <a:cubicBezTo>
                      <a:pt x="111" y="132"/>
                      <a:pt x="112" y="131"/>
                      <a:pt x="113" y="129"/>
                    </a:cubicBezTo>
                    <a:lnTo>
                      <a:pt x="113" y="129"/>
                    </a:lnTo>
                    <a:cubicBezTo>
                      <a:pt x="131" y="120"/>
                      <a:pt x="155" y="121"/>
                      <a:pt x="165" y="136"/>
                    </a:cubicBezTo>
                    <a:lnTo>
                      <a:pt x="165" y="136"/>
                    </a:lnTo>
                    <a:cubicBezTo>
                      <a:pt x="178" y="151"/>
                      <a:pt x="172" y="176"/>
                      <a:pt x="155" y="191"/>
                    </a:cubicBezTo>
                    <a:lnTo>
                      <a:pt x="155" y="191"/>
                    </a:lnTo>
                    <a:cubicBezTo>
                      <a:pt x="155" y="192"/>
                      <a:pt x="153" y="192"/>
                      <a:pt x="153" y="192"/>
                    </a:cubicBezTo>
                    <a:lnTo>
                      <a:pt x="153" y="192"/>
                    </a:lnTo>
                    <a:cubicBezTo>
                      <a:pt x="139" y="203"/>
                      <a:pt x="123" y="206"/>
                      <a:pt x="111" y="201"/>
                    </a:cubicBezTo>
                    <a:lnTo>
                      <a:pt x="107" y="233"/>
                    </a:lnTo>
                    <a:lnTo>
                      <a:pt x="107" y="233"/>
                    </a:lnTo>
                    <a:cubicBezTo>
                      <a:pt x="126" y="237"/>
                      <a:pt x="148" y="233"/>
                      <a:pt x="165" y="221"/>
                    </a:cubicBezTo>
                    <a:lnTo>
                      <a:pt x="172" y="231"/>
                    </a:lnTo>
                    <a:lnTo>
                      <a:pt x="180" y="224"/>
                    </a:lnTo>
                    <a:lnTo>
                      <a:pt x="196" y="212"/>
                    </a:lnTo>
                    <a:lnTo>
                      <a:pt x="189" y="201"/>
                    </a:lnTo>
                    <a:lnTo>
                      <a:pt x="189" y="201"/>
                    </a:lnTo>
                    <a:cubicBezTo>
                      <a:pt x="206" y="175"/>
                      <a:pt x="208" y="142"/>
                      <a:pt x="190" y="117"/>
                    </a:cubicBezTo>
                    <a:lnTo>
                      <a:pt x="190" y="117"/>
                    </a:lnTo>
                    <a:cubicBezTo>
                      <a:pt x="168" y="90"/>
                      <a:pt x="127" y="84"/>
                      <a:pt x="94" y="106"/>
                    </a:cubicBezTo>
                    <a:lnTo>
                      <a:pt x="94" y="106"/>
                    </a:lnTo>
                    <a:cubicBezTo>
                      <a:pt x="93" y="106"/>
                      <a:pt x="92" y="108"/>
                      <a:pt x="90" y="108"/>
                    </a:cubicBezTo>
                    <a:lnTo>
                      <a:pt x="90" y="108"/>
                    </a:lnTo>
                    <a:cubicBezTo>
                      <a:pt x="72" y="116"/>
                      <a:pt x="53" y="114"/>
                      <a:pt x="42" y="101"/>
                    </a:cubicBezTo>
                    <a:lnTo>
                      <a:pt x="42" y="101"/>
                    </a:lnTo>
                    <a:cubicBezTo>
                      <a:pt x="33" y="87"/>
                      <a:pt x="34" y="68"/>
                      <a:pt x="46" y="53"/>
                    </a:cubicBezTo>
                    <a:lnTo>
                      <a:pt x="46" y="53"/>
                    </a:lnTo>
                    <a:cubicBezTo>
                      <a:pt x="49" y="49"/>
                      <a:pt x="52" y="46"/>
                      <a:pt x="55" y="45"/>
                    </a:cubicBezTo>
                    <a:lnTo>
                      <a:pt x="55" y="45"/>
                    </a:lnTo>
                    <a:cubicBezTo>
                      <a:pt x="68" y="34"/>
                      <a:pt x="85" y="31"/>
                      <a:pt x="97" y="35"/>
                    </a:cubicBezTo>
                    <a:lnTo>
                      <a:pt x="101" y="4"/>
                    </a:lnTo>
                    <a:lnTo>
                      <a:pt x="101" y="4"/>
                    </a:lnTo>
                    <a:cubicBezTo>
                      <a:pt x="82" y="0"/>
                      <a:pt x="62" y="4"/>
                      <a:pt x="44" y="15"/>
                    </a:cubicBezTo>
                    <a:lnTo>
                      <a:pt x="37" y="6"/>
                    </a:lnTo>
                    <a:lnTo>
                      <a:pt x="19" y="19"/>
                    </a:lnTo>
                    <a:lnTo>
                      <a:pt x="11" y="2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3" name="Freeform 190">
                <a:extLst>
                  <a:ext uri="{FF2B5EF4-FFF2-40B4-BE49-F238E27FC236}">
                    <a16:creationId xmlns:a16="http://schemas.microsoft.com/office/drawing/2014/main" id="{E364BD6D-9363-144D-86CF-C75DD360E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0239" y="5756001"/>
                <a:ext cx="1139997" cy="844442"/>
              </a:xfrm>
              <a:custGeom>
                <a:avLst/>
                <a:gdLst>
                  <a:gd name="T0" fmla="*/ 185 w 1311"/>
                  <a:gd name="T1" fmla="*/ 0 h 972"/>
                  <a:gd name="T2" fmla="*/ 0 w 1311"/>
                  <a:gd name="T3" fmla="*/ 653 h 972"/>
                  <a:gd name="T4" fmla="*/ 1125 w 1311"/>
                  <a:gd name="T5" fmla="*/ 971 h 972"/>
                  <a:gd name="T6" fmla="*/ 1310 w 1311"/>
                  <a:gd name="T7" fmla="*/ 319 h 972"/>
                  <a:gd name="T8" fmla="*/ 185 w 1311"/>
                  <a:gd name="T9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1" h="972">
                    <a:moveTo>
                      <a:pt x="185" y="0"/>
                    </a:moveTo>
                    <a:lnTo>
                      <a:pt x="0" y="653"/>
                    </a:lnTo>
                    <a:lnTo>
                      <a:pt x="1125" y="971"/>
                    </a:lnTo>
                    <a:lnTo>
                      <a:pt x="1310" y="319"/>
                    </a:lnTo>
                    <a:lnTo>
                      <a:pt x="185" y="0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0EBFE6D9-AF33-6348-BF38-77D250462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2360" y="5840446"/>
                <a:ext cx="962562" cy="670843"/>
              </a:xfrm>
              <a:custGeom>
                <a:avLst/>
                <a:gdLst>
                  <a:gd name="connsiteX0" fmla="*/ 471638 w 962562"/>
                  <a:gd name="connsiteY0" fmla="*/ 168653 h 670843"/>
                  <a:gd name="connsiteX1" fmla="*/ 524662 w 962562"/>
                  <a:gd name="connsiteY1" fmla="*/ 169657 h 670843"/>
                  <a:gd name="connsiteX2" fmla="*/ 602636 w 962562"/>
                  <a:gd name="connsiteY2" fmla="*/ 371874 h 670843"/>
                  <a:gd name="connsiteX3" fmla="*/ 429362 w 962562"/>
                  <a:gd name="connsiteY3" fmla="*/ 502057 h 670843"/>
                  <a:gd name="connsiteX4" fmla="*/ 351388 w 962562"/>
                  <a:gd name="connsiteY4" fmla="*/ 300707 h 670843"/>
                  <a:gd name="connsiteX5" fmla="*/ 471638 w 962562"/>
                  <a:gd name="connsiteY5" fmla="*/ 168653 h 670843"/>
                  <a:gd name="connsiteX6" fmla="*/ 225820 w 962562"/>
                  <a:gd name="connsiteY6" fmla="*/ 33063 h 670843"/>
                  <a:gd name="connsiteX7" fmla="*/ 95908 w 962562"/>
                  <a:gd name="connsiteY7" fmla="*/ 106151 h 670843"/>
                  <a:gd name="connsiteX8" fmla="*/ 33132 w 962562"/>
                  <a:gd name="connsiteY8" fmla="*/ 329766 h 670843"/>
                  <a:gd name="connsiteX9" fmla="*/ 105498 w 962562"/>
                  <a:gd name="connsiteY9" fmla="*/ 458540 h 670843"/>
                  <a:gd name="connsiteX10" fmla="*/ 737616 w 962562"/>
                  <a:gd name="connsiteY10" fmla="*/ 637780 h 670843"/>
                  <a:gd name="connsiteX11" fmla="*/ 866654 w 962562"/>
                  <a:gd name="connsiteY11" fmla="*/ 566432 h 670843"/>
                  <a:gd name="connsiteX12" fmla="*/ 929430 w 962562"/>
                  <a:gd name="connsiteY12" fmla="*/ 340207 h 670843"/>
                  <a:gd name="connsiteX13" fmla="*/ 857936 w 962562"/>
                  <a:gd name="connsiteY13" fmla="*/ 212303 h 670843"/>
                  <a:gd name="connsiteX14" fmla="*/ 209254 w 962562"/>
                  <a:gd name="connsiteY14" fmla="*/ 0 h 670843"/>
                  <a:gd name="connsiteX15" fmla="*/ 888450 w 962562"/>
                  <a:gd name="connsiteY15" fmla="*/ 193161 h 670843"/>
                  <a:gd name="connsiteX16" fmla="*/ 962562 w 962562"/>
                  <a:gd name="connsiteY16" fmla="*/ 324546 h 670843"/>
                  <a:gd name="connsiteX17" fmla="*/ 884964 w 962562"/>
                  <a:gd name="connsiteY17" fmla="*/ 596885 h 670843"/>
                  <a:gd name="connsiteX18" fmla="*/ 753308 w 962562"/>
                  <a:gd name="connsiteY18" fmla="*/ 670843 h 670843"/>
                  <a:gd name="connsiteX19" fmla="*/ 73240 w 962562"/>
                  <a:gd name="connsiteY19" fmla="*/ 478552 h 670843"/>
                  <a:gd name="connsiteX20" fmla="*/ 0 w 962562"/>
                  <a:gd name="connsiteY20" fmla="*/ 346298 h 670843"/>
                  <a:gd name="connsiteX21" fmla="*/ 76726 w 962562"/>
                  <a:gd name="connsiteY21" fmla="*/ 73958 h 670843"/>
                  <a:gd name="connsiteX22" fmla="*/ 209254 w 962562"/>
                  <a:gd name="connsiteY22" fmla="*/ 0 h 67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2562" h="670843">
                    <a:moveTo>
                      <a:pt x="471638" y="168653"/>
                    </a:moveTo>
                    <a:cubicBezTo>
                      <a:pt x="489140" y="164558"/>
                      <a:pt x="507118" y="164666"/>
                      <a:pt x="524662" y="169657"/>
                    </a:cubicBezTo>
                    <a:cubicBezTo>
                      <a:pt x="593972" y="190486"/>
                      <a:pt x="628626" y="279878"/>
                      <a:pt x="602636" y="371874"/>
                    </a:cubicBezTo>
                    <a:cubicBezTo>
                      <a:pt x="576644" y="462134"/>
                      <a:pt x="500404" y="521150"/>
                      <a:pt x="429362" y="502057"/>
                    </a:cubicBezTo>
                    <a:cubicBezTo>
                      <a:pt x="358318" y="481228"/>
                      <a:pt x="326264" y="388364"/>
                      <a:pt x="351388" y="300707"/>
                    </a:cubicBezTo>
                    <a:cubicBezTo>
                      <a:pt x="370880" y="231060"/>
                      <a:pt x="419126" y="180939"/>
                      <a:pt x="471638" y="168653"/>
                    </a:cubicBezTo>
                    <a:close/>
                    <a:moveTo>
                      <a:pt x="225820" y="33063"/>
                    </a:moveTo>
                    <a:cubicBezTo>
                      <a:pt x="201406" y="80919"/>
                      <a:pt x="149966" y="108762"/>
                      <a:pt x="95908" y="106151"/>
                    </a:cubicBezTo>
                    <a:lnTo>
                      <a:pt x="33132" y="329766"/>
                    </a:lnTo>
                    <a:cubicBezTo>
                      <a:pt x="79342" y="354999"/>
                      <a:pt x="108114" y="405464"/>
                      <a:pt x="105498" y="458540"/>
                    </a:cubicBezTo>
                    <a:lnTo>
                      <a:pt x="737616" y="637780"/>
                    </a:lnTo>
                    <a:cubicBezTo>
                      <a:pt x="761156" y="589924"/>
                      <a:pt x="812598" y="562951"/>
                      <a:pt x="866654" y="566432"/>
                    </a:cubicBezTo>
                    <a:lnTo>
                      <a:pt x="929430" y="340207"/>
                    </a:lnTo>
                    <a:cubicBezTo>
                      <a:pt x="883220" y="316715"/>
                      <a:pt x="854448" y="265379"/>
                      <a:pt x="857936" y="212303"/>
                    </a:cubicBezTo>
                    <a:close/>
                    <a:moveTo>
                      <a:pt x="209254" y="0"/>
                    </a:moveTo>
                    <a:lnTo>
                      <a:pt x="888450" y="193161"/>
                    </a:lnTo>
                    <a:cubicBezTo>
                      <a:pt x="873628" y="249717"/>
                      <a:pt x="905888" y="309754"/>
                      <a:pt x="962562" y="324546"/>
                    </a:cubicBezTo>
                    <a:lnTo>
                      <a:pt x="884964" y="596885"/>
                    </a:lnTo>
                    <a:cubicBezTo>
                      <a:pt x="829162" y="580353"/>
                      <a:pt x="769874" y="614287"/>
                      <a:pt x="753308" y="670843"/>
                    </a:cubicBezTo>
                    <a:lnTo>
                      <a:pt x="73240" y="478552"/>
                    </a:lnTo>
                    <a:cubicBezTo>
                      <a:pt x="88934" y="422866"/>
                      <a:pt x="56674" y="362830"/>
                      <a:pt x="0" y="346298"/>
                    </a:cubicBezTo>
                    <a:lnTo>
                      <a:pt x="76726" y="73958"/>
                    </a:lnTo>
                    <a:cubicBezTo>
                      <a:pt x="133400" y="90490"/>
                      <a:pt x="192688" y="57426"/>
                      <a:pt x="209254" y="0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6" name="Freeform 193">
                <a:extLst>
                  <a:ext uri="{FF2B5EF4-FFF2-40B4-BE49-F238E27FC236}">
                    <a16:creationId xmlns:a16="http://schemas.microsoft.com/office/drawing/2014/main" id="{AD201217-C355-6043-B541-CA65F703F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1551" y="6063072"/>
                <a:ext cx="157374" cy="226463"/>
              </a:xfrm>
              <a:custGeom>
                <a:avLst/>
                <a:gdLst>
                  <a:gd name="T0" fmla="*/ 108 w 181"/>
                  <a:gd name="T1" fmla="*/ 14 h 259"/>
                  <a:gd name="T2" fmla="*/ 108 w 181"/>
                  <a:gd name="T3" fmla="*/ 14 h 259"/>
                  <a:gd name="T4" fmla="*/ 39 w 181"/>
                  <a:gd name="T5" fmla="*/ 60 h 259"/>
                  <a:gd name="T6" fmla="*/ 39 w 181"/>
                  <a:gd name="T7" fmla="*/ 60 h 259"/>
                  <a:gd name="T8" fmla="*/ 80 w 181"/>
                  <a:gd name="T9" fmla="*/ 142 h 259"/>
                  <a:gd name="T10" fmla="*/ 80 w 181"/>
                  <a:gd name="T11" fmla="*/ 142 h 259"/>
                  <a:gd name="T12" fmla="*/ 86 w 181"/>
                  <a:gd name="T13" fmla="*/ 143 h 259"/>
                  <a:gd name="T14" fmla="*/ 86 w 181"/>
                  <a:gd name="T15" fmla="*/ 143 h 259"/>
                  <a:gd name="T16" fmla="*/ 112 w 181"/>
                  <a:gd name="T17" fmla="*/ 189 h 259"/>
                  <a:gd name="T18" fmla="*/ 112 w 181"/>
                  <a:gd name="T19" fmla="*/ 189 h 259"/>
                  <a:gd name="T20" fmla="*/ 61 w 181"/>
                  <a:gd name="T21" fmla="*/ 213 h 259"/>
                  <a:gd name="T22" fmla="*/ 61 w 181"/>
                  <a:gd name="T23" fmla="*/ 213 h 259"/>
                  <a:gd name="T24" fmla="*/ 60 w 181"/>
                  <a:gd name="T25" fmla="*/ 212 h 259"/>
                  <a:gd name="T26" fmla="*/ 60 w 181"/>
                  <a:gd name="T27" fmla="*/ 212 h 259"/>
                  <a:gd name="T28" fmla="*/ 27 w 181"/>
                  <a:gd name="T29" fmla="*/ 184 h 259"/>
                  <a:gd name="T30" fmla="*/ 0 w 181"/>
                  <a:gd name="T31" fmla="*/ 198 h 259"/>
                  <a:gd name="T32" fmla="*/ 0 w 181"/>
                  <a:gd name="T33" fmla="*/ 198 h 259"/>
                  <a:gd name="T34" fmla="*/ 42 w 181"/>
                  <a:gd name="T35" fmla="*/ 239 h 259"/>
                  <a:gd name="T36" fmla="*/ 39 w 181"/>
                  <a:gd name="T37" fmla="*/ 251 h 259"/>
                  <a:gd name="T38" fmla="*/ 49 w 181"/>
                  <a:gd name="T39" fmla="*/ 253 h 259"/>
                  <a:gd name="T40" fmla="*/ 69 w 181"/>
                  <a:gd name="T41" fmla="*/ 258 h 259"/>
                  <a:gd name="T42" fmla="*/ 74 w 181"/>
                  <a:gd name="T43" fmla="*/ 245 h 259"/>
                  <a:gd name="T44" fmla="*/ 74 w 181"/>
                  <a:gd name="T45" fmla="*/ 245 h 259"/>
                  <a:gd name="T46" fmla="*/ 142 w 181"/>
                  <a:gd name="T47" fmla="*/ 198 h 259"/>
                  <a:gd name="T48" fmla="*/ 142 w 181"/>
                  <a:gd name="T49" fmla="*/ 198 h 259"/>
                  <a:gd name="T50" fmla="*/ 94 w 181"/>
                  <a:gd name="T51" fmla="*/ 115 h 259"/>
                  <a:gd name="T52" fmla="*/ 94 w 181"/>
                  <a:gd name="T53" fmla="*/ 115 h 259"/>
                  <a:gd name="T54" fmla="*/ 90 w 181"/>
                  <a:gd name="T55" fmla="*/ 112 h 259"/>
                  <a:gd name="T56" fmla="*/ 90 w 181"/>
                  <a:gd name="T57" fmla="*/ 112 h 259"/>
                  <a:gd name="T58" fmla="*/ 68 w 181"/>
                  <a:gd name="T59" fmla="*/ 70 h 259"/>
                  <a:gd name="T60" fmla="*/ 68 w 181"/>
                  <a:gd name="T61" fmla="*/ 70 h 259"/>
                  <a:gd name="T62" fmla="*/ 109 w 181"/>
                  <a:gd name="T63" fmla="*/ 44 h 259"/>
                  <a:gd name="T64" fmla="*/ 109 w 181"/>
                  <a:gd name="T65" fmla="*/ 44 h 259"/>
                  <a:gd name="T66" fmla="*/ 121 w 181"/>
                  <a:gd name="T67" fmla="*/ 46 h 259"/>
                  <a:gd name="T68" fmla="*/ 121 w 181"/>
                  <a:gd name="T69" fmla="*/ 46 h 259"/>
                  <a:gd name="T70" fmla="*/ 154 w 181"/>
                  <a:gd name="T71" fmla="*/ 75 h 259"/>
                  <a:gd name="T72" fmla="*/ 180 w 181"/>
                  <a:gd name="T73" fmla="*/ 60 h 259"/>
                  <a:gd name="T74" fmla="*/ 180 w 181"/>
                  <a:gd name="T75" fmla="*/ 60 h 259"/>
                  <a:gd name="T76" fmla="*/ 138 w 181"/>
                  <a:gd name="T77" fmla="*/ 19 h 259"/>
                  <a:gd name="T78" fmla="*/ 141 w 181"/>
                  <a:gd name="T79" fmla="*/ 8 h 259"/>
                  <a:gd name="T80" fmla="*/ 121 w 181"/>
                  <a:gd name="T81" fmla="*/ 3 h 259"/>
                  <a:gd name="T82" fmla="*/ 110 w 181"/>
                  <a:gd name="T83" fmla="*/ 0 h 259"/>
                  <a:gd name="T84" fmla="*/ 108 w 181"/>
                  <a:gd name="T85" fmla="*/ 1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259">
                    <a:moveTo>
                      <a:pt x="108" y="14"/>
                    </a:moveTo>
                    <a:lnTo>
                      <a:pt x="108" y="14"/>
                    </a:lnTo>
                    <a:cubicBezTo>
                      <a:pt x="75" y="14"/>
                      <a:pt x="48" y="31"/>
                      <a:pt x="39" y="60"/>
                    </a:cubicBezTo>
                    <a:lnTo>
                      <a:pt x="39" y="60"/>
                    </a:lnTo>
                    <a:cubicBezTo>
                      <a:pt x="30" y="93"/>
                      <a:pt x="48" y="127"/>
                      <a:pt x="80" y="142"/>
                    </a:cubicBezTo>
                    <a:lnTo>
                      <a:pt x="80" y="142"/>
                    </a:lnTo>
                    <a:cubicBezTo>
                      <a:pt x="82" y="142"/>
                      <a:pt x="84" y="143"/>
                      <a:pt x="86" y="143"/>
                    </a:cubicBezTo>
                    <a:lnTo>
                      <a:pt x="86" y="143"/>
                    </a:lnTo>
                    <a:cubicBezTo>
                      <a:pt x="106" y="153"/>
                      <a:pt x="117" y="172"/>
                      <a:pt x="112" y="189"/>
                    </a:cubicBezTo>
                    <a:lnTo>
                      <a:pt x="112" y="189"/>
                    </a:lnTo>
                    <a:cubicBezTo>
                      <a:pt x="106" y="208"/>
                      <a:pt x="84" y="219"/>
                      <a:pt x="61" y="213"/>
                    </a:cubicBezTo>
                    <a:lnTo>
                      <a:pt x="61" y="213"/>
                    </a:lnTo>
                    <a:cubicBezTo>
                      <a:pt x="60" y="213"/>
                      <a:pt x="60" y="213"/>
                      <a:pt x="60" y="212"/>
                    </a:cubicBezTo>
                    <a:lnTo>
                      <a:pt x="60" y="212"/>
                    </a:lnTo>
                    <a:cubicBezTo>
                      <a:pt x="43" y="208"/>
                      <a:pt x="31" y="197"/>
                      <a:pt x="27" y="184"/>
                    </a:cubicBezTo>
                    <a:lnTo>
                      <a:pt x="0" y="198"/>
                    </a:lnTo>
                    <a:lnTo>
                      <a:pt x="0" y="198"/>
                    </a:lnTo>
                    <a:cubicBezTo>
                      <a:pt x="8" y="217"/>
                      <a:pt x="23" y="231"/>
                      <a:pt x="42" y="239"/>
                    </a:cubicBezTo>
                    <a:lnTo>
                      <a:pt x="39" y="251"/>
                    </a:lnTo>
                    <a:lnTo>
                      <a:pt x="49" y="253"/>
                    </a:lnTo>
                    <a:lnTo>
                      <a:pt x="69" y="258"/>
                    </a:lnTo>
                    <a:lnTo>
                      <a:pt x="74" y="245"/>
                    </a:lnTo>
                    <a:lnTo>
                      <a:pt x="74" y="245"/>
                    </a:lnTo>
                    <a:cubicBezTo>
                      <a:pt x="105" y="245"/>
                      <a:pt x="134" y="227"/>
                      <a:pt x="142" y="198"/>
                    </a:cubicBezTo>
                    <a:lnTo>
                      <a:pt x="142" y="198"/>
                    </a:lnTo>
                    <a:cubicBezTo>
                      <a:pt x="151" y="164"/>
                      <a:pt x="131" y="128"/>
                      <a:pt x="94" y="115"/>
                    </a:cubicBezTo>
                    <a:lnTo>
                      <a:pt x="94" y="115"/>
                    </a:lnTo>
                    <a:cubicBezTo>
                      <a:pt x="93" y="113"/>
                      <a:pt x="91" y="113"/>
                      <a:pt x="90" y="112"/>
                    </a:cubicBezTo>
                    <a:lnTo>
                      <a:pt x="90" y="112"/>
                    </a:lnTo>
                    <a:cubicBezTo>
                      <a:pt x="74" y="102"/>
                      <a:pt x="64" y="86"/>
                      <a:pt x="68" y="70"/>
                    </a:cubicBezTo>
                    <a:lnTo>
                      <a:pt x="68" y="70"/>
                    </a:lnTo>
                    <a:cubicBezTo>
                      <a:pt x="74" y="53"/>
                      <a:pt x="90" y="44"/>
                      <a:pt x="109" y="44"/>
                    </a:cubicBezTo>
                    <a:lnTo>
                      <a:pt x="109" y="44"/>
                    </a:lnTo>
                    <a:cubicBezTo>
                      <a:pt x="113" y="45"/>
                      <a:pt x="117" y="45"/>
                      <a:pt x="121" y="46"/>
                    </a:cubicBezTo>
                    <a:lnTo>
                      <a:pt x="121" y="46"/>
                    </a:lnTo>
                    <a:cubicBezTo>
                      <a:pt x="136" y="50"/>
                      <a:pt x="149" y="61"/>
                      <a:pt x="154" y="75"/>
                    </a:cubicBezTo>
                    <a:lnTo>
                      <a:pt x="180" y="60"/>
                    </a:lnTo>
                    <a:lnTo>
                      <a:pt x="180" y="60"/>
                    </a:lnTo>
                    <a:cubicBezTo>
                      <a:pt x="173" y="42"/>
                      <a:pt x="158" y="27"/>
                      <a:pt x="138" y="19"/>
                    </a:cubicBezTo>
                    <a:lnTo>
                      <a:pt x="141" y="8"/>
                    </a:lnTo>
                    <a:lnTo>
                      <a:pt x="121" y="3"/>
                    </a:lnTo>
                    <a:lnTo>
                      <a:pt x="110" y="0"/>
                    </a:lnTo>
                    <a:lnTo>
                      <a:pt x="108" y="14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7" name="Freeform 194">
                <a:extLst>
                  <a:ext uri="{FF2B5EF4-FFF2-40B4-BE49-F238E27FC236}">
                    <a16:creationId xmlns:a16="http://schemas.microsoft.com/office/drawing/2014/main" id="{BFE88DD9-2074-2B48-803D-DF272DB12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4097" y="5318428"/>
                <a:ext cx="1082420" cy="706260"/>
              </a:xfrm>
              <a:custGeom>
                <a:avLst/>
                <a:gdLst>
                  <a:gd name="T0" fmla="*/ 1161 w 1243"/>
                  <a:gd name="T1" fmla="*/ 812 h 813"/>
                  <a:gd name="T2" fmla="*/ 1242 w 1243"/>
                  <a:gd name="T3" fmla="*/ 139 h 813"/>
                  <a:gd name="T4" fmla="*/ 81 w 1243"/>
                  <a:gd name="T5" fmla="*/ 0 h 813"/>
                  <a:gd name="T6" fmla="*/ 0 w 1243"/>
                  <a:gd name="T7" fmla="*/ 674 h 813"/>
                  <a:gd name="T8" fmla="*/ 1161 w 1243"/>
                  <a:gd name="T9" fmla="*/ 812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813">
                    <a:moveTo>
                      <a:pt x="1161" y="812"/>
                    </a:moveTo>
                    <a:lnTo>
                      <a:pt x="1242" y="139"/>
                    </a:lnTo>
                    <a:lnTo>
                      <a:pt x="81" y="0"/>
                    </a:lnTo>
                    <a:lnTo>
                      <a:pt x="0" y="674"/>
                    </a:lnTo>
                    <a:lnTo>
                      <a:pt x="1161" y="812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89CA3AD-E3F3-CD44-8186-20E61C928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3186" y="5383680"/>
                <a:ext cx="947206" cy="574887"/>
              </a:xfrm>
              <a:custGeom>
                <a:avLst/>
                <a:gdLst>
                  <a:gd name="connsiteX0" fmla="*/ 491664 w 947206"/>
                  <a:gd name="connsiteY0" fmla="*/ 117016 h 574887"/>
                  <a:gd name="connsiteX1" fmla="*/ 601110 w 947206"/>
                  <a:gd name="connsiteY1" fmla="*/ 302623 h 574887"/>
                  <a:gd name="connsiteX2" fmla="*/ 451708 w 947206"/>
                  <a:gd name="connsiteY2" fmla="*/ 458741 h 574887"/>
                  <a:gd name="connsiteX3" fmla="*/ 342262 w 947206"/>
                  <a:gd name="connsiteY3" fmla="*/ 272266 h 574887"/>
                  <a:gd name="connsiteX4" fmla="*/ 491664 w 947206"/>
                  <a:gd name="connsiteY4" fmla="*/ 117016 h 574887"/>
                  <a:gd name="connsiteX5" fmla="*/ 174118 w 947206"/>
                  <a:gd name="connsiteY5" fmla="*/ 29526 h 574887"/>
                  <a:gd name="connsiteX6" fmla="*/ 58330 w 947206"/>
                  <a:gd name="connsiteY6" fmla="*/ 120709 h 574887"/>
                  <a:gd name="connsiteX7" fmla="*/ 31342 w 947206"/>
                  <a:gd name="connsiteY7" fmla="*/ 352574 h 574887"/>
                  <a:gd name="connsiteX8" fmla="*/ 121012 w 947206"/>
                  <a:gd name="connsiteY8" fmla="*/ 467204 h 574887"/>
                  <a:gd name="connsiteX9" fmla="*/ 773958 w 947206"/>
                  <a:gd name="connsiteY9" fmla="*/ 544493 h 574887"/>
                  <a:gd name="connsiteX10" fmla="*/ 888876 w 947206"/>
                  <a:gd name="connsiteY10" fmla="*/ 454178 h 574887"/>
                  <a:gd name="connsiteX11" fmla="*/ 916734 w 947206"/>
                  <a:gd name="connsiteY11" fmla="*/ 223181 h 574887"/>
                  <a:gd name="connsiteX12" fmla="*/ 825322 w 947206"/>
                  <a:gd name="connsiteY12" fmla="*/ 106815 h 574887"/>
                  <a:gd name="connsiteX13" fmla="*/ 153224 w 947206"/>
                  <a:gd name="connsiteY13" fmla="*/ 0 h 574887"/>
                  <a:gd name="connsiteX14" fmla="*/ 853182 w 947206"/>
                  <a:gd name="connsiteY14" fmla="*/ 81631 h 574887"/>
                  <a:gd name="connsiteX15" fmla="*/ 947206 w 947206"/>
                  <a:gd name="connsiteY15" fmla="*/ 200603 h 574887"/>
                  <a:gd name="connsiteX16" fmla="*/ 914122 w 947206"/>
                  <a:gd name="connsiteY16" fmla="*/ 481967 h 574887"/>
                  <a:gd name="connsiteX17" fmla="*/ 794852 w 947206"/>
                  <a:gd name="connsiteY17" fmla="*/ 574887 h 574887"/>
                  <a:gd name="connsiteX18" fmla="*/ 94024 w 947206"/>
                  <a:gd name="connsiteY18" fmla="*/ 491520 h 574887"/>
                  <a:gd name="connsiteX19" fmla="*/ 0 w 947206"/>
                  <a:gd name="connsiteY19" fmla="*/ 372548 h 574887"/>
                  <a:gd name="connsiteX20" fmla="*/ 34824 w 947206"/>
                  <a:gd name="connsiteY20" fmla="*/ 92052 h 574887"/>
                  <a:gd name="connsiteX21" fmla="*/ 153224 w 947206"/>
                  <a:gd name="connsiteY21" fmla="*/ 0 h 57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7206" h="574887">
                    <a:moveTo>
                      <a:pt x="491664" y="117016"/>
                    </a:moveTo>
                    <a:cubicBezTo>
                      <a:pt x="567234" y="124822"/>
                      <a:pt x="613272" y="211554"/>
                      <a:pt x="601110" y="302623"/>
                    </a:cubicBezTo>
                    <a:cubicBezTo>
                      <a:pt x="590688" y="398028"/>
                      <a:pt x="523804" y="467414"/>
                      <a:pt x="451708" y="458741"/>
                    </a:cubicBezTo>
                    <a:cubicBezTo>
                      <a:pt x="380482" y="450935"/>
                      <a:pt x="330102" y="366805"/>
                      <a:pt x="342262" y="272266"/>
                    </a:cubicBezTo>
                    <a:cubicBezTo>
                      <a:pt x="352686" y="178596"/>
                      <a:pt x="419568" y="107475"/>
                      <a:pt x="491664" y="117016"/>
                    </a:cubicBezTo>
                    <a:close/>
                    <a:moveTo>
                      <a:pt x="174118" y="29526"/>
                    </a:moveTo>
                    <a:cubicBezTo>
                      <a:pt x="157578" y="80762"/>
                      <a:pt x="112306" y="116367"/>
                      <a:pt x="58330" y="120709"/>
                    </a:cubicBezTo>
                    <a:lnTo>
                      <a:pt x="31342" y="352574"/>
                    </a:lnTo>
                    <a:cubicBezTo>
                      <a:pt x="80966" y="369074"/>
                      <a:pt x="117530" y="414231"/>
                      <a:pt x="121012" y="467204"/>
                    </a:cubicBezTo>
                    <a:lnTo>
                      <a:pt x="773958" y="544493"/>
                    </a:lnTo>
                    <a:cubicBezTo>
                      <a:pt x="790498" y="494125"/>
                      <a:pt x="835770" y="458520"/>
                      <a:pt x="888876" y="454178"/>
                    </a:cubicBezTo>
                    <a:lnTo>
                      <a:pt x="916734" y="223181"/>
                    </a:lnTo>
                    <a:cubicBezTo>
                      <a:pt x="866240" y="204945"/>
                      <a:pt x="830546" y="159787"/>
                      <a:pt x="825322" y="106815"/>
                    </a:cubicBezTo>
                    <a:close/>
                    <a:moveTo>
                      <a:pt x="153224" y="0"/>
                    </a:moveTo>
                    <a:lnTo>
                      <a:pt x="853182" y="81631"/>
                    </a:lnTo>
                    <a:cubicBezTo>
                      <a:pt x="846216" y="141551"/>
                      <a:pt x="888006" y="193655"/>
                      <a:pt x="947206" y="200603"/>
                    </a:cubicBezTo>
                    <a:lnTo>
                      <a:pt x="914122" y="481967"/>
                    </a:lnTo>
                    <a:cubicBezTo>
                      <a:pt x="854922" y="475020"/>
                      <a:pt x="800946" y="516703"/>
                      <a:pt x="794852" y="574887"/>
                    </a:cubicBezTo>
                    <a:lnTo>
                      <a:pt x="94024" y="491520"/>
                    </a:lnTo>
                    <a:cubicBezTo>
                      <a:pt x="100988" y="433336"/>
                      <a:pt x="59200" y="379495"/>
                      <a:pt x="0" y="372548"/>
                    </a:cubicBezTo>
                    <a:lnTo>
                      <a:pt x="34824" y="92052"/>
                    </a:lnTo>
                    <a:cubicBezTo>
                      <a:pt x="93154" y="99867"/>
                      <a:pt x="146260" y="56447"/>
                      <a:pt x="153224" y="0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0" name="Freeform 197">
                <a:extLst>
                  <a:ext uri="{FF2B5EF4-FFF2-40B4-BE49-F238E27FC236}">
                    <a16:creationId xmlns:a16="http://schemas.microsoft.com/office/drawing/2014/main" id="{53330323-CD54-4E47-A5F8-C5E11B77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0053" y="5556407"/>
                <a:ext cx="138181" cy="230302"/>
              </a:xfrm>
              <a:custGeom>
                <a:avLst/>
                <a:gdLst>
                  <a:gd name="T0" fmla="*/ 80 w 157"/>
                  <a:gd name="T1" fmla="*/ 249 h 264"/>
                  <a:gd name="T2" fmla="*/ 80 w 157"/>
                  <a:gd name="T3" fmla="*/ 249 h 264"/>
                  <a:gd name="T4" fmla="*/ 140 w 157"/>
                  <a:gd name="T5" fmla="*/ 192 h 264"/>
                  <a:gd name="T6" fmla="*/ 140 w 157"/>
                  <a:gd name="T7" fmla="*/ 192 h 264"/>
                  <a:gd name="T8" fmla="*/ 85 w 157"/>
                  <a:gd name="T9" fmla="*/ 118 h 264"/>
                  <a:gd name="T10" fmla="*/ 85 w 157"/>
                  <a:gd name="T11" fmla="*/ 118 h 264"/>
                  <a:gd name="T12" fmla="*/ 80 w 157"/>
                  <a:gd name="T13" fmla="*/ 117 h 264"/>
                  <a:gd name="T14" fmla="*/ 80 w 157"/>
                  <a:gd name="T15" fmla="*/ 117 h 264"/>
                  <a:gd name="T16" fmla="*/ 47 w 157"/>
                  <a:gd name="T17" fmla="*/ 77 h 264"/>
                  <a:gd name="T18" fmla="*/ 47 w 157"/>
                  <a:gd name="T19" fmla="*/ 77 h 264"/>
                  <a:gd name="T20" fmla="*/ 95 w 157"/>
                  <a:gd name="T21" fmla="*/ 46 h 264"/>
                  <a:gd name="T22" fmla="*/ 95 w 157"/>
                  <a:gd name="T23" fmla="*/ 46 h 264"/>
                  <a:gd name="T24" fmla="*/ 96 w 157"/>
                  <a:gd name="T25" fmla="*/ 46 h 264"/>
                  <a:gd name="T26" fmla="*/ 96 w 157"/>
                  <a:gd name="T27" fmla="*/ 46 h 264"/>
                  <a:gd name="T28" fmla="*/ 132 w 157"/>
                  <a:gd name="T29" fmla="*/ 69 h 264"/>
                  <a:gd name="T30" fmla="*/ 156 w 157"/>
                  <a:gd name="T31" fmla="*/ 50 h 264"/>
                  <a:gd name="T32" fmla="*/ 156 w 157"/>
                  <a:gd name="T33" fmla="*/ 50 h 264"/>
                  <a:gd name="T34" fmla="*/ 108 w 157"/>
                  <a:gd name="T35" fmla="*/ 15 h 264"/>
                  <a:gd name="T36" fmla="*/ 108 w 157"/>
                  <a:gd name="T37" fmla="*/ 5 h 264"/>
                  <a:gd name="T38" fmla="*/ 99 w 157"/>
                  <a:gd name="T39" fmla="*/ 3 h 264"/>
                  <a:gd name="T40" fmla="*/ 78 w 157"/>
                  <a:gd name="T41" fmla="*/ 0 h 264"/>
                  <a:gd name="T42" fmla="*/ 77 w 157"/>
                  <a:gd name="T43" fmla="*/ 14 h 264"/>
                  <a:gd name="T44" fmla="*/ 77 w 157"/>
                  <a:gd name="T45" fmla="*/ 14 h 264"/>
                  <a:gd name="T46" fmla="*/ 17 w 157"/>
                  <a:gd name="T47" fmla="*/ 73 h 264"/>
                  <a:gd name="T48" fmla="*/ 17 w 157"/>
                  <a:gd name="T49" fmla="*/ 73 h 264"/>
                  <a:gd name="T50" fmla="*/ 77 w 157"/>
                  <a:gd name="T51" fmla="*/ 148 h 264"/>
                  <a:gd name="T52" fmla="*/ 77 w 157"/>
                  <a:gd name="T53" fmla="*/ 148 h 264"/>
                  <a:gd name="T54" fmla="*/ 81 w 157"/>
                  <a:gd name="T55" fmla="*/ 149 h 264"/>
                  <a:gd name="T56" fmla="*/ 81 w 157"/>
                  <a:gd name="T57" fmla="*/ 149 h 264"/>
                  <a:gd name="T58" fmla="*/ 110 w 157"/>
                  <a:gd name="T59" fmla="*/ 188 h 264"/>
                  <a:gd name="T60" fmla="*/ 110 w 157"/>
                  <a:gd name="T61" fmla="*/ 188 h 264"/>
                  <a:gd name="T62" fmla="*/ 74 w 157"/>
                  <a:gd name="T63" fmla="*/ 219 h 264"/>
                  <a:gd name="T64" fmla="*/ 74 w 157"/>
                  <a:gd name="T65" fmla="*/ 219 h 264"/>
                  <a:gd name="T66" fmla="*/ 60 w 157"/>
                  <a:gd name="T67" fmla="*/ 219 h 264"/>
                  <a:gd name="T68" fmla="*/ 60 w 157"/>
                  <a:gd name="T69" fmla="*/ 219 h 264"/>
                  <a:gd name="T70" fmla="*/ 25 w 157"/>
                  <a:gd name="T71" fmla="*/ 196 h 264"/>
                  <a:gd name="T72" fmla="*/ 0 w 157"/>
                  <a:gd name="T73" fmla="*/ 215 h 264"/>
                  <a:gd name="T74" fmla="*/ 0 w 157"/>
                  <a:gd name="T75" fmla="*/ 215 h 264"/>
                  <a:gd name="T76" fmla="*/ 48 w 157"/>
                  <a:gd name="T77" fmla="*/ 248 h 264"/>
                  <a:gd name="T78" fmla="*/ 47 w 157"/>
                  <a:gd name="T79" fmla="*/ 259 h 264"/>
                  <a:gd name="T80" fmla="*/ 67 w 157"/>
                  <a:gd name="T81" fmla="*/ 262 h 264"/>
                  <a:gd name="T82" fmla="*/ 78 w 157"/>
                  <a:gd name="T83" fmla="*/ 263 h 264"/>
                  <a:gd name="T84" fmla="*/ 80 w 157"/>
                  <a:gd name="T85" fmla="*/ 2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7" h="264">
                    <a:moveTo>
                      <a:pt x="80" y="249"/>
                    </a:moveTo>
                    <a:lnTo>
                      <a:pt x="80" y="249"/>
                    </a:lnTo>
                    <a:cubicBezTo>
                      <a:pt x="111" y="244"/>
                      <a:pt x="136" y="222"/>
                      <a:pt x="140" y="192"/>
                    </a:cubicBezTo>
                    <a:lnTo>
                      <a:pt x="140" y="192"/>
                    </a:lnTo>
                    <a:cubicBezTo>
                      <a:pt x="144" y="159"/>
                      <a:pt x="119" y="128"/>
                      <a:pt x="85" y="118"/>
                    </a:cubicBezTo>
                    <a:lnTo>
                      <a:pt x="85" y="118"/>
                    </a:lnTo>
                    <a:cubicBezTo>
                      <a:pt x="84" y="118"/>
                      <a:pt x="81" y="118"/>
                      <a:pt x="80" y="117"/>
                    </a:cubicBezTo>
                    <a:lnTo>
                      <a:pt x="80" y="117"/>
                    </a:lnTo>
                    <a:cubicBezTo>
                      <a:pt x="59" y="111"/>
                      <a:pt x="45" y="93"/>
                      <a:pt x="47" y="77"/>
                    </a:cubicBezTo>
                    <a:lnTo>
                      <a:pt x="47" y="77"/>
                    </a:lnTo>
                    <a:cubicBezTo>
                      <a:pt x="49" y="56"/>
                      <a:pt x="70" y="43"/>
                      <a:pt x="95" y="46"/>
                    </a:cubicBezTo>
                    <a:lnTo>
                      <a:pt x="95" y="46"/>
                    </a:lnTo>
                    <a:cubicBezTo>
                      <a:pt x="95" y="46"/>
                      <a:pt x="95" y="46"/>
                      <a:pt x="96" y="46"/>
                    </a:cubicBezTo>
                    <a:lnTo>
                      <a:pt x="96" y="46"/>
                    </a:lnTo>
                    <a:cubicBezTo>
                      <a:pt x="112" y="47"/>
                      <a:pt x="126" y="56"/>
                      <a:pt x="132" y="69"/>
                    </a:cubicBezTo>
                    <a:lnTo>
                      <a:pt x="156" y="50"/>
                    </a:lnTo>
                    <a:lnTo>
                      <a:pt x="156" y="50"/>
                    </a:lnTo>
                    <a:cubicBezTo>
                      <a:pt x="145" y="33"/>
                      <a:pt x="129" y="21"/>
                      <a:pt x="108" y="15"/>
                    </a:cubicBezTo>
                    <a:lnTo>
                      <a:pt x="108" y="5"/>
                    </a:lnTo>
                    <a:lnTo>
                      <a:pt x="99" y="3"/>
                    </a:lnTo>
                    <a:lnTo>
                      <a:pt x="78" y="0"/>
                    </a:lnTo>
                    <a:lnTo>
                      <a:pt x="77" y="14"/>
                    </a:lnTo>
                    <a:lnTo>
                      <a:pt x="77" y="14"/>
                    </a:lnTo>
                    <a:cubicBezTo>
                      <a:pt x="45" y="21"/>
                      <a:pt x="21" y="43"/>
                      <a:pt x="17" y="73"/>
                    </a:cubicBezTo>
                    <a:lnTo>
                      <a:pt x="17" y="73"/>
                    </a:lnTo>
                    <a:cubicBezTo>
                      <a:pt x="13" y="107"/>
                      <a:pt x="39" y="140"/>
                      <a:pt x="77" y="148"/>
                    </a:cubicBezTo>
                    <a:lnTo>
                      <a:pt x="77" y="148"/>
                    </a:lnTo>
                    <a:cubicBezTo>
                      <a:pt x="78" y="148"/>
                      <a:pt x="80" y="148"/>
                      <a:pt x="81" y="149"/>
                    </a:cubicBezTo>
                    <a:lnTo>
                      <a:pt x="81" y="149"/>
                    </a:lnTo>
                    <a:cubicBezTo>
                      <a:pt x="99" y="156"/>
                      <a:pt x="111" y="171"/>
                      <a:pt x="110" y="188"/>
                    </a:cubicBezTo>
                    <a:lnTo>
                      <a:pt x="110" y="188"/>
                    </a:lnTo>
                    <a:cubicBezTo>
                      <a:pt x="107" y="204"/>
                      <a:pt x="92" y="216"/>
                      <a:pt x="74" y="219"/>
                    </a:cubicBezTo>
                    <a:lnTo>
                      <a:pt x="74" y="219"/>
                    </a:lnTo>
                    <a:cubicBezTo>
                      <a:pt x="70" y="221"/>
                      <a:pt x="65" y="221"/>
                      <a:pt x="60" y="219"/>
                    </a:cubicBezTo>
                    <a:lnTo>
                      <a:pt x="60" y="219"/>
                    </a:lnTo>
                    <a:cubicBezTo>
                      <a:pt x="44" y="218"/>
                      <a:pt x="30" y="208"/>
                      <a:pt x="25" y="196"/>
                    </a:cubicBezTo>
                    <a:lnTo>
                      <a:pt x="0" y="215"/>
                    </a:lnTo>
                    <a:lnTo>
                      <a:pt x="0" y="215"/>
                    </a:lnTo>
                    <a:cubicBezTo>
                      <a:pt x="10" y="231"/>
                      <a:pt x="28" y="244"/>
                      <a:pt x="48" y="248"/>
                    </a:cubicBezTo>
                    <a:lnTo>
                      <a:pt x="47" y="259"/>
                    </a:lnTo>
                    <a:lnTo>
                      <a:pt x="67" y="262"/>
                    </a:lnTo>
                    <a:lnTo>
                      <a:pt x="78" y="263"/>
                    </a:lnTo>
                    <a:lnTo>
                      <a:pt x="80" y="249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1" name="Freeform 198">
                <a:extLst>
                  <a:ext uri="{FF2B5EF4-FFF2-40B4-BE49-F238E27FC236}">
                    <a16:creationId xmlns:a16="http://schemas.microsoft.com/office/drawing/2014/main" id="{FC530A44-7CCF-B643-BA8C-DDDCD2CB3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4997" y="3030760"/>
                <a:ext cx="1243632" cy="917369"/>
              </a:xfrm>
              <a:custGeom>
                <a:avLst/>
                <a:gdLst>
                  <a:gd name="T0" fmla="*/ 1228 w 1428"/>
                  <a:gd name="T1" fmla="*/ 1054 h 1055"/>
                  <a:gd name="T2" fmla="*/ 1427 w 1428"/>
                  <a:gd name="T3" fmla="*/ 341 h 1055"/>
                  <a:gd name="T4" fmla="*/ 199 w 1428"/>
                  <a:gd name="T5" fmla="*/ 0 h 1055"/>
                  <a:gd name="T6" fmla="*/ 0 w 1428"/>
                  <a:gd name="T7" fmla="*/ 710 h 1055"/>
                  <a:gd name="T8" fmla="*/ 1228 w 1428"/>
                  <a:gd name="T9" fmla="*/ 1054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8" h="1055">
                    <a:moveTo>
                      <a:pt x="1228" y="1054"/>
                    </a:moveTo>
                    <a:lnTo>
                      <a:pt x="1427" y="341"/>
                    </a:lnTo>
                    <a:lnTo>
                      <a:pt x="199" y="0"/>
                    </a:lnTo>
                    <a:lnTo>
                      <a:pt x="0" y="710"/>
                    </a:lnTo>
                    <a:lnTo>
                      <a:pt x="1228" y="1054"/>
                    </a:lnTo>
                  </a:path>
                </a:pathLst>
              </a:custGeom>
              <a:solidFill>
                <a:srgbClr val="96C6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EC0FDB87-FC0E-0F4F-9CB0-8694A1343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0958" y="3122882"/>
                <a:ext cx="1047006" cy="728421"/>
              </a:xfrm>
              <a:custGeom>
                <a:avLst/>
                <a:gdLst>
                  <a:gd name="connsiteX0" fmla="*/ 543872 w 1047006"/>
                  <a:gd name="connsiteY0" fmla="*/ 179384 h 728421"/>
                  <a:gd name="connsiteX1" fmla="*/ 572702 w 1047006"/>
                  <a:gd name="connsiteY1" fmla="*/ 183768 h 728421"/>
                  <a:gd name="connsiteX2" fmla="*/ 660210 w 1047006"/>
                  <a:gd name="connsiteY2" fmla="*/ 403250 h 728421"/>
                  <a:gd name="connsiteX3" fmla="*/ 472200 w 1047006"/>
                  <a:gd name="connsiteY3" fmla="*/ 546391 h 728421"/>
                  <a:gd name="connsiteX4" fmla="*/ 385560 w 1047006"/>
                  <a:gd name="connsiteY4" fmla="*/ 326041 h 728421"/>
                  <a:gd name="connsiteX5" fmla="*/ 543872 w 1047006"/>
                  <a:gd name="connsiteY5" fmla="*/ 179384 h 728421"/>
                  <a:gd name="connsiteX6" fmla="*/ 244156 w 1047006"/>
                  <a:gd name="connsiteY6" fmla="*/ 36508 h 728421"/>
                  <a:gd name="connsiteX7" fmla="*/ 104266 w 1047006"/>
                  <a:gd name="connsiteY7" fmla="*/ 114739 h 728421"/>
                  <a:gd name="connsiteX8" fmla="*/ 36494 w 1047006"/>
                  <a:gd name="connsiteY8" fmla="*/ 359864 h 728421"/>
                  <a:gd name="connsiteX9" fmla="*/ 114692 w 1047006"/>
                  <a:gd name="connsiteY9" fmla="*/ 498942 h 728421"/>
                  <a:gd name="connsiteX10" fmla="*/ 802848 w 1047006"/>
                  <a:gd name="connsiteY10" fmla="*/ 691044 h 728421"/>
                  <a:gd name="connsiteX11" fmla="*/ 942740 w 1047006"/>
                  <a:gd name="connsiteY11" fmla="*/ 612812 h 728421"/>
                  <a:gd name="connsiteX12" fmla="*/ 1010512 w 1047006"/>
                  <a:gd name="connsiteY12" fmla="*/ 367687 h 728421"/>
                  <a:gd name="connsiteX13" fmla="*/ 932312 w 1047006"/>
                  <a:gd name="connsiteY13" fmla="*/ 227740 h 728421"/>
                  <a:gd name="connsiteX14" fmla="*/ 226778 w 1047006"/>
                  <a:gd name="connsiteY14" fmla="*/ 0 h 728421"/>
                  <a:gd name="connsiteX15" fmla="*/ 966198 w 1047006"/>
                  <a:gd name="connsiteY15" fmla="*/ 206009 h 728421"/>
                  <a:gd name="connsiteX16" fmla="*/ 1047006 w 1047006"/>
                  <a:gd name="connsiteY16" fmla="*/ 350303 h 728421"/>
                  <a:gd name="connsiteX17" fmla="*/ 964462 w 1047006"/>
                  <a:gd name="connsiteY17" fmla="*/ 647582 h 728421"/>
                  <a:gd name="connsiteX18" fmla="*/ 820226 w 1047006"/>
                  <a:gd name="connsiteY18" fmla="*/ 728421 h 728421"/>
                  <a:gd name="connsiteX19" fmla="*/ 80806 w 1047006"/>
                  <a:gd name="connsiteY19" fmla="*/ 519804 h 728421"/>
                  <a:gd name="connsiteX20" fmla="*/ 0 w 1047006"/>
                  <a:gd name="connsiteY20" fmla="*/ 377249 h 728421"/>
                  <a:gd name="connsiteX21" fmla="*/ 82544 w 1047006"/>
                  <a:gd name="connsiteY21" fmla="*/ 80839 h 728421"/>
                  <a:gd name="connsiteX22" fmla="*/ 226778 w 1047006"/>
                  <a:gd name="connsiteY22" fmla="*/ 0 h 72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47006" h="728421">
                    <a:moveTo>
                      <a:pt x="543872" y="179384"/>
                    </a:moveTo>
                    <a:cubicBezTo>
                      <a:pt x="553520" y="179525"/>
                      <a:pt x="563172" y="180948"/>
                      <a:pt x="572702" y="183768"/>
                    </a:cubicBezTo>
                    <a:cubicBezTo>
                      <a:pt x="652412" y="205456"/>
                      <a:pt x="686202" y="306088"/>
                      <a:pt x="660210" y="403250"/>
                    </a:cubicBezTo>
                    <a:cubicBezTo>
                      <a:pt x="631618" y="503015"/>
                      <a:pt x="547576" y="567212"/>
                      <a:pt x="472200" y="546391"/>
                    </a:cubicBezTo>
                    <a:cubicBezTo>
                      <a:pt x="395956" y="523836"/>
                      <a:pt x="356968" y="426673"/>
                      <a:pt x="385560" y="326041"/>
                    </a:cubicBezTo>
                    <a:cubicBezTo>
                      <a:pt x="409060" y="240265"/>
                      <a:pt x="476344" y="178400"/>
                      <a:pt x="543872" y="179384"/>
                    </a:cubicBezTo>
                    <a:close/>
                    <a:moveTo>
                      <a:pt x="244156" y="36508"/>
                    </a:moveTo>
                    <a:cubicBezTo>
                      <a:pt x="217220" y="87793"/>
                      <a:pt x="162482" y="117347"/>
                      <a:pt x="104266" y="114739"/>
                    </a:cubicBezTo>
                    <a:lnTo>
                      <a:pt x="36494" y="359864"/>
                    </a:lnTo>
                    <a:cubicBezTo>
                      <a:pt x="87758" y="386811"/>
                      <a:pt x="118168" y="441573"/>
                      <a:pt x="114692" y="498942"/>
                    </a:cubicBezTo>
                    <a:lnTo>
                      <a:pt x="802848" y="691044"/>
                    </a:lnTo>
                    <a:cubicBezTo>
                      <a:pt x="828916" y="639759"/>
                      <a:pt x="884524" y="609335"/>
                      <a:pt x="942740" y="612812"/>
                    </a:cubicBezTo>
                    <a:lnTo>
                      <a:pt x="1010512" y="367687"/>
                    </a:lnTo>
                    <a:cubicBezTo>
                      <a:pt x="959248" y="340741"/>
                      <a:pt x="928836" y="285979"/>
                      <a:pt x="932312" y="227740"/>
                    </a:cubicBezTo>
                    <a:close/>
                    <a:moveTo>
                      <a:pt x="226778" y="0"/>
                    </a:moveTo>
                    <a:lnTo>
                      <a:pt x="966198" y="206009"/>
                    </a:lnTo>
                    <a:cubicBezTo>
                      <a:pt x="948822" y="268594"/>
                      <a:pt x="984446" y="332049"/>
                      <a:pt x="1047006" y="350303"/>
                    </a:cubicBezTo>
                    <a:lnTo>
                      <a:pt x="964462" y="647582"/>
                    </a:lnTo>
                    <a:cubicBezTo>
                      <a:pt x="901032" y="631066"/>
                      <a:pt x="838474" y="666705"/>
                      <a:pt x="820226" y="728421"/>
                    </a:cubicBezTo>
                    <a:lnTo>
                      <a:pt x="80806" y="519804"/>
                    </a:lnTo>
                    <a:cubicBezTo>
                      <a:pt x="97314" y="459827"/>
                      <a:pt x="61690" y="395503"/>
                      <a:pt x="0" y="377249"/>
                    </a:cubicBezTo>
                    <a:lnTo>
                      <a:pt x="82544" y="80839"/>
                    </a:lnTo>
                    <a:cubicBezTo>
                      <a:pt x="144234" y="98224"/>
                      <a:pt x="208532" y="61716"/>
                      <a:pt x="226778" y="0"/>
                    </a:cubicBezTo>
                    <a:close/>
                  </a:path>
                </a:pathLst>
              </a:custGeom>
              <a:solidFill>
                <a:srgbClr val="DFF2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4" name="Freeform 201">
                <a:extLst>
                  <a:ext uri="{FF2B5EF4-FFF2-40B4-BE49-F238E27FC236}">
                    <a16:creationId xmlns:a16="http://schemas.microsoft.com/office/drawing/2014/main" id="{7CC8B6D0-6EBC-4742-81EA-FEB315A31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2368" y="3364696"/>
                <a:ext cx="172728" cy="245655"/>
              </a:xfrm>
              <a:custGeom>
                <a:avLst/>
                <a:gdLst>
                  <a:gd name="T0" fmla="*/ 81 w 198"/>
                  <a:gd name="T1" fmla="*/ 268 h 283"/>
                  <a:gd name="T2" fmla="*/ 81 w 198"/>
                  <a:gd name="T3" fmla="*/ 268 h 283"/>
                  <a:gd name="T4" fmla="*/ 155 w 198"/>
                  <a:gd name="T5" fmla="*/ 215 h 283"/>
                  <a:gd name="T6" fmla="*/ 155 w 198"/>
                  <a:gd name="T7" fmla="*/ 215 h 283"/>
                  <a:gd name="T8" fmla="*/ 108 w 198"/>
                  <a:gd name="T9" fmla="*/ 126 h 283"/>
                  <a:gd name="T10" fmla="*/ 108 w 198"/>
                  <a:gd name="T11" fmla="*/ 126 h 283"/>
                  <a:gd name="T12" fmla="*/ 103 w 198"/>
                  <a:gd name="T13" fmla="*/ 125 h 283"/>
                  <a:gd name="T14" fmla="*/ 103 w 198"/>
                  <a:gd name="T15" fmla="*/ 125 h 283"/>
                  <a:gd name="T16" fmla="*/ 74 w 198"/>
                  <a:gd name="T17" fmla="*/ 76 h 283"/>
                  <a:gd name="T18" fmla="*/ 74 w 198"/>
                  <a:gd name="T19" fmla="*/ 76 h 283"/>
                  <a:gd name="T20" fmla="*/ 130 w 198"/>
                  <a:gd name="T21" fmla="*/ 50 h 283"/>
                  <a:gd name="T22" fmla="*/ 130 w 198"/>
                  <a:gd name="T23" fmla="*/ 50 h 283"/>
                  <a:gd name="T24" fmla="*/ 131 w 198"/>
                  <a:gd name="T25" fmla="*/ 50 h 283"/>
                  <a:gd name="T26" fmla="*/ 131 w 198"/>
                  <a:gd name="T27" fmla="*/ 50 h 283"/>
                  <a:gd name="T28" fmla="*/ 167 w 198"/>
                  <a:gd name="T29" fmla="*/ 81 h 283"/>
                  <a:gd name="T30" fmla="*/ 197 w 198"/>
                  <a:gd name="T31" fmla="*/ 65 h 283"/>
                  <a:gd name="T32" fmla="*/ 197 w 198"/>
                  <a:gd name="T33" fmla="*/ 65 h 283"/>
                  <a:gd name="T34" fmla="*/ 149 w 198"/>
                  <a:gd name="T35" fmla="*/ 21 h 283"/>
                  <a:gd name="T36" fmla="*/ 153 w 198"/>
                  <a:gd name="T37" fmla="*/ 9 h 283"/>
                  <a:gd name="T38" fmla="*/ 142 w 198"/>
                  <a:gd name="T39" fmla="*/ 6 h 283"/>
                  <a:gd name="T40" fmla="*/ 120 w 198"/>
                  <a:gd name="T41" fmla="*/ 0 h 283"/>
                  <a:gd name="T42" fmla="*/ 116 w 198"/>
                  <a:gd name="T43" fmla="*/ 14 h 283"/>
                  <a:gd name="T44" fmla="*/ 116 w 198"/>
                  <a:gd name="T45" fmla="*/ 14 h 283"/>
                  <a:gd name="T46" fmla="*/ 42 w 198"/>
                  <a:gd name="T47" fmla="*/ 66 h 283"/>
                  <a:gd name="T48" fmla="*/ 42 w 198"/>
                  <a:gd name="T49" fmla="*/ 66 h 283"/>
                  <a:gd name="T50" fmla="*/ 94 w 198"/>
                  <a:gd name="T51" fmla="*/ 158 h 283"/>
                  <a:gd name="T52" fmla="*/ 94 w 198"/>
                  <a:gd name="T53" fmla="*/ 158 h 283"/>
                  <a:gd name="T54" fmla="*/ 99 w 198"/>
                  <a:gd name="T55" fmla="*/ 159 h 283"/>
                  <a:gd name="T56" fmla="*/ 99 w 198"/>
                  <a:gd name="T57" fmla="*/ 159 h 283"/>
                  <a:gd name="T58" fmla="*/ 122 w 198"/>
                  <a:gd name="T59" fmla="*/ 206 h 283"/>
                  <a:gd name="T60" fmla="*/ 122 w 198"/>
                  <a:gd name="T61" fmla="*/ 206 h 283"/>
                  <a:gd name="T62" fmla="*/ 78 w 198"/>
                  <a:gd name="T63" fmla="*/ 234 h 283"/>
                  <a:gd name="T64" fmla="*/ 78 w 198"/>
                  <a:gd name="T65" fmla="*/ 234 h 283"/>
                  <a:gd name="T66" fmla="*/ 64 w 198"/>
                  <a:gd name="T67" fmla="*/ 231 h 283"/>
                  <a:gd name="T68" fmla="*/ 64 w 198"/>
                  <a:gd name="T69" fmla="*/ 231 h 283"/>
                  <a:gd name="T70" fmla="*/ 30 w 198"/>
                  <a:gd name="T71" fmla="*/ 201 h 283"/>
                  <a:gd name="T72" fmla="*/ 0 w 198"/>
                  <a:gd name="T73" fmla="*/ 218 h 283"/>
                  <a:gd name="T74" fmla="*/ 0 w 198"/>
                  <a:gd name="T75" fmla="*/ 218 h 283"/>
                  <a:gd name="T76" fmla="*/ 47 w 198"/>
                  <a:gd name="T77" fmla="*/ 262 h 283"/>
                  <a:gd name="T78" fmla="*/ 44 w 198"/>
                  <a:gd name="T79" fmla="*/ 274 h 283"/>
                  <a:gd name="T80" fmla="*/ 66 w 198"/>
                  <a:gd name="T81" fmla="*/ 279 h 283"/>
                  <a:gd name="T82" fmla="*/ 77 w 198"/>
                  <a:gd name="T83" fmla="*/ 282 h 283"/>
                  <a:gd name="T84" fmla="*/ 81 w 198"/>
                  <a:gd name="T85" fmla="*/ 26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8" h="283">
                    <a:moveTo>
                      <a:pt x="81" y="268"/>
                    </a:moveTo>
                    <a:lnTo>
                      <a:pt x="81" y="268"/>
                    </a:lnTo>
                    <a:cubicBezTo>
                      <a:pt x="115" y="268"/>
                      <a:pt x="146" y="247"/>
                      <a:pt x="155" y="215"/>
                    </a:cubicBezTo>
                    <a:lnTo>
                      <a:pt x="155" y="215"/>
                    </a:lnTo>
                    <a:cubicBezTo>
                      <a:pt x="164" y="181"/>
                      <a:pt x="144" y="144"/>
                      <a:pt x="108" y="126"/>
                    </a:cubicBezTo>
                    <a:lnTo>
                      <a:pt x="108" y="126"/>
                    </a:lnTo>
                    <a:cubicBezTo>
                      <a:pt x="105" y="126"/>
                      <a:pt x="104" y="126"/>
                      <a:pt x="103" y="125"/>
                    </a:cubicBezTo>
                    <a:lnTo>
                      <a:pt x="103" y="125"/>
                    </a:lnTo>
                    <a:cubicBezTo>
                      <a:pt x="81" y="115"/>
                      <a:pt x="70" y="95"/>
                      <a:pt x="74" y="76"/>
                    </a:cubicBezTo>
                    <a:lnTo>
                      <a:pt x="74" y="76"/>
                    </a:lnTo>
                    <a:cubicBezTo>
                      <a:pt x="81" y="55"/>
                      <a:pt x="104" y="43"/>
                      <a:pt x="130" y="50"/>
                    </a:cubicBezTo>
                    <a:lnTo>
                      <a:pt x="130" y="50"/>
                    </a:lnTo>
                    <a:lnTo>
                      <a:pt x="131" y="50"/>
                    </a:lnTo>
                    <a:lnTo>
                      <a:pt x="131" y="50"/>
                    </a:lnTo>
                    <a:cubicBezTo>
                      <a:pt x="149" y="55"/>
                      <a:pt x="163" y="67"/>
                      <a:pt x="167" y="81"/>
                    </a:cubicBezTo>
                    <a:lnTo>
                      <a:pt x="197" y="65"/>
                    </a:lnTo>
                    <a:lnTo>
                      <a:pt x="197" y="65"/>
                    </a:lnTo>
                    <a:cubicBezTo>
                      <a:pt x="187" y="46"/>
                      <a:pt x="171" y="29"/>
                      <a:pt x="149" y="21"/>
                    </a:cubicBezTo>
                    <a:lnTo>
                      <a:pt x="153" y="9"/>
                    </a:lnTo>
                    <a:lnTo>
                      <a:pt x="142" y="6"/>
                    </a:lnTo>
                    <a:lnTo>
                      <a:pt x="120" y="0"/>
                    </a:lnTo>
                    <a:lnTo>
                      <a:pt x="116" y="14"/>
                    </a:lnTo>
                    <a:lnTo>
                      <a:pt x="116" y="14"/>
                    </a:lnTo>
                    <a:cubicBezTo>
                      <a:pt x="81" y="14"/>
                      <a:pt x="51" y="35"/>
                      <a:pt x="42" y="66"/>
                    </a:cubicBezTo>
                    <a:lnTo>
                      <a:pt x="42" y="66"/>
                    </a:lnTo>
                    <a:cubicBezTo>
                      <a:pt x="32" y="103"/>
                      <a:pt x="55" y="143"/>
                      <a:pt x="94" y="158"/>
                    </a:cubicBezTo>
                    <a:lnTo>
                      <a:pt x="94" y="158"/>
                    </a:lnTo>
                    <a:cubicBezTo>
                      <a:pt x="96" y="158"/>
                      <a:pt x="97" y="159"/>
                      <a:pt x="99" y="159"/>
                    </a:cubicBezTo>
                    <a:lnTo>
                      <a:pt x="99" y="159"/>
                    </a:lnTo>
                    <a:cubicBezTo>
                      <a:pt x="118" y="170"/>
                      <a:pt x="127" y="188"/>
                      <a:pt x="122" y="206"/>
                    </a:cubicBezTo>
                    <a:lnTo>
                      <a:pt x="122" y="206"/>
                    </a:lnTo>
                    <a:cubicBezTo>
                      <a:pt x="118" y="223"/>
                      <a:pt x="99" y="236"/>
                      <a:pt x="78" y="234"/>
                    </a:cubicBezTo>
                    <a:lnTo>
                      <a:pt x="78" y="234"/>
                    </a:lnTo>
                    <a:cubicBezTo>
                      <a:pt x="74" y="234"/>
                      <a:pt x="70" y="233"/>
                      <a:pt x="64" y="231"/>
                    </a:cubicBezTo>
                    <a:lnTo>
                      <a:pt x="64" y="231"/>
                    </a:lnTo>
                    <a:cubicBezTo>
                      <a:pt x="48" y="227"/>
                      <a:pt x="34" y="215"/>
                      <a:pt x="30" y="201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8" y="237"/>
                      <a:pt x="25" y="253"/>
                      <a:pt x="47" y="262"/>
                    </a:cubicBezTo>
                    <a:lnTo>
                      <a:pt x="44" y="274"/>
                    </a:lnTo>
                    <a:lnTo>
                      <a:pt x="66" y="279"/>
                    </a:lnTo>
                    <a:lnTo>
                      <a:pt x="77" y="282"/>
                    </a:lnTo>
                    <a:lnTo>
                      <a:pt x="81" y="268"/>
                    </a:lnTo>
                  </a:path>
                </a:pathLst>
              </a:custGeom>
              <a:solidFill>
                <a:srgbClr val="5C93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EDBB0794-4F23-D040-B5A1-5245AA15C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1153" y="4972510"/>
                <a:ext cx="2443751" cy="210712"/>
              </a:xfrm>
              <a:custGeom>
                <a:avLst/>
                <a:gdLst>
                  <a:gd name="connsiteX0" fmla="*/ 2438077 w 2443751"/>
                  <a:gd name="connsiteY0" fmla="*/ 79 h 210712"/>
                  <a:gd name="connsiteX1" fmla="*/ 2395711 w 2443751"/>
                  <a:gd name="connsiteY1" fmla="*/ 84678 h 210712"/>
                  <a:gd name="connsiteX2" fmla="*/ 2313573 w 2443751"/>
                  <a:gd name="connsiteY2" fmla="*/ 119208 h 210712"/>
                  <a:gd name="connsiteX3" fmla="*/ 2298875 w 2443751"/>
                  <a:gd name="connsiteY3" fmla="*/ 210712 h 210712"/>
                  <a:gd name="connsiteX4" fmla="*/ 2298875 w 2443751"/>
                  <a:gd name="connsiteY4" fmla="*/ 35472 h 210712"/>
                  <a:gd name="connsiteX5" fmla="*/ 2438077 w 2443751"/>
                  <a:gd name="connsiteY5" fmla="*/ 79 h 210712"/>
                  <a:gd name="connsiteX6" fmla="*/ 6011 w 2443751"/>
                  <a:gd name="connsiteY6" fmla="*/ 79 h 210712"/>
                  <a:gd name="connsiteX7" fmla="*/ 147237 w 2443751"/>
                  <a:gd name="connsiteY7" fmla="*/ 35472 h 210712"/>
                  <a:gd name="connsiteX8" fmla="*/ 147237 w 2443751"/>
                  <a:gd name="connsiteY8" fmla="*/ 210712 h 210712"/>
                  <a:gd name="connsiteX9" fmla="*/ 132417 w 2443751"/>
                  <a:gd name="connsiteY9" fmla="*/ 119208 h 210712"/>
                  <a:gd name="connsiteX10" fmla="*/ 48727 w 2443751"/>
                  <a:gd name="connsiteY10" fmla="*/ 84678 h 210712"/>
                  <a:gd name="connsiteX11" fmla="*/ 6011 w 2443751"/>
                  <a:gd name="connsiteY11" fmla="*/ 79 h 2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3751" h="210712">
                    <a:moveTo>
                      <a:pt x="2438077" y="79"/>
                    </a:moveTo>
                    <a:cubicBezTo>
                      <a:pt x="2438077" y="79"/>
                      <a:pt x="2466609" y="58780"/>
                      <a:pt x="2395711" y="84678"/>
                    </a:cubicBezTo>
                    <a:cubicBezTo>
                      <a:pt x="2323949" y="113165"/>
                      <a:pt x="2313573" y="119208"/>
                      <a:pt x="2313573" y="119208"/>
                    </a:cubicBezTo>
                    <a:lnTo>
                      <a:pt x="2298875" y="210712"/>
                    </a:lnTo>
                    <a:cubicBezTo>
                      <a:pt x="2298875" y="210712"/>
                      <a:pt x="2214143" y="71729"/>
                      <a:pt x="2298875" y="35472"/>
                    </a:cubicBezTo>
                    <a:cubicBezTo>
                      <a:pt x="2382741" y="-3374"/>
                      <a:pt x="2438077" y="79"/>
                      <a:pt x="2438077" y="79"/>
                    </a:cubicBezTo>
                    <a:close/>
                    <a:moveTo>
                      <a:pt x="6011" y="79"/>
                    </a:moveTo>
                    <a:cubicBezTo>
                      <a:pt x="6011" y="79"/>
                      <a:pt x="60933" y="-3374"/>
                      <a:pt x="147237" y="35472"/>
                    </a:cubicBezTo>
                    <a:cubicBezTo>
                      <a:pt x="232671" y="71729"/>
                      <a:pt x="147237" y="210712"/>
                      <a:pt x="147237" y="210712"/>
                    </a:cubicBezTo>
                    <a:lnTo>
                      <a:pt x="132417" y="119208"/>
                    </a:lnTo>
                    <a:cubicBezTo>
                      <a:pt x="132417" y="119208"/>
                      <a:pt x="120213" y="113165"/>
                      <a:pt x="48727" y="84678"/>
                    </a:cubicBezTo>
                    <a:cubicBezTo>
                      <a:pt x="-23629" y="58780"/>
                      <a:pt x="6011" y="79"/>
                      <a:pt x="6011" y="79"/>
                    </a:cubicBezTo>
                    <a:close/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6" name="Freeform 203">
                <a:extLst>
                  <a:ext uri="{FF2B5EF4-FFF2-40B4-BE49-F238E27FC236}">
                    <a16:creationId xmlns:a16="http://schemas.microsoft.com/office/drawing/2014/main" id="{605345D8-E520-8747-8A49-CC98CC63E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03783" y="5402874"/>
                <a:ext cx="253332" cy="126665"/>
              </a:xfrm>
              <a:custGeom>
                <a:avLst/>
                <a:gdLst>
                  <a:gd name="T0" fmla="*/ 144 w 290"/>
                  <a:gd name="T1" fmla="*/ 0 h 145"/>
                  <a:gd name="T2" fmla="*/ 144 w 290"/>
                  <a:gd name="T3" fmla="*/ 0 h 145"/>
                  <a:gd name="T4" fmla="*/ 0 w 290"/>
                  <a:gd name="T5" fmla="*/ 144 h 145"/>
                  <a:gd name="T6" fmla="*/ 289 w 290"/>
                  <a:gd name="T7" fmla="*/ 144 h 145"/>
                  <a:gd name="T8" fmla="*/ 289 w 290"/>
                  <a:gd name="T9" fmla="*/ 144 h 145"/>
                  <a:gd name="T10" fmla="*/ 144 w 290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145">
                    <a:moveTo>
                      <a:pt x="144" y="0"/>
                    </a:moveTo>
                    <a:lnTo>
                      <a:pt x="144" y="0"/>
                    </a:lnTo>
                    <a:cubicBezTo>
                      <a:pt x="64" y="0"/>
                      <a:pt x="0" y="64"/>
                      <a:pt x="0" y="144"/>
                    </a:cubicBezTo>
                    <a:lnTo>
                      <a:pt x="289" y="144"/>
                    </a:lnTo>
                    <a:lnTo>
                      <a:pt x="289" y="144"/>
                    </a:lnTo>
                    <a:cubicBezTo>
                      <a:pt x="289" y="64"/>
                      <a:pt x="224" y="0"/>
                      <a:pt x="144" y="0"/>
                    </a:cubicBezTo>
                  </a:path>
                </a:pathLst>
              </a:custGeom>
              <a:solidFill>
                <a:srgbClr val="5D5D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7" name="Freeform 204">
                <a:extLst>
                  <a:ext uri="{FF2B5EF4-FFF2-40B4-BE49-F238E27FC236}">
                    <a16:creationId xmlns:a16="http://schemas.microsoft.com/office/drawing/2014/main" id="{5C1BE2E2-1819-0D4E-B36C-6A3BDB133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4490" y="5422064"/>
                <a:ext cx="222626" cy="107474"/>
              </a:xfrm>
              <a:custGeom>
                <a:avLst/>
                <a:gdLst>
                  <a:gd name="T0" fmla="*/ 253 w 254"/>
                  <a:gd name="T1" fmla="*/ 121 h 122"/>
                  <a:gd name="T2" fmla="*/ 0 w 254"/>
                  <a:gd name="T3" fmla="*/ 121 h 122"/>
                  <a:gd name="T4" fmla="*/ 0 w 254"/>
                  <a:gd name="T5" fmla="*/ 121 h 122"/>
                  <a:gd name="T6" fmla="*/ 47 w 254"/>
                  <a:gd name="T7" fmla="*/ 37 h 122"/>
                  <a:gd name="T8" fmla="*/ 47 w 254"/>
                  <a:gd name="T9" fmla="*/ 37 h 122"/>
                  <a:gd name="T10" fmla="*/ 175 w 254"/>
                  <a:gd name="T11" fmla="*/ 21 h 122"/>
                  <a:gd name="T12" fmla="*/ 175 w 254"/>
                  <a:gd name="T13" fmla="*/ 21 h 122"/>
                  <a:gd name="T14" fmla="*/ 253 w 254"/>
                  <a:gd name="T1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122">
                    <a:moveTo>
                      <a:pt x="253" y="121"/>
                    </a:moveTo>
                    <a:lnTo>
                      <a:pt x="0" y="121"/>
                    </a:lnTo>
                    <a:lnTo>
                      <a:pt x="0" y="121"/>
                    </a:lnTo>
                    <a:cubicBezTo>
                      <a:pt x="0" y="88"/>
                      <a:pt x="18" y="58"/>
                      <a:pt x="47" y="37"/>
                    </a:cubicBezTo>
                    <a:lnTo>
                      <a:pt x="47" y="37"/>
                    </a:lnTo>
                    <a:cubicBezTo>
                      <a:pt x="59" y="25"/>
                      <a:pt x="114" y="0"/>
                      <a:pt x="175" y="21"/>
                    </a:cubicBezTo>
                    <a:lnTo>
                      <a:pt x="175" y="21"/>
                    </a:lnTo>
                    <a:cubicBezTo>
                      <a:pt x="221" y="37"/>
                      <a:pt x="253" y="75"/>
                      <a:pt x="253" y="1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8" name="Freeform 205">
                <a:extLst>
                  <a:ext uri="{FF2B5EF4-FFF2-40B4-BE49-F238E27FC236}">
                    <a16:creationId xmlns:a16="http://schemas.microsoft.com/office/drawing/2014/main" id="{E73F83FA-B77F-0645-90FE-D171CC49A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5197" y="5422064"/>
                <a:ext cx="149698" cy="107474"/>
              </a:xfrm>
              <a:custGeom>
                <a:avLst/>
                <a:gdLst>
                  <a:gd name="T0" fmla="*/ 149 w 172"/>
                  <a:gd name="T1" fmla="*/ 121 h 122"/>
                  <a:gd name="T2" fmla="*/ 19 w 172"/>
                  <a:gd name="T3" fmla="*/ 121 h 122"/>
                  <a:gd name="T4" fmla="*/ 19 w 172"/>
                  <a:gd name="T5" fmla="*/ 121 h 122"/>
                  <a:gd name="T6" fmla="*/ 14 w 172"/>
                  <a:gd name="T7" fmla="*/ 37 h 122"/>
                  <a:gd name="T8" fmla="*/ 14 w 172"/>
                  <a:gd name="T9" fmla="*/ 37 h 122"/>
                  <a:gd name="T10" fmla="*/ 142 w 172"/>
                  <a:gd name="T11" fmla="*/ 21 h 122"/>
                  <a:gd name="T12" fmla="*/ 142 w 172"/>
                  <a:gd name="T13" fmla="*/ 21 h 122"/>
                  <a:gd name="T14" fmla="*/ 149 w 172"/>
                  <a:gd name="T1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122">
                    <a:moveTo>
                      <a:pt x="149" y="121"/>
                    </a:moveTo>
                    <a:lnTo>
                      <a:pt x="19" y="121"/>
                    </a:lnTo>
                    <a:lnTo>
                      <a:pt x="19" y="121"/>
                    </a:lnTo>
                    <a:cubicBezTo>
                      <a:pt x="2" y="96"/>
                      <a:pt x="0" y="65"/>
                      <a:pt x="14" y="37"/>
                    </a:cubicBezTo>
                    <a:lnTo>
                      <a:pt x="14" y="37"/>
                    </a:lnTo>
                    <a:cubicBezTo>
                      <a:pt x="26" y="25"/>
                      <a:pt x="81" y="0"/>
                      <a:pt x="142" y="21"/>
                    </a:cubicBezTo>
                    <a:lnTo>
                      <a:pt x="142" y="21"/>
                    </a:lnTo>
                    <a:cubicBezTo>
                      <a:pt x="170" y="50"/>
                      <a:pt x="171" y="92"/>
                      <a:pt x="149" y="121"/>
                    </a:cubicBezTo>
                  </a:path>
                </a:pathLst>
              </a:custGeom>
              <a:solidFill>
                <a:srgbClr val="3332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9" name="Freeform 206">
                <a:extLst>
                  <a:ext uri="{FF2B5EF4-FFF2-40B4-BE49-F238E27FC236}">
                    <a16:creationId xmlns:a16="http://schemas.microsoft.com/office/drawing/2014/main" id="{CE21EF67-1EA4-6D4D-818E-DAF35CA37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5804" y="5452771"/>
                <a:ext cx="38384" cy="38384"/>
              </a:xfrm>
              <a:custGeom>
                <a:avLst/>
                <a:gdLst>
                  <a:gd name="T0" fmla="*/ 42 w 43"/>
                  <a:gd name="T1" fmla="*/ 22 h 45"/>
                  <a:gd name="T2" fmla="*/ 42 w 43"/>
                  <a:gd name="T3" fmla="*/ 22 h 45"/>
                  <a:gd name="T4" fmla="*/ 20 w 43"/>
                  <a:gd name="T5" fmla="*/ 44 h 45"/>
                  <a:gd name="T6" fmla="*/ 20 w 43"/>
                  <a:gd name="T7" fmla="*/ 44 h 45"/>
                  <a:gd name="T8" fmla="*/ 0 w 43"/>
                  <a:gd name="T9" fmla="*/ 22 h 45"/>
                  <a:gd name="T10" fmla="*/ 0 w 43"/>
                  <a:gd name="T11" fmla="*/ 22 h 45"/>
                  <a:gd name="T12" fmla="*/ 20 w 43"/>
                  <a:gd name="T13" fmla="*/ 0 h 45"/>
                  <a:gd name="T14" fmla="*/ 20 w 43"/>
                  <a:gd name="T15" fmla="*/ 0 h 45"/>
                  <a:gd name="T16" fmla="*/ 42 w 43"/>
                  <a:gd name="T17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42" y="22"/>
                    </a:moveTo>
                    <a:lnTo>
                      <a:pt x="42" y="22"/>
                    </a:lnTo>
                    <a:cubicBezTo>
                      <a:pt x="42" y="33"/>
                      <a:pt x="32" y="44"/>
                      <a:pt x="20" y="44"/>
                    </a:cubicBezTo>
                    <a:lnTo>
                      <a:pt x="20" y="44"/>
                    </a:lnTo>
                    <a:cubicBezTo>
                      <a:pt x="9" y="44"/>
                      <a:pt x="0" y="33"/>
                      <a:pt x="0" y="22"/>
                    </a:cubicBezTo>
                    <a:lnTo>
                      <a:pt x="0" y="22"/>
                    </a:lnTo>
                    <a:cubicBezTo>
                      <a:pt x="0" y="11"/>
                      <a:pt x="9" y="0"/>
                      <a:pt x="20" y="0"/>
                    </a:cubicBezTo>
                    <a:lnTo>
                      <a:pt x="20" y="0"/>
                    </a:lnTo>
                    <a:cubicBezTo>
                      <a:pt x="32" y="0"/>
                      <a:pt x="42" y="11"/>
                      <a:pt x="42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0" name="Freeform 207">
                <a:extLst>
                  <a:ext uri="{FF2B5EF4-FFF2-40B4-BE49-F238E27FC236}">
                    <a16:creationId xmlns:a16="http://schemas.microsoft.com/office/drawing/2014/main" id="{5D164CD9-17D9-7F40-8FE1-3DF47E882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9438" y="5402874"/>
                <a:ext cx="253332" cy="126665"/>
              </a:xfrm>
              <a:custGeom>
                <a:avLst/>
                <a:gdLst>
                  <a:gd name="T0" fmla="*/ 145 w 293"/>
                  <a:gd name="T1" fmla="*/ 0 h 145"/>
                  <a:gd name="T2" fmla="*/ 145 w 293"/>
                  <a:gd name="T3" fmla="*/ 0 h 145"/>
                  <a:gd name="T4" fmla="*/ 292 w 293"/>
                  <a:gd name="T5" fmla="*/ 144 h 145"/>
                  <a:gd name="T6" fmla="*/ 0 w 293"/>
                  <a:gd name="T7" fmla="*/ 144 h 145"/>
                  <a:gd name="T8" fmla="*/ 0 w 293"/>
                  <a:gd name="T9" fmla="*/ 144 h 145"/>
                  <a:gd name="T10" fmla="*/ 145 w 293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" h="145">
                    <a:moveTo>
                      <a:pt x="145" y="0"/>
                    </a:moveTo>
                    <a:lnTo>
                      <a:pt x="145" y="0"/>
                    </a:lnTo>
                    <a:cubicBezTo>
                      <a:pt x="226" y="0"/>
                      <a:pt x="292" y="64"/>
                      <a:pt x="292" y="144"/>
                    </a:cubicBezTo>
                    <a:lnTo>
                      <a:pt x="0" y="144"/>
                    </a:lnTo>
                    <a:lnTo>
                      <a:pt x="0" y="144"/>
                    </a:lnTo>
                    <a:cubicBezTo>
                      <a:pt x="2" y="64"/>
                      <a:pt x="66" y="0"/>
                      <a:pt x="145" y="0"/>
                    </a:cubicBezTo>
                  </a:path>
                </a:pathLst>
              </a:custGeom>
              <a:solidFill>
                <a:srgbClr val="5D5D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1" name="Freeform 208">
                <a:extLst>
                  <a:ext uri="{FF2B5EF4-FFF2-40B4-BE49-F238E27FC236}">
                    <a16:creationId xmlns:a16="http://schemas.microsoft.com/office/drawing/2014/main" id="{A655DA4B-1B54-CF4C-BB07-ACD7A9BAE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9438" y="5422064"/>
                <a:ext cx="222626" cy="107474"/>
              </a:xfrm>
              <a:custGeom>
                <a:avLst/>
                <a:gdLst>
                  <a:gd name="T0" fmla="*/ 0 w 254"/>
                  <a:gd name="T1" fmla="*/ 121 h 122"/>
                  <a:gd name="T2" fmla="*/ 253 w 254"/>
                  <a:gd name="T3" fmla="*/ 121 h 122"/>
                  <a:gd name="T4" fmla="*/ 253 w 254"/>
                  <a:gd name="T5" fmla="*/ 121 h 122"/>
                  <a:gd name="T6" fmla="*/ 208 w 254"/>
                  <a:gd name="T7" fmla="*/ 37 h 122"/>
                  <a:gd name="T8" fmla="*/ 208 w 254"/>
                  <a:gd name="T9" fmla="*/ 37 h 122"/>
                  <a:gd name="T10" fmla="*/ 78 w 254"/>
                  <a:gd name="T11" fmla="*/ 21 h 122"/>
                  <a:gd name="T12" fmla="*/ 78 w 254"/>
                  <a:gd name="T13" fmla="*/ 21 h 122"/>
                  <a:gd name="T14" fmla="*/ 0 w 254"/>
                  <a:gd name="T1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122">
                    <a:moveTo>
                      <a:pt x="0" y="121"/>
                    </a:moveTo>
                    <a:lnTo>
                      <a:pt x="253" y="121"/>
                    </a:lnTo>
                    <a:lnTo>
                      <a:pt x="253" y="121"/>
                    </a:lnTo>
                    <a:cubicBezTo>
                      <a:pt x="253" y="88"/>
                      <a:pt x="235" y="58"/>
                      <a:pt x="208" y="37"/>
                    </a:cubicBezTo>
                    <a:lnTo>
                      <a:pt x="208" y="37"/>
                    </a:lnTo>
                    <a:cubicBezTo>
                      <a:pt x="194" y="25"/>
                      <a:pt x="141" y="0"/>
                      <a:pt x="78" y="21"/>
                    </a:cubicBezTo>
                    <a:lnTo>
                      <a:pt x="78" y="21"/>
                    </a:lnTo>
                    <a:cubicBezTo>
                      <a:pt x="33" y="37"/>
                      <a:pt x="2" y="75"/>
                      <a:pt x="0" y="1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2" name="Freeform 209">
                <a:extLst>
                  <a:ext uri="{FF2B5EF4-FFF2-40B4-BE49-F238E27FC236}">
                    <a16:creationId xmlns:a16="http://schemas.microsoft.com/office/drawing/2014/main" id="{48C211C7-6982-5943-99D3-8F169FB0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1660" y="5422064"/>
                <a:ext cx="149698" cy="107474"/>
              </a:xfrm>
              <a:custGeom>
                <a:avLst/>
                <a:gdLst>
                  <a:gd name="T0" fmla="*/ 21 w 173"/>
                  <a:gd name="T1" fmla="*/ 121 h 122"/>
                  <a:gd name="T2" fmla="*/ 151 w 173"/>
                  <a:gd name="T3" fmla="*/ 121 h 122"/>
                  <a:gd name="T4" fmla="*/ 151 w 173"/>
                  <a:gd name="T5" fmla="*/ 121 h 122"/>
                  <a:gd name="T6" fmla="*/ 158 w 173"/>
                  <a:gd name="T7" fmla="*/ 37 h 122"/>
                  <a:gd name="T8" fmla="*/ 158 w 173"/>
                  <a:gd name="T9" fmla="*/ 37 h 122"/>
                  <a:gd name="T10" fmla="*/ 28 w 173"/>
                  <a:gd name="T11" fmla="*/ 21 h 122"/>
                  <a:gd name="T12" fmla="*/ 28 w 173"/>
                  <a:gd name="T13" fmla="*/ 21 h 122"/>
                  <a:gd name="T14" fmla="*/ 21 w 173"/>
                  <a:gd name="T1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122">
                    <a:moveTo>
                      <a:pt x="21" y="121"/>
                    </a:moveTo>
                    <a:lnTo>
                      <a:pt x="151" y="121"/>
                    </a:lnTo>
                    <a:lnTo>
                      <a:pt x="151" y="121"/>
                    </a:lnTo>
                    <a:cubicBezTo>
                      <a:pt x="169" y="96"/>
                      <a:pt x="172" y="65"/>
                      <a:pt x="158" y="37"/>
                    </a:cubicBezTo>
                    <a:lnTo>
                      <a:pt x="158" y="37"/>
                    </a:lnTo>
                    <a:cubicBezTo>
                      <a:pt x="144" y="25"/>
                      <a:pt x="91" y="0"/>
                      <a:pt x="28" y="21"/>
                    </a:cubicBezTo>
                    <a:lnTo>
                      <a:pt x="28" y="21"/>
                    </a:lnTo>
                    <a:cubicBezTo>
                      <a:pt x="1" y="50"/>
                      <a:pt x="0" y="92"/>
                      <a:pt x="21" y="121"/>
                    </a:cubicBezTo>
                  </a:path>
                </a:pathLst>
              </a:custGeom>
              <a:solidFill>
                <a:srgbClr val="3332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3" name="Freeform 210">
                <a:extLst>
                  <a:ext uri="{FF2B5EF4-FFF2-40B4-BE49-F238E27FC236}">
                    <a16:creationId xmlns:a16="http://schemas.microsoft.com/office/drawing/2014/main" id="{F0A8C65C-7B31-2341-B194-93299216D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2367" y="5452771"/>
                <a:ext cx="38384" cy="38384"/>
              </a:xfrm>
              <a:custGeom>
                <a:avLst/>
                <a:gdLst>
                  <a:gd name="T0" fmla="*/ 0 w 43"/>
                  <a:gd name="T1" fmla="*/ 22 h 45"/>
                  <a:gd name="T2" fmla="*/ 0 w 43"/>
                  <a:gd name="T3" fmla="*/ 22 h 45"/>
                  <a:gd name="T4" fmla="*/ 21 w 43"/>
                  <a:gd name="T5" fmla="*/ 44 h 45"/>
                  <a:gd name="T6" fmla="*/ 21 w 43"/>
                  <a:gd name="T7" fmla="*/ 44 h 45"/>
                  <a:gd name="T8" fmla="*/ 42 w 43"/>
                  <a:gd name="T9" fmla="*/ 22 h 45"/>
                  <a:gd name="T10" fmla="*/ 42 w 43"/>
                  <a:gd name="T11" fmla="*/ 22 h 45"/>
                  <a:gd name="T12" fmla="*/ 21 w 43"/>
                  <a:gd name="T13" fmla="*/ 0 h 45"/>
                  <a:gd name="T14" fmla="*/ 21 w 43"/>
                  <a:gd name="T15" fmla="*/ 0 h 45"/>
                  <a:gd name="T16" fmla="*/ 0 w 43"/>
                  <a:gd name="T17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5">
                    <a:moveTo>
                      <a:pt x="0" y="22"/>
                    </a:moveTo>
                    <a:lnTo>
                      <a:pt x="0" y="22"/>
                    </a:lnTo>
                    <a:cubicBezTo>
                      <a:pt x="0" y="33"/>
                      <a:pt x="10" y="44"/>
                      <a:pt x="21" y="44"/>
                    </a:cubicBezTo>
                    <a:lnTo>
                      <a:pt x="21" y="44"/>
                    </a:lnTo>
                    <a:cubicBezTo>
                      <a:pt x="32" y="44"/>
                      <a:pt x="42" y="33"/>
                      <a:pt x="42" y="22"/>
                    </a:cubicBezTo>
                    <a:lnTo>
                      <a:pt x="42" y="22"/>
                    </a:lnTo>
                    <a:cubicBezTo>
                      <a:pt x="42" y="11"/>
                      <a:pt x="32" y="0"/>
                      <a:pt x="21" y="0"/>
                    </a:cubicBezTo>
                    <a:lnTo>
                      <a:pt x="21" y="0"/>
                    </a:lnTo>
                    <a:cubicBezTo>
                      <a:pt x="10" y="0"/>
                      <a:pt x="0" y="11"/>
                      <a:pt x="0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7D58B-D3D8-8C49-9B2E-1656F9E0E70B}"/>
                </a:ext>
              </a:extLst>
            </p:cNvPr>
            <p:cNvGrpSpPr/>
            <p:nvPr/>
          </p:nvGrpSpPr>
          <p:grpSpPr>
            <a:xfrm>
              <a:off x="355467" y="10709134"/>
              <a:ext cx="3384562" cy="2808515"/>
              <a:chOff x="1528698" y="3721496"/>
              <a:chExt cx="14279362" cy="8393008"/>
            </a:xfrm>
          </p:grpSpPr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DE4DC085-A21C-4347-9A10-965083AFF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6385" y="3721496"/>
                <a:ext cx="5773297" cy="4469649"/>
              </a:xfrm>
              <a:custGeom>
                <a:avLst/>
                <a:gdLst>
                  <a:gd name="T0" fmla="*/ 4151 w 6153"/>
                  <a:gd name="T1" fmla="*/ 3064 h 4763"/>
                  <a:gd name="T2" fmla="*/ 772 w 6153"/>
                  <a:gd name="T3" fmla="*/ 0 h 4763"/>
                  <a:gd name="T4" fmla="*/ 842 w 6153"/>
                  <a:gd name="T5" fmla="*/ 911 h 4763"/>
                  <a:gd name="T6" fmla="*/ 0 w 6153"/>
                  <a:gd name="T7" fmla="*/ 902 h 4763"/>
                  <a:gd name="T8" fmla="*/ 3643 w 6153"/>
                  <a:gd name="T9" fmla="*/ 3962 h 4763"/>
                  <a:gd name="T10" fmla="*/ 3643 w 6153"/>
                  <a:gd name="T11" fmla="*/ 3962 h 4763"/>
                  <a:gd name="T12" fmla="*/ 6152 w 6153"/>
                  <a:gd name="T13" fmla="*/ 4762 h 4763"/>
                  <a:gd name="T14" fmla="*/ 6152 w 6153"/>
                  <a:gd name="T15" fmla="*/ 4180 h 4763"/>
                  <a:gd name="T16" fmla="*/ 6152 w 6153"/>
                  <a:gd name="T17" fmla="*/ 4180 h 4763"/>
                  <a:gd name="T18" fmla="*/ 4151 w 6153"/>
                  <a:gd name="T19" fmla="*/ 3064 h 4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53" h="4763">
                    <a:moveTo>
                      <a:pt x="4151" y="3064"/>
                    </a:moveTo>
                    <a:lnTo>
                      <a:pt x="772" y="0"/>
                    </a:lnTo>
                    <a:lnTo>
                      <a:pt x="842" y="911"/>
                    </a:lnTo>
                    <a:lnTo>
                      <a:pt x="0" y="902"/>
                    </a:lnTo>
                    <a:lnTo>
                      <a:pt x="3643" y="3962"/>
                    </a:lnTo>
                    <a:lnTo>
                      <a:pt x="3643" y="3962"/>
                    </a:lnTo>
                    <a:cubicBezTo>
                      <a:pt x="4250" y="4452"/>
                      <a:pt x="4825" y="4762"/>
                      <a:pt x="6152" y="4762"/>
                    </a:cubicBezTo>
                    <a:lnTo>
                      <a:pt x="6152" y="4180"/>
                    </a:lnTo>
                    <a:lnTo>
                      <a:pt x="6152" y="4180"/>
                    </a:lnTo>
                    <a:cubicBezTo>
                      <a:pt x="5473" y="4121"/>
                      <a:pt x="4624" y="3536"/>
                      <a:pt x="4151" y="306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0998E6B-9799-5047-96A4-A653A2EE0779}"/>
                  </a:ext>
                </a:extLst>
              </p:cNvPr>
              <p:cNvGrpSpPr/>
              <p:nvPr/>
            </p:nvGrpSpPr>
            <p:grpSpPr>
              <a:xfrm>
                <a:off x="1528698" y="4929960"/>
                <a:ext cx="14279362" cy="7184544"/>
                <a:chOff x="1528698" y="4929960"/>
                <a:chExt cx="14279362" cy="7184544"/>
              </a:xfrm>
            </p:grpSpPr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FE11472F-A87E-2F43-9826-7353082D26C3}"/>
                    </a:ext>
                  </a:extLst>
                </p:cNvPr>
                <p:cNvGrpSpPr/>
                <p:nvPr/>
              </p:nvGrpSpPr>
              <p:grpSpPr>
                <a:xfrm>
                  <a:off x="13209045" y="4929960"/>
                  <a:ext cx="2599015" cy="5971948"/>
                  <a:chOff x="13308655" y="4370352"/>
                  <a:chExt cx="2410494" cy="5538768"/>
                </a:xfrm>
              </p:grpSpPr>
              <p:sp>
                <p:nvSpPr>
                  <p:cNvPr id="4" name="Freeform 1">
                    <a:extLst>
                      <a:ext uri="{FF2B5EF4-FFF2-40B4-BE49-F238E27FC236}">
                        <a16:creationId xmlns:a16="http://schemas.microsoft.com/office/drawing/2014/main" id="{46F5A12F-FB51-6B43-9A96-3A00D50E13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69257" y="4370352"/>
                    <a:ext cx="1949892" cy="5538768"/>
                  </a:xfrm>
                  <a:custGeom>
                    <a:avLst/>
                    <a:gdLst>
                      <a:gd name="T0" fmla="*/ 1119 w 2238"/>
                      <a:gd name="T1" fmla="*/ 0 h 6364"/>
                      <a:gd name="T2" fmla="*/ 590 w 2238"/>
                      <a:gd name="T3" fmla="*/ 0 h 6364"/>
                      <a:gd name="T4" fmla="*/ 590 w 2238"/>
                      <a:gd name="T5" fmla="*/ 380 h 6364"/>
                      <a:gd name="T6" fmla="*/ 590 w 2238"/>
                      <a:gd name="T7" fmla="*/ 380 h 6364"/>
                      <a:gd name="T8" fmla="*/ 0 w 2238"/>
                      <a:gd name="T9" fmla="*/ 3182 h 6364"/>
                      <a:gd name="T10" fmla="*/ 0 w 2238"/>
                      <a:gd name="T11" fmla="*/ 3182 h 6364"/>
                      <a:gd name="T12" fmla="*/ 590 w 2238"/>
                      <a:gd name="T13" fmla="*/ 5984 h 6364"/>
                      <a:gd name="T14" fmla="*/ 590 w 2238"/>
                      <a:gd name="T15" fmla="*/ 6363 h 6364"/>
                      <a:gd name="T16" fmla="*/ 1119 w 2238"/>
                      <a:gd name="T17" fmla="*/ 6363 h 6364"/>
                      <a:gd name="T18" fmla="*/ 1119 w 2238"/>
                      <a:gd name="T19" fmla="*/ 6363 h 6364"/>
                      <a:gd name="T20" fmla="*/ 2237 w 2238"/>
                      <a:gd name="T21" fmla="*/ 3182 h 6364"/>
                      <a:gd name="T22" fmla="*/ 2237 w 2238"/>
                      <a:gd name="T23" fmla="*/ 3182 h 6364"/>
                      <a:gd name="T24" fmla="*/ 1119 w 2238"/>
                      <a:gd name="T25" fmla="*/ 0 h 6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38" h="6364">
                        <a:moveTo>
                          <a:pt x="1119" y="0"/>
                        </a:moveTo>
                        <a:lnTo>
                          <a:pt x="590" y="0"/>
                        </a:lnTo>
                        <a:lnTo>
                          <a:pt x="590" y="380"/>
                        </a:lnTo>
                        <a:lnTo>
                          <a:pt x="590" y="380"/>
                        </a:lnTo>
                        <a:cubicBezTo>
                          <a:pt x="238" y="918"/>
                          <a:pt x="0" y="1970"/>
                          <a:pt x="0" y="3182"/>
                        </a:cubicBezTo>
                        <a:lnTo>
                          <a:pt x="0" y="3182"/>
                        </a:lnTo>
                        <a:cubicBezTo>
                          <a:pt x="0" y="4393"/>
                          <a:pt x="238" y="5447"/>
                          <a:pt x="590" y="5984"/>
                        </a:cubicBezTo>
                        <a:lnTo>
                          <a:pt x="590" y="6363"/>
                        </a:lnTo>
                        <a:lnTo>
                          <a:pt x="1119" y="6363"/>
                        </a:lnTo>
                        <a:lnTo>
                          <a:pt x="1119" y="6363"/>
                        </a:lnTo>
                        <a:cubicBezTo>
                          <a:pt x="1737" y="6363"/>
                          <a:pt x="2237" y="4939"/>
                          <a:pt x="2237" y="3182"/>
                        </a:cubicBezTo>
                        <a:lnTo>
                          <a:pt x="2237" y="3182"/>
                        </a:lnTo>
                        <a:cubicBezTo>
                          <a:pt x="2237" y="1425"/>
                          <a:pt x="1737" y="0"/>
                          <a:pt x="1119" y="0"/>
                        </a:cubicBezTo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" name="Freeform 2">
                    <a:extLst>
                      <a:ext uri="{FF2B5EF4-FFF2-40B4-BE49-F238E27FC236}">
                        <a16:creationId xmlns:a16="http://schemas.microsoft.com/office/drawing/2014/main" id="{B3782102-42A3-124C-95BC-B11A684C06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08655" y="4370352"/>
                    <a:ext cx="1946054" cy="5538768"/>
                  </a:xfrm>
                  <a:custGeom>
                    <a:avLst/>
                    <a:gdLst>
                      <a:gd name="T0" fmla="*/ 2236 w 2237"/>
                      <a:gd name="T1" fmla="*/ 3182 h 6364"/>
                      <a:gd name="T2" fmla="*/ 2236 w 2237"/>
                      <a:gd name="T3" fmla="*/ 3182 h 6364"/>
                      <a:gd name="T4" fmla="*/ 1119 w 2237"/>
                      <a:gd name="T5" fmla="*/ 6363 h 6364"/>
                      <a:gd name="T6" fmla="*/ 1119 w 2237"/>
                      <a:gd name="T7" fmla="*/ 6363 h 6364"/>
                      <a:gd name="T8" fmla="*/ 0 w 2237"/>
                      <a:gd name="T9" fmla="*/ 3182 h 6364"/>
                      <a:gd name="T10" fmla="*/ 0 w 2237"/>
                      <a:gd name="T11" fmla="*/ 3182 h 6364"/>
                      <a:gd name="T12" fmla="*/ 1119 w 2237"/>
                      <a:gd name="T13" fmla="*/ 0 h 6364"/>
                      <a:gd name="T14" fmla="*/ 1119 w 2237"/>
                      <a:gd name="T15" fmla="*/ 0 h 6364"/>
                      <a:gd name="T16" fmla="*/ 2236 w 2237"/>
                      <a:gd name="T17" fmla="*/ 3182 h 6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37" h="6364">
                        <a:moveTo>
                          <a:pt x="2236" y="3182"/>
                        </a:moveTo>
                        <a:lnTo>
                          <a:pt x="2236" y="3182"/>
                        </a:lnTo>
                        <a:cubicBezTo>
                          <a:pt x="2236" y="4939"/>
                          <a:pt x="1735" y="6363"/>
                          <a:pt x="1119" y="6363"/>
                        </a:cubicBezTo>
                        <a:lnTo>
                          <a:pt x="1119" y="6363"/>
                        </a:lnTo>
                        <a:cubicBezTo>
                          <a:pt x="501" y="6363"/>
                          <a:pt x="0" y="4939"/>
                          <a:pt x="0" y="3182"/>
                        </a:cubicBezTo>
                        <a:lnTo>
                          <a:pt x="0" y="3182"/>
                        </a:lnTo>
                        <a:cubicBezTo>
                          <a:pt x="0" y="1425"/>
                          <a:pt x="501" y="0"/>
                          <a:pt x="1119" y="0"/>
                        </a:cubicBezTo>
                        <a:lnTo>
                          <a:pt x="1119" y="0"/>
                        </a:lnTo>
                        <a:cubicBezTo>
                          <a:pt x="1735" y="0"/>
                          <a:pt x="2236" y="1425"/>
                          <a:pt x="2236" y="3182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" name="Freeform 3">
                    <a:extLst>
                      <a:ext uri="{FF2B5EF4-FFF2-40B4-BE49-F238E27FC236}">
                        <a16:creationId xmlns:a16="http://schemas.microsoft.com/office/drawing/2014/main" id="{D4EA9412-5B33-EC4F-8A33-5058C7FF07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27645" y="4930752"/>
                    <a:ext cx="1554539" cy="4421801"/>
                  </a:xfrm>
                  <a:custGeom>
                    <a:avLst/>
                    <a:gdLst>
                      <a:gd name="T0" fmla="*/ 1785 w 1786"/>
                      <a:gd name="T1" fmla="*/ 2540 h 5081"/>
                      <a:gd name="T2" fmla="*/ 1785 w 1786"/>
                      <a:gd name="T3" fmla="*/ 2540 h 5081"/>
                      <a:gd name="T4" fmla="*/ 892 w 1786"/>
                      <a:gd name="T5" fmla="*/ 5080 h 5081"/>
                      <a:gd name="T6" fmla="*/ 892 w 1786"/>
                      <a:gd name="T7" fmla="*/ 5080 h 5081"/>
                      <a:gd name="T8" fmla="*/ 0 w 1786"/>
                      <a:gd name="T9" fmla="*/ 2540 h 5081"/>
                      <a:gd name="T10" fmla="*/ 0 w 1786"/>
                      <a:gd name="T11" fmla="*/ 2540 h 5081"/>
                      <a:gd name="T12" fmla="*/ 892 w 1786"/>
                      <a:gd name="T13" fmla="*/ 0 h 5081"/>
                      <a:gd name="T14" fmla="*/ 892 w 1786"/>
                      <a:gd name="T15" fmla="*/ 0 h 5081"/>
                      <a:gd name="T16" fmla="*/ 1785 w 1786"/>
                      <a:gd name="T17" fmla="*/ 2540 h 50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6" h="5081">
                        <a:moveTo>
                          <a:pt x="1785" y="2540"/>
                        </a:moveTo>
                        <a:lnTo>
                          <a:pt x="1785" y="2540"/>
                        </a:lnTo>
                        <a:cubicBezTo>
                          <a:pt x="1785" y="3942"/>
                          <a:pt x="1386" y="5080"/>
                          <a:pt x="892" y="5080"/>
                        </a:cubicBezTo>
                        <a:lnTo>
                          <a:pt x="892" y="5080"/>
                        </a:lnTo>
                        <a:cubicBezTo>
                          <a:pt x="399" y="5080"/>
                          <a:pt x="0" y="3942"/>
                          <a:pt x="0" y="2540"/>
                        </a:cubicBezTo>
                        <a:lnTo>
                          <a:pt x="0" y="2540"/>
                        </a:lnTo>
                        <a:cubicBezTo>
                          <a:pt x="0" y="1137"/>
                          <a:pt x="399" y="0"/>
                          <a:pt x="892" y="0"/>
                        </a:cubicBezTo>
                        <a:lnTo>
                          <a:pt x="892" y="0"/>
                        </a:lnTo>
                        <a:cubicBezTo>
                          <a:pt x="1386" y="0"/>
                          <a:pt x="1785" y="1137"/>
                          <a:pt x="1785" y="2540"/>
                        </a:cubicBezTo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7" name="Freeform 4">
                    <a:extLst>
                      <a:ext uri="{FF2B5EF4-FFF2-40B4-BE49-F238E27FC236}">
                        <a16:creationId xmlns:a16="http://schemas.microsoft.com/office/drawing/2014/main" id="{B560C8E5-0605-404C-ADF2-60D8EE6045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65828" y="5567921"/>
                    <a:ext cx="1109287" cy="3147463"/>
                  </a:xfrm>
                  <a:custGeom>
                    <a:avLst/>
                    <a:gdLst>
                      <a:gd name="T0" fmla="*/ 1272 w 1273"/>
                      <a:gd name="T1" fmla="*/ 1808 h 3616"/>
                      <a:gd name="T2" fmla="*/ 1272 w 1273"/>
                      <a:gd name="T3" fmla="*/ 1808 h 3616"/>
                      <a:gd name="T4" fmla="*/ 636 w 1273"/>
                      <a:gd name="T5" fmla="*/ 3615 h 3616"/>
                      <a:gd name="T6" fmla="*/ 636 w 1273"/>
                      <a:gd name="T7" fmla="*/ 3615 h 3616"/>
                      <a:gd name="T8" fmla="*/ 0 w 1273"/>
                      <a:gd name="T9" fmla="*/ 1808 h 3616"/>
                      <a:gd name="T10" fmla="*/ 0 w 1273"/>
                      <a:gd name="T11" fmla="*/ 1808 h 3616"/>
                      <a:gd name="T12" fmla="*/ 636 w 1273"/>
                      <a:gd name="T13" fmla="*/ 0 h 3616"/>
                      <a:gd name="T14" fmla="*/ 636 w 1273"/>
                      <a:gd name="T15" fmla="*/ 0 h 3616"/>
                      <a:gd name="T16" fmla="*/ 1272 w 1273"/>
                      <a:gd name="T17" fmla="*/ 1808 h 36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3" h="3616">
                        <a:moveTo>
                          <a:pt x="1272" y="1808"/>
                        </a:moveTo>
                        <a:lnTo>
                          <a:pt x="1272" y="1808"/>
                        </a:lnTo>
                        <a:cubicBezTo>
                          <a:pt x="1272" y="2807"/>
                          <a:pt x="987" y="3615"/>
                          <a:pt x="636" y="3615"/>
                        </a:cubicBezTo>
                        <a:lnTo>
                          <a:pt x="636" y="3615"/>
                        </a:lnTo>
                        <a:cubicBezTo>
                          <a:pt x="286" y="3615"/>
                          <a:pt x="0" y="2807"/>
                          <a:pt x="0" y="1808"/>
                        </a:cubicBezTo>
                        <a:lnTo>
                          <a:pt x="0" y="1808"/>
                        </a:lnTo>
                        <a:cubicBezTo>
                          <a:pt x="0" y="810"/>
                          <a:pt x="286" y="0"/>
                          <a:pt x="636" y="0"/>
                        </a:cubicBezTo>
                        <a:lnTo>
                          <a:pt x="636" y="0"/>
                        </a:lnTo>
                        <a:cubicBezTo>
                          <a:pt x="987" y="0"/>
                          <a:pt x="1272" y="810"/>
                          <a:pt x="1272" y="1808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" name="Freeform 5">
                    <a:extLst>
                      <a:ext uri="{FF2B5EF4-FFF2-40B4-BE49-F238E27FC236}">
                        <a16:creationId xmlns:a16="http://schemas.microsoft.com/office/drawing/2014/main" id="{97C43824-38C9-8B44-B392-104C5BAB04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00169" y="6101457"/>
                    <a:ext cx="733130" cy="2080396"/>
                  </a:xfrm>
                  <a:custGeom>
                    <a:avLst/>
                    <a:gdLst>
                      <a:gd name="T0" fmla="*/ 840 w 841"/>
                      <a:gd name="T1" fmla="*/ 1194 h 2388"/>
                      <a:gd name="T2" fmla="*/ 840 w 841"/>
                      <a:gd name="T3" fmla="*/ 1194 h 2388"/>
                      <a:gd name="T4" fmla="*/ 421 w 841"/>
                      <a:gd name="T5" fmla="*/ 2387 h 2388"/>
                      <a:gd name="T6" fmla="*/ 421 w 841"/>
                      <a:gd name="T7" fmla="*/ 2387 h 2388"/>
                      <a:gd name="T8" fmla="*/ 0 w 841"/>
                      <a:gd name="T9" fmla="*/ 1194 h 2388"/>
                      <a:gd name="T10" fmla="*/ 0 w 841"/>
                      <a:gd name="T11" fmla="*/ 1194 h 2388"/>
                      <a:gd name="T12" fmla="*/ 421 w 841"/>
                      <a:gd name="T13" fmla="*/ 0 h 2388"/>
                      <a:gd name="T14" fmla="*/ 421 w 841"/>
                      <a:gd name="T15" fmla="*/ 0 h 2388"/>
                      <a:gd name="T16" fmla="*/ 840 w 841"/>
                      <a:gd name="T17" fmla="*/ 1194 h 2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41" h="2388">
                        <a:moveTo>
                          <a:pt x="840" y="1194"/>
                        </a:moveTo>
                        <a:lnTo>
                          <a:pt x="840" y="1194"/>
                        </a:lnTo>
                        <a:cubicBezTo>
                          <a:pt x="840" y="1853"/>
                          <a:pt x="652" y="2387"/>
                          <a:pt x="421" y="2387"/>
                        </a:cubicBezTo>
                        <a:lnTo>
                          <a:pt x="421" y="2387"/>
                        </a:lnTo>
                        <a:cubicBezTo>
                          <a:pt x="189" y="2387"/>
                          <a:pt x="0" y="1853"/>
                          <a:pt x="0" y="1194"/>
                        </a:cubicBezTo>
                        <a:lnTo>
                          <a:pt x="0" y="1194"/>
                        </a:lnTo>
                        <a:cubicBezTo>
                          <a:pt x="0" y="535"/>
                          <a:pt x="189" y="0"/>
                          <a:pt x="421" y="0"/>
                        </a:cubicBezTo>
                        <a:lnTo>
                          <a:pt x="421" y="0"/>
                        </a:lnTo>
                        <a:cubicBezTo>
                          <a:pt x="652" y="0"/>
                          <a:pt x="840" y="535"/>
                          <a:pt x="840" y="1194"/>
                        </a:cubicBezTo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9" name="Freeform 6">
                    <a:extLst>
                      <a:ext uri="{FF2B5EF4-FFF2-40B4-BE49-F238E27FC236}">
                        <a16:creationId xmlns:a16="http://schemas.microsoft.com/office/drawing/2014/main" id="{A001A111-3032-A24B-B589-725C3986AE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853702" y="6673373"/>
                    <a:ext cx="326263" cy="932725"/>
                  </a:xfrm>
                  <a:custGeom>
                    <a:avLst/>
                    <a:gdLst>
                      <a:gd name="T0" fmla="*/ 376 w 377"/>
                      <a:gd name="T1" fmla="*/ 535 h 1070"/>
                      <a:gd name="T2" fmla="*/ 376 w 377"/>
                      <a:gd name="T3" fmla="*/ 535 h 1070"/>
                      <a:gd name="T4" fmla="*/ 187 w 377"/>
                      <a:gd name="T5" fmla="*/ 1069 h 1070"/>
                      <a:gd name="T6" fmla="*/ 187 w 377"/>
                      <a:gd name="T7" fmla="*/ 1069 h 1070"/>
                      <a:gd name="T8" fmla="*/ 0 w 377"/>
                      <a:gd name="T9" fmla="*/ 535 h 1070"/>
                      <a:gd name="T10" fmla="*/ 0 w 377"/>
                      <a:gd name="T11" fmla="*/ 535 h 1070"/>
                      <a:gd name="T12" fmla="*/ 187 w 377"/>
                      <a:gd name="T13" fmla="*/ 0 h 1070"/>
                      <a:gd name="T14" fmla="*/ 187 w 377"/>
                      <a:gd name="T15" fmla="*/ 0 h 1070"/>
                      <a:gd name="T16" fmla="*/ 376 w 377"/>
                      <a:gd name="T17" fmla="*/ 535 h 10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7" h="1070">
                        <a:moveTo>
                          <a:pt x="376" y="535"/>
                        </a:moveTo>
                        <a:lnTo>
                          <a:pt x="376" y="535"/>
                        </a:lnTo>
                        <a:cubicBezTo>
                          <a:pt x="376" y="830"/>
                          <a:pt x="291" y="1069"/>
                          <a:pt x="187" y="1069"/>
                        </a:cubicBezTo>
                        <a:lnTo>
                          <a:pt x="187" y="1069"/>
                        </a:lnTo>
                        <a:cubicBezTo>
                          <a:pt x="84" y="1069"/>
                          <a:pt x="0" y="830"/>
                          <a:pt x="0" y="535"/>
                        </a:cubicBezTo>
                        <a:lnTo>
                          <a:pt x="0" y="535"/>
                        </a:lnTo>
                        <a:cubicBezTo>
                          <a:pt x="0" y="239"/>
                          <a:pt x="84" y="0"/>
                          <a:pt x="187" y="0"/>
                        </a:cubicBezTo>
                        <a:lnTo>
                          <a:pt x="187" y="0"/>
                        </a:lnTo>
                        <a:cubicBezTo>
                          <a:pt x="291" y="0"/>
                          <a:pt x="376" y="239"/>
                          <a:pt x="376" y="535"/>
                        </a:cubicBezTo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</p:grpSp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F5E71B0B-57EB-684E-8DA7-A22EEE285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6385" y="7644855"/>
                  <a:ext cx="5773297" cy="4469649"/>
                </a:xfrm>
                <a:custGeom>
                  <a:avLst/>
                  <a:gdLst>
                    <a:gd name="T0" fmla="*/ 4151 w 6153"/>
                    <a:gd name="T1" fmla="*/ 1699 h 4762"/>
                    <a:gd name="T2" fmla="*/ 772 w 6153"/>
                    <a:gd name="T3" fmla="*/ 4761 h 4762"/>
                    <a:gd name="T4" fmla="*/ 842 w 6153"/>
                    <a:gd name="T5" fmla="*/ 3851 h 4762"/>
                    <a:gd name="T6" fmla="*/ 0 w 6153"/>
                    <a:gd name="T7" fmla="*/ 3859 h 4762"/>
                    <a:gd name="T8" fmla="*/ 3643 w 6153"/>
                    <a:gd name="T9" fmla="*/ 801 h 4762"/>
                    <a:gd name="T10" fmla="*/ 3643 w 6153"/>
                    <a:gd name="T11" fmla="*/ 801 h 4762"/>
                    <a:gd name="T12" fmla="*/ 6152 w 6153"/>
                    <a:gd name="T13" fmla="*/ 0 h 4762"/>
                    <a:gd name="T14" fmla="*/ 6152 w 6153"/>
                    <a:gd name="T15" fmla="*/ 582 h 4762"/>
                    <a:gd name="T16" fmla="*/ 6152 w 6153"/>
                    <a:gd name="T17" fmla="*/ 582 h 4762"/>
                    <a:gd name="T18" fmla="*/ 4151 w 6153"/>
                    <a:gd name="T19" fmla="*/ 1699 h 4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53" h="4762">
                      <a:moveTo>
                        <a:pt x="4151" y="1699"/>
                      </a:moveTo>
                      <a:lnTo>
                        <a:pt x="772" y="4761"/>
                      </a:lnTo>
                      <a:lnTo>
                        <a:pt x="842" y="3851"/>
                      </a:lnTo>
                      <a:lnTo>
                        <a:pt x="0" y="3859"/>
                      </a:lnTo>
                      <a:lnTo>
                        <a:pt x="3643" y="801"/>
                      </a:lnTo>
                      <a:lnTo>
                        <a:pt x="3643" y="801"/>
                      </a:lnTo>
                      <a:cubicBezTo>
                        <a:pt x="4250" y="310"/>
                        <a:pt x="4825" y="0"/>
                        <a:pt x="6152" y="0"/>
                      </a:cubicBezTo>
                      <a:lnTo>
                        <a:pt x="6152" y="582"/>
                      </a:lnTo>
                      <a:lnTo>
                        <a:pt x="6152" y="582"/>
                      </a:lnTo>
                      <a:cubicBezTo>
                        <a:pt x="5473" y="641"/>
                        <a:pt x="4624" y="1226"/>
                        <a:pt x="4151" y="1699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31B81503-54B7-9441-9F7F-05A2533E00E3}"/>
                    </a:ext>
                  </a:extLst>
                </p:cNvPr>
                <p:cNvGrpSpPr/>
                <p:nvPr/>
              </p:nvGrpSpPr>
              <p:grpSpPr>
                <a:xfrm>
                  <a:off x="1528698" y="5248629"/>
                  <a:ext cx="12519154" cy="5293222"/>
                  <a:chOff x="1528698" y="5248629"/>
                  <a:chExt cx="12519154" cy="5293222"/>
                </a:xfrm>
              </p:grpSpPr>
              <p:sp>
                <p:nvSpPr>
                  <p:cNvPr id="10" name="Freeform 7">
                    <a:extLst>
                      <a:ext uri="{FF2B5EF4-FFF2-40B4-BE49-F238E27FC236}">
                        <a16:creationId xmlns:a16="http://schemas.microsoft.com/office/drawing/2014/main" id="{BF167B84-7917-064E-A850-B9ED842CBC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58644" y="7918001"/>
                    <a:ext cx="1589208" cy="82771"/>
                  </a:xfrm>
                  <a:custGeom>
                    <a:avLst/>
                    <a:gdLst>
                      <a:gd name="T0" fmla="*/ 1571 w 1692"/>
                      <a:gd name="T1" fmla="*/ 0 h 87"/>
                      <a:gd name="T2" fmla="*/ 1571 w 1692"/>
                      <a:gd name="T3" fmla="*/ 0 h 87"/>
                      <a:gd name="T4" fmla="*/ 0 w 1692"/>
                      <a:gd name="T5" fmla="*/ 0 h 87"/>
                      <a:gd name="T6" fmla="*/ 0 w 1692"/>
                      <a:gd name="T7" fmla="*/ 86 h 87"/>
                      <a:gd name="T8" fmla="*/ 1571 w 1692"/>
                      <a:gd name="T9" fmla="*/ 86 h 87"/>
                      <a:gd name="T10" fmla="*/ 1691 w 1692"/>
                      <a:gd name="T11" fmla="*/ 0 h 87"/>
                      <a:gd name="T12" fmla="*/ 1571 w 1692"/>
                      <a:gd name="T13" fmla="*/ 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92" h="87">
                        <a:moveTo>
                          <a:pt x="1571" y="0"/>
                        </a:moveTo>
                        <a:lnTo>
                          <a:pt x="1571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571" y="86"/>
                        </a:lnTo>
                        <a:lnTo>
                          <a:pt x="1691" y="0"/>
                        </a:lnTo>
                        <a:lnTo>
                          <a:pt x="1571" y="0"/>
                        </a:lnTo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1" name="Freeform 8">
                    <a:extLst>
                      <a:ext uri="{FF2B5EF4-FFF2-40B4-BE49-F238E27FC236}">
                        <a16:creationId xmlns:a16="http://schemas.microsoft.com/office/drawing/2014/main" id="{57877ECA-EA57-CD46-B9AB-8F8E54FC84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58644" y="7835229"/>
                    <a:ext cx="1589208" cy="82771"/>
                  </a:xfrm>
                  <a:custGeom>
                    <a:avLst/>
                    <a:gdLst>
                      <a:gd name="T0" fmla="*/ 1691 w 1692"/>
                      <a:gd name="T1" fmla="*/ 86 h 87"/>
                      <a:gd name="T2" fmla="*/ 1571 w 1692"/>
                      <a:gd name="T3" fmla="*/ 0 h 87"/>
                      <a:gd name="T4" fmla="*/ 1571 w 1692"/>
                      <a:gd name="T5" fmla="*/ 0 h 87"/>
                      <a:gd name="T6" fmla="*/ 0 w 1692"/>
                      <a:gd name="T7" fmla="*/ 0 h 87"/>
                      <a:gd name="T8" fmla="*/ 0 w 1692"/>
                      <a:gd name="T9" fmla="*/ 86 h 87"/>
                      <a:gd name="T10" fmla="*/ 1641 w 1692"/>
                      <a:gd name="T11" fmla="*/ 86 h 87"/>
                      <a:gd name="T12" fmla="*/ 1640 w 1692"/>
                      <a:gd name="T13" fmla="*/ 86 h 87"/>
                      <a:gd name="T14" fmla="*/ 1691 w 1692"/>
                      <a:gd name="T15" fmla="*/ 86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92" h="87">
                        <a:moveTo>
                          <a:pt x="1691" y="86"/>
                        </a:moveTo>
                        <a:lnTo>
                          <a:pt x="1571" y="0"/>
                        </a:lnTo>
                        <a:lnTo>
                          <a:pt x="1571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641" y="86"/>
                        </a:lnTo>
                        <a:lnTo>
                          <a:pt x="1640" y="86"/>
                        </a:lnTo>
                        <a:lnTo>
                          <a:pt x="1691" y="86"/>
                        </a:lnTo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2" name="Freeform 9">
                    <a:extLst>
                      <a:ext uri="{FF2B5EF4-FFF2-40B4-BE49-F238E27FC236}">
                        <a16:creationId xmlns:a16="http://schemas.microsoft.com/office/drawing/2014/main" id="{9CC7FE8F-DF75-9441-9C7E-FB170D743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28698" y="7392405"/>
                    <a:ext cx="6886569" cy="1013946"/>
                  </a:xfrm>
                  <a:custGeom>
                    <a:avLst/>
                    <a:gdLst>
                      <a:gd name="T0" fmla="*/ 5165 w 7336"/>
                      <a:gd name="T1" fmla="*/ 0 h 1079"/>
                      <a:gd name="T2" fmla="*/ 5165 w 7336"/>
                      <a:gd name="T3" fmla="*/ 6 h 1079"/>
                      <a:gd name="T4" fmla="*/ 0 w 7336"/>
                      <a:gd name="T5" fmla="*/ 6 h 1079"/>
                      <a:gd name="T6" fmla="*/ 649 w 7336"/>
                      <a:gd name="T7" fmla="*/ 542 h 1079"/>
                      <a:gd name="T8" fmla="*/ 0 w 7336"/>
                      <a:gd name="T9" fmla="*/ 1078 h 1079"/>
                      <a:gd name="T10" fmla="*/ 5165 w 7336"/>
                      <a:gd name="T11" fmla="*/ 1078 h 1079"/>
                      <a:gd name="T12" fmla="*/ 5165 w 7336"/>
                      <a:gd name="T13" fmla="*/ 1071 h 1079"/>
                      <a:gd name="T14" fmla="*/ 7335 w 7336"/>
                      <a:gd name="T15" fmla="*/ 1071 h 1079"/>
                      <a:gd name="T16" fmla="*/ 7335 w 7336"/>
                      <a:gd name="T17" fmla="*/ 0 h 1079"/>
                      <a:gd name="T18" fmla="*/ 5165 w 7336"/>
                      <a:gd name="T19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336" h="1079">
                        <a:moveTo>
                          <a:pt x="5165" y="0"/>
                        </a:moveTo>
                        <a:lnTo>
                          <a:pt x="5165" y="6"/>
                        </a:lnTo>
                        <a:lnTo>
                          <a:pt x="0" y="6"/>
                        </a:lnTo>
                        <a:lnTo>
                          <a:pt x="649" y="542"/>
                        </a:lnTo>
                        <a:lnTo>
                          <a:pt x="0" y="1078"/>
                        </a:lnTo>
                        <a:lnTo>
                          <a:pt x="5165" y="1078"/>
                        </a:lnTo>
                        <a:lnTo>
                          <a:pt x="5165" y="1071"/>
                        </a:lnTo>
                        <a:lnTo>
                          <a:pt x="7335" y="1071"/>
                        </a:lnTo>
                        <a:lnTo>
                          <a:pt x="7335" y="0"/>
                        </a:lnTo>
                        <a:lnTo>
                          <a:pt x="5165" y="0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3" name="Freeform 10">
                    <a:extLst>
                      <a:ext uri="{FF2B5EF4-FFF2-40B4-BE49-F238E27FC236}">
                        <a16:creationId xmlns:a16="http://schemas.microsoft.com/office/drawing/2014/main" id="{468C8B69-FA17-EF47-80A6-CAF8DBED06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84030" y="5248629"/>
                    <a:ext cx="6874155" cy="3323266"/>
                  </a:xfrm>
                  <a:custGeom>
                    <a:avLst/>
                    <a:gdLst>
                      <a:gd name="T0" fmla="*/ 367 w 7323"/>
                      <a:gd name="T1" fmla="*/ 0 h 3539"/>
                      <a:gd name="T2" fmla="*/ 792 w 7323"/>
                      <a:gd name="T3" fmla="*/ 724 h 3539"/>
                      <a:gd name="T4" fmla="*/ 0 w 7323"/>
                      <a:gd name="T5" fmla="*/ 1006 h 3539"/>
                      <a:gd name="T6" fmla="*/ 6956 w 7323"/>
                      <a:gd name="T7" fmla="*/ 3538 h 3539"/>
                      <a:gd name="T8" fmla="*/ 7322 w 7323"/>
                      <a:gd name="T9" fmla="*/ 2530 h 3539"/>
                      <a:gd name="T10" fmla="*/ 367 w 7323"/>
                      <a:gd name="T11" fmla="*/ 0 h 3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323" h="3539">
                        <a:moveTo>
                          <a:pt x="367" y="0"/>
                        </a:moveTo>
                        <a:lnTo>
                          <a:pt x="792" y="724"/>
                        </a:lnTo>
                        <a:lnTo>
                          <a:pt x="0" y="1006"/>
                        </a:lnTo>
                        <a:lnTo>
                          <a:pt x="6956" y="3538"/>
                        </a:lnTo>
                        <a:lnTo>
                          <a:pt x="7322" y="2530"/>
                        </a:lnTo>
                        <a:lnTo>
                          <a:pt x="367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14" name="Freeform 11">
                    <a:extLst>
                      <a:ext uri="{FF2B5EF4-FFF2-40B4-BE49-F238E27FC236}">
                        <a16:creationId xmlns:a16="http://schemas.microsoft.com/office/drawing/2014/main" id="{0BEC8A2D-6BE5-AB40-982B-DC7D2BEC7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84030" y="7218585"/>
                    <a:ext cx="6874155" cy="3323266"/>
                  </a:xfrm>
                  <a:custGeom>
                    <a:avLst/>
                    <a:gdLst>
                      <a:gd name="T0" fmla="*/ 366 w 7323"/>
                      <a:gd name="T1" fmla="*/ 3540 h 3541"/>
                      <a:gd name="T2" fmla="*/ 793 w 7323"/>
                      <a:gd name="T3" fmla="*/ 2814 h 3541"/>
                      <a:gd name="T4" fmla="*/ 0 w 7323"/>
                      <a:gd name="T5" fmla="*/ 2532 h 3541"/>
                      <a:gd name="T6" fmla="*/ 6956 w 7323"/>
                      <a:gd name="T7" fmla="*/ 0 h 3541"/>
                      <a:gd name="T8" fmla="*/ 7322 w 7323"/>
                      <a:gd name="T9" fmla="*/ 1009 h 3541"/>
                      <a:gd name="T10" fmla="*/ 366 w 7323"/>
                      <a:gd name="T11" fmla="*/ 3540 h 3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323" h="3541">
                        <a:moveTo>
                          <a:pt x="366" y="3540"/>
                        </a:moveTo>
                        <a:lnTo>
                          <a:pt x="793" y="2814"/>
                        </a:lnTo>
                        <a:lnTo>
                          <a:pt x="0" y="2532"/>
                        </a:lnTo>
                        <a:lnTo>
                          <a:pt x="6956" y="0"/>
                        </a:lnTo>
                        <a:lnTo>
                          <a:pt x="7322" y="1009"/>
                        </a:lnTo>
                        <a:lnTo>
                          <a:pt x="366" y="3540"/>
                        </a:lnTo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1" name="Freeform 78">
                    <a:extLst>
                      <a:ext uri="{FF2B5EF4-FFF2-40B4-BE49-F238E27FC236}">
                        <a16:creationId xmlns:a16="http://schemas.microsoft.com/office/drawing/2014/main" id="{1F55F40F-4F69-AA48-8BDE-0DE4164B05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19683" y="7644857"/>
                    <a:ext cx="687001" cy="273145"/>
                  </a:xfrm>
                  <a:custGeom>
                    <a:avLst/>
                    <a:gdLst>
                      <a:gd name="T0" fmla="*/ 732 w 733"/>
                      <a:gd name="T1" fmla="*/ 291 h 292"/>
                      <a:gd name="T2" fmla="*/ 0 w 733"/>
                      <a:gd name="T3" fmla="*/ 291 h 292"/>
                      <a:gd name="T4" fmla="*/ 0 w 733"/>
                      <a:gd name="T5" fmla="*/ 0 h 292"/>
                      <a:gd name="T6" fmla="*/ 732 w 733"/>
                      <a:gd name="T7" fmla="*/ 0 h 292"/>
                      <a:gd name="T8" fmla="*/ 732 w 733"/>
                      <a:gd name="T9" fmla="*/ 291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3" h="292">
                        <a:moveTo>
                          <a:pt x="732" y="291"/>
                        </a:moveTo>
                        <a:lnTo>
                          <a:pt x="0" y="291"/>
                        </a:lnTo>
                        <a:lnTo>
                          <a:pt x="0" y="0"/>
                        </a:lnTo>
                        <a:lnTo>
                          <a:pt x="732" y="0"/>
                        </a:lnTo>
                        <a:lnTo>
                          <a:pt x="732" y="291"/>
                        </a:lnTo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2" name="Freeform 79">
                    <a:extLst>
                      <a:ext uri="{FF2B5EF4-FFF2-40B4-BE49-F238E27FC236}">
                        <a16:creationId xmlns:a16="http://schemas.microsoft.com/office/drawing/2014/main" id="{9749412E-AF7F-6644-A596-ABD3937B9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19683" y="7918002"/>
                    <a:ext cx="687001" cy="273145"/>
                  </a:xfrm>
                  <a:custGeom>
                    <a:avLst/>
                    <a:gdLst>
                      <a:gd name="T0" fmla="*/ 732 w 733"/>
                      <a:gd name="T1" fmla="*/ 291 h 292"/>
                      <a:gd name="T2" fmla="*/ 0 w 733"/>
                      <a:gd name="T3" fmla="*/ 291 h 292"/>
                      <a:gd name="T4" fmla="*/ 0 w 733"/>
                      <a:gd name="T5" fmla="*/ 0 h 292"/>
                      <a:gd name="T6" fmla="*/ 732 w 733"/>
                      <a:gd name="T7" fmla="*/ 0 h 292"/>
                      <a:gd name="T8" fmla="*/ 732 w 733"/>
                      <a:gd name="T9" fmla="*/ 291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3" h="292">
                        <a:moveTo>
                          <a:pt x="732" y="291"/>
                        </a:moveTo>
                        <a:lnTo>
                          <a:pt x="0" y="291"/>
                        </a:lnTo>
                        <a:lnTo>
                          <a:pt x="0" y="0"/>
                        </a:lnTo>
                        <a:lnTo>
                          <a:pt x="732" y="0"/>
                        </a:lnTo>
                        <a:lnTo>
                          <a:pt x="732" y="291"/>
                        </a:lnTo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3" name="Freeform 80">
                    <a:extLst>
                      <a:ext uri="{FF2B5EF4-FFF2-40B4-BE49-F238E27FC236}">
                        <a16:creationId xmlns:a16="http://schemas.microsoft.com/office/drawing/2014/main" id="{107A5CE1-D18B-F845-B52C-D0B788CB67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113612" y="7433790"/>
                    <a:ext cx="1142242" cy="488351"/>
                  </a:xfrm>
                  <a:custGeom>
                    <a:avLst/>
                    <a:gdLst>
                      <a:gd name="T0" fmla="*/ 0 w 1216"/>
                      <a:gd name="T1" fmla="*/ 0 h 519"/>
                      <a:gd name="T2" fmla="*/ 0 w 1216"/>
                      <a:gd name="T3" fmla="*/ 518 h 519"/>
                      <a:gd name="T4" fmla="*/ 1215 w 1216"/>
                      <a:gd name="T5" fmla="*/ 518 h 519"/>
                      <a:gd name="T6" fmla="*/ 1215 w 1216"/>
                      <a:gd name="T7" fmla="*/ 1 h 519"/>
                      <a:gd name="T8" fmla="*/ 0 w 1216"/>
                      <a:gd name="T9" fmla="*/ 0 h 5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6" h="519">
                        <a:moveTo>
                          <a:pt x="0" y="0"/>
                        </a:moveTo>
                        <a:lnTo>
                          <a:pt x="0" y="518"/>
                        </a:lnTo>
                        <a:lnTo>
                          <a:pt x="1215" y="518"/>
                        </a:lnTo>
                        <a:lnTo>
                          <a:pt x="1215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4" name="Freeform 81">
                    <a:extLst>
                      <a:ext uri="{FF2B5EF4-FFF2-40B4-BE49-F238E27FC236}">
                        <a16:creationId xmlns:a16="http://schemas.microsoft.com/office/drawing/2014/main" id="{83A7C81F-2E79-054C-9CA3-8B586E302A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113612" y="7918001"/>
                    <a:ext cx="1142242" cy="484213"/>
                  </a:xfrm>
                  <a:custGeom>
                    <a:avLst/>
                    <a:gdLst>
                      <a:gd name="T0" fmla="*/ 0 w 1216"/>
                      <a:gd name="T1" fmla="*/ 0 h 516"/>
                      <a:gd name="T2" fmla="*/ 0 w 1216"/>
                      <a:gd name="T3" fmla="*/ 515 h 516"/>
                      <a:gd name="T4" fmla="*/ 1215 w 1216"/>
                      <a:gd name="T5" fmla="*/ 515 h 516"/>
                      <a:gd name="T6" fmla="*/ 1215 w 1216"/>
                      <a:gd name="T7" fmla="*/ 1 h 516"/>
                      <a:gd name="T8" fmla="*/ 0 w 1216"/>
                      <a:gd name="T9" fmla="*/ 0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6" h="516">
                        <a:moveTo>
                          <a:pt x="0" y="0"/>
                        </a:moveTo>
                        <a:lnTo>
                          <a:pt x="0" y="515"/>
                        </a:lnTo>
                        <a:lnTo>
                          <a:pt x="1215" y="515"/>
                        </a:lnTo>
                        <a:lnTo>
                          <a:pt x="1215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5" name="Freeform 82">
                    <a:extLst>
                      <a:ext uri="{FF2B5EF4-FFF2-40B4-BE49-F238E27FC236}">
                        <a16:creationId xmlns:a16="http://schemas.microsoft.com/office/drawing/2014/main" id="{BB583CEF-52EC-594A-90FD-3673D10C0A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251717" y="7437928"/>
                    <a:ext cx="206928" cy="968424"/>
                  </a:xfrm>
                  <a:custGeom>
                    <a:avLst/>
                    <a:gdLst>
                      <a:gd name="T0" fmla="*/ 0 w 221"/>
                      <a:gd name="T1" fmla="*/ 1029 h 1030"/>
                      <a:gd name="T2" fmla="*/ 220 w 221"/>
                      <a:gd name="T3" fmla="*/ 809 h 1030"/>
                      <a:gd name="T4" fmla="*/ 220 w 221"/>
                      <a:gd name="T5" fmla="*/ 220 h 1030"/>
                      <a:gd name="T6" fmla="*/ 0 w 221"/>
                      <a:gd name="T7" fmla="*/ 0 h 1030"/>
                      <a:gd name="T8" fmla="*/ 0 w 221"/>
                      <a:gd name="T9" fmla="*/ 1029 h 10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030">
                        <a:moveTo>
                          <a:pt x="0" y="1029"/>
                        </a:moveTo>
                        <a:lnTo>
                          <a:pt x="220" y="809"/>
                        </a:lnTo>
                        <a:lnTo>
                          <a:pt x="220" y="220"/>
                        </a:lnTo>
                        <a:lnTo>
                          <a:pt x="0" y="0"/>
                        </a:lnTo>
                        <a:lnTo>
                          <a:pt x="0" y="1029"/>
                        </a:lnTo>
                      </a:path>
                    </a:pathLst>
                  </a:custGeom>
                  <a:solidFill>
                    <a:srgbClr val="D1D3D4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6" name="Freeform 83">
                    <a:extLst>
                      <a:ext uri="{FF2B5EF4-FFF2-40B4-BE49-F238E27FC236}">
                        <a16:creationId xmlns:a16="http://schemas.microsoft.com/office/drawing/2014/main" id="{3823B5B8-D899-3F41-BD7F-4E82B5FCC1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06684" y="7433790"/>
                    <a:ext cx="206928" cy="968424"/>
                  </a:xfrm>
                  <a:custGeom>
                    <a:avLst/>
                    <a:gdLst>
                      <a:gd name="T0" fmla="*/ 220 w 221"/>
                      <a:gd name="T1" fmla="*/ 0 h 1033"/>
                      <a:gd name="T2" fmla="*/ 0 w 221"/>
                      <a:gd name="T3" fmla="*/ 222 h 1033"/>
                      <a:gd name="T4" fmla="*/ 0 w 221"/>
                      <a:gd name="T5" fmla="*/ 812 h 1033"/>
                      <a:gd name="T6" fmla="*/ 220 w 221"/>
                      <a:gd name="T7" fmla="*/ 1032 h 1033"/>
                      <a:gd name="T8" fmla="*/ 220 w 221"/>
                      <a:gd name="T9" fmla="*/ 0 h 10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033">
                        <a:moveTo>
                          <a:pt x="220" y="0"/>
                        </a:moveTo>
                        <a:lnTo>
                          <a:pt x="0" y="222"/>
                        </a:lnTo>
                        <a:lnTo>
                          <a:pt x="0" y="812"/>
                        </a:lnTo>
                        <a:lnTo>
                          <a:pt x="220" y="1032"/>
                        </a:lnTo>
                        <a:lnTo>
                          <a:pt x="220" y="0"/>
                        </a:lnTo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87" name="Freeform 84">
                    <a:extLst>
                      <a:ext uri="{FF2B5EF4-FFF2-40B4-BE49-F238E27FC236}">
                        <a16:creationId xmlns:a16="http://schemas.microsoft.com/office/drawing/2014/main" id="{55420D49-D030-854B-A57B-0E2443BC3F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219683" y="7644855"/>
                    <a:ext cx="91049" cy="546291"/>
                  </a:xfrm>
                  <a:custGeom>
                    <a:avLst/>
                    <a:gdLst>
                      <a:gd name="T0" fmla="*/ 97 w 98"/>
                      <a:gd name="T1" fmla="*/ 582 h 583"/>
                      <a:gd name="T2" fmla="*/ 0 w 98"/>
                      <a:gd name="T3" fmla="*/ 582 h 583"/>
                      <a:gd name="T4" fmla="*/ 0 w 98"/>
                      <a:gd name="T5" fmla="*/ 0 h 583"/>
                      <a:gd name="T6" fmla="*/ 97 w 98"/>
                      <a:gd name="T7" fmla="*/ 0 h 583"/>
                      <a:gd name="T8" fmla="*/ 97 w 98"/>
                      <a:gd name="T9" fmla="*/ 582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583">
                        <a:moveTo>
                          <a:pt x="97" y="582"/>
                        </a:moveTo>
                        <a:lnTo>
                          <a:pt x="0" y="582"/>
                        </a:lnTo>
                        <a:lnTo>
                          <a:pt x="0" y="0"/>
                        </a:lnTo>
                        <a:lnTo>
                          <a:pt x="97" y="0"/>
                        </a:lnTo>
                        <a:lnTo>
                          <a:pt x="97" y="582"/>
                        </a:lnTo>
                      </a:path>
                    </a:pathLst>
                  </a:custGeom>
                  <a:solidFill>
                    <a:srgbClr val="6D6E7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6532" dirty="0">
                      <a:latin typeface="Lato Light" panose="020F0502020204030203" pitchFamily="34" charset="0"/>
                    </a:endParaRPr>
                  </a:p>
                </p:txBody>
              </p:sp>
            </p:grp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E9BFC8-0FA7-C748-B246-50824E755347}"/>
                </a:ext>
              </a:extLst>
            </p:cNvPr>
            <p:cNvSpPr txBox="1"/>
            <p:nvPr/>
          </p:nvSpPr>
          <p:spPr>
            <a:xfrm>
              <a:off x="2047748" y="2142241"/>
              <a:ext cx="19154506" cy="840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BOD, prepare annual administrative and activity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financial reports 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the board of directors as specified.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cooperation with the Secretary: invoice, collect, and deposit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dues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Pay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club’s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obligations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authorized by the board of directors. </a:t>
              </a:r>
            </a:p>
            <a:p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Arrange for end of year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audit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67D33547-20E2-7545-8B71-4C593E588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338612" y="441074"/>
              <a:ext cx="2291699" cy="21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06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2D1013A8-3B60-5449-8A38-31BC5075A047}"/>
              </a:ext>
            </a:extLst>
          </p:cNvPr>
          <p:cNvGrpSpPr/>
          <p:nvPr/>
        </p:nvGrpSpPr>
        <p:grpSpPr>
          <a:xfrm>
            <a:off x="1791750" y="441074"/>
            <a:ext cx="21838561" cy="13824990"/>
            <a:chOff x="1791750" y="441074"/>
            <a:chExt cx="21838561" cy="138249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ABCC20E-0EF7-F448-A847-1A529A64726D}"/>
                </a:ext>
              </a:extLst>
            </p:cNvPr>
            <p:cNvSpPr txBox="1"/>
            <p:nvPr/>
          </p:nvSpPr>
          <p:spPr>
            <a:xfrm>
              <a:off x="6132902" y="908460"/>
              <a:ext cx="112133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CLUB OFFICERS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DD65F1-828D-3B48-94A3-162EC985068D}"/>
                </a:ext>
              </a:extLst>
            </p:cNvPr>
            <p:cNvSpPr/>
            <p:nvPr/>
          </p:nvSpPr>
          <p:spPr>
            <a:xfrm>
              <a:off x="1791750" y="2539777"/>
              <a:ext cx="20096616" cy="1172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85717" lvl="1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Discussions on other club </a:t>
              </a: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officers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485717" lvl="1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President and Vice President e-Book.</a:t>
              </a:r>
            </a:p>
            <a:p>
              <a:pPr marL="1485717" lvl="1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485717" lvl="1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the end of this module if time permits.</a:t>
              </a:r>
            </a:p>
            <a:p>
              <a:pPr marL="1485717" lvl="1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485717" lvl="1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District breakout module if time permits.</a:t>
              </a:r>
            </a:p>
            <a:p>
              <a:pPr marL="1485717" lvl="1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485717" lvl="1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an optional Town Hall module at the end of the scheduled training session for those that wish to stay and participate.</a:t>
              </a:r>
            </a:p>
            <a:p>
              <a:pPr marL="1485717" lvl="1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485717" lvl="1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By sending a note to one of the DGs who will provide feedback.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/>
            </a:p>
          </p:txBody>
        </p:sp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EB0649B-F160-6C42-A8A5-EE0C24B3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338612" y="441074"/>
              <a:ext cx="2291699" cy="21351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8A98DF-2921-BD4B-AFC0-FA4E2B16C082}"/>
                </a:ext>
              </a:extLst>
            </p:cNvPr>
            <p:cNvGrpSpPr/>
            <p:nvPr/>
          </p:nvGrpSpPr>
          <p:grpSpPr>
            <a:xfrm>
              <a:off x="17878719" y="3790934"/>
              <a:ext cx="5033134" cy="4633652"/>
              <a:chOff x="16003325" y="2555610"/>
              <a:chExt cx="4523916" cy="6594829"/>
            </a:xfrm>
          </p:grpSpPr>
          <p:sp>
            <p:nvSpPr>
              <p:cNvPr id="6" name="Freeform 49">
                <a:extLst>
                  <a:ext uri="{FF2B5EF4-FFF2-40B4-BE49-F238E27FC236}">
                    <a16:creationId xmlns:a16="http://schemas.microsoft.com/office/drawing/2014/main" id="{9DE8549A-9387-434C-A6BB-D51DCA50A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2805" y="2728946"/>
                <a:ext cx="2467745" cy="2467744"/>
              </a:xfrm>
              <a:custGeom>
                <a:avLst/>
                <a:gdLst>
                  <a:gd name="T0" fmla="*/ 1191 w 2385"/>
                  <a:gd name="T1" fmla="*/ 1 h 2384"/>
                  <a:gd name="T2" fmla="*/ 1191 w 2385"/>
                  <a:gd name="T3" fmla="*/ 1 h 2384"/>
                  <a:gd name="T4" fmla="*/ 1 w 2385"/>
                  <a:gd name="T5" fmla="*/ 1193 h 2384"/>
                  <a:gd name="T6" fmla="*/ 1 w 2385"/>
                  <a:gd name="T7" fmla="*/ 1193 h 2384"/>
                  <a:gd name="T8" fmla="*/ 1193 w 2385"/>
                  <a:gd name="T9" fmla="*/ 2383 h 2384"/>
                  <a:gd name="T10" fmla="*/ 1193 w 2385"/>
                  <a:gd name="T11" fmla="*/ 2383 h 2384"/>
                  <a:gd name="T12" fmla="*/ 2383 w 2385"/>
                  <a:gd name="T13" fmla="*/ 1191 h 2384"/>
                  <a:gd name="T14" fmla="*/ 2383 w 2385"/>
                  <a:gd name="T15" fmla="*/ 1191 h 2384"/>
                  <a:gd name="T16" fmla="*/ 1191 w 2385"/>
                  <a:gd name="T17" fmla="*/ 1 h 2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5" h="2384">
                    <a:moveTo>
                      <a:pt x="1191" y="1"/>
                    </a:moveTo>
                    <a:lnTo>
                      <a:pt x="1191" y="1"/>
                    </a:lnTo>
                    <a:cubicBezTo>
                      <a:pt x="534" y="1"/>
                      <a:pt x="0" y="535"/>
                      <a:pt x="1" y="1193"/>
                    </a:cubicBezTo>
                    <a:lnTo>
                      <a:pt x="1" y="1193"/>
                    </a:lnTo>
                    <a:cubicBezTo>
                      <a:pt x="1" y="1851"/>
                      <a:pt x="535" y="2383"/>
                      <a:pt x="1193" y="2383"/>
                    </a:cubicBezTo>
                    <a:lnTo>
                      <a:pt x="1193" y="2383"/>
                    </a:lnTo>
                    <a:cubicBezTo>
                      <a:pt x="1851" y="2383"/>
                      <a:pt x="2384" y="1849"/>
                      <a:pt x="2383" y="1191"/>
                    </a:cubicBezTo>
                    <a:lnTo>
                      <a:pt x="2383" y="1191"/>
                    </a:lnTo>
                    <a:cubicBezTo>
                      <a:pt x="2382" y="533"/>
                      <a:pt x="1849" y="0"/>
                      <a:pt x="1191" y="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2FB38CF-9449-8044-BD66-F99F2224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4909" y="2555611"/>
                <a:ext cx="1413004" cy="2816905"/>
              </a:xfrm>
              <a:custGeom>
                <a:avLst/>
                <a:gdLst>
                  <a:gd name="connsiteX0" fmla="*/ 1411962 w 1413004"/>
                  <a:gd name="connsiteY0" fmla="*/ 1140361 h 2816905"/>
                  <a:gd name="connsiteX1" fmla="*/ 1413004 w 1413004"/>
                  <a:gd name="connsiteY1" fmla="*/ 1673014 h 2816905"/>
                  <a:gd name="connsiteX2" fmla="*/ 1144922 w 1413004"/>
                  <a:gd name="connsiteY2" fmla="*/ 1407207 h 2816905"/>
                  <a:gd name="connsiteX3" fmla="*/ 1411962 w 1413004"/>
                  <a:gd name="connsiteY3" fmla="*/ 1140361 h 2816905"/>
                  <a:gd name="connsiteX4" fmla="*/ 1407420 w 1413004"/>
                  <a:gd name="connsiteY4" fmla="*/ 574742 h 2816905"/>
                  <a:gd name="connsiteX5" fmla="*/ 1407420 w 1413004"/>
                  <a:gd name="connsiteY5" fmla="*/ 895798 h 2816905"/>
                  <a:gd name="connsiteX6" fmla="*/ 895002 w 1413004"/>
                  <a:gd name="connsiteY6" fmla="*/ 1409487 h 2816905"/>
                  <a:gd name="connsiteX7" fmla="*/ 1408452 w 1413004"/>
                  <a:gd name="connsiteY7" fmla="*/ 1923176 h 2816905"/>
                  <a:gd name="connsiteX8" fmla="*/ 1408452 w 1413004"/>
                  <a:gd name="connsiteY8" fmla="*/ 2243197 h 2816905"/>
                  <a:gd name="connsiteX9" fmla="*/ 574742 w 1413004"/>
                  <a:gd name="connsiteY9" fmla="*/ 1409487 h 2816905"/>
                  <a:gd name="connsiteX10" fmla="*/ 1407420 w 1413004"/>
                  <a:gd name="connsiteY10" fmla="*/ 574742 h 2816905"/>
                  <a:gd name="connsiteX11" fmla="*/ 1406386 w 1413004"/>
                  <a:gd name="connsiteY11" fmla="*/ 0 h 2816905"/>
                  <a:gd name="connsiteX12" fmla="*/ 1406386 w 1413004"/>
                  <a:gd name="connsiteY12" fmla="*/ 320690 h 2816905"/>
                  <a:gd name="connsiteX13" fmla="*/ 320338 w 1413004"/>
                  <a:gd name="connsiteY13" fmla="*/ 1408969 h 2816905"/>
                  <a:gd name="connsiteX14" fmla="*/ 1408452 w 1413004"/>
                  <a:gd name="connsiteY14" fmla="*/ 2497248 h 2816905"/>
                  <a:gd name="connsiteX15" fmla="*/ 1408452 w 1413004"/>
                  <a:gd name="connsiteY15" fmla="*/ 2816904 h 2816905"/>
                  <a:gd name="connsiteX16" fmla="*/ 0 w 1413004"/>
                  <a:gd name="connsiteY16" fmla="*/ 1410004 h 2816905"/>
                  <a:gd name="connsiteX17" fmla="*/ 1406386 w 1413004"/>
                  <a:gd name="connsiteY17" fmla="*/ 0 h 281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3004" h="2816905">
                    <a:moveTo>
                      <a:pt x="1411962" y="1140361"/>
                    </a:moveTo>
                    <a:lnTo>
                      <a:pt x="1413004" y="1673014"/>
                    </a:lnTo>
                    <a:cubicBezTo>
                      <a:pt x="1264880" y="1673014"/>
                      <a:pt x="1144922" y="1554647"/>
                      <a:pt x="1144922" y="1407207"/>
                    </a:cubicBezTo>
                    <a:cubicBezTo>
                      <a:pt x="1144922" y="1260805"/>
                      <a:pt x="1263838" y="1140361"/>
                      <a:pt x="1411962" y="1140361"/>
                    </a:cubicBezTo>
                    <a:close/>
                    <a:moveTo>
                      <a:pt x="1407420" y="574742"/>
                    </a:moveTo>
                    <a:lnTo>
                      <a:pt x="1407420" y="895798"/>
                    </a:lnTo>
                    <a:cubicBezTo>
                      <a:pt x="1124350" y="895798"/>
                      <a:pt x="895002" y="1126751"/>
                      <a:pt x="895002" y="1409487"/>
                    </a:cubicBezTo>
                    <a:cubicBezTo>
                      <a:pt x="895002" y="1694295"/>
                      <a:pt x="1124350" y="1924212"/>
                      <a:pt x="1408452" y="1923176"/>
                    </a:cubicBezTo>
                    <a:lnTo>
                      <a:pt x="1408452" y="2243197"/>
                    </a:lnTo>
                    <a:cubicBezTo>
                      <a:pt x="948724" y="2243197"/>
                      <a:pt x="575776" y="1870358"/>
                      <a:pt x="574742" y="1409487"/>
                    </a:cubicBezTo>
                    <a:cubicBezTo>
                      <a:pt x="574742" y="949652"/>
                      <a:pt x="947690" y="574742"/>
                      <a:pt x="1407420" y="574742"/>
                    </a:cubicBezTo>
                    <a:close/>
                    <a:moveTo>
                      <a:pt x="1406386" y="0"/>
                    </a:moveTo>
                    <a:lnTo>
                      <a:pt x="1406386" y="320690"/>
                    </a:lnTo>
                    <a:cubicBezTo>
                      <a:pt x="807044" y="320690"/>
                      <a:pt x="319304" y="808968"/>
                      <a:pt x="320338" y="1408969"/>
                    </a:cubicBezTo>
                    <a:cubicBezTo>
                      <a:pt x="321371" y="2010006"/>
                      <a:pt x="809112" y="2498283"/>
                      <a:pt x="1408452" y="2497248"/>
                    </a:cubicBezTo>
                    <a:lnTo>
                      <a:pt x="1408452" y="2816904"/>
                    </a:lnTo>
                    <a:cubicBezTo>
                      <a:pt x="632408" y="2817939"/>
                      <a:pt x="1033" y="2186902"/>
                      <a:pt x="0" y="1410004"/>
                    </a:cubicBezTo>
                    <a:cubicBezTo>
                      <a:pt x="0" y="633105"/>
                      <a:pt x="630342" y="1034"/>
                      <a:pt x="14063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CB7E1CC-B787-2548-BB7B-D758DCA5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4396" y="2555610"/>
                <a:ext cx="1408454" cy="2817938"/>
              </a:xfrm>
              <a:custGeom>
                <a:avLst/>
                <a:gdLst>
                  <a:gd name="connsiteX0" fmla="*/ 0 w 1408454"/>
                  <a:gd name="connsiteY0" fmla="*/ 1140361 h 2817938"/>
                  <a:gd name="connsiteX1" fmla="*/ 263534 w 1408454"/>
                  <a:gd name="connsiteY1" fmla="*/ 1407207 h 2817938"/>
                  <a:gd name="connsiteX2" fmla="*/ 1030 w 1408454"/>
                  <a:gd name="connsiteY2" fmla="*/ 1673014 h 2817938"/>
                  <a:gd name="connsiteX3" fmla="*/ 0 w 1408454"/>
                  <a:gd name="connsiteY3" fmla="*/ 574742 h 2817938"/>
                  <a:gd name="connsiteX4" fmla="*/ 833712 w 1408454"/>
                  <a:gd name="connsiteY4" fmla="*/ 1408451 h 2817938"/>
                  <a:gd name="connsiteX5" fmla="*/ 1034 w 1408454"/>
                  <a:gd name="connsiteY5" fmla="*/ 2243197 h 2817938"/>
                  <a:gd name="connsiteX6" fmla="*/ 1034 w 1408454"/>
                  <a:gd name="connsiteY6" fmla="*/ 1923176 h 2817938"/>
                  <a:gd name="connsiteX7" fmla="*/ 513054 w 1408454"/>
                  <a:gd name="connsiteY7" fmla="*/ 1409487 h 2817938"/>
                  <a:gd name="connsiteX8" fmla="*/ 0 w 1408454"/>
                  <a:gd name="connsiteY8" fmla="*/ 895798 h 2817938"/>
                  <a:gd name="connsiteX9" fmla="*/ 0 w 1408454"/>
                  <a:gd name="connsiteY9" fmla="*/ 0 h 2817938"/>
                  <a:gd name="connsiteX10" fmla="*/ 1408454 w 1408454"/>
                  <a:gd name="connsiteY10" fmla="*/ 1408452 h 2817938"/>
                  <a:gd name="connsiteX11" fmla="*/ 2066 w 1408454"/>
                  <a:gd name="connsiteY11" fmla="*/ 2817938 h 2817938"/>
                  <a:gd name="connsiteX12" fmla="*/ 2066 w 1408454"/>
                  <a:gd name="connsiteY12" fmla="*/ 2498165 h 2817938"/>
                  <a:gd name="connsiteX13" fmla="*/ 1088116 w 1408454"/>
                  <a:gd name="connsiteY13" fmla="*/ 1408452 h 2817938"/>
                  <a:gd name="connsiteX14" fmla="*/ 0 w 1408454"/>
                  <a:gd name="connsiteY14" fmla="*/ 320808 h 2817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8454" h="2817938">
                    <a:moveTo>
                      <a:pt x="0" y="1140361"/>
                    </a:moveTo>
                    <a:cubicBezTo>
                      <a:pt x="146180" y="1140361"/>
                      <a:pt x="263534" y="1259767"/>
                      <a:pt x="263534" y="1407207"/>
                    </a:cubicBezTo>
                    <a:cubicBezTo>
                      <a:pt x="263534" y="1553608"/>
                      <a:pt x="146180" y="1673014"/>
                      <a:pt x="1030" y="1673014"/>
                    </a:cubicBezTo>
                    <a:close/>
                    <a:moveTo>
                      <a:pt x="0" y="574742"/>
                    </a:moveTo>
                    <a:cubicBezTo>
                      <a:pt x="458232" y="574742"/>
                      <a:pt x="833712" y="948616"/>
                      <a:pt x="833712" y="1408451"/>
                    </a:cubicBezTo>
                    <a:cubicBezTo>
                      <a:pt x="833712" y="1869322"/>
                      <a:pt x="460300" y="2243197"/>
                      <a:pt x="1034" y="2243197"/>
                    </a:cubicBezTo>
                    <a:lnTo>
                      <a:pt x="1034" y="1923176"/>
                    </a:lnTo>
                    <a:cubicBezTo>
                      <a:pt x="283420" y="1923176"/>
                      <a:pt x="513054" y="1692223"/>
                      <a:pt x="513054" y="1409487"/>
                    </a:cubicBezTo>
                    <a:cubicBezTo>
                      <a:pt x="513054" y="1124679"/>
                      <a:pt x="283420" y="894762"/>
                      <a:pt x="0" y="895798"/>
                    </a:cubicBezTo>
                    <a:close/>
                    <a:moveTo>
                      <a:pt x="0" y="0"/>
                    </a:moveTo>
                    <a:cubicBezTo>
                      <a:pt x="776046" y="0"/>
                      <a:pt x="1407422" y="631268"/>
                      <a:pt x="1408454" y="1408452"/>
                    </a:cubicBezTo>
                    <a:cubicBezTo>
                      <a:pt x="1408454" y="2185636"/>
                      <a:pt x="778112" y="2817938"/>
                      <a:pt x="2066" y="2817938"/>
                    </a:cubicBezTo>
                    <a:lnTo>
                      <a:pt x="2066" y="2498165"/>
                    </a:lnTo>
                    <a:cubicBezTo>
                      <a:pt x="601410" y="2497130"/>
                      <a:pt x="1088116" y="2008674"/>
                      <a:pt x="1088116" y="1408452"/>
                    </a:cubicBezTo>
                    <a:cubicBezTo>
                      <a:pt x="1088116" y="808230"/>
                      <a:pt x="600376" y="319773"/>
                      <a:pt x="0" y="32080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Freeform 56">
                <a:extLst>
                  <a:ext uri="{FF2B5EF4-FFF2-40B4-BE49-F238E27FC236}">
                    <a16:creationId xmlns:a16="http://schemas.microsoft.com/office/drawing/2014/main" id="{3E9EF1F3-0402-A14B-A081-E1D7967EF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6853" y="3878430"/>
                <a:ext cx="2513356" cy="82106"/>
              </a:xfrm>
              <a:custGeom>
                <a:avLst/>
                <a:gdLst>
                  <a:gd name="T0" fmla="*/ 2427 w 2428"/>
                  <a:gd name="T1" fmla="*/ 0 h 81"/>
                  <a:gd name="T2" fmla="*/ 2427 w 2428"/>
                  <a:gd name="T3" fmla="*/ 80 h 81"/>
                  <a:gd name="T4" fmla="*/ 0 w 2428"/>
                  <a:gd name="T5" fmla="*/ 80 h 81"/>
                  <a:gd name="T6" fmla="*/ 0 w 2428"/>
                  <a:gd name="T7" fmla="*/ 80 h 81"/>
                  <a:gd name="T8" fmla="*/ 80 w 2428"/>
                  <a:gd name="T9" fmla="*/ 0 h 81"/>
                  <a:gd name="T10" fmla="*/ 2427 w 2428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8" h="81">
                    <a:moveTo>
                      <a:pt x="2427" y="0"/>
                    </a:moveTo>
                    <a:lnTo>
                      <a:pt x="2427" y="80"/>
                    </a:lnTo>
                    <a:lnTo>
                      <a:pt x="0" y="80"/>
                    </a:lnTo>
                    <a:lnTo>
                      <a:pt x="0" y="80"/>
                    </a:lnTo>
                    <a:cubicBezTo>
                      <a:pt x="0" y="35"/>
                      <a:pt x="36" y="0"/>
                      <a:pt x="80" y="0"/>
                    </a:cubicBezTo>
                    <a:lnTo>
                      <a:pt x="2427" y="0"/>
                    </a:lnTo>
                  </a:path>
                </a:pathLst>
              </a:custGeom>
              <a:solidFill>
                <a:srgbClr val="43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6A4CBCD7-CEC3-5742-9287-6798C1037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6853" y="3957956"/>
                <a:ext cx="2513356" cy="82106"/>
              </a:xfrm>
              <a:custGeom>
                <a:avLst/>
                <a:gdLst>
                  <a:gd name="T0" fmla="*/ 2427 w 2428"/>
                  <a:gd name="T1" fmla="*/ 0 h 81"/>
                  <a:gd name="T2" fmla="*/ 2427 w 2428"/>
                  <a:gd name="T3" fmla="*/ 80 h 81"/>
                  <a:gd name="T4" fmla="*/ 80 w 2428"/>
                  <a:gd name="T5" fmla="*/ 80 h 81"/>
                  <a:gd name="T6" fmla="*/ 80 w 2428"/>
                  <a:gd name="T7" fmla="*/ 80 h 81"/>
                  <a:gd name="T8" fmla="*/ 0 w 2428"/>
                  <a:gd name="T9" fmla="*/ 0 h 81"/>
                  <a:gd name="T10" fmla="*/ 2427 w 2428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8" h="81">
                    <a:moveTo>
                      <a:pt x="2427" y="0"/>
                    </a:moveTo>
                    <a:lnTo>
                      <a:pt x="2427" y="80"/>
                    </a:lnTo>
                    <a:lnTo>
                      <a:pt x="80" y="80"/>
                    </a:lnTo>
                    <a:lnTo>
                      <a:pt x="80" y="80"/>
                    </a:lnTo>
                    <a:cubicBezTo>
                      <a:pt x="36" y="80"/>
                      <a:pt x="0" y="44"/>
                      <a:pt x="0" y="0"/>
                    </a:cubicBezTo>
                    <a:lnTo>
                      <a:pt x="2427" y="0"/>
                    </a:lnTo>
                  </a:path>
                </a:pathLst>
              </a:custGeom>
              <a:solidFill>
                <a:srgbClr val="2223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09BDF31F-61F0-0B46-B86B-F423E3197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3008" y="3568252"/>
                <a:ext cx="980712" cy="310178"/>
              </a:xfrm>
              <a:custGeom>
                <a:avLst/>
                <a:gdLst>
                  <a:gd name="T0" fmla="*/ 274 w 950"/>
                  <a:gd name="T1" fmla="*/ 0 h 301"/>
                  <a:gd name="T2" fmla="*/ 0 w 950"/>
                  <a:gd name="T3" fmla="*/ 300 h 301"/>
                  <a:gd name="T4" fmla="*/ 675 w 950"/>
                  <a:gd name="T5" fmla="*/ 300 h 301"/>
                  <a:gd name="T6" fmla="*/ 949 w 950"/>
                  <a:gd name="T7" fmla="*/ 0 h 301"/>
                  <a:gd name="T8" fmla="*/ 274 w 950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301">
                    <a:moveTo>
                      <a:pt x="274" y="0"/>
                    </a:moveTo>
                    <a:lnTo>
                      <a:pt x="0" y="300"/>
                    </a:lnTo>
                    <a:lnTo>
                      <a:pt x="675" y="300"/>
                    </a:lnTo>
                    <a:lnTo>
                      <a:pt x="949" y="0"/>
                    </a:lnTo>
                    <a:lnTo>
                      <a:pt x="27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Freeform 62">
                <a:extLst>
                  <a:ext uri="{FF2B5EF4-FFF2-40B4-BE49-F238E27FC236}">
                    <a16:creationId xmlns:a16="http://schemas.microsoft.com/office/drawing/2014/main" id="{B7EF2BD8-B650-A142-B76E-1D1471F97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3008" y="4040061"/>
                <a:ext cx="980712" cy="310178"/>
              </a:xfrm>
              <a:custGeom>
                <a:avLst/>
                <a:gdLst>
                  <a:gd name="T0" fmla="*/ 274 w 950"/>
                  <a:gd name="T1" fmla="*/ 300 h 301"/>
                  <a:gd name="T2" fmla="*/ 0 w 950"/>
                  <a:gd name="T3" fmla="*/ 0 h 301"/>
                  <a:gd name="T4" fmla="*/ 675 w 950"/>
                  <a:gd name="T5" fmla="*/ 0 h 301"/>
                  <a:gd name="T6" fmla="*/ 949 w 950"/>
                  <a:gd name="T7" fmla="*/ 300 h 301"/>
                  <a:gd name="T8" fmla="*/ 274 w 950"/>
                  <a:gd name="T9" fmla="*/ 30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301">
                    <a:moveTo>
                      <a:pt x="274" y="300"/>
                    </a:moveTo>
                    <a:lnTo>
                      <a:pt x="0" y="0"/>
                    </a:lnTo>
                    <a:lnTo>
                      <a:pt x="675" y="0"/>
                    </a:lnTo>
                    <a:lnTo>
                      <a:pt x="949" y="300"/>
                    </a:lnTo>
                    <a:lnTo>
                      <a:pt x="274" y="30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405661D-81C4-C942-B7EF-FEBD243C8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3007" y="3568252"/>
                <a:ext cx="984234" cy="780957"/>
              </a:xfrm>
              <a:custGeom>
                <a:avLst/>
                <a:gdLst>
                  <a:gd name="connsiteX0" fmla="*/ 529128 w 984234"/>
                  <a:gd name="connsiteY0" fmla="*/ 471809 h 780957"/>
                  <a:gd name="connsiteX1" fmla="*/ 699532 w 984234"/>
                  <a:gd name="connsiteY1" fmla="*/ 471809 h 780957"/>
                  <a:gd name="connsiteX2" fmla="*/ 984234 w 984234"/>
                  <a:gd name="connsiteY2" fmla="*/ 780957 h 780957"/>
                  <a:gd name="connsiteX3" fmla="*/ 814868 w 984234"/>
                  <a:gd name="connsiteY3" fmla="*/ 780957 h 780957"/>
                  <a:gd name="connsiteX4" fmla="*/ 264564 w 984234"/>
                  <a:gd name="connsiteY4" fmla="*/ 471809 h 780957"/>
                  <a:gd name="connsiteX5" fmla="*/ 433930 w 984234"/>
                  <a:gd name="connsiteY5" fmla="*/ 471809 h 780957"/>
                  <a:gd name="connsiteX6" fmla="*/ 719670 w 984234"/>
                  <a:gd name="connsiteY6" fmla="*/ 780957 h 780957"/>
                  <a:gd name="connsiteX7" fmla="*/ 550304 w 984234"/>
                  <a:gd name="connsiteY7" fmla="*/ 780957 h 780957"/>
                  <a:gd name="connsiteX8" fmla="*/ 0 w 984234"/>
                  <a:gd name="connsiteY8" fmla="*/ 471809 h 780957"/>
                  <a:gd name="connsiteX9" fmla="*/ 169366 w 984234"/>
                  <a:gd name="connsiteY9" fmla="*/ 471809 h 780957"/>
                  <a:gd name="connsiteX10" fmla="*/ 455106 w 984234"/>
                  <a:gd name="connsiteY10" fmla="*/ 780957 h 780957"/>
                  <a:gd name="connsiteX11" fmla="*/ 284700 w 984234"/>
                  <a:gd name="connsiteY11" fmla="*/ 780957 h 780957"/>
                  <a:gd name="connsiteX12" fmla="*/ 814868 w 984234"/>
                  <a:gd name="connsiteY12" fmla="*/ 0 h 780957"/>
                  <a:gd name="connsiteX13" fmla="*/ 984234 w 984234"/>
                  <a:gd name="connsiteY13" fmla="*/ 0 h 780957"/>
                  <a:gd name="connsiteX14" fmla="*/ 699532 w 984234"/>
                  <a:gd name="connsiteY14" fmla="*/ 309147 h 780957"/>
                  <a:gd name="connsiteX15" fmla="*/ 529128 w 984234"/>
                  <a:gd name="connsiteY15" fmla="*/ 309147 h 780957"/>
                  <a:gd name="connsiteX16" fmla="*/ 550304 w 984234"/>
                  <a:gd name="connsiteY16" fmla="*/ 0 h 780957"/>
                  <a:gd name="connsiteX17" fmla="*/ 719670 w 984234"/>
                  <a:gd name="connsiteY17" fmla="*/ 0 h 780957"/>
                  <a:gd name="connsiteX18" fmla="*/ 433930 w 984234"/>
                  <a:gd name="connsiteY18" fmla="*/ 309147 h 780957"/>
                  <a:gd name="connsiteX19" fmla="*/ 264564 w 984234"/>
                  <a:gd name="connsiteY19" fmla="*/ 309147 h 780957"/>
                  <a:gd name="connsiteX20" fmla="*/ 284700 w 984234"/>
                  <a:gd name="connsiteY20" fmla="*/ 0 h 780957"/>
                  <a:gd name="connsiteX21" fmla="*/ 455106 w 984234"/>
                  <a:gd name="connsiteY21" fmla="*/ 0 h 780957"/>
                  <a:gd name="connsiteX22" fmla="*/ 169366 w 984234"/>
                  <a:gd name="connsiteY22" fmla="*/ 309147 h 780957"/>
                  <a:gd name="connsiteX23" fmla="*/ 0 w 984234"/>
                  <a:gd name="connsiteY23" fmla="*/ 309147 h 78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4234" h="780957">
                    <a:moveTo>
                      <a:pt x="529128" y="471809"/>
                    </a:moveTo>
                    <a:lnTo>
                      <a:pt x="699532" y="471809"/>
                    </a:lnTo>
                    <a:lnTo>
                      <a:pt x="984234" y="780957"/>
                    </a:lnTo>
                    <a:lnTo>
                      <a:pt x="814868" y="780957"/>
                    </a:lnTo>
                    <a:close/>
                    <a:moveTo>
                      <a:pt x="264564" y="471809"/>
                    </a:moveTo>
                    <a:lnTo>
                      <a:pt x="433930" y="471809"/>
                    </a:lnTo>
                    <a:lnTo>
                      <a:pt x="719670" y="780957"/>
                    </a:lnTo>
                    <a:lnTo>
                      <a:pt x="550304" y="780957"/>
                    </a:lnTo>
                    <a:close/>
                    <a:moveTo>
                      <a:pt x="0" y="471809"/>
                    </a:moveTo>
                    <a:lnTo>
                      <a:pt x="169366" y="471809"/>
                    </a:lnTo>
                    <a:lnTo>
                      <a:pt x="455106" y="780957"/>
                    </a:lnTo>
                    <a:lnTo>
                      <a:pt x="284700" y="780957"/>
                    </a:lnTo>
                    <a:close/>
                    <a:moveTo>
                      <a:pt x="814868" y="0"/>
                    </a:moveTo>
                    <a:lnTo>
                      <a:pt x="984234" y="0"/>
                    </a:lnTo>
                    <a:lnTo>
                      <a:pt x="699532" y="309147"/>
                    </a:lnTo>
                    <a:lnTo>
                      <a:pt x="529128" y="309147"/>
                    </a:lnTo>
                    <a:close/>
                    <a:moveTo>
                      <a:pt x="550304" y="0"/>
                    </a:moveTo>
                    <a:lnTo>
                      <a:pt x="719670" y="0"/>
                    </a:lnTo>
                    <a:lnTo>
                      <a:pt x="433930" y="309147"/>
                    </a:lnTo>
                    <a:lnTo>
                      <a:pt x="264564" y="309147"/>
                    </a:lnTo>
                    <a:close/>
                    <a:moveTo>
                      <a:pt x="284700" y="0"/>
                    </a:moveTo>
                    <a:lnTo>
                      <a:pt x="455106" y="0"/>
                    </a:lnTo>
                    <a:lnTo>
                      <a:pt x="169366" y="309147"/>
                    </a:lnTo>
                    <a:lnTo>
                      <a:pt x="0" y="3091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8A56898F-4038-2449-95DB-CEF55D2A5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0881" y="5137389"/>
                <a:ext cx="250879" cy="232635"/>
              </a:xfrm>
              <a:custGeom>
                <a:avLst/>
                <a:gdLst>
                  <a:gd name="T0" fmla="*/ 12 w 244"/>
                  <a:gd name="T1" fmla="*/ 5 h 227"/>
                  <a:gd name="T2" fmla="*/ 12 w 244"/>
                  <a:gd name="T3" fmla="*/ 5 h 227"/>
                  <a:gd name="T4" fmla="*/ 57 w 244"/>
                  <a:gd name="T5" fmla="*/ 22 h 227"/>
                  <a:gd name="T6" fmla="*/ 57 w 244"/>
                  <a:gd name="T7" fmla="*/ 22 h 227"/>
                  <a:gd name="T8" fmla="*/ 123 w 244"/>
                  <a:gd name="T9" fmla="*/ 100 h 227"/>
                  <a:gd name="T10" fmla="*/ 123 w 244"/>
                  <a:gd name="T11" fmla="*/ 100 h 227"/>
                  <a:gd name="T12" fmla="*/ 243 w 244"/>
                  <a:gd name="T13" fmla="*/ 178 h 227"/>
                  <a:gd name="T14" fmla="*/ 143 w 244"/>
                  <a:gd name="T15" fmla="*/ 226 h 227"/>
                  <a:gd name="T16" fmla="*/ 0 w 244"/>
                  <a:gd name="T17" fmla="*/ 14 h 227"/>
                  <a:gd name="T18" fmla="*/ 0 w 244"/>
                  <a:gd name="T19" fmla="*/ 14 h 227"/>
                  <a:gd name="T20" fmla="*/ 12 w 244"/>
                  <a:gd name="T21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27">
                    <a:moveTo>
                      <a:pt x="12" y="5"/>
                    </a:moveTo>
                    <a:lnTo>
                      <a:pt x="12" y="5"/>
                    </a:lnTo>
                    <a:cubicBezTo>
                      <a:pt x="21" y="1"/>
                      <a:pt x="37" y="0"/>
                      <a:pt x="57" y="22"/>
                    </a:cubicBezTo>
                    <a:lnTo>
                      <a:pt x="57" y="22"/>
                    </a:lnTo>
                    <a:cubicBezTo>
                      <a:pt x="85" y="53"/>
                      <a:pt x="90" y="58"/>
                      <a:pt x="123" y="100"/>
                    </a:cubicBezTo>
                    <a:lnTo>
                      <a:pt x="123" y="100"/>
                    </a:lnTo>
                    <a:cubicBezTo>
                      <a:pt x="123" y="100"/>
                      <a:pt x="185" y="114"/>
                      <a:pt x="243" y="178"/>
                    </a:cubicBezTo>
                    <a:lnTo>
                      <a:pt x="143" y="226"/>
                    </a:lnTo>
                    <a:lnTo>
                      <a:pt x="0" y="14"/>
                    </a:lnTo>
                    <a:lnTo>
                      <a:pt x="0" y="14"/>
                    </a:lnTo>
                    <a:cubicBezTo>
                      <a:pt x="0" y="14"/>
                      <a:pt x="4" y="8"/>
                      <a:pt x="12" y="5"/>
                    </a:cubicBezTo>
                  </a:path>
                </a:pathLst>
              </a:custGeom>
              <a:solidFill>
                <a:srgbClr val="FCB5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67">
                <a:extLst>
                  <a:ext uri="{FF2B5EF4-FFF2-40B4-BE49-F238E27FC236}">
                    <a16:creationId xmlns:a16="http://schemas.microsoft.com/office/drawing/2014/main" id="{66CF9DD9-E270-2C46-AAEF-977EF738F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5278" y="5137389"/>
                <a:ext cx="250881" cy="232635"/>
              </a:xfrm>
              <a:custGeom>
                <a:avLst/>
                <a:gdLst>
                  <a:gd name="T0" fmla="*/ 231 w 244"/>
                  <a:gd name="T1" fmla="*/ 5 h 227"/>
                  <a:gd name="T2" fmla="*/ 231 w 244"/>
                  <a:gd name="T3" fmla="*/ 5 h 227"/>
                  <a:gd name="T4" fmla="*/ 186 w 244"/>
                  <a:gd name="T5" fmla="*/ 22 h 227"/>
                  <a:gd name="T6" fmla="*/ 186 w 244"/>
                  <a:gd name="T7" fmla="*/ 22 h 227"/>
                  <a:gd name="T8" fmla="*/ 120 w 244"/>
                  <a:gd name="T9" fmla="*/ 100 h 227"/>
                  <a:gd name="T10" fmla="*/ 120 w 244"/>
                  <a:gd name="T11" fmla="*/ 100 h 227"/>
                  <a:gd name="T12" fmla="*/ 0 w 244"/>
                  <a:gd name="T13" fmla="*/ 178 h 227"/>
                  <a:gd name="T14" fmla="*/ 100 w 244"/>
                  <a:gd name="T15" fmla="*/ 226 h 227"/>
                  <a:gd name="T16" fmla="*/ 243 w 244"/>
                  <a:gd name="T17" fmla="*/ 14 h 227"/>
                  <a:gd name="T18" fmla="*/ 243 w 244"/>
                  <a:gd name="T19" fmla="*/ 14 h 227"/>
                  <a:gd name="T20" fmla="*/ 231 w 244"/>
                  <a:gd name="T21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27">
                    <a:moveTo>
                      <a:pt x="231" y="5"/>
                    </a:moveTo>
                    <a:lnTo>
                      <a:pt x="231" y="5"/>
                    </a:lnTo>
                    <a:cubicBezTo>
                      <a:pt x="222" y="1"/>
                      <a:pt x="206" y="0"/>
                      <a:pt x="186" y="22"/>
                    </a:cubicBezTo>
                    <a:lnTo>
                      <a:pt x="186" y="22"/>
                    </a:lnTo>
                    <a:cubicBezTo>
                      <a:pt x="158" y="53"/>
                      <a:pt x="154" y="58"/>
                      <a:pt x="120" y="100"/>
                    </a:cubicBezTo>
                    <a:lnTo>
                      <a:pt x="120" y="100"/>
                    </a:lnTo>
                    <a:cubicBezTo>
                      <a:pt x="120" y="100"/>
                      <a:pt x="57" y="114"/>
                      <a:pt x="0" y="178"/>
                    </a:cubicBezTo>
                    <a:lnTo>
                      <a:pt x="100" y="226"/>
                    </a:lnTo>
                    <a:lnTo>
                      <a:pt x="243" y="14"/>
                    </a:lnTo>
                    <a:lnTo>
                      <a:pt x="243" y="14"/>
                    </a:lnTo>
                    <a:cubicBezTo>
                      <a:pt x="243" y="14"/>
                      <a:pt x="239" y="8"/>
                      <a:pt x="231" y="5"/>
                    </a:cubicBezTo>
                  </a:path>
                </a:pathLst>
              </a:custGeom>
              <a:solidFill>
                <a:srgbClr val="FCB5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68">
                <a:extLst>
                  <a:ext uri="{FF2B5EF4-FFF2-40B4-BE49-F238E27FC236}">
                    <a16:creationId xmlns:a16="http://schemas.microsoft.com/office/drawing/2014/main" id="{E310FE96-8D2A-654C-A360-35681DCC5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6848" y="5315287"/>
                <a:ext cx="1213346" cy="1295450"/>
              </a:xfrm>
              <a:custGeom>
                <a:avLst/>
                <a:gdLst>
                  <a:gd name="T0" fmla="*/ 1171 w 1172"/>
                  <a:gd name="T1" fmla="*/ 53 h 1253"/>
                  <a:gd name="T2" fmla="*/ 1063 w 1172"/>
                  <a:gd name="T3" fmla="*/ 0 h 1253"/>
                  <a:gd name="T4" fmla="*/ 724 w 1172"/>
                  <a:gd name="T5" fmla="*/ 525 h 1253"/>
                  <a:gd name="T6" fmla="*/ 724 w 1172"/>
                  <a:gd name="T7" fmla="*/ 525 h 1253"/>
                  <a:gd name="T8" fmla="*/ 586 w 1172"/>
                  <a:gd name="T9" fmla="*/ 525 h 1253"/>
                  <a:gd name="T10" fmla="*/ 447 w 1172"/>
                  <a:gd name="T11" fmla="*/ 525 h 1253"/>
                  <a:gd name="T12" fmla="*/ 447 w 1172"/>
                  <a:gd name="T13" fmla="*/ 525 h 1253"/>
                  <a:gd name="T14" fmla="*/ 109 w 1172"/>
                  <a:gd name="T15" fmla="*/ 0 h 1253"/>
                  <a:gd name="T16" fmla="*/ 0 w 1172"/>
                  <a:gd name="T17" fmla="*/ 53 h 1253"/>
                  <a:gd name="T18" fmla="*/ 271 w 1172"/>
                  <a:gd name="T19" fmla="*/ 602 h 1253"/>
                  <a:gd name="T20" fmla="*/ 328 w 1172"/>
                  <a:gd name="T21" fmla="*/ 1252 h 1253"/>
                  <a:gd name="T22" fmla="*/ 586 w 1172"/>
                  <a:gd name="T23" fmla="*/ 1252 h 1253"/>
                  <a:gd name="T24" fmla="*/ 842 w 1172"/>
                  <a:gd name="T25" fmla="*/ 1252 h 1253"/>
                  <a:gd name="T26" fmla="*/ 900 w 1172"/>
                  <a:gd name="T27" fmla="*/ 602 h 1253"/>
                  <a:gd name="T28" fmla="*/ 1171 w 1172"/>
                  <a:gd name="T29" fmla="*/ 53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2" h="1253">
                    <a:moveTo>
                      <a:pt x="1171" y="53"/>
                    </a:moveTo>
                    <a:lnTo>
                      <a:pt x="1063" y="0"/>
                    </a:lnTo>
                    <a:lnTo>
                      <a:pt x="724" y="525"/>
                    </a:lnTo>
                    <a:lnTo>
                      <a:pt x="724" y="525"/>
                    </a:lnTo>
                    <a:lnTo>
                      <a:pt x="586" y="525"/>
                    </a:lnTo>
                    <a:lnTo>
                      <a:pt x="447" y="525"/>
                    </a:lnTo>
                    <a:lnTo>
                      <a:pt x="447" y="525"/>
                    </a:lnTo>
                    <a:lnTo>
                      <a:pt x="109" y="0"/>
                    </a:lnTo>
                    <a:lnTo>
                      <a:pt x="0" y="53"/>
                    </a:lnTo>
                    <a:lnTo>
                      <a:pt x="271" y="602"/>
                    </a:lnTo>
                    <a:lnTo>
                      <a:pt x="328" y="1252"/>
                    </a:lnTo>
                    <a:lnTo>
                      <a:pt x="586" y="1252"/>
                    </a:lnTo>
                    <a:lnTo>
                      <a:pt x="842" y="1252"/>
                    </a:lnTo>
                    <a:lnTo>
                      <a:pt x="900" y="602"/>
                    </a:lnTo>
                    <a:lnTo>
                      <a:pt x="1171" y="5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Freeform 69">
                <a:extLst>
                  <a:ext uri="{FF2B5EF4-FFF2-40B4-BE49-F238E27FC236}">
                    <a16:creationId xmlns:a16="http://schemas.microsoft.com/office/drawing/2014/main" id="{14CBB38C-31DE-C340-A338-450E7FAB4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7730" y="5830729"/>
                <a:ext cx="205264" cy="95792"/>
              </a:xfrm>
              <a:custGeom>
                <a:avLst/>
                <a:gdLst>
                  <a:gd name="T0" fmla="*/ 0 w 198"/>
                  <a:gd name="T1" fmla="*/ 0 h 91"/>
                  <a:gd name="T2" fmla="*/ 197 w 198"/>
                  <a:gd name="T3" fmla="*/ 0 h 91"/>
                  <a:gd name="T4" fmla="*/ 98 w 198"/>
                  <a:gd name="T5" fmla="*/ 90 h 91"/>
                  <a:gd name="T6" fmla="*/ 0 w 198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91">
                    <a:moveTo>
                      <a:pt x="0" y="0"/>
                    </a:moveTo>
                    <a:lnTo>
                      <a:pt x="197" y="0"/>
                    </a:lnTo>
                    <a:lnTo>
                      <a:pt x="98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8DC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70">
                <a:extLst>
                  <a:ext uri="{FF2B5EF4-FFF2-40B4-BE49-F238E27FC236}">
                    <a16:creationId xmlns:a16="http://schemas.microsoft.com/office/drawing/2014/main" id="{82E39CBB-E731-C54E-A073-25F78994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5975" y="5762309"/>
                <a:ext cx="173335" cy="150526"/>
              </a:xfrm>
              <a:custGeom>
                <a:avLst/>
                <a:gdLst>
                  <a:gd name="T0" fmla="*/ 1 w 167"/>
                  <a:gd name="T1" fmla="*/ 199 h 200"/>
                  <a:gd name="T2" fmla="*/ 166 w 167"/>
                  <a:gd name="T3" fmla="*/ 198 h 200"/>
                  <a:gd name="T4" fmla="*/ 164 w 167"/>
                  <a:gd name="T5" fmla="*/ 0 h 200"/>
                  <a:gd name="T6" fmla="*/ 0 w 167"/>
                  <a:gd name="T7" fmla="*/ 2 h 200"/>
                  <a:gd name="T8" fmla="*/ 1 w 167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00">
                    <a:moveTo>
                      <a:pt x="1" y="199"/>
                    </a:moveTo>
                    <a:lnTo>
                      <a:pt x="166" y="198"/>
                    </a:lnTo>
                    <a:lnTo>
                      <a:pt x="164" y="0"/>
                    </a:lnTo>
                    <a:lnTo>
                      <a:pt x="0" y="2"/>
                    </a:lnTo>
                    <a:lnTo>
                      <a:pt x="1" y="199"/>
                    </a:lnTo>
                  </a:path>
                </a:pathLst>
              </a:custGeom>
              <a:solidFill>
                <a:srgbClr val="FCAF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DCE88C0-85B1-6743-8B2E-AC8929D0F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1060" y="7098811"/>
                <a:ext cx="883894" cy="49153"/>
              </a:xfrm>
              <a:custGeom>
                <a:avLst/>
                <a:gdLst>
                  <a:gd name="connsiteX0" fmla="*/ 702462 w 883894"/>
                  <a:gd name="connsiteY0" fmla="*/ 0 h 49153"/>
                  <a:gd name="connsiteX1" fmla="*/ 804966 w 883894"/>
                  <a:gd name="connsiteY1" fmla="*/ 0 h 49153"/>
                  <a:gd name="connsiteX2" fmla="*/ 883894 w 883894"/>
                  <a:gd name="connsiteY2" fmla="*/ 30721 h 49153"/>
                  <a:gd name="connsiteX3" fmla="*/ 883894 w 883894"/>
                  <a:gd name="connsiteY3" fmla="*/ 49153 h 49153"/>
                  <a:gd name="connsiteX4" fmla="*/ 796766 w 883894"/>
                  <a:gd name="connsiteY4" fmla="*/ 49153 h 49153"/>
                  <a:gd name="connsiteX5" fmla="*/ 763964 w 883894"/>
                  <a:gd name="connsiteY5" fmla="*/ 37889 h 49153"/>
                  <a:gd name="connsiteX6" fmla="*/ 748590 w 883894"/>
                  <a:gd name="connsiteY6" fmla="*/ 37889 h 49153"/>
                  <a:gd name="connsiteX7" fmla="*/ 748590 w 883894"/>
                  <a:gd name="connsiteY7" fmla="*/ 49153 h 49153"/>
                  <a:gd name="connsiteX8" fmla="*/ 702462 w 883894"/>
                  <a:gd name="connsiteY8" fmla="*/ 49153 h 49153"/>
                  <a:gd name="connsiteX9" fmla="*/ 78928 w 883894"/>
                  <a:gd name="connsiteY9" fmla="*/ 0 h 49153"/>
                  <a:gd name="connsiteX10" fmla="*/ 181432 w 883894"/>
                  <a:gd name="connsiteY10" fmla="*/ 0 h 49153"/>
                  <a:gd name="connsiteX11" fmla="*/ 181432 w 883894"/>
                  <a:gd name="connsiteY11" fmla="*/ 49153 h 49153"/>
                  <a:gd name="connsiteX12" fmla="*/ 134280 w 883894"/>
                  <a:gd name="connsiteY12" fmla="*/ 49153 h 49153"/>
                  <a:gd name="connsiteX13" fmla="*/ 134280 w 883894"/>
                  <a:gd name="connsiteY13" fmla="*/ 37889 h 49153"/>
                  <a:gd name="connsiteX14" fmla="*/ 118906 w 883894"/>
                  <a:gd name="connsiteY14" fmla="*/ 37889 h 49153"/>
                  <a:gd name="connsiteX15" fmla="*/ 87128 w 883894"/>
                  <a:gd name="connsiteY15" fmla="*/ 49153 h 49153"/>
                  <a:gd name="connsiteX16" fmla="*/ 0 w 883894"/>
                  <a:gd name="connsiteY16" fmla="*/ 49153 h 49153"/>
                  <a:gd name="connsiteX17" fmla="*/ 0 w 883894"/>
                  <a:gd name="connsiteY17" fmla="*/ 30721 h 49153"/>
                  <a:gd name="connsiteX18" fmla="*/ 78928 w 883894"/>
                  <a:gd name="connsiteY18" fmla="*/ 0 h 4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83894" h="49153">
                    <a:moveTo>
                      <a:pt x="702462" y="0"/>
                    </a:moveTo>
                    <a:lnTo>
                      <a:pt x="804966" y="0"/>
                    </a:lnTo>
                    <a:cubicBezTo>
                      <a:pt x="804966" y="0"/>
                      <a:pt x="862370" y="23553"/>
                      <a:pt x="883894" y="30721"/>
                    </a:cubicBezTo>
                    <a:lnTo>
                      <a:pt x="883894" y="49153"/>
                    </a:lnTo>
                    <a:lnTo>
                      <a:pt x="796766" y="49153"/>
                    </a:lnTo>
                    <a:lnTo>
                      <a:pt x="763964" y="37889"/>
                    </a:lnTo>
                    <a:lnTo>
                      <a:pt x="748590" y="37889"/>
                    </a:lnTo>
                    <a:lnTo>
                      <a:pt x="748590" y="49153"/>
                    </a:lnTo>
                    <a:lnTo>
                      <a:pt x="702462" y="49153"/>
                    </a:lnTo>
                    <a:close/>
                    <a:moveTo>
                      <a:pt x="78928" y="0"/>
                    </a:moveTo>
                    <a:lnTo>
                      <a:pt x="181432" y="0"/>
                    </a:lnTo>
                    <a:lnTo>
                      <a:pt x="181432" y="49153"/>
                    </a:lnTo>
                    <a:lnTo>
                      <a:pt x="134280" y="49153"/>
                    </a:lnTo>
                    <a:lnTo>
                      <a:pt x="134280" y="37889"/>
                    </a:lnTo>
                    <a:lnTo>
                      <a:pt x="118906" y="37889"/>
                    </a:lnTo>
                    <a:lnTo>
                      <a:pt x="87128" y="49153"/>
                    </a:lnTo>
                    <a:lnTo>
                      <a:pt x="0" y="49153"/>
                    </a:lnTo>
                    <a:lnTo>
                      <a:pt x="0" y="30721"/>
                    </a:lnTo>
                    <a:cubicBezTo>
                      <a:pt x="21526" y="23553"/>
                      <a:pt x="78928" y="0"/>
                      <a:pt x="7892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Freeform 72">
                <a:extLst>
                  <a:ext uri="{FF2B5EF4-FFF2-40B4-BE49-F238E27FC236}">
                    <a16:creationId xmlns:a16="http://schemas.microsoft.com/office/drawing/2014/main" id="{E7F0F28C-378E-044C-8892-684C7D205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4919" y="6610739"/>
                <a:ext cx="761761" cy="492636"/>
              </a:xfrm>
              <a:custGeom>
                <a:avLst/>
                <a:gdLst>
                  <a:gd name="T0" fmla="*/ 624 w 736"/>
                  <a:gd name="T1" fmla="*/ 0 h 476"/>
                  <a:gd name="T2" fmla="*/ 110 w 736"/>
                  <a:gd name="T3" fmla="*/ 0 h 476"/>
                  <a:gd name="T4" fmla="*/ 110 w 736"/>
                  <a:gd name="T5" fmla="*/ 0 h 476"/>
                  <a:gd name="T6" fmla="*/ 16 w 736"/>
                  <a:gd name="T7" fmla="*/ 475 h 476"/>
                  <a:gd name="T8" fmla="*/ 116 w 736"/>
                  <a:gd name="T9" fmla="*/ 475 h 476"/>
                  <a:gd name="T10" fmla="*/ 116 w 736"/>
                  <a:gd name="T11" fmla="*/ 475 h 476"/>
                  <a:gd name="T12" fmla="*/ 194 w 736"/>
                  <a:gd name="T13" fmla="*/ 146 h 476"/>
                  <a:gd name="T14" fmla="*/ 194 w 736"/>
                  <a:gd name="T15" fmla="*/ 146 h 476"/>
                  <a:gd name="T16" fmla="*/ 368 w 736"/>
                  <a:gd name="T17" fmla="*/ 126 h 476"/>
                  <a:gd name="T18" fmla="*/ 368 w 736"/>
                  <a:gd name="T19" fmla="*/ 126 h 476"/>
                  <a:gd name="T20" fmla="*/ 541 w 736"/>
                  <a:gd name="T21" fmla="*/ 146 h 476"/>
                  <a:gd name="T22" fmla="*/ 541 w 736"/>
                  <a:gd name="T23" fmla="*/ 146 h 476"/>
                  <a:gd name="T24" fmla="*/ 619 w 736"/>
                  <a:gd name="T25" fmla="*/ 475 h 476"/>
                  <a:gd name="T26" fmla="*/ 719 w 736"/>
                  <a:gd name="T27" fmla="*/ 475 h 476"/>
                  <a:gd name="T28" fmla="*/ 719 w 736"/>
                  <a:gd name="T29" fmla="*/ 475 h 476"/>
                  <a:gd name="T30" fmla="*/ 624 w 736"/>
                  <a:gd name="T3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6" h="476">
                    <a:moveTo>
                      <a:pt x="624" y="0"/>
                    </a:moveTo>
                    <a:lnTo>
                      <a:pt x="110" y="0"/>
                    </a:lnTo>
                    <a:lnTo>
                      <a:pt x="110" y="0"/>
                    </a:lnTo>
                    <a:cubicBezTo>
                      <a:pt x="110" y="0"/>
                      <a:pt x="0" y="119"/>
                      <a:pt x="16" y="475"/>
                    </a:cubicBezTo>
                    <a:lnTo>
                      <a:pt x="116" y="475"/>
                    </a:lnTo>
                    <a:lnTo>
                      <a:pt x="116" y="475"/>
                    </a:lnTo>
                    <a:cubicBezTo>
                      <a:pt x="116" y="475"/>
                      <a:pt x="127" y="235"/>
                      <a:pt x="194" y="146"/>
                    </a:cubicBezTo>
                    <a:lnTo>
                      <a:pt x="194" y="146"/>
                    </a:lnTo>
                    <a:cubicBezTo>
                      <a:pt x="194" y="146"/>
                      <a:pt x="271" y="131"/>
                      <a:pt x="368" y="126"/>
                    </a:cubicBezTo>
                    <a:lnTo>
                      <a:pt x="368" y="126"/>
                    </a:lnTo>
                    <a:cubicBezTo>
                      <a:pt x="463" y="131"/>
                      <a:pt x="541" y="146"/>
                      <a:pt x="541" y="146"/>
                    </a:cubicBezTo>
                    <a:lnTo>
                      <a:pt x="541" y="146"/>
                    </a:lnTo>
                    <a:cubicBezTo>
                      <a:pt x="607" y="235"/>
                      <a:pt x="619" y="475"/>
                      <a:pt x="619" y="475"/>
                    </a:cubicBezTo>
                    <a:lnTo>
                      <a:pt x="719" y="475"/>
                    </a:lnTo>
                    <a:lnTo>
                      <a:pt x="719" y="475"/>
                    </a:lnTo>
                    <a:cubicBezTo>
                      <a:pt x="735" y="119"/>
                      <a:pt x="624" y="0"/>
                      <a:pt x="624" y="0"/>
                    </a:cubicBez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F6550ABE-FBF0-A04C-858E-172D723AB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4218" y="5160198"/>
                <a:ext cx="638603" cy="629479"/>
              </a:xfrm>
              <a:custGeom>
                <a:avLst/>
                <a:gdLst>
                  <a:gd name="T0" fmla="*/ 568 w 619"/>
                  <a:gd name="T1" fmla="*/ 236 h 607"/>
                  <a:gd name="T2" fmla="*/ 568 w 619"/>
                  <a:gd name="T3" fmla="*/ 236 h 607"/>
                  <a:gd name="T4" fmla="*/ 309 w 619"/>
                  <a:gd name="T5" fmla="*/ 0 h 607"/>
                  <a:gd name="T6" fmla="*/ 309 w 619"/>
                  <a:gd name="T7" fmla="*/ 0 h 607"/>
                  <a:gd name="T8" fmla="*/ 50 w 619"/>
                  <a:gd name="T9" fmla="*/ 236 h 607"/>
                  <a:gd name="T10" fmla="*/ 50 w 619"/>
                  <a:gd name="T11" fmla="*/ 236 h 607"/>
                  <a:gd name="T12" fmla="*/ 0 w 619"/>
                  <a:gd name="T13" fmla="*/ 284 h 607"/>
                  <a:gd name="T14" fmla="*/ 0 w 619"/>
                  <a:gd name="T15" fmla="*/ 333 h 607"/>
                  <a:gd name="T16" fmla="*/ 0 w 619"/>
                  <a:gd name="T17" fmla="*/ 333 h 607"/>
                  <a:gd name="T18" fmla="*/ 53 w 619"/>
                  <a:gd name="T19" fmla="*/ 380 h 607"/>
                  <a:gd name="T20" fmla="*/ 53 w 619"/>
                  <a:gd name="T21" fmla="*/ 380 h 607"/>
                  <a:gd name="T22" fmla="*/ 309 w 619"/>
                  <a:gd name="T23" fmla="*/ 606 h 607"/>
                  <a:gd name="T24" fmla="*/ 309 w 619"/>
                  <a:gd name="T25" fmla="*/ 606 h 607"/>
                  <a:gd name="T26" fmla="*/ 566 w 619"/>
                  <a:gd name="T27" fmla="*/ 380 h 607"/>
                  <a:gd name="T28" fmla="*/ 566 w 619"/>
                  <a:gd name="T29" fmla="*/ 380 h 607"/>
                  <a:gd name="T30" fmla="*/ 618 w 619"/>
                  <a:gd name="T31" fmla="*/ 333 h 607"/>
                  <a:gd name="T32" fmla="*/ 618 w 619"/>
                  <a:gd name="T33" fmla="*/ 284 h 607"/>
                  <a:gd name="T34" fmla="*/ 618 w 619"/>
                  <a:gd name="T35" fmla="*/ 284 h 607"/>
                  <a:gd name="T36" fmla="*/ 568 w 619"/>
                  <a:gd name="T37" fmla="*/ 23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9" h="607">
                    <a:moveTo>
                      <a:pt x="568" y="236"/>
                    </a:moveTo>
                    <a:lnTo>
                      <a:pt x="568" y="236"/>
                    </a:lnTo>
                    <a:cubicBezTo>
                      <a:pt x="541" y="107"/>
                      <a:pt x="435" y="0"/>
                      <a:pt x="309" y="0"/>
                    </a:cubicBezTo>
                    <a:lnTo>
                      <a:pt x="309" y="0"/>
                    </a:lnTo>
                    <a:cubicBezTo>
                      <a:pt x="183" y="0"/>
                      <a:pt x="78" y="107"/>
                      <a:pt x="50" y="236"/>
                    </a:cubicBezTo>
                    <a:lnTo>
                      <a:pt x="50" y="236"/>
                    </a:lnTo>
                    <a:cubicBezTo>
                      <a:pt x="19" y="236"/>
                      <a:pt x="0" y="259"/>
                      <a:pt x="0" y="284"/>
                    </a:cubicBezTo>
                    <a:lnTo>
                      <a:pt x="0" y="333"/>
                    </a:lnTo>
                    <a:lnTo>
                      <a:pt x="0" y="333"/>
                    </a:lnTo>
                    <a:cubicBezTo>
                      <a:pt x="0" y="357"/>
                      <a:pt x="18" y="380"/>
                      <a:pt x="53" y="380"/>
                    </a:cubicBezTo>
                    <a:lnTo>
                      <a:pt x="53" y="380"/>
                    </a:lnTo>
                    <a:cubicBezTo>
                      <a:pt x="84" y="504"/>
                      <a:pt x="187" y="606"/>
                      <a:pt x="309" y="606"/>
                    </a:cubicBezTo>
                    <a:lnTo>
                      <a:pt x="309" y="606"/>
                    </a:lnTo>
                    <a:cubicBezTo>
                      <a:pt x="432" y="606"/>
                      <a:pt x="535" y="504"/>
                      <a:pt x="566" y="380"/>
                    </a:cubicBezTo>
                    <a:lnTo>
                      <a:pt x="566" y="380"/>
                    </a:lnTo>
                    <a:cubicBezTo>
                      <a:pt x="600" y="380"/>
                      <a:pt x="618" y="357"/>
                      <a:pt x="618" y="333"/>
                    </a:cubicBezTo>
                    <a:lnTo>
                      <a:pt x="618" y="284"/>
                    </a:lnTo>
                    <a:lnTo>
                      <a:pt x="618" y="284"/>
                    </a:lnTo>
                    <a:cubicBezTo>
                      <a:pt x="618" y="259"/>
                      <a:pt x="599" y="236"/>
                      <a:pt x="568" y="236"/>
                    </a:cubicBezTo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ADBB171E-1E14-E744-BC66-86113562E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7725" y="4964054"/>
                <a:ext cx="716149" cy="533691"/>
              </a:xfrm>
              <a:custGeom>
                <a:avLst/>
                <a:gdLst>
                  <a:gd name="T0" fmla="*/ 346 w 693"/>
                  <a:gd name="T1" fmla="*/ 40 h 515"/>
                  <a:gd name="T2" fmla="*/ 346 w 693"/>
                  <a:gd name="T3" fmla="*/ 40 h 515"/>
                  <a:gd name="T4" fmla="*/ 77 w 693"/>
                  <a:gd name="T5" fmla="*/ 514 h 515"/>
                  <a:gd name="T6" fmla="*/ 107 w 693"/>
                  <a:gd name="T7" fmla="*/ 514 h 515"/>
                  <a:gd name="T8" fmla="*/ 107 w 693"/>
                  <a:gd name="T9" fmla="*/ 514 h 515"/>
                  <a:gd name="T10" fmla="*/ 196 w 693"/>
                  <a:gd name="T11" fmla="*/ 271 h 515"/>
                  <a:gd name="T12" fmla="*/ 346 w 693"/>
                  <a:gd name="T13" fmla="*/ 322 h 515"/>
                  <a:gd name="T14" fmla="*/ 496 w 693"/>
                  <a:gd name="T15" fmla="*/ 271 h 515"/>
                  <a:gd name="T16" fmla="*/ 496 w 693"/>
                  <a:gd name="T17" fmla="*/ 271 h 515"/>
                  <a:gd name="T18" fmla="*/ 585 w 693"/>
                  <a:gd name="T19" fmla="*/ 514 h 515"/>
                  <a:gd name="T20" fmla="*/ 616 w 693"/>
                  <a:gd name="T21" fmla="*/ 514 h 515"/>
                  <a:gd name="T22" fmla="*/ 616 w 693"/>
                  <a:gd name="T23" fmla="*/ 514 h 515"/>
                  <a:gd name="T24" fmla="*/ 346 w 693"/>
                  <a:gd name="T25" fmla="*/ 4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3" h="515">
                    <a:moveTo>
                      <a:pt x="346" y="40"/>
                    </a:moveTo>
                    <a:lnTo>
                      <a:pt x="346" y="40"/>
                    </a:lnTo>
                    <a:cubicBezTo>
                      <a:pt x="58" y="0"/>
                      <a:pt x="0" y="215"/>
                      <a:pt x="77" y="514"/>
                    </a:cubicBezTo>
                    <a:lnTo>
                      <a:pt x="107" y="514"/>
                    </a:lnTo>
                    <a:lnTo>
                      <a:pt x="107" y="514"/>
                    </a:lnTo>
                    <a:cubicBezTo>
                      <a:pt x="105" y="428"/>
                      <a:pt x="109" y="293"/>
                      <a:pt x="196" y="271"/>
                    </a:cubicBezTo>
                    <a:lnTo>
                      <a:pt x="346" y="322"/>
                    </a:lnTo>
                    <a:lnTo>
                      <a:pt x="496" y="271"/>
                    </a:lnTo>
                    <a:lnTo>
                      <a:pt x="496" y="271"/>
                    </a:lnTo>
                    <a:cubicBezTo>
                      <a:pt x="583" y="293"/>
                      <a:pt x="587" y="428"/>
                      <a:pt x="585" y="514"/>
                    </a:cubicBezTo>
                    <a:lnTo>
                      <a:pt x="616" y="514"/>
                    </a:lnTo>
                    <a:lnTo>
                      <a:pt x="616" y="514"/>
                    </a:lnTo>
                    <a:cubicBezTo>
                      <a:pt x="692" y="215"/>
                      <a:pt x="634" y="0"/>
                      <a:pt x="346" y="4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63742393-1D2D-2D44-AEC9-1C865A41E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44" y="5643712"/>
                <a:ext cx="114034" cy="36491"/>
              </a:xfrm>
              <a:custGeom>
                <a:avLst/>
                <a:gdLst>
                  <a:gd name="T0" fmla="*/ 108 w 109"/>
                  <a:gd name="T1" fmla="*/ 0 h 37"/>
                  <a:gd name="T2" fmla="*/ 108 w 109"/>
                  <a:gd name="T3" fmla="*/ 0 h 37"/>
                  <a:gd name="T4" fmla="*/ 53 w 109"/>
                  <a:gd name="T5" fmla="*/ 36 h 37"/>
                  <a:gd name="T6" fmla="*/ 53 w 109"/>
                  <a:gd name="T7" fmla="*/ 36 h 37"/>
                  <a:gd name="T8" fmla="*/ 0 w 109"/>
                  <a:gd name="T9" fmla="*/ 0 h 37"/>
                  <a:gd name="T10" fmla="*/ 108 w 109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37">
                    <a:moveTo>
                      <a:pt x="108" y="0"/>
                    </a:moveTo>
                    <a:lnTo>
                      <a:pt x="108" y="0"/>
                    </a:lnTo>
                    <a:cubicBezTo>
                      <a:pt x="99" y="21"/>
                      <a:pt x="78" y="36"/>
                      <a:pt x="53" y="36"/>
                    </a:cubicBezTo>
                    <a:lnTo>
                      <a:pt x="53" y="36"/>
                    </a:lnTo>
                    <a:cubicBezTo>
                      <a:pt x="30" y="36"/>
                      <a:pt x="8" y="21"/>
                      <a:pt x="0" y="0"/>
                    </a:cubicBezTo>
                    <a:lnTo>
                      <a:pt x="108" y="0"/>
                    </a:lnTo>
                  </a:path>
                </a:pathLst>
              </a:custGeom>
              <a:solidFill>
                <a:srgbClr val="DB1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A28E0B89-1FDA-2349-BC9F-37C7C0E49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8781" y="5620903"/>
                <a:ext cx="123161" cy="22809"/>
              </a:xfrm>
              <a:custGeom>
                <a:avLst/>
                <a:gdLst>
                  <a:gd name="T0" fmla="*/ 117 w 118"/>
                  <a:gd name="T1" fmla="*/ 0 h 24"/>
                  <a:gd name="T2" fmla="*/ 117 w 118"/>
                  <a:gd name="T3" fmla="*/ 0 h 24"/>
                  <a:gd name="T4" fmla="*/ 113 w 118"/>
                  <a:gd name="T5" fmla="*/ 23 h 24"/>
                  <a:gd name="T6" fmla="*/ 5 w 118"/>
                  <a:gd name="T7" fmla="*/ 23 h 24"/>
                  <a:gd name="T8" fmla="*/ 5 w 118"/>
                  <a:gd name="T9" fmla="*/ 23 h 24"/>
                  <a:gd name="T10" fmla="*/ 0 w 118"/>
                  <a:gd name="T11" fmla="*/ 0 h 24"/>
                  <a:gd name="T12" fmla="*/ 117 w 1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4">
                    <a:moveTo>
                      <a:pt x="117" y="0"/>
                    </a:moveTo>
                    <a:lnTo>
                      <a:pt x="117" y="0"/>
                    </a:lnTo>
                    <a:cubicBezTo>
                      <a:pt x="117" y="8"/>
                      <a:pt x="116" y="16"/>
                      <a:pt x="113" y="23"/>
                    </a:cubicBezTo>
                    <a:lnTo>
                      <a:pt x="5" y="23"/>
                    </a:lnTo>
                    <a:lnTo>
                      <a:pt x="5" y="23"/>
                    </a:lnTo>
                    <a:cubicBezTo>
                      <a:pt x="2" y="16"/>
                      <a:pt x="0" y="8"/>
                      <a:pt x="0" y="0"/>
                    </a:cubicBezTo>
                    <a:lnTo>
                      <a:pt x="11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7D701614-8E58-C54D-BB4B-E2E27071D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7027" y="5534237"/>
                <a:ext cx="86668" cy="27369"/>
              </a:xfrm>
              <a:custGeom>
                <a:avLst/>
                <a:gdLst>
                  <a:gd name="T0" fmla="*/ 41 w 84"/>
                  <a:gd name="T1" fmla="*/ 8 h 28"/>
                  <a:gd name="T2" fmla="*/ 41 w 84"/>
                  <a:gd name="T3" fmla="*/ 8 h 28"/>
                  <a:gd name="T4" fmla="*/ 0 w 84"/>
                  <a:gd name="T5" fmla="*/ 0 h 28"/>
                  <a:gd name="T6" fmla="*/ 0 w 84"/>
                  <a:gd name="T7" fmla="*/ 0 h 28"/>
                  <a:gd name="T8" fmla="*/ 41 w 84"/>
                  <a:gd name="T9" fmla="*/ 27 h 28"/>
                  <a:gd name="T10" fmla="*/ 41 w 84"/>
                  <a:gd name="T11" fmla="*/ 27 h 28"/>
                  <a:gd name="T12" fmla="*/ 83 w 84"/>
                  <a:gd name="T13" fmla="*/ 0 h 28"/>
                  <a:gd name="T14" fmla="*/ 83 w 84"/>
                  <a:gd name="T15" fmla="*/ 0 h 28"/>
                  <a:gd name="T16" fmla="*/ 41 w 84"/>
                  <a:gd name="T17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8">
                    <a:moveTo>
                      <a:pt x="41" y="8"/>
                    </a:moveTo>
                    <a:lnTo>
                      <a:pt x="41" y="8"/>
                    </a:lnTo>
                    <a:cubicBezTo>
                      <a:pt x="26" y="8"/>
                      <a:pt x="12" y="5"/>
                      <a:pt x="0" y="0"/>
                    </a:cubicBezTo>
                    <a:lnTo>
                      <a:pt x="0" y="0"/>
                    </a:lnTo>
                    <a:cubicBezTo>
                      <a:pt x="5" y="16"/>
                      <a:pt x="22" y="27"/>
                      <a:pt x="41" y="27"/>
                    </a:cubicBezTo>
                    <a:lnTo>
                      <a:pt x="41" y="27"/>
                    </a:lnTo>
                    <a:cubicBezTo>
                      <a:pt x="61" y="27"/>
                      <a:pt x="78" y="16"/>
                      <a:pt x="83" y="0"/>
                    </a:cubicBezTo>
                    <a:lnTo>
                      <a:pt x="83" y="0"/>
                    </a:lnTo>
                    <a:cubicBezTo>
                      <a:pt x="71" y="5"/>
                      <a:pt x="58" y="8"/>
                      <a:pt x="41" y="8"/>
                    </a:cubicBezTo>
                  </a:path>
                </a:pathLst>
              </a:custGeom>
              <a:solidFill>
                <a:srgbClr val="FF904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7D52981-F702-5748-A194-1B38B6604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1061" y="5406517"/>
                <a:ext cx="132283" cy="50175"/>
              </a:xfrm>
              <a:custGeom>
                <a:avLst/>
                <a:gdLst>
                  <a:gd name="T0" fmla="*/ 126 w 127"/>
                  <a:gd name="T1" fmla="*/ 49 h 50"/>
                  <a:gd name="T2" fmla="*/ 0 w 127"/>
                  <a:gd name="T3" fmla="*/ 49 h 50"/>
                  <a:gd name="T4" fmla="*/ 0 w 127"/>
                  <a:gd name="T5" fmla="*/ 49 h 50"/>
                  <a:gd name="T6" fmla="*/ 63 w 127"/>
                  <a:gd name="T7" fmla="*/ 0 h 50"/>
                  <a:gd name="T8" fmla="*/ 63 w 127"/>
                  <a:gd name="T9" fmla="*/ 0 h 50"/>
                  <a:gd name="T10" fmla="*/ 126 w 127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50">
                    <a:moveTo>
                      <a:pt x="126" y="49"/>
                    </a:moveTo>
                    <a:lnTo>
                      <a:pt x="0" y="49"/>
                    </a:lnTo>
                    <a:lnTo>
                      <a:pt x="0" y="49"/>
                    </a:lnTo>
                    <a:cubicBezTo>
                      <a:pt x="7" y="21"/>
                      <a:pt x="32" y="0"/>
                      <a:pt x="63" y="0"/>
                    </a:cubicBezTo>
                    <a:lnTo>
                      <a:pt x="63" y="0"/>
                    </a:lnTo>
                    <a:cubicBezTo>
                      <a:pt x="93" y="0"/>
                      <a:pt x="119" y="21"/>
                      <a:pt x="126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4FD8DE90-3358-ED45-AFF4-B614A2F19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2992" y="5415639"/>
                <a:ext cx="82106" cy="45615"/>
              </a:xfrm>
              <a:custGeom>
                <a:avLst/>
                <a:gdLst>
                  <a:gd name="T0" fmla="*/ 80 w 81"/>
                  <a:gd name="T1" fmla="*/ 41 h 42"/>
                  <a:gd name="T2" fmla="*/ 0 w 81"/>
                  <a:gd name="T3" fmla="*/ 41 h 42"/>
                  <a:gd name="T4" fmla="*/ 0 w 81"/>
                  <a:gd name="T5" fmla="*/ 41 h 42"/>
                  <a:gd name="T6" fmla="*/ 40 w 81"/>
                  <a:gd name="T7" fmla="*/ 0 h 42"/>
                  <a:gd name="T8" fmla="*/ 40 w 81"/>
                  <a:gd name="T9" fmla="*/ 0 h 42"/>
                  <a:gd name="T10" fmla="*/ 80 w 81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80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1" y="18"/>
                      <a:pt x="19" y="0"/>
                      <a:pt x="40" y="0"/>
                    </a:cubicBezTo>
                    <a:lnTo>
                      <a:pt x="40" y="0"/>
                    </a:lnTo>
                    <a:cubicBezTo>
                      <a:pt x="61" y="0"/>
                      <a:pt x="79" y="18"/>
                      <a:pt x="80" y="4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0319163D-BDD9-1D4F-9D7F-22FC551AB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2992" y="5415639"/>
                <a:ext cx="31929" cy="31929"/>
              </a:xfrm>
              <a:custGeom>
                <a:avLst/>
                <a:gdLst>
                  <a:gd name="T0" fmla="*/ 30 w 31"/>
                  <a:gd name="T1" fmla="*/ 14 h 31"/>
                  <a:gd name="T2" fmla="*/ 30 w 31"/>
                  <a:gd name="T3" fmla="*/ 14 h 31"/>
                  <a:gd name="T4" fmla="*/ 15 w 31"/>
                  <a:gd name="T5" fmla="*/ 30 h 31"/>
                  <a:gd name="T6" fmla="*/ 15 w 31"/>
                  <a:gd name="T7" fmla="*/ 30 h 31"/>
                  <a:gd name="T8" fmla="*/ 0 w 31"/>
                  <a:gd name="T9" fmla="*/ 14 h 31"/>
                  <a:gd name="T10" fmla="*/ 0 w 31"/>
                  <a:gd name="T11" fmla="*/ 14 h 31"/>
                  <a:gd name="T12" fmla="*/ 15 w 31"/>
                  <a:gd name="T13" fmla="*/ 0 h 31"/>
                  <a:gd name="T14" fmla="*/ 15 w 31"/>
                  <a:gd name="T15" fmla="*/ 0 h 31"/>
                  <a:gd name="T16" fmla="*/ 30 w 31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0" y="14"/>
                    </a:moveTo>
                    <a:lnTo>
                      <a:pt x="30" y="14"/>
                    </a:lnTo>
                    <a:cubicBezTo>
                      <a:pt x="30" y="23"/>
                      <a:pt x="23" y="30"/>
                      <a:pt x="15" y="30"/>
                    </a:cubicBezTo>
                    <a:lnTo>
                      <a:pt x="15" y="30"/>
                    </a:lnTo>
                    <a:cubicBezTo>
                      <a:pt x="7" y="30"/>
                      <a:pt x="0" y="23"/>
                      <a:pt x="0" y="14"/>
                    </a:cubicBezTo>
                    <a:lnTo>
                      <a:pt x="0" y="14"/>
                    </a:lnTo>
                    <a:cubicBezTo>
                      <a:pt x="0" y="6"/>
                      <a:pt x="7" y="0"/>
                      <a:pt x="15" y="0"/>
                    </a:cubicBezTo>
                    <a:lnTo>
                      <a:pt x="15" y="0"/>
                    </a:lnTo>
                    <a:cubicBezTo>
                      <a:pt x="23" y="0"/>
                      <a:pt x="30" y="6"/>
                      <a:pt x="30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70C49BCC-AFC8-BC42-9E01-9D6AC1BD5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1942" y="5406517"/>
                <a:ext cx="132281" cy="50175"/>
              </a:xfrm>
              <a:custGeom>
                <a:avLst/>
                <a:gdLst>
                  <a:gd name="T0" fmla="*/ 127 w 128"/>
                  <a:gd name="T1" fmla="*/ 49 h 50"/>
                  <a:gd name="T2" fmla="*/ 0 w 128"/>
                  <a:gd name="T3" fmla="*/ 49 h 50"/>
                  <a:gd name="T4" fmla="*/ 0 w 128"/>
                  <a:gd name="T5" fmla="*/ 49 h 50"/>
                  <a:gd name="T6" fmla="*/ 63 w 128"/>
                  <a:gd name="T7" fmla="*/ 0 h 50"/>
                  <a:gd name="T8" fmla="*/ 63 w 128"/>
                  <a:gd name="T9" fmla="*/ 0 h 50"/>
                  <a:gd name="T10" fmla="*/ 127 w 128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50">
                    <a:moveTo>
                      <a:pt x="127" y="49"/>
                    </a:moveTo>
                    <a:lnTo>
                      <a:pt x="0" y="49"/>
                    </a:lnTo>
                    <a:lnTo>
                      <a:pt x="0" y="49"/>
                    </a:lnTo>
                    <a:cubicBezTo>
                      <a:pt x="7" y="21"/>
                      <a:pt x="32" y="0"/>
                      <a:pt x="63" y="0"/>
                    </a:cubicBezTo>
                    <a:lnTo>
                      <a:pt x="63" y="0"/>
                    </a:lnTo>
                    <a:cubicBezTo>
                      <a:pt x="94" y="0"/>
                      <a:pt x="120" y="21"/>
                      <a:pt x="127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83">
                <a:extLst>
                  <a:ext uri="{FF2B5EF4-FFF2-40B4-BE49-F238E27FC236}">
                    <a16:creationId xmlns:a16="http://schemas.microsoft.com/office/drawing/2014/main" id="{17F78A24-D642-FA49-8CE4-689AE33FB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8433" y="5415639"/>
                <a:ext cx="82106" cy="45615"/>
              </a:xfrm>
              <a:custGeom>
                <a:avLst/>
                <a:gdLst>
                  <a:gd name="T0" fmla="*/ 80 w 81"/>
                  <a:gd name="T1" fmla="*/ 41 h 42"/>
                  <a:gd name="T2" fmla="*/ 0 w 81"/>
                  <a:gd name="T3" fmla="*/ 41 h 42"/>
                  <a:gd name="T4" fmla="*/ 0 w 81"/>
                  <a:gd name="T5" fmla="*/ 41 h 42"/>
                  <a:gd name="T6" fmla="*/ 40 w 81"/>
                  <a:gd name="T7" fmla="*/ 0 h 42"/>
                  <a:gd name="T8" fmla="*/ 40 w 81"/>
                  <a:gd name="T9" fmla="*/ 0 h 42"/>
                  <a:gd name="T10" fmla="*/ 80 w 81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80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1" y="18"/>
                      <a:pt x="18" y="0"/>
                      <a:pt x="40" y="0"/>
                    </a:cubicBezTo>
                    <a:lnTo>
                      <a:pt x="40" y="0"/>
                    </a:lnTo>
                    <a:cubicBezTo>
                      <a:pt x="61" y="0"/>
                      <a:pt x="78" y="18"/>
                      <a:pt x="80" y="4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84">
                <a:extLst>
                  <a:ext uri="{FF2B5EF4-FFF2-40B4-BE49-F238E27FC236}">
                    <a16:creationId xmlns:a16="http://schemas.microsoft.com/office/drawing/2014/main" id="{FAE97D19-1FB5-604E-9CB5-334FF3AD0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8433" y="5415639"/>
                <a:ext cx="31929" cy="31929"/>
              </a:xfrm>
              <a:custGeom>
                <a:avLst/>
                <a:gdLst>
                  <a:gd name="T0" fmla="*/ 29 w 30"/>
                  <a:gd name="T1" fmla="*/ 14 h 31"/>
                  <a:gd name="T2" fmla="*/ 29 w 30"/>
                  <a:gd name="T3" fmla="*/ 14 h 31"/>
                  <a:gd name="T4" fmla="*/ 15 w 30"/>
                  <a:gd name="T5" fmla="*/ 30 h 31"/>
                  <a:gd name="T6" fmla="*/ 15 w 30"/>
                  <a:gd name="T7" fmla="*/ 30 h 31"/>
                  <a:gd name="T8" fmla="*/ 0 w 30"/>
                  <a:gd name="T9" fmla="*/ 14 h 31"/>
                  <a:gd name="T10" fmla="*/ 0 w 30"/>
                  <a:gd name="T11" fmla="*/ 14 h 31"/>
                  <a:gd name="T12" fmla="*/ 15 w 30"/>
                  <a:gd name="T13" fmla="*/ 0 h 31"/>
                  <a:gd name="T14" fmla="*/ 15 w 30"/>
                  <a:gd name="T15" fmla="*/ 0 h 31"/>
                  <a:gd name="T16" fmla="*/ 29 w 30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1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3"/>
                      <a:pt x="23" y="30"/>
                      <a:pt x="15" y="30"/>
                    </a:cubicBezTo>
                    <a:lnTo>
                      <a:pt x="15" y="30"/>
                    </a:lnTo>
                    <a:cubicBezTo>
                      <a:pt x="6" y="30"/>
                      <a:pt x="0" y="23"/>
                      <a:pt x="0" y="14"/>
                    </a:cubicBezTo>
                    <a:lnTo>
                      <a:pt x="0" y="14"/>
                    </a:lnTo>
                    <a:cubicBezTo>
                      <a:pt x="0" y="6"/>
                      <a:pt x="6" y="0"/>
                      <a:pt x="15" y="0"/>
                    </a:cubicBezTo>
                    <a:lnTo>
                      <a:pt x="15" y="0"/>
                    </a:lnTo>
                    <a:cubicBezTo>
                      <a:pt x="23" y="0"/>
                      <a:pt x="29" y="6"/>
                      <a:pt x="2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85">
                <a:extLst>
                  <a:ext uri="{FF2B5EF4-FFF2-40B4-BE49-F238E27FC236}">
                    <a16:creationId xmlns:a16="http://schemas.microsoft.com/office/drawing/2014/main" id="{481F9C30-B04A-574A-81D7-5C8F1E027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5099" y="5876344"/>
                <a:ext cx="155089" cy="72983"/>
              </a:xfrm>
              <a:custGeom>
                <a:avLst/>
                <a:gdLst>
                  <a:gd name="T0" fmla="*/ 150 w 151"/>
                  <a:gd name="T1" fmla="*/ 0 h 69"/>
                  <a:gd name="T2" fmla="*/ 74 w 151"/>
                  <a:gd name="T3" fmla="*/ 68 h 69"/>
                  <a:gd name="T4" fmla="*/ 0 w 151"/>
                  <a:gd name="T5" fmla="*/ 0 h 69"/>
                  <a:gd name="T6" fmla="*/ 150 w 151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69">
                    <a:moveTo>
                      <a:pt x="150" y="0"/>
                    </a:moveTo>
                    <a:lnTo>
                      <a:pt x="74" y="68"/>
                    </a:ln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FCAF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07EB7D5-6515-9B4E-8198-6D2C5827F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9660" y="5926521"/>
                <a:ext cx="131232" cy="400374"/>
              </a:xfrm>
              <a:custGeom>
                <a:avLst/>
                <a:gdLst>
                  <a:gd name="connsiteX0" fmla="*/ 34806 w 131232"/>
                  <a:gd name="connsiteY0" fmla="*/ 82106 h 400374"/>
                  <a:gd name="connsiteX1" fmla="*/ 96448 w 131232"/>
                  <a:gd name="connsiteY1" fmla="*/ 82106 h 400374"/>
                  <a:gd name="connsiteX2" fmla="*/ 122132 w 131232"/>
                  <a:gd name="connsiteY2" fmla="*/ 312540 h 400374"/>
                  <a:gd name="connsiteX3" fmla="*/ 65626 w 131232"/>
                  <a:gd name="connsiteY3" fmla="*/ 400374 h 400374"/>
                  <a:gd name="connsiteX4" fmla="*/ 9120 w 131232"/>
                  <a:gd name="connsiteY4" fmla="*/ 312540 h 400374"/>
                  <a:gd name="connsiteX5" fmla="*/ 24146 w 131232"/>
                  <a:gd name="connsiteY5" fmla="*/ 0 h 400374"/>
                  <a:gd name="connsiteX6" fmla="*/ 107086 w 131232"/>
                  <a:gd name="connsiteY6" fmla="*/ 0 h 400374"/>
                  <a:gd name="connsiteX7" fmla="*/ 131232 w 131232"/>
                  <a:gd name="connsiteY7" fmla="*/ 30410 h 400374"/>
                  <a:gd name="connsiteX8" fmla="*/ 96586 w 131232"/>
                  <a:gd name="connsiteY8" fmla="*/ 81093 h 400374"/>
                  <a:gd name="connsiteX9" fmla="*/ 33594 w 131232"/>
                  <a:gd name="connsiteY9" fmla="*/ 81093 h 400374"/>
                  <a:gd name="connsiteX10" fmla="*/ 0 w 131232"/>
                  <a:gd name="connsiteY10" fmla="*/ 30410 h 40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232" h="400374">
                    <a:moveTo>
                      <a:pt x="34806" y="82106"/>
                    </a:moveTo>
                    <a:lnTo>
                      <a:pt x="96448" y="82106"/>
                    </a:lnTo>
                    <a:lnTo>
                      <a:pt x="122132" y="312540"/>
                    </a:lnTo>
                    <a:lnTo>
                      <a:pt x="65626" y="400374"/>
                    </a:lnTo>
                    <a:lnTo>
                      <a:pt x="9120" y="312540"/>
                    </a:lnTo>
                    <a:close/>
                    <a:moveTo>
                      <a:pt x="24146" y="0"/>
                    </a:moveTo>
                    <a:lnTo>
                      <a:pt x="107086" y="0"/>
                    </a:lnTo>
                    <a:lnTo>
                      <a:pt x="131232" y="30410"/>
                    </a:lnTo>
                    <a:lnTo>
                      <a:pt x="96586" y="81093"/>
                    </a:lnTo>
                    <a:lnTo>
                      <a:pt x="33594" y="81093"/>
                    </a:lnTo>
                    <a:lnTo>
                      <a:pt x="0" y="3041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7C7CAD-63B1-4544-BF2C-9DE03A464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2115" y="5830729"/>
                <a:ext cx="295454" cy="172297"/>
              </a:xfrm>
              <a:custGeom>
                <a:avLst/>
                <a:gdLst>
                  <a:gd name="connsiteX0" fmla="*/ 47038 w 295454"/>
                  <a:gd name="connsiteY0" fmla="*/ 0 h 172297"/>
                  <a:gd name="connsiteX1" fmla="*/ 72126 w 295454"/>
                  <a:gd name="connsiteY1" fmla="*/ 22835 h 172297"/>
                  <a:gd name="connsiteX2" fmla="*/ 147740 w 295454"/>
                  <a:gd name="connsiteY2" fmla="*/ 91826 h 172297"/>
                  <a:gd name="connsiteX3" fmla="*/ 224862 w 295454"/>
                  <a:gd name="connsiteY3" fmla="*/ 22835 h 172297"/>
                  <a:gd name="connsiteX4" fmla="*/ 249776 w 295454"/>
                  <a:gd name="connsiteY4" fmla="*/ 0 h 172297"/>
                  <a:gd name="connsiteX5" fmla="*/ 287148 w 295454"/>
                  <a:gd name="connsiteY5" fmla="*/ 38404 h 172297"/>
                  <a:gd name="connsiteX6" fmla="*/ 295454 w 295454"/>
                  <a:gd name="connsiteY6" fmla="*/ 46707 h 172297"/>
                  <a:gd name="connsiteX7" fmla="*/ 220710 w 295454"/>
                  <a:gd name="connsiteY7" fmla="*/ 172297 h 172297"/>
                  <a:gd name="connsiteX8" fmla="*/ 147716 w 295454"/>
                  <a:gd name="connsiteY8" fmla="*/ 95263 h 172297"/>
                  <a:gd name="connsiteX9" fmla="*/ 74218 w 295454"/>
                  <a:gd name="connsiteY9" fmla="*/ 172297 h 172297"/>
                  <a:gd name="connsiteX10" fmla="*/ 0 w 295454"/>
                  <a:gd name="connsiteY10" fmla="*/ 46707 h 172297"/>
                  <a:gd name="connsiteX11" fmla="*/ 9406 w 295454"/>
                  <a:gd name="connsiteY11" fmla="*/ 37366 h 17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5454" h="172297">
                    <a:moveTo>
                      <a:pt x="47038" y="0"/>
                    </a:moveTo>
                    <a:lnTo>
                      <a:pt x="72126" y="22835"/>
                    </a:lnTo>
                    <a:lnTo>
                      <a:pt x="147740" y="91826"/>
                    </a:lnTo>
                    <a:lnTo>
                      <a:pt x="224862" y="22835"/>
                    </a:lnTo>
                    <a:lnTo>
                      <a:pt x="249776" y="0"/>
                    </a:lnTo>
                    <a:lnTo>
                      <a:pt x="287148" y="38404"/>
                    </a:lnTo>
                    <a:lnTo>
                      <a:pt x="295454" y="46707"/>
                    </a:lnTo>
                    <a:lnTo>
                      <a:pt x="220710" y="172297"/>
                    </a:lnTo>
                    <a:lnTo>
                      <a:pt x="147716" y="95263"/>
                    </a:lnTo>
                    <a:lnTo>
                      <a:pt x="74218" y="172297"/>
                    </a:lnTo>
                    <a:lnTo>
                      <a:pt x="0" y="46707"/>
                    </a:lnTo>
                    <a:lnTo>
                      <a:pt x="9406" y="373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90">
                <a:extLst>
                  <a:ext uri="{FF2B5EF4-FFF2-40B4-BE49-F238E27FC236}">
                    <a16:creationId xmlns:a16="http://schemas.microsoft.com/office/drawing/2014/main" id="{32D3E8FA-A422-C744-99E7-1D9BDA227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0189" y="7135303"/>
                <a:ext cx="255441" cy="232635"/>
              </a:xfrm>
              <a:custGeom>
                <a:avLst/>
                <a:gdLst>
                  <a:gd name="T0" fmla="*/ 12 w 245"/>
                  <a:gd name="T1" fmla="*/ 4 h 225"/>
                  <a:gd name="T2" fmla="*/ 12 w 245"/>
                  <a:gd name="T3" fmla="*/ 4 h 225"/>
                  <a:gd name="T4" fmla="*/ 57 w 245"/>
                  <a:gd name="T5" fmla="*/ 21 h 225"/>
                  <a:gd name="T6" fmla="*/ 57 w 245"/>
                  <a:gd name="T7" fmla="*/ 21 h 225"/>
                  <a:gd name="T8" fmla="*/ 123 w 245"/>
                  <a:gd name="T9" fmla="*/ 100 h 225"/>
                  <a:gd name="T10" fmla="*/ 123 w 245"/>
                  <a:gd name="T11" fmla="*/ 100 h 225"/>
                  <a:gd name="T12" fmla="*/ 244 w 245"/>
                  <a:gd name="T13" fmla="*/ 176 h 225"/>
                  <a:gd name="T14" fmla="*/ 143 w 245"/>
                  <a:gd name="T15" fmla="*/ 224 h 225"/>
                  <a:gd name="T16" fmla="*/ 0 w 245"/>
                  <a:gd name="T17" fmla="*/ 13 h 225"/>
                  <a:gd name="T18" fmla="*/ 0 w 245"/>
                  <a:gd name="T19" fmla="*/ 13 h 225"/>
                  <a:gd name="T20" fmla="*/ 12 w 245"/>
                  <a:gd name="T21" fmla="*/ 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225">
                    <a:moveTo>
                      <a:pt x="12" y="4"/>
                    </a:moveTo>
                    <a:lnTo>
                      <a:pt x="12" y="4"/>
                    </a:lnTo>
                    <a:cubicBezTo>
                      <a:pt x="22" y="0"/>
                      <a:pt x="37" y="0"/>
                      <a:pt x="57" y="21"/>
                    </a:cubicBezTo>
                    <a:lnTo>
                      <a:pt x="57" y="21"/>
                    </a:lnTo>
                    <a:cubicBezTo>
                      <a:pt x="85" y="53"/>
                      <a:pt x="90" y="58"/>
                      <a:pt x="123" y="100"/>
                    </a:cubicBezTo>
                    <a:lnTo>
                      <a:pt x="123" y="100"/>
                    </a:lnTo>
                    <a:cubicBezTo>
                      <a:pt x="123" y="100"/>
                      <a:pt x="186" y="113"/>
                      <a:pt x="244" y="176"/>
                    </a:cubicBezTo>
                    <a:lnTo>
                      <a:pt x="143" y="224"/>
                    </a:lnTo>
                    <a:lnTo>
                      <a:pt x="0" y="13"/>
                    </a:lnTo>
                    <a:lnTo>
                      <a:pt x="0" y="13"/>
                    </a:lnTo>
                    <a:cubicBezTo>
                      <a:pt x="0" y="13"/>
                      <a:pt x="4" y="7"/>
                      <a:pt x="12" y="4"/>
                    </a:cubicBezTo>
                  </a:path>
                </a:pathLst>
              </a:custGeom>
              <a:solidFill>
                <a:srgbClr val="FCB5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91">
                <a:extLst>
                  <a:ext uri="{FF2B5EF4-FFF2-40B4-BE49-F238E27FC236}">
                    <a16:creationId xmlns:a16="http://schemas.microsoft.com/office/drawing/2014/main" id="{937EF44D-A81E-A242-926E-3786F6840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4588" y="7135303"/>
                <a:ext cx="250879" cy="232635"/>
              </a:xfrm>
              <a:custGeom>
                <a:avLst/>
                <a:gdLst>
                  <a:gd name="T0" fmla="*/ 231 w 244"/>
                  <a:gd name="T1" fmla="*/ 4 h 225"/>
                  <a:gd name="T2" fmla="*/ 231 w 244"/>
                  <a:gd name="T3" fmla="*/ 4 h 225"/>
                  <a:gd name="T4" fmla="*/ 186 w 244"/>
                  <a:gd name="T5" fmla="*/ 21 h 225"/>
                  <a:gd name="T6" fmla="*/ 186 w 244"/>
                  <a:gd name="T7" fmla="*/ 21 h 225"/>
                  <a:gd name="T8" fmla="*/ 121 w 244"/>
                  <a:gd name="T9" fmla="*/ 100 h 225"/>
                  <a:gd name="T10" fmla="*/ 121 w 244"/>
                  <a:gd name="T11" fmla="*/ 100 h 225"/>
                  <a:gd name="T12" fmla="*/ 0 w 244"/>
                  <a:gd name="T13" fmla="*/ 176 h 225"/>
                  <a:gd name="T14" fmla="*/ 101 w 244"/>
                  <a:gd name="T15" fmla="*/ 224 h 225"/>
                  <a:gd name="T16" fmla="*/ 243 w 244"/>
                  <a:gd name="T17" fmla="*/ 13 h 225"/>
                  <a:gd name="T18" fmla="*/ 243 w 244"/>
                  <a:gd name="T19" fmla="*/ 13 h 225"/>
                  <a:gd name="T20" fmla="*/ 231 w 244"/>
                  <a:gd name="T21" fmla="*/ 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25">
                    <a:moveTo>
                      <a:pt x="231" y="4"/>
                    </a:moveTo>
                    <a:lnTo>
                      <a:pt x="231" y="4"/>
                    </a:lnTo>
                    <a:cubicBezTo>
                      <a:pt x="222" y="0"/>
                      <a:pt x="206" y="0"/>
                      <a:pt x="186" y="21"/>
                    </a:cubicBezTo>
                    <a:lnTo>
                      <a:pt x="186" y="21"/>
                    </a:lnTo>
                    <a:cubicBezTo>
                      <a:pt x="158" y="53"/>
                      <a:pt x="154" y="58"/>
                      <a:pt x="121" y="100"/>
                    </a:cubicBezTo>
                    <a:lnTo>
                      <a:pt x="121" y="100"/>
                    </a:lnTo>
                    <a:cubicBezTo>
                      <a:pt x="121" y="100"/>
                      <a:pt x="57" y="113"/>
                      <a:pt x="0" y="176"/>
                    </a:cubicBezTo>
                    <a:lnTo>
                      <a:pt x="101" y="224"/>
                    </a:lnTo>
                    <a:lnTo>
                      <a:pt x="243" y="13"/>
                    </a:lnTo>
                    <a:lnTo>
                      <a:pt x="243" y="13"/>
                    </a:lnTo>
                    <a:cubicBezTo>
                      <a:pt x="243" y="13"/>
                      <a:pt x="239" y="7"/>
                      <a:pt x="231" y="4"/>
                    </a:cubicBezTo>
                  </a:path>
                </a:pathLst>
              </a:custGeom>
              <a:solidFill>
                <a:srgbClr val="FCB5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92">
                <a:extLst>
                  <a:ext uri="{FF2B5EF4-FFF2-40B4-BE49-F238E27FC236}">
                    <a16:creationId xmlns:a16="http://schemas.microsoft.com/office/drawing/2014/main" id="{90CCCD08-F239-8446-85ED-2E3464E1D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6154" y="7313201"/>
                <a:ext cx="1213346" cy="1295450"/>
              </a:xfrm>
              <a:custGeom>
                <a:avLst/>
                <a:gdLst>
                  <a:gd name="T0" fmla="*/ 1172 w 1173"/>
                  <a:gd name="T1" fmla="*/ 52 h 1253"/>
                  <a:gd name="T2" fmla="*/ 1063 w 1173"/>
                  <a:gd name="T3" fmla="*/ 0 h 1253"/>
                  <a:gd name="T4" fmla="*/ 724 w 1173"/>
                  <a:gd name="T5" fmla="*/ 524 h 1253"/>
                  <a:gd name="T6" fmla="*/ 724 w 1173"/>
                  <a:gd name="T7" fmla="*/ 524 h 1253"/>
                  <a:gd name="T8" fmla="*/ 586 w 1173"/>
                  <a:gd name="T9" fmla="*/ 524 h 1253"/>
                  <a:gd name="T10" fmla="*/ 447 w 1173"/>
                  <a:gd name="T11" fmla="*/ 524 h 1253"/>
                  <a:gd name="T12" fmla="*/ 447 w 1173"/>
                  <a:gd name="T13" fmla="*/ 524 h 1253"/>
                  <a:gd name="T14" fmla="*/ 109 w 1173"/>
                  <a:gd name="T15" fmla="*/ 0 h 1253"/>
                  <a:gd name="T16" fmla="*/ 0 w 1173"/>
                  <a:gd name="T17" fmla="*/ 52 h 1253"/>
                  <a:gd name="T18" fmla="*/ 271 w 1173"/>
                  <a:gd name="T19" fmla="*/ 602 h 1253"/>
                  <a:gd name="T20" fmla="*/ 329 w 1173"/>
                  <a:gd name="T21" fmla="*/ 1252 h 1253"/>
                  <a:gd name="T22" fmla="*/ 586 w 1173"/>
                  <a:gd name="T23" fmla="*/ 1252 h 1253"/>
                  <a:gd name="T24" fmla="*/ 843 w 1173"/>
                  <a:gd name="T25" fmla="*/ 1252 h 1253"/>
                  <a:gd name="T26" fmla="*/ 900 w 1173"/>
                  <a:gd name="T27" fmla="*/ 602 h 1253"/>
                  <a:gd name="T28" fmla="*/ 1172 w 1173"/>
                  <a:gd name="T29" fmla="*/ 52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3" h="1253">
                    <a:moveTo>
                      <a:pt x="1172" y="52"/>
                    </a:moveTo>
                    <a:lnTo>
                      <a:pt x="1063" y="0"/>
                    </a:lnTo>
                    <a:lnTo>
                      <a:pt x="724" y="524"/>
                    </a:lnTo>
                    <a:lnTo>
                      <a:pt x="724" y="524"/>
                    </a:lnTo>
                    <a:lnTo>
                      <a:pt x="586" y="524"/>
                    </a:lnTo>
                    <a:lnTo>
                      <a:pt x="447" y="524"/>
                    </a:lnTo>
                    <a:lnTo>
                      <a:pt x="447" y="524"/>
                    </a:lnTo>
                    <a:lnTo>
                      <a:pt x="109" y="0"/>
                    </a:lnTo>
                    <a:lnTo>
                      <a:pt x="0" y="52"/>
                    </a:lnTo>
                    <a:lnTo>
                      <a:pt x="271" y="602"/>
                    </a:lnTo>
                    <a:lnTo>
                      <a:pt x="329" y="1252"/>
                    </a:lnTo>
                    <a:lnTo>
                      <a:pt x="586" y="1252"/>
                    </a:lnTo>
                    <a:lnTo>
                      <a:pt x="843" y="1252"/>
                    </a:lnTo>
                    <a:lnTo>
                      <a:pt x="900" y="602"/>
                    </a:lnTo>
                    <a:lnTo>
                      <a:pt x="1172" y="5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93">
                <a:extLst>
                  <a:ext uri="{FF2B5EF4-FFF2-40B4-BE49-F238E27FC236}">
                    <a16:creationId xmlns:a16="http://schemas.microsoft.com/office/drawing/2014/main" id="{32F85699-01F2-6849-B502-E99F93BA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7037" y="7833206"/>
                <a:ext cx="205266" cy="95789"/>
              </a:xfrm>
              <a:custGeom>
                <a:avLst/>
                <a:gdLst>
                  <a:gd name="T0" fmla="*/ 0 w 199"/>
                  <a:gd name="T1" fmla="*/ 0 h 91"/>
                  <a:gd name="T2" fmla="*/ 198 w 199"/>
                  <a:gd name="T3" fmla="*/ 1 h 91"/>
                  <a:gd name="T4" fmla="*/ 99 w 199"/>
                  <a:gd name="T5" fmla="*/ 90 h 91"/>
                  <a:gd name="T6" fmla="*/ 0 w 199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91">
                    <a:moveTo>
                      <a:pt x="0" y="0"/>
                    </a:moveTo>
                    <a:lnTo>
                      <a:pt x="198" y="1"/>
                    </a:lnTo>
                    <a:lnTo>
                      <a:pt x="99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8DC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94">
                <a:extLst>
                  <a:ext uri="{FF2B5EF4-FFF2-40B4-BE49-F238E27FC236}">
                    <a16:creationId xmlns:a16="http://schemas.microsoft.com/office/drawing/2014/main" id="{41451583-E144-114F-9814-C9123D730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95283" y="7710045"/>
                <a:ext cx="173335" cy="205266"/>
              </a:xfrm>
              <a:custGeom>
                <a:avLst/>
                <a:gdLst>
                  <a:gd name="T0" fmla="*/ 1 w 167"/>
                  <a:gd name="T1" fmla="*/ 198 h 199"/>
                  <a:gd name="T2" fmla="*/ 166 w 167"/>
                  <a:gd name="T3" fmla="*/ 197 h 199"/>
                  <a:gd name="T4" fmla="*/ 164 w 167"/>
                  <a:gd name="T5" fmla="*/ 0 h 199"/>
                  <a:gd name="T6" fmla="*/ 0 w 167"/>
                  <a:gd name="T7" fmla="*/ 2 h 199"/>
                  <a:gd name="T8" fmla="*/ 1 w 167"/>
                  <a:gd name="T9" fmla="*/ 1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99">
                    <a:moveTo>
                      <a:pt x="1" y="198"/>
                    </a:moveTo>
                    <a:lnTo>
                      <a:pt x="166" y="197"/>
                    </a:lnTo>
                    <a:lnTo>
                      <a:pt x="164" y="0"/>
                    </a:lnTo>
                    <a:lnTo>
                      <a:pt x="0" y="2"/>
                    </a:lnTo>
                    <a:lnTo>
                      <a:pt x="1" y="198"/>
                    </a:lnTo>
                  </a:path>
                </a:pathLst>
              </a:custGeom>
              <a:solidFill>
                <a:srgbClr val="FCAF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96">
                <a:extLst>
                  <a:ext uri="{FF2B5EF4-FFF2-40B4-BE49-F238E27FC236}">
                    <a16:creationId xmlns:a16="http://schemas.microsoft.com/office/drawing/2014/main" id="{47D19350-6F76-2342-972F-EFAC16548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4227" y="8608652"/>
                <a:ext cx="761763" cy="492636"/>
              </a:xfrm>
              <a:custGeom>
                <a:avLst/>
                <a:gdLst>
                  <a:gd name="T0" fmla="*/ 625 w 736"/>
                  <a:gd name="T1" fmla="*/ 0 h 476"/>
                  <a:gd name="T2" fmla="*/ 111 w 736"/>
                  <a:gd name="T3" fmla="*/ 0 h 476"/>
                  <a:gd name="T4" fmla="*/ 111 w 736"/>
                  <a:gd name="T5" fmla="*/ 0 h 476"/>
                  <a:gd name="T6" fmla="*/ 16 w 736"/>
                  <a:gd name="T7" fmla="*/ 475 h 476"/>
                  <a:gd name="T8" fmla="*/ 116 w 736"/>
                  <a:gd name="T9" fmla="*/ 475 h 476"/>
                  <a:gd name="T10" fmla="*/ 116 w 736"/>
                  <a:gd name="T11" fmla="*/ 475 h 476"/>
                  <a:gd name="T12" fmla="*/ 194 w 736"/>
                  <a:gd name="T13" fmla="*/ 145 h 476"/>
                  <a:gd name="T14" fmla="*/ 194 w 736"/>
                  <a:gd name="T15" fmla="*/ 145 h 476"/>
                  <a:gd name="T16" fmla="*/ 368 w 736"/>
                  <a:gd name="T17" fmla="*/ 125 h 476"/>
                  <a:gd name="T18" fmla="*/ 368 w 736"/>
                  <a:gd name="T19" fmla="*/ 125 h 476"/>
                  <a:gd name="T20" fmla="*/ 541 w 736"/>
                  <a:gd name="T21" fmla="*/ 145 h 476"/>
                  <a:gd name="T22" fmla="*/ 541 w 736"/>
                  <a:gd name="T23" fmla="*/ 145 h 476"/>
                  <a:gd name="T24" fmla="*/ 619 w 736"/>
                  <a:gd name="T25" fmla="*/ 475 h 476"/>
                  <a:gd name="T26" fmla="*/ 719 w 736"/>
                  <a:gd name="T27" fmla="*/ 475 h 476"/>
                  <a:gd name="T28" fmla="*/ 719 w 736"/>
                  <a:gd name="T29" fmla="*/ 475 h 476"/>
                  <a:gd name="T30" fmla="*/ 625 w 736"/>
                  <a:gd name="T3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6" h="476">
                    <a:moveTo>
                      <a:pt x="625" y="0"/>
                    </a:moveTo>
                    <a:lnTo>
                      <a:pt x="111" y="0"/>
                    </a:lnTo>
                    <a:lnTo>
                      <a:pt x="111" y="0"/>
                    </a:lnTo>
                    <a:cubicBezTo>
                      <a:pt x="111" y="0"/>
                      <a:pt x="0" y="118"/>
                      <a:pt x="16" y="475"/>
                    </a:cubicBezTo>
                    <a:lnTo>
                      <a:pt x="116" y="475"/>
                    </a:lnTo>
                    <a:lnTo>
                      <a:pt x="116" y="475"/>
                    </a:lnTo>
                    <a:cubicBezTo>
                      <a:pt x="116" y="475"/>
                      <a:pt x="128" y="235"/>
                      <a:pt x="194" y="145"/>
                    </a:cubicBezTo>
                    <a:lnTo>
                      <a:pt x="194" y="145"/>
                    </a:lnTo>
                    <a:cubicBezTo>
                      <a:pt x="194" y="145"/>
                      <a:pt x="271" y="131"/>
                      <a:pt x="368" y="125"/>
                    </a:cubicBezTo>
                    <a:lnTo>
                      <a:pt x="368" y="125"/>
                    </a:lnTo>
                    <a:cubicBezTo>
                      <a:pt x="464" y="131"/>
                      <a:pt x="541" y="145"/>
                      <a:pt x="541" y="145"/>
                    </a:cubicBezTo>
                    <a:lnTo>
                      <a:pt x="541" y="145"/>
                    </a:lnTo>
                    <a:cubicBezTo>
                      <a:pt x="607" y="235"/>
                      <a:pt x="619" y="475"/>
                      <a:pt x="619" y="475"/>
                    </a:cubicBezTo>
                    <a:lnTo>
                      <a:pt x="719" y="475"/>
                    </a:lnTo>
                    <a:lnTo>
                      <a:pt x="719" y="475"/>
                    </a:lnTo>
                    <a:cubicBezTo>
                      <a:pt x="735" y="118"/>
                      <a:pt x="625" y="0"/>
                      <a:pt x="625" y="0"/>
                    </a:cubicBez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6F1C23D-7DE1-514A-8C18-17A5E878D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0368" y="9101288"/>
                <a:ext cx="883894" cy="49151"/>
              </a:xfrm>
              <a:custGeom>
                <a:avLst/>
                <a:gdLst>
                  <a:gd name="connsiteX0" fmla="*/ 702462 w 883894"/>
                  <a:gd name="connsiteY0" fmla="*/ 0 h 49151"/>
                  <a:gd name="connsiteX1" fmla="*/ 804966 w 883894"/>
                  <a:gd name="connsiteY1" fmla="*/ 0 h 49151"/>
                  <a:gd name="connsiteX2" fmla="*/ 883894 w 883894"/>
                  <a:gd name="connsiteY2" fmla="*/ 29695 h 49151"/>
                  <a:gd name="connsiteX3" fmla="*/ 883894 w 883894"/>
                  <a:gd name="connsiteY3" fmla="*/ 49151 h 49151"/>
                  <a:gd name="connsiteX4" fmla="*/ 796766 w 883894"/>
                  <a:gd name="connsiteY4" fmla="*/ 49151 h 49151"/>
                  <a:gd name="connsiteX5" fmla="*/ 763964 w 883894"/>
                  <a:gd name="connsiteY5" fmla="*/ 36863 h 49151"/>
                  <a:gd name="connsiteX6" fmla="*/ 748590 w 883894"/>
                  <a:gd name="connsiteY6" fmla="*/ 36863 h 49151"/>
                  <a:gd name="connsiteX7" fmla="*/ 748590 w 883894"/>
                  <a:gd name="connsiteY7" fmla="*/ 49151 h 49151"/>
                  <a:gd name="connsiteX8" fmla="*/ 702462 w 883894"/>
                  <a:gd name="connsiteY8" fmla="*/ 49151 h 49151"/>
                  <a:gd name="connsiteX9" fmla="*/ 78928 w 883894"/>
                  <a:gd name="connsiteY9" fmla="*/ 0 h 49151"/>
                  <a:gd name="connsiteX10" fmla="*/ 181432 w 883894"/>
                  <a:gd name="connsiteY10" fmla="*/ 0 h 49151"/>
                  <a:gd name="connsiteX11" fmla="*/ 181432 w 883894"/>
                  <a:gd name="connsiteY11" fmla="*/ 49151 h 49151"/>
                  <a:gd name="connsiteX12" fmla="*/ 135304 w 883894"/>
                  <a:gd name="connsiteY12" fmla="*/ 49151 h 49151"/>
                  <a:gd name="connsiteX13" fmla="*/ 135304 w 883894"/>
                  <a:gd name="connsiteY13" fmla="*/ 36863 h 49151"/>
                  <a:gd name="connsiteX14" fmla="*/ 119930 w 883894"/>
                  <a:gd name="connsiteY14" fmla="*/ 36863 h 49151"/>
                  <a:gd name="connsiteX15" fmla="*/ 87128 w 883894"/>
                  <a:gd name="connsiteY15" fmla="*/ 49151 h 49151"/>
                  <a:gd name="connsiteX16" fmla="*/ 0 w 883894"/>
                  <a:gd name="connsiteY16" fmla="*/ 49151 h 49151"/>
                  <a:gd name="connsiteX17" fmla="*/ 0 w 883894"/>
                  <a:gd name="connsiteY17" fmla="*/ 29695 h 49151"/>
                  <a:gd name="connsiteX18" fmla="*/ 78928 w 883894"/>
                  <a:gd name="connsiteY18" fmla="*/ 0 h 4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83894" h="49151">
                    <a:moveTo>
                      <a:pt x="702462" y="0"/>
                    </a:moveTo>
                    <a:lnTo>
                      <a:pt x="804966" y="0"/>
                    </a:lnTo>
                    <a:cubicBezTo>
                      <a:pt x="804966" y="0"/>
                      <a:pt x="862370" y="23552"/>
                      <a:pt x="883894" y="29695"/>
                    </a:cubicBezTo>
                    <a:lnTo>
                      <a:pt x="883894" y="49151"/>
                    </a:lnTo>
                    <a:lnTo>
                      <a:pt x="796766" y="49151"/>
                    </a:lnTo>
                    <a:lnTo>
                      <a:pt x="763964" y="36863"/>
                    </a:lnTo>
                    <a:lnTo>
                      <a:pt x="748590" y="36863"/>
                    </a:lnTo>
                    <a:lnTo>
                      <a:pt x="748590" y="49151"/>
                    </a:lnTo>
                    <a:lnTo>
                      <a:pt x="702462" y="49151"/>
                    </a:lnTo>
                    <a:close/>
                    <a:moveTo>
                      <a:pt x="78928" y="0"/>
                    </a:moveTo>
                    <a:lnTo>
                      <a:pt x="181432" y="0"/>
                    </a:lnTo>
                    <a:lnTo>
                      <a:pt x="181432" y="49151"/>
                    </a:lnTo>
                    <a:lnTo>
                      <a:pt x="135304" y="49151"/>
                    </a:lnTo>
                    <a:lnTo>
                      <a:pt x="135304" y="36863"/>
                    </a:lnTo>
                    <a:lnTo>
                      <a:pt x="119930" y="36863"/>
                    </a:lnTo>
                    <a:lnTo>
                      <a:pt x="87128" y="49151"/>
                    </a:lnTo>
                    <a:lnTo>
                      <a:pt x="0" y="49151"/>
                    </a:lnTo>
                    <a:lnTo>
                      <a:pt x="0" y="29695"/>
                    </a:lnTo>
                    <a:cubicBezTo>
                      <a:pt x="22550" y="23552"/>
                      <a:pt x="78928" y="0"/>
                      <a:pt x="7892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98">
                <a:extLst>
                  <a:ext uri="{FF2B5EF4-FFF2-40B4-BE49-F238E27FC236}">
                    <a16:creationId xmlns:a16="http://schemas.microsoft.com/office/drawing/2014/main" id="{B93CE334-8EAB-2A4F-A76D-AFA9EBE5E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3528" y="7162672"/>
                <a:ext cx="638603" cy="624919"/>
              </a:xfrm>
              <a:custGeom>
                <a:avLst/>
                <a:gdLst>
                  <a:gd name="T0" fmla="*/ 569 w 619"/>
                  <a:gd name="T1" fmla="*/ 235 h 605"/>
                  <a:gd name="T2" fmla="*/ 569 w 619"/>
                  <a:gd name="T3" fmla="*/ 235 h 605"/>
                  <a:gd name="T4" fmla="*/ 309 w 619"/>
                  <a:gd name="T5" fmla="*/ 0 h 605"/>
                  <a:gd name="T6" fmla="*/ 309 w 619"/>
                  <a:gd name="T7" fmla="*/ 0 h 605"/>
                  <a:gd name="T8" fmla="*/ 50 w 619"/>
                  <a:gd name="T9" fmla="*/ 235 h 605"/>
                  <a:gd name="T10" fmla="*/ 50 w 619"/>
                  <a:gd name="T11" fmla="*/ 235 h 605"/>
                  <a:gd name="T12" fmla="*/ 0 w 619"/>
                  <a:gd name="T13" fmla="*/ 283 h 605"/>
                  <a:gd name="T14" fmla="*/ 0 w 619"/>
                  <a:gd name="T15" fmla="*/ 331 h 605"/>
                  <a:gd name="T16" fmla="*/ 0 w 619"/>
                  <a:gd name="T17" fmla="*/ 331 h 605"/>
                  <a:gd name="T18" fmla="*/ 53 w 619"/>
                  <a:gd name="T19" fmla="*/ 378 h 605"/>
                  <a:gd name="T20" fmla="*/ 53 w 619"/>
                  <a:gd name="T21" fmla="*/ 378 h 605"/>
                  <a:gd name="T22" fmla="*/ 309 w 619"/>
                  <a:gd name="T23" fmla="*/ 604 h 605"/>
                  <a:gd name="T24" fmla="*/ 309 w 619"/>
                  <a:gd name="T25" fmla="*/ 604 h 605"/>
                  <a:gd name="T26" fmla="*/ 566 w 619"/>
                  <a:gd name="T27" fmla="*/ 378 h 605"/>
                  <a:gd name="T28" fmla="*/ 566 w 619"/>
                  <a:gd name="T29" fmla="*/ 378 h 605"/>
                  <a:gd name="T30" fmla="*/ 618 w 619"/>
                  <a:gd name="T31" fmla="*/ 331 h 605"/>
                  <a:gd name="T32" fmla="*/ 618 w 619"/>
                  <a:gd name="T33" fmla="*/ 283 h 605"/>
                  <a:gd name="T34" fmla="*/ 618 w 619"/>
                  <a:gd name="T35" fmla="*/ 283 h 605"/>
                  <a:gd name="T36" fmla="*/ 569 w 619"/>
                  <a:gd name="T37" fmla="*/ 23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9" h="605">
                    <a:moveTo>
                      <a:pt x="569" y="235"/>
                    </a:moveTo>
                    <a:lnTo>
                      <a:pt x="569" y="235"/>
                    </a:lnTo>
                    <a:cubicBezTo>
                      <a:pt x="541" y="106"/>
                      <a:pt x="435" y="0"/>
                      <a:pt x="309" y="0"/>
                    </a:cubicBezTo>
                    <a:lnTo>
                      <a:pt x="309" y="0"/>
                    </a:lnTo>
                    <a:cubicBezTo>
                      <a:pt x="184" y="0"/>
                      <a:pt x="78" y="106"/>
                      <a:pt x="50" y="235"/>
                    </a:cubicBezTo>
                    <a:lnTo>
                      <a:pt x="50" y="235"/>
                    </a:lnTo>
                    <a:cubicBezTo>
                      <a:pt x="19" y="235"/>
                      <a:pt x="0" y="257"/>
                      <a:pt x="0" y="283"/>
                    </a:cubicBezTo>
                    <a:lnTo>
                      <a:pt x="0" y="331"/>
                    </a:lnTo>
                    <a:lnTo>
                      <a:pt x="0" y="331"/>
                    </a:lnTo>
                    <a:cubicBezTo>
                      <a:pt x="0" y="356"/>
                      <a:pt x="19" y="378"/>
                      <a:pt x="53" y="378"/>
                    </a:cubicBezTo>
                    <a:lnTo>
                      <a:pt x="53" y="378"/>
                    </a:lnTo>
                    <a:cubicBezTo>
                      <a:pt x="84" y="502"/>
                      <a:pt x="187" y="604"/>
                      <a:pt x="309" y="604"/>
                    </a:cubicBezTo>
                    <a:lnTo>
                      <a:pt x="309" y="604"/>
                    </a:lnTo>
                    <a:cubicBezTo>
                      <a:pt x="432" y="604"/>
                      <a:pt x="535" y="502"/>
                      <a:pt x="566" y="378"/>
                    </a:cubicBezTo>
                    <a:lnTo>
                      <a:pt x="566" y="378"/>
                    </a:lnTo>
                    <a:cubicBezTo>
                      <a:pt x="601" y="378"/>
                      <a:pt x="618" y="356"/>
                      <a:pt x="618" y="331"/>
                    </a:cubicBezTo>
                    <a:lnTo>
                      <a:pt x="618" y="283"/>
                    </a:lnTo>
                    <a:lnTo>
                      <a:pt x="618" y="283"/>
                    </a:lnTo>
                    <a:cubicBezTo>
                      <a:pt x="618" y="257"/>
                      <a:pt x="600" y="235"/>
                      <a:pt x="569" y="235"/>
                    </a:cubicBezTo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99">
                <a:extLst>
                  <a:ext uri="{FF2B5EF4-FFF2-40B4-BE49-F238E27FC236}">
                    <a16:creationId xmlns:a16="http://schemas.microsoft.com/office/drawing/2014/main" id="{8A67A87C-F30D-1242-823D-62C276107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7036" y="6961968"/>
                <a:ext cx="716146" cy="529128"/>
              </a:xfrm>
              <a:custGeom>
                <a:avLst/>
                <a:gdLst>
                  <a:gd name="T0" fmla="*/ 346 w 694"/>
                  <a:gd name="T1" fmla="*/ 39 h 513"/>
                  <a:gd name="T2" fmla="*/ 346 w 694"/>
                  <a:gd name="T3" fmla="*/ 39 h 513"/>
                  <a:gd name="T4" fmla="*/ 77 w 694"/>
                  <a:gd name="T5" fmla="*/ 512 h 513"/>
                  <a:gd name="T6" fmla="*/ 107 w 694"/>
                  <a:gd name="T7" fmla="*/ 512 h 513"/>
                  <a:gd name="T8" fmla="*/ 107 w 694"/>
                  <a:gd name="T9" fmla="*/ 512 h 513"/>
                  <a:gd name="T10" fmla="*/ 197 w 694"/>
                  <a:gd name="T11" fmla="*/ 270 h 513"/>
                  <a:gd name="T12" fmla="*/ 346 w 694"/>
                  <a:gd name="T13" fmla="*/ 320 h 513"/>
                  <a:gd name="T14" fmla="*/ 497 w 694"/>
                  <a:gd name="T15" fmla="*/ 270 h 513"/>
                  <a:gd name="T16" fmla="*/ 497 w 694"/>
                  <a:gd name="T17" fmla="*/ 270 h 513"/>
                  <a:gd name="T18" fmla="*/ 586 w 694"/>
                  <a:gd name="T19" fmla="*/ 512 h 513"/>
                  <a:gd name="T20" fmla="*/ 616 w 694"/>
                  <a:gd name="T21" fmla="*/ 512 h 513"/>
                  <a:gd name="T22" fmla="*/ 616 w 694"/>
                  <a:gd name="T23" fmla="*/ 512 h 513"/>
                  <a:gd name="T24" fmla="*/ 346 w 694"/>
                  <a:gd name="T25" fmla="*/ 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513">
                    <a:moveTo>
                      <a:pt x="346" y="39"/>
                    </a:moveTo>
                    <a:lnTo>
                      <a:pt x="346" y="39"/>
                    </a:lnTo>
                    <a:cubicBezTo>
                      <a:pt x="58" y="0"/>
                      <a:pt x="0" y="215"/>
                      <a:pt x="77" y="512"/>
                    </a:cubicBezTo>
                    <a:lnTo>
                      <a:pt x="107" y="512"/>
                    </a:lnTo>
                    <a:lnTo>
                      <a:pt x="107" y="512"/>
                    </a:lnTo>
                    <a:cubicBezTo>
                      <a:pt x="106" y="427"/>
                      <a:pt x="110" y="292"/>
                      <a:pt x="197" y="270"/>
                    </a:cubicBezTo>
                    <a:lnTo>
                      <a:pt x="346" y="320"/>
                    </a:lnTo>
                    <a:lnTo>
                      <a:pt x="497" y="270"/>
                    </a:lnTo>
                    <a:lnTo>
                      <a:pt x="497" y="270"/>
                    </a:lnTo>
                    <a:cubicBezTo>
                      <a:pt x="583" y="292"/>
                      <a:pt x="588" y="427"/>
                      <a:pt x="586" y="512"/>
                    </a:cubicBezTo>
                    <a:lnTo>
                      <a:pt x="616" y="512"/>
                    </a:lnTo>
                    <a:lnTo>
                      <a:pt x="616" y="512"/>
                    </a:lnTo>
                    <a:cubicBezTo>
                      <a:pt x="693" y="215"/>
                      <a:pt x="634" y="0"/>
                      <a:pt x="346" y="39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4" name="Freeform 100">
                <a:extLst>
                  <a:ext uri="{FF2B5EF4-FFF2-40B4-BE49-F238E27FC236}">
                    <a16:creationId xmlns:a16="http://schemas.microsoft.com/office/drawing/2014/main" id="{711DA380-B8E1-C245-8EEE-8ABBF1417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2651" y="7641626"/>
                <a:ext cx="114038" cy="36491"/>
              </a:xfrm>
              <a:custGeom>
                <a:avLst/>
                <a:gdLst>
                  <a:gd name="T0" fmla="*/ 108 w 109"/>
                  <a:gd name="T1" fmla="*/ 0 h 37"/>
                  <a:gd name="T2" fmla="*/ 108 w 109"/>
                  <a:gd name="T3" fmla="*/ 0 h 37"/>
                  <a:gd name="T4" fmla="*/ 54 w 109"/>
                  <a:gd name="T5" fmla="*/ 36 h 37"/>
                  <a:gd name="T6" fmla="*/ 54 w 109"/>
                  <a:gd name="T7" fmla="*/ 36 h 37"/>
                  <a:gd name="T8" fmla="*/ 0 w 109"/>
                  <a:gd name="T9" fmla="*/ 0 h 37"/>
                  <a:gd name="T10" fmla="*/ 108 w 109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37">
                    <a:moveTo>
                      <a:pt x="108" y="0"/>
                    </a:moveTo>
                    <a:lnTo>
                      <a:pt x="108" y="0"/>
                    </a:lnTo>
                    <a:cubicBezTo>
                      <a:pt x="99" y="21"/>
                      <a:pt x="78" y="36"/>
                      <a:pt x="54" y="36"/>
                    </a:cubicBezTo>
                    <a:lnTo>
                      <a:pt x="54" y="36"/>
                    </a:lnTo>
                    <a:cubicBezTo>
                      <a:pt x="30" y="36"/>
                      <a:pt x="8" y="21"/>
                      <a:pt x="0" y="0"/>
                    </a:cubicBezTo>
                    <a:lnTo>
                      <a:pt x="108" y="0"/>
                    </a:lnTo>
                  </a:path>
                </a:pathLst>
              </a:custGeom>
              <a:solidFill>
                <a:srgbClr val="DB1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101">
                <a:extLst>
                  <a:ext uri="{FF2B5EF4-FFF2-40B4-BE49-F238E27FC236}">
                    <a16:creationId xmlns:a16="http://schemas.microsoft.com/office/drawing/2014/main" id="{B0263CC1-2A93-5D4B-855A-1E228C1BF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8091" y="7618816"/>
                <a:ext cx="123158" cy="22809"/>
              </a:xfrm>
              <a:custGeom>
                <a:avLst/>
                <a:gdLst>
                  <a:gd name="T0" fmla="*/ 118 w 119"/>
                  <a:gd name="T1" fmla="*/ 0 h 24"/>
                  <a:gd name="T2" fmla="*/ 118 w 119"/>
                  <a:gd name="T3" fmla="*/ 0 h 24"/>
                  <a:gd name="T4" fmla="*/ 113 w 119"/>
                  <a:gd name="T5" fmla="*/ 23 h 24"/>
                  <a:gd name="T6" fmla="*/ 5 w 119"/>
                  <a:gd name="T7" fmla="*/ 23 h 24"/>
                  <a:gd name="T8" fmla="*/ 5 w 119"/>
                  <a:gd name="T9" fmla="*/ 23 h 24"/>
                  <a:gd name="T10" fmla="*/ 0 w 119"/>
                  <a:gd name="T11" fmla="*/ 0 h 24"/>
                  <a:gd name="T12" fmla="*/ 118 w 11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24">
                    <a:moveTo>
                      <a:pt x="118" y="0"/>
                    </a:moveTo>
                    <a:lnTo>
                      <a:pt x="118" y="0"/>
                    </a:lnTo>
                    <a:cubicBezTo>
                      <a:pt x="117" y="8"/>
                      <a:pt x="116" y="16"/>
                      <a:pt x="113" y="23"/>
                    </a:cubicBezTo>
                    <a:lnTo>
                      <a:pt x="5" y="23"/>
                    </a:lnTo>
                    <a:lnTo>
                      <a:pt x="5" y="23"/>
                    </a:lnTo>
                    <a:cubicBezTo>
                      <a:pt x="2" y="16"/>
                      <a:pt x="0" y="8"/>
                      <a:pt x="0" y="0"/>
                    </a:cubicBezTo>
                    <a:lnTo>
                      <a:pt x="11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102">
                <a:extLst>
                  <a:ext uri="{FF2B5EF4-FFF2-40B4-BE49-F238E27FC236}">
                    <a16:creationId xmlns:a16="http://schemas.microsoft.com/office/drawing/2014/main" id="{740BD702-658C-2649-93E2-FC9488210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6337" y="7536710"/>
                <a:ext cx="86666" cy="31931"/>
              </a:xfrm>
              <a:custGeom>
                <a:avLst/>
                <a:gdLst>
                  <a:gd name="T0" fmla="*/ 42 w 84"/>
                  <a:gd name="T1" fmla="*/ 8 h 29"/>
                  <a:gd name="T2" fmla="*/ 42 w 84"/>
                  <a:gd name="T3" fmla="*/ 8 h 29"/>
                  <a:gd name="T4" fmla="*/ 0 w 84"/>
                  <a:gd name="T5" fmla="*/ 0 h 29"/>
                  <a:gd name="T6" fmla="*/ 0 w 84"/>
                  <a:gd name="T7" fmla="*/ 0 h 29"/>
                  <a:gd name="T8" fmla="*/ 42 w 84"/>
                  <a:gd name="T9" fmla="*/ 28 h 29"/>
                  <a:gd name="T10" fmla="*/ 42 w 84"/>
                  <a:gd name="T11" fmla="*/ 28 h 29"/>
                  <a:gd name="T12" fmla="*/ 83 w 84"/>
                  <a:gd name="T13" fmla="*/ 0 h 29"/>
                  <a:gd name="T14" fmla="*/ 83 w 84"/>
                  <a:gd name="T15" fmla="*/ 0 h 29"/>
                  <a:gd name="T16" fmla="*/ 42 w 84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9">
                    <a:moveTo>
                      <a:pt x="42" y="8"/>
                    </a:moveTo>
                    <a:lnTo>
                      <a:pt x="42" y="8"/>
                    </a:lnTo>
                    <a:cubicBezTo>
                      <a:pt x="26" y="8"/>
                      <a:pt x="12" y="5"/>
                      <a:pt x="0" y="0"/>
                    </a:cubicBezTo>
                    <a:lnTo>
                      <a:pt x="0" y="0"/>
                    </a:lnTo>
                    <a:cubicBezTo>
                      <a:pt x="5" y="16"/>
                      <a:pt x="22" y="28"/>
                      <a:pt x="42" y="28"/>
                    </a:cubicBezTo>
                    <a:lnTo>
                      <a:pt x="42" y="28"/>
                    </a:lnTo>
                    <a:cubicBezTo>
                      <a:pt x="61" y="28"/>
                      <a:pt x="79" y="16"/>
                      <a:pt x="83" y="0"/>
                    </a:cubicBezTo>
                    <a:lnTo>
                      <a:pt x="83" y="0"/>
                    </a:lnTo>
                    <a:cubicBezTo>
                      <a:pt x="72" y="5"/>
                      <a:pt x="58" y="8"/>
                      <a:pt x="42" y="8"/>
                    </a:cubicBezTo>
                  </a:path>
                </a:pathLst>
              </a:custGeom>
              <a:solidFill>
                <a:srgbClr val="FF904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103">
                <a:extLst>
                  <a:ext uri="{FF2B5EF4-FFF2-40B4-BE49-F238E27FC236}">
                    <a16:creationId xmlns:a16="http://schemas.microsoft.com/office/drawing/2014/main" id="{29BAE466-3BDC-8946-9276-EF8BDF75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0371" y="7408990"/>
                <a:ext cx="132281" cy="50177"/>
              </a:xfrm>
              <a:custGeom>
                <a:avLst/>
                <a:gdLst>
                  <a:gd name="T0" fmla="*/ 126 w 127"/>
                  <a:gd name="T1" fmla="*/ 48 h 49"/>
                  <a:gd name="T2" fmla="*/ 0 w 127"/>
                  <a:gd name="T3" fmla="*/ 48 h 49"/>
                  <a:gd name="T4" fmla="*/ 0 w 127"/>
                  <a:gd name="T5" fmla="*/ 48 h 49"/>
                  <a:gd name="T6" fmla="*/ 63 w 127"/>
                  <a:gd name="T7" fmla="*/ 0 h 49"/>
                  <a:gd name="T8" fmla="*/ 63 w 127"/>
                  <a:gd name="T9" fmla="*/ 0 h 49"/>
                  <a:gd name="T10" fmla="*/ 126 w 127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49">
                    <a:moveTo>
                      <a:pt x="126" y="48"/>
                    </a:moveTo>
                    <a:lnTo>
                      <a:pt x="0" y="48"/>
                    </a:lnTo>
                    <a:lnTo>
                      <a:pt x="0" y="48"/>
                    </a:lnTo>
                    <a:cubicBezTo>
                      <a:pt x="7" y="20"/>
                      <a:pt x="32" y="0"/>
                      <a:pt x="63" y="0"/>
                    </a:cubicBezTo>
                    <a:lnTo>
                      <a:pt x="63" y="0"/>
                    </a:lnTo>
                    <a:cubicBezTo>
                      <a:pt x="93" y="0"/>
                      <a:pt x="119" y="20"/>
                      <a:pt x="126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8" name="Freeform 104">
                <a:extLst>
                  <a:ext uri="{FF2B5EF4-FFF2-40B4-BE49-F238E27FC236}">
                    <a16:creationId xmlns:a16="http://schemas.microsoft.com/office/drawing/2014/main" id="{AA67ACE1-32DF-CE4B-8C82-8CB7A0893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2299" y="7413553"/>
                <a:ext cx="82106" cy="45615"/>
              </a:xfrm>
              <a:custGeom>
                <a:avLst/>
                <a:gdLst>
                  <a:gd name="T0" fmla="*/ 80 w 81"/>
                  <a:gd name="T1" fmla="*/ 41 h 42"/>
                  <a:gd name="T2" fmla="*/ 0 w 81"/>
                  <a:gd name="T3" fmla="*/ 41 h 42"/>
                  <a:gd name="T4" fmla="*/ 0 w 81"/>
                  <a:gd name="T5" fmla="*/ 41 h 42"/>
                  <a:gd name="T6" fmla="*/ 40 w 81"/>
                  <a:gd name="T7" fmla="*/ 0 h 42"/>
                  <a:gd name="T8" fmla="*/ 40 w 81"/>
                  <a:gd name="T9" fmla="*/ 0 h 42"/>
                  <a:gd name="T10" fmla="*/ 80 w 81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80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2" y="19"/>
                      <a:pt x="19" y="0"/>
                      <a:pt x="40" y="0"/>
                    </a:cubicBezTo>
                    <a:lnTo>
                      <a:pt x="40" y="0"/>
                    </a:lnTo>
                    <a:cubicBezTo>
                      <a:pt x="61" y="0"/>
                      <a:pt x="79" y="19"/>
                      <a:pt x="80" y="4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9" name="Freeform 105">
                <a:extLst>
                  <a:ext uri="{FF2B5EF4-FFF2-40B4-BE49-F238E27FC236}">
                    <a16:creationId xmlns:a16="http://schemas.microsoft.com/office/drawing/2014/main" id="{4E12CD2A-C08F-D440-90B2-BF3F7EE93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2299" y="7413553"/>
                <a:ext cx="31931" cy="31929"/>
              </a:xfrm>
              <a:custGeom>
                <a:avLst/>
                <a:gdLst>
                  <a:gd name="T0" fmla="*/ 30 w 31"/>
                  <a:gd name="T1" fmla="*/ 15 h 31"/>
                  <a:gd name="T2" fmla="*/ 30 w 31"/>
                  <a:gd name="T3" fmla="*/ 15 h 31"/>
                  <a:gd name="T4" fmla="*/ 15 w 31"/>
                  <a:gd name="T5" fmla="*/ 30 h 31"/>
                  <a:gd name="T6" fmla="*/ 15 w 31"/>
                  <a:gd name="T7" fmla="*/ 30 h 31"/>
                  <a:gd name="T8" fmla="*/ 0 w 31"/>
                  <a:gd name="T9" fmla="*/ 15 h 31"/>
                  <a:gd name="T10" fmla="*/ 0 w 31"/>
                  <a:gd name="T11" fmla="*/ 15 h 31"/>
                  <a:gd name="T12" fmla="*/ 15 w 31"/>
                  <a:gd name="T13" fmla="*/ 0 h 31"/>
                  <a:gd name="T14" fmla="*/ 15 w 31"/>
                  <a:gd name="T15" fmla="*/ 0 h 31"/>
                  <a:gd name="T16" fmla="*/ 30 w 31"/>
                  <a:gd name="T1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0" y="15"/>
                    </a:moveTo>
                    <a:lnTo>
                      <a:pt x="30" y="15"/>
                    </a:lnTo>
                    <a:cubicBezTo>
                      <a:pt x="30" y="23"/>
                      <a:pt x="24" y="30"/>
                      <a:pt x="15" y="30"/>
                    </a:cubicBezTo>
                    <a:lnTo>
                      <a:pt x="15" y="30"/>
                    </a:lnTo>
                    <a:cubicBezTo>
                      <a:pt x="7" y="30"/>
                      <a:pt x="0" y="23"/>
                      <a:pt x="0" y="15"/>
                    </a:cubicBezTo>
                    <a:lnTo>
                      <a:pt x="0" y="15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15" y="0"/>
                    </a:lnTo>
                    <a:cubicBezTo>
                      <a:pt x="24" y="0"/>
                      <a:pt x="30" y="7"/>
                      <a:pt x="30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106">
                <a:extLst>
                  <a:ext uri="{FF2B5EF4-FFF2-40B4-BE49-F238E27FC236}">
                    <a16:creationId xmlns:a16="http://schemas.microsoft.com/office/drawing/2014/main" id="{CE897D1F-7E33-5740-A54E-C4775B749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1249" y="7408990"/>
                <a:ext cx="132283" cy="50177"/>
              </a:xfrm>
              <a:custGeom>
                <a:avLst/>
                <a:gdLst>
                  <a:gd name="T0" fmla="*/ 126 w 127"/>
                  <a:gd name="T1" fmla="*/ 48 h 49"/>
                  <a:gd name="T2" fmla="*/ 0 w 127"/>
                  <a:gd name="T3" fmla="*/ 48 h 49"/>
                  <a:gd name="T4" fmla="*/ 0 w 127"/>
                  <a:gd name="T5" fmla="*/ 48 h 49"/>
                  <a:gd name="T6" fmla="*/ 63 w 127"/>
                  <a:gd name="T7" fmla="*/ 0 h 49"/>
                  <a:gd name="T8" fmla="*/ 63 w 127"/>
                  <a:gd name="T9" fmla="*/ 0 h 49"/>
                  <a:gd name="T10" fmla="*/ 126 w 127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49">
                    <a:moveTo>
                      <a:pt x="126" y="48"/>
                    </a:moveTo>
                    <a:lnTo>
                      <a:pt x="0" y="48"/>
                    </a:lnTo>
                    <a:lnTo>
                      <a:pt x="0" y="48"/>
                    </a:lnTo>
                    <a:cubicBezTo>
                      <a:pt x="6" y="20"/>
                      <a:pt x="32" y="0"/>
                      <a:pt x="63" y="0"/>
                    </a:cubicBezTo>
                    <a:lnTo>
                      <a:pt x="63" y="0"/>
                    </a:lnTo>
                    <a:cubicBezTo>
                      <a:pt x="93" y="0"/>
                      <a:pt x="119" y="20"/>
                      <a:pt x="126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107">
                <a:extLst>
                  <a:ext uri="{FF2B5EF4-FFF2-40B4-BE49-F238E27FC236}">
                    <a16:creationId xmlns:a16="http://schemas.microsoft.com/office/drawing/2014/main" id="{D10E148E-3355-CD47-92E8-E4B8C48BE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740" y="7413553"/>
                <a:ext cx="82106" cy="45615"/>
              </a:xfrm>
              <a:custGeom>
                <a:avLst/>
                <a:gdLst>
                  <a:gd name="T0" fmla="*/ 80 w 81"/>
                  <a:gd name="T1" fmla="*/ 41 h 42"/>
                  <a:gd name="T2" fmla="*/ 0 w 81"/>
                  <a:gd name="T3" fmla="*/ 41 h 42"/>
                  <a:gd name="T4" fmla="*/ 0 w 81"/>
                  <a:gd name="T5" fmla="*/ 41 h 42"/>
                  <a:gd name="T6" fmla="*/ 40 w 81"/>
                  <a:gd name="T7" fmla="*/ 0 h 42"/>
                  <a:gd name="T8" fmla="*/ 40 w 81"/>
                  <a:gd name="T9" fmla="*/ 0 h 42"/>
                  <a:gd name="T10" fmla="*/ 80 w 81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80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1" y="19"/>
                      <a:pt x="18" y="0"/>
                      <a:pt x="40" y="0"/>
                    </a:cubicBezTo>
                    <a:lnTo>
                      <a:pt x="40" y="0"/>
                    </a:lnTo>
                    <a:cubicBezTo>
                      <a:pt x="61" y="0"/>
                      <a:pt x="78" y="19"/>
                      <a:pt x="80" y="4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108">
                <a:extLst>
                  <a:ext uri="{FF2B5EF4-FFF2-40B4-BE49-F238E27FC236}">
                    <a16:creationId xmlns:a16="http://schemas.microsoft.com/office/drawing/2014/main" id="{4E46880A-3DD3-3C4A-A8F8-6C0EE41CC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740" y="7413553"/>
                <a:ext cx="31931" cy="31929"/>
              </a:xfrm>
              <a:custGeom>
                <a:avLst/>
                <a:gdLst>
                  <a:gd name="T0" fmla="*/ 30 w 31"/>
                  <a:gd name="T1" fmla="*/ 15 h 31"/>
                  <a:gd name="T2" fmla="*/ 30 w 31"/>
                  <a:gd name="T3" fmla="*/ 15 h 31"/>
                  <a:gd name="T4" fmla="*/ 15 w 31"/>
                  <a:gd name="T5" fmla="*/ 30 h 31"/>
                  <a:gd name="T6" fmla="*/ 15 w 31"/>
                  <a:gd name="T7" fmla="*/ 30 h 31"/>
                  <a:gd name="T8" fmla="*/ 0 w 31"/>
                  <a:gd name="T9" fmla="*/ 15 h 31"/>
                  <a:gd name="T10" fmla="*/ 0 w 31"/>
                  <a:gd name="T11" fmla="*/ 15 h 31"/>
                  <a:gd name="T12" fmla="*/ 15 w 31"/>
                  <a:gd name="T13" fmla="*/ 0 h 31"/>
                  <a:gd name="T14" fmla="*/ 15 w 31"/>
                  <a:gd name="T15" fmla="*/ 0 h 31"/>
                  <a:gd name="T16" fmla="*/ 30 w 31"/>
                  <a:gd name="T1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0" y="15"/>
                    </a:moveTo>
                    <a:lnTo>
                      <a:pt x="30" y="15"/>
                    </a:lnTo>
                    <a:cubicBezTo>
                      <a:pt x="30" y="23"/>
                      <a:pt x="23" y="30"/>
                      <a:pt x="15" y="30"/>
                    </a:cubicBezTo>
                    <a:lnTo>
                      <a:pt x="15" y="30"/>
                    </a:lnTo>
                    <a:cubicBezTo>
                      <a:pt x="6" y="30"/>
                      <a:pt x="0" y="23"/>
                      <a:pt x="0" y="15"/>
                    </a:cubicBezTo>
                    <a:lnTo>
                      <a:pt x="0" y="15"/>
                    </a:lnTo>
                    <a:cubicBezTo>
                      <a:pt x="0" y="7"/>
                      <a:pt x="6" y="0"/>
                      <a:pt x="15" y="0"/>
                    </a:cubicBezTo>
                    <a:lnTo>
                      <a:pt x="15" y="0"/>
                    </a:lnTo>
                    <a:cubicBezTo>
                      <a:pt x="23" y="0"/>
                      <a:pt x="30" y="7"/>
                      <a:pt x="30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109">
                <a:extLst>
                  <a:ext uri="{FF2B5EF4-FFF2-40B4-BE49-F238E27FC236}">
                    <a16:creationId xmlns:a16="http://schemas.microsoft.com/office/drawing/2014/main" id="{54D9C429-0291-7A44-91E9-4F5CC5F26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4405" y="7874257"/>
                <a:ext cx="155089" cy="72983"/>
              </a:xfrm>
              <a:custGeom>
                <a:avLst/>
                <a:gdLst>
                  <a:gd name="T0" fmla="*/ 149 w 150"/>
                  <a:gd name="T1" fmla="*/ 0 h 69"/>
                  <a:gd name="T2" fmla="*/ 74 w 150"/>
                  <a:gd name="T3" fmla="*/ 68 h 69"/>
                  <a:gd name="T4" fmla="*/ 0 w 150"/>
                  <a:gd name="T5" fmla="*/ 0 h 69"/>
                  <a:gd name="T6" fmla="*/ 149 w 150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69">
                    <a:moveTo>
                      <a:pt x="149" y="0"/>
                    </a:moveTo>
                    <a:lnTo>
                      <a:pt x="74" y="68"/>
                    </a:lnTo>
                    <a:lnTo>
                      <a:pt x="0" y="0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FCAF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03F6F-1BFA-6744-8F79-92CEC5FB3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3528" y="7924434"/>
                <a:ext cx="126700" cy="400372"/>
              </a:xfrm>
              <a:custGeom>
                <a:avLst/>
                <a:gdLst>
                  <a:gd name="connsiteX0" fmla="*/ 22480 w 126700"/>
                  <a:gd name="connsiteY0" fmla="*/ 0 h 400372"/>
                  <a:gd name="connsiteX1" fmla="*/ 103200 w 126700"/>
                  <a:gd name="connsiteY1" fmla="*/ 0 h 400372"/>
                  <a:gd name="connsiteX2" fmla="*/ 126700 w 126700"/>
                  <a:gd name="connsiteY2" fmla="*/ 32764 h 400372"/>
                  <a:gd name="connsiteX3" fmla="*/ 94004 w 126700"/>
                  <a:gd name="connsiteY3" fmla="*/ 85609 h 400372"/>
                  <a:gd name="connsiteX4" fmla="*/ 92512 w 126700"/>
                  <a:gd name="connsiteY4" fmla="*/ 85609 h 400372"/>
                  <a:gd name="connsiteX5" fmla="*/ 117578 w 126700"/>
                  <a:gd name="connsiteY5" fmla="*/ 312253 h 400372"/>
                  <a:gd name="connsiteX6" fmla="*/ 60562 w 126700"/>
                  <a:gd name="connsiteY6" fmla="*/ 400372 h 400372"/>
                  <a:gd name="connsiteX7" fmla="*/ 4564 w 126700"/>
                  <a:gd name="connsiteY7" fmla="*/ 312253 h 400372"/>
                  <a:gd name="connsiteX8" fmla="*/ 29950 w 126700"/>
                  <a:gd name="connsiteY8" fmla="*/ 82729 h 400372"/>
                  <a:gd name="connsiteX9" fmla="*/ 0 w 126700"/>
                  <a:gd name="connsiteY9" fmla="*/ 32764 h 40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700" h="400372">
                    <a:moveTo>
                      <a:pt x="22480" y="0"/>
                    </a:moveTo>
                    <a:lnTo>
                      <a:pt x="103200" y="0"/>
                    </a:lnTo>
                    <a:lnTo>
                      <a:pt x="126700" y="32764"/>
                    </a:lnTo>
                    <a:lnTo>
                      <a:pt x="94004" y="85609"/>
                    </a:lnTo>
                    <a:lnTo>
                      <a:pt x="92512" y="85609"/>
                    </a:lnTo>
                    <a:lnTo>
                      <a:pt x="117578" y="312253"/>
                    </a:lnTo>
                    <a:lnTo>
                      <a:pt x="60562" y="400372"/>
                    </a:lnTo>
                    <a:lnTo>
                      <a:pt x="4564" y="312253"/>
                    </a:lnTo>
                    <a:lnTo>
                      <a:pt x="29950" y="82729"/>
                    </a:lnTo>
                    <a:lnTo>
                      <a:pt x="0" y="32764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DC12FA0-AF5A-8043-A08D-8FAF717AB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1423" y="7833206"/>
                <a:ext cx="300016" cy="172297"/>
              </a:xfrm>
              <a:custGeom>
                <a:avLst/>
                <a:gdLst>
                  <a:gd name="connsiteX0" fmla="*/ 253302 w 300016"/>
                  <a:gd name="connsiteY0" fmla="*/ 0 h 172297"/>
                  <a:gd name="connsiteX1" fmla="*/ 290674 w 300016"/>
                  <a:gd name="connsiteY1" fmla="*/ 37366 h 172297"/>
                  <a:gd name="connsiteX2" fmla="*/ 300016 w 300016"/>
                  <a:gd name="connsiteY2" fmla="*/ 46707 h 172297"/>
                  <a:gd name="connsiteX3" fmla="*/ 224234 w 300016"/>
                  <a:gd name="connsiteY3" fmla="*/ 172297 h 172297"/>
                  <a:gd name="connsiteX4" fmla="*/ 150528 w 300016"/>
                  <a:gd name="connsiteY4" fmla="*/ 93414 h 172297"/>
                  <a:gd name="connsiteX5" fmla="*/ 228386 w 300016"/>
                  <a:gd name="connsiteY5" fmla="*/ 22835 h 172297"/>
                  <a:gd name="connsiteX6" fmla="*/ 47754 w 300016"/>
                  <a:gd name="connsiteY6" fmla="*/ 0 h 172297"/>
                  <a:gd name="connsiteX7" fmla="*/ 72668 w 300016"/>
                  <a:gd name="connsiteY7" fmla="*/ 23873 h 172297"/>
                  <a:gd name="connsiteX8" fmla="*/ 149490 w 300016"/>
                  <a:gd name="connsiteY8" fmla="*/ 94452 h 172297"/>
                  <a:gd name="connsiteX9" fmla="*/ 74744 w 300016"/>
                  <a:gd name="connsiteY9" fmla="*/ 172297 h 172297"/>
                  <a:gd name="connsiteX10" fmla="*/ 0 w 300016"/>
                  <a:gd name="connsiteY10" fmla="*/ 46707 h 172297"/>
                  <a:gd name="connsiteX11" fmla="*/ 10380 w 300016"/>
                  <a:gd name="connsiteY11" fmla="*/ 37366 h 17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0016" h="172297">
                    <a:moveTo>
                      <a:pt x="253302" y="0"/>
                    </a:moveTo>
                    <a:lnTo>
                      <a:pt x="290674" y="37366"/>
                    </a:lnTo>
                    <a:lnTo>
                      <a:pt x="300016" y="46707"/>
                    </a:lnTo>
                    <a:lnTo>
                      <a:pt x="224234" y="172297"/>
                    </a:lnTo>
                    <a:lnTo>
                      <a:pt x="150528" y="93414"/>
                    </a:lnTo>
                    <a:lnTo>
                      <a:pt x="228386" y="22835"/>
                    </a:lnTo>
                    <a:close/>
                    <a:moveTo>
                      <a:pt x="47754" y="0"/>
                    </a:moveTo>
                    <a:lnTo>
                      <a:pt x="72668" y="23873"/>
                    </a:lnTo>
                    <a:lnTo>
                      <a:pt x="149490" y="94452"/>
                    </a:lnTo>
                    <a:lnTo>
                      <a:pt x="74744" y="172297"/>
                    </a:lnTo>
                    <a:lnTo>
                      <a:pt x="0" y="46707"/>
                    </a:lnTo>
                    <a:lnTo>
                      <a:pt x="10380" y="373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04893E3B-6845-3843-BD8A-29100BBC6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3325" y="7135303"/>
                <a:ext cx="250881" cy="232635"/>
              </a:xfrm>
              <a:custGeom>
                <a:avLst/>
                <a:gdLst>
                  <a:gd name="T0" fmla="*/ 12 w 244"/>
                  <a:gd name="T1" fmla="*/ 4 h 225"/>
                  <a:gd name="T2" fmla="*/ 12 w 244"/>
                  <a:gd name="T3" fmla="*/ 4 h 225"/>
                  <a:gd name="T4" fmla="*/ 57 w 244"/>
                  <a:gd name="T5" fmla="*/ 21 h 225"/>
                  <a:gd name="T6" fmla="*/ 57 w 244"/>
                  <a:gd name="T7" fmla="*/ 21 h 225"/>
                  <a:gd name="T8" fmla="*/ 123 w 244"/>
                  <a:gd name="T9" fmla="*/ 100 h 225"/>
                  <a:gd name="T10" fmla="*/ 123 w 244"/>
                  <a:gd name="T11" fmla="*/ 100 h 225"/>
                  <a:gd name="T12" fmla="*/ 243 w 244"/>
                  <a:gd name="T13" fmla="*/ 176 h 225"/>
                  <a:gd name="T14" fmla="*/ 143 w 244"/>
                  <a:gd name="T15" fmla="*/ 224 h 225"/>
                  <a:gd name="T16" fmla="*/ 0 w 244"/>
                  <a:gd name="T17" fmla="*/ 13 h 225"/>
                  <a:gd name="T18" fmla="*/ 0 w 244"/>
                  <a:gd name="T19" fmla="*/ 13 h 225"/>
                  <a:gd name="T20" fmla="*/ 12 w 244"/>
                  <a:gd name="T21" fmla="*/ 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25">
                    <a:moveTo>
                      <a:pt x="12" y="4"/>
                    </a:moveTo>
                    <a:lnTo>
                      <a:pt x="12" y="4"/>
                    </a:lnTo>
                    <a:cubicBezTo>
                      <a:pt x="21" y="0"/>
                      <a:pt x="37" y="0"/>
                      <a:pt x="57" y="21"/>
                    </a:cubicBezTo>
                    <a:lnTo>
                      <a:pt x="57" y="21"/>
                    </a:lnTo>
                    <a:cubicBezTo>
                      <a:pt x="85" y="53"/>
                      <a:pt x="90" y="58"/>
                      <a:pt x="123" y="100"/>
                    </a:cubicBezTo>
                    <a:lnTo>
                      <a:pt x="123" y="100"/>
                    </a:lnTo>
                    <a:cubicBezTo>
                      <a:pt x="123" y="100"/>
                      <a:pt x="186" y="113"/>
                      <a:pt x="243" y="176"/>
                    </a:cubicBezTo>
                    <a:lnTo>
                      <a:pt x="143" y="224"/>
                    </a:lnTo>
                    <a:lnTo>
                      <a:pt x="0" y="13"/>
                    </a:lnTo>
                    <a:lnTo>
                      <a:pt x="0" y="13"/>
                    </a:lnTo>
                    <a:cubicBezTo>
                      <a:pt x="0" y="13"/>
                      <a:pt x="4" y="7"/>
                      <a:pt x="12" y="4"/>
                    </a:cubicBezTo>
                  </a:path>
                </a:pathLst>
              </a:custGeom>
              <a:solidFill>
                <a:srgbClr val="FCB5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7" name="Freeform 115">
                <a:extLst>
                  <a:ext uri="{FF2B5EF4-FFF2-40B4-BE49-F238E27FC236}">
                    <a16:creationId xmlns:a16="http://schemas.microsoft.com/office/drawing/2014/main" id="{33CF3871-9E94-1E4C-91EE-8CF1A4CD8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7724" y="7135303"/>
                <a:ext cx="250879" cy="232635"/>
              </a:xfrm>
              <a:custGeom>
                <a:avLst/>
                <a:gdLst>
                  <a:gd name="T0" fmla="*/ 232 w 244"/>
                  <a:gd name="T1" fmla="*/ 4 h 225"/>
                  <a:gd name="T2" fmla="*/ 232 w 244"/>
                  <a:gd name="T3" fmla="*/ 4 h 225"/>
                  <a:gd name="T4" fmla="*/ 186 w 244"/>
                  <a:gd name="T5" fmla="*/ 21 h 225"/>
                  <a:gd name="T6" fmla="*/ 186 w 244"/>
                  <a:gd name="T7" fmla="*/ 21 h 225"/>
                  <a:gd name="T8" fmla="*/ 121 w 244"/>
                  <a:gd name="T9" fmla="*/ 100 h 225"/>
                  <a:gd name="T10" fmla="*/ 121 w 244"/>
                  <a:gd name="T11" fmla="*/ 100 h 225"/>
                  <a:gd name="T12" fmla="*/ 0 w 244"/>
                  <a:gd name="T13" fmla="*/ 176 h 225"/>
                  <a:gd name="T14" fmla="*/ 101 w 244"/>
                  <a:gd name="T15" fmla="*/ 224 h 225"/>
                  <a:gd name="T16" fmla="*/ 243 w 244"/>
                  <a:gd name="T17" fmla="*/ 13 h 225"/>
                  <a:gd name="T18" fmla="*/ 243 w 244"/>
                  <a:gd name="T19" fmla="*/ 13 h 225"/>
                  <a:gd name="T20" fmla="*/ 232 w 244"/>
                  <a:gd name="T21" fmla="*/ 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25">
                    <a:moveTo>
                      <a:pt x="232" y="4"/>
                    </a:moveTo>
                    <a:lnTo>
                      <a:pt x="232" y="4"/>
                    </a:lnTo>
                    <a:cubicBezTo>
                      <a:pt x="222" y="0"/>
                      <a:pt x="206" y="0"/>
                      <a:pt x="186" y="21"/>
                    </a:cubicBezTo>
                    <a:lnTo>
                      <a:pt x="186" y="21"/>
                    </a:lnTo>
                    <a:cubicBezTo>
                      <a:pt x="158" y="53"/>
                      <a:pt x="153" y="58"/>
                      <a:pt x="121" y="100"/>
                    </a:cubicBezTo>
                    <a:lnTo>
                      <a:pt x="121" y="100"/>
                    </a:lnTo>
                    <a:cubicBezTo>
                      <a:pt x="121" y="100"/>
                      <a:pt x="58" y="113"/>
                      <a:pt x="0" y="176"/>
                    </a:cubicBezTo>
                    <a:lnTo>
                      <a:pt x="101" y="224"/>
                    </a:lnTo>
                    <a:lnTo>
                      <a:pt x="243" y="13"/>
                    </a:lnTo>
                    <a:lnTo>
                      <a:pt x="243" y="13"/>
                    </a:lnTo>
                    <a:cubicBezTo>
                      <a:pt x="243" y="13"/>
                      <a:pt x="239" y="7"/>
                      <a:pt x="232" y="4"/>
                    </a:cubicBezTo>
                  </a:path>
                </a:pathLst>
              </a:custGeom>
              <a:solidFill>
                <a:srgbClr val="FCB5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8" name="Freeform 116">
                <a:extLst>
                  <a:ext uri="{FF2B5EF4-FFF2-40B4-BE49-F238E27FC236}">
                    <a16:creationId xmlns:a16="http://schemas.microsoft.com/office/drawing/2014/main" id="{ED0A78DB-32C9-B74F-96CE-2AC0730B2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9292" y="7313201"/>
                <a:ext cx="1213346" cy="1295450"/>
              </a:xfrm>
              <a:custGeom>
                <a:avLst/>
                <a:gdLst>
                  <a:gd name="T0" fmla="*/ 1172 w 1173"/>
                  <a:gd name="T1" fmla="*/ 52 h 1253"/>
                  <a:gd name="T2" fmla="*/ 1063 w 1173"/>
                  <a:gd name="T3" fmla="*/ 0 h 1253"/>
                  <a:gd name="T4" fmla="*/ 724 w 1173"/>
                  <a:gd name="T5" fmla="*/ 524 h 1253"/>
                  <a:gd name="T6" fmla="*/ 724 w 1173"/>
                  <a:gd name="T7" fmla="*/ 524 h 1253"/>
                  <a:gd name="T8" fmla="*/ 586 w 1173"/>
                  <a:gd name="T9" fmla="*/ 524 h 1253"/>
                  <a:gd name="T10" fmla="*/ 447 w 1173"/>
                  <a:gd name="T11" fmla="*/ 524 h 1253"/>
                  <a:gd name="T12" fmla="*/ 447 w 1173"/>
                  <a:gd name="T13" fmla="*/ 524 h 1253"/>
                  <a:gd name="T14" fmla="*/ 109 w 1173"/>
                  <a:gd name="T15" fmla="*/ 0 h 1253"/>
                  <a:gd name="T16" fmla="*/ 0 w 1173"/>
                  <a:gd name="T17" fmla="*/ 52 h 1253"/>
                  <a:gd name="T18" fmla="*/ 271 w 1173"/>
                  <a:gd name="T19" fmla="*/ 602 h 1253"/>
                  <a:gd name="T20" fmla="*/ 329 w 1173"/>
                  <a:gd name="T21" fmla="*/ 1252 h 1253"/>
                  <a:gd name="T22" fmla="*/ 586 w 1173"/>
                  <a:gd name="T23" fmla="*/ 1252 h 1253"/>
                  <a:gd name="T24" fmla="*/ 843 w 1173"/>
                  <a:gd name="T25" fmla="*/ 1252 h 1253"/>
                  <a:gd name="T26" fmla="*/ 900 w 1173"/>
                  <a:gd name="T27" fmla="*/ 602 h 1253"/>
                  <a:gd name="T28" fmla="*/ 1172 w 1173"/>
                  <a:gd name="T29" fmla="*/ 52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3" h="1253">
                    <a:moveTo>
                      <a:pt x="1172" y="52"/>
                    </a:moveTo>
                    <a:lnTo>
                      <a:pt x="1063" y="0"/>
                    </a:lnTo>
                    <a:lnTo>
                      <a:pt x="724" y="524"/>
                    </a:lnTo>
                    <a:lnTo>
                      <a:pt x="724" y="524"/>
                    </a:lnTo>
                    <a:lnTo>
                      <a:pt x="586" y="524"/>
                    </a:lnTo>
                    <a:lnTo>
                      <a:pt x="447" y="524"/>
                    </a:lnTo>
                    <a:lnTo>
                      <a:pt x="447" y="524"/>
                    </a:lnTo>
                    <a:lnTo>
                      <a:pt x="109" y="0"/>
                    </a:lnTo>
                    <a:lnTo>
                      <a:pt x="0" y="52"/>
                    </a:lnTo>
                    <a:lnTo>
                      <a:pt x="271" y="602"/>
                    </a:lnTo>
                    <a:lnTo>
                      <a:pt x="329" y="1252"/>
                    </a:lnTo>
                    <a:lnTo>
                      <a:pt x="586" y="1252"/>
                    </a:lnTo>
                    <a:lnTo>
                      <a:pt x="843" y="1252"/>
                    </a:lnTo>
                    <a:lnTo>
                      <a:pt x="900" y="602"/>
                    </a:lnTo>
                    <a:lnTo>
                      <a:pt x="1172" y="5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Freeform 117">
                <a:extLst>
                  <a:ext uri="{FF2B5EF4-FFF2-40B4-BE49-F238E27FC236}">
                    <a16:creationId xmlns:a16="http://schemas.microsoft.com/office/drawing/2014/main" id="{2B62D88B-76E9-D04E-846A-999200806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0174" y="7833206"/>
                <a:ext cx="205266" cy="95789"/>
              </a:xfrm>
              <a:custGeom>
                <a:avLst/>
                <a:gdLst>
                  <a:gd name="T0" fmla="*/ 0 w 199"/>
                  <a:gd name="T1" fmla="*/ 0 h 91"/>
                  <a:gd name="T2" fmla="*/ 198 w 199"/>
                  <a:gd name="T3" fmla="*/ 1 h 91"/>
                  <a:gd name="T4" fmla="*/ 99 w 199"/>
                  <a:gd name="T5" fmla="*/ 90 h 91"/>
                  <a:gd name="T6" fmla="*/ 0 w 199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91">
                    <a:moveTo>
                      <a:pt x="0" y="0"/>
                    </a:moveTo>
                    <a:lnTo>
                      <a:pt x="198" y="1"/>
                    </a:lnTo>
                    <a:lnTo>
                      <a:pt x="99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8DC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Freeform 118">
                <a:extLst>
                  <a:ext uri="{FF2B5EF4-FFF2-40B4-BE49-F238E27FC236}">
                    <a16:creationId xmlns:a16="http://schemas.microsoft.com/office/drawing/2014/main" id="{4B745610-1608-E249-A102-A8451F633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8419" y="7710045"/>
                <a:ext cx="173335" cy="205266"/>
              </a:xfrm>
              <a:custGeom>
                <a:avLst/>
                <a:gdLst>
                  <a:gd name="T0" fmla="*/ 2 w 167"/>
                  <a:gd name="T1" fmla="*/ 198 h 199"/>
                  <a:gd name="T2" fmla="*/ 166 w 167"/>
                  <a:gd name="T3" fmla="*/ 197 h 199"/>
                  <a:gd name="T4" fmla="*/ 164 w 167"/>
                  <a:gd name="T5" fmla="*/ 0 h 199"/>
                  <a:gd name="T6" fmla="*/ 0 w 167"/>
                  <a:gd name="T7" fmla="*/ 2 h 199"/>
                  <a:gd name="T8" fmla="*/ 2 w 167"/>
                  <a:gd name="T9" fmla="*/ 1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99">
                    <a:moveTo>
                      <a:pt x="2" y="198"/>
                    </a:moveTo>
                    <a:lnTo>
                      <a:pt x="166" y="197"/>
                    </a:lnTo>
                    <a:lnTo>
                      <a:pt x="164" y="0"/>
                    </a:lnTo>
                    <a:lnTo>
                      <a:pt x="0" y="2"/>
                    </a:lnTo>
                    <a:lnTo>
                      <a:pt x="2" y="198"/>
                    </a:lnTo>
                  </a:path>
                </a:pathLst>
              </a:custGeom>
              <a:solidFill>
                <a:srgbClr val="FCAF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D259A64-7B91-7E47-BE04-0A6DED23C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3503" y="9101288"/>
                <a:ext cx="883897" cy="49151"/>
              </a:xfrm>
              <a:custGeom>
                <a:avLst/>
                <a:gdLst>
                  <a:gd name="connsiteX0" fmla="*/ 702465 w 883897"/>
                  <a:gd name="connsiteY0" fmla="*/ 0 h 49151"/>
                  <a:gd name="connsiteX1" fmla="*/ 804969 w 883897"/>
                  <a:gd name="connsiteY1" fmla="*/ 0 h 49151"/>
                  <a:gd name="connsiteX2" fmla="*/ 883897 w 883897"/>
                  <a:gd name="connsiteY2" fmla="*/ 29695 h 49151"/>
                  <a:gd name="connsiteX3" fmla="*/ 883897 w 883897"/>
                  <a:gd name="connsiteY3" fmla="*/ 49151 h 49151"/>
                  <a:gd name="connsiteX4" fmla="*/ 796769 w 883897"/>
                  <a:gd name="connsiteY4" fmla="*/ 49151 h 49151"/>
                  <a:gd name="connsiteX5" fmla="*/ 763967 w 883897"/>
                  <a:gd name="connsiteY5" fmla="*/ 36863 h 49151"/>
                  <a:gd name="connsiteX6" fmla="*/ 748591 w 883897"/>
                  <a:gd name="connsiteY6" fmla="*/ 36863 h 49151"/>
                  <a:gd name="connsiteX7" fmla="*/ 748591 w 883897"/>
                  <a:gd name="connsiteY7" fmla="*/ 49151 h 49151"/>
                  <a:gd name="connsiteX8" fmla="*/ 702465 w 883897"/>
                  <a:gd name="connsiteY8" fmla="*/ 49151 h 49151"/>
                  <a:gd name="connsiteX9" fmla="*/ 78928 w 883897"/>
                  <a:gd name="connsiteY9" fmla="*/ 0 h 49151"/>
                  <a:gd name="connsiteX10" fmla="*/ 181433 w 883897"/>
                  <a:gd name="connsiteY10" fmla="*/ 0 h 49151"/>
                  <a:gd name="connsiteX11" fmla="*/ 181433 w 883897"/>
                  <a:gd name="connsiteY11" fmla="*/ 49151 h 49151"/>
                  <a:gd name="connsiteX12" fmla="*/ 135306 w 883897"/>
                  <a:gd name="connsiteY12" fmla="*/ 49151 h 49151"/>
                  <a:gd name="connsiteX13" fmla="*/ 135306 w 883897"/>
                  <a:gd name="connsiteY13" fmla="*/ 36863 h 49151"/>
                  <a:gd name="connsiteX14" fmla="*/ 119930 w 883897"/>
                  <a:gd name="connsiteY14" fmla="*/ 36863 h 49151"/>
                  <a:gd name="connsiteX15" fmla="*/ 87129 w 883897"/>
                  <a:gd name="connsiteY15" fmla="*/ 49151 h 49151"/>
                  <a:gd name="connsiteX16" fmla="*/ 0 w 883897"/>
                  <a:gd name="connsiteY16" fmla="*/ 49151 h 49151"/>
                  <a:gd name="connsiteX17" fmla="*/ 0 w 883897"/>
                  <a:gd name="connsiteY17" fmla="*/ 29695 h 49151"/>
                  <a:gd name="connsiteX18" fmla="*/ 78928 w 883897"/>
                  <a:gd name="connsiteY18" fmla="*/ 0 h 4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83897" h="49151">
                    <a:moveTo>
                      <a:pt x="702465" y="0"/>
                    </a:moveTo>
                    <a:lnTo>
                      <a:pt x="804969" y="0"/>
                    </a:lnTo>
                    <a:cubicBezTo>
                      <a:pt x="804969" y="0"/>
                      <a:pt x="861345" y="23552"/>
                      <a:pt x="883897" y="29695"/>
                    </a:cubicBezTo>
                    <a:lnTo>
                      <a:pt x="883897" y="49151"/>
                    </a:lnTo>
                    <a:lnTo>
                      <a:pt x="796769" y="49151"/>
                    </a:lnTo>
                    <a:lnTo>
                      <a:pt x="763967" y="36863"/>
                    </a:lnTo>
                    <a:lnTo>
                      <a:pt x="748591" y="36863"/>
                    </a:lnTo>
                    <a:lnTo>
                      <a:pt x="748591" y="49151"/>
                    </a:lnTo>
                    <a:lnTo>
                      <a:pt x="702465" y="49151"/>
                    </a:lnTo>
                    <a:close/>
                    <a:moveTo>
                      <a:pt x="78928" y="0"/>
                    </a:moveTo>
                    <a:lnTo>
                      <a:pt x="181433" y="0"/>
                    </a:lnTo>
                    <a:lnTo>
                      <a:pt x="181433" y="49151"/>
                    </a:lnTo>
                    <a:lnTo>
                      <a:pt x="135306" y="49151"/>
                    </a:lnTo>
                    <a:lnTo>
                      <a:pt x="135306" y="36863"/>
                    </a:lnTo>
                    <a:lnTo>
                      <a:pt x="119930" y="36863"/>
                    </a:lnTo>
                    <a:lnTo>
                      <a:pt x="87129" y="49151"/>
                    </a:lnTo>
                    <a:lnTo>
                      <a:pt x="0" y="49151"/>
                    </a:lnTo>
                    <a:lnTo>
                      <a:pt x="0" y="29695"/>
                    </a:lnTo>
                    <a:cubicBezTo>
                      <a:pt x="22551" y="23552"/>
                      <a:pt x="78928" y="0"/>
                      <a:pt x="7892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2" name="Freeform 120">
                <a:extLst>
                  <a:ext uri="{FF2B5EF4-FFF2-40B4-BE49-F238E27FC236}">
                    <a16:creationId xmlns:a16="http://schemas.microsoft.com/office/drawing/2014/main" id="{B14D8C2A-53FE-2644-BD4B-9613BB725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7364" y="8608652"/>
                <a:ext cx="761763" cy="492636"/>
              </a:xfrm>
              <a:custGeom>
                <a:avLst/>
                <a:gdLst>
                  <a:gd name="T0" fmla="*/ 625 w 736"/>
                  <a:gd name="T1" fmla="*/ 0 h 476"/>
                  <a:gd name="T2" fmla="*/ 111 w 736"/>
                  <a:gd name="T3" fmla="*/ 0 h 476"/>
                  <a:gd name="T4" fmla="*/ 111 w 736"/>
                  <a:gd name="T5" fmla="*/ 0 h 476"/>
                  <a:gd name="T6" fmla="*/ 16 w 736"/>
                  <a:gd name="T7" fmla="*/ 475 h 476"/>
                  <a:gd name="T8" fmla="*/ 116 w 736"/>
                  <a:gd name="T9" fmla="*/ 475 h 476"/>
                  <a:gd name="T10" fmla="*/ 116 w 736"/>
                  <a:gd name="T11" fmla="*/ 475 h 476"/>
                  <a:gd name="T12" fmla="*/ 194 w 736"/>
                  <a:gd name="T13" fmla="*/ 145 h 476"/>
                  <a:gd name="T14" fmla="*/ 194 w 736"/>
                  <a:gd name="T15" fmla="*/ 145 h 476"/>
                  <a:gd name="T16" fmla="*/ 368 w 736"/>
                  <a:gd name="T17" fmla="*/ 125 h 476"/>
                  <a:gd name="T18" fmla="*/ 368 w 736"/>
                  <a:gd name="T19" fmla="*/ 125 h 476"/>
                  <a:gd name="T20" fmla="*/ 541 w 736"/>
                  <a:gd name="T21" fmla="*/ 145 h 476"/>
                  <a:gd name="T22" fmla="*/ 541 w 736"/>
                  <a:gd name="T23" fmla="*/ 145 h 476"/>
                  <a:gd name="T24" fmla="*/ 619 w 736"/>
                  <a:gd name="T25" fmla="*/ 475 h 476"/>
                  <a:gd name="T26" fmla="*/ 719 w 736"/>
                  <a:gd name="T27" fmla="*/ 475 h 476"/>
                  <a:gd name="T28" fmla="*/ 719 w 736"/>
                  <a:gd name="T29" fmla="*/ 475 h 476"/>
                  <a:gd name="T30" fmla="*/ 625 w 736"/>
                  <a:gd name="T3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6" h="476">
                    <a:moveTo>
                      <a:pt x="625" y="0"/>
                    </a:moveTo>
                    <a:lnTo>
                      <a:pt x="111" y="0"/>
                    </a:lnTo>
                    <a:lnTo>
                      <a:pt x="111" y="0"/>
                    </a:lnTo>
                    <a:cubicBezTo>
                      <a:pt x="111" y="0"/>
                      <a:pt x="0" y="118"/>
                      <a:pt x="16" y="475"/>
                    </a:cubicBezTo>
                    <a:lnTo>
                      <a:pt x="116" y="475"/>
                    </a:lnTo>
                    <a:lnTo>
                      <a:pt x="116" y="475"/>
                    </a:lnTo>
                    <a:cubicBezTo>
                      <a:pt x="116" y="475"/>
                      <a:pt x="128" y="235"/>
                      <a:pt x="194" y="145"/>
                    </a:cubicBezTo>
                    <a:lnTo>
                      <a:pt x="194" y="145"/>
                    </a:lnTo>
                    <a:cubicBezTo>
                      <a:pt x="194" y="145"/>
                      <a:pt x="272" y="131"/>
                      <a:pt x="368" y="125"/>
                    </a:cubicBezTo>
                    <a:lnTo>
                      <a:pt x="368" y="125"/>
                    </a:lnTo>
                    <a:cubicBezTo>
                      <a:pt x="464" y="131"/>
                      <a:pt x="541" y="145"/>
                      <a:pt x="541" y="145"/>
                    </a:cubicBezTo>
                    <a:lnTo>
                      <a:pt x="541" y="145"/>
                    </a:lnTo>
                    <a:cubicBezTo>
                      <a:pt x="607" y="235"/>
                      <a:pt x="619" y="475"/>
                      <a:pt x="619" y="475"/>
                    </a:cubicBezTo>
                    <a:lnTo>
                      <a:pt x="719" y="475"/>
                    </a:lnTo>
                    <a:lnTo>
                      <a:pt x="719" y="475"/>
                    </a:lnTo>
                    <a:cubicBezTo>
                      <a:pt x="735" y="118"/>
                      <a:pt x="625" y="0"/>
                      <a:pt x="625" y="0"/>
                    </a:cubicBez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Freeform 122">
                <a:extLst>
                  <a:ext uri="{FF2B5EF4-FFF2-40B4-BE49-F238E27FC236}">
                    <a16:creationId xmlns:a16="http://schemas.microsoft.com/office/drawing/2014/main" id="{B50467F3-3DE0-374D-9FFE-3570F8FF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6664" y="7162672"/>
                <a:ext cx="638603" cy="624919"/>
              </a:xfrm>
              <a:custGeom>
                <a:avLst/>
                <a:gdLst>
                  <a:gd name="T0" fmla="*/ 569 w 619"/>
                  <a:gd name="T1" fmla="*/ 235 h 605"/>
                  <a:gd name="T2" fmla="*/ 569 w 619"/>
                  <a:gd name="T3" fmla="*/ 235 h 605"/>
                  <a:gd name="T4" fmla="*/ 309 w 619"/>
                  <a:gd name="T5" fmla="*/ 0 h 605"/>
                  <a:gd name="T6" fmla="*/ 309 w 619"/>
                  <a:gd name="T7" fmla="*/ 0 h 605"/>
                  <a:gd name="T8" fmla="*/ 50 w 619"/>
                  <a:gd name="T9" fmla="*/ 235 h 605"/>
                  <a:gd name="T10" fmla="*/ 50 w 619"/>
                  <a:gd name="T11" fmla="*/ 235 h 605"/>
                  <a:gd name="T12" fmla="*/ 0 w 619"/>
                  <a:gd name="T13" fmla="*/ 283 h 605"/>
                  <a:gd name="T14" fmla="*/ 0 w 619"/>
                  <a:gd name="T15" fmla="*/ 331 h 605"/>
                  <a:gd name="T16" fmla="*/ 0 w 619"/>
                  <a:gd name="T17" fmla="*/ 331 h 605"/>
                  <a:gd name="T18" fmla="*/ 53 w 619"/>
                  <a:gd name="T19" fmla="*/ 378 h 605"/>
                  <a:gd name="T20" fmla="*/ 53 w 619"/>
                  <a:gd name="T21" fmla="*/ 378 h 605"/>
                  <a:gd name="T22" fmla="*/ 309 w 619"/>
                  <a:gd name="T23" fmla="*/ 604 h 605"/>
                  <a:gd name="T24" fmla="*/ 309 w 619"/>
                  <a:gd name="T25" fmla="*/ 604 h 605"/>
                  <a:gd name="T26" fmla="*/ 566 w 619"/>
                  <a:gd name="T27" fmla="*/ 378 h 605"/>
                  <a:gd name="T28" fmla="*/ 566 w 619"/>
                  <a:gd name="T29" fmla="*/ 378 h 605"/>
                  <a:gd name="T30" fmla="*/ 618 w 619"/>
                  <a:gd name="T31" fmla="*/ 331 h 605"/>
                  <a:gd name="T32" fmla="*/ 618 w 619"/>
                  <a:gd name="T33" fmla="*/ 283 h 605"/>
                  <a:gd name="T34" fmla="*/ 618 w 619"/>
                  <a:gd name="T35" fmla="*/ 283 h 605"/>
                  <a:gd name="T36" fmla="*/ 569 w 619"/>
                  <a:gd name="T37" fmla="*/ 23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9" h="605">
                    <a:moveTo>
                      <a:pt x="569" y="235"/>
                    </a:moveTo>
                    <a:lnTo>
                      <a:pt x="569" y="235"/>
                    </a:lnTo>
                    <a:cubicBezTo>
                      <a:pt x="541" y="106"/>
                      <a:pt x="436" y="0"/>
                      <a:pt x="309" y="0"/>
                    </a:cubicBezTo>
                    <a:lnTo>
                      <a:pt x="309" y="0"/>
                    </a:lnTo>
                    <a:cubicBezTo>
                      <a:pt x="184" y="0"/>
                      <a:pt x="78" y="106"/>
                      <a:pt x="50" y="235"/>
                    </a:cubicBezTo>
                    <a:lnTo>
                      <a:pt x="50" y="235"/>
                    </a:lnTo>
                    <a:cubicBezTo>
                      <a:pt x="19" y="235"/>
                      <a:pt x="0" y="257"/>
                      <a:pt x="0" y="283"/>
                    </a:cubicBezTo>
                    <a:lnTo>
                      <a:pt x="0" y="331"/>
                    </a:lnTo>
                    <a:lnTo>
                      <a:pt x="0" y="331"/>
                    </a:lnTo>
                    <a:cubicBezTo>
                      <a:pt x="0" y="356"/>
                      <a:pt x="18" y="378"/>
                      <a:pt x="53" y="378"/>
                    </a:cubicBezTo>
                    <a:lnTo>
                      <a:pt x="53" y="378"/>
                    </a:lnTo>
                    <a:cubicBezTo>
                      <a:pt x="84" y="502"/>
                      <a:pt x="187" y="604"/>
                      <a:pt x="309" y="604"/>
                    </a:cubicBezTo>
                    <a:lnTo>
                      <a:pt x="309" y="604"/>
                    </a:lnTo>
                    <a:cubicBezTo>
                      <a:pt x="432" y="604"/>
                      <a:pt x="535" y="502"/>
                      <a:pt x="566" y="378"/>
                    </a:cubicBezTo>
                    <a:lnTo>
                      <a:pt x="566" y="378"/>
                    </a:lnTo>
                    <a:cubicBezTo>
                      <a:pt x="601" y="378"/>
                      <a:pt x="618" y="356"/>
                      <a:pt x="618" y="331"/>
                    </a:cubicBezTo>
                    <a:lnTo>
                      <a:pt x="618" y="283"/>
                    </a:lnTo>
                    <a:lnTo>
                      <a:pt x="618" y="283"/>
                    </a:lnTo>
                    <a:cubicBezTo>
                      <a:pt x="618" y="257"/>
                      <a:pt x="600" y="235"/>
                      <a:pt x="569" y="235"/>
                    </a:cubicBezTo>
                  </a:path>
                </a:pathLst>
              </a:custGeom>
              <a:solidFill>
                <a:srgbClr val="FFC3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C9176935-1852-8C47-8A55-8B9783DB3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00173" y="6961968"/>
                <a:ext cx="716146" cy="529128"/>
              </a:xfrm>
              <a:custGeom>
                <a:avLst/>
                <a:gdLst>
                  <a:gd name="T0" fmla="*/ 347 w 694"/>
                  <a:gd name="T1" fmla="*/ 39 h 513"/>
                  <a:gd name="T2" fmla="*/ 347 w 694"/>
                  <a:gd name="T3" fmla="*/ 39 h 513"/>
                  <a:gd name="T4" fmla="*/ 77 w 694"/>
                  <a:gd name="T5" fmla="*/ 512 h 513"/>
                  <a:gd name="T6" fmla="*/ 107 w 694"/>
                  <a:gd name="T7" fmla="*/ 512 h 513"/>
                  <a:gd name="T8" fmla="*/ 107 w 694"/>
                  <a:gd name="T9" fmla="*/ 512 h 513"/>
                  <a:gd name="T10" fmla="*/ 196 w 694"/>
                  <a:gd name="T11" fmla="*/ 270 h 513"/>
                  <a:gd name="T12" fmla="*/ 347 w 694"/>
                  <a:gd name="T13" fmla="*/ 320 h 513"/>
                  <a:gd name="T14" fmla="*/ 497 w 694"/>
                  <a:gd name="T15" fmla="*/ 270 h 513"/>
                  <a:gd name="T16" fmla="*/ 497 w 694"/>
                  <a:gd name="T17" fmla="*/ 270 h 513"/>
                  <a:gd name="T18" fmla="*/ 586 w 694"/>
                  <a:gd name="T19" fmla="*/ 512 h 513"/>
                  <a:gd name="T20" fmla="*/ 616 w 694"/>
                  <a:gd name="T21" fmla="*/ 512 h 513"/>
                  <a:gd name="T22" fmla="*/ 616 w 694"/>
                  <a:gd name="T23" fmla="*/ 512 h 513"/>
                  <a:gd name="T24" fmla="*/ 347 w 694"/>
                  <a:gd name="T25" fmla="*/ 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513">
                    <a:moveTo>
                      <a:pt x="347" y="39"/>
                    </a:moveTo>
                    <a:lnTo>
                      <a:pt x="347" y="39"/>
                    </a:lnTo>
                    <a:cubicBezTo>
                      <a:pt x="59" y="0"/>
                      <a:pt x="0" y="215"/>
                      <a:pt x="77" y="512"/>
                    </a:cubicBezTo>
                    <a:lnTo>
                      <a:pt x="107" y="512"/>
                    </a:lnTo>
                    <a:lnTo>
                      <a:pt x="107" y="512"/>
                    </a:lnTo>
                    <a:cubicBezTo>
                      <a:pt x="105" y="427"/>
                      <a:pt x="110" y="292"/>
                      <a:pt x="196" y="270"/>
                    </a:cubicBezTo>
                    <a:lnTo>
                      <a:pt x="347" y="320"/>
                    </a:lnTo>
                    <a:lnTo>
                      <a:pt x="497" y="270"/>
                    </a:lnTo>
                    <a:lnTo>
                      <a:pt x="497" y="270"/>
                    </a:lnTo>
                    <a:cubicBezTo>
                      <a:pt x="584" y="292"/>
                      <a:pt x="588" y="427"/>
                      <a:pt x="586" y="512"/>
                    </a:cubicBezTo>
                    <a:lnTo>
                      <a:pt x="616" y="512"/>
                    </a:lnTo>
                    <a:lnTo>
                      <a:pt x="616" y="512"/>
                    </a:lnTo>
                    <a:cubicBezTo>
                      <a:pt x="693" y="215"/>
                      <a:pt x="634" y="0"/>
                      <a:pt x="347" y="39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2E8CBA40-2CF8-9C4F-9D5E-0A230913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0351" y="7641626"/>
                <a:ext cx="114034" cy="36491"/>
              </a:xfrm>
              <a:custGeom>
                <a:avLst/>
                <a:gdLst>
                  <a:gd name="T0" fmla="*/ 108 w 109"/>
                  <a:gd name="T1" fmla="*/ 0 h 37"/>
                  <a:gd name="T2" fmla="*/ 108 w 109"/>
                  <a:gd name="T3" fmla="*/ 0 h 37"/>
                  <a:gd name="T4" fmla="*/ 54 w 109"/>
                  <a:gd name="T5" fmla="*/ 36 h 37"/>
                  <a:gd name="T6" fmla="*/ 54 w 109"/>
                  <a:gd name="T7" fmla="*/ 36 h 37"/>
                  <a:gd name="T8" fmla="*/ 0 w 109"/>
                  <a:gd name="T9" fmla="*/ 0 h 37"/>
                  <a:gd name="T10" fmla="*/ 108 w 109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37">
                    <a:moveTo>
                      <a:pt x="108" y="0"/>
                    </a:moveTo>
                    <a:lnTo>
                      <a:pt x="108" y="0"/>
                    </a:lnTo>
                    <a:cubicBezTo>
                      <a:pt x="99" y="21"/>
                      <a:pt x="78" y="36"/>
                      <a:pt x="54" y="36"/>
                    </a:cubicBezTo>
                    <a:lnTo>
                      <a:pt x="54" y="36"/>
                    </a:lnTo>
                    <a:cubicBezTo>
                      <a:pt x="29" y="36"/>
                      <a:pt x="9" y="21"/>
                      <a:pt x="0" y="0"/>
                    </a:cubicBezTo>
                    <a:lnTo>
                      <a:pt x="108" y="0"/>
                    </a:lnTo>
                  </a:path>
                </a:pathLst>
              </a:custGeom>
              <a:solidFill>
                <a:srgbClr val="DB1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6" name="Freeform 125">
                <a:extLst>
                  <a:ext uri="{FF2B5EF4-FFF2-40B4-BE49-F238E27FC236}">
                    <a16:creationId xmlns:a16="http://schemas.microsoft.com/office/drawing/2014/main" id="{9F7DCDBE-F22C-734C-A6B9-84ACBC4A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228" y="7618816"/>
                <a:ext cx="123158" cy="22809"/>
              </a:xfrm>
              <a:custGeom>
                <a:avLst/>
                <a:gdLst>
                  <a:gd name="T0" fmla="*/ 118 w 119"/>
                  <a:gd name="T1" fmla="*/ 0 h 24"/>
                  <a:gd name="T2" fmla="*/ 118 w 119"/>
                  <a:gd name="T3" fmla="*/ 0 h 24"/>
                  <a:gd name="T4" fmla="*/ 113 w 119"/>
                  <a:gd name="T5" fmla="*/ 23 h 24"/>
                  <a:gd name="T6" fmla="*/ 5 w 119"/>
                  <a:gd name="T7" fmla="*/ 23 h 24"/>
                  <a:gd name="T8" fmla="*/ 5 w 119"/>
                  <a:gd name="T9" fmla="*/ 23 h 24"/>
                  <a:gd name="T10" fmla="*/ 0 w 119"/>
                  <a:gd name="T11" fmla="*/ 0 h 24"/>
                  <a:gd name="T12" fmla="*/ 118 w 11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24">
                    <a:moveTo>
                      <a:pt x="118" y="0"/>
                    </a:moveTo>
                    <a:lnTo>
                      <a:pt x="118" y="0"/>
                    </a:lnTo>
                    <a:cubicBezTo>
                      <a:pt x="118" y="8"/>
                      <a:pt x="116" y="16"/>
                      <a:pt x="113" y="23"/>
                    </a:cubicBezTo>
                    <a:lnTo>
                      <a:pt x="5" y="23"/>
                    </a:lnTo>
                    <a:lnTo>
                      <a:pt x="5" y="23"/>
                    </a:lnTo>
                    <a:cubicBezTo>
                      <a:pt x="2" y="16"/>
                      <a:pt x="0" y="8"/>
                      <a:pt x="0" y="0"/>
                    </a:cubicBezTo>
                    <a:lnTo>
                      <a:pt x="11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Freeform 126">
                <a:extLst>
                  <a:ext uri="{FF2B5EF4-FFF2-40B4-BE49-F238E27FC236}">
                    <a16:creationId xmlns:a16="http://schemas.microsoft.com/office/drawing/2014/main" id="{A375EA5B-5883-614C-97A5-2AFBB426E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9474" y="7536710"/>
                <a:ext cx="86666" cy="31931"/>
              </a:xfrm>
              <a:custGeom>
                <a:avLst/>
                <a:gdLst>
                  <a:gd name="T0" fmla="*/ 42 w 85"/>
                  <a:gd name="T1" fmla="*/ 8 h 29"/>
                  <a:gd name="T2" fmla="*/ 42 w 85"/>
                  <a:gd name="T3" fmla="*/ 8 h 29"/>
                  <a:gd name="T4" fmla="*/ 0 w 85"/>
                  <a:gd name="T5" fmla="*/ 0 h 29"/>
                  <a:gd name="T6" fmla="*/ 0 w 85"/>
                  <a:gd name="T7" fmla="*/ 0 h 29"/>
                  <a:gd name="T8" fmla="*/ 42 w 85"/>
                  <a:gd name="T9" fmla="*/ 28 h 29"/>
                  <a:gd name="T10" fmla="*/ 42 w 85"/>
                  <a:gd name="T11" fmla="*/ 28 h 29"/>
                  <a:gd name="T12" fmla="*/ 84 w 85"/>
                  <a:gd name="T13" fmla="*/ 0 h 29"/>
                  <a:gd name="T14" fmla="*/ 84 w 85"/>
                  <a:gd name="T15" fmla="*/ 0 h 29"/>
                  <a:gd name="T16" fmla="*/ 42 w 85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9">
                    <a:moveTo>
                      <a:pt x="42" y="8"/>
                    </a:moveTo>
                    <a:lnTo>
                      <a:pt x="42" y="8"/>
                    </a:lnTo>
                    <a:cubicBezTo>
                      <a:pt x="26" y="8"/>
                      <a:pt x="12" y="5"/>
                      <a:pt x="0" y="0"/>
                    </a:cubicBezTo>
                    <a:lnTo>
                      <a:pt x="0" y="0"/>
                    </a:lnTo>
                    <a:cubicBezTo>
                      <a:pt x="6" y="16"/>
                      <a:pt x="22" y="28"/>
                      <a:pt x="42" y="28"/>
                    </a:cubicBezTo>
                    <a:lnTo>
                      <a:pt x="42" y="28"/>
                    </a:lnTo>
                    <a:cubicBezTo>
                      <a:pt x="62" y="28"/>
                      <a:pt x="78" y="16"/>
                      <a:pt x="84" y="0"/>
                    </a:cubicBezTo>
                    <a:lnTo>
                      <a:pt x="84" y="0"/>
                    </a:lnTo>
                    <a:cubicBezTo>
                      <a:pt x="72" y="5"/>
                      <a:pt x="57" y="8"/>
                      <a:pt x="42" y="8"/>
                    </a:cubicBezTo>
                  </a:path>
                </a:pathLst>
              </a:custGeom>
              <a:solidFill>
                <a:srgbClr val="FF904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8" name="Freeform 127">
                <a:extLst>
                  <a:ext uri="{FF2B5EF4-FFF2-40B4-BE49-F238E27FC236}">
                    <a16:creationId xmlns:a16="http://schemas.microsoft.com/office/drawing/2014/main" id="{D38456F0-1A69-2C44-879A-47A64A00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3507" y="7408990"/>
                <a:ext cx="132281" cy="50177"/>
              </a:xfrm>
              <a:custGeom>
                <a:avLst/>
                <a:gdLst>
                  <a:gd name="T0" fmla="*/ 126 w 127"/>
                  <a:gd name="T1" fmla="*/ 48 h 49"/>
                  <a:gd name="T2" fmla="*/ 0 w 127"/>
                  <a:gd name="T3" fmla="*/ 48 h 49"/>
                  <a:gd name="T4" fmla="*/ 0 w 127"/>
                  <a:gd name="T5" fmla="*/ 48 h 49"/>
                  <a:gd name="T6" fmla="*/ 64 w 127"/>
                  <a:gd name="T7" fmla="*/ 0 h 49"/>
                  <a:gd name="T8" fmla="*/ 64 w 127"/>
                  <a:gd name="T9" fmla="*/ 0 h 49"/>
                  <a:gd name="T10" fmla="*/ 126 w 127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49">
                    <a:moveTo>
                      <a:pt x="126" y="48"/>
                    </a:moveTo>
                    <a:lnTo>
                      <a:pt x="0" y="48"/>
                    </a:lnTo>
                    <a:lnTo>
                      <a:pt x="0" y="48"/>
                    </a:lnTo>
                    <a:cubicBezTo>
                      <a:pt x="7" y="20"/>
                      <a:pt x="32" y="0"/>
                      <a:pt x="64" y="0"/>
                    </a:cubicBezTo>
                    <a:lnTo>
                      <a:pt x="64" y="0"/>
                    </a:lnTo>
                    <a:cubicBezTo>
                      <a:pt x="94" y="0"/>
                      <a:pt x="119" y="20"/>
                      <a:pt x="126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9" name="Freeform 128">
                <a:extLst>
                  <a:ext uri="{FF2B5EF4-FFF2-40B4-BE49-F238E27FC236}">
                    <a16:creationId xmlns:a16="http://schemas.microsoft.com/office/drawing/2014/main" id="{013573B8-46D7-8345-8B05-9000A3865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9999" y="7413553"/>
                <a:ext cx="82106" cy="45615"/>
              </a:xfrm>
              <a:custGeom>
                <a:avLst/>
                <a:gdLst>
                  <a:gd name="T0" fmla="*/ 79 w 80"/>
                  <a:gd name="T1" fmla="*/ 41 h 42"/>
                  <a:gd name="T2" fmla="*/ 0 w 80"/>
                  <a:gd name="T3" fmla="*/ 41 h 42"/>
                  <a:gd name="T4" fmla="*/ 0 w 80"/>
                  <a:gd name="T5" fmla="*/ 41 h 42"/>
                  <a:gd name="T6" fmla="*/ 40 w 80"/>
                  <a:gd name="T7" fmla="*/ 0 h 42"/>
                  <a:gd name="T8" fmla="*/ 40 w 80"/>
                  <a:gd name="T9" fmla="*/ 0 h 42"/>
                  <a:gd name="T10" fmla="*/ 79 w 80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42">
                    <a:moveTo>
                      <a:pt x="79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1" y="19"/>
                      <a:pt x="18" y="0"/>
                      <a:pt x="40" y="0"/>
                    </a:cubicBezTo>
                    <a:lnTo>
                      <a:pt x="40" y="0"/>
                    </a:lnTo>
                    <a:cubicBezTo>
                      <a:pt x="61" y="0"/>
                      <a:pt x="78" y="19"/>
                      <a:pt x="79" y="4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0" name="Freeform 129">
                <a:extLst>
                  <a:ext uri="{FF2B5EF4-FFF2-40B4-BE49-F238E27FC236}">
                    <a16:creationId xmlns:a16="http://schemas.microsoft.com/office/drawing/2014/main" id="{16D63C96-8F25-C94F-B746-64AC6150A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9999" y="7413553"/>
                <a:ext cx="31929" cy="31929"/>
              </a:xfrm>
              <a:custGeom>
                <a:avLst/>
                <a:gdLst>
                  <a:gd name="T0" fmla="*/ 30 w 31"/>
                  <a:gd name="T1" fmla="*/ 15 h 31"/>
                  <a:gd name="T2" fmla="*/ 30 w 31"/>
                  <a:gd name="T3" fmla="*/ 15 h 31"/>
                  <a:gd name="T4" fmla="*/ 14 w 31"/>
                  <a:gd name="T5" fmla="*/ 30 h 31"/>
                  <a:gd name="T6" fmla="*/ 14 w 31"/>
                  <a:gd name="T7" fmla="*/ 30 h 31"/>
                  <a:gd name="T8" fmla="*/ 0 w 31"/>
                  <a:gd name="T9" fmla="*/ 15 h 31"/>
                  <a:gd name="T10" fmla="*/ 0 w 31"/>
                  <a:gd name="T11" fmla="*/ 15 h 31"/>
                  <a:gd name="T12" fmla="*/ 14 w 31"/>
                  <a:gd name="T13" fmla="*/ 0 h 31"/>
                  <a:gd name="T14" fmla="*/ 14 w 31"/>
                  <a:gd name="T15" fmla="*/ 0 h 31"/>
                  <a:gd name="T16" fmla="*/ 30 w 31"/>
                  <a:gd name="T1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0" y="15"/>
                    </a:moveTo>
                    <a:lnTo>
                      <a:pt x="30" y="15"/>
                    </a:lnTo>
                    <a:cubicBezTo>
                      <a:pt x="30" y="23"/>
                      <a:pt x="23" y="30"/>
                      <a:pt x="14" y="30"/>
                    </a:cubicBezTo>
                    <a:lnTo>
                      <a:pt x="14" y="30"/>
                    </a:lnTo>
                    <a:cubicBezTo>
                      <a:pt x="6" y="30"/>
                      <a:pt x="0" y="23"/>
                      <a:pt x="0" y="15"/>
                    </a:cubicBezTo>
                    <a:lnTo>
                      <a:pt x="0" y="15"/>
                    </a:lnTo>
                    <a:cubicBezTo>
                      <a:pt x="0" y="7"/>
                      <a:pt x="6" y="0"/>
                      <a:pt x="14" y="0"/>
                    </a:cubicBezTo>
                    <a:lnTo>
                      <a:pt x="14" y="0"/>
                    </a:lnTo>
                    <a:cubicBezTo>
                      <a:pt x="23" y="0"/>
                      <a:pt x="30" y="7"/>
                      <a:pt x="30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1" name="Freeform 130">
                <a:extLst>
                  <a:ext uri="{FF2B5EF4-FFF2-40B4-BE49-F238E27FC236}">
                    <a16:creationId xmlns:a16="http://schemas.microsoft.com/office/drawing/2014/main" id="{FCF11E16-80C4-E24C-A65D-254EB65BD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4386" y="7408990"/>
                <a:ext cx="132283" cy="50177"/>
              </a:xfrm>
              <a:custGeom>
                <a:avLst/>
                <a:gdLst>
                  <a:gd name="T0" fmla="*/ 126 w 127"/>
                  <a:gd name="T1" fmla="*/ 48 h 49"/>
                  <a:gd name="T2" fmla="*/ 0 w 127"/>
                  <a:gd name="T3" fmla="*/ 48 h 49"/>
                  <a:gd name="T4" fmla="*/ 0 w 127"/>
                  <a:gd name="T5" fmla="*/ 48 h 49"/>
                  <a:gd name="T6" fmla="*/ 63 w 127"/>
                  <a:gd name="T7" fmla="*/ 0 h 49"/>
                  <a:gd name="T8" fmla="*/ 63 w 127"/>
                  <a:gd name="T9" fmla="*/ 0 h 49"/>
                  <a:gd name="T10" fmla="*/ 126 w 127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49">
                    <a:moveTo>
                      <a:pt x="126" y="48"/>
                    </a:moveTo>
                    <a:lnTo>
                      <a:pt x="0" y="48"/>
                    </a:lnTo>
                    <a:lnTo>
                      <a:pt x="0" y="48"/>
                    </a:lnTo>
                    <a:cubicBezTo>
                      <a:pt x="7" y="20"/>
                      <a:pt x="32" y="0"/>
                      <a:pt x="63" y="0"/>
                    </a:cubicBezTo>
                    <a:lnTo>
                      <a:pt x="63" y="0"/>
                    </a:lnTo>
                    <a:cubicBezTo>
                      <a:pt x="93" y="0"/>
                      <a:pt x="119" y="20"/>
                      <a:pt x="126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2" name="Freeform 131">
                <a:extLst>
                  <a:ext uri="{FF2B5EF4-FFF2-40B4-BE49-F238E27FC236}">
                    <a16:creationId xmlns:a16="http://schemas.microsoft.com/office/drawing/2014/main" id="{364DB0CA-3A88-374C-BF1B-C428B3293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0878" y="7413553"/>
                <a:ext cx="82106" cy="45615"/>
              </a:xfrm>
              <a:custGeom>
                <a:avLst/>
                <a:gdLst>
                  <a:gd name="T0" fmla="*/ 80 w 81"/>
                  <a:gd name="T1" fmla="*/ 41 h 42"/>
                  <a:gd name="T2" fmla="*/ 0 w 81"/>
                  <a:gd name="T3" fmla="*/ 41 h 42"/>
                  <a:gd name="T4" fmla="*/ 0 w 81"/>
                  <a:gd name="T5" fmla="*/ 41 h 42"/>
                  <a:gd name="T6" fmla="*/ 40 w 81"/>
                  <a:gd name="T7" fmla="*/ 0 h 42"/>
                  <a:gd name="T8" fmla="*/ 40 w 81"/>
                  <a:gd name="T9" fmla="*/ 0 h 42"/>
                  <a:gd name="T10" fmla="*/ 80 w 81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42">
                    <a:moveTo>
                      <a:pt x="80" y="41"/>
                    </a:moveTo>
                    <a:lnTo>
                      <a:pt x="0" y="41"/>
                    </a:lnTo>
                    <a:lnTo>
                      <a:pt x="0" y="41"/>
                    </a:lnTo>
                    <a:cubicBezTo>
                      <a:pt x="2" y="19"/>
                      <a:pt x="19" y="0"/>
                      <a:pt x="40" y="0"/>
                    </a:cubicBezTo>
                    <a:lnTo>
                      <a:pt x="40" y="0"/>
                    </a:lnTo>
                    <a:cubicBezTo>
                      <a:pt x="61" y="0"/>
                      <a:pt x="78" y="19"/>
                      <a:pt x="80" y="4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3" name="Freeform 132">
                <a:extLst>
                  <a:ext uri="{FF2B5EF4-FFF2-40B4-BE49-F238E27FC236}">
                    <a16:creationId xmlns:a16="http://schemas.microsoft.com/office/drawing/2014/main" id="{68EB80EF-6E2C-E84B-9B15-2CCC0DAE2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0878" y="7413553"/>
                <a:ext cx="31931" cy="31929"/>
              </a:xfrm>
              <a:custGeom>
                <a:avLst/>
                <a:gdLst>
                  <a:gd name="T0" fmla="*/ 30 w 31"/>
                  <a:gd name="T1" fmla="*/ 15 h 31"/>
                  <a:gd name="T2" fmla="*/ 30 w 31"/>
                  <a:gd name="T3" fmla="*/ 15 h 31"/>
                  <a:gd name="T4" fmla="*/ 15 w 31"/>
                  <a:gd name="T5" fmla="*/ 30 h 31"/>
                  <a:gd name="T6" fmla="*/ 15 w 31"/>
                  <a:gd name="T7" fmla="*/ 30 h 31"/>
                  <a:gd name="T8" fmla="*/ 0 w 31"/>
                  <a:gd name="T9" fmla="*/ 15 h 31"/>
                  <a:gd name="T10" fmla="*/ 0 w 31"/>
                  <a:gd name="T11" fmla="*/ 15 h 31"/>
                  <a:gd name="T12" fmla="*/ 15 w 31"/>
                  <a:gd name="T13" fmla="*/ 0 h 31"/>
                  <a:gd name="T14" fmla="*/ 15 w 31"/>
                  <a:gd name="T15" fmla="*/ 0 h 31"/>
                  <a:gd name="T16" fmla="*/ 30 w 31"/>
                  <a:gd name="T1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0" y="15"/>
                    </a:moveTo>
                    <a:lnTo>
                      <a:pt x="30" y="15"/>
                    </a:lnTo>
                    <a:cubicBezTo>
                      <a:pt x="30" y="23"/>
                      <a:pt x="23" y="30"/>
                      <a:pt x="15" y="30"/>
                    </a:cubicBezTo>
                    <a:lnTo>
                      <a:pt x="15" y="30"/>
                    </a:lnTo>
                    <a:cubicBezTo>
                      <a:pt x="7" y="30"/>
                      <a:pt x="0" y="23"/>
                      <a:pt x="0" y="15"/>
                    </a:cubicBezTo>
                    <a:lnTo>
                      <a:pt x="0" y="15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15" y="0"/>
                    </a:lnTo>
                    <a:cubicBezTo>
                      <a:pt x="23" y="0"/>
                      <a:pt x="30" y="7"/>
                      <a:pt x="30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4" name="Freeform 133">
                <a:extLst>
                  <a:ext uri="{FF2B5EF4-FFF2-40B4-BE49-F238E27FC236}">
                    <a16:creationId xmlns:a16="http://schemas.microsoft.com/office/drawing/2014/main" id="{D7D5CA83-01D4-7A41-AE9B-C6BCCE25A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7542" y="7874257"/>
                <a:ext cx="155089" cy="72983"/>
              </a:xfrm>
              <a:custGeom>
                <a:avLst/>
                <a:gdLst>
                  <a:gd name="T0" fmla="*/ 150 w 151"/>
                  <a:gd name="T1" fmla="*/ 0 h 69"/>
                  <a:gd name="T2" fmla="*/ 75 w 151"/>
                  <a:gd name="T3" fmla="*/ 68 h 69"/>
                  <a:gd name="T4" fmla="*/ 0 w 151"/>
                  <a:gd name="T5" fmla="*/ 0 h 69"/>
                  <a:gd name="T6" fmla="*/ 150 w 151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69">
                    <a:moveTo>
                      <a:pt x="150" y="0"/>
                    </a:moveTo>
                    <a:lnTo>
                      <a:pt x="75" y="68"/>
                    </a:ln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FCAF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9145AF2-3D2E-5B41-B101-C62576D84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6665" y="7924434"/>
                <a:ext cx="126691" cy="400372"/>
              </a:xfrm>
              <a:custGeom>
                <a:avLst/>
                <a:gdLst>
                  <a:gd name="connsiteX0" fmla="*/ 22660 w 126691"/>
                  <a:gd name="connsiteY0" fmla="*/ 0 h 400372"/>
                  <a:gd name="connsiteX1" fmla="*/ 104031 w 126691"/>
                  <a:gd name="connsiteY1" fmla="*/ 0 h 400372"/>
                  <a:gd name="connsiteX2" fmla="*/ 126691 w 126691"/>
                  <a:gd name="connsiteY2" fmla="*/ 32764 h 400372"/>
                  <a:gd name="connsiteX3" fmla="*/ 94761 w 126691"/>
                  <a:gd name="connsiteY3" fmla="*/ 85609 h 400372"/>
                  <a:gd name="connsiteX4" fmla="*/ 92277 w 126691"/>
                  <a:gd name="connsiteY4" fmla="*/ 85609 h 400372"/>
                  <a:gd name="connsiteX5" fmla="*/ 117569 w 126691"/>
                  <a:gd name="connsiteY5" fmla="*/ 312253 h 400372"/>
                  <a:gd name="connsiteX6" fmla="*/ 61066 w 126691"/>
                  <a:gd name="connsiteY6" fmla="*/ 400372 h 400372"/>
                  <a:gd name="connsiteX7" fmla="*/ 4563 w 126691"/>
                  <a:gd name="connsiteY7" fmla="*/ 312253 h 400372"/>
                  <a:gd name="connsiteX8" fmla="*/ 30246 w 126691"/>
                  <a:gd name="connsiteY8" fmla="*/ 82107 h 400372"/>
                  <a:gd name="connsiteX9" fmla="*/ 30776 w 126691"/>
                  <a:gd name="connsiteY9" fmla="*/ 82107 h 400372"/>
                  <a:gd name="connsiteX10" fmla="*/ 0 w 126691"/>
                  <a:gd name="connsiteY10" fmla="*/ 32764 h 40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691" h="400372">
                    <a:moveTo>
                      <a:pt x="22660" y="0"/>
                    </a:moveTo>
                    <a:lnTo>
                      <a:pt x="104031" y="0"/>
                    </a:lnTo>
                    <a:lnTo>
                      <a:pt x="126691" y="32764"/>
                    </a:lnTo>
                    <a:lnTo>
                      <a:pt x="94761" y="85609"/>
                    </a:lnTo>
                    <a:lnTo>
                      <a:pt x="92277" y="85609"/>
                    </a:lnTo>
                    <a:lnTo>
                      <a:pt x="117569" y="312253"/>
                    </a:lnTo>
                    <a:lnTo>
                      <a:pt x="61066" y="400372"/>
                    </a:lnTo>
                    <a:lnTo>
                      <a:pt x="4563" y="312253"/>
                    </a:lnTo>
                    <a:lnTo>
                      <a:pt x="30246" y="82107"/>
                    </a:lnTo>
                    <a:lnTo>
                      <a:pt x="30776" y="82107"/>
                    </a:lnTo>
                    <a:lnTo>
                      <a:pt x="0" y="32764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DAA58CD-E801-134B-BD42-8134D5F3F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14559" y="7833206"/>
                <a:ext cx="300011" cy="172297"/>
              </a:xfrm>
              <a:custGeom>
                <a:avLst/>
                <a:gdLst>
                  <a:gd name="connsiteX0" fmla="*/ 254017 w 300011"/>
                  <a:gd name="connsiteY0" fmla="*/ 0 h 172297"/>
                  <a:gd name="connsiteX1" fmla="*/ 291649 w 300011"/>
                  <a:gd name="connsiteY1" fmla="*/ 37366 h 172297"/>
                  <a:gd name="connsiteX2" fmla="*/ 300011 w 300011"/>
                  <a:gd name="connsiteY2" fmla="*/ 46707 h 172297"/>
                  <a:gd name="connsiteX3" fmla="*/ 225793 w 300011"/>
                  <a:gd name="connsiteY3" fmla="*/ 172297 h 172297"/>
                  <a:gd name="connsiteX4" fmla="*/ 150529 w 300011"/>
                  <a:gd name="connsiteY4" fmla="*/ 93414 h 172297"/>
                  <a:gd name="connsiteX5" fmla="*/ 228929 w 300011"/>
                  <a:gd name="connsiteY5" fmla="*/ 22835 h 172297"/>
                  <a:gd name="connsiteX6" fmla="*/ 46716 w 300011"/>
                  <a:gd name="connsiteY6" fmla="*/ 0 h 172297"/>
                  <a:gd name="connsiteX7" fmla="*/ 71631 w 300011"/>
                  <a:gd name="connsiteY7" fmla="*/ 23873 h 172297"/>
                  <a:gd name="connsiteX8" fmla="*/ 149491 w 300011"/>
                  <a:gd name="connsiteY8" fmla="*/ 94452 h 172297"/>
                  <a:gd name="connsiteX9" fmla="*/ 74745 w 300011"/>
                  <a:gd name="connsiteY9" fmla="*/ 172297 h 172297"/>
                  <a:gd name="connsiteX10" fmla="*/ 0 w 300011"/>
                  <a:gd name="connsiteY10" fmla="*/ 46707 h 172297"/>
                  <a:gd name="connsiteX11" fmla="*/ 10381 w 300011"/>
                  <a:gd name="connsiteY11" fmla="*/ 37366 h 17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0011" h="172297">
                    <a:moveTo>
                      <a:pt x="254017" y="0"/>
                    </a:moveTo>
                    <a:lnTo>
                      <a:pt x="291649" y="37366"/>
                    </a:lnTo>
                    <a:lnTo>
                      <a:pt x="300011" y="46707"/>
                    </a:lnTo>
                    <a:lnTo>
                      <a:pt x="225793" y="172297"/>
                    </a:lnTo>
                    <a:lnTo>
                      <a:pt x="150529" y="93414"/>
                    </a:lnTo>
                    <a:lnTo>
                      <a:pt x="228929" y="22835"/>
                    </a:lnTo>
                    <a:close/>
                    <a:moveTo>
                      <a:pt x="46716" y="0"/>
                    </a:moveTo>
                    <a:lnTo>
                      <a:pt x="71631" y="23873"/>
                    </a:lnTo>
                    <a:lnTo>
                      <a:pt x="149491" y="94452"/>
                    </a:lnTo>
                    <a:lnTo>
                      <a:pt x="74745" y="172297"/>
                    </a:lnTo>
                    <a:lnTo>
                      <a:pt x="0" y="46707"/>
                    </a:lnTo>
                    <a:lnTo>
                      <a:pt x="10381" y="373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58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6EFD4B-049F-5F45-819E-9C156CC712D0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F08DA8-BA33-8B47-AE32-7D5F6ED2A39D}"/>
                </a:ext>
              </a:extLst>
            </p:cNvPr>
            <p:cNvSpPr txBox="1"/>
            <p:nvPr/>
          </p:nvSpPr>
          <p:spPr>
            <a:xfrm>
              <a:off x="1338943" y="0"/>
              <a:ext cx="19999669" cy="13203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800" dirty="0"/>
            </a:p>
            <a:p>
              <a:pPr algn="ctr"/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CLUB PLAN</a:t>
              </a: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DG Chris Bauer </a:t>
              </a: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District 17N</a:t>
              </a: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4746335B-4176-A441-8F18-19266E06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338612" y="441074"/>
              <a:ext cx="2291699" cy="2135100"/>
            </a:xfrm>
            <a:prstGeom prst="rect">
              <a:avLst/>
            </a:prstGeom>
          </p:spPr>
        </p:pic>
        <p:pic>
          <p:nvPicPr>
            <p:cNvPr id="4" name="Picture 3" descr="AAUW Don't Forget to Register! Building Bridges into the Future ...">
              <a:extLst>
                <a:ext uri="{FF2B5EF4-FFF2-40B4-BE49-F238E27FC236}">
                  <a16:creationId xmlns:a16="http://schemas.microsoft.com/office/drawing/2014/main" id="{DA506475-12A4-6544-9309-2F6374153ED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5704" y="4604658"/>
              <a:ext cx="17124381" cy="3827540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EB367E-51B0-F548-A02A-31A5A3A8F67F}"/>
                </a:ext>
              </a:extLst>
            </p:cNvPr>
            <p:cNvSpPr txBox="1"/>
            <p:nvPr/>
          </p:nvSpPr>
          <p:spPr>
            <a:xfrm>
              <a:off x="7284675" y="7015296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213A8B-C099-8443-9596-025C12654005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508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16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960FC9-47EB-0D41-9187-7876B42300EE}"/>
              </a:ext>
            </a:extLst>
          </p:cNvPr>
          <p:cNvGrpSpPr/>
          <p:nvPr/>
        </p:nvGrpSpPr>
        <p:grpSpPr>
          <a:xfrm>
            <a:off x="1594844" y="602898"/>
            <a:ext cx="22041010" cy="10933236"/>
            <a:chOff x="1594844" y="602898"/>
            <a:chExt cx="22041010" cy="109332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E4D105-48F0-AF49-B36F-CE660DA77544}"/>
                </a:ext>
              </a:extLst>
            </p:cNvPr>
            <p:cNvSpPr txBox="1"/>
            <p:nvPr/>
          </p:nvSpPr>
          <p:spPr>
            <a:xfrm>
              <a:off x="4048676" y="955917"/>
              <a:ext cx="139599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CLUB PLAN -  3 KEY ELEMENTS: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686747-73BA-1841-9C34-F08B279D9D39}"/>
                </a:ext>
              </a:extLst>
            </p:cNvPr>
            <p:cNvGrpSpPr/>
            <p:nvPr/>
          </p:nvGrpSpPr>
          <p:grpSpPr>
            <a:xfrm>
              <a:off x="15969342" y="4447407"/>
              <a:ext cx="7177698" cy="7088727"/>
              <a:chOff x="6436863" y="326624"/>
              <a:chExt cx="11616260" cy="12375510"/>
            </a:xfrm>
          </p:grpSpPr>
          <p:sp>
            <p:nvSpPr>
              <p:cNvPr id="5" name="Freeform 1">
                <a:extLst>
                  <a:ext uri="{FF2B5EF4-FFF2-40B4-BE49-F238E27FC236}">
                    <a16:creationId xmlns:a16="http://schemas.microsoft.com/office/drawing/2014/main" id="{EF6A7741-A0C2-D343-902B-6E2146CAC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5055" y="7840184"/>
                <a:ext cx="941858" cy="544378"/>
              </a:xfrm>
              <a:custGeom>
                <a:avLst/>
                <a:gdLst>
                  <a:gd name="T0" fmla="*/ 1185 w 1443"/>
                  <a:gd name="T1" fmla="*/ 684 h 833"/>
                  <a:gd name="T2" fmla="*/ 1185 w 1443"/>
                  <a:gd name="T3" fmla="*/ 684 h 833"/>
                  <a:gd name="T4" fmla="*/ 257 w 1443"/>
                  <a:gd name="T5" fmla="*/ 684 h 833"/>
                  <a:gd name="T6" fmla="*/ 257 w 1443"/>
                  <a:gd name="T7" fmla="*/ 684 h 833"/>
                  <a:gd name="T8" fmla="*/ 257 w 1443"/>
                  <a:gd name="T9" fmla="*/ 148 h 833"/>
                  <a:gd name="T10" fmla="*/ 257 w 1443"/>
                  <a:gd name="T11" fmla="*/ 148 h 833"/>
                  <a:gd name="T12" fmla="*/ 1185 w 1443"/>
                  <a:gd name="T13" fmla="*/ 148 h 833"/>
                  <a:gd name="T14" fmla="*/ 1185 w 1443"/>
                  <a:gd name="T15" fmla="*/ 148 h 833"/>
                  <a:gd name="T16" fmla="*/ 1185 w 1443"/>
                  <a:gd name="T17" fmla="*/ 684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3" h="833">
                    <a:moveTo>
                      <a:pt x="1185" y="684"/>
                    </a:moveTo>
                    <a:lnTo>
                      <a:pt x="1185" y="684"/>
                    </a:lnTo>
                    <a:cubicBezTo>
                      <a:pt x="929" y="832"/>
                      <a:pt x="513" y="832"/>
                      <a:pt x="257" y="684"/>
                    </a:cubicBezTo>
                    <a:lnTo>
                      <a:pt x="257" y="684"/>
                    </a:lnTo>
                    <a:cubicBezTo>
                      <a:pt x="0" y="536"/>
                      <a:pt x="0" y="296"/>
                      <a:pt x="257" y="148"/>
                    </a:cubicBezTo>
                    <a:lnTo>
                      <a:pt x="257" y="148"/>
                    </a:lnTo>
                    <a:cubicBezTo>
                      <a:pt x="513" y="0"/>
                      <a:pt x="928" y="0"/>
                      <a:pt x="1185" y="148"/>
                    </a:cubicBezTo>
                    <a:lnTo>
                      <a:pt x="1185" y="148"/>
                    </a:lnTo>
                    <a:cubicBezTo>
                      <a:pt x="1442" y="296"/>
                      <a:pt x="1442" y="536"/>
                      <a:pt x="1185" y="68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" name="Freeform 2">
                <a:extLst>
                  <a:ext uri="{FF2B5EF4-FFF2-40B4-BE49-F238E27FC236}">
                    <a16:creationId xmlns:a16="http://schemas.microsoft.com/office/drawing/2014/main" id="{03092538-E8B2-A24B-A47E-006123CE4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678" y="4982924"/>
                <a:ext cx="432045" cy="555899"/>
              </a:xfrm>
              <a:custGeom>
                <a:avLst/>
                <a:gdLst>
                  <a:gd name="T0" fmla="*/ 0 w 662"/>
                  <a:gd name="T1" fmla="*/ 0 h 852"/>
                  <a:gd name="T2" fmla="*/ 0 w 662"/>
                  <a:gd name="T3" fmla="*/ 0 h 852"/>
                  <a:gd name="T4" fmla="*/ 45 w 662"/>
                  <a:gd name="T5" fmla="*/ 607 h 852"/>
                  <a:gd name="T6" fmla="*/ 45 w 662"/>
                  <a:gd name="T7" fmla="*/ 607 h 852"/>
                  <a:gd name="T8" fmla="*/ 661 w 662"/>
                  <a:gd name="T9" fmla="*/ 420 h 852"/>
                  <a:gd name="T10" fmla="*/ 661 w 662"/>
                  <a:gd name="T11" fmla="*/ 142 h 852"/>
                  <a:gd name="T12" fmla="*/ 0 w 662"/>
                  <a:gd name="T13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2" h="852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3"/>
                      <a:pt x="45" y="607"/>
                    </a:cubicBezTo>
                    <a:lnTo>
                      <a:pt x="45" y="607"/>
                    </a:lnTo>
                    <a:cubicBezTo>
                      <a:pt x="73" y="851"/>
                      <a:pt x="661" y="420"/>
                      <a:pt x="661" y="420"/>
                    </a:cubicBezTo>
                    <a:lnTo>
                      <a:pt x="661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D0DF2D3-A083-AE4E-807A-732A8F3D4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0854" y="7776818"/>
                <a:ext cx="365799" cy="336996"/>
              </a:xfrm>
              <a:custGeom>
                <a:avLst/>
                <a:gdLst>
                  <a:gd name="T0" fmla="*/ 60 w 561"/>
                  <a:gd name="T1" fmla="*/ 239 h 516"/>
                  <a:gd name="T2" fmla="*/ 60 w 561"/>
                  <a:gd name="T3" fmla="*/ 239 h 516"/>
                  <a:gd name="T4" fmla="*/ 374 w 561"/>
                  <a:gd name="T5" fmla="*/ 492 h 516"/>
                  <a:gd name="T6" fmla="*/ 374 w 561"/>
                  <a:gd name="T7" fmla="*/ 492 h 516"/>
                  <a:gd name="T8" fmla="*/ 513 w 561"/>
                  <a:gd name="T9" fmla="*/ 512 h 516"/>
                  <a:gd name="T10" fmla="*/ 513 w 561"/>
                  <a:gd name="T11" fmla="*/ 512 h 516"/>
                  <a:gd name="T12" fmla="*/ 551 w 561"/>
                  <a:gd name="T13" fmla="*/ 450 h 516"/>
                  <a:gd name="T14" fmla="*/ 551 w 561"/>
                  <a:gd name="T15" fmla="*/ 450 h 516"/>
                  <a:gd name="T16" fmla="*/ 259 w 561"/>
                  <a:gd name="T17" fmla="*/ 128 h 516"/>
                  <a:gd name="T18" fmla="*/ 259 w 561"/>
                  <a:gd name="T19" fmla="*/ 128 h 516"/>
                  <a:gd name="T20" fmla="*/ 60 w 561"/>
                  <a:gd name="T21" fmla="*/ 23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1" h="516">
                    <a:moveTo>
                      <a:pt x="60" y="239"/>
                    </a:moveTo>
                    <a:lnTo>
                      <a:pt x="60" y="239"/>
                    </a:lnTo>
                    <a:cubicBezTo>
                      <a:pt x="69" y="260"/>
                      <a:pt x="221" y="446"/>
                      <a:pt x="374" y="492"/>
                    </a:cubicBezTo>
                    <a:lnTo>
                      <a:pt x="374" y="492"/>
                    </a:lnTo>
                    <a:cubicBezTo>
                      <a:pt x="439" y="512"/>
                      <a:pt x="484" y="515"/>
                      <a:pt x="513" y="512"/>
                    </a:cubicBezTo>
                    <a:lnTo>
                      <a:pt x="513" y="512"/>
                    </a:lnTo>
                    <a:cubicBezTo>
                      <a:pt x="543" y="508"/>
                      <a:pt x="560" y="478"/>
                      <a:pt x="551" y="450"/>
                    </a:cubicBezTo>
                    <a:lnTo>
                      <a:pt x="551" y="450"/>
                    </a:lnTo>
                    <a:cubicBezTo>
                      <a:pt x="525" y="376"/>
                      <a:pt x="449" y="223"/>
                      <a:pt x="259" y="128"/>
                    </a:cubicBezTo>
                    <a:lnTo>
                      <a:pt x="259" y="128"/>
                    </a:lnTo>
                    <a:cubicBezTo>
                      <a:pt x="0" y="0"/>
                      <a:pt x="60" y="239"/>
                      <a:pt x="60" y="239"/>
                    </a:cubicBezTo>
                  </a:path>
                </a:pathLst>
              </a:custGeom>
              <a:solidFill>
                <a:srgbClr val="173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88C8157D-F53E-AE4E-804D-FB31EDB3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20" y="7978439"/>
                <a:ext cx="201621" cy="334115"/>
              </a:xfrm>
              <a:custGeom>
                <a:avLst/>
                <a:gdLst>
                  <a:gd name="T0" fmla="*/ 223 w 310"/>
                  <a:gd name="T1" fmla="*/ 0 h 510"/>
                  <a:gd name="T2" fmla="*/ 223 w 310"/>
                  <a:gd name="T3" fmla="*/ 0 h 510"/>
                  <a:gd name="T4" fmla="*/ 298 w 310"/>
                  <a:gd name="T5" fmla="*/ 247 h 510"/>
                  <a:gd name="T6" fmla="*/ 298 w 310"/>
                  <a:gd name="T7" fmla="*/ 247 h 510"/>
                  <a:gd name="T8" fmla="*/ 240 w 310"/>
                  <a:gd name="T9" fmla="*/ 464 h 510"/>
                  <a:gd name="T10" fmla="*/ 240 w 310"/>
                  <a:gd name="T11" fmla="*/ 464 h 510"/>
                  <a:gd name="T12" fmla="*/ 141 w 310"/>
                  <a:gd name="T13" fmla="*/ 481 h 510"/>
                  <a:gd name="T14" fmla="*/ 141 w 310"/>
                  <a:gd name="T15" fmla="*/ 481 h 510"/>
                  <a:gd name="T16" fmla="*/ 18 w 310"/>
                  <a:gd name="T17" fmla="*/ 245 h 510"/>
                  <a:gd name="T18" fmla="*/ 18 w 310"/>
                  <a:gd name="T19" fmla="*/ 245 h 510"/>
                  <a:gd name="T20" fmla="*/ 18 w 310"/>
                  <a:gd name="T21" fmla="*/ 22 h 510"/>
                  <a:gd name="T22" fmla="*/ 223 w 310"/>
                  <a:gd name="T23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0" h="510">
                    <a:moveTo>
                      <a:pt x="223" y="0"/>
                    </a:moveTo>
                    <a:lnTo>
                      <a:pt x="223" y="0"/>
                    </a:lnTo>
                    <a:cubicBezTo>
                      <a:pt x="223" y="0"/>
                      <a:pt x="280" y="134"/>
                      <a:pt x="298" y="247"/>
                    </a:cubicBezTo>
                    <a:lnTo>
                      <a:pt x="298" y="247"/>
                    </a:lnTo>
                    <a:cubicBezTo>
                      <a:pt x="309" y="316"/>
                      <a:pt x="271" y="405"/>
                      <a:pt x="240" y="464"/>
                    </a:cubicBezTo>
                    <a:lnTo>
                      <a:pt x="240" y="464"/>
                    </a:lnTo>
                    <a:cubicBezTo>
                      <a:pt x="221" y="501"/>
                      <a:pt x="173" y="509"/>
                      <a:pt x="141" y="481"/>
                    </a:cubicBezTo>
                    <a:lnTo>
                      <a:pt x="141" y="481"/>
                    </a:lnTo>
                    <a:cubicBezTo>
                      <a:pt x="92" y="436"/>
                      <a:pt x="29" y="357"/>
                      <a:pt x="18" y="245"/>
                    </a:cubicBezTo>
                    <a:lnTo>
                      <a:pt x="18" y="245"/>
                    </a:lnTo>
                    <a:cubicBezTo>
                      <a:pt x="0" y="55"/>
                      <a:pt x="18" y="22"/>
                      <a:pt x="18" y="22"/>
                    </a:cubicBezTo>
                    <a:lnTo>
                      <a:pt x="223" y="0"/>
                    </a:lnTo>
                  </a:path>
                </a:pathLst>
              </a:custGeom>
              <a:solidFill>
                <a:srgbClr val="173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408CCA6-9D5C-DB4F-B543-063CEFF8F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3147" y="6359710"/>
                <a:ext cx="625027" cy="1687857"/>
              </a:xfrm>
              <a:custGeom>
                <a:avLst/>
                <a:gdLst>
                  <a:gd name="T0" fmla="*/ 20 w 958"/>
                  <a:gd name="T1" fmla="*/ 186 h 2582"/>
                  <a:gd name="T2" fmla="*/ 20 w 958"/>
                  <a:gd name="T3" fmla="*/ 186 h 2582"/>
                  <a:gd name="T4" fmla="*/ 20 w 958"/>
                  <a:gd name="T5" fmla="*/ 689 h 2582"/>
                  <a:gd name="T6" fmla="*/ 20 w 958"/>
                  <a:gd name="T7" fmla="*/ 689 h 2582"/>
                  <a:gd name="T8" fmla="*/ 125 w 958"/>
                  <a:gd name="T9" fmla="*/ 2491 h 2582"/>
                  <a:gd name="T10" fmla="*/ 125 w 958"/>
                  <a:gd name="T11" fmla="*/ 2491 h 2582"/>
                  <a:gd name="T12" fmla="*/ 292 w 958"/>
                  <a:gd name="T13" fmla="*/ 2562 h 2582"/>
                  <a:gd name="T14" fmla="*/ 292 w 958"/>
                  <a:gd name="T15" fmla="*/ 2562 h 2582"/>
                  <a:gd name="T16" fmla="*/ 453 w 958"/>
                  <a:gd name="T17" fmla="*/ 2441 h 2582"/>
                  <a:gd name="T18" fmla="*/ 453 w 958"/>
                  <a:gd name="T19" fmla="*/ 2441 h 2582"/>
                  <a:gd name="T20" fmla="*/ 706 w 958"/>
                  <a:gd name="T21" fmla="*/ 2293 h 2582"/>
                  <a:gd name="T22" fmla="*/ 706 w 958"/>
                  <a:gd name="T23" fmla="*/ 2293 h 2582"/>
                  <a:gd name="T24" fmla="*/ 957 w 958"/>
                  <a:gd name="T25" fmla="*/ 0 h 2582"/>
                  <a:gd name="T26" fmla="*/ 20 w 958"/>
                  <a:gd name="T27" fmla="*/ 186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8" h="2582">
                    <a:moveTo>
                      <a:pt x="20" y="186"/>
                    </a:moveTo>
                    <a:lnTo>
                      <a:pt x="20" y="186"/>
                    </a:lnTo>
                    <a:cubicBezTo>
                      <a:pt x="20" y="186"/>
                      <a:pt x="0" y="425"/>
                      <a:pt x="20" y="689"/>
                    </a:cubicBezTo>
                    <a:lnTo>
                      <a:pt x="20" y="689"/>
                    </a:lnTo>
                    <a:cubicBezTo>
                      <a:pt x="40" y="954"/>
                      <a:pt x="111" y="2193"/>
                      <a:pt x="125" y="2491"/>
                    </a:cubicBezTo>
                    <a:lnTo>
                      <a:pt x="125" y="2491"/>
                    </a:lnTo>
                    <a:cubicBezTo>
                      <a:pt x="125" y="2491"/>
                      <a:pt x="118" y="2581"/>
                      <a:pt x="292" y="2562"/>
                    </a:cubicBezTo>
                    <a:lnTo>
                      <a:pt x="292" y="2562"/>
                    </a:lnTo>
                    <a:cubicBezTo>
                      <a:pt x="467" y="2542"/>
                      <a:pt x="453" y="2441"/>
                      <a:pt x="453" y="2441"/>
                    </a:cubicBezTo>
                    <a:lnTo>
                      <a:pt x="453" y="2441"/>
                    </a:lnTo>
                    <a:cubicBezTo>
                      <a:pt x="453" y="2441"/>
                      <a:pt x="698" y="2439"/>
                      <a:pt x="706" y="2293"/>
                    </a:cubicBezTo>
                    <a:lnTo>
                      <a:pt x="706" y="2293"/>
                    </a:lnTo>
                    <a:cubicBezTo>
                      <a:pt x="714" y="2149"/>
                      <a:pt x="957" y="567"/>
                      <a:pt x="957" y="0"/>
                    </a:cubicBezTo>
                    <a:lnTo>
                      <a:pt x="20" y="18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6B08CA7-7DEE-AE41-81F1-C9FE55712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0891" y="5671317"/>
                <a:ext cx="426285" cy="492531"/>
              </a:xfrm>
              <a:custGeom>
                <a:avLst/>
                <a:gdLst>
                  <a:gd name="T0" fmla="*/ 117 w 652"/>
                  <a:gd name="T1" fmla="*/ 0 h 754"/>
                  <a:gd name="T2" fmla="*/ 237 w 652"/>
                  <a:gd name="T3" fmla="*/ 186 h 754"/>
                  <a:gd name="T4" fmla="*/ 651 w 652"/>
                  <a:gd name="T5" fmla="*/ 685 h 754"/>
                  <a:gd name="T6" fmla="*/ 651 w 652"/>
                  <a:gd name="T7" fmla="*/ 685 h 754"/>
                  <a:gd name="T8" fmla="*/ 585 w 652"/>
                  <a:gd name="T9" fmla="*/ 743 h 754"/>
                  <a:gd name="T10" fmla="*/ 585 w 652"/>
                  <a:gd name="T11" fmla="*/ 743 h 754"/>
                  <a:gd name="T12" fmla="*/ 47 w 652"/>
                  <a:gd name="T13" fmla="*/ 276 h 754"/>
                  <a:gd name="T14" fmla="*/ 47 w 652"/>
                  <a:gd name="T15" fmla="*/ 276 h 754"/>
                  <a:gd name="T16" fmla="*/ 32 w 652"/>
                  <a:gd name="T17" fmla="*/ 130 h 754"/>
                  <a:gd name="T18" fmla="*/ 117 w 652"/>
                  <a:gd name="T19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2" h="754">
                    <a:moveTo>
                      <a:pt x="117" y="0"/>
                    </a:moveTo>
                    <a:lnTo>
                      <a:pt x="237" y="186"/>
                    </a:lnTo>
                    <a:lnTo>
                      <a:pt x="651" y="685"/>
                    </a:lnTo>
                    <a:lnTo>
                      <a:pt x="651" y="685"/>
                    </a:lnTo>
                    <a:cubicBezTo>
                      <a:pt x="651" y="685"/>
                      <a:pt x="636" y="732"/>
                      <a:pt x="585" y="743"/>
                    </a:cubicBezTo>
                    <a:lnTo>
                      <a:pt x="585" y="743"/>
                    </a:lnTo>
                    <a:cubicBezTo>
                      <a:pt x="545" y="753"/>
                      <a:pt x="197" y="422"/>
                      <a:pt x="47" y="276"/>
                    </a:cubicBezTo>
                    <a:lnTo>
                      <a:pt x="47" y="276"/>
                    </a:lnTo>
                    <a:cubicBezTo>
                      <a:pt x="7" y="238"/>
                      <a:pt x="0" y="176"/>
                      <a:pt x="32" y="130"/>
                    </a:cubicBezTo>
                    <a:lnTo>
                      <a:pt x="117" y="0"/>
                    </a:ln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1AE36B7-0F70-D84A-B03D-8AD17AED8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6004" y="5170145"/>
                <a:ext cx="244825" cy="662470"/>
              </a:xfrm>
              <a:custGeom>
                <a:avLst/>
                <a:gdLst>
                  <a:gd name="T0" fmla="*/ 0 w 376"/>
                  <a:gd name="T1" fmla="*/ 5 h 1014"/>
                  <a:gd name="T2" fmla="*/ 0 w 376"/>
                  <a:gd name="T3" fmla="*/ 5 h 1014"/>
                  <a:gd name="T4" fmla="*/ 257 w 376"/>
                  <a:gd name="T5" fmla="*/ 276 h 1014"/>
                  <a:gd name="T6" fmla="*/ 257 w 376"/>
                  <a:gd name="T7" fmla="*/ 276 h 1014"/>
                  <a:gd name="T8" fmla="*/ 318 w 376"/>
                  <a:gd name="T9" fmla="*/ 926 h 1014"/>
                  <a:gd name="T10" fmla="*/ 318 w 376"/>
                  <a:gd name="T11" fmla="*/ 926 h 1014"/>
                  <a:gd name="T12" fmla="*/ 35 w 376"/>
                  <a:gd name="T13" fmla="*/ 912 h 1014"/>
                  <a:gd name="T14" fmla="*/ 0 w 376"/>
                  <a:gd name="T15" fmla="*/ 5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6" h="1014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191" y="0"/>
                      <a:pt x="257" y="276"/>
                    </a:cubicBezTo>
                    <a:lnTo>
                      <a:pt x="257" y="276"/>
                    </a:lnTo>
                    <a:cubicBezTo>
                      <a:pt x="324" y="552"/>
                      <a:pt x="375" y="898"/>
                      <a:pt x="318" y="926"/>
                    </a:cubicBezTo>
                    <a:lnTo>
                      <a:pt x="318" y="926"/>
                    </a:lnTo>
                    <a:cubicBezTo>
                      <a:pt x="144" y="1013"/>
                      <a:pt x="35" y="912"/>
                      <a:pt x="35" y="912"/>
                    </a:cubicBezTo>
                    <a:lnTo>
                      <a:pt x="0" y="5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3BEBEB8-6421-1E4C-BF44-F91851C00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6253" y="5170146"/>
                <a:ext cx="843928" cy="1466073"/>
              </a:xfrm>
              <a:custGeom>
                <a:avLst/>
                <a:gdLst>
                  <a:gd name="T0" fmla="*/ 1095 w 1293"/>
                  <a:gd name="T1" fmla="*/ 16 h 2246"/>
                  <a:gd name="T2" fmla="*/ 1095 w 1293"/>
                  <a:gd name="T3" fmla="*/ 16 h 2246"/>
                  <a:gd name="T4" fmla="*/ 992 w 1293"/>
                  <a:gd name="T5" fmla="*/ 10 h 2246"/>
                  <a:gd name="T6" fmla="*/ 992 w 1293"/>
                  <a:gd name="T7" fmla="*/ 10 h 2246"/>
                  <a:gd name="T8" fmla="*/ 117 w 1293"/>
                  <a:gd name="T9" fmla="*/ 323 h 2246"/>
                  <a:gd name="T10" fmla="*/ 117 w 1293"/>
                  <a:gd name="T11" fmla="*/ 323 h 2246"/>
                  <a:gd name="T12" fmla="*/ 287 w 1293"/>
                  <a:gd name="T13" fmla="*/ 1165 h 2246"/>
                  <a:gd name="T14" fmla="*/ 287 w 1293"/>
                  <a:gd name="T15" fmla="*/ 1165 h 2246"/>
                  <a:gd name="T16" fmla="*/ 246 w 1293"/>
                  <a:gd name="T17" fmla="*/ 1763 h 2246"/>
                  <a:gd name="T18" fmla="*/ 246 w 1293"/>
                  <a:gd name="T19" fmla="*/ 1763 h 2246"/>
                  <a:gd name="T20" fmla="*/ 371 w 1293"/>
                  <a:gd name="T21" fmla="*/ 2156 h 2246"/>
                  <a:gd name="T22" fmla="*/ 371 w 1293"/>
                  <a:gd name="T23" fmla="*/ 2156 h 2246"/>
                  <a:gd name="T24" fmla="*/ 1021 w 1293"/>
                  <a:gd name="T25" fmla="*/ 2086 h 2246"/>
                  <a:gd name="T26" fmla="*/ 1021 w 1293"/>
                  <a:gd name="T27" fmla="*/ 2086 h 2246"/>
                  <a:gd name="T28" fmla="*/ 1183 w 1293"/>
                  <a:gd name="T29" fmla="*/ 1704 h 2246"/>
                  <a:gd name="T30" fmla="*/ 1183 w 1293"/>
                  <a:gd name="T31" fmla="*/ 1704 h 2246"/>
                  <a:gd name="T32" fmla="*/ 1110 w 1293"/>
                  <a:gd name="T33" fmla="*/ 949 h 2246"/>
                  <a:gd name="T34" fmla="*/ 1110 w 1293"/>
                  <a:gd name="T35" fmla="*/ 949 h 2246"/>
                  <a:gd name="T36" fmla="*/ 1237 w 1293"/>
                  <a:gd name="T37" fmla="*/ 802 h 2246"/>
                  <a:gd name="T38" fmla="*/ 1237 w 1293"/>
                  <a:gd name="T39" fmla="*/ 802 h 2246"/>
                  <a:gd name="T40" fmla="*/ 1155 w 1293"/>
                  <a:gd name="T41" fmla="*/ 428 h 2246"/>
                  <a:gd name="T42" fmla="*/ 1155 w 1293"/>
                  <a:gd name="T43" fmla="*/ 428 h 2246"/>
                  <a:gd name="T44" fmla="*/ 1166 w 1293"/>
                  <a:gd name="T45" fmla="*/ 100 h 2246"/>
                  <a:gd name="T46" fmla="*/ 1166 w 1293"/>
                  <a:gd name="T47" fmla="*/ 100 h 2246"/>
                  <a:gd name="T48" fmla="*/ 1095 w 1293"/>
                  <a:gd name="T49" fmla="*/ 16 h 2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3" h="2246">
                    <a:moveTo>
                      <a:pt x="1095" y="16"/>
                    </a:moveTo>
                    <a:lnTo>
                      <a:pt x="1095" y="16"/>
                    </a:lnTo>
                    <a:cubicBezTo>
                      <a:pt x="1062" y="2"/>
                      <a:pt x="1026" y="0"/>
                      <a:pt x="992" y="10"/>
                    </a:cubicBezTo>
                    <a:lnTo>
                      <a:pt x="992" y="10"/>
                    </a:lnTo>
                    <a:cubicBezTo>
                      <a:pt x="829" y="57"/>
                      <a:pt x="218" y="236"/>
                      <a:pt x="117" y="323"/>
                    </a:cubicBezTo>
                    <a:lnTo>
                      <a:pt x="117" y="323"/>
                    </a:lnTo>
                    <a:cubicBezTo>
                      <a:pt x="0" y="422"/>
                      <a:pt x="292" y="982"/>
                      <a:pt x="287" y="1165"/>
                    </a:cubicBezTo>
                    <a:lnTo>
                      <a:pt x="287" y="1165"/>
                    </a:lnTo>
                    <a:cubicBezTo>
                      <a:pt x="283" y="1348"/>
                      <a:pt x="263" y="1564"/>
                      <a:pt x="246" y="1763"/>
                    </a:cubicBezTo>
                    <a:lnTo>
                      <a:pt x="246" y="1763"/>
                    </a:lnTo>
                    <a:cubicBezTo>
                      <a:pt x="230" y="1963"/>
                      <a:pt x="208" y="2071"/>
                      <a:pt x="371" y="2156"/>
                    </a:cubicBezTo>
                    <a:lnTo>
                      <a:pt x="371" y="2156"/>
                    </a:lnTo>
                    <a:cubicBezTo>
                      <a:pt x="534" y="2240"/>
                      <a:pt x="812" y="2245"/>
                      <a:pt x="1021" y="2086"/>
                    </a:cubicBezTo>
                    <a:lnTo>
                      <a:pt x="1021" y="2086"/>
                    </a:lnTo>
                    <a:cubicBezTo>
                      <a:pt x="1230" y="1928"/>
                      <a:pt x="1191" y="1819"/>
                      <a:pt x="1183" y="1704"/>
                    </a:cubicBezTo>
                    <a:lnTo>
                      <a:pt x="1183" y="1704"/>
                    </a:lnTo>
                    <a:cubicBezTo>
                      <a:pt x="1174" y="1589"/>
                      <a:pt x="1103" y="1090"/>
                      <a:pt x="1110" y="949"/>
                    </a:cubicBezTo>
                    <a:lnTo>
                      <a:pt x="1110" y="949"/>
                    </a:lnTo>
                    <a:cubicBezTo>
                      <a:pt x="1110" y="949"/>
                      <a:pt x="1183" y="895"/>
                      <a:pt x="1237" y="802"/>
                    </a:cubicBezTo>
                    <a:lnTo>
                      <a:pt x="1237" y="802"/>
                    </a:lnTo>
                    <a:cubicBezTo>
                      <a:pt x="1292" y="709"/>
                      <a:pt x="1195" y="539"/>
                      <a:pt x="1155" y="428"/>
                    </a:cubicBezTo>
                    <a:lnTo>
                      <a:pt x="1155" y="428"/>
                    </a:lnTo>
                    <a:cubicBezTo>
                      <a:pt x="1115" y="317"/>
                      <a:pt x="1178" y="190"/>
                      <a:pt x="1166" y="100"/>
                    </a:cubicBezTo>
                    <a:lnTo>
                      <a:pt x="1166" y="100"/>
                    </a:lnTo>
                    <a:cubicBezTo>
                      <a:pt x="1160" y="53"/>
                      <a:pt x="1130" y="30"/>
                      <a:pt x="1095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020D219-BA0D-E242-9475-1360F6326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5642" y="5196067"/>
                <a:ext cx="316833" cy="259227"/>
              </a:xfrm>
              <a:custGeom>
                <a:avLst/>
                <a:gdLst>
                  <a:gd name="T0" fmla="*/ 472 w 486"/>
                  <a:gd name="T1" fmla="*/ 169 h 399"/>
                  <a:gd name="T2" fmla="*/ 472 w 486"/>
                  <a:gd name="T3" fmla="*/ 169 h 399"/>
                  <a:gd name="T4" fmla="*/ 266 w 486"/>
                  <a:gd name="T5" fmla="*/ 381 h 399"/>
                  <a:gd name="T6" fmla="*/ 266 w 486"/>
                  <a:gd name="T7" fmla="*/ 381 h 399"/>
                  <a:gd name="T8" fmla="*/ 13 w 486"/>
                  <a:gd name="T9" fmla="*/ 229 h 399"/>
                  <a:gd name="T10" fmla="*/ 13 w 486"/>
                  <a:gd name="T11" fmla="*/ 229 h 399"/>
                  <a:gd name="T12" fmla="*/ 219 w 486"/>
                  <a:gd name="T13" fmla="*/ 17 h 399"/>
                  <a:gd name="T14" fmla="*/ 219 w 486"/>
                  <a:gd name="T15" fmla="*/ 17 h 399"/>
                  <a:gd name="T16" fmla="*/ 472 w 486"/>
                  <a:gd name="T17" fmla="*/ 1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399">
                    <a:moveTo>
                      <a:pt x="472" y="169"/>
                    </a:moveTo>
                    <a:lnTo>
                      <a:pt x="472" y="169"/>
                    </a:lnTo>
                    <a:cubicBezTo>
                      <a:pt x="485" y="270"/>
                      <a:pt x="393" y="365"/>
                      <a:pt x="266" y="381"/>
                    </a:cubicBezTo>
                    <a:lnTo>
                      <a:pt x="266" y="381"/>
                    </a:lnTo>
                    <a:cubicBezTo>
                      <a:pt x="139" y="398"/>
                      <a:pt x="26" y="329"/>
                      <a:pt x="13" y="229"/>
                    </a:cubicBezTo>
                    <a:lnTo>
                      <a:pt x="13" y="229"/>
                    </a:lnTo>
                    <a:cubicBezTo>
                      <a:pt x="0" y="128"/>
                      <a:pt x="92" y="33"/>
                      <a:pt x="219" y="17"/>
                    </a:cubicBezTo>
                    <a:lnTo>
                      <a:pt x="219" y="17"/>
                    </a:lnTo>
                    <a:cubicBezTo>
                      <a:pt x="346" y="0"/>
                      <a:pt x="460" y="69"/>
                      <a:pt x="472" y="16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2A3ED9C6-19A1-E147-9905-5F4D12256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1726" y="5230630"/>
                <a:ext cx="227545" cy="187221"/>
              </a:xfrm>
              <a:custGeom>
                <a:avLst/>
                <a:gdLst>
                  <a:gd name="T0" fmla="*/ 338 w 348"/>
                  <a:gd name="T1" fmla="*/ 121 h 285"/>
                  <a:gd name="T2" fmla="*/ 338 w 348"/>
                  <a:gd name="T3" fmla="*/ 121 h 285"/>
                  <a:gd name="T4" fmla="*/ 190 w 348"/>
                  <a:gd name="T5" fmla="*/ 272 h 285"/>
                  <a:gd name="T6" fmla="*/ 190 w 348"/>
                  <a:gd name="T7" fmla="*/ 272 h 285"/>
                  <a:gd name="T8" fmla="*/ 9 w 348"/>
                  <a:gd name="T9" fmla="*/ 163 h 285"/>
                  <a:gd name="T10" fmla="*/ 9 w 348"/>
                  <a:gd name="T11" fmla="*/ 163 h 285"/>
                  <a:gd name="T12" fmla="*/ 157 w 348"/>
                  <a:gd name="T13" fmla="*/ 12 h 285"/>
                  <a:gd name="T14" fmla="*/ 157 w 348"/>
                  <a:gd name="T15" fmla="*/ 12 h 285"/>
                  <a:gd name="T16" fmla="*/ 338 w 348"/>
                  <a:gd name="T17" fmla="*/ 12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285">
                    <a:moveTo>
                      <a:pt x="338" y="121"/>
                    </a:moveTo>
                    <a:lnTo>
                      <a:pt x="338" y="121"/>
                    </a:lnTo>
                    <a:cubicBezTo>
                      <a:pt x="347" y="193"/>
                      <a:pt x="281" y="261"/>
                      <a:pt x="190" y="272"/>
                    </a:cubicBezTo>
                    <a:lnTo>
                      <a:pt x="190" y="272"/>
                    </a:lnTo>
                    <a:cubicBezTo>
                      <a:pt x="100" y="284"/>
                      <a:pt x="19" y="235"/>
                      <a:pt x="9" y="163"/>
                    </a:cubicBezTo>
                    <a:lnTo>
                      <a:pt x="9" y="163"/>
                    </a:lnTo>
                    <a:cubicBezTo>
                      <a:pt x="0" y="91"/>
                      <a:pt x="66" y="23"/>
                      <a:pt x="157" y="12"/>
                    </a:cubicBezTo>
                    <a:lnTo>
                      <a:pt x="157" y="12"/>
                    </a:lnTo>
                    <a:cubicBezTo>
                      <a:pt x="248" y="0"/>
                      <a:pt x="329" y="49"/>
                      <a:pt x="338" y="121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7591E09-E045-2D4D-9D5E-602DC9E17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0691" y="5098137"/>
                <a:ext cx="149776" cy="227545"/>
              </a:xfrm>
              <a:custGeom>
                <a:avLst/>
                <a:gdLst>
                  <a:gd name="T0" fmla="*/ 172 w 231"/>
                  <a:gd name="T1" fmla="*/ 90 h 349"/>
                  <a:gd name="T2" fmla="*/ 172 w 231"/>
                  <a:gd name="T3" fmla="*/ 90 h 349"/>
                  <a:gd name="T4" fmla="*/ 40 w 231"/>
                  <a:gd name="T5" fmla="*/ 46 h 349"/>
                  <a:gd name="T6" fmla="*/ 40 w 231"/>
                  <a:gd name="T7" fmla="*/ 46 h 349"/>
                  <a:gd name="T8" fmla="*/ 0 w 231"/>
                  <a:gd name="T9" fmla="*/ 289 h 349"/>
                  <a:gd name="T10" fmla="*/ 219 w 231"/>
                  <a:gd name="T11" fmla="*/ 348 h 349"/>
                  <a:gd name="T12" fmla="*/ 186 w 231"/>
                  <a:gd name="T13" fmla="*/ 148 h 349"/>
                  <a:gd name="T14" fmla="*/ 186 w 231"/>
                  <a:gd name="T15" fmla="*/ 148 h 349"/>
                  <a:gd name="T16" fmla="*/ 172 w 231"/>
                  <a:gd name="T17" fmla="*/ 9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49">
                    <a:moveTo>
                      <a:pt x="172" y="90"/>
                    </a:moveTo>
                    <a:lnTo>
                      <a:pt x="172" y="90"/>
                    </a:lnTo>
                    <a:cubicBezTo>
                      <a:pt x="172" y="90"/>
                      <a:pt x="61" y="0"/>
                      <a:pt x="40" y="46"/>
                    </a:cubicBezTo>
                    <a:lnTo>
                      <a:pt x="40" y="46"/>
                    </a:lnTo>
                    <a:cubicBezTo>
                      <a:pt x="18" y="92"/>
                      <a:pt x="0" y="289"/>
                      <a:pt x="0" y="289"/>
                    </a:cubicBezTo>
                    <a:lnTo>
                      <a:pt x="219" y="348"/>
                    </a:lnTo>
                    <a:lnTo>
                      <a:pt x="186" y="148"/>
                    </a:lnTo>
                    <a:lnTo>
                      <a:pt x="186" y="148"/>
                    </a:lnTo>
                    <a:cubicBezTo>
                      <a:pt x="186" y="148"/>
                      <a:pt x="230" y="111"/>
                      <a:pt x="172" y="90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B52BE33A-C770-8F49-B358-242EA8F2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762" y="4781303"/>
                <a:ext cx="440685" cy="440687"/>
              </a:xfrm>
              <a:custGeom>
                <a:avLst/>
                <a:gdLst>
                  <a:gd name="T0" fmla="*/ 663 w 675"/>
                  <a:gd name="T1" fmla="*/ 356 h 676"/>
                  <a:gd name="T2" fmla="*/ 663 w 675"/>
                  <a:gd name="T3" fmla="*/ 356 h 676"/>
                  <a:gd name="T4" fmla="*/ 317 w 675"/>
                  <a:gd name="T5" fmla="*/ 663 h 676"/>
                  <a:gd name="T6" fmla="*/ 317 w 675"/>
                  <a:gd name="T7" fmla="*/ 663 h 676"/>
                  <a:gd name="T8" fmla="*/ 10 w 675"/>
                  <a:gd name="T9" fmla="*/ 318 h 676"/>
                  <a:gd name="T10" fmla="*/ 10 w 675"/>
                  <a:gd name="T11" fmla="*/ 318 h 676"/>
                  <a:gd name="T12" fmla="*/ 356 w 675"/>
                  <a:gd name="T13" fmla="*/ 10 h 676"/>
                  <a:gd name="T14" fmla="*/ 356 w 675"/>
                  <a:gd name="T15" fmla="*/ 10 h 676"/>
                  <a:gd name="T16" fmla="*/ 663 w 675"/>
                  <a:gd name="T17" fmla="*/ 35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76">
                    <a:moveTo>
                      <a:pt x="663" y="356"/>
                    </a:moveTo>
                    <a:lnTo>
                      <a:pt x="663" y="356"/>
                    </a:lnTo>
                    <a:cubicBezTo>
                      <a:pt x="653" y="537"/>
                      <a:pt x="497" y="675"/>
                      <a:pt x="317" y="663"/>
                    </a:cubicBezTo>
                    <a:lnTo>
                      <a:pt x="317" y="663"/>
                    </a:lnTo>
                    <a:cubicBezTo>
                      <a:pt x="137" y="653"/>
                      <a:pt x="0" y="499"/>
                      <a:pt x="10" y="318"/>
                    </a:cubicBezTo>
                    <a:lnTo>
                      <a:pt x="10" y="318"/>
                    </a:lnTo>
                    <a:cubicBezTo>
                      <a:pt x="21" y="137"/>
                      <a:pt x="176" y="0"/>
                      <a:pt x="356" y="10"/>
                    </a:cubicBezTo>
                    <a:lnTo>
                      <a:pt x="356" y="10"/>
                    </a:lnTo>
                    <a:cubicBezTo>
                      <a:pt x="536" y="21"/>
                      <a:pt x="674" y="176"/>
                      <a:pt x="663" y="356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B2F352-C518-B840-9562-C653DD459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213" y="5144221"/>
                <a:ext cx="126733" cy="149776"/>
              </a:xfrm>
              <a:custGeom>
                <a:avLst/>
                <a:gdLst>
                  <a:gd name="T0" fmla="*/ 5 w 193"/>
                  <a:gd name="T1" fmla="*/ 30 h 228"/>
                  <a:gd name="T2" fmla="*/ 5 w 193"/>
                  <a:gd name="T3" fmla="*/ 30 h 228"/>
                  <a:gd name="T4" fmla="*/ 0 w 193"/>
                  <a:gd name="T5" fmla="*/ 63 h 228"/>
                  <a:gd name="T6" fmla="*/ 0 w 193"/>
                  <a:gd name="T7" fmla="*/ 63 h 228"/>
                  <a:gd name="T8" fmla="*/ 192 w 193"/>
                  <a:gd name="T9" fmla="*/ 227 h 228"/>
                  <a:gd name="T10" fmla="*/ 167 w 193"/>
                  <a:gd name="T11" fmla="*/ 75 h 228"/>
                  <a:gd name="T12" fmla="*/ 167 w 193"/>
                  <a:gd name="T13" fmla="*/ 75 h 228"/>
                  <a:gd name="T14" fmla="*/ 182 w 193"/>
                  <a:gd name="T15" fmla="*/ 40 h 228"/>
                  <a:gd name="T16" fmla="*/ 182 w 193"/>
                  <a:gd name="T17" fmla="*/ 40 h 228"/>
                  <a:gd name="T18" fmla="*/ 5 w 193"/>
                  <a:gd name="T19" fmla="*/ 3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8">
                    <a:moveTo>
                      <a:pt x="5" y="30"/>
                    </a:moveTo>
                    <a:lnTo>
                      <a:pt x="5" y="30"/>
                    </a:lnTo>
                    <a:cubicBezTo>
                      <a:pt x="4" y="40"/>
                      <a:pt x="2" y="51"/>
                      <a:pt x="0" y="63"/>
                    </a:cubicBezTo>
                    <a:lnTo>
                      <a:pt x="0" y="63"/>
                    </a:lnTo>
                    <a:cubicBezTo>
                      <a:pt x="22" y="177"/>
                      <a:pt x="192" y="227"/>
                      <a:pt x="192" y="227"/>
                    </a:cubicBezTo>
                    <a:lnTo>
                      <a:pt x="167" y="75"/>
                    </a:lnTo>
                    <a:lnTo>
                      <a:pt x="167" y="75"/>
                    </a:lnTo>
                    <a:cubicBezTo>
                      <a:pt x="167" y="75"/>
                      <a:pt x="188" y="57"/>
                      <a:pt x="182" y="40"/>
                    </a:cubicBezTo>
                    <a:lnTo>
                      <a:pt x="182" y="40"/>
                    </a:lnTo>
                    <a:cubicBezTo>
                      <a:pt x="115" y="19"/>
                      <a:pt x="29" y="0"/>
                      <a:pt x="5" y="30"/>
                    </a:cubicBezTo>
                  </a:path>
                </a:pathLst>
              </a:custGeom>
              <a:solidFill>
                <a:srgbClr val="EA9C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D2B5A4F-570B-454F-8E5E-210E5ACAD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762" y="4781303"/>
                <a:ext cx="440685" cy="440687"/>
              </a:xfrm>
              <a:custGeom>
                <a:avLst/>
                <a:gdLst>
                  <a:gd name="T0" fmla="*/ 663 w 675"/>
                  <a:gd name="T1" fmla="*/ 356 h 676"/>
                  <a:gd name="T2" fmla="*/ 663 w 675"/>
                  <a:gd name="T3" fmla="*/ 356 h 676"/>
                  <a:gd name="T4" fmla="*/ 317 w 675"/>
                  <a:gd name="T5" fmla="*/ 663 h 676"/>
                  <a:gd name="T6" fmla="*/ 317 w 675"/>
                  <a:gd name="T7" fmla="*/ 663 h 676"/>
                  <a:gd name="T8" fmla="*/ 10 w 675"/>
                  <a:gd name="T9" fmla="*/ 318 h 676"/>
                  <a:gd name="T10" fmla="*/ 10 w 675"/>
                  <a:gd name="T11" fmla="*/ 318 h 676"/>
                  <a:gd name="T12" fmla="*/ 356 w 675"/>
                  <a:gd name="T13" fmla="*/ 10 h 676"/>
                  <a:gd name="T14" fmla="*/ 356 w 675"/>
                  <a:gd name="T15" fmla="*/ 10 h 676"/>
                  <a:gd name="T16" fmla="*/ 663 w 675"/>
                  <a:gd name="T17" fmla="*/ 35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76">
                    <a:moveTo>
                      <a:pt x="663" y="356"/>
                    </a:moveTo>
                    <a:lnTo>
                      <a:pt x="663" y="356"/>
                    </a:lnTo>
                    <a:cubicBezTo>
                      <a:pt x="653" y="537"/>
                      <a:pt x="497" y="675"/>
                      <a:pt x="317" y="663"/>
                    </a:cubicBezTo>
                    <a:lnTo>
                      <a:pt x="317" y="663"/>
                    </a:lnTo>
                    <a:cubicBezTo>
                      <a:pt x="137" y="653"/>
                      <a:pt x="0" y="499"/>
                      <a:pt x="10" y="318"/>
                    </a:cubicBezTo>
                    <a:lnTo>
                      <a:pt x="10" y="318"/>
                    </a:lnTo>
                    <a:cubicBezTo>
                      <a:pt x="21" y="137"/>
                      <a:pt x="176" y="0"/>
                      <a:pt x="356" y="10"/>
                    </a:cubicBezTo>
                    <a:lnTo>
                      <a:pt x="356" y="10"/>
                    </a:lnTo>
                    <a:cubicBezTo>
                      <a:pt x="536" y="21"/>
                      <a:pt x="674" y="176"/>
                      <a:pt x="663" y="356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C026D9EB-28F4-6743-990C-6392AF142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7449" y="5907503"/>
                <a:ext cx="161297" cy="581821"/>
              </a:xfrm>
              <a:custGeom>
                <a:avLst/>
                <a:gdLst>
                  <a:gd name="T0" fmla="*/ 0 w 249"/>
                  <a:gd name="T1" fmla="*/ 0 h 891"/>
                  <a:gd name="T2" fmla="*/ 37 w 249"/>
                  <a:gd name="T3" fmla="*/ 877 h 891"/>
                  <a:gd name="T4" fmla="*/ 165 w 249"/>
                  <a:gd name="T5" fmla="*/ 890 h 891"/>
                  <a:gd name="T6" fmla="*/ 248 w 249"/>
                  <a:gd name="T7" fmla="*/ 101 h 891"/>
                  <a:gd name="T8" fmla="*/ 0 w 249"/>
                  <a:gd name="T9" fmla="*/ 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891">
                    <a:moveTo>
                      <a:pt x="0" y="0"/>
                    </a:moveTo>
                    <a:lnTo>
                      <a:pt x="37" y="877"/>
                    </a:lnTo>
                    <a:lnTo>
                      <a:pt x="165" y="890"/>
                    </a:lnTo>
                    <a:lnTo>
                      <a:pt x="248" y="1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ABA925C-B226-8A46-B2E0-A04419C68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507" y="5466815"/>
                <a:ext cx="135373" cy="691273"/>
              </a:xfrm>
              <a:custGeom>
                <a:avLst/>
                <a:gdLst>
                  <a:gd name="T0" fmla="*/ 162 w 206"/>
                  <a:gd name="T1" fmla="*/ 601 h 1058"/>
                  <a:gd name="T2" fmla="*/ 162 w 206"/>
                  <a:gd name="T3" fmla="*/ 601 h 1058"/>
                  <a:gd name="T4" fmla="*/ 36 w 206"/>
                  <a:gd name="T5" fmla="*/ 0 h 1058"/>
                  <a:gd name="T6" fmla="*/ 0 w 206"/>
                  <a:gd name="T7" fmla="*/ 411 h 1058"/>
                  <a:gd name="T8" fmla="*/ 0 w 206"/>
                  <a:gd name="T9" fmla="*/ 411 h 1058"/>
                  <a:gd name="T10" fmla="*/ 75 w 206"/>
                  <a:gd name="T11" fmla="*/ 710 h 1058"/>
                  <a:gd name="T12" fmla="*/ 75 w 206"/>
                  <a:gd name="T13" fmla="*/ 710 h 1058"/>
                  <a:gd name="T14" fmla="*/ 55 w 206"/>
                  <a:gd name="T15" fmla="*/ 1056 h 1058"/>
                  <a:gd name="T16" fmla="*/ 55 w 206"/>
                  <a:gd name="T17" fmla="*/ 1057 h 1058"/>
                  <a:gd name="T18" fmla="*/ 55 w 206"/>
                  <a:gd name="T19" fmla="*/ 1057 h 1058"/>
                  <a:gd name="T20" fmla="*/ 162 w 206"/>
                  <a:gd name="T21" fmla="*/ 601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1058">
                    <a:moveTo>
                      <a:pt x="162" y="601"/>
                    </a:moveTo>
                    <a:lnTo>
                      <a:pt x="162" y="601"/>
                    </a:lnTo>
                    <a:cubicBezTo>
                      <a:pt x="119" y="413"/>
                      <a:pt x="36" y="0"/>
                      <a:pt x="36" y="0"/>
                    </a:cubicBezTo>
                    <a:lnTo>
                      <a:pt x="0" y="411"/>
                    </a:lnTo>
                    <a:lnTo>
                      <a:pt x="0" y="411"/>
                    </a:lnTo>
                    <a:cubicBezTo>
                      <a:pt x="41" y="533"/>
                      <a:pt x="77" y="645"/>
                      <a:pt x="75" y="710"/>
                    </a:cubicBezTo>
                    <a:lnTo>
                      <a:pt x="75" y="710"/>
                    </a:lnTo>
                    <a:cubicBezTo>
                      <a:pt x="73" y="817"/>
                      <a:pt x="65" y="937"/>
                      <a:pt x="55" y="1056"/>
                    </a:cubicBezTo>
                    <a:lnTo>
                      <a:pt x="55" y="1057"/>
                    </a:lnTo>
                    <a:lnTo>
                      <a:pt x="55" y="1057"/>
                    </a:lnTo>
                    <a:cubicBezTo>
                      <a:pt x="55" y="1057"/>
                      <a:pt x="205" y="787"/>
                      <a:pt x="162" y="601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450FA9B5-8056-CC4E-B9BE-CA9CB335C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8483" y="5368885"/>
                <a:ext cx="253467" cy="717196"/>
              </a:xfrm>
              <a:custGeom>
                <a:avLst/>
                <a:gdLst>
                  <a:gd name="T0" fmla="*/ 261 w 387"/>
                  <a:gd name="T1" fmla="*/ 0 h 1097"/>
                  <a:gd name="T2" fmla="*/ 261 w 387"/>
                  <a:gd name="T3" fmla="*/ 0 h 1097"/>
                  <a:gd name="T4" fmla="*/ 101 w 387"/>
                  <a:gd name="T5" fmla="*/ 354 h 1097"/>
                  <a:gd name="T6" fmla="*/ 101 w 387"/>
                  <a:gd name="T7" fmla="*/ 354 h 1097"/>
                  <a:gd name="T8" fmla="*/ 103 w 387"/>
                  <a:gd name="T9" fmla="*/ 1024 h 1097"/>
                  <a:gd name="T10" fmla="*/ 103 w 387"/>
                  <a:gd name="T11" fmla="*/ 1024 h 1097"/>
                  <a:gd name="T12" fmla="*/ 323 w 387"/>
                  <a:gd name="T13" fmla="*/ 1011 h 1097"/>
                  <a:gd name="T14" fmla="*/ 323 w 387"/>
                  <a:gd name="T15" fmla="*/ 1011 h 1097"/>
                  <a:gd name="T16" fmla="*/ 376 w 387"/>
                  <a:gd name="T17" fmla="*/ 376 h 1097"/>
                  <a:gd name="T18" fmla="*/ 376 w 387"/>
                  <a:gd name="T19" fmla="*/ 376 h 1097"/>
                  <a:gd name="T20" fmla="*/ 261 w 387"/>
                  <a:gd name="T21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1097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159" y="40"/>
                      <a:pt x="101" y="354"/>
                    </a:cubicBezTo>
                    <a:lnTo>
                      <a:pt x="101" y="354"/>
                    </a:lnTo>
                    <a:cubicBezTo>
                      <a:pt x="43" y="669"/>
                      <a:pt x="0" y="983"/>
                      <a:pt x="103" y="1024"/>
                    </a:cubicBezTo>
                    <a:lnTo>
                      <a:pt x="103" y="1024"/>
                    </a:lnTo>
                    <a:cubicBezTo>
                      <a:pt x="207" y="1065"/>
                      <a:pt x="293" y="1096"/>
                      <a:pt x="323" y="1011"/>
                    </a:cubicBezTo>
                    <a:lnTo>
                      <a:pt x="323" y="1011"/>
                    </a:lnTo>
                    <a:cubicBezTo>
                      <a:pt x="353" y="927"/>
                      <a:pt x="372" y="522"/>
                      <a:pt x="376" y="376"/>
                    </a:cubicBezTo>
                    <a:lnTo>
                      <a:pt x="376" y="376"/>
                    </a:lnTo>
                    <a:cubicBezTo>
                      <a:pt x="380" y="231"/>
                      <a:pt x="386" y="29"/>
                      <a:pt x="261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882963F3-1ABF-1944-9C8D-A33DEFCE8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7400" y="6074560"/>
                <a:ext cx="273628" cy="236185"/>
              </a:xfrm>
              <a:custGeom>
                <a:avLst/>
                <a:gdLst>
                  <a:gd name="T0" fmla="*/ 200 w 420"/>
                  <a:gd name="T1" fmla="*/ 32 h 360"/>
                  <a:gd name="T2" fmla="*/ 200 w 420"/>
                  <a:gd name="T3" fmla="*/ 32 h 360"/>
                  <a:gd name="T4" fmla="*/ 295 w 420"/>
                  <a:gd name="T5" fmla="*/ 96 h 360"/>
                  <a:gd name="T6" fmla="*/ 295 w 420"/>
                  <a:gd name="T7" fmla="*/ 96 h 360"/>
                  <a:gd name="T8" fmla="*/ 360 w 420"/>
                  <a:gd name="T9" fmla="*/ 183 h 360"/>
                  <a:gd name="T10" fmla="*/ 360 w 420"/>
                  <a:gd name="T11" fmla="*/ 183 h 360"/>
                  <a:gd name="T12" fmla="*/ 400 w 420"/>
                  <a:gd name="T13" fmla="*/ 347 h 360"/>
                  <a:gd name="T14" fmla="*/ 400 w 420"/>
                  <a:gd name="T15" fmla="*/ 347 h 360"/>
                  <a:gd name="T16" fmla="*/ 251 w 420"/>
                  <a:gd name="T17" fmla="*/ 217 h 360"/>
                  <a:gd name="T18" fmla="*/ 251 w 420"/>
                  <a:gd name="T19" fmla="*/ 217 h 360"/>
                  <a:gd name="T20" fmla="*/ 228 w 420"/>
                  <a:gd name="T21" fmla="*/ 301 h 360"/>
                  <a:gd name="T22" fmla="*/ 228 w 420"/>
                  <a:gd name="T23" fmla="*/ 301 h 360"/>
                  <a:gd name="T24" fmla="*/ 63 w 420"/>
                  <a:gd name="T25" fmla="*/ 57 h 360"/>
                  <a:gd name="T26" fmla="*/ 63 w 420"/>
                  <a:gd name="T27" fmla="*/ 57 h 360"/>
                  <a:gd name="T28" fmla="*/ 200 w 420"/>
                  <a:gd name="T29" fmla="*/ 3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360">
                    <a:moveTo>
                      <a:pt x="200" y="32"/>
                    </a:moveTo>
                    <a:lnTo>
                      <a:pt x="200" y="32"/>
                    </a:lnTo>
                    <a:cubicBezTo>
                      <a:pt x="200" y="32"/>
                      <a:pt x="255" y="52"/>
                      <a:pt x="295" y="96"/>
                    </a:cubicBezTo>
                    <a:lnTo>
                      <a:pt x="295" y="96"/>
                    </a:lnTo>
                    <a:cubicBezTo>
                      <a:pt x="328" y="132"/>
                      <a:pt x="346" y="162"/>
                      <a:pt x="360" y="183"/>
                    </a:cubicBezTo>
                    <a:lnTo>
                      <a:pt x="360" y="183"/>
                    </a:lnTo>
                    <a:cubicBezTo>
                      <a:pt x="393" y="231"/>
                      <a:pt x="419" y="334"/>
                      <a:pt x="400" y="347"/>
                    </a:cubicBezTo>
                    <a:lnTo>
                      <a:pt x="400" y="347"/>
                    </a:lnTo>
                    <a:cubicBezTo>
                      <a:pt x="380" y="359"/>
                      <a:pt x="269" y="174"/>
                      <a:pt x="251" y="217"/>
                    </a:cubicBezTo>
                    <a:lnTo>
                      <a:pt x="251" y="217"/>
                    </a:lnTo>
                    <a:cubicBezTo>
                      <a:pt x="234" y="260"/>
                      <a:pt x="252" y="300"/>
                      <a:pt x="228" y="301"/>
                    </a:cubicBezTo>
                    <a:lnTo>
                      <a:pt x="228" y="301"/>
                    </a:lnTo>
                    <a:cubicBezTo>
                      <a:pt x="205" y="301"/>
                      <a:pt x="125" y="115"/>
                      <a:pt x="63" y="57"/>
                    </a:cubicBezTo>
                    <a:lnTo>
                      <a:pt x="63" y="57"/>
                    </a:lnTo>
                    <a:cubicBezTo>
                      <a:pt x="0" y="0"/>
                      <a:pt x="200" y="32"/>
                      <a:pt x="200" y="32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B977226-9AA1-6A45-B930-E03A65A5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9819" y="6690944"/>
                <a:ext cx="77767" cy="1264452"/>
              </a:xfrm>
              <a:custGeom>
                <a:avLst/>
                <a:gdLst>
                  <a:gd name="T0" fmla="*/ 0 w 120"/>
                  <a:gd name="T1" fmla="*/ 1933 h 1934"/>
                  <a:gd name="T2" fmla="*/ 0 w 120"/>
                  <a:gd name="T3" fmla="*/ 1933 h 1934"/>
                  <a:gd name="T4" fmla="*/ 70 w 120"/>
                  <a:gd name="T5" fmla="*/ 1926 h 1934"/>
                  <a:gd name="T6" fmla="*/ 119 w 120"/>
                  <a:gd name="T7" fmla="*/ 0 h 1934"/>
                  <a:gd name="T8" fmla="*/ 0 w 120"/>
                  <a:gd name="T9" fmla="*/ 1933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34">
                    <a:moveTo>
                      <a:pt x="0" y="1933"/>
                    </a:moveTo>
                    <a:lnTo>
                      <a:pt x="0" y="1933"/>
                    </a:lnTo>
                    <a:cubicBezTo>
                      <a:pt x="0" y="1933"/>
                      <a:pt x="31" y="1933"/>
                      <a:pt x="70" y="1926"/>
                    </a:cubicBezTo>
                    <a:lnTo>
                      <a:pt x="119" y="0"/>
                    </a:lnTo>
                    <a:lnTo>
                      <a:pt x="0" y="1933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BEA0AD04-021D-B14D-AB2B-077525602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426" y="6457639"/>
                <a:ext cx="601984" cy="818006"/>
              </a:xfrm>
              <a:custGeom>
                <a:avLst/>
                <a:gdLst>
                  <a:gd name="T0" fmla="*/ 867 w 922"/>
                  <a:gd name="T1" fmla="*/ 1250 h 1251"/>
                  <a:gd name="T2" fmla="*/ 799 w 922"/>
                  <a:gd name="T3" fmla="*/ 1162 h 1251"/>
                  <a:gd name="T4" fmla="*/ 82 w 922"/>
                  <a:gd name="T5" fmla="*/ 746 h 1251"/>
                  <a:gd name="T6" fmla="*/ 82 w 922"/>
                  <a:gd name="T7" fmla="*/ 746 h 1251"/>
                  <a:gd name="T8" fmla="*/ 41 w 922"/>
                  <a:gd name="T9" fmla="*/ 667 h 1251"/>
                  <a:gd name="T10" fmla="*/ 41 w 922"/>
                  <a:gd name="T11" fmla="*/ 80 h 1251"/>
                  <a:gd name="T12" fmla="*/ 0 w 922"/>
                  <a:gd name="T13" fmla="*/ 28 h 1251"/>
                  <a:gd name="T14" fmla="*/ 39 w 922"/>
                  <a:gd name="T15" fmla="*/ 5 h 1251"/>
                  <a:gd name="T16" fmla="*/ 39 w 922"/>
                  <a:gd name="T17" fmla="*/ 5 h 1251"/>
                  <a:gd name="T18" fmla="*/ 39 w 922"/>
                  <a:gd name="T19" fmla="*/ 5 h 1251"/>
                  <a:gd name="T20" fmla="*/ 67 w 922"/>
                  <a:gd name="T21" fmla="*/ 7 h 1251"/>
                  <a:gd name="T22" fmla="*/ 879 w 922"/>
                  <a:gd name="T23" fmla="*/ 476 h 1251"/>
                  <a:gd name="T24" fmla="*/ 879 w 922"/>
                  <a:gd name="T25" fmla="*/ 476 h 1251"/>
                  <a:gd name="T26" fmla="*/ 921 w 922"/>
                  <a:gd name="T27" fmla="*/ 556 h 1251"/>
                  <a:gd name="T28" fmla="*/ 920 w 922"/>
                  <a:gd name="T29" fmla="*/ 1195 h 1251"/>
                  <a:gd name="T30" fmla="*/ 920 w 922"/>
                  <a:gd name="T31" fmla="*/ 1195 h 1251"/>
                  <a:gd name="T32" fmla="*/ 905 w 922"/>
                  <a:gd name="T33" fmla="*/ 1228 h 1251"/>
                  <a:gd name="T34" fmla="*/ 867 w 922"/>
                  <a:gd name="T35" fmla="*/ 1250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2" h="1251">
                    <a:moveTo>
                      <a:pt x="867" y="1250"/>
                    </a:moveTo>
                    <a:lnTo>
                      <a:pt x="799" y="1162"/>
                    </a:lnTo>
                    <a:lnTo>
                      <a:pt x="82" y="746"/>
                    </a:lnTo>
                    <a:lnTo>
                      <a:pt x="82" y="746"/>
                    </a:lnTo>
                    <a:cubicBezTo>
                      <a:pt x="59" y="733"/>
                      <a:pt x="40" y="698"/>
                      <a:pt x="41" y="667"/>
                    </a:cubicBezTo>
                    <a:lnTo>
                      <a:pt x="41" y="80"/>
                    </a:lnTo>
                    <a:lnTo>
                      <a:pt x="0" y="2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cubicBezTo>
                      <a:pt x="46" y="0"/>
                      <a:pt x="56" y="1"/>
                      <a:pt x="67" y="7"/>
                    </a:cubicBezTo>
                    <a:lnTo>
                      <a:pt x="879" y="476"/>
                    </a:lnTo>
                    <a:lnTo>
                      <a:pt x="879" y="476"/>
                    </a:lnTo>
                    <a:cubicBezTo>
                      <a:pt x="902" y="489"/>
                      <a:pt x="921" y="525"/>
                      <a:pt x="921" y="556"/>
                    </a:cubicBezTo>
                    <a:lnTo>
                      <a:pt x="920" y="1195"/>
                    </a:lnTo>
                    <a:lnTo>
                      <a:pt x="920" y="1195"/>
                    </a:lnTo>
                    <a:cubicBezTo>
                      <a:pt x="920" y="1211"/>
                      <a:pt x="914" y="1224"/>
                      <a:pt x="905" y="1228"/>
                    </a:cubicBezTo>
                    <a:lnTo>
                      <a:pt x="867" y="1250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DF12E8B-0C6C-D841-85AE-2710FA2BB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426" y="6457640"/>
                <a:ext cx="596224" cy="596224"/>
              </a:xfrm>
              <a:custGeom>
                <a:avLst/>
                <a:gdLst>
                  <a:gd name="T0" fmla="*/ 372 w 911"/>
                  <a:gd name="T1" fmla="*/ 914 h 915"/>
                  <a:gd name="T2" fmla="*/ 321 w 911"/>
                  <a:gd name="T3" fmla="*/ 884 h 915"/>
                  <a:gd name="T4" fmla="*/ 41 w 911"/>
                  <a:gd name="T5" fmla="*/ 399 h 915"/>
                  <a:gd name="T6" fmla="*/ 41 w 911"/>
                  <a:gd name="T7" fmla="*/ 80 h 915"/>
                  <a:gd name="T8" fmla="*/ 0 w 911"/>
                  <a:gd name="T9" fmla="*/ 28 h 915"/>
                  <a:gd name="T10" fmla="*/ 39 w 911"/>
                  <a:gd name="T11" fmla="*/ 5 h 915"/>
                  <a:gd name="T12" fmla="*/ 39 w 911"/>
                  <a:gd name="T13" fmla="*/ 5 h 915"/>
                  <a:gd name="T14" fmla="*/ 39 w 911"/>
                  <a:gd name="T15" fmla="*/ 5 h 915"/>
                  <a:gd name="T16" fmla="*/ 67 w 911"/>
                  <a:gd name="T17" fmla="*/ 7 h 915"/>
                  <a:gd name="T18" fmla="*/ 879 w 911"/>
                  <a:gd name="T19" fmla="*/ 476 h 915"/>
                  <a:gd name="T20" fmla="*/ 879 w 911"/>
                  <a:gd name="T21" fmla="*/ 476 h 915"/>
                  <a:gd name="T22" fmla="*/ 910 w 911"/>
                  <a:gd name="T23" fmla="*/ 512 h 915"/>
                  <a:gd name="T24" fmla="*/ 372 w 911"/>
                  <a:gd name="T25" fmla="*/ 914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1" h="915">
                    <a:moveTo>
                      <a:pt x="372" y="914"/>
                    </a:moveTo>
                    <a:lnTo>
                      <a:pt x="321" y="884"/>
                    </a:lnTo>
                    <a:lnTo>
                      <a:pt x="41" y="399"/>
                    </a:lnTo>
                    <a:lnTo>
                      <a:pt x="41" y="80"/>
                    </a:lnTo>
                    <a:lnTo>
                      <a:pt x="0" y="2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cubicBezTo>
                      <a:pt x="46" y="0"/>
                      <a:pt x="56" y="1"/>
                      <a:pt x="67" y="7"/>
                    </a:cubicBezTo>
                    <a:lnTo>
                      <a:pt x="879" y="476"/>
                    </a:lnTo>
                    <a:lnTo>
                      <a:pt x="879" y="476"/>
                    </a:lnTo>
                    <a:cubicBezTo>
                      <a:pt x="891" y="483"/>
                      <a:pt x="902" y="496"/>
                      <a:pt x="910" y="512"/>
                    </a:cubicBezTo>
                    <a:lnTo>
                      <a:pt x="372" y="914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30BBC556-8708-D34C-8CA8-14B3B2F7C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426" y="6457639"/>
                <a:ext cx="54727" cy="34564"/>
              </a:xfrm>
              <a:custGeom>
                <a:avLst/>
                <a:gdLst>
                  <a:gd name="T0" fmla="*/ 19 w 82"/>
                  <a:gd name="T1" fmla="*/ 51 h 52"/>
                  <a:gd name="T2" fmla="*/ 0 w 82"/>
                  <a:gd name="T3" fmla="*/ 28 h 52"/>
                  <a:gd name="T4" fmla="*/ 39 w 82"/>
                  <a:gd name="T5" fmla="*/ 5 h 52"/>
                  <a:gd name="T6" fmla="*/ 39 w 82"/>
                  <a:gd name="T7" fmla="*/ 5 h 52"/>
                  <a:gd name="T8" fmla="*/ 39 w 82"/>
                  <a:gd name="T9" fmla="*/ 5 h 52"/>
                  <a:gd name="T10" fmla="*/ 67 w 82"/>
                  <a:gd name="T11" fmla="*/ 7 h 52"/>
                  <a:gd name="T12" fmla="*/ 81 w 82"/>
                  <a:gd name="T13" fmla="*/ 15 h 52"/>
                  <a:gd name="T14" fmla="*/ 19 w 82"/>
                  <a:gd name="T1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52">
                    <a:moveTo>
                      <a:pt x="19" y="51"/>
                    </a:moveTo>
                    <a:lnTo>
                      <a:pt x="0" y="2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cubicBezTo>
                      <a:pt x="46" y="0"/>
                      <a:pt x="56" y="1"/>
                      <a:pt x="67" y="7"/>
                    </a:cubicBezTo>
                    <a:lnTo>
                      <a:pt x="81" y="15"/>
                    </a:lnTo>
                    <a:lnTo>
                      <a:pt x="19" y="51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29DC66A4-54E0-9346-9A02-72492205F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5642" y="6771594"/>
                <a:ext cx="77769" cy="74888"/>
              </a:xfrm>
              <a:custGeom>
                <a:avLst/>
                <a:gdLst>
                  <a:gd name="T0" fmla="*/ 83 w 118"/>
                  <a:gd name="T1" fmla="*/ 0 h 115"/>
                  <a:gd name="T2" fmla="*/ 83 w 118"/>
                  <a:gd name="T3" fmla="*/ 0 h 115"/>
                  <a:gd name="T4" fmla="*/ 117 w 118"/>
                  <a:gd name="T5" fmla="*/ 69 h 115"/>
                  <a:gd name="T6" fmla="*/ 38 w 118"/>
                  <a:gd name="T7" fmla="*/ 114 h 115"/>
                  <a:gd name="T8" fmla="*/ 0 w 118"/>
                  <a:gd name="T9" fmla="*/ 49 h 115"/>
                  <a:gd name="T10" fmla="*/ 83 w 118"/>
                  <a:gd name="T1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5">
                    <a:moveTo>
                      <a:pt x="83" y="0"/>
                    </a:moveTo>
                    <a:lnTo>
                      <a:pt x="83" y="0"/>
                    </a:lnTo>
                    <a:cubicBezTo>
                      <a:pt x="101" y="15"/>
                      <a:pt x="116" y="43"/>
                      <a:pt x="117" y="69"/>
                    </a:cubicBezTo>
                    <a:lnTo>
                      <a:pt x="38" y="114"/>
                    </a:lnTo>
                    <a:lnTo>
                      <a:pt x="0" y="49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68B740B3-3EAD-5248-9154-6D3BCF2FA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2786" y="6469161"/>
                <a:ext cx="584700" cy="815126"/>
              </a:xfrm>
              <a:custGeom>
                <a:avLst/>
                <a:gdLst>
                  <a:gd name="T0" fmla="*/ 854 w 897"/>
                  <a:gd name="T1" fmla="*/ 482 h 1246"/>
                  <a:gd name="T2" fmla="*/ 42 w 897"/>
                  <a:gd name="T3" fmla="*/ 13 h 1246"/>
                  <a:gd name="T4" fmla="*/ 42 w 897"/>
                  <a:gd name="T5" fmla="*/ 13 h 1246"/>
                  <a:gd name="T6" fmla="*/ 1 w 897"/>
                  <a:gd name="T7" fmla="*/ 45 h 1246"/>
                  <a:gd name="T8" fmla="*/ 0 w 897"/>
                  <a:gd name="T9" fmla="*/ 683 h 1246"/>
                  <a:gd name="T10" fmla="*/ 0 w 897"/>
                  <a:gd name="T11" fmla="*/ 683 h 1246"/>
                  <a:gd name="T12" fmla="*/ 42 w 897"/>
                  <a:gd name="T13" fmla="*/ 762 h 1246"/>
                  <a:gd name="T14" fmla="*/ 854 w 897"/>
                  <a:gd name="T15" fmla="*/ 1232 h 1246"/>
                  <a:gd name="T16" fmla="*/ 854 w 897"/>
                  <a:gd name="T17" fmla="*/ 1232 h 1246"/>
                  <a:gd name="T18" fmla="*/ 895 w 897"/>
                  <a:gd name="T19" fmla="*/ 1201 h 1246"/>
                  <a:gd name="T20" fmla="*/ 896 w 897"/>
                  <a:gd name="T21" fmla="*/ 562 h 1246"/>
                  <a:gd name="T22" fmla="*/ 896 w 897"/>
                  <a:gd name="T23" fmla="*/ 562 h 1246"/>
                  <a:gd name="T24" fmla="*/ 854 w 897"/>
                  <a:gd name="T25" fmla="*/ 482 h 1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7" h="1246">
                    <a:moveTo>
                      <a:pt x="854" y="482"/>
                    </a:moveTo>
                    <a:lnTo>
                      <a:pt x="42" y="13"/>
                    </a:lnTo>
                    <a:lnTo>
                      <a:pt x="42" y="13"/>
                    </a:lnTo>
                    <a:cubicBezTo>
                      <a:pt x="19" y="0"/>
                      <a:pt x="1" y="14"/>
                      <a:pt x="1" y="45"/>
                    </a:cubicBezTo>
                    <a:lnTo>
                      <a:pt x="0" y="683"/>
                    </a:lnTo>
                    <a:lnTo>
                      <a:pt x="0" y="683"/>
                    </a:lnTo>
                    <a:cubicBezTo>
                      <a:pt x="0" y="713"/>
                      <a:pt x="19" y="749"/>
                      <a:pt x="42" y="762"/>
                    </a:cubicBezTo>
                    <a:lnTo>
                      <a:pt x="854" y="1232"/>
                    </a:lnTo>
                    <a:lnTo>
                      <a:pt x="854" y="1232"/>
                    </a:lnTo>
                    <a:cubicBezTo>
                      <a:pt x="877" y="1245"/>
                      <a:pt x="895" y="1231"/>
                      <a:pt x="895" y="1201"/>
                    </a:cubicBezTo>
                    <a:lnTo>
                      <a:pt x="896" y="562"/>
                    </a:lnTo>
                    <a:lnTo>
                      <a:pt x="896" y="562"/>
                    </a:lnTo>
                    <a:cubicBezTo>
                      <a:pt x="896" y="531"/>
                      <a:pt x="877" y="496"/>
                      <a:pt x="854" y="4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2CB2C7C2-8252-F34E-89EB-AC3C55A8B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0328" y="6362590"/>
                <a:ext cx="141136" cy="403242"/>
              </a:xfrm>
              <a:custGeom>
                <a:avLst/>
                <a:gdLst>
                  <a:gd name="T0" fmla="*/ 34 w 215"/>
                  <a:gd name="T1" fmla="*/ 174 h 618"/>
                  <a:gd name="T2" fmla="*/ 34 w 215"/>
                  <a:gd name="T3" fmla="*/ 174 h 618"/>
                  <a:gd name="T4" fmla="*/ 5 w 215"/>
                  <a:gd name="T5" fmla="*/ 443 h 618"/>
                  <a:gd name="T6" fmla="*/ 5 w 215"/>
                  <a:gd name="T7" fmla="*/ 443 h 618"/>
                  <a:gd name="T8" fmla="*/ 72 w 215"/>
                  <a:gd name="T9" fmla="*/ 614 h 618"/>
                  <a:gd name="T10" fmla="*/ 72 w 215"/>
                  <a:gd name="T11" fmla="*/ 614 h 618"/>
                  <a:gd name="T12" fmla="*/ 120 w 215"/>
                  <a:gd name="T13" fmla="*/ 377 h 618"/>
                  <a:gd name="T14" fmla="*/ 120 w 215"/>
                  <a:gd name="T15" fmla="*/ 377 h 618"/>
                  <a:gd name="T16" fmla="*/ 192 w 215"/>
                  <a:gd name="T17" fmla="*/ 432 h 618"/>
                  <a:gd name="T18" fmla="*/ 192 w 215"/>
                  <a:gd name="T19" fmla="*/ 432 h 618"/>
                  <a:gd name="T20" fmla="*/ 171 w 215"/>
                  <a:gd name="T21" fmla="*/ 97 h 618"/>
                  <a:gd name="T22" fmla="*/ 171 w 215"/>
                  <a:gd name="T23" fmla="*/ 97 h 618"/>
                  <a:gd name="T24" fmla="*/ 34 w 215"/>
                  <a:gd name="T25" fmla="*/ 174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618">
                    <a:moveTo>
                      <a:pt x="34" y="174"/>
                    </a:moveTo>
                    <a:lnTo>
                      <a:pt x="34" y="174"/>
                    </a:lnTo>
                    <a:cubicBezTo>
                      <a:pt x="34" y="174"/>
                      <a:pt x="0" y="377"/>
                      <a:pt x="5" y="443"/>
                    </a:cubicBezTo>
                    <a:lnTo>
                      <a:pt x="5" y="443"/>
                    </a:lnTo>
                    <a:cubicBezTo>
                      <a:pt x="10" y="508"/>
                      <a:pt x="45" y="617"/>
                      <a:pt x="72" y="614"/>
                    </a:cubicBezTo>
                    <a:lnTo>
                      <a:pt x="72" y="614"/>
                    </a:lnTo>
                    <a:cubicBezTo>
                      <a:pt x="99" y="612"/>
                      <a:pt x="73" y="351"/>
                      <a:pt x="120" y="377"/>
                    </a:cubicBezTo>
                    <a:lnTo>
                      <a:pt x="120" y="377"/>
                    </a:lnTo>
                    <a:cubicBezTo>
                      <a:pt x="166" y="403"/>
                      <a:pt x="171" y="447"/>
                      <a:pt x="192" y="432"/>
                    </a:cubicBezTo>
                    <a:lnTo>
                      <a:pt x="192" y="432"/>
                    </a:lnTo>
                    <a:cubicBezTo>
                      <a:pt x="214" y="416"/>
                      <a:pt x="155" y="194"/>
                      <a:pt x="171" y="97"/>
                    </a:cubicBezTo>
                    <a:lnTo>
                      <a:pt x="171" y="97"/>
                    </a:lnTo>
                    <a:cubicBezTo>
                      <a:pt x="186" y="0"/>
                      <a:pt x="34" y="174"/>
                      <a:pt x="34" y="174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525BA4C6-2E07-1344-848C-94AF37293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537" y="4908036"/>
                <a:ext cx="288030" cy="149776"/>
              </a:xfrm>
              <a:custGeom>
                <a:avLst/>
                <a:gdLst>
                  <a:gd name="T0" fmla="*/ 236 w 441"/>
                  <a:gd name="T1" fmla="*/ 172 h 231"/>
                  <a:gd name="T2" fmla="*/ 236 w 441"/>
                  <a:gd name="T3" fmla="*/ 172 h 231"/>
                  <a:gd name="T4" fmla="*/ 434 w 441"/>
                  <a:gd name="T5" fmla="*/ 192 h 231"/>
                  <a:gd name="T6" fmla="*/ 434 w 441"/>
                  <a:gd name="T7" fmla="*/ 192 h 231"/>
                  <a:gd name="T8" fmla="*/ 437 w 441"/>
                  <a:gd name="T9" fmla="*/ 162 h 231"/>
                  <a:gd name="T10" fmla="*/ 437 w 441"/>
                  <a:gd name="T11" fmla="*/ 162 h 231"/>
                  <a:gd name="T12" fmla="*/ 427 w 441"/>
                  <a:gd name="T13" fmla="*/ 58 h 231"/>
                  <a:gd name="T14" fmla="*/ 0 w 441"/>
                  <a:gd name="T15" fmla="*/ 0 h 231"/>
                  <a:gd name="T16" fmla="*/ 0 w 441"/>
                  <a:gd name="T17" fmla="*/ 0 h 231"/>
                  <a:gd name="T18" fmla="*/ 236 w 441"/>
                  <a:gd name="T19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1" h="231">
                    <a:moveTo>
                      <a:pt x="236" y="172"/>
                    </a:moveTo>
                    <a:lnTo>
                      <a:pt x="236" y="172"/>
                    </a:lnTo>
                    <a:cubicBezTo>
                      <a:pt x="401" y="230"/>
                      <a:pt x="432" y="195"/>
                      <a:pt x="434" y="192"/>
                    </a:cubicBezTo>
                    <a:lnTo>
                      <a:pt x="434" y="192"/>
                    </a:lnTo>
                    <a:cubicBezTo>
                      <a:pt x="435" y="182"/>
                      <a:pt x="437" y="172"/>
                      <a:pt x="437" y="162"/>
                    </a:cubicBezTo>
                    <a:lnTo>
                      <a:pt x="437" y="162"/>
                    </a:lnTo>
                    <a:cubicBezTo>
                      <a:pt x="440" y="126"/>
                      <a:pt x="435" y="91"/>
                      <a:pt x="427" y="58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68" y="112"/>
                      <a:pt x="236" y="172"/>
                    </a:cubicBezTo>
                  </a:path>
                </a:pathLst>
              </a:custGeom>
              <a:solidFill>
                <a:srgbClr val="EA9C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6D970379-064A-984D-8089-9647D9978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5156" y="4674733"/>
                <a:ext cx="601982" cy="561658"/>
              </a:xfrm>
              <a:custGeom>
                <a:avLst/>
                <a:gdLst>
                  <a:gd name="T0" fmla="*/ 765 w 923"/>
                  <a:gd name="T1" fmla="*/ 197 h 859"/>
                  <a:gd name="T2" fmla="*/ 765 w 923"/>
                  <a:gd name="T3" fmla="*/ 197 h 859"/>
                  <a:gd name="T4" fmla="*/ 337 w 923"/>
                  <a:gd name="T5" fmla="*/ 39 h 859"/>
                  <a:gd name="T6" fmla="*/ 337 w 923"/>
                  <a:gd name="T7" fmla="*/ 39 h 859"/>
                  <a:gd name="T8" fmla="*/ 20 w 923"/>
                  <a:gd name="T9" fmla="*/ 413 h 859"/>
                  <a:gd name="T10" fmla="*/ 20 w 923"/>
                  <a:gd name="T11" fmla="*/ 413 h 859"/>
                  <a:gd name="T12" fmla="*/ 171 w 923"/>
                  <a:gd name="T13" fmla="*/ 858 h 859"/>
                  <a:gd name="T14" fmla="*/ 171 w 923"/>
                  <a:gd name="T15" fmla="*/ 858 h 859"/>
                  <a:gd name="T16" fmla="*/ 188 w 923"/>
                  <a:gd name="T17" fmla="*/ 849 h 859"/>
                  <a:gd name="T18" fmla="*/ 188 w 923"/>
                  <a:gd name="T19" fmla="*/ 849 h 859"/>
                  <a:gd name="T20" fmla="*/ 258 w 923"/>
                  <a:gd name="T21" fmla="*/ 785 h 859"/>
                  <a:gd name="T22" fmla="*/ 272 w 923"/>
                  <a:gd name="T23" fmla="*/ 660 h 859"/>
                  <a:gd name="T24" fmla="*/ 272 w 923"/>
                  <a:gd name="T25" fmla="*/ 660 h 859"/>
                  <a:gd name="T26" fmla="*/ 241 w 923"/>
                  <a:gd name="T27" fmla="*/ 626 h 859"/>
                  <a:gd name="T28" fmla="*/ 241 w 923"/>
                  <a:gd name="T29" fmla="*/ 626 h 859"/>
                  <a:gd name="T30" fmla="*/ 194 w 923"/>
                  <a:gd name="T31" fmla="*/ 598 h 859"/>
                  <a:gd name="T32" fmla="*/ 194 w 923"/>
                  <a:gd name="T33" fmla="*/ 598 h 859"/>
                  <a:gd name="T34" fmla="*/ 247 w 923"/>
                  <a:gd name="T35" fmla="*/ 475 h 859"/>
                  <a:gd name="T36" fmla="*/ 247 w 923"/>
                  <a:gd name="T37" fmla="*/ 475 h 859"/>
                  <a:gd name="T38" fmla="*/ 304 w 923"/>
                  <a:gd name="T39" fmla="*/ 434 h 859"/>
                  <a:gd name="T40" fmla="*/ 304 w 923"/>
                  <a:gd name="T41" fmla="*/ 434 h 859"/>
                  <a:gd name="T42" fmla="*/ 343 w 923"/>
                  <a:gd name="T43" fmla="*/ 414 h 859"/>
                  <a:gd name="T44" fmla="*/ 343 w 923"/>
                  <a:gd name="T45" fmla="*/ 414 h 859"/>
                  <a:gd name="T46" fmla="*/ 756 w 923"/>
                  <a:gd name="T47" fmla="*/ 471 h 859"/>
                  <a:gd name="T48" fmla="*/ 756 w 923"/>
                  <a:gd name="T49" fmla="*/ 471 h 859"/>
                  <a:gd name="T50" fmla="*/ 765 w 923"/>
                  <a:gd name="T51" fmla="*/ 197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3" h="859">
                    <a:moveTo>
                      <a:pt x="765" y="197"/>
                    </a:moveTo>
                    <a:lnTo>
                      <a:pt x="765" y="197"/>
                    </a:lnTo>
                    <a:cubicBezTo>
                      <a:pt x="727" y="164"/>
                      <a:pt x="587" y="0"/>
                      <a:pt x="337" y="39"/>
                    </a:cubicBezTo>
                    <a:lnTo>
                      <a:pt x="337" y="39"/>
                    </a:lnTo>
                    <a:cubicBezTo>
                      <a:pt x="181" y="63"/>
                      <a:pt x="48" y="170"/>
                      <a:pt x="20" y="413"/>
                    </a:cubicBezTo>
                    <a:lnTo>
                      <a:pt x="20" y="413"/>
                    </a:lnTo>
                    <a:cubicBezTo>
                      <a:pt x="0" y="577"/>
                      <a:pt x="60" y="738"/>
                      <a:pt x="171" y="858"/>
                    </a:cubicBezTo>
                    <a:lnTo>
                      <a:pt x="171" y="858"/>
                    </a:lnTo>
                    <a:cubicBezTo>
                      <a:pt x="176" y="854"/>
                      <a:pt x="183" y="852"/>
                      <a:pt x="188" y="849"/>
                    </a:cubicBezTo>
                    <a:lnTo>
                      <a:pt x="188" y="849"/>
                    </a:lnTo>
                    <a:cubicBezTo>
                      <a:pt x="251" y="808"/>
                      <a:pt x="258" y="785"/>
                      <a:pt x="258" y="785"/>
                    </a:cubicBezTo>
                    <a:lnTo>
                      <a:pt x="272" y="660"/>
                    </a:lnTo>
                    <a:lnTo>
                      <a:pt x="272" y="660"/>
                    </a:lnTo>
                    <a:cubicBezTo>
                      <a:pt x="271" y="642"/>
                      <a:pt x="258" y="627"/>
                      <a:pt x="241" y="626"/>
                    </a:cubicBezTo>
                    <a:lnTo>
                      <a:pt x="241" y="626"/>
                    </a:lnTo>
                    <a:cubicBezTo>
                      <a:pt x="227" y="625"/>
                      <a:pt x="211" y="618"/>
                      <a:pt x="194" y="598"/>
                    </a:cubicBezTo>
                    <a:lnTo>
                      <a:pt x="194" y="598"/>
                    </a:lnTo>
                    <a:cubicBezTo>
                      <a:pt x="159" y="551"/>
                      <a:pt x="175" y="477"/>
                      <a:pt x="247" y="475"/>
                    </a:cubicBezTo>
                    <a:lnTo>
                      <a:pt x="247" y="475"/>
                    </a:lnTo>
                    <a:cubicBezTo>
                      <a:pt x="284" y="474"/>
                      <a:pt x="299" y="454"/>
                      <a:pt x="304" y="434"/>
                    </a:cubicBezTo>
                    <a:lnTo>
                      <a:pt x="304" y="434"/>
                    </a:lnTo>
                    <a:cubicBezTo>
                      <a:pt x="309" y="417"/>
                      <a:pt x="327" y="408"/>
                      <a:pt x="343" y="414"/>
                    </a:cubicBezTo>
                    <a:lnTo>
                      <a:pt x="343" y="414"/>
                    </a:lnTo>
                    <a:cubicBezTo>
                      <a:pt x="425" y="444"/>
                      <a:pt x="626" y="507"/>
                      <a:pt x="756" y="471"/>
                    </a:cubicBezTo>
                    <a:lnTo>
                      <a:pt x="756" y="471"/>
                    </a:lnTo>
                    <a:cubicBezTo>
                      <a:pt x="922" y="424"/>
                      <a:pt x="804" y="230"/>
                      <a:pt x="765" y="197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734C8B4A-53B2-5D4E-A40F-2D0566B1A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9107" y="5101018"/>
                <a:ext cx="129615" cy="74888"/>
              </a:xfrm>
              <a:custGeom>
                <a:avLst/>
                <a:gdLst>
                  <a:gd name="T0" fmla="*/ 98 w 199"/>
                  <a:gd name="T1" fmla="*/ 28 h 115"/>
                  <a:gd name="T2" fmla="*/ 198 w 199"/>
                  <a:gd name="T3" fmla="*/ 0 h 115"/>
                  <a:gd name="T4" fmla="*/ 198 w 199"/>
                  <a:gd name="T5" fmla="*/ 0 h 115"/>
                  <a:gd name="T6" fmla="*/ 80 w 199"/>
                  <a:gd name="T7" fmla="*/ 94 h 115"/>
                  <a:gd name="T8" fmla="*/ 80 w 199"/>
                  <a:gd name="T9" fmla="*/ 94 h 115"/>
                  <a:gd name="T10" fmla="*/ 0 w 199"/>
                  <a:gd name="T11" fmla="*/ 54 h 115"/>
                  <a:gd name="T12" fmla="*/ 98 w 199"/>
                  <a:gd name="T13" fmla="*/ 2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115">
                    <a:moveTo>
                      <a:pt x="98" y="28"/>
                    </a:moveTo>
                    <a:lnTo>
                      <a:pt x="198" y="0"/>
                    </a:lnTo>
                    <a:lnTo>
                      <a:pt x="198" y="0"/>
                    </a:lnTo>
                    <a:cubicBezTo>
                      <a:pt x="198" y="0"/>
                      <a:pt x="150" y="75"/>
                      <a:pt x="80" y="94"/>
                    </a:cubicBezTo>
                    <a:lnTo>
                      <a:pt x="80" y="94"/>
                    </a:lnTo>
                    <a:cubicBezTo>
                      <a:pt x="10" y="114"/>
                      <a:pt x="0" y="54"/>
                      <a:pt x="0" y="54"/>
                    </a:cubicBezTo>
                    <a:lnTo>
                      <a:pt x="98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7DC6337E-B581-D14C-B002-D3B777657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8098" y="6607415"/>
                <a:ext cx="57606" cy="46085"/>
              </a:xfrm>
              <a:custGeom>
                <a:avLst/>
                <a:gdLst>
                  <a:gd name="T0" fmla="*/ 85 w 86"/>
                  <a:gd name="T1" fmla="*/ 50 h 70"/>
                  <a:gd name="T2" fmla="*/ 0 w 86"/>
                  <a:gd name="T3" fmla="*/ 0 h 70"/>
                  <a:gd name="T4" fmla="*/ 32 w 86"/>
                  <a:gd name="T5" fmla="*/ 53 h 70"/>
                  <a:gd name="T6" fmla="*/ 75 w 86"/>
                  <a:gd name="T7" fmla="*/ 69 h 70"/>
                  <a:gd name="T8" fmla="*/ 85 w 86"/>
                  <a:gd name="T9" fmla="*/ 5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0">
                    <a:moveTo>
                      <a:pt x="85" y="50"/>
                    </a:moveTo>
                    <a:lnTo>
                      <a:pt x="0" y="0"/>
                    </a:lnTo>
                    <a:lnTo>
                      <a:pt x="32" y="53"/>
                    </a:lnTo>
                    <a:lnTo>
                      <a:pt x="75" y="69"/>
                    </a:lnTo>
                    <a:lnTo>
                      <a:pt x="85" y="5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5C885EC-274F-F04B-8608-3EEA60AEA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4105" y="7923714"/>
                <a:ext cx="1295483" cy="748226"/>
              </a:xfrm>
              <a:custGeom>
                <a:avLst/>
                <a:gdLst>
                  <a:gd name="connsiteX0" fmla="*/ 863765 w 1295483"/>
                  <a:gd name="connsiteY0" fmla="*/ 250584 h 748226"/>
                  <a:gd name="connsiteX1" fmla="*/ 1295483 w 1295483"/>
                  <a:gd name="connsiteY1" fmla="*/ 499405 h 748226"/>
                  <a:gd name="connsiteX2" fmla="*/ 863765 w 1295483"/>
                  <a:gd name="connsiteY2" fmla="*/ 748226 h 748226"/>
                  <a:gd name="connsiteX3" fmla="*/ 432045 w 1295483"/>
                  <a:gd name="connsiteY3" fmla="*/ 499405 h 748226"/>
                  <a:gd name="connsiteX4" fmla="*/ 431719 w 1295483"/>
                  <a:gd name="connsiteY4" fmla="*/ 0 h 748226"/>
                  <a:gd name="connsiteX5" fmla="*/ 863439 w 1295483"/>
                  <a:gd name="connsiteY5" fmla="*/ 248820 h 748226"/>
                  <a:gd name="connsiteX6" fmla="*/ 431719 w 1295483"/>
                  <a:gd name="connsiteY6" fmla="*/ 497640 h 748226"/>
                  <a:gd name="connsiteX7" fmla="*/ 0 w 1295483"/>
                  <a:gd name="connsiteY7" fmla="*/ 248820 h 74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83" h="748226">
                    <a:moveTo>
                      <a:pt x="863765" y="250584"/>
                    </a:moveTo>
                    <a:lnTo>
                      <a:pt x="1295483" y="499405"/>
                    </a:lnTo>
                    <a:lnTo>
                      <a:pt x="863765" y="748226"/>
                    </a:lnTo>
                    <a:lnTo>
                      <a:pt x="432045" y="499405"/>
                    </a:lnTo>
                    <a:close/>
                    <a:moveTo>
                      <a:pt x="431719" y="0"/>
                    </a:moveTo>
                    <a:lnTo>
                      <a:pt x="863439" y="248820"/>
                    </a:lnTo>
                    <a:lnTo>
                      <a:pt x="431719" y="497640"/>
                    </a:lnTo>
                    <a:lnTo>
                      <a:pt x="0" y="2488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997F4EC1-7CC4-5845-BD76-3AF26753A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4444" y="7002018"/>
                <a:ext cx="368679" cy="959140"/>
              </a:xfrm>
              <a:custGeom>
                <a:avLst/>
                <a:gdLst>
                  <a:gd name="T0" fmla="*/ 0 w 563"/>
                  <a:gd name="T1" fmla="*/ 1469 h 1470"/>
                  <a:gd name="T2" fmla="*/ 0 w 563"/>
                  <a:gd name="T3" fmla="*/ 325 h 1470"/>
                  <a:gd name="T4" fmla="*/ 562 w 563"/>
                  <a:gd name="T5" fmla="*/ 0 h 1470"/>
                  <a:gd name="T6" fmla="*/ 562 w 563"/>
                  <a:gd name="T7" fmla="*/ 1144 h 1470"/>
                  <a:gd name="T8" fmla="*/ 0 w 563"/>
                  <a:gd name="T9" fmla="*/ 1469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1470">
                    <a:moveTo>
                      <a:pt x="0" y="1469"/>
                    </a:moveTo>
                    <a:lnTo>
                      <a:pt x="0" y="325"/>
                    </a:lnTo>
                    <a:lnTo>
                      <a:pt x="562" y="0"/>
                    </a:lnTo>
                    <a:lnTo>
                      <a:pt x="562" y="1144"/>
                    </a:lnTo>
                    <a:lnTo>
                      <a:pt x="0" y="1469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8B9F7860-41DF-B344-BAE5-04F6DEFD7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5765" y="7002018"/>
                <a:ext cx="368679" cy="959140"/>
              </a:xfrm>
              <a:custGeom>
                <a:avLst/>
                <a:gdLst>
                  <a:gd name="T0" fmla="*/ 563 w 564"/>
                  <a:gd name="T1" fmla="*/ 325 h 1470"/>
                  <a:gd name="T2" fmla="*/ 0 w 564"/>
                  <a:gd name="T3" fmla="*/ 0 h 1470"/>
                  <a:gd name="T4" fmla="*/ 0 w 564"/>
                  <a:gd name="T5" fmla="*/ 1144 h 1470"/>
                  <a:gd name="T6" fmla="*/ 563 w 564"/>
                  <a:gd name="T7" fmla="*/ 1469 h 1470"/>
                  <a:gd name="T8" fmla="*/ 563 w 564"/>
                  <a:gd name="T9" fmla="*/ 325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1470">
                    <a:moveTo>
                      <a:pt x="563" y="325"/>
                    </a:moveTo>
                    <a:lnTo>
                      <a:pt x="0" y="0"/>
                    </a:lnTo>
                    <a:lnTo>
                      <a:pt x="0" y="1144"/>
                    </a:lnTo>
                    <a:lnTo>
                      <a:pt x="563" y="1469"/>
                    </a:lnTo>
                    <a:lnTo>
                      <a:pt x="563" y="325"/>
                    </a:lnTo>
                  </a:path>
                </a:pathLst>
              </a:custGeom>
              <a:solidFill>
                <a:srgbClr val="B45E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F83AB7F7-F4B7-4144-A918-E3E5F0B9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5765" y="6791755"/>
                <a:ext cx="734476" cy="423405"/>
              </a:xfrm>
              <a:custGeom>
                <a:avLst/>
                <a:gdLst>
                  <a:gd name="T0" fmla="*/ 1125 w 1126"/>
                  <a:gd name="T1" fmla="*/ 324 h 650"/>
                  <a:gd name="T2" fmla="*/ 563 w 1126"/>
                  <a:gd name="T3" fmla="*/ 0 h 650"/>
                  <a:gd name="T4" fmla="*/ 0 w 1126"/>
                  <a:gd name="T5" fmla="*/ 324 h 650"/>
                  <a:gd name="T6" fmla="*/ 563 w 1126"/>
                  <a:gd name="T7" fmla="*/ 649 h 650"/>
                  <a:gd name="T8" fmla="*/ 1125 w 1126"/>
                  <a:gd name="T9" fmla="*/ 324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6" h="650">
                    <a:moveTo>
                      <a:pt x="1125" y="324"/>
                    </a:moveTo>
                    <a:lnTo>
                      <a:pt x="563" y="0"/>
                    </a:lnTo>
                    <a:lnTo>
                      <a:pt x="0" y="324"/>
                    </a:lnTo>
                    <a:lnTo>
                      <a:pt x="563" y="649"/>
                    </a:lnTo>
                    <a:lnTo>
                      <a:pt x="1125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0008BA6A-709E-0241-A090-E8B4FE4C6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4444" y="7820023"/>
                <a:ext cx="368679" cy="354276"/>
              </a:xfrm>
              <a:custGeom>
                <a:avLst/>
                <a:gdLst>
                  <a:gd name="T0" fmla="*/ 562 w 563"/>
                  <a:gd name="T1" fmla="*/ 324 h 541"/>
                  <a:gd name="T2" fmla="*/ 0 w 563"/>
                  <a:gd name="T3" fmla="*/ 0 h 541"/>
                  <a:gd name="T4" fmla="*/ 0 w 563"/>
                  <a:gd name="T5" fmla="*/ 216 h 541"/>
                  <a:gd name="T6" fmla="*/ 562 w 563"/>
                  <a:gd name="T7" fmla="*/ 540 h 541"/>
                  <a:gd name="T8" fmla="*/ 562 w 563"/>
                  <a:gd name="T9" fmla="*/ 324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41">
                    <a:moveTo>
                      <a:pt x="562" y="324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562" y="540"/>
                    </a:lnTo>
                    <a:lnTo>
                      <a:pt x="562" y="324"/>
                    </a:lnTo>
                  </a:path>
                </a:pathLst>
              </a:custGeom>
              <a:solidFill>
                <a:srgbClr val="95D3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99EAB74A-A92E-8640-BA00-E5CDDA3E0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5765" y="6832079"/>
                <a:ext cx="368679" cy="1342221"/>
              </a:xfrm>
              <a:custGeom>
                <a:avLst/>
                <a:gdLst>
                  <a:gd name="T0" fmla="*/ 0 w 564"/>
                  <a:gd name="T1" fmla="*/ 2055 h 2056"/>
                  <a:gd name="T2" fmla="*/ 0 w 564"/>
                  <a:gd name="T3" fmla="*/ 325 h 2056"/>
                  <a:gd name="T4" fmla="*/ 563 w 564"/>
                  <a:gd name="T5" fmla="*/ 0 h 2056"/>
                  <a:gd name="T6" fmla="*/ 563 w 564"/>
                  <a:gd name="T7" fmla="*/ 1731 h 2056"/>
                  <a:gd name="T8" fmla="*/ 0 w 564"/>
                  <a:gd name="T9" fmla="*/ 2055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2056">
                    <a:moveTo>
                      <a:pt x="0" y="2055"/>
                    </a:moveTo>
                    <a:lnTo>
                      <a:pt x="0" y="325"/>
                    </a:lnTo>
                    <a:lnTo>
                      <a:pt x="563" y="0"/>
                    </a:lnTo>
                    <a:lnTo>
                      <a:pt x="563" y="1731"/>
                    </a:lnTo>
                    <a:lnTo>
                      <a:pt x="0" y="2055"/>
                    </a:lnTo>
                  </a:path>
                </a:pathLst>
              </a:custGeom>
              <a:solidFill>
                <a:srgbClr val="C13D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C735FC25-561E-6844-B2E8-C7ED7EC4A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9966" y="6832079"/>
                <a:ext cx="368679" cy="1342221"/>
              </a:xfrm>
              <a:custGeom>
                <a:avLst/>
                <a:gdLst>
                  <a:gd name="T0" fmla="*/ 562 w 563"/>
                  <a:gd name="T1" fmla="*/ 325 h 2056"/>
                  <a:gd name="T2" fmla="*/ 0 w 563"/>
                  <a:gd name="T3" fmla="*/ 0 h 2056"/>
                  <a:gd name="T4" fmla="*/ 0 w 563"/>
                  <a:gd name="T5" fmla="*/ 1731 h 2056"/>
                  <a:gd name="T6" fmla="*/ 562 w 563"/>
                  <a:gd name="T7" fmla="*/ 2055 h 2056"/>
                  <a:gd name="T8" fmla="*/ 562 w 563"/>
                  <a:gd name="T9" fmla="*/ 325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056">
                    <a:moveTo>
                      <a:pt x="562" y="325"/>
                    </a:moveTo>
                    <a:lnTo>
                      <a:pt x="0" y="0"/>
                    </a:lnTo>
                    <a:lnTo>
                      <a:pt x="0" y="1731"/>
                    </a:lnTo>
                    <a:lnTo>
                      <a:pt x="562" y="2055"/>
                    </a:lnTo>
                    <a:lnTo>
                      <a:pt x="562" y="325"/>
                    </a:lnTo>
                  </a:path>
                </a:pathLst>
              </a:custGeom>
              <a:solidFill>
                <a:srgbClr val="DB5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FE40CD0B-8BF0-1F44-B323-977ACB3F6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9967" y="6618936"/>
                <a:ext cx="734478" cy="426285"/>
              </a:xfrm>
              <a:custGeom>
                <a:avLst/>
                <a:gdLst>
                  <a:gd name="T0" fmla="*/ 1125 w 1126"/>
                  <a:gd name="T1" fmla="*/ 325 h 651"/>
                  <a:gd name="T2" fmla="*/ 562 w 1126"/>
                  <a:gd name="T3" fmla="*/ 0 h 651"/>
                  <a:gd name="T4" fmla="*/ 0 w 1126"/>
                  <a:gd name="T5" fmla="*/ 325 h 651"/>
                  <a:gd name="T6" fmla="*/ 562 w 1126"/>
                  <a:gd name="T7" fmla="*/ 650 h 651"/>
                  <a:gd name="T8" fmla="*/ 1125 w 1126"/>
                  <a:gd name="T9" fmla="*/ 32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6" h="651">
                    <a:moveTo>
                      <a:pt x="1125" y="325"/>
                    </a:moveTo>
                    <a:lnTo>
                      <a:pt x="562" y="0"/>
                    </a:lnTo>
                    <a:lnTo>
                      <a:pt x="0" y="325"/>
                    </a:lnTo>
                    <a:lnTo>
                      <a:pt x="562" y="650"/>
                    </a:lnTo>
                    <a:lnTo>
                      <a:pt x="1125" y="325"/>
                    </a:lnTo>
                  </a:path>
                </a:pathLst>
              </a:custGeom>
              <a:solidFill>
                <a:srgbClr val="EF60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C2C95DFD-8A3C-834F-9A35-462EEEF5F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5765" y="6832079"/>
                <a:ext cx="368679" cy="1342221"/>
              </a:xfrm>
              <a:custGeom>
                <a:avLst/>
                <a:gdLst>
                  <a:gd name="T0" fmla="*/ 0 w 564"/>
                  <a:gd name="T1" fmla="*/ 2055 h 2056"/>
                  <a:gd name="T2" fmla="*/ 0 w 564"/>
                  <a:gd name="T3" fmla="*/ 325 h 2056"/>
                  <a:gd name="T4" fmla="*/ 563 w 564"/>
                  <a:gd name="T5" fmla="*/ 0 h 2056"/>
                  <a:gd name="T6" fmla="*/ 563 w 564"/>
                  <a:gd name="T7" fmla="*/ 1731 h 2056"/>
                  <a:gd name="T8" fmla="*/ 0 w 564"/>
                  <a:gd name="T9" fmla="*/ 2055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2056">
                    <a:moveTo>
                      <a:pt x="0" y="2055"/>
                    </a:moveTo>
                    <a:lnTo>
                      <a:pt x="0" y="325"/>
                    </a:lnTo>
                    <a:lnTo>
                      <a:pt x="563" y="0"/>
                    </a:lnTo>
                    <a:lnTo>
                      <a:pt x="563" y="1731"/>
                    </a:lnTo>
                    <a:lnTo>
                      <a:pt x="0" y="2055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A8E3A46C-F67B-0849-9CA1-A1E52F2FB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9966" y="6832079"/>
                <a:ext cx="368679" cy="1342221"/>
              </a:xfrm>
              <a:custGeom>
                <a:avLst/>
                <a:gdLst>
                  <a:gd name="T0" fmla="*/ 562 w 563"/>
                  <a:gd name="T1" fmla="*/ 325 h 2056"/>
                  <a:gd name="T2" fmla="*/ 0 w 563"/>
                  <a:gd name="T3" fmla="*/ 0 h 2056"/>
                  <a:gd name="T4" fmla="*/ 0 w 563"/>
                  <a:gd name="T5" fmla="*/ 1731 h 2056"/>
                  <a:gd name="T6" fmla="*/ 562 w 563"/>
                  <a:gd name="T7" fmla="*/ 2055 h 2056"/>
                  <a:gd name="T8" fmla="*/ 562 w 563"/>
                  <a:gd name="T9" fmla="*/ 325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056">
                    <a:moveTo>
                      <a:pt x="562" y="325"/>
                    </a:moveTo>
                    <a:lnTo>
                      <a:pt x="0" y="0"/>
                    </a:lnTo>
                    <a:lnTo>
                      <a:pt x="0" y="1731"/>
                    </a:lnTo>
                    <a:lnTo>
                      <a:pt x="562" y="2055"/>
                    </a:lnTo>
                    <a:lnTo>
                      <a:pt x="562" y="325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F7059A6E-7035-364B-85E8-0760A69FD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9967" y="6618936"/>
                <a:ext cx="734478" cy="426285"/>
              </a:xfrm>
              <a:custGeom>
                <a:avLst/>
                <a:gdLst>
                  <a:gd name="T0" fmla="*/ 1125 w 1126"/>
                  <a:gd name="T1" fmla="*/ 325 h 651"/>
                  <a:gd name="T2" fmla="*/ 562 w 1126"/>
                  <a:gd name="T3" fmla="*/ 0 h 651"/>
                  <a:gd name="T4" fmla="*/ 0 w 1126"/>
                  <a:gd name="T5" fmla="*/ 325 h 651"/>
                  <a:gd name="T6" fmla="*/ 562 w 1126"/>
                  <a:gd name="T7" fmla="*/ 650 h 651"/>
                  <a:gd name="T8" fmla="*/ 1125 w 1126"/>
                  <a:gd name="T9" fmla="*/ 32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6" h="651">
                    <a:moveTo>
                      <a:pt x="1125" y="325"/>
                    </a:moveTo>
                    <a:lnTo>
                      <a:pt x="562" y="0"/>
                    </a:lnTo>
                    <a:lnTo>
                      <a:pt x="0" y="325"/>
                    </a:lnTo>
                    <a:lnTo>
                      <a:pt x="562" y="650"/>
                    </a:lnTo>
                    <a:lnTo>
                      <a:pt x="1125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771E2269-613F-C743-A1E5-55AAF25A2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4444" y="7537753"/>
                <a:ext cx="368679" cy="849688"/>
              </a:xfrm>
              <a:custGeom>
                <a:avLst/>
                <a:gdLst>
                  <a:gd name="T0" fmla="*/ 0 w 563"/>
                  <a:gd name="T1" fmla="*/ 1298 h 1299"/>
                  <a:gd name="T2" fmla="*/ 0 w 563"/>
                  <a:gd name="T3" fmla="*/ 324 h 1299"/>
                  <a:gd name="T4" fmla="*/ 562 w 563"/>
                  <a:gd name="T5" fmla="*/ 0 h 1299"/>
                  <a:gd name="T6" fmla="*/ 562 w 563"/>
                  <a:gd name="T7" fmla="*/ 973 h 1299"/>
                  <a:gd name="T8" fmla="*/ 0 w 563"/>
                  <a:gd name="T9" fmla="*/ 1298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1299">
                    <a:moveTo>
                      <a:pt x="0" y="1298"/>
                    </a:moveTo>
                    <a:lnTo>
                      <a:pt x="0" y="324"/>
                    </a:lnTo>
                    <a:lnTo>
                      <a:pt x="562" y="0"/>
                    </a:lnTo>
                    <a:lnTo>
                      <a:pt x="562" y="973"/>
                    </a:lnTo>
                    <a:lnTo>
                      <a:pt x="0" y="1298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61C2853F-0ABB-FC44-BE57-6801D40F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5765" y="7537753"/>
                <a:ext cx="368679" cy="849688"/>
              </a:xfrm>
              <a:custGeom>
                <a:avLst/>
                <a:gdLst>
                  <a:gd name="T0" fmla="*/ 563 w 564"/>
                  <a:gd name="T1" fmla="*/ 324 h 1299"/>
                  <a:gd name="T2" fmla="*/ 0 w 564"/>
                  <a:gd name="T3" fmla="*/ 0 h 1299"/>
                  <a:gd name="T4" fmla="*/ 0 w 564"/>
                  <a:gd name="T5" fmla="*/ 973 h 1299"/>
                  <a:gd name="T6" fmla="*/ 563 w 564"/>
                  <a:gd name="T7" fmla="*/ 1298 h 1299"/>
                  <a:gd name="T8" fmla="*/ 563 w 564"/>
                  <a:gd name="T9" fmla="*/ 324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1299">
                    <a:moveTo>
                      <a:pt x="563" y="324"/>
                    </a:moveTo>
                    <a:lnTo>
                      <a:pt x="0" y="0"/>
                    </a:lnTo>
                    <a:lnTo>
                      <a:pt x="0" y="973"/>
                    </a:lnTo>
                    <a:lnTo>
                      <a:pt x="563" y="1298"/>
                    </a:lnTo>
                    <a:lnTo>
                      <a:pt x="563" y="324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57A94E6-A4E1-3D4A-B7C7-E83E01663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5765" y="7324611"/>
                <a:ext cx="734476" cy="423404"/>
              </a:xfrm>
              <a:custGeom>
                <a:avLst/>
                <a:gdLst>
                  <a:gd name="T0" fmla="*/ 1125 w 1126"/>
                  <a:gd name="T1" fmla="*/ 325 h 650"/>
                  <a:gd name="T2" fmla="*/ 563 w 1126"/>
                  <a:gd name="T3" fmla="*/ 0 h 650"/>
                  <a:gd name="T4" fmla="*/ 0 w 1126"/>
                  <a:gd name="T5" fmla="*/ 325 h 650"/>
                  <a:gd name="T6" fmla="*/ 563 w 1126"/>
                  <a:gd name="T7" fmla="*/ 649 h 650"/>
                  <a:gd name="T8" fmla="*/ 1125 w 1126"/>
                  <a:gd name="T9" fmla="*/ 325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6" h="650">
                    <a:moveTo>
                      <a:pt x="1125" y="325"/>
                    </a:moveTo>
                    <a:lnTo>
                      <a:pt x="563" y="0"/>
                    </a:lnTo>
                    <a:lnTo>
                      <a:pt x="0" y="325"/>
                    </a:lnTo>
                    <a:lnTo>
                      <a:pt x="563" y="649"/>
                    </a:lnTo>
                    <a:lnTo>
                      <a:pt x="112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F34A081A-64E2-9541-8CF8-EA3455473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6885" y="3018558"/>
                <a:ext cx="60485" cy="1281735"/>
              </a:xfrm>
              <a:custGeom>
                <a:avLst/>
                <a:gdLst>
                  <a:gd name="T0" fmla="*/ 45 w 92"/>
                  <a:gd name="T1" fmla="*/ 1963 h 1964"/>
                  <a:gd name="T2" fmla="*/ 45 w 92"/>
                  <a:gd name="T3" fmla="*/ 1963 h 1964"/>
                  <a:gd name="T4" fmla="*/ 0 w 92"/>
                  <a:gd name="T5" fmla="*/ 1917 h 1964"/>
                  <a:gd name="T6" fmla="*/ 0 w 92"/>
                  <a:gd name="T7" fmla="*/ 46 h 1964"/>
                  <a:gd name="T8" fmla="*/ 0 w 92"/>
                  <a:gd name="T9" fmla="*/ 46 h 1964"/>
                  <a:gd name="T10" fmla="*/ 45 w 92"/>
                  <a:gd name="T11" fmla="*/ 0 h 1964"/>
                  <a:gd name="T12" fmla="*/ 45 w 92"/>
                  <a:gd name="T13" fmla="*/ 0 h 1964"/>
                  <a:gd name="T14" fmla="*/ 91 w 92"/>
                  <a:gd name="T15" fmla="*/ 46 h 1964"/>
                  <a:gd name="T16" fmla="*/ 91 w 92"/>
                  <a:gd name="T17" fmla="*/ 1917 h 1964"/>
                  <a:gd name="T18" fmla="*/ 91 w 92"/>
                  <a:gd name="T19" fmla="*/ 1917 h 1964"/>
                  <a:gd name="T20" fmla="*/ 45 w 92"/>
                  <a:gd name="T21" fmla="*/ 1963 h 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964">
                    <a:moveTo>
                      <a:pt x="45" y="1963"/>
                    </a:moveTo>
                    <a:lnTo>
                      <a:pt x="45" y="1963"/>
                    </a:lnTo>
                    <a:cubicBezTo>
                      <a:pt x="20" y="1963"/>
                      <a:pt x="0" y="1942"/>
                      <a:pt x="0" y="1917"/>
                    </a:cubicBezTo>
                    <a:lnTo>
                      <a:pt x="0" y="46"/>
                    </a:lnTo>
                    <a:lnTo>
                      <a:pt x="0" y="46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45" y="0"/>
                    </a:lnTo>
                    <a:cubicBezTo>
                      <a:pt x="70" y="0"/>
                      <a:pt x="91" y="21"/>
                      <a:pt x="91" y="46"/>
                    </a:cubicBezTo>
                    <a:lnTo>
                      <a:pt x="91" y="1917"/>
                    </a:lnTo>
                    <a:lnTo>
                      <a:pt x="91" y="1917"/>
                    </a:lnTo>
                    <a:cubicBezTo>
                      <a:pt x="91" y="1942"/>
                      <a:pt x="70" y="1963"/>
                      <a:pt x="45" y="196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0D5FD0F-24F5-E04D-B2F7-1E6E6F205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8021" y="2972473"/>
                <a:ext cx="213585" cy="520392"/>
              </a:xfrm>
              <a:custGeom>
                <a:avLst/>
                <a:gdLst>
                  <a:gd name="connsiteX0" fmla="*/ 1095 w 213585"/>
                  <a:gd name="connsiteY0" fmla="*/ 0 h 520392"/>
                  <a:gd name="connsiteX1" fmla="*/ 213585 w 213585"/>
                  <a:gd name="connsiteY1" fmla="*/ 0 h 520392"/>
                  <a:gd name="connsiteX2" fmla="*/ 213585 w 213585"/>
                  <a:gd name="connsiteY2" fmla="*/ 457318 h 520392"/>
                  <a:gd name="connsiteX3" fmla="*/ 211451 w 213585"/>
                  <a:gd name="connsiteY3" fmla="*/ 457318 h 520392"/>
                  <a:gd name="connsiteX4" fmla="*/ 211962 w 213585"/>
                  <a:gd name="connsiteY4" fmla="*/ 458836 h 520392"/>
                  <a:gd name="connsiteX5" fmla="*/ 181170 w 213585"/>
                  <a:gd name="connsiteY5" fmla="*/ 502245 h 520392"/>
                  <a:gd name="connsiteX6" fmla="*/ 31281 w 213585"/>
                  <a:gd name="connsiteY6" fmla="*/ 502245 h 520392"/>
                  <a:gd name="connsiteX7" fmla="*/ 0 w 213585"/>
                  <a:gd name="connsiteY7" fmla="*/ 458836 h 520392"/>
                  <a:gd name="connsiteX8" fmla="*/ 1095 w 213585"/>
                  <a:gd name="connsiteY8" fmla="*/ 455630 h 52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5" h="520392">
                    <a:moveTo>
                      <a:pt x="1095" y="0"/>
                    </a:moveTo>
                    <a:lnTo>
                      <a:pt x="213585" y="0"/>
                    </a:lnTo>
                    <a:lnTo>
                      <a:pt x="213585" y="457318"/>
                    </a:lnTo>
                    <a:lnTo>
                      <a:pt x="211451" y="457318"/>
                    </a:lnTo>
                    <a:lnTo>
                      <a:pt x="211962" y="458836"/>
                    </a:lnTo>
                    <a:cubicBezTo>
                      <a:pt x="211962" y="474450"/>
                      <a:pt x="201698" y="490146"/>
                      <a:pt x="181170" y="502245"/>
                    </a:cubicBezTo>
                    <a:cubicBezTo>
                      <a:pt x="140113" y="526442"/>
                      <a:pt x="72989" y="526442"/>
                      <a:pt x="31281" y="502245"/>
                    </a:cubicBezTo>
                    <a:cubicBezTo>
                      <a:pt x="10427" y="490146"/>
                      <a:pt x="0" y="474450"/>
                      <a:pt x="0" y="458836"/>
                    </a:cubicBezTo>
                    <a:lnTo>
                      <a:pt x="1095" y="45563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9A05FAD6-176B-C64F-BDA7-858A94D28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9116" y="3018559"/>
                <a:ext cx="213142" cy="213142"/>
              </a:xfrm>
              <a:custGeom>
                <a:avLst/>
                <a:gdLst>
                  <a:gd name="T0" fmla="*/ 0 w 327"/>
                  <a:gd name="T1" fmla="*/ 44 h 326"/>
                  <a:gd name="T2" fmla="*/ 0 w 327"/>
                  <a:gd name="T3" fmla="*/ 281 h 326"/>
                  <a:gd name="T4" fmla="*/ 0 w 327"/>
                  <a:gd name="T5" fmla="*/ 281 h 326"/>
                  <a:gd name="T6" fmla="*/ 326 w 327"/>
                  <a:gd name="T7" fmla="*/ 281 h 326"/>
                  <a:gd name="T8" fmla="*/ 326 w 327"/>
                  <a:gd name="T9" fmla="*/ 44 h 326"/>
                  <a:gd name="T10" fmla="*/ 326 w 327"/>
                  <a:gd name="T11" fmla="*/ 44 h 326"/>
                  <a:gd name="T12" fmla="*/ 0 w 327"/>
                  <a:gd name="T13" fmla="*/ 44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326">
                    <a:moveTo>
                      <a:pt x="0" y="44"/>
                    </a:moveTo>
                    <a:lnTo>
                      <a:pt x="0" y="281"/>
                    </a:lnTo>
                    <a:lnTo>
                      <a:pt x="0" y="281"/>
                    </a:lnTo>
                    <a:cubicBezTo>
                      <a:pt x="96" y="325"/>
                      <a:pt x="230" y="325"/>
                      <a:pt x="326" y="281"/>
                    </a:cubicBezTo>
                    <a:lnTo>
                      <a:pt x="326" y="44"/>
                    </a:lnTo>
                    <a:lnTo>
                      <a:pt x="326" y="44"/>
                    </a:lnTo>
                    <a:cubicBezTo>
                      <a:pt x="230" y="0"/>
                      <a:pt x="96" y="0"/>
                      <a:pt x="0" y="4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E6DAC73-997A-2644-A4D2-1C1F4097D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2368" y="2333047"/>
                <a:ext cx="345482" cy="819071"/>
              </a:xfrm>
              <a:custGeom>
                <a:avLst/>
                <a:gdLst>
                  <a:gd name="connsiteX0" fmla="*/ 501 w 345482"/>
                  <a:gd name="connsiteY0" fmla="*/ 0 h 819071"/>
                  <a:gd name="connsiteX1" fmla="*/ 345482 w 345482"/>
                  <a:gd name="connsiteY1" fmla="*/ 0 h 819071"/>
                  <a:gd name="connsiteX2" fmla="*/ 345482 w 345482"/>
                  <a:gd name="connsiteY2" fmla="*/ 719422 h 819071"/>
                  <a:gd name="connsiteX3" fmla="*/ 343023 w 345482"/>
                  <a:gd name="connsiteY3" fmla="*/ 719422 h 819071"/>
                  <a:gd name="connsiteX4" fmla="*/ 343106 w 345482"/>
                  <a:gd name="connsiteY4" fmla="*/ 719666 h 819071"/>
                  <a:gd name="connsiteX5" fmla="*/ 292764 w 345482"/>
                  <a:gd name="connsiteY5" fmla="*/ 789666 h 819071"/>
                  <a:gd name="connsiteX6" fmla="*/ 50341 w 345482"/>
                  <a:gd name="connsiteY6" fmla="*/ 789666 h 819071"/>
                  <a:gd name="connsiteX7" fmla="*/ 0 w 345482"/>
                  <a:gd name="connsiteY7" fmla="*/ 719666 h 819071"/>
                  <a:gd name="connsiteX8" fmla="*/ 501 w 345482"/>
                  <a:gd name="connsiteY8" fmla="*/ 718175 h 81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482" h="819071">
                    <a:moveTo>
                      <a:pt x="501" y="0"/>
                    </a:moveTo>
                    <a:lnTo>
                      <a:pt x="345482" y="0"/>
                    </a:lnTo>
                    <a:lnTo>
                      <a:pt x="345482" y="719422"/>
                    </a:lnTo>
                    <a:lnTo>
                      <a:pt x="343023" y="719422"/>
                    </a:lnTo>
                    <a:lnTo>
                      <a:pt x="343106" y="719666"/>
                    </a:lnTo>
                    <a:cubicBezTo>
                      <a:pt x="343106" y="745069"/>
                      <a:pt x="326325" y="770390"/>
                      <a:pt x="292764" y="789666"/>
                    </a:cubicBezTo>
                    <a:cubicBezTo>
                      <a:pt x="225642" y="828873"/>
                      <a:pt x="117464" y="828873"/>
                      <a:pt x="50341" y="789666"/>
                    </a:cubicBezTo>
                    <a:cubicBezTo>
                      <a:pt x="16780" y="770390"/>
                      <a:pt x="0" y="745069"/>
                      <a:pt x="0" y="719666"/>
                    </a:cubicBezTo>
                    <a:lnTo>
                      <a:pt x="501" y="7181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95FAB6D4-87F8-A04C-82F8-700085A99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46448" y="3689670"/>
                <a:ext cx="60487" cy="1281734"/>
              </a:xfrm>
              <a:custGeom>
                <a:avLst/>
                <a:gdLst>
                  <a:gd name="T0" fmla="*/ 46 w 92"/>
                  <a:gd name="T1" fmla="*/ 1962 h 1963"/>
                  <a:gd name="T2" fmla="*/ 46 w 92"/>
                  <a:gd name="T3" fmla="*/ 1962 h 1963"/>
                  <a:gd name="T4" fmla="*/ 0 w 92"/>
                  <a:gd name="T5" fmla="*/ 1917 h 1963"/>
                  <a:gd name="T6" fmla="*/ 0 w 92"/>
                  <a:gd name="T7" fmla="*/ 46 h 1963"/>
                  <a:gd name="T8" fmla="*/ 0 w 92"/>
                  <a:gd name="T9" fmla="*/ 46 h 1963"/>
                  <a:gd name="T10" fmla="*/ 46 w 92"/>
                  <a:gd name="T11" fmla="*/ 0 h 1963"/>
                  <a:gd name="T12" fmla="*/ 46 w 92"/>
                  <a:gd name="T13" fmla="*/ 0 h 1963"/>
                  <a:gd name="T14" fmla="*/ 91 w 92"/>
                  <a:gd name="T15" fmla="*/ 46 h 1963"/>
                  <a:gd name="T16" fmla="*/ 91 w 92"/>
                  <a:gd name="T17" fmla="*/ 1917 h 1963"/>
                  <a:gd name="T18" fmla="*/ 91 w 92"/>
                  <a:gd name="T19" fmla="*/ 1917 h 1963"/>
                  <a:gd name="T20" fmla="*/ 46 w 92"/>
                  <a:gd name="T21" fmla="*/ 1962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963">
                    <a:moveTo>
                      <a:pt x="46" y="1962"/>
                    </a:moveTo>
                    <a:lnTo>
                      <a:pt x="46" y="1962"/>
                    </a:lnTo>
                    <a:cubicBezTo>
                      <a:pt x="21" y="1962"/>
                      <a:pt x="0" y="1942"/>
                      <a:pt x="0" y="1917"/>
                    </a:cubicBezTo>
                    <a:lnTo>
                      <a:pt x="0" y="46"/>
                    </a:lnTo>
                    <a:lnTo>
                      <a:pt x="0" y="46"/>
                    </a:lnTo>
                    <a:cubicBezTo>
                      <a:pt x="0" y="21"/>
                      <a:pt x="21" y="0"/>
                      <a:pt x="46" y="0"/>
                    </a:cubicBezTo>
                    <a:lnTo>
                      <a:pt x="46" y="0"/>
                    </a:lnTo>
                    <a:cubicBezTo>
                      <a:pt x="70" y="0"/>
                      <a:pt x="91" y="21"/>
                      <a:pt x="91" y="46"/>
                    </a:cubicBezTo>
                    <a:lnTo>
                      <a:pt x="91" y="1917"/>
                    </a:lnTo>
                    <a:lnTo>
                      <a:pt x="91" y="1917"/>
                    </a:lnTo>
                    <a:cubicBezTo>
                      <a:pt x="91" y="1942"/>
                      <a:pt x="70" y="1962"/>
                      <a:pt x="46" y="19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D39A5EE-DE32-7546-938C-23B07AE19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0466" y="3643583"/>
                <a:ext cx="213583" cy="517544"/>
              </a:xfrm>
              <a:custGeom>
                <a:avLst/>
                <a:gdLst>
                  <a:gd name="connsiteX0" fmla="*/ 1095 w 213583"/>
                  <a:gd name="connsiteY0" fmla="*/ 0 h 517544"/>
                  <a:gd name="connsiteX1" fmla="*/ 213583 w 213583"/>
                  <a:gd name="connsiteY1" fmla="*/ 0 h 517544"/>
                  <a:gd name="connsiteX2" fmla="*/ 213583 w 213583"/>
                  <a:gd name="connsiteY2" fmla="*/ 457316 h 517544"/>
                  <a:gd name="connsiteX3" fmla="*/ 211421 w 213583"/>
                  <a:gd name="connsiteY3" fmla="*/ 457316 h 517544"/>
                  <a:gd name="connsiteX4" fmla="*/ 203979 w 213583"/>
                  <a:gd name="connsiteY4" fmla="*/ 479186 h 517544"/>
                  <a:gd name="connsiteX5" fmla="*/ 180518 w 213583"/>
                  <a:gd name="connsiteY5" fmla="*/ 499484 h 517544"/>
                  <a:gd name="connsiteX6" fmla="*/ 31281 w 213583"/>
                  <a:gd name="connsiteY6" fmla="*/ 499484 h 517544"/>
                  <a:gd name="connsiteX7" fmla="*/ 0 w 213583"/>
                  <a:gd name="connsiteY7" fmla="*/ 456203 h 517544"/>
                  <a:gd name="connsiteX8" fmla="*/ 1095 w 213583"/>
                  <a:gd name="connsiteY8" fmla="*/ 452985 h 51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3" h="517544">
                    <a:moveTo>
                      <a:pt x="1095" y="0"/>
                    </a:moveTo>
                    <a:lnTo>
                      <a:pt x="213583" y="0"/>
                    </a:lnTo>
                    <a:lnTo>
                      <a:pt x="213583" y="457316"/>
                    </a:lnTo>
                    <a:lnTo>
                      <a:pt x="211421" y="457316"/>
                    </a:lnTo>
                    <a:lnTo>
                      <a:pt x="203979" y="479186"/>
                    </a:lnTo>
                    <a:cubicBezTo>
                      <a:pt x="198765" y="486549"/>
                      <a:pt x="190945" y="493464"/>
                      <a:pt x="180518" y="499484"/>
                    </a:cubicBezTo>
                    <a:cubicBezTo>
                      <a:pt x="139462" y="523565"/>
                      <a:pt x="72338" y="523565"/>
                      <a:pt x="31281" y="499484"/>
                    </a:cubicBezTo>
                    <a:cubicBezTo>
                      <a:pt x="10427" y="487444"/>
                      <a:pt x="0" y="471823"/>
                      <a:pt x="0" y="456203"/>
                    </a:cubicBezTo>
                    <a:lnTo>
                      <a:pt x="1095" y="4529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3F8A6995-0DCC-1849-BE51-86B8DDCAE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1561" y="3689670"/>
                <a:ext cx="213142" cy="213142"/>
              </a:xfrm>
              <a:custGeom>
                <a:avLst/>
                <a:gdLst>
                  <a:gd name="T0" fmla="*/ 0 w 326"/>
                  <a:gd name="T1" fmla="*/ 44 h 325"/>
                  <a:gd name="T2" fmla="*/ 0 w 326"/>
                  <a:gd name="T3" fmla="*/ 281 h 325"/>
                  <a:gd name="T4" fmla="*/ 0 w 326"/>
                  <a:gd name="T5" fmla="*/ 281 h 325"/>
                  <a:gd name="T6" fmla="*/ 325 w 326"/>
                  <a:gd name="T7" fmla="*/ 281 h 325"/>
                  <a:gd name="T8" fmla="*/ 325 w 326"/>
                  <a:gd name="T9" fmla="*/ 44 h 325"/>
                  <a:gd name="T10" fmla="*/ 325 w 326"/>
                  <a:gd name="T11" fmla="*/ 44 h 325"/>
                  <a:gd name="T12" fmla="*/ 0 w 326"/>
                  <a:gd name="T13" fmla="*/ 4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325">
                    <a:moveTo>
                      <a:pt x="0" y="44"/>
                    </a:moveTo>
                    <a:lnTo>
                      <a:pt x="0" y="281"/>
                    </a:lnTo>
                    <a:lnTo>
                      <a:pt x="0" y="281"/>
                    </a:lnTo>
                    <a:cubicBezTo>
                      <a:pt x="95" y="324"/>
                      <a:pt x="230" y="324"/>
                      <a:pt x="325" y="281"/>
                    </a:cubicBezTo>
                    <a:lnTo>
                      <a:pt x="325" y="44"/>
                    </a:lnTo>
                    <a:lnTo>
                      <a:pt x="325" y="44"/>
                    </a:lnTo>
                    <a:cubicBezTo>
                      <a:pt x="230" y="0"/>
                      <a:pt x="95" y="0"/>
                      <a:pt x="0" y="4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2085B60-6DC1-0A45-B117-D3EAD1A97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4813" y="3004158"/>
                <a:ext cx="345482" cy="819203"/>
              </a:xfrm>
              <a:custGeom>
                <a:avLst/>
                <a:gdLst>
                  <a:gd name="connsiteX0" fmla="*/ 501 w 345482"/>
                  <a:gd name="connsiteY0" fmla="*/ 0 h 819203"/>
                  <a:gd name="connsiteX1" fmla="*/ 345482 w 345482"/>
                  <a:gd name="connsiteY1" fmla="*/ 0 h 819203"/>
                  <a:gd name="connsiteX2" fmla="*/ 345482 w 345482"/>
                  <a:gd name="connsiteY2" fmla="*/ 716542 h 819203"/>
                  <a:gd name="connsiteX3" fmla="*/ 342032 w 345482"/>
                  <a:gd name="connsiteY3" fmla="*/ 716542 h 819203"/>
                  <a:gd name="connsiteX4" fmla="*/ 343106 w 345482"/>
                  <a:gd name="connsiteY4" fmla="*/ 719747 h 819203"/>
                  <a:gd name="connsiteX5" fmla="*/ 292764 w 345482"/>
                  <a:gd name="connsiteY5" fmla="*/ 790202 h 819203"/>
                  <a:gd name="connsiteX6" fmla="*/ 50341 w 345482"/>
                  <a:gd name="connsiteY6" fmla="*/ 790202 h 819203"/>
                  <a:gd name="connsiteX7" fmla="*/ 0 w 345482"/>
                  <a:gd name="connsiteY7" fmla="*/ 719747 h 819203"/>
                  <a:gd name="connsiteX8" fmla="*/ 1073 w 345482"/>
                  <a:gd name="connsiteY8" fmla="*/ 716542 h 819203"/>
                  <a:gd name="connsiteX9" fmla="*/ 501 w 345482"/>
                  <a:gd name="connsiteY9" fmla="*/ 716542 h 81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482" h="819203">
                    <a:moveTo>
                      <a:pt x="501" y="0"/>
                    </a:moveTo>
                    <a:lnTo>
                      <a:pt x="345482" y="0"/>
                    </a:lnTo>
                    <a:lnTo>
                      <a:pt x="345482" y="716542"/>
                    </a:lnTo>
                    <a:lnTo>
                      <a:pt x="342032" y="716542"/>
                    </a:lnTo>
                    <a:lnTo>
                      <a:pt x="343106" y="719747"/>
                    </a:lnTo>
                    <a:cubicBezTo>
                      <a:pt x="343105" y="745307"/>
                      <a:pt x="326325" y="770868"/>
                      <a:pt x="292764" y="790202"/>
                    </a:cubicBezTo>
                    <a:cubicBezTo>
                      <a:pt x="225642" y="828871"/>
                      <a:pt x="116812" y="828871"/>
                      <a:pt x="50341" y="790202"/>
                    </a:cubicBezTo>
                    <a:cubicBezTo>
                      <a:pt x="16780" y="770868"/>
                      <a:pt x="0" y="745307"/>
                      <a:pt x="0" y="719747"/>
                    </a:cubicBezTo>
                    <a:lnTo>
                      <a:pt x="1073" y="716542"/>
                    </a:lnTo>
                    <a:lnTo>
                      <a:pt x="501" y="7165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A5C9AF7-8964-2346-BC36-9313015DF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6221" y="326624"/>
                <a:ext cx="3945361" cy="3869324"/>
              </a:xfrm>
              <a:custGeom>
                <a:avLst/>
                <a:gdLst>
                  <a:gd name="connsiteX0" fmla="*/ 1228925 w 3945361"/>
                  <a:gd name="connsiteY0" fmla="*/ 698 h 3869324"/>
                  <a:gd name="connsiteX1" fmla="*/ 1491817 w 3945361"/>
                  <a:gd name="connsiteY1" fmla="*/ 51774 h 3869324"/>
                  <a:gd name="connsiteX2" fmla="*/ 1504408 w 3945361"/>
                  <a:gd name="connsiteY2" fmla="*/ 57687 h 3869324"/>
                  <a:gd name="connsiteX3" fmla="*/ 1507544 w 3945361"/>
                  <a:gd name="connsiteY3" fmla="*/ 58822 h 3869324"/>
                  <a:gd name="connsiteX4" fmla="*/ 1516877 w 3945361"/>
                  <a:gd name="connsiteY4" fmla="*/ 63542 h 3869324"/>
                  <a:gd name="connsiteX5" fmla="*/ 1563353 w 3945361"/>
                  <a:gd name="connsiteY5" fmla="*/ 85368 h 3869324"/>
                  <a:gd name="connsiteX6" fmla="*/ 1561810 w 3945361"/>
                  <a:gd name="connsiteY6" fmla="*/ 86269 h 3869324"/>
                  <a:gd name="connsiteX7" fmla="*/ 1603733 w 3945361"/>
                  <a:gd name="connsiteY7" fmla="*/ 107472 h 3869324"/>
                  <a:gd name="connsiteX8" fmla="*/ 2376653 w 3945361"/>
                  <a:gd name="connsiteY8" fmla="*/ 1348418 h 3869324"/>
                  <a:gd name="connsiteX9" fmla="*/ 2508386 w 3945361"/>
                  <a:gd name="connsiteY9" fmla="*/ 1375932 h 3869324"/>
                  <a:gd name="connsiteX10" fmla="*/ 2574281 w 3945361"/>
                  <a:gd name="connsiteY10" fmla="*/ 1402017 h 3869324"/>
                  <a:gd name="connsiteX11" fmla="*/ 2575067 w 3945361"/>
                  <a:gd name="connsiteY11" fmla="*/ 1401558 h 3869324"/>
                  <a:gd name="connsiteX12" fmla="*/ 2649509 w 3945361"/>
                  <a:gd name="connsiteY12" fmla="*/ 1440077 h 3869324"/>
                  <a:gd name="connsiteX13" fmla="*/ 2677427 w 3945361"/>
                  <a:gd name="connsiteY13" fmla="*/ 1459440 h 3869324"/>
                  <a:gd name="connsiteX14" fmla="*/ 2768983 w 3945361"/>
                  <a:gd name="connsiteY14" fmla="*/ 1521376 h 3869324"/>
                  <a:gd name="connsiteX15" fmla="*/ 2777370 w 3945361"/>
                  <a:gd name="connsiteY15" fmla="*/ 1528756 h 3869324"/>
                  <a:gd name="connsiteX16" fmla="*/ 2788150 w 3945361"/>
                  <a:gd name="connsiteY16" fmla="*/ 1536233 h 3869324"/>
                  <a:gd name="connsiteX17" fmla="*/ 2824413 w 3945361"/>
                  <a:gd name="connsiteY17" fmla="*/ 1570156 h 3869324"/>
                  <a:gd name="connsiteX18" fmla="*/ 2881003 w 3945361"/>
                  <a:gd name="connsiteY18" fmla="*/ 1619957 h 3869324"/>
                  <a:gd name="connsiteX19" fmla="*/ 2900198 w 3945361"/>
                  <a:gd name="connsiteY19" fmla="*/ 1641050 h 3869324"/>
                  <a:gd name="connsiteX20" fmla="*/ 2917241 w 3945361"/>
                  <a:gd name="connsiteY20" fmla="*/ 1656993 h 3869324"/>
                  <a:gd name="connsiteX21" fmla="*/ 2943943 w 3945361"/>
                  <a:gd name="connsiteY21" fmla="*/ 1689122 h 3869324"/>
                  <a:gd name="connsiteX22" fmla="*/ 2984754 w 3945361"/>
                  <a:gd name="connsiteY22" fmla="*/ 1733969 h 3869324"/>
                  <a:gd name="connsiteX23" fmla="*/ 3013929 w 3945361"/>
                  <a:gd name="connsiteY23" fmla="*/ 1773329 h 3869324"/>
                  <a:gd name="connsiteX24" fmla="*/ 3034087 w 3945361"/>
                  <a:gd name="connsiteY24" fmla="*/ 1797584 h 3869324"/>
                  <a:gd name="connsiteX25" fmla="*/ 3050595 w 3945361"/>
                  <a:gd name="connsiteY25" fmla="*/ 1822796 h 3869324"/>
                  <a:gd name="connsiteX26" fmla="*/ 3078521 w 3945361"/>
                  <a:gd name="connsiteY26" fmla="*/ 1860472 h 3869324"/>
                  <a:gd name="connsiteX27" fmla="*/ 3116645 w 3945361"/>
                  <a:gd name="connsiteY27" fmla="*/ 1923676 h 3869324"/>
                  <a:gd name="connsiteX28" fmla="*/ 3135997 w 3945361"/>
                  <a:gd name="connsiteY28" fmla="*/ 1953232 h 3869324"/>
                  <a:gd name="connsiteX29" fmla="*/ 3134872 w 3945361"/>
                  <a:gd name="connsiteY29" fmla="*/ 1953893 h 3869324"/>
                  <a:gd name="connsiteX30" fmla="*/ 3160589 w 3945361"/>
                  <a:gd name="connsiteY30" fmla="*/ 1996527 h 3869324"/>
                  <a:gd name="connsiteX31" fmla="*/ 3319446 w 3945361"/>
                  <a:gd name="connsiteY31" fmla="*/ 2432614 h 3869324"/>
                  <a:gd name="connsiteX32" fmla="*/ 3479518 w 3945361"/>
                  <a:gd name="connsiteY32" fmla="*/ 2491396 h 3869324"/>
                  <a:gd name="connsiteX33" fmla="*/ 3945361 w 3945361"/>
                  <a:gd name="connsiteY33" fmla="*/ 3298664 h 3869324"/>
                  <a:gd name="connsiteX34" fmla="*/ 3808973 w 3945361"/>
                  <a:gd name="connsiteY34" fmla="*/ 3600491 h 3869324"/>
                  <a:gd name="connsiteX35" fmla="*/ 3798425 w 3945361"/>
                  <a:gd name="connsiteY35" fmla="*/ 3604458 h 3869324"/>
                  <a:gd name="connsiteX36" fmla="*/ 3348264 w 3945361"/>
                  <a:gd name="connsiteY36" fmla="*/ 3869324 h 3869324"/>
                  <a:gd name="connsiteX37" fmla="*/ 3282814 w 3945361"/>
                  <a:gd name="connsiteY37" fmla="*/ 3427379 h 3869324"/>
                  <a:gd name="connsiteX38" fmla="*/ 1168598 w 3945361"/>
                  <a:gd name="connsiteY38" fmla="*/ 1918601 h 3869324"/>
                  <a:gd name="connsiteX39" fmla="*/ 559886 w 3945361"/>
                  <a:gd name="connsiteY39" fmla="*/ 995075 h 3869324"/>
                  <a:gd name="connsiteX40" fmla="*/ 552753 w 3945361"/>
                  <a:gd name="connsiteY40" fmla="*/ 909487 h 3869324"/>
                  <a:gd name="connsiteX41" fmla="*/ 497341 w 3945361"/>
                  <a:gd name="connsiteY41" fmla="*/ 926665 h 3869324"/>
                  <a:gd name="connsiteX42" fmla="*/ 286061 w 3945361"/>
                  <a:gd name="connsiteY42" fmla="*/ 991901 h 3869324"/>
                  <a:gd name="connsiteX43" fmla="*/ 0 w 3945361"/>
                  <a:gd name="connsiteY43" fmla="*/ 860448 h 3869324"/>
                  <a:gd name="connsiteX44" fmla="*/ 736704 w 3945361"/>
                  <a:gd name="connsiteY44" fmla="*/ 436658 h 3869324"/>
                  <a:gd name="connsiteX45" fmla="*/ 736699 w 3945361"/>
                  <a:gd name="connsiteY45" fmla="*/ 436733 h 3869324"/>
                  <a:gd name="connsiteX46" fmla="*/ 756547 w 3945361"/>
                  <a:gd name="connsiteY46" fmla="*/ 424954 h 3869324"/>
                  <a:gd name="connsiteX47" fmla="*/ 614553 w 3945361"/>
                  <a:gd name="connsiteY47" fmla="*/ 312555 h 3869324"/>
                  <a:gd name="connsiteX48" fmla="*/ 615315 w 3945361"/>
                  <a:gd name="connsiteY48" fmla="*/ 312106 h 3869324"/>
                  <a:gd name="connsiteX49" fmla="*/ 613106 w 3945361"/>
                  <a:gd name="connsiteY49" fmla="*/ 310358 h 3869324"/>
                  <a:gd name="connsiteX50" fmla="*/ 1047113 w 3945361"/>
                  <a:gd name="connsiteY50" fmla="*/ 54718 h 3869324"/>
                  <a:gd name="connsiteX51" fmla="*/ 1057555 w 3945361"/>
                  <a:gd name="connsiteY51" fmla="*/ 48848 h 3869324"/>
                  <a:gd name="connsiteX52" fmla="*/ 1064735 w 3945361"/>
                  <a:gd name="connsiteY52" fmla="*/ 44283 h 3869324"/>
                  <a:gd name="connsiteX53" fmla="*/ 1064735 w 3945361"/>
                  <a:gd name="connsiteY53" fmla="*/ 44935 h 3869324"/>
                  <a:gd name="connsiteX54" fmla="*/ 1228925 w 3945361"/>
                  <a:gd name="connsiteY54" fmla="*/ 698 h 3869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45361" h="3869324">
                    <a:moveTo>
                      <a:pt x="1228925" y="698"/>
                    </a:moveTo>
                    <a:cubicBezTo>
                      <a:pt x="1308996" y="-3709"/>
                      <a:pt x="1397715" y="12691"/>
                      <a:pt x="1491817" y="51774"/>
                    </a:cubicBezTo>
                    <a:lnTo>
                      <a:pt x="1504408" y="57687"/>
                    </a:lnTo>
                    <a:lnTo>
                      <a:pt x="1507544" y="58822"/>
                    </a:lnTo>
                    <a:lnTo>
                      <a:pt x="1516877" y="63542"/>
                    </a:lnTo>
                    <a:lnTo>
                      <a:pt x="1563353" y="85368"/>
                    </a:lnTo>
                    <a:lnTo>
                      <a:pt x="1561810" y="86269"/>
                    </a:lnTo>
                    <a:lnTo>
                      <a:pt x="1603733" y="107472"/>
                    </a:lnTo>
                    <a:cubicBezTo>
                      <a:pt x="2003587" y="338027"/>
                      <a:pt x="2332225" y="875553"/>
                      <a:pt x="2376653" y="1348418"/>
                    </a:cubicBezTo>
                    <a:cubicBezTo>
                      <a:pt x="2418468" y="1351684"/>
                      <a:pt x="2462569" y="1360665"/>
                      <a:pt x="2508386" y="1375932"/>
                    </a:cubicBezTo>
                    <a:lnTo>
                      <a:pt x="2574281" y="1402017"/>
                    </a:lnTo>
                    <a:lnTo>
                      <a:pt x="2575067" y="1401558"/>
                    </a:lnTo>
                    <a:cubicBezTo>
                      <a:pt x="2599228" y="1412657"/>
                      <a:pt x="2624042" y="1425714"/>
                      <a:pt x="2649509" y="1440077"/>
                    </a:cubicBezTo>
                    <a:lnTo>
                      <a:pt x="2677427" y="1459440"/>
                    </a:lnTo>
                    <a:lnTo>
                      <a:pt x="2768983" y="1521376"/>
                    </a:lnTo>
                    <a:lnTo>
                      <a:pt x="2777370" y="1528756"/>
                    </a:lnTo>
                    <a:lnTo>
                      <a:pt x="2788150" y="1536233"/>
                    </a:lnTo>
                    <a:lnTo>
                      <a:pt x="2824413" y="1570156"/>
                    </a:lnTo>
                    <a:lnTo>
                      <a:pt x="2881003" y="1619957"/>
                    </a:lnTo>
                    <a:lnTo>
                      <a:pt x="2900198" y="1641050"/>
                    </a:lnTo>
                    <a:lnTo>
                      <a:pt x="2917241" y="1656993"/>
                    </a:lnTo>
                    <a:lnTo>
                      <a:pt x="2943943" y="1689122"/>
                    </a:lnTo>
                    <a:lnTo>
                      <a:pt x="2984754" y="1733969"/>
                    </a:lnTo>
                    <a:lnTo>
                      <a:pt x="3013929" y="1773329"/>
                    </a:lnTo>
                    <a:lnTo>
                      <a:pt x="3034087" y="1797584"/>
                    </a:lnTo>
                    <a:lnTo>
                      <a:pt x="3050595" y="1822796"/>
                    </a:lnTo>
                    <a:lnTo>
                      <a:pt x="3078521" y="1860472"/>
                    </a:lnTo>
                    <a:lnTo>
                      <a:pt x="3116645" y="1923676"/>
                    </a:lnTo>
                    <a:lnTo>
                      <a:pt x="3135997" y="1953232"/>
                    </a:lnTo>
                    <a:lnTo>
                      <a:pt x="3134872" y="1953893"/>
                    </a:lnTo>
                    <a:lnTo>
                      <a:pt x="3160589" y="1996527"/>
                    </a:lnTo>
                    <a:cubicBezTo>
                      <a:pt x="3236235" y="2136379"/>
                      <a:pt x="3291760" y="2286150"/>
                      <a:pt x="3319446" y="2432614"/>
                    </a:cubicBezTo>
                    <a:cubicBezTo>
                      <a:pt x="3369101" y="2439798"/>
                      <a:pt x="3423329" y="2458739"/>
                      <a:pt x="3479518" y="2491396"/>
                    </a:cubicBezTo>
                    <a:cubicBezTo>
                      <a:pt x="3736941" y="2639656"/>
                      <a:pt x="3945361" y="3001490"/>
                      <a:pt x="3945361" y="3298664"/>
                    </a:cubicBezTo>
                    <a:cubicBezTo>
                      <a:pt x="3945361" y="3447251"/>
                      <a:pt x="3893257" y="3551752"/>
                      <a:pt x="3808973" y="3600491"/>
                    </a:cubicBezTo>
                    <a:lnTo>
                      <a:pt x="3798425" y="3604458"/>
                    </a:lnTo>
                    <a:lnTo>
                      <a:pt x="3348264" y="3869324"/>
                    </a:lnTo>
                    <a:lnTo>
                      <a:pt x="3282814" y="3427379"/>
                    </a:lnTo>
                    <a:lnTo>
                      <a:pt x="1168598" y="1918601"/>
                    </a:lnTo>
                    <a:cubicBezTo>
                      <a:pt x="868463" y="1745439"/>
                      <a:pt x="617850" y="1354756"/>
                      <a:pt x="559886" y="995075"/>
                    </a:cubicBezTo>
                    <a:lnTo>
                      <a:pt x="552753" y="909487"/>
                    </a:lnTo>
                    <a:lnTo>
                      <a:pt x="497341" y="926665"/>
                    </a:lnTo>
                    <a:cubicBezTo>
                      <a:pt x="391701" y="959365"/>
                      <a:pt x="286061" y="991901"/>
                      <a:pt x="286061" y="991901"/>
                    </a:cubicBezTo>
                    <a:lnTo>
                      <a:pt x="0" y="860448"/>
                    </a:lnTo>
                    <a:lnTo>
                      <a:pt x="736704" y="436658"/>
                    </a:lnTo>
                    <a:lnTo>
                      <a:pt x="736699" y="436733"/>
                    </a:lnTo>
                    <a:lnTo>
                      <a:pt x="756547" y="424954"/>
                    </a:lnTo>
                    <a:lnTo>
                      <a:pt x="614553" y="312555"/>
                    </a:lnTo>
                    <a:lnTo>
                      <a:pt x="615315" y="312106"/>
                    </a:lnTo>
                    <a:lnTo>
                      <a:pt x="613106" y="310358"/>
                    </a:lnTo>
                    <a:lnTo>
                      <a:pt x="1047113" y="54718"/>
                    </a:lnTo>
                    <a:cubicBezTo>
                      <a:pt x="1050376" y="52761"/>
                      <a:pt x="1054292" y="50805"/>
                      <a:pt x="1057555" y="48848"/>
                    </a:cubicBezTo>
                    <a:lnTo>
                      <a:pt x="1064735" y="44283"/>
                    </a:lnTo>
                    <a:lnTo>
                      <a:pt x="1064735" y="44935"/>
                    </a:lnTo>
                    <a:cubicBezTo>
                      <a:pt x="1113683" y="19013"/>
                      <a:pt x="1168872" y="4003"/>
                      <a:pt x="1228925" y="6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57C0673-A521-9B43-A2A7-CFCBE07A4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4228" y="345638"/>
                <a:ext cx="2384237" cy="2375596"/>
              </a:xfrm>
              <a:custGeom>
                <a:avLst/>
                <a:gdLst>
                  <a:gd name="connsiteX0" fmla="*/ 2236666 w 2384237"/>
                  <a:gd name="connsiteY0" fmla="*/ 1808829 h 2375596"/>
                  <a:gd name="connsiteX1" fmla="*/ 2384237 w 2384237"/>
                  <a:gd name="connsiteY1" fmla="*/ 2064788 h 2375596"/>
                  <a:gd name="connsiteX2" fmla="*/ 1857942 w 2384237"/>
                  <a:gd name="connsiteY2" fmla="*/ 2375596 h 2375596"/>
                  <a:gd name="connsiteX3" fmla="*/ 1656174 w 2384237"/>
                  <a:gd name="connsiteY3" fmla="*/ 2150979 h 2375596"/>
                  <a:gd name="connsiteX4" fmla="*/ 577449 w 2384237"/>
                  <a:gd name="connsiteY4" fmla="*/ 0 h 2375596"/>
                  <a:gd name="connsiteX5" fmla="*/ 784755 w 2384237"/>
                  <a:gd name="connsiteY5" fmla="*/ 86762 h 2375596"/>
                  <a:gd name="connsiteX6" fmla="*/ 918163 w 2384237"/>
                  <a:gd name="connsiteY6" fmla="*/ 177438 h 2375596"/>
                  <a:gd name="connsiteX7" fmla="*/ 324365 w 2384237"/>
                  <a:gd name="connsiteY7" fmla="*/ 526444 h 2375596"/>
                  <a:gd name="connsiteX8" fmla="*/ 0 w 2384237"/>
                  <a:gd name="connsiteY8" fmla="*/ 339220 h 237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237" h="2375596">
                    <a:moveTo>
                      <a:pt x="2236666" y="1808829"/>
                    </a:moveTo>
                    <a:cubicBezTo>
                      <a:pt x="2292821" y="1889796"/>
                      <a:pt x="2343100" y="1975986"/>
                      <a:pt x="2384237" y="2064788"/>
                    </a:cubicBezTo>
                    <a:lnTo>
                      <a:pt x="1857942" y="2375596"/>
                    </a:lnTo>
                    <a:lnTo>
                      <a:pt x="1656174" y="2150979"/>
                    </a:lnTo>
                    <a:close/>
                    <a:moveTo>
                      <a:pt x="577449" y="0"/>
                    </a:moveTo>
                    <a:cubicBezTo>
                      <a:pt x="643499" y="17613"/>
                      <a:pt x="712819" y="45664"/>
                      <a:pt x="784755" y="86762"/>
                    </a:cubicBezTo>
                    <a:cubicBezTo>
                      <a:pt x="830532" y="113508"/>
                      <a:pt x="875002" y="143516"/>
                      <a:pt x="918163" y="177438"/>
                    </a:cubicBezTo>
                    <a:lnTo>
                      <a:pt x="324365" y="526444"/>
                    </a:lnTo>
                    <a:lnTo>
                      <a:pt x="0" y="3392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0D2451A6-7768-E54F-9317-2D208483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9002" y="455089"/>
                <a:ext cx="3675266" cy="3856726"/>
              </a:xfrm>
              <a:custGeom>
                <a:avLst/>
                <a:gdLst>
                  <a:gd name="T0" fmla="*/ 4915 w 5629"/>
                  <a:gd name="T1" fmla="*/ 4029 h 5905"/>
                  <a:gd name="T2" fmla="*/ 4915 w 5629"/>
                  <a:gd name="T3" fmla="*/ 4029 h 5905"/>
                  <a:gd name="T4" fmla="*/ 4671 w 5629"/>
                  <a:gd name="T5" fmla="*/ 3939 h 5905"/>
                  <a:gd name="T6" fmla="*/ 4671 w 5629"/>
                  <a:gd name="T7" fmla="*/ 3939 h 5905"/>
                  <a:gd name="T8" fmla="*/ 3646 w 5629"/>
                  <a:gd name="T9" fmla="*/ 2421 h 5905"/>
                  <a:gd name="T10" fmla="*/ 3646 w 5629"/>
                  <a:gd name="T11" fmla="*/ 2421 h 5905"/>
                  <a:gd name="T12" fmla="*/ 3227 w 5629"/>
                  <a:gd name="T13" fmla="*/ 2279 h 5905"/>
                  <a:gd name="T14" fmla="*/ 3227 w 5629"/>
                  <a:gd name="T15" fmla="*/ 2279 h 5905"/>
                  <a:gd name="T16" fmla="*/ 2044 w 5629"/>
                  <a:gd name="T17" fmla="*/ 380 h 5905"/>
                  <a:gd name="T18" fmla="*/ 2044 w 5629"/>
                  <a:gd name="T19" fmla="*/ 380 h 5905"/>
                  <a:gd name="T20" fmla="*/ 854 w 5629"/>
                  <a:gd name="T21" fmla="*/ 1067 h 5905"/>
                  <a:gd name="T22" fmla="*/ 854 w 5629"/>
                  <a:gd name="T23" fmla="*/ 1067 h 5905"/>
                  <a:gd name="T24" fmla="*/ 857 w 5629"/>
                  <a:gd name="T25" fmla="*/ 1144 h 5905"/>
                  <a:gd name="T26" fmla="*/ 857 w 5629"/>
                  <a:gd name="T27" fmla="*/ 1144 h 5905"/>
                  <a:gd name="T28" fmla="*/ 0 w 5629"/>
                  <a:gd name="T29" fmla="*/ 1742 h 5905"/>
                  <a:gd name="T30" fmla="*/ 0 w 5629"/>
                  <a:gd name="T31" fmla="*/ 1742 h 5905"/>
                  <a:gd name="T32" fmla="*/ 950 w 5629"/>
                  <a:gd name="T33" fmla="*/ 3388 h 5905"/>
                  <a:gd name="T34" fmla="*/ 4915 w 5629"/>
                  <a:gd name="T35" fmla="*/ 5677 h 5905"/>
                  <a:gd name="T36" fmla="*/ 4915 w 5629"/>
                  <a:gd name="T37" fmla="*/ 5677 h 5905"/>
                  <a:gd name="T38" fmla="*/ 5628 w 5629"/>
                  <a:gd name="T39" fmla="*/ 5265 h 5905"/>
                  <a:gd name="T40" fmla="*/ 5628 w 5629"/>
                  <a:gd name="T41" fmla="*/ 5265 h 5905"/>
                  <a:gd name="T42" fmla="*/ 4915 w 5629"/>
                  <a:gd name="T43" fmla="*/ 4029 h 5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29" h="5905">
                    <a:moveTo>
                      <a:pt x="4915" y="4029"/>
                    </a:moveTo>
                    <a:lnTo>
                      <a:pt x="4915" y="4029"/>
                    </a:lnTo>
                    <a:cubicBezTo>
                      <a:pt x="4829" y="3979"/>
                      <a:pt x="4747" y="3950"/>
                      <a:pt x="4671" y="3939"/>
                    </a:cubicBezTo>
                    <a:lnTo>
                      <a:pt x="4671" y="3939"/>
                    </a:lnTo>
                    <a:cubicBezTo>
                      <a:pt x="4557" y="3341"/>
                      <a:pt x="4141" y="2707"/>
                      <a:pt x="3646" y="2421"/>
                    </a:cubicBezTo>
                    <a:lnTo>
                      <a:pt x="3646" y="2421"/>
                    </a:lnTo>
                    <a:cubicBezTo>
                      <a:pt x="3497" y="2335"/>
                      <a:pt x="3356" y="2289"/>
                      <a:pt x="3227" y="2279"/>
                    </a:cubicBezTo>
                    <a:lnTo>
                      <a:pt x="3227" y="2279"/>
                    </a:lnTo>
                    <a:cubicBezTo>
                      <a:pt x="3159" y="1555"/>
                      <a:pt x="2656" y="733"/>
                      <a:pt x="2044" y="380"/>
                    </a:cubicBezTo>
                    <a:lnTo>
                      <a:pt x="2044" y="380"/>
                    </a:lnTo>
                    <a:cubicBezTo>
                      <a:pt x="1387" y="0"/>
                      <a:pt x="854" y="308"/>
                      <a:pt x="854" y="1067"/>
                    </a:cubicBezTo>
                    <a:lnTo>
                      <a:pt x="854" y="1067"/>
                    </a:lnTo>
                    <a:cubicBezTo>
                      <a:pt x="854" y="1092"/>
                      <a:pt x="855" y="1118"/>
                      <a:pt x="857" y="1144"/>
                    </a:cubicBezTo>
                    <a:lnTo>
                      <a:pt x="857" y="1144"/>
                    </a:lnTo>
                    <a:cubicBezTo>
                      <a:pt x="375" y="921"/>
                      <a:pt x="0" y="1173"/>
                      <a:pt x="0" y="1742"/>
                    </a:cubicBezTo>
                    <a:lnTo>
                      <a:pt x="0" y="1742"/>
                    </a:lnTo>
                    <a:cubicBezTo>
                      <a:pt x="0" y="2348"/>
                      <a:pt x="425" y="3085"/>
                      <a:pt x="950" y="3388"/>
                    </a:cubicBezTo>
                    <a:lnTo>
                      <a:pt x="4915" y="5677"/>
                    </a:lnTo>
                    <a:lnTo>
                      <a:pt x="4915" y="5677"/>
                    </a:lnTo>
                    <a:cubicBezTo>
                      <a:pt x="5309" y="5904"/>
                      <a:pt x="5628" y="5720"/>
                      <a:pt x="5628" y="5265"/>
                    </a:cubicBezTo>
                    <a:lnTo>
                      <a:pt x="5628" y="5265"/>
                    </a:lnTo>
                    <a:cubicBezTo>
                      <a:pt x="5628" y="4810"/>
                      <a:pt x="5309" y="4257"/>
                      <a:pt x="4915" y="4029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F26157D-BD97-E14C-B43A-F25489EEF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0135" y="558351"/>
                <a:ext cx="3570922" cy="3582873"/>
              </a:xfrm>
              <a:custGeom>
                <a:avLst/>
                <a:gdLst>
                  <a:gd name="connsiteX0" fmla="*/ 232326 w 3570922"/>
                  <a:gd name="connsiteY0" fmla="*/ 556197 h 3582873"/>
                  <a:gd name="connsiteX1" fmla="*/ 415035 w 3570922"/>
                  <a:gd name="connsiteY1" fmla="*/ 592467 h 3582873"/>
                  <a:gd name="connsiteX2" fmla="*/ 415035 w 3570922"/>
                  <a:gd name="connsiteY2" fmla="*/ 594424 h 3582873"/>
                  <a:gd name="connsiteX3" fmla="*/ 416992 w 3570922"/>
                  <a:gd name="connsiteY3" fmla="*/ 644639 h 3582873"/>
                  <a:gd name="connsiteX4" fmla="*/ 0 w 3570922"/>
                  <a:gd name="connsiteY4" fmla="*/ 662247 h 3582873"/>
                  <a:gd name="connsiteX5" fmla="*/ 232326 w 3570922"/>
                  <a:gd name="connsiteY5" fmla="*/ 556197 h 3582873"/>
                  <a:gd name="connsiteX6" fmla="*/ 861169 w 3570922"/>
                  <a:gd name="connsiteY6" fmla="*/ 541 h 3582873"/>
                  <a:gd name="connsiteX7" fmla="*/ 1230740 w 3570922"/>
                  <a:gd name="connsiteY7" fmla="*/ 106286 h 3582873"/>
                  <a:gd name="connsiteX8" fmla="*/ 2002530 w 3570922"/>
                  <a:gd name="connsiteY8" fmla="*/ 1347457 h 3582873"/>
                  <a:gd name="connsiteX9" fmla="*/ 2276117 w 3570922"/>
                  <a:gd name="connsiteY9" fmla="*/ 1439566 h 3582873"/>
                  <a:gd name="connsiteX10" fmla="*/ 2945394 w 3570922"/>
                  <a:gd name="connsiteY10" fmla="*/ 2431196 h 3582873"/>
                  <a:gd name="connsiteX11" fmla="*/ 3104061 w 3570922"/>
                  <a:gd name="connsiteY11" fmla="*/ 2489989 h 3582873"/>
                  <a:gd name="connsiteX12" fmla="*/ 3570922 w 3570922"/>
                  <a:gd name="connsiteY12" fmla="*/ 3298057 h 3582873"/>
                  <a:gd name="connsiteX13" fmla="*/ 3457961 w 3570922"/>
                  <a:gd name="connsiteY13" fmla="*/ 3582873 h 3582873"/>
                  <a:gd name="connsiteX14" fmla="*/ 3532398 w 3570922"/>
                  <a:gd name="connsiteY14" fmla="*/ 3334639 h 3582873"/>
                  <a:gd name="connsiteX15" fmla="*/ 3066843 w 3570922"/>
                  <a:gd name="connsiteY15" fmla="*/ 2527224 h 3582873"/>
                  <a:gd name="connsiteX16" fmla="*/ 2907522 w 3570922"/>
                  <a:gd name="connsiteY16" fmla="*/ 2468431 h 3582873"/>
                  <a:gd name="connsiteX17" fmla="*/ 2238246 w 3570922"/>
                  <a:gd name="connsiteY17" fmla="*/ 1476801 h 3582873"/>
                  <a:gd name="connsiteX18" fmla="*/ 1964659 w 3570922"/>
                  <a:gd name="connsiteY18" fmla="*/ 1384039 h 3582873"/>
                  <a:gd name="connsiteX19" fmla="*/ 1192216 w 3570922"/>
                  <a:gd name="connsiteY19" fmla="*/ 143521 h 3582873"/>
                  <a:gd name="connsiteX20" fmla="*/ 587582 w 3570922"/>
                  <a:gd name="connsiteY20" fmla="*/ 128496 h 3582873"/>
                  <a:gd name="connsiteX21" fmla="*/ 861169 w 3570922"/>
                  <a:gd name="connsiteY21" fmla="*/ 541 h 358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70922" h="3582873">
                    <a:moveTo>
                      <a:pt x="232326" y="556197"/>
                    </a:moveTo>
                    <a:cubicBezTo>
                      <a:pt x="288732" y="555264"/>
                      <a:pt x="350186" y="567034"/>
                      <a:pt x="415035" y="592467"/>
                    </a:cubicBezTo>
                    <a:cubicBezTo>
                      <a:pt x="415035" y="592467"/>
                      <a:pt x="415035" y="593119"/>
                      <a:pt x="415035" y="594424"/>
                    </a:cubicBezTo>
                    <a:cubicBezTo>
                      <a:pt x="415035" y="610727"/>
                      <a:pt x="415687" y="627683"/>
                      <a:pt x="416992" y="644639"/>
                    </a:cubicBezTo>
                    <a:cubicBezTo>
                      <a:pt x="248629" y="567686"/>
                      <a:pt x="101148" y="578120"/>
                      <a:pt x="0" y="662247"/>
                    </a:cubicBezTo>
                    <a:cubicBezTo>
                      <a:pt x="58324" y="594587"/>
                      <a:pt x="138315" y="557751"/>
                      <a:pt x="232326" y="556197"/>
                    </a:cubicBezTo>
                    <a:close/>
                    <a:moveTo>
                      <a:pt x="861169" y="541"/>
                    </a:moveTo>
                    <a:cubicBezTo>
                      <a:pt x="971029" y="-4766"/>
                      <a:pt x="1096885" y="28876"/>
                      <a:pt x="1230740" y="106286"/>
                    </a:cubicBezTo>
                    <a:cubicBezTo>
                      <a:pt x="1629041" y="336883"/>
                      <a:pt x="1958129" y="873853"/>
                      <a:pt x="2002530" y="1347457"/>
                    </a:cubicBezTo>
                    <a:cubicBezTo>
                      <a:pt x="2086108" y="1353990"/>
                      <a:pt x="2178827" y="1383386"/>
                      <a:pt x="2276117" y="1439566"/>
                    </a:cubicBezTo>
                    <a:cubicBezTo>
                      <a:pt x="2599329" y="1627048"/>
                      <a:pt x="2870957" y="2040554"/>
                      <a:pt x="2945394" y="2431196"/>
                    </a:cubicBezTo>
                    <a:cubicBezTo>
                      <a:pt x="2995018" y="2439035"/>
                      <a:pt x="3048560" y="2457979"/>
                      <a:pt x="3104061" y="2489989"/>
                    </a:cubicBezTo>
                    <a:cubicBezTo>
                      <a:pt x="3361977" y="2638929"/>
                      <a:pt x="3570922" y="3000175"/>
                      <a:pt x="3570922" y="3298057"/>
                    </a:cubicBezTo>
                    <a:cubicBezTo>
                      <a:pt x="3570922" y="3431319"/>
                      <a:pt x="3527827" y="3528653"/>
                      <a:pt x="3457961" y="3582873"/>
                    </a:cubicBezTo>
                    <a:cubicBezTo>
                      <a:pt x="3504974" y="3525387"/>
                      <a:pt x="3532398" y="3441771"/>
                      <a:pt x="3532398" y="3334639"/>
                    </a:cubicBezTo>
                    <a:cubicBezTo>
                      <a:pt x="3532398" y="3037411"/>
                      <a:pt x="3324106" y="2676164"/>
                      <a:pt x="3066843" y="2527224"/>
                    </a:cubicBezTo>
                    <a:cubicBezTo>
                      <a:pt x="3010689" y="2494561"/>
                      <a:pt x="2957147" y="2475617"/>
                      <a:pt x="2907522" y="2468431"/>
                    </a:cubicBezTo>
                    <a:cubicBezTo>
                      <a:pt x="2833086" y="2077789"/>
                      <a:pt x="2561458" y="1663630"/>
                      <a:pt x="2238246" y="1476801"/>
                    </a:cubicBezTo>
                    <a:cubicBezTo>
                      <a:pt x="2140956" y="1420621"/>
                      <a:pt x="2048890" y="1390572"/>
                      <a:pt x="1964659" y="1384039"/>
                    </a:cubicBezTo>
                    <a:cubicBezTo>
                      <a:pt x="1920258" y="911088"/>
                      <a:pt x="1591823" y="374118"/>
                      <a:pt x="1192216" y="143521"/>
                    </a:cubicBezTo>
                    <a:cubicBezTo>
                      <a:pt x="948012" y="1766"/>
                      <a:pt x="729926" y="6339"/>
                      <a:pt x="587582" y="128496"/>
                    </a:cubicBezTo>
                    <a:cubicBezTo>
                      <a:pt x="657448" y="50107"/>
                      <a:pt x="751310" y="5849"/>
                      <a:pt x="861169" y="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Freeform 67">
                <a:extLst>
                  <a:ext uri="{FF2B5EF4-FFF2-40B4-BE49-F238E27FC236}">
                    <a16:creationId xmlns:a16="http://schemas.microsoft.com/office/drawing/2014/main" id="{902559B9-8D7F-5E4E-9B60-6EE6A9599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8616" y="699915"/>
                <a:ext cx="3416039" cy="3410278"/>
              </a:xfrm>
              <a:custGeom>
                <a:avLst/>
                <a:gdLst>
                  <a:gd name="T0" fmla="*/ 574 w 5231"/>
                  <a:gd name="T1" fmla="*/ 949 h 5220"/>
                  <a:gd name="T2" fmla="*/ 871 w 5231"/>
                  <a:gd name="T3" fmla="*/ 1087 h 5220"/>
                  <a:gd name="T4" fmla="*/ 856 w 5231"/>
                  <a:gd name="T5" fmla="*/ 759 h 5220"/>
                  <a:gd name="T6" fmla="*/ 856 w 5231"/>
                  <a:gd name="T7" fmla="*/ 759 h 5220"/>
                  <a:gd name="T8" fmla="*/ 854 w 5231"/>
                  <a:gd name="T9" fmla="*/ 691 h 5220"/>
                  <a:gd name="T10" fmla="*/ 854 w 5231"/>
                  <a:gd name="T11" fmla="*/ 691 h 5220"/>
                  <a:gd name="T12" fmla="*/ 1103 w 5231"/>
                  <a:gd name="T13" fmla="*/ 93 h 5220"/>
                  <a:gd name="T14" fmla="*/ 1103 w 5231"/>
                  <a:gd name="T15" fmla="*/ 93 h 5220"/>
                  <a:gd name="T16" fmla="*/ 1746 w 5231"/>
                  <a:gd name="T17" fmla="*/ 176 h 5220"/>
                  <a:gd name="T18" fmla="*/ 1746 w 5231"/>
                  <a:gd name="T19" fmla="*/ 176 h 5220"/>
                  <a:gd name="T20" fmla="*/ 2829 w 5231"/>
                  <a:gd name="T21" fmla="*/ 1922 h 5220"/>
                  <a:gd name="T22" fmla="*/ 2845 w 5231"/>
                  <a:gd name="T23" fmla="*/ 2089 h 5220"/>
                  <a:gd name="T24" fmla="*/ 3013 w 5231"/>
                  <a:gd name="T25" fmla="*/ 2101 h 5220"/>
                  <a:gd name="T26" fmla="*/ 3013 w 5231"/>
                  <a:gd name="T27" fmla="*/ 2101 h 5220"/>
                  <a:gd name="T28" fmla="*/ 3347 w 5231"/>
                  <a:gd name="T29" fmla="*/ 2218 h 5220"/>
                  <a:gd name="T30" fmla="*/ 3347 w 5231"/>
                  <a:gd name="T31" fmla="*/ 2218 h 5220"/>
                  <a:gd name="T32" fmla="*/ 4276 w 5231"/>
                  <a:gd name="T33" fmla="*/ 3600 h 5220"/>
                  <a:gd name="T34" fmla="*/ 4302 w 5231"/>
                  <a:gd name="T35" fmla="*/ 3738 h 5220"/>
                  <a:gd name="T36" fmla="*/ 4441 w 5231"/>
                  <a:gd name="T37" fmla="*/ 3760 h 5220"/>
                  <a:gd name="T38" fmla="*/ 4441 w 5231"/>
                  <a:gd name="T39" fmla="*/ 3760 h 5220"/>
                  <a:gd name="T40" fmla="*/ 4616 w 5231"/>
                  <a:gd name="T41" fmla="*/ 3825 h 5220"/>
                  <a:gd name="T42" fmla="*/ 4616 w 5231"/>
                  <a:gd name="T43" fmla="*/ 3825 h 5220"/>
                  <a:gd name="T44" fmla="*/ 5230 w 5231"/>
                  <a:gd name="T45" fmla="*/ 4889 h 5220"/>
                  <a:gd name="T46" fmla="*/ 5230 w 5231"/>
                  <a:gd name="T47" fmla="*/ 4889 h 5220"/>
                  <a:gd name="T48" fmla="*/ 5121 w 5231"/>
                  <a:gd name="T49" fmla="*/ 5179 h 5220"/>
                  <a:gd name="T50" fmla="*/ 5121 w 5231"/>
                  <a:gd name="T51" fmla="*/ 5179 h 5220"/>
                  <a:gd name="T52" fmla="*/ 4815 w 5231"/>
                  <a:gd name="T53" fmla="*/ 5129 h 5220"/>
                  <a:gd name="T54" fmla="*/ 851 w 5231"/>
                  <a:gd name="T55" fmla="*/ 2840 h 5220"/>
                  <a:gd name="T56" fmla="*/ 851 w 5231"/>
                  <a:gd name="T57" fmla="*/ 2840 h 5220"/>
                  <a:gd name="T58" fmla="*/ 0 w 5231"/>
                  <a:gd name="T59" fmla="*/ 1366 h 5220"/>
                  <a:gd name="T60" fmla="*/ 0 w 5231"/>
                  <a:gd name="T61" fmla="*/ 1366 h 5220"/>
                  <a:gd name="T62" fmla="*/ 170 w 5231"/>
                  <a:gd name="T63" fmla="*/ 929 h 5220"/>
                  <a:gd name="T64" fmla="*/ 170 w 5231"/>
                  <a:gd name="T65" fmla="*/ 929 h 5220"/>
                  <a:gd name="T66" fmla="*/ 327 w 5231"/>
                  <a:gd name="T67" fmla="*/ 887 h 5220"/>
                  <a:gd name="T68" fmla="*/ 327 w 5231"/>
                  <a:gd name="T69" fmla="*/ 887 h 5220"/>
                  <a:gd name="T70" fmla="*/ 574 w 5231"/>
                  <a:gd name="T71" fmla="*/ 949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31" h="5220">
                    <a:moveTo>
                      <a:pt x="574" y="949"/>
                    </a:moveTo>
                    <a:lnTo>
                      <a:pt x="871" y="1087"/>
                    </a:lnTo>
                    <a:lnTo>
                      <a:pt x="856" y="759"/>
                    </a:lnTo>
                    <a:lnTo>
                      <a:pt x="856" y="759"/>
                    </a:lnTo>
                    <a:cubicBezTo>
                      <a:pt x="855" y="736"/>
                      <a:pt x="854" y="714"/>
                      <a:pt x="854" y="691"/>
                    </a:cubicBezTo>
                    <a:lnTo>
                      <a:pt x="854" y="691"/>
                    </a:lnTo>
                    <a:cubicBezTo>
                      <a:pt x="854" y="398"/>
                      <a:pt x="943" y="186"/>
                      <a:pt x="1103" y="93"/>
                    </a:cubicBezTo>
                    <a:lnTo>
                      <a:pt x="1103" y="93"/>
                    </a:lnTo>
                    <a:cubicBezTo>
                      <a:pt x="1264" y="0"/>
                      <a:pt x="1492" y="29"/>
                      <a:pt x="1746" y="176"/>
                    </a:cubicBezTo>
                    <a:lnTo>
                      <a:pt x="1746" y="176"/>
                    </a:lnTo>
                    <a:cubicBezTo>
                      <a:pt x="2291" y="491"/>
                      <a:pt x="2767" y="1257"/>
                      <a:pt x="2829" y="1922"/>
                    </a:cubicBezTo>
                    <a:lnTo>
                      <a:pt x="2845" y="2089"/>
                    </a:lnTo>
                    <a:lnTo>
                      <a:pt x="3013" y="2101"/>
                    </a:lnTo>
                    <a:lnTo>
                      <a:pt x="3013" y="2101"/>
                    </a:lnTo>
                    <a:cubicBezTo>
                      <a:pt x="3116" y="2110"/>
                      <a:pt x="3228" y="2148"/>
                      <a:pt x="3347" y="2218"/>
                    </a:cubicBezTo>
                    <a:lnTo>
                      <a:pt x="3347" y="2218"/>
                    </a:lnTo>
                    <a:cubicBezTo>
                      <a:pt x="3781" y="2468"/>
                      <a:pt x="4171" y="3049"/>
                      <a:pt x="4276" y="3600"/>
                    </a:cubicBezTo>
                    <a:lnTo>
                      <a:pt x="4302" y="3738"/>
                    </a:lnTo>
                    <a:lnTo>
                      <a:pt x="4441" y="3760"/>
                    </a:lnTo>
                    <a:lnTo>
                      <a:pt x="4441" y="3760"/>
                    </a:lnTo>
                    <a:cubicBezTo>
                      <a:pt x="4496" y="3768"/>
                      <a:pt x="4555" y="3790"/>
                      <a:pt x="4616" y="3825"/>
                    </a:cubicBezTo>
                    <a:lnTo>
                      <a:pt x="4616" y="3825"/>
                    </a:lnTo>
                    <a:cubicBezTo>
                      <a:pt x="4949" y="4018"/>
                      <a:pt x="5230" y="4505"/>
                      <a:pt x="5230" y="4889"/>
                    </a:cubicBezTo>
                    <a:lnTo>
                      <a:pt x="5230" y="4889"/>
                    </a:lnTo>
                    <a:cubicBezTo>
                      <a:pt x="5230" y="5033"/>
                      <a:pt x="5191" y="5139"/>
                      <a:pt x="5121" y="5179"/>
                    </a:cubicBezTo>
                    <a:lnTo>
                      <a:pt x="5121" y="5179"/>
                    </a:lnTo>
                    <a:cubicBezTo>
                      <a:pt x="5051" y="5219"/>
                      <a:pt x="4940" y="5200"/>
                      <a:pt x="4815" y="5129"/>
                    </a:cubicBezTo>
                    <a:lnTo>
                      <a:pt x="851" y="2840"/>
                    </a:lnTo>
                    <a:lnTo>
                      <a:pt x="851" y="2840"/>
                    </a:lnTo>
                    <a:cubicBezTo>
                      <a:pt x="390" y="2574"/>
                      <a:pt x="0" y="1899"/>
                      <a:pt x="0" y="1366"/>
                    </a:cubicBezTo>
                    <a:lnTo>
                      <a:pt x="0" y="1366"/>
                    </a:lnTo>
                    <a:cubicBezTo>
                      <a:pt x="0" y="1157"/>
                      <a:pt x="62" y="998"/>
                      <a:pt x="170" y="929"/>
                    </a:cubicBezTo>
                    <a:lnTo>
                      <a:pt x="170" y="929"/>
                    </a:lnTo>
                    <a:cubicBezTo>
                      <a:pt x="213" y="901"/>
                      <a:pt x="267" y="887"/>
                      <a:pt x="327" y="887"/>
                    </a:cubicBezTo>
                    <a:lnTo>
                      <a:pt x="327" y="887"/>
                    </a:lnTo>
                    <a:cubicBezTo>
                      <a:pt x="401" y="887"/>
                      <a:pt x="484" y="908"/>
                      <a:pt x="574" y="949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977F847E-6177-6E41-B75E-BC91CC187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0346" y="1985294"/>
                <a:ext cx="766265" cy="957723"/>
              </a:xfrm>
              <a:custGeom>
                <a:avLst/>
                <a:gdLst>
                  <a:gd name="connsiteX0" fmla="*/ 368972 w 766265"/>
                  <a:gd name="connsiteY0" fmla="*/ 207 h 957723"/>
                  <a:gd name="connsiteX1" fmla="*/ 412710 w 766265"/>
                  <a:gd name="connsiteY1" fmla="*/ 36556 h 957723"/>
                  <a:gd name="connsiteX2" fmla="*/ 759672 w 766265"/>
                  <a:gd name="connsiteY2" fmla="*/ 671010 h 957723"/>
                  <a:gd name="connsiteX3" fmla="*/ 754619 w 766265"/>
                  <a:gd name="connsiteY3" fmla="*/ 709470 h 957723"/>
                  <a:gd name="connsiteX4" fmla="*/ 753720 w 766265"/>
                  <a:gd name="connsiteY4" fmla="*/ 709232 h 957723"/>
                  <a:gd name="connsiteX5" fmla="*/ 688918 w 766265"/>
                  <a:gd name="connsiteY5" fmla="*/ 741706 h 957723"/>
                  <a:gd name="connsiteX6" fmla="*/ 655029 w 766265"/>
                  <a:gd name="connsiteY6" fmla="*/ 655752 h 957723"/>
                  <a:gd name="connsiteX7" fmla="*/ 575675 w 766265"/>
                  <a:gd name="connsiteY7" fmla="*/ 609233 h 957723"/>
                  <a:gd name="connsiteX8" fmla="*/ 574650 w 766265"/>
                  <a:gd name="connsiteY8" fmla="*/ 902355 h 957723"/>
                  <a:gd name="connsiteX9" fmla="*/ 566050 w 766265"/>
                  <a:gd name="connsiteY9" fmla="*/ 923458 h 957723"/>
                  <a:gd name="connsiteX10" fmla="*/ 563891 w 766265"/>
                  <a:gd name="connsiteY10" fmla="*/ 923306 h 957723"/>
                  <a:gd name="connsiteX11" fmla="*/ 495965 w 766265"/>
                  <a:gd name="connsiteY11" fmla="*/ 957723 h 957723"/>
                  <a:gd name="connsiteX12" fmla="*/ 496455 w 766265"/>
                  <a:gd name="connsiteY12" fmla="*/ 893295 h 957723"/>
                  <a:gd name="connsiteX13" fmla="*/ 220798 w 766265"/>
                  <a:gd name="connsiteY13" fmla="*/ 730917 h 957723"/>
                  <a:gd name="connsiteX14" fmla="*/ 190655 w 766265"/>
                  <a:gd name="connsiteY14" fmla="*/ 676607 h 957723"/>
                  <a:gd name="connsiteX15" fmla="*/ 191680 w 766265"/>
                  <a:gd name="connsiteY15" fmla="*/ 383365 h 957723"/>
                  <a:gd name="connsiteX16" fmla="*/ 26543 w 766265"/>
                  <a:gd name="connsiteY16" fmla="*/ 285899 h 957723"/>
                  <a:gd name="connsiteX17" fmla="*/ 6287 w 766265"/>
                  <a:gd name="connsiteY17" fmla="*/ 227806 h 957723"/>
                  <a:gd name="connsiteX18" fmla="*/ 305473 w 766265"/>
                  <a:gd name="connsiteY18" fmla="*/ 35075 h 957723"/>
                  <a:gd name="connsiteX19" fmla="*/ 288583 w 766265"/>
                  <a:gd name="connsiteY19" fmla="*/ 34759 h 957723"/>
                  <a:gd name="connsiteX20" fmla="*/ 355716 w 766265"/>
                  <a:gd name="connsiteY20" fmla="*/ 2115 h 957723"/>
                  <a:gd name="connsiteX21" fmla="*/ 355739 w 766265"/>
                  <a:gd name="connsiteY21" fmla="*/ 2694 h 957723"/>
                  <a:gd name="connsiteX22" fmla="*/ 355863 w 766265"/>
                  <a:gd name="connsiteY22" fmla="*/ 2614 h 957723"/>
                  <a:gd name="connsiteX23" fmla="*/ 368972 w 766265"/>
                  <a:gd name="connsiteY23" fmla="*/ 207 h 95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6265" h="957723">
                    <a:moveTo>
                      <a:pt x="368972" y="207"/>
                    </a:moveTo>
                    <a:cubicBezTo>
                      <a:pt x="383551" y="2043"/>
                      <a:pt x="401438" y="15995"/>
                      <a:pt x="412710" y="36556"/>
                    </a:cubicBezTo>
                    <a:lnTo>
                      <a:pt x="759672" y="671010"/>
                    </a:lnTo>
                    <a:cubicBezTo>
                      <a:pt x="770944" y="691082"/>
                      <a:pt x="766778" y="707848"/>
                      <a:pt x="754619" y="709470"/>
                    </a:cubicBezTo>
                    <a:lnTo>
                      <a:pt x="753720" y="709232"/>
                    </a:lnTo>
                    <a:lnTo>
                      <a:pt x="688918" y="741706"/>
                    </a:lnTo>
                    <a:lnTo>
                      <a:pt x="655029" y="655752"/>
                    </a:lnTo>
                    <a:lnTo>
                      <a:pt x="575675" y="609233"/>
                    </a:lnTo>
                    <a:lnTo>
                      <a:pt x="574650" y="902355"/>
                    </a:lnTo>
                    <a:cubicBezTo>
                      <a:pt x="574650" y="912498"/>
                      <a:pt x="571374" y="919859"/>
                      <a:pt x="566050" y="923458"/>
                    </a:cubicBezTo>
                    <a:lnTo>
                      <a:pt x="563891" y="923306"/>
                    </a:lnTo>
                    <a:lnTo>
                      <a:pt x="495965" y="957723"/>
                    </a:lnTo>
                    <a:lnTo>
                      <a:pt x="496455" y="893295"/>
                    </a:lnTo>
                    <a:lnTo>
                      <a:pt x="220798" y="730917"/>
                    </a:lnTo>
                    <a:cubicBezTo>
                      <a:pt x="204416" y="721757"/>
                      <a:pt x="190655" y="696892"/>
                      <a:pt x="190655" y="676607"/>
                    </a:cubicBezTo>
                    <a:lnTo>
                      <a:pt x="191680" y="383365"/>
                    </a:lnTo>
                    <a:lnTo>
                      <a:pt x="26543" y="285899"/>
                    </a:lnTo>
                    <a:cubicBezTo>
                      <a:pt x="3673" y="272192"/>
                      <a:pt x="-8088" y="236945"/>
                      <a:pt x="6287" y="227806"/>
                    </a:cubicBezTo>
                    <a:lnTo>
                      <a:pt x="305473" y="35075"/>
                    </a:lnTo>
                    <a:lnTo>
                      <a:pt x="288583" y="34759"/>
                    </a:lnTo>
                    <a:lnTo>
                      <a:pt x="355716" y="2115"/>
                    </a:lnTo>
                    <a:lnTo>
                      <a:pt x="355739" y="2694"/>
                    </a:lnTo>
                    <a:lnTo>
                      <a:pt x="355863" y="2614"/>
                    </a:lnTo>
                    <a:cubicBezTo>
                      <a:pt x="359620" y="330"/>
                      <a:pt x="364112" y="-405"/>
                      <a:pt x="368972" y="2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87CD6EA-8B36-1C4D-A066-5AED7C9AF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1437" y="2020187"/>
                <a:ext cx="766046" cy="925374"/>
              </a:xfrm>
              <a:custGeom>
                <a:avLst/>
                <a:gdLst>
                  <a:gd name="connsiteX0" fmla="*/ 368753 w 766046"/>
                  <a:gd name="connsiteY0" fmla="*/ 146 h 925374"/>
                  <a:gd name="connsiteX1" fmla="*/ 412491 w 766046"/>
                  <a:gd name="connsiteY1" fmla="*/ 36188 h 925374"/>
                  <a:gd name="connsiteX2" fmla="*/ 759453 w 766046"/>
                  <a:gd name="connsiteY2" fmla="*/ 670071 h 925374"/>
                  <a:gd name="connsiteX3" fmla="*/ 739851 w 766046"/>
                  <a:gd name="connsiteY3" fmla="*/ 705287 h 925374"/>
                  <a:gd name="connsiteX4" fmla="*/ 575457 w 766046"/>
                  <a:gd name="connsiteY4" fmla="*/ 608526 h 925374"/>
                  <a:gd name="connsiteX5" fmla="*/ 574430 w 766046"/>
                  <a:gd name="connsiteY5" fmla="*/ 902058 h 925374"/>
                  <a:gd name="connsiteX6" fmla="*/ 544942 w 766046"/>
                  <a:gd name="connsiteY6" fmla="*/ 921014 h 925374"/>
                  <a:gd name="connsiteX7" fmla="*/ 220578 w 766046"/>
                  <a:gd name="connsiteY7" fmla="*/ 730797 h 925374"/>
                  <a:gd name="connsiteX8" fmla="*/ 191090 w 766046"/>
                  <a:gd name="connsiteY8" fmla="*/ 675889 h 925374"/>
                  <a:gd name="connsiteX9" fmla="*/ 191604 w 766046"/>
                  <a:gd name="connsiteY9" fmla="*/ 382590 h 925374"/>
                  <a:gd name="connsiteX10" fmla="*/ 26324 w 766046"/>
                  <a:gd name="connsiteY10" fmla="*/ 285307 h 925374"/>
                  <a:gd name="connsiteX11" fmla="*/ 6721 w 766046"/>
                  <a:gd name="connsiteY11" fmla="*/ 227266 h 925374"/>
                  <a:gd name="connsiteX12" fmla="*/ 355644 w 766046"/>
                  <a:gd name="connsiteY12" fmla="*/ 2928 h 925374"/>
                  <a:gd name="connsiteX13" fmla="*/ 368753 w 766046"/>
                  <a:gd name="connsiteY13" fmla="*/ 146 h 92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6046" h="925374">
                    <a:moveTo>
                      <a:pt x="368753" y="146"/>
                    </a:moveTo>
                    <a:cubicBezTo>
                      <a:pt x="383332" y="1705"/>
                      <a:pt x="401219" y="15645"/>
                      <a:pt x="412491" y="36188"/>
                    </a:cubicBezTo>
                    <a:lnTo>
                      <a:pt x="759453" y="670071"/>
                    </a:lnTo>
                    <a:cubicBezTo>
                      <a:pt x="774482" y="696809"/>
                      <a:pt x="762067" y="718330"/>
                      <a:pt x="739851" y="705287"/>
                    </a:cubicBezTo>
                    <a:lnTo>
                      <a:pt x="575457" y="608526"/>
                    </a:lnTo>
                    <a:lnTo>
                      <a:pt x="574430" y="902058"/>
                    </a:lnTo>
                    <a:cubicBezTo>
                      <a:pt x="574430" y="922321"/>
                      <a:pt x="561325" y="931472"/>
                      <a:pt x="544942" y="921014"/>
                    </a:cubicBezTo>
                    <a:lnTo>
                      <a:pt x="220578" y="730797"/>
                    </a:lnTo>
                    <a:cubicBezTo>
                      <a:pt x="203541" y="720992"/>
                      <a:pt x="190435" y="696153"/>
                      <a:pt x="191090" y="675889"/>
                    </a:cubicBezTo>
                    <a:lnTo>
                      <a:pt x="191604" y="382590"/>
                    </a:lnTo>
                    <a:lnTo>
                      <a:pt x="26324" y="285307"/>
                    </a:lnTo>
                    <a:cubicBezTo>
                      <a:pt x="3454" y="272264"/>
                      <a:pt x="-8307" y="237048"/>
                      <a:pt x="6721" y="227266"/>
                    </a:cubicBezTo>
                    <a:lnTo>
                      <a:pt x="355644" y="2928"/>
                    </a:lnTo>
                    <a:cubicBezTo>
                      <a:pt x="359401" y="483"/>
                      <a:pt x="363893" y="-373"/>
                      <a:pt x="368753" y="14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8890B7E3-7727-8245-BF28-32924A5B8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7757" y="3289171"/>
                <a:ext cx="1258042" cy="765428"/>
              </a:xfrm>
              <a:custGeom>
                <a:avLst/>
                <a:gdLst>
                  <a:gd name="connsiteX0" fmla="*/ 1201862 w 1258042"/>
                  <a:gd name="connsiteY0" fmla="*/ 682370 h 765428"/>
                  <a:gd name="connsiteX1" fmla="*/ 1224919 w 1258042"/>
                  <a:gd name="connsiteY1" fmla="*/ 684573 h 765428"/>
                  <a:gd name="connsiteX2" fmla="*/ 1258042 w 1258042"/>
                  <a:gd name="connsiteY2" fmla="*/ 742025 h 765428"/>
                  <a:gd name="connsiteX3" fmla="*/ 1224919 w 1258042"/>
                  <a:gd name="connsiteY3" fmla="*/ 760958 h 765428"/>
                  <a:gd name="connsiteX4" fmla="*/ 1192445 w 1258042"/>
                  <a:gd name="connsiteY4" fmla="*/ 704159 h 765428"/>
                  <a:gd name="connsiteX5" fmla="*/ 1201862 w 1258042"/>
                  <a:gd name="connsiteY5" fmla="*/ 682370 h 765428"/>
                  <a:gd name="connsiteX6" fmla="*/ 9661 w 1258042"/>
                  <a:gd name="connsiteY6" fmla="*/ 2211 h 765428"/>
                  <a:gd name="connsiteX7" fmla="*/ 32474 w 1258042"/>
                  <a:gd name="connsiteY7" fmla="*/ 4169 h 765428"/>
                  <a:gd name="connsiteX8" fmla="*/ 65597 w 1258042"/>
                  <a:gd name="connsiteY8" fmla="*/ 61621 h 765428"/>
                  <a:gd name="connsiteX9" fmla="*/ 32474 w 1258042"/>
                  <a:gd name="connsiteY9" fmla="*/ 80555 h 765428"/>
                  <a:gd name="connsiteX10" fmla="*/ 0 w 1258042"/>
                  <a:gd name="connsiteY10" fmla="*/ 23755 h 765428"/>
                  <a:gd name="connsiteX11" fmla="*/ 9661 w 1258042"/>
                  <a:gd name="connsiteY11" fmla="*/ 2211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8042" h="765428">
                    <a:moveTo>
                      <a:pt x="1201862" y="682370"/>
                    </a:moveTo>
                    <a:cubicBezTo>
                      <a:pt x="1207708" y="678860"/>
                      <a:pt x="1215826" y="679350"/>
                      <a:pt x="1224919" y="684573"/>
                    </a:cubicBezTo>
                    <a:cubicBezTo>
                      <a:pt x="1243753" y="695019"/>
                      <a:pt x="1258042" y="721134"/>
                      <a:pt x="1258042" y="742025"/>
                    </a:cubicBezTo>
                    <a:cubicBezTo>
                      <a:pt x="1258042" y="762917"/>
                      <a:pt x="1243753" y="771404"/>
                      <a:pt x="1224919" y="760958"/>
                    </a:cubicBezTo>
                    <a:cubicBezTo>
                      <a:pt x="1206733" y="750513"/>
                      <a:pt x="1192445" y="724398"/>
                      <a:pt x="1192445" y="704159"/>
                    </a:cubicBezTo>
                    <a:cubicBezTo>
                      <a:pt x="1192445" y="693387"/>
                      <a:pt x="1196017" y="685879"/>
                      <a:pt x="1201862" y="682370"/>
                    </a:cubicBezTo>
                    <a:close/>
                    <a:moveTo>
                      <a:pt x="9661" y="2211"/>
                    </a:moveTo>
                    <a:cubicBezTo>
                      <a:pt x="15588" y="-1217"/>
                      <a:pt x="23706" y="-727"/>
                      <a:pt x="32474" y="4169"/>
                    </a:cubicBezTo>
                    <a:cubicBezTo>
                      <a:pt x="51308" y="15268"/>
                      <a:pt x="65597" y="40730"/>
                      <a:pt x="65597" y="61621"/>
                    </a:cubicBezTo>
                    <a:cubicBezTo>
                      <a:pt x="65597" y="82513"/>
                      <a:pt x="51308" y="91653"/>
                      <a:pt x="32474" y="80555"/>
                    </a:cubicBezTo>
                    <a:cubicBezTo>
                      <a:pt x="14938" y="70109"/>
                      <a:pt x="0" y="44647"/>
                      <a:pt x="0" y="23755"/>
                    </a:cubicBezTo>
                    <a:cubicBezTo>
                      <a:pt x="0" y="12983"/>
                      <a:pt x="3735" y="5638"/>
                      <a:pt x="9661" y="221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4594214F-5922-FF49-8E95-993445C6D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5261" y="7120109"/>
                <a:ext cx="2724766" cy="1564005"/>
              </a:xfrm>
              <a:custGeom>
                <a:avLst/>
                <a:gdLst>
                  <a:gd name="T0" fmla="*/ 2400 w 4173"/>
                  <a:gd name="T1" fmla="*/ 2344 h 2393"/>
                  <a:gd name="T2" fmla="*/ 85 w 4173"/>
                  <a:gd name="T3" fmla="*/ 1023 h 2393"/>
                  <a:gd name="T4" fmla="*/ 85 w 4173"/>
                  <a:gd name="T5" fmla="*/ 1023 h 2393"/>
                  <a:gd name="T6" fmla="*/ 108 w 4173"/>
                  <a:gd name="T7" fmla="*/ 832 h 2393"/>
                  <a:gd name="T8" fmla="*/ 1440 w 4173"/>
                  <a:gd name="T9" fmla="*/ 62 h 2393"/>
                  <a:gd name="T10" fmla="*/ 1440 w 4173"/>
                  <a:gd name="T11" fmla="*/ 62 h 2393"/>
                  <a:gd name="T12" fmla="*/ 1771 w 4173"/>
                  <a:gd name="T13" fmla="*/ 48 h 2393"/>
                  <a:gd name="T14" fmla="*/ 4087 w 4173"/>
                  <a:gd name="T15" fmla="*/ 1369 h 2393"/>
                  <a:gd name="T16" fmla="*/ 4087 w 4173"/>
                  <a:gd name="T17" fmla="*/ 1369 h 2393"/>
                  <a:gd name="T18" fmla="*/ 4064 w 4173"/>
                  <a:gd name="T19" fmla="*/ 1560 h 2393"/>
                  <a:gd name="T20" fmla="*/ 2731 w 4173"/>
                  <a:gd name="T21" fmla="*/ 2330 h 2393"/>
                  <a:gd name="T22" fmla="*/ 2731 w 4173"/>
                  <a:gd name="T23" fmla="*/ 2330 h 2393"/>
                  <a:gd name="T24" fmla="*/ 2400 w 4173"/>
                  <a:gd name="T25" fmla="*/ 2344 h 2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73" h="2393">
                    <a:moveTo>
                      <a:pt x="2400" y="2344"/>
                    </a:moveTo>
                    <a:lnTo>
                      <a:pt x="85" y="1023"/>
                    </a:lnTo>
                    <a:lnTo>
                      <a:pt x="85" y="1023"/>
                    </a:lnTo>
                    <a:cubicBezTo>
                      <a:pt x="0" y="973"/>
                      <a:pt x="10" y="888"/>
                      <a:pt x="108" y="832"/>
                    </a:cubicBezTo>
                    <a:lnTo>
                      <a:pt x="1440" y="62"/>
                    </a:lnTo>
                    <a:lnTo>
                      <a:pt x="1440" y="62"/>
                    </a:lnTo>
                    <a:cubicBezTo>
                      <a:pt x="1538" y="5"/>
                      <a:pt x="1686" y="0"/>
                      <a:pt x="1771" y="48"/>
                    </a:cubicBezTo>
                    <a:lnTo>
                      <a:pt x="4087" y="1369"/>
                    </a:lnTo>
                    <a:lnTo>
                      <a:pt x="4087" y="1369"/>
                    </a:lnTo>
                    <a:cubicBezTo>
                      <a:pt x="4172" y="1418"/>
                      <a:pt x="4162" y="1504"/>
                      <a:pt x="4064" y="1560"/>
                    </a:cubicBezTo>
                    <a:lnTo>
                      <a:pt x="2731" y="2330"/>
                    </a:lnTo>
                    <a:lnTo>
                      <a:pt x="2731" y="2330"/>
                    </a:lnTo>
                    <a:cubicBezTo>
                      <a:pt x="2633" y="2387"/>
                      <a:pt x="2485" y="2392"/>
                      <a:pt x="2400" y="23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E04EC704-0BE4-AB4A-8476-73DDBDDBF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4613" y="3640703"/>
                <a:ext cx="2886063" cy="4746738"/>
              </a:xfrm>
              <a:custGeom>
                <a:avLst/>
                <a:gdLst>
                  <a:gd name="T0" fmla="*/ 4416 w 4420"/>
                  <a:gd name="T1" fmla="*/ 6252 h 7268"/>
                  <a:gd name="T2" fmla="*/ 4416 w 4420"/>
                  <a:gd name="T3" fmla="*/ 6252 h 7268"/>
                  <a:gd name="T4" fmla="*/ 4416 w 4420"/>
                  <a:gd name="T5" fmla="*/ 844 h 7268"/>
                  <a:gd name="T6" fmla="*/ 2266 w 4420"/>
                  <a:gd name="T7" fmla="*/ 281 h 7268"/>
                  <a:gd name="T8" fmla="*/ 1869 w 4420"/>
                  <a:gd name="T9" fmla="*/ 53 h 7268"/>
                  <a:gd name="T10" fmla="*/ 1869 w 4420"/>
                  <a:gd name="T11" fmla="*/ 53 h 7268"/>
                  <a:gd name="T12" fmla="*/ 1515 w 4420"/>
                  <a:gd name="T13" fmla="*/ 67 h 7268"/>
                  <a:gd name="T14" fmla="*/ 1146 w 4420"/>
                  <a:gd name="T15" fmla="*/ 281 h 7268"/>
                  <a:gd name="T16" fmla="*/ 0 w 4420"/>
                  <a:gd name="T17" fmla="*/ 280 h 7268"/>
                  <a:gd name="T18" fmla="*/ 339 w 4420"/>
                  <a:gd name="T19" fmla="*/ 5500 h 7268"/>
                  <a:gd name="T20" fmla="*/ 339 w 4420"/>
                  <a:gd name="T21" fmla="*/ 5500 h 7268"/>
                  <a:gd name="T22" fmla="*/ 400 w 4420"/>
                  <a:gd name="T23" fmla="*/ 5595 h 7268"/>
                  <a:gd name="T24" fmla="*/ 2545 w 4420"/>
                  <a:gd name="T25" fmla="*/ 7214 h 7268"/>
                  <a:gd name="T26" fmla="*/ 2545 w 4420"/>
                  <a:gd name="T27" fmla="*/ 7214 h 7268"/>
                  <a:gd name="T28" fmla="*/ 2900 w 4420"/>
                  <a:gd name="T29" fmla="*/ 7200 h 7268"/>
                  <a:gd name="T30" fmla="*/ 4330 w 4420"/>
                  <a:gd name="T31" fmla="*/ 6374 h 7268"/>
                  <a:gd name="T32" fmla="*/ 4330 w 4420"/>
                  <a:gd name="T33" fmla="*/ 6374 h 7268"/>
                  <a:gd name="T34" fmla="*/ 4416 w 4420"/>
                  <a:gd name="T35" fmla="*/ 6252 h 7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20" h="7268">
                    <a:moveTo>
                      <a:pt x="4416" y="6252"/>
                    </a:moveTo>
                    <a:lnTo>
                      <a:pt x="4416" y="6252"/>
                    </a:lnTo>
                    <a:lnTo>
                      <a:pt x="4416" y="844"/>
                    </a:lnTo>
                    <a:lnTo>
                      <a:pt x="2266" y="281"/>
                    </a:lnTo>
                    <a:lnTo>
                      <a:pt x="1869" y="53"/>
                    </a:lnTo>
                    <a:lnTo>
                      <a:pt x="1869" y="53"/>
                    </a:lnTo>
                    <a:cubicBezTo>
                      <a:pt x="1779" y="0"/>
                      <a:pt x="1620" y="7"/>
                      <a:pt x="1515" y="67"/>
                    </a:cubicBezTo>
                    <a:lnTo>
                      <a:pt x="1146" y="281"/>
                    </a:lnTo>
                    <a:lnTo>
                      <a:pt x="0" y="280"/>
                    </a:lnTo>
                    <a:lnTo>
                      <a:pt x="339" y="5500"/>
                    </a:lnTo>
                    <a:lnTo>
                      <a:pt x="339" y="5500"/>
                    </a:lnTo>
                    <a:cubicBezTo>
                      <a:pt x="337" y="5536"/>
                      <a:pt x="357" y="5570"/>
                      <a:pt x="400" y="5595"/>
                    </a:cubicBezTo>
                    <a:lnTo>
                      <a:pt x="2545" y="7214"/>
                    </a:lnTo>
                    <a:lnTo>
                      <a:pt x="2545" y="7214"/>
                    </a:lnTo>
                    <a:cubicBezTo>
                      <a:pt x="2636" y="7267"/>
                      <a:pt x="2795" y="7260"/>
                      <a:pt x="2900" y="7200"/>
                    </a:cubicBezTo>
                    <a:lnTo>
                      <a:pt x="4330" y="6374"/>
                    </a:lnTo>
                    <a:lnTo>
                      <a:pt x="4330" y="6374"/>
                    </a:lnTo>
                    <a:cubicBezTo>
                      <a:pt x="4390" y="6339"/>
                      <a:pt x="4419" y="6294"/>
                      <a:pt x="4416" y="625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D7088A57-21DC-AA40-A5F6-2624D10F2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4613" y="3652224"/>
                <a:ext cx="1788667" cy="4723696"/>
              </a:xfrm>
              <a:custGeom>
                <a:avLst/>
                <a:gdLst>
                  <a:gd name="T0" fmla="*/ 1708 w 2739"/>
                  <a:gd name="T1" fmla="*/ 0 h 7234"/>
                  <a:gd name="T2" fmla="*/ 1708 w 2739"/>
                  <a:gd name="T3" fmla="*/ 0 h 7234"/>
                  <a:gd name="T4" fmla="*/ 1518 w 2739"/>
                  <a:gd name="T5" fmla="*/ 49 h 7234"/>
                  <a:gd name="T6" fmla="*/ 1149 w 2739"/>
                  <a:gd name="T7" fmla="*/ 263 h 7234"/>
                  <a:gd name="T8" fmla="*/ 3 w 2739"/>
                  <a:gd name="T9" fmla="*/ 262 h 7234"/>
                  <a:gd name="T10" fmla="*/ 3 w 2739"/>
                  <a:gd name="T11" fmla="*/ 5684 h 7234"/>
                  <a:gd name="T12" fmla="*/ 3 w 2739"/>
                  <a:gd name="T13" fmla="*/ 5684 h 7234"/>
                  <a:gd name="T14" fmla="*/ 64 w 2739"/>
                  <a:gd name="T15" fmla="*/ 5779 h 7234"/>
                  <a:gd name="T16" fmla="*/ 2548 w 2739"/>
                  <a:gd name="T17" fmla="*/ 7196 h 7234"/>
                  <a:gd name="T18" fmla="*/ 2548 w 2739"/>
                  <a:gd name="T19" fmla="*/ 7196 h 7234"/>
                  <a:gd name="T20" fmla="*/ 2712 w 2739"/>
                  <a:gd name="T21" fmla="*/ 7232 h 7234"/>
                  <a:gd name="T22" fmla="*/ 2738 w 2739"/>
                  <a:gd name="T23" fmla="*/ 1776 h 7234"/>
                  <a:gd name="T24" fmla="*/ 1708 w 2739"/>
                  <a:gd name="T25" fmla="*/ 0 h 7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39" h="7234">
                    <a:moveTo>
                      <a:pt x="1708" y="0"/>
                    </a:moveTo>
                    <a:lnTo>
                      <a:pt x="1708" y="0"/>
                    </a:lnTo>
                    <a:cubicBezTo>
                      <a:pt x="1642" y="1"/>
                      <a:pt x="1573" y="18"/>
                      <a:pt x="1518" y="49"/>
                    </a:cubicBezTo>
                    <a:lnTo>
                      <a:pt x="1149" y="263"/>
                    </a:lnTo>
                    <a:lnTo>
                      <a:pt x="3" y="262"/>
                    </a:lnTo>
                    <a:lnTo>
                      <a:pt x="3" y="5684"/>
                    </a:lnTo>
                    <a:lnTo>
                      <a:pt x="3" y="5684"/>
                    </a:lnTo>
                    <a:cubicBezTo>
                      <a:pt x="0" y="5720"/>
                      <a:pt x="20" y="5754"/>
                      <a:pt x="64" y="5779"/>
                    </a:cubicBezTo>
                    <a:lnTo>
                      <a:pt x="2548" y="7196"/>
                    </a:lnTo>
                    <a:lnTo>
                      <a:pt x="2548" y="7196"/>
                    </a:lnTo>
                    <a:cubicBezTo>
                      <a:pt x="2592" y="7222"/>
                      <a:pt x="2651" y="7233"/>
                      <a:pt x="2712" y="7232"/>
                    </a:cubicBezTo>
                    <a:lnTo>
                      <a:pt x="2738" y="1776"/>
                    </a:lnTo>
                    <a:lnTo>
                      <a:pt x="1708" y="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DAA80238-FDB9-484F-8701-BB6316EFD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3827" y="4769783"/>
                <a:ext cx="184339" cy="3611899"/>
              </a:xfrm>
              <a:custGeom>
                <a:avLst/>
                <a:gdLst>
                  <a:gd name="T0" fmla="*/ 0 w 284"/>
                  <a:gd name="T1" fmla="*/ 5496 h 5531"/>
                  <a:gd name="T2" fmla="*/ 0 w 284"/>
                  <a:gd name="T3" fmla="*/ 5496 h 5531"/>
                  <a:gd name="T4" fmla="*/ 283 w 284"/>
                  <a:gd name="T5" fmla="*/ 5493 h 5531"/>
                  <a:gd name="T6" fmla="*/ 283 w 284"/>
                  <a:gd name="T7" fmla="*/ 0 h 5531"/>
                  <a:gd name="T8" fmla="*/ 0 w 284"/>
                  <a:gd name="T9" fmla="*/ 0 h 5531"/>
                  <a:gd name="T10" fmla="*/ 0 w 284"/>
                  <a:gd name="T11" fmla="*/ 5496 h 5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5531">
                    <a:moveTo>
                      <a:pt x="0" y="5496"/>
                    </a:moveTo>
                    <a:lnTo>
                      <a:pt x="0" y="5496"/>
                    </a:lnTo>
                    <a:cubicBezTo>
                      <a:pt x="78" y="5530"/>
                      <a:pt x="192" y="5528"/>
                      <a:pt x="283" y="5493"/>
                    </a:cubicBezTo>
                    <a:lnTo>
                      <a:pt x="283" y="0"/>
                    </a:lnTo>
                    <a:lnTo>
                      <a:pt x="0" y="0"/>
                    </a:lnTo>
                    <a:lnTo>
                      <a:pt x="0" y="54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515FCC03-792A-9A44-87AB-F3706EE1D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7330" y="3171216"/>
                <a:ext cx="2923506" cy="1676336"/>
              </a:xfrm>
              <a:custGeom>
                <a:avLst/>
                <a:gdLst>
                  <a:gd name="T0" fmla="*/ 2575 w 4477"/>
                  <a:gd name="T1" fmla="*/ 2515 h 2568"/>
                  <a:gd name="T2" fmla="*/ 91 w 4477"/>
                  <a:gd name="T3" fmla="*/ 1098 h 2568"/>
                  <a:gd name="T4" fmla="*/ 91 w 4477"/>
                  <a:gd name="T5" fmla="*/ 1098 h 2568"/>
                  <a:gd name="T6" fmla="*/ 116 w 4477"/>
                  <a:gd name="T7" fmla="*/ 893 h 2568"/>
                  <a:gd name="T8" fmla="*/ 1545 w 4477"/>
                  <a:gd name="T9" fmla="*/ 68 h 2568"/>
                  <a:gd name="T10" fmla="*/ 1545 w 4477"/>
                  <a:gd name="T11" fmla="*/ 68 h 2568"/>
                  <a:gd name="T12" fmla="*/ 1899 w 4477"/>
                  <a:gd name="T13" fmla="*/ 53 h 2568"/>
                  <a:gd name="T14" fmla="*/ 4385 w 4477"/>
                  <a:gd name="T15" fmla="*/ 1470 h 2568"/>
                  <a:gd name="T16" fmla="*/ 4385 w 4477"/>
                  <a:gd name="T17" fmla="*/ 1470 h 2568"/>
                  <a:gd name="T18" fmla="*/ 4360 w 4477"/>
                  <a:gd name="T19" fmla="*/ 1675 h 2568"/>
                  <a:gd name="T20" fmla="*/ 2930 w 4477"/>
                  <a:gd name="T21" fmla="*/ 2501 h 2568"/>
                  <a:gd name="T22" fmla="*/ 2930 w 4477"/>
                  <a:gd name="T23" fmla="*/ 2501 h 2568"/>
                  <a:gd name="T24" fmla="*/ 2575 w 4477"/>
                  <a:gd name="T25" fmla="*/ 2515 h 2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7" h="2568">
                    <a:moveTo>
                      <a:pt x="2575" y="2515"/>
                    </a:moveTo>
                    <a:lnTo>
                      <a:pt x="91" y="1098"/>
                    </a:lnTo>
                    <a:lnTo>
                      <a:pt x="91" y="1098"/>
                    </a:lnTo>
                    <a:cubicBezTo>
                      <a:pt x="0" y="1046"/>
                      <a:pt x="11" y="954"/>
                      <a:pt x="116" y="893"/>
                    </a:cubicBezTo>
                    <a:lnTo>
                      <a:pt x="1545" y="68"/>
                    </a:lnTo>
                    <a:lnTo>
                      <a:pt x="1545" y="68"/>
                    </a:lnTo>
                    <a:cubicBezTo>
                      <a:pt x="1650" y="7"/>
                      <a:pt x="1809" y="0"/>
                      <a:pt x="1899" y="53"/>
                    </a:cubicBezTo>
                    <a:lnTo>
                      <a:pt x="4385" y="1470"/>
                    </a:lnTo>
                    <a:lnTo>
                      <a:pt x="4385" y="1470"/>
                    </a:lnTo>
                    <a:cubicBezTo>
                      <a:pt x="4476" y="1523"/>
                      <a:pt x="4464" y="1614"/>
                      <a:pt x="4360" y="1675"/>
                    </a:cubicBezTo>
                    <a:lnTo>
                      <a:pt x="2930" y="2501"/>
                    </a:lnTo>
                    <a:lnTo>
                      <a:pt x="2930" y="2501"/>
                    </a:lnTo>
                    <a:cubicBezTo>
                      <a:pt x="2825" y="2561"/>
                      <a:pt x="2666" y="2567"/>
                      <a:pt x="2575" y="2515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71C6CA08-F6BB-934A-9FCB-73A6B472C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5971" y="3796240"/>
                <a:ext cx="2909105" cy="1051311"/>
              </a:xfrm>
              <a:custGeom>
                <a:avLst/>
                <a:gdLst>
                  <a:gd name="T0" fmla="*/ 4346 w 4453"/>
                  <a:gd name="T1" fmla="*/ 617 h 1611"/>
                  <a:gd name="T2" fmla="*/ 2916 w 4453"/>
                  <a:gd name="T3" fmla="*/ 1443 h 1611"/>
                  <a:gd name="T4" fmla="*/ 2916 w 4453"/>
                  <a:gd name="T5" fmla="*/ 1443 h 1611"/>
                  <a:gd name="T6" fmla="*/ 2561 w 4453"/>
                  <a:gd name="T7" fmla="*/ 1458 h 1611"/>
                  <a:gd name="T8" fmla="*/ 77 w 4453"/>
                  <a:gd name="T9" fmla="*/ 40 h 1611"/>
                  <a:gd name="T10" fmla="*/ 77 w 4453"/>
                  <a:gd name="T11" fmla="*/ 40 h 1611"/>
                  <a:gd name="T12" fmla="*/ 31 w 4453"/>
                  <a:gd name="T13" fmla="*/ 0 h 1611"/>
                  <a:gd name="T14" fmla="*/ 31 w 4453"/>
                  <a:gd name="T15" fmla="*/ 0 h 1611"/>
                  <a:gd name="T16" fmla="*/ 77 w 4453"/>
                  <a:gd name="T17" fmla="*/ 141 h 1611"/>
                  <a:gd name="T18" fmla="*/ 2561 w 4453"/>
                  <a:gd name="T19" fmla="*/ 1558 h 1611"/>
                  <a:gd name="T20" fmla="*/ 2561 w 4453"/>
                  <a:gd name="T21" fmla="*/ 1558 h 1611"/>
                  <a:gd name="T22" fmla="*/ 2916 w 4453"/>
                  <a:gd name="T23" fmla="*/ 1544 h 1611"/>
                  <a:gd name="T24" fmla="*/ 4346 w 4453"/>
                  <a:gd name="T25" fmla="*/ 718 h 1611"/>
                  <a:gd name="T26" fmla="*/ 4346 w 4453"/>
                  <a:gd name="T27" fmla="*/ 718 h 1611"/>
                  <a:gd name="T28" fmla="*/ 4416 w 4453"/>
                  <a:gd name="T29" fmla="*/ 553 h 1611"/>
                  <a:gd name="T30" fmla="*/ 4416 w 4453"/>
                  <a:gd name="T31" fmla="*/ 553 h 1611"/>
                  <a:gd name="T32" fmla="*/ 4346 w 4453"/>
                  <a:gd name="T33" fmla="*/ 617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53" h="1611">
                    <a:moveTo>
                      <a:pt x="4346" y="617"/>
                    </a:moveTo>
                    <a:lnTo>
                      <a:pt x="2916" y="1443"/>
                    </a:lnTo>
                    <a:lnTo>
                      <a:pt x="2916" y="1443"/>
                    </a:lnTo>
                    <a:cubicBezTo>
                      <a:pt x="2811" y="1504"/>
                      <a:pt x="2652" y="1510"/>
                      <a:pt x="2561" y="1458"/>
                    </a:cubicBezTo>
                    <a:lnTo>
                      <a:pt x="77" y="40"/>
                    </a:lnTo>
                    <a:lnTo>
                      <a:pt x="77" y="40"/>
                    </a:lnTo>
                    <a:cubicBezTo>
                      <a:pt x="57" y="29"/>
                      <a:pt x="42" y="15"/>
                      <a:pt x="31" y="0"/>
                    </a:cubicBezTo>
                    <a:lnTo>
                      <a:pt x="31" y="0"/>
                    </a:lnTo>
                    <a:cubicBezTo>
                      <a:pt x="0" y="50"/>
                      <a:pt x="14" y="105"/>
                      <a:pt x="77" y="141"/>
                    </a:cubicBezTo>
                    <a:lnTo>
                      <a:pt x="2561" y="1558"/>
                    </a:lnTo>
                    <a:lnTo>
                      <a:pt x="2561" y="1558"/>
                    </a:lnTo>
                    <a:cubicBezTo>
                      <a:pt x="2652" y="1610"/>
                      <a:pt x="2811" y="1604"/>
                      <a:pt x="2916" y="1544"/>
                    </a:cubicBezTo>
                    <a:lnTo>
                      <a:pt x="4346" y="718"/>
                    </a:lnTo>
                    <a:lnTo>
                      <a:pt x="4346" y="718"/>
                    </a:lnTo>
                    <a:cubicBezTo>
                      <a:pt x="4427" y="671"/>
                      <a:pt x="4452" y="605"/>
                      <a:pt x="4416" y="553"/>
                    </a:cubicBezTo>
                    <a:lnTo>
                      <a:pt x="4416" y="553"/>
                    </a:lnTo>
                    <a:cubicBezTo>
                      <a:pt x="4402" y="576"/>
                      <a:pt x="4379" y="598"/>
                      <a:pt x="4346" y="617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0" name="Freeform 83">
                <a:extLst>
                  <a:ext uri="{FF2B5EF4-FFF2-40B4-BE49-F238E27FC236}">
                    <a16:creationId xmlns:a16="http://schemas.microsoft.com/office/drawing/2014/main" id="{5F8CFD47-FC18-FD4D-BECA-C771EAD6A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6595" y="3476527"/>
                <a:ext cx="1690738" cy="979303"/>
              </a:xfrm>
              <a:custGeom>
                <a:avLst/>
                <a:gdLst>
                  <a:gd name="T0" fmla="*/ 1697 w 2588"/>
                  <a:gd name="T1" fmla="*/ 1473 h 1499"/>
                  <a:gd name="T2" fmla="*/ 43 w 2588"/>
                  <a:gd name="T3" fmla="*/ 514 h 1499"/>
                  <a:gd name="T4" fmla="*/ 43 w 2588"/>
                  <a:gd name="T5" fmla="*/ 514 h 1499"/>
                  <a:gd name="T6" fmla="*/ 55 w 2588"/>
                  <a:gd name="T7" fmla="*/ 418 h 1499"/>
                  <a:gd name="T8" fmla="*/ 724 w 2588"/>
                  <a:gd name="T9" fmla="*/ 31 h 1499"/>
                  <a:gd name="T10" fmla="*/ 724 w 2588"/>
                  <a:gd name="T11" fmla="*/ 31 h 1499"/>
                  <a:gd name="T12" fmla="*/ 890 w 2588"/>
                  <a:gd name="T13" fmla="*/ 24 h 1499"/>
                  <a:gd name="T14" fmla="*/ 2544 w 2588"/>
                  <a:gd name="T15" fmla="*/ 984 h 1499"/>
                  <a:gd name="T16" fmla="*/ 2544 w 2588"/>
                  <a:gd name="T17" fmla="*/ 984 h 1499"/>
                  <a:gd name="T18" fmla="*/ 2533 w 2588"/>
                  <a:gd name="T19" fmla="*/ 1079 h 1499"/>
                  <a:gd name="T20" fmla="*/ 1863 w 2588"/>
                  <a:gd name="T21" fmla="*/ 1466 h 1499"/>
                  <a:gd name="T22" fmla="*/ 1863 w 2588"/>
                  <a:gd name="T23" fmla="*/ 1466 h 1499"/>
                  <a:gd name="T24" fmla="*/ 1697 w 2588"/>
                  <a:gd name="T25" fmla="*/ 1473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8" h="1499">
                    <a:moveTo>
                      <a:pt x="1697" y="1473"/>
                    </a:moveTo>
                    <a:lnTo>
                      <a:pt x="43" y="514"/>
                    </a:lnTo>
                    <a:lnTo>
                      <a:pt x="43" y="514"/>
                    </a:lnTo>
                    <a:cubicBezTo>
                      <a:pt x="0" y="489"/>
                      <a:pt x="5" y="446"/>
                      <a:pt x="55" y="418"/>
                    </a:cubicBezTo>
                    <a:lnTo>
                      <a:pt x="724" y="31"/>
                    </a:lnTo>
                    <a:lnTo>
                      <a:pt x="724" y="31"/>
                    </a:lnTo>
                    <a:cubicBezTo>
                      <a:pt x="773" y="3"/>
                      <a:pt x="847" y="0"/>
                      <a:pt x="890" y="24"/>
                    </a:cubicBezTo>
                    <a:lnTo>
                      <a:pt x="2544" y="984"/>
                    </a:lnTo>
                    <a:lnTo>
                      <a:pt x="2544" y="984"/>
                    </a:lnTo>
                    <a:cubicBezTo>
                      <a:pt x="2587" y="1008"/>
                      <a:pt x="2581" y="1051"/>
                      <a:pt x="2533" y="1079"/>
                    </a:cubicBezTo>
                    <a:lnTo>
                      <a:pt x="1863" y="1466"/>
                    </a:lnTo>
                    <a:lnTo>
                      <a:pt x="1863" y="1466"/>
                    </a:lnTo>
                    <a:cubicBezTo>
                      <a:pt x="1814" y="1494"/>
                      <a:pt x="1740" y="1498"/>
                      <a:pt x="1697" y="1473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137687BD-1128-2F4C-B623-B3840EB37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5522" y="3756813"/>
                <a:ext cx="771903" cy="446810"/>
              </a:xfrm>
              <a:custGeom>
                <a:avLst/>
                <a:gdLst>
                  <a:gd name="connsiteX0" fmla="*/ 706597 w 771903"/>
                  <a:gd name="connsiteY0" fmla="*/ 363999 h 446810"/>
                  <a:gd name="connsiteX1" fmla="*/ 769272 w 771903"/>
                  <a:gd name="connsiteY1" fmla="*/ 400937 h 446810"/>
                  <a:gd name="connsiteX2" fmla="*/ 768619 w 771903"/>
                  <a:gd name="connsiteY2" fmla="*/ 409512 h 446810"/>
                  <a:gd name="connsiteX3" fmla="*/ 707902 w 771903"/>
                  <a:gd name="connsiteY3" fmla="*/ 444472 h 446810"/>
                  <a:gd name="connsiteX4" fmla="*/ 692887 w 771903"/>
                  <a:gd name="connsiteY4" fmla="*/ 445131 h 446810"/>
                  <a:gd name="connsiteX5" fmla="*/ 630211 w 771903"/>
                  <a:gd name="connsiteY5" fmla="*/ 408852 h 446810"/>
                  <a:gd name="connsiteX6" fmla="*/ 631517 w 771903"/>
                  <a:gd name="connsiteY6" fmla="*/ 400278 h 446810"/>
                  <a:gd name="connsiteX7" fmla="*/ 691581 w 771903"/>
                  <a:gd name="connsiteY7" fmla="*/ 364659 h 446810"/>
                  <a:gd name="connsiteX8" fmla="*/ 706597 w 771903"/>
                  <a:gd name="connsiteY8" fmla="*/ 363999 h 446810"/>
                  <a:gd name="connsiteX9" fmla="*/ 496633 w 771903"/>
                  <a:gd name="connsiteY9" fmla="*/ 242973 h 446810"/>
                  <a:gd name="connsiteX10" fmla="*/ 559031 w 771903"/>
                  <a:gd name="connsiteY10" fmla="*/ 278313 h 446810"/>
                  <a:gd name="connsiteX11" fmla="*/ 557731 w 771903"/>
                  <a:gd name="connsiteY11" fmla="*/ 287309 h 446810"/>
                  <a:gd name="connsiteX12" fmla="*/ 497933 w 771903"/>
                  <a:gd name="connsiteY12" fmla="*/ 321363 h 446810"/>
                  <a:gd name="connsiteX13" fmla="*/ 482983 w 771903"/>
                  <a:gd name="connsiteY13" fmla="*/ 322006 h 446810"/>
                  <a:gd name="connsiteX14" fmla="*/ 420585 w 771903"/>
                  <a:gd name="connsiteY14" fmla="*/ 286666 h 446810"/>
                  <a:gd name="connsiteX15" fmla="*/ 421235 w 771903"/>
                  <a:gd name="connsiteY15" fmla="*/ 278313 h 446810"/>
                  <a:gd name="connsiteX16" fmla="*/ 481683 w 771903"/>
                  <a:gd name="connsiteY16" fmla="*/ 243616 h 446810"/>
                  <a:gd name="connsiteX17" fmla="*/ 496633 w 771903"/>
                  <a:gd name="connsiteY17" fmla="*/ 242973 h 446810"/>
                  <a:gd name="connsiteX18" fmla="*/ 289251 w 771903"/>
                  <a:gd name="connsiteY18" fmla="*/ 122001 h 446810"/>
                  <a:gd name="connsiteX19" fmla="*/ 351649 w 771903"/>
                  <a:gd name="connsiteY19" fmla="*/ 157341 h 446810"/>
                  <a:gd name="connsiteX20" fmla="*/ 350349 w 771903"/>
                  <a:gd name="connsiteY20" fmla="*/ 165694 h 446810"/>
                  <a:gd name="connsiteX21" fmla="*/ 289901 w 771903"/>
                  <a:gd name="connsiteY21" fmla="*/ 200391 h 446810"/>
                  <a:gd name="connsiteX22" fmla="*/ 274951 w 771903"/>
                  <a:gd name="connsiteY22" fmla="*/ 201034 h 446810"/>
                  <a:gd name="connsiteX23" fmla="*/ 213203 w 771903"/>
                  <a:gd name="connsiteY23" fmla="*/ 165694 h 446810"/>
                  <a:gd name="connsiteX24" fmla="*/ 213853 w 771903"/>
                  <a:gd name="connsiteY24" fmla="*/ 156699 h 446810"/>
                  <a:gd name="connsiteX25" fmla="*/ 273651 w 771903"/>
                  <a:gd name="connsiteY25" fmla="*/ 122644 h 446810"/>
                  <a:gd name="connsiteX26" fmla="*/ 289251 w 771903"/>
                  <a:gd name="connsiteY26" fmla="*/ 122001 h 446810"/>
                  <a:gd name="connsiteX27" fmla="*/ 63675 w 771903"/>
                  <a:gd name="connsiteY27" fmla="*/ 1740 h 446810"/>
                  <a:gd name="connsiteX28" fmla="*/ 78691 w 771903"/>
                  <a:gd name="connsiteY28" fmla="*/ 1740 h 446810"/>
                  <a:gd name="connsiteX29" fmla="*/ 141366 w 771903"/>
                  <a:gd name="connsiteY29" fmla="*/ 38019 h 446810"/>
                  <a:gd name="connsiteX30" fmla="*/ 140713 w 771903"/>
                  <a:gd name="connsiteY30" fmla="*/ 47253 h 446810"/>
                  <a:gd name="connsiteX31" fmla="*/ 79996 w 771903"/>
                  <a:gd name="connsiteY31" fmla="*/ 82213 h 446810"/>
                  <a:gd name="connsiteX32" fmla="*/ 64981 w 771903"/>
                  <a:gd name="connsiteY32" fmla="*/ 82872 h 446810"/>
                  <a:gd name="connsiteX33" fmla="*/ 2305 w 771903"/>
                  <a:gd name="connsiteY33" fmla="*/ 45934 h 446810"/>
                  <a:gd name="connsiteX34" fmla="*/ 3611 w 771903"/>
                  <a:gd name="connsiteY34" fmla="*/ 37359 h 44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1903" h="446810">
                    <a:moveTo>
                      <a:pt x="706597" y="363999"/>
                    </a:moveTo>
                    <a:lnTo>
                      <a:pt x="769272" y="400937"/>
                    </a:lnTo>
                    <a:cubicBezTo>
                      <a:pt x="773189" y="402916"/>
                      <a:pt x="772536" y="406874"/>
                      <a:pt x="768619" y="409512"/>
                    </a:cubicBezTo>
                    <a:lnTo>
                      <a:pt x="707902" y="444472"/>
                    </a:lnTo>
                    <a:cubicBezTo>
                      <a:pt x="703332" y="447110"/>
                      <a:pt x="696804" y="447770"/>
                      <a:pt x="692887" y="445131"/>
                    </a:cubicBezTo>
                    <a:lnTo>
                      <a:pt x="630211" y="408852"/>
                    </a:lnTo>
                    <a:cubicBezTo>
                      <a:pt x="626947" y="406874"/>
                      <a:pt x="626947" y="402916"/>
                      <a:pt x="631517" y="400278"/>
                    </a:cubicBezTo>
                    <a:lnTo>
                      <a:pt x="691581" y="364659"/>
                    </a:lnTo>
                    <a:cubicBezTo>
                      <a:pt x="696151" y="362020"/>
                      <a:pt x="702680" y="362020"/>
                      <a:pt x="706597" y="363999"/>
                    </a:cubicBezTo>
                    <a:close/>
                    <a:moveTo>
                      <a:pt x="496633" y="242973"/>
                    </a:moveTo>
                    <a:lnTo>
                      <a:pt x="559031" y="278313"/>
                    </a:lnTo>
                    <a:cubicBezTo>
                      <a:pt x="562931" y="280883"/>
                      <a:pt x="562281" y="284738"/>
                      <a:pt x="557731" y="287309"/>
                    </a:cubicBezTo>
                    <a:lnTo>
                      <a:pt x="497933" y="321363"/>
                    </a:lnTo>
                    <a:cubicBezTo>
                      <a:pt x="493383" y="323933"/>
                      <a:pt x="486883" y="323933"/>
                      <a:pt x="482983" y="322006"/>
                    </a:cubicBezTo>
                    <a:lnTo>
                      <a:pt x="420585" y="286666"/>
                    </a:lnTo>
                    <a:cubicBezTo>
                      <a:pt x="416685" y="284096"/>
                      <a:pt x="417335" y="280241"/>
                      <a:pt x="421235" y="278313"/>
                    </a:cubicBezTo>
                    <a:lnTo>
                      <a:pt x="481683" y="243616"/>
                    </a:lnTo>
                    <a:cubicBezTo>
                      <a:pt x="486233" y="241046"/>
                      <a:pt x="492733" y="241046"/>
                      <a:pt x="496633" y="242973"/>
                    </a:cubicBezTo>
                    <a:close/>
                    <a:moveTo>
                      <a:pt x="289251" y="122001"/>
                    </a:moveTo>
                    <a:lnTo>
                      <a:pt x="351649" y="157341"/>
                    </a:lnTo>
                    <a:cubicBezTo>
                      <a:pt x="355549" y="159269"/>
                      <a:pt x="354899" y="163124"/>
                      <a:pt x="350349" y="165694"/>
                    </a:cubicBezTo>
                    <a:lnTo>
                      <a:pt x="289901" y="200391"/>
                    </a:lnTo>
                    <a:cubicBezTo>
                      <a:pt x="286001" y="202961"/>
                      <a:pt x="278851" y="202961"/>
                      <a:pt x="274951" y="201034"/>
                    </a:cubicBezTo>
                    <a:lnTo>
                      <a:pt x="213203" y="165694"/>
                    </a:lnTo>
                    <a:cubicBezTo>
                      <a:pt x="209303" y="163124"/>
                      <a:pt x="209303" y="159269"/>
                      <a:pt x="213853" y="156699"/>
                    </a:cubicBezTo>
                    <a:lnTo>
                      <a:pt x="273651" y="122644"/>
                    </a:lnTo>
                    <a:cubicBezTo>
                      <a:pt x="278851" y="120074"/>
                      <a:pt x="285351" y="120074"/>
                      <a:pt x="289251" y="122001"/>
                    </a:cubicBezTo>
                    <a:close/>
                    <a:moveTo>
                      <a:pt x="63675" y="1740"/>
                    </a:moveTo>
                    <a:cubicBezTo>
                      <a:pt x="68245" y="-239"/>
                      <a:pt x="74774" y="-898"/>
                      <a:pt x="78691" y="1740"/>
                    </a:cubicBezTo>
                    <a:lnTo>
                      <a:pt x="141366" y="38019"/>
                    </a:lnTo>
                    <a:cubicBezTo>
                      <a:pt x="145283" y="40657"/>
                      <a:pt x="144630" y="43955"/>
                      <a:pt x="140713" y="47253"/>
                    </a:cubicBezTo>
                    <a:lnTo>
                      <a:pt x="79996" y="82213"/>
                    </a:lnTo>
                    <a:cubicBezTo>
                      <a:pt x="75426" y="84192"/>
                      <a:pt x="68898" y="84851"/>
                      <a:pt x="64981" y="82872"/>
                    </a:cubicBezTo>
                    <a:lnTo>
                      <a:pt x="2305" y="45934"/>
                    </a:lnTo>
                    <a:cubicBezTo>
                      <a:pt x="-959" y="43955"/>
                      <a:pt x="-959" y="39998"/>
                      <a:pt x="3611" y="37359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2" name="Freeform 88">
                <a:extLst>
                  <a:ext uri="{FF2B5EF4-FFF2-40B4-BE49-F238E27FC236}">
                    <a16:creationId xmlns:a16="http://schemas.microsoft.com/office/drawing/2014/main" id="{A70424D6-D9D7-8E43-8316-1E4D75124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6595" y="3476527"/>
                <a:ext cx="1687857" cy="702794"/>
              </a:xfrm>
              <a:custGeom>
                <a:avLst/>
                <a:gdLst>
                  <a:gd name="T0" fmla="*/ 43 w 2585"/>
                  <a:gd name="T1" fmla="*/ 514 h 1074"/>
                  <a:gd name="T2" fmla="*/ 45 w 2585"/>
                  <a:gd name="T3" fmla="*/ 515 h 1074"/>
                  <a:gd name="T4" fmla="*/ 45 w 2585"/>
                  <a:gd name="T5" fmla="*/ 515 h 1074"/>
                  <a:gd name="T6" fmla="*/ 55 w 2585"/>
                  <a:gd name="T7" fmla="*/ 508 h 1074"/>
                  <a:gd name="T8" fmla="*/ 724 w 2585"/>
                  <a:gd name="T9" fmla="*/ 121 h 1074"/>
                  <a:gd name="T10" fmla="*/ 724 w 2585"/>
                  <a:gd name="T11" fmla="*/ 121 h 1074"/>
                  <a:gd name="T12" fmla="*/ 890 w 2585"/>
                  <a:gd name="T13" fmla="*/ 115 h 1074"/>
                  <a:gd name="T14" fmla="*/ 2543 w 2585"/>
                  <a:gd name="T15" fmla="*/ 1073 h 1074"/>
                  <a:gd name="T16" fmla="*/ 2543 w 2585"/>
                  <a:gd name="T17" fmla="*/ 1073 h 1074"/>
                  <a:gd name="T18" fmla="*/ 2544 w 2585"/>
                  <a:gd name="T19" fmla="*/ 984 h 1074"/>
                  <a:gd name="T20" fmla="*/ 890 w 2585"/>
                  <a:gd name="T21" fmla="*/ 24 h 1074"/>
                  <a:gd name="T22" fmla="*/ 890 w 2585"/>
                  <a:gd name="T23" fmla="*/ 24 h 1074"/>
                  <a:gd name="T24" fmla="*/ 724 w 2585"/>
                  <a:gd name="T25" fmla="*/ 31 h 1074"/>
                  <a:gd name="T26" fmla="*/ 55 w 2585"/>
                  <a:gd name="T27" fmla="*/ 418 h 1074"/>
                  <a:gd name="T28" fmla="*/ 55 w 2585"/>
                  <a:gd name="T29" fmla="*/ 418 h 1074"/>
                  <a:gd name="T30" fmla="*/ 43 w 2585"/>
                  <a:gd name="T31" fmla="*/ 51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5" h="1074">
                    <a:moveTo>
                      <a:pt x="43" y="514"/>
                    </a:moveTo>
                    <a:lnTo>
                      <a:pt x="45" y="515"/>
                    </a:lnTo>
                    <a:lnTo>
                      <a:pt x="45" y="515"/>
                    </a:lnTo>
                    <a:cubicBezTo>
                      <a:pt x="48" y="512"/>
                      <a:pt x="51" y="510"/>
                      <a:pt x="55" y="508"/>
                    </a:cubicBezTo>
                    <a:lnTo>
                      <a:pt x="724" y="121"/>
                    </a:lnTo>
                    <a:lnTo>
                      <a:pt x="724" y="121"/>
                    </a:lnTo>
                    <a:cubicBezTo>
                      <a:pt x="773" y="93"/>
                      <a:pt x="847" y="90"/>
                      <a:pt x="890" y="115"/>
                    </a:cubicBezTo>
                    <a:lnTo>
                      <a:pt x="2543" y="1073"/>
                    </a:lnTo>
                    <a:lnTo>
                      <a:pt x="2543" y="1073"/>
                    </a:lnTo>
                    <a:cubicBezTo>
                      <a:pt x="2581" y="1045"/>
                      <a:pt x="2584" y="1006"/>
                      <a:pt x="2544" y="984"/>
                    </a:cubicBezTo>
                    <a:lnTo>
                      <a:pt x="890" y="24"/>
                    </a:lnTo>
                    <a:lnTo>
                      <a:pt x="890" y="24"/>
                    </a:lnTo>
                    <a:cubicBezTo>
                      <a:pt x="847" y="0"/>
                      <a:pt x="773" y="3"/>
                      <a:pt x="724" y="31"/>
                    </a:cubicBezTo>
                    <a:lnTo>
                      <a:pt x="55" y="418"/>
                    </a:lnTo>
                    <a:lnTo>
                      <a:pt x="55" y="418"/>
                    </a:lnTo>
                    <a:cubicBezTo>
                      <a:pt x="5" y="446"/>
                      <a:pt x="0" y="489"/>
                      <a:pt x="43" y="51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3" name="Freeform 89">
                <a:extLst>
                  <a:ext uri="{FF2B5EF4-FFF2-40B4-BE49-F238E27FC236}">
                    <a16:creationId xmlns:a16="http://schemas.microsoft.com/office/drawing/2014/main" id="{32D628D6-5B7D-4B4A-ADE3-725A1A90F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0824" y="4752501"/>
                <a:ext cx="740237" cy="780563"/>
              </a:xfrm>
              <a:custGeom>
                <a:avLst/>
                <a:gdLst>
                  <a:gd name="T0" fmla="*/ 96 w 1133"/>
                  <a:gd name="T1" fmla="*/ 1162 h 1193"/>
                  <a:gd name="T2" fmla="*/ 1037 w 1133"/>
                  <a:gd name="T3" fmla="*/ 623 h 1193"/>
                  <a:gd name="T4" fmla="*/ 1037 w 1133"/>
                  <a:gd name="T5" fmla="*/ 623 h 1193"/>
                  <a:gd name="T6" fmla="*/ 1132 w 1133"/>
                  <a:gd name="T7" fmla="*/ 440 h 1193"/>
                  <a:gd name="T8" fmla="*/ 1132 w 1133"/>
                  <a:gd name="T9" fmla="*/ 103 h 1193"/>
                  <a:gd name="T10" fmla="*/ 1132 w 1133"/>
                  <a:gd name="T11" fmla="*/ 103 h 1193"/>
                  <a:gd name="T12" fmla="*/ 1037 w 1133"/>
                  <a:gd name="T13" fmla="*/ 31 h 1193"/>
                  <a:gd name="T14" fmla="*/ 96 w 1133"/>
                  <a:gd name="T15" fmla="*/ 569 h 1193"/>
                  <a:gd name="T16" fmla="*/ 96 w 1133"/>
                  <a:gd name="T17" fmla="*/ 569 h 1193"/>
                  <a:gd name="T18" fmla="*/ 0 w 1133"/>
                  <a:gd name="T19" fmla="*/ 753 h 1193"/>
                  <a:gd name="T20" fmla="*/ 0 w 1133"/>
                  <a:gd name="T21" fmla="*/ 1089 h 1193"/>
                  <a:gd name="T22" fmla="*/ 0 w 1133"/>
                  <a:gd name="T23" fmla="*/ 1089 h 1193"/>
                  <a:gd name="T24" fmla="*/ 96 w 1133"/>
                  <a:gd name="T25" fmla="*/ 1162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1193">
                    <a:moveTo>
                      <a:pt x="96" y="1162"/>
                    </a:moveTo>
                    <a:lnTo>
                      <a:pt x="1037" y="623"/>
                    </a:lnTo>
                    <a:lnTo>
                      <a:pt x="1037" y="623"/>
                    </a:lnTo>
                    <a:cubicBezTo>
                      <a:pt x="1089" y="592"/>
                      <a:pt x="1132" y="510"/>
                      <a:pt x="1132" y="440"/>
                    </a:cubicBezTo>
                    <a:lnTo>
                      <a:pt x="1132" y="103"/>
                    </a:lnTo>
                    <a:lnTo>
                      <a:pt x="1132" y="103"/>
                    </a:lnTo>
                    <a:cubicBezTo>
                      <a:pt x="1132" y="33"/>
                      <a:pt x="1089" y="0"/>
                      <a:pt x="1037" y="31"/>
                    </a:cubicBezTo>
                    <a:lnTo>
                      <a:pt x="96" y="569"/>
                    </a:lnTo>
                    <a:lnTo>
                      <a:pt x="96" y="569"/>
                    </a:lnTo>
                    <a:cubicBezTo>
                      <a:pt x="43" y="600"/>
                      <a:pt x="0" y="682"/>
                      <a:pt x="0" y="753"/>
                    </a:cubicBezTo>
                    <a:lnTo>
                      <a:pt x="0" y="1089"/>
                    </a:lnTo>
                    <a:lnTo>
                      <a:pt x="0" y="1089"/>
                    </a:lnTo>
                    <a:cubicBezTo>
                      <a:pt x="0" y="1160"/>
                      <a:pt x="43" y="1192"/>
                      <a:pt x="96" y="1162"/>
                    </a:cubicBezTo>
                  </a:path>
                </a:pathLst>
              </a:custGeom>
              <a:solidFill>
                <a:srgbClr val="173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4" name="Freeform 90">
                <a:extLst>
                  <a:ext uri="{FF2B5EF4-FFF2-40B4-BE49-F238E27FC236}">
                    <a16:creationId xmlns:a16="http://schemas.microsoft.com/office/drawing/2014/main" id="{906BA168-E011-1140-B4E1-D1E14309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5225" y="4766902"/>
                <a:ext cx="722957" cy="757519"/>
              </a:xfrm>
              <a:custGeom>
                <a:avLst/>
                <a:gdLst>
                  <a:gd name="T0" fmla="*/ 1059 w 1109"/>
                  <a:gd name="T1" fmla="*/ 0 h 1158"/>
                  <a:gd name="T2" fmla="*/ 1059 w 1109"/>
                  <a:gd name="T3" fmla="*/ 0 h 1158"/>
                  <a:gd name="T4" fmla="*/ 1083 w 1109"/>
                  <a:gd name="T5" fmla="*/ 70 h 1158"/>
                  <a:gd name="T6" fmla="*/ 1083 w 1109"/>
                  <a:gd name="T7" fmla="*/ 406 h 1158"/>
                  <a:gd name="T8" fmla="*/ 1083 w 1109"/>
                  <a:gd name="T9" fmla="*/ 406 h 1158"/>
                  <a:gd name="T10" fmla="*/ 987 w 1109"/>
                  <a:gd name="T11" fmla="*/ 590 h 1158"/>
                  <a:gd name="T12" fmla="*/ 46 w 1109"/>
                  <a:gd name="T13" fmla="*/ 1128 h 1158"/>
                  <a:gd name="T14" fmla="*/ 46 w 1109"/>
                  <a:gd name="T15" fmla="*/ 1128 h 1158"/>
                  <a:gd name="T16" fmla="*/ 0 w 1109"/>
                  <a:gd name="T17" fmla="*/ 1138 h 1158"/>
                  <a:gd name="T18" fmla="*/ 0 w 1109"/>
                  <a:gd name="T19" fmla="*/ 1138 h 1158"/>
                  <a:gd name="T20" fmla="*/ 72 w 1109"/>
                  <a:gd name="T21" fmla="*/ 1141 h 1158"/>
                  <a:gd name="T22" fmla="*/ 1013 w 1109"/>
                  <a:gd name="T23" fmla="*/ 602 h 1158"/>
                  <a:gd name="T24" fmla="*/ 1013 w 1109"/>
                  <a:gd name="T25" fmla="*/ 602 h 1158"/>
                  <a:gd name="T26" fmla="*/ 1108 w 1109"/>
                  <a:gd name="T27" fmla="*/ 419 h 1158"/>
                  <a:gd name="T28" fmla="*/ 1108 w 1109"/>
                  <a:gd name="T29" fmla="*/ 82 h 1158"/>
                  <a:gd name="T30" fmla="*/ 1108 w 1109"/>
                  <a:gd name="T31" fmla="*/ 82 h 1158"/>
                  <a:gd name="T32" fmla="*/ 1059 w 1109"/>
                  <a:gd name="T33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8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4"/>
                      <a:pt x="1083" y="38"/>
                      <a:pt x="1083" y="70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7"/>
                      <a:pt x="1040" y="559"/>
                      <a:pt x="987" y="590"/>
                    </a:cubicBezTo>
                    <a:lnTo>
                      <a:pt x="46" y="1128"/>
                    </a:lnTo>
                    <a:lnTo>
                      <a:pt x="46" y="1128"/>
                    </a:lnTo>
                    <a:cubicBezTo>
                      <a:pt x="29" y="1138"/>
                      <a:pt x="14" y="1141"/>
                      <a:pt x="0" y="1138"/>
                    </a:cubicBezTo>
                    <a:lnTo>
                      <a:pt x="0" y="1138"/>
                    </a:lnTo>
                    <a:cubicBezTo>
                      <a:pt x="18" y="1154"/>
                      <a:pt x="43" y="1157"/>
                      <a:pt x="72" y="1141"/>
                    </a:cubicBezTo>
                    <a:lnTo>
                      <a:pt x="1013" y="602"/>
                    </a:lnTo>
                    <a:lnTo>
                      <a:pt x="1013" y="602"/>
                    </a:lnTo>
                    <a:cubicBezTo>
                      <a:pt x="1065" y="571"/>
                      <a:pt x="1108" y="489"/>
                      <a:pt x="1108" y="419"/>
                    </a:cubicBezTo>
                    <a:lnTo>
                      <a:pt x="1108" y="82"/>
                    </a:lnTo>
                    <a:lnTo>
                      <a:pt x="1108" y="82"/>
                    </a:lnTo>
                    <a:cubicBezTo>
                      <a:pt x="1108" y="35"/>
                      <a:pt x="1088" y="5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5" name="Freeform 93">
                <a:extLst>
                  <a:ext uri="{FF2B5EF4-FFF2-40B4-BE49-F238E27FC236}">
                    <a16:creationId xmlns:a16="http://schemas.microsoft.com/office/drawing/2014/main" id="{510C9332-8ADD-D149-9579-91BEEBADB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0824" y="6342428"/>
                <a:ext cx="740237" cy="780563"/>
              </a:xfrm>
              <a:custGeom>
                <a:avLst/>
                <a:gdLst>
                  <a:gd name="T0" fmla="*/ 96 w 1133"/>
                  <a:gd name="T1" fmla="*/ 1161 h 1193"/>
                  <a:gd name="T2" fmla="*/ 1037 w 1133"/>
                  <a:gd name="T3" fmla="*/ 622 h 1193"/>
                  <a:gd name="T4" fmla="*/ 1037 w 1133"/>
                  <a:gd name="T5" fmla="*/ 622 h 1193"/>
                  <a:gd name="T6" fmla="*/ 1132 w 1133"/>
                  <a:gd name="T7" fmla="*/ 439 h 1193"/>
                  <a:gd name="T8" fmla="*/ 1132 w 1133"/>
                  <a:gd name="T9" fmla="*/ 104 h 1193"/>
                  <a:gd name="T10" fmla="*/ 1132 w 1133"/>
                  <a:gd name="T11" fmla="*/ 104 h 1193"/>
                  <a:gd name="T12" fmla="*/ 1037 w 1133"/>
                  <a:gd name="T13" fmla="*/ 31 h 1193"/>
                  <a:gd name="T14" fmla="*/ 96 w 1133"/>
                  <a:gd name="T15" fmla="*/ 569 h 1193"/>
                  <a:gd name="T16" fmla="*/ 96 w 1133"/>
                  <a:gd name="T17" fmla="*/ 569 h 1193"/>
                  <a:gd name="T18" fmla="*/ 0 w 1133"/>
                  <a:gd name="T19" fmla="*/ 752 h 1193"/>
                  <a:gd name="T20" fmla="*/ 0 w 1133"/>
                  <a:gd name="T21" fmla="*/ 1088 h 1193"/>
                  <a:gd name="T22" fmla="*/ 0 w 1133"/>
                  <a:gd name="T23" fmla="*/ 1088 h 1193"/>
                  <a:gd name="T24" fmla="*/ 96 w 1133"/>
                  <a:gd name="T25" fmla="*/ 116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1193">
                    <a:moveTo>
                      <a:pt x="96" y="1161"/>
                    </a:moveTo>
                    <a:lnTo>
                      <a:pt x="1037" y="622"/>
                    </a:lnTo>
                    <a:lnTo>
                      <a:pt x="1037" y="622"/>
                    </a:lnTo>
                    <a:cubicBezTo>
                      <a:pt x="1089" y="591"/>
                      <a:pt x="1132" y="510"/>
                      <a:pt x="1132" y="439"/>
                    </a:cubicBezTo>
                    <a:lnTo>
                      <a:pt x="1132" y="104"/>
                    </a:lnTo>
                    <a:lnTo>
                      <a:pt x="1132" y="104"/>
                    </a:lnTo>
                    <a:cubicBezTo>
                      <a:pt x="1132" y="33"/>
                      <a:pt x="1089" y="0"/>
                      <a:pt x="1037" y="31"/>
                    </a:cubicBezTo>
                    <a:lnTo>
                      <a:pt x="96" y="569"/>
                    </a:lnTo>
                    <a:lnTo>
                      <a:pt x="96" y="569"/>
                    </a:lnTo>
                    <a:cubicBezTo>
                      <a:pt x="43" y="600"/>
                      <a:pt x="0" y="681"/>
                      <a:pt x="0" y="752"/>
                    </a:cubicBezTo>
                    <a:lnTo>
                      <a:pt x="0" y="1088"/>
                    </a:lnTo>
                    <a:lnTo>
                      <a:pt x="0" y="1088"/>
                    </a:lnTo>
                    <a:cubicBezTo>
                      <a:pt x="0" y="1159"/>
                      <a:pt x="43" y="1192"/>
                      <a:pt x="96" y="1161"/>
                    </a:cubicBezTo>
                  </a:path>
                </a:pathLst>
              </a:custGeom>
              <a:solidFill>
                <a:srgbClr val="173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6" name="Freeform 94">
                <a:extLst>
                  <a:ext uri="{FF2B5EF4-FFF2-40B4-BE49-F238E27FC236}">
                    <a16:creationId xmlns:a16="http://schemas.microsoft.com/office/drawing/2014/main" id="{23113EB1-1D37-D449-BB80-163C0868B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5225" y="6353949"/>
                <a:ext cx="722957" cy="754639"/>
              </a:xfrm>
              <a:custGeom>
                <a:avLst/>
                <a:gdLst>
                  <a:gd name="T0" fmla="*/ 1059 w 1109"/>
                  <a:gd name="T1" fmla="*/ 0 h 1157"/>
                  <a:gd name="T2" fmla="*/ 1059 w 1109"/>
                  <a:gd name="T3" fmla="*/ 0 h 1157"/>
                  <a:gd name="T4" fmla="*/ 1083 w 1109"/>
                  <a:gd name="T5" fmla="*/ 70 h 1157"/>
                  <a:gd name="T6" fmla="*/ 1083 w 1109"/>
                  <a:gd name="T7" fmla="*/ 405 h 1157"/>
                  <a:gd name="T8" fmla="*/ 1083 w 1109"/>
                  <a:gd name="T9" fmla="*/ 405 h 1157"/>
                  <a:gd name="T10" fmla="*/ 987 w 1109"/>
                  <a:gd name="T11" fmla="*/ 588 h 1157"/>
                  <a:gd name="T12" fmla="*/ 46 w 1109"/>
                  <a:gd name="T13" fmla="*/ 1127 h 1157"/>
                  <a:gd name="T14" fmla="*/ 46 w 1109"/>
                  <a:gd name="T15" fmla="*/ 1127 h 1157"/>
                  <a:gd name="T16" fmla="*/ 0 w 1109"/>
                  <a:gd name="T17" fmla="*/ 1137 h 1157"/>
                  <a:gd name="T18" fmla="*/ 0 w 1109"/>
                  <a:gd name="T19" fmla="*/ 1137 h 1157"/>
                  <a:gd name="T20" fmla="*/ 72 w 1109"/>
                  <a:gd name="T21" fmla="*/ 1140 h 1157"/>
                  <a:gd name="T22" fmla="*/ 1013 w 1109"/>
                  <a:gd name="T23" fmla="*/ 601 h 1157"/>
                  <a:gd name="T24" fmla="*/ 1013 w 1109"/>
                  <a:gd name="T25" fmla="*/ 601 h 1157"/>
                  <a:gd name="T26" fmla="*/ 1108 w 1109"/>
                  <a:gd name="T27" fmla="*/ 418 h 1157"/>
                  <a:gd name="T28" fmla="*/ 1108 w 1109"/>
                  <a:gd name="T29" fmla="*/ 83 h 1157"/>
                  <a:gd name="T30" fmla="*/ 1108 w 1109"/>
                  <a:gd name="T31" fmla="*/ 83 h 1157"/>
                  <a:gd name="T32" fmla="*/ 1059 w 1109"/>
                  <a:gd name="T33" fmla="*/ 0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7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4"/>
                      <a:pt x="1083" y="37"/>
                      <a:pt x="1083" y="70"/>
                    </a:cubicBezTo>
                    <a:lnTo>
                      <a:pt x="1083" y="405"/>
                    </a:lnTo>
                    <a:lnTo>
                      <a:pt x="1083" y="405"/>
                    </a:lnTo>
                    <a:cubicBezTo>
                      <a:pt x="1083" y="476"/>
                      <a:pt x="1040" y="558"/>
                      <a:pt x="987" y="588"/>
                    </a:cubicBezTo>
                    <a:lnTo>
                      <a:pt x="46" y="1127"/>
                    </a:lnTo>
                    <a:lnTo>
                      <a:pt x="46" y="1127"/>
                    </a:lnTo>
                    <a:cubicBezTo>
                      <a:pt x="29" y="1137"/>
                      <a:pt x="14" y="1140"/>
                      <a:pt x="0" y="1137"/>
                    </a:cubicBezTo>
                    <a:lnTo>
                      <a:pt x="0" y="1137"/>
                    </a:lnTo>
                    <a:cubicBezTo>
                      <a:pt x="18" y="1154"/>
                      <a:pt x="43" y="1156"/>
                      <a:pt x="72" y="1140"/>
                    </a:cubicBezTo>
                    <a:lnTo>
                      <a:pt x="1013" y="601"/>
                    </a:lnTo>
                    <a:lnTo>
                      <a:pt x="1013" y="601"/>
                    </a:lnTo>
                    <a:cubicBezTo>
                      <a:pt x="1065" y="570"/>
                      <a:pt x="1108" y="489"/>
                      <a:pt x="1108" y="418"/>
                    </a:cubicBezTo>
                    <a:lnTo>
                      <a:pt x="1108" y="83"/>
                    </a:lnTo>
                    <a:lnTo>
                      <a:pt x="1108" y="83"/>
                    </a:lnTo>
                    <a:cubicBezTo>
                      <a:pt x="1108" y="35"/>
                      <a:pt x="1088" y="5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Freeform 95">
                <a:extLst>
                  <a:ext uri="{FF2B5EF4-FFF2-40B4-BE49-F238E27FC236}">
                    <a16:creationId xmlns:a16="http://schemas.microsoft.com/office/drawing/2014/main" id="{FE890292-6564-3046-B7F0-6BB08CAFD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127" y="6728387"/>
                <a:ext cx="83530" cy="138255"/>
              </a:xfrm>
              <a:custGeom>
                <a:avLst/>
                <a:gdLst>
                  <a:gd name="T0" fmla="*/ 21 w 129"/>
                  <a:gd name="T1" fmla="*/ 204 h 212"/>
                  <a:gd name="T2" fmla="*/ 107 w 129"/>
                  <a:gd name="T3" fmla="*/ 154 h 212"/>
                  <a:gd name="T4" fmla="*/ 107 w 129"/>
                  <a:gd name="T5" fmla="*/ 154 h 212"/>
                  <a:gd name="T6" fmla="*/ 128 w 129"/>
                  <a:gd name="T7" fmla="*/ 115 h 212"/>
                  <a:gd name="T8" fmla="*/ 128 w 129"/>
                  <a:gd name="T9" fmla="*/ 23 h 212"/>
                  <a:gd name="T10" fmla="*/ 128 w 129"/>
                  <a:gd name="T11" fmla="*/ 23 h 212"/>
                  <a:gd name="T12" fmla="*/ 107 w 129"/>
                  <a:gd name="T13" fmla="*/ 7 h 212"/>
                  <a:gd name="T14" fmla="*/ 21 w 129"/>
                  <a:gd name="T15" fmla="*/ 57 h 212"/>
                  <a:gd name="T16" fmla="*/ 21 w 129"/>
                  <a:gd name="T17" fmla="*/ 57 h 212"/>
                  <a:gd name="T18" fmla="*/ 0 w 129"/>
                  <a:gd name="T19" fmla="*/ 96 h 212"/>
                  <a:gd name="T20" fmla="*/ 0 w 129"/>
                  <a:gd name="T21" fmla="*/ 188 h 212"/>
                  <a:gd name="T22" fmla="*/ 0 w 129"/>
                  <a:gd name="T23" fmla="*/ 188 h 212"/>
                  <a:gd name="T24" fmla="*/ 21 w 129"/>
                  <a:gd name="T25" fmla="*/ 20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12">
                    <a:moveTo>
                      <a:pt x="21" y="204"/>
                    </a:moveTo>
                    <a:lnTo>
                      <a:pt x="107" y="154"/>
                    </a:lnTo>
                    <a:lnTo>
                      <a:pt x="107" y="154"/>
                    </a:lnTo>
                    <a:cubicBezTo>
                      <a:pt x="119" y="148"/>
                      <a:pt x="128" y="130"/>
                      <a:pt x="128" y="115"/>
                    </a:cubicBezTo>
                    <a:lnTo>
                      <a:pt x="128" y="23"/>
                    </a:lnTo>
                    <a:lnTo>
                      <a:pt x="128" y="23"/>
                    </a:lnTo>
                    <a:cubicBezTo>
                      <a:pt x="128" y="7"/>
                      <a:pt x="119" y="0"/>
                      <a:pt x="107" y="7"/>
                    </a:cubicBezTo>
                    <a:lnTo>
                      <a:pt x="21" y="57"/>
                    </a:lnTo>
                    <a:lnTo>
                      <a:pt x="21" y="57"/>
                    </a:lnTo>
                    <a:cubicBezTo>
                      <a:pt x="9" y="63"/>
                      <a:pt x="0" y="81"/>
                      <a:pt x="0" y="96"/>
                    </a:cubicBez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4"/>
                      <a:pt x="9" y="211"/>
                      <a:pt x="21" y="204"/>
                    </a:cubicBezTo>
                  </a:path>
                </a:pathLst>
              </a:custGeom>
              <a:solidFill>
                <a:srgbClr val="396C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Freeform 96">
                <a:extLst>
                  <a:ext uri="{FF2B5EF4-FFF2-40B4-BE49-F238E27FC236}">
                    <a16:creationId xmlns:a16="http://schemas.microsoft.com/office/drawing/2014/main" id="{993671B5-ADE5-B549-A499-521435AA9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1348" y="6618936"/>
                <a:ext cx="83528" cy="138255"/>
              </a:xfrm>
              <a:custGeom>
                <a:avLst/>
                <a:gdLst>
                  <a:gd name="T0" fmla="*/ 20 w 129"/>
                  <a:gd name="T1" fmla="*/ 205 h 212"/>
                  <a:gd name="T2" fmla="*/ 107 w 129"/>
                  <a:gd name="T3" fmla="*/ 155 h 212"/>
                  <a:gd name="T4" fmla="*/ 107 w 129"/>
                  <a:gd name="T5" fmla="*/ 155 h 212"/>
                  <a:gd name="T6" fmla="*/ 128 w 129"/>
                  <a:gd name="T7" fmla="*/ 115 h 212"/>
                  <a:gd name="T8" fmla="*/ 128 w 129"/>
                  <a:gd name="T9" fmla="*/ 23 h 212"/>
                  <a:gd name="T10" fmla="*/ 128 w 129"/>
                  <a:gd name="T11" fmla="*/ 23 h 212"/>
                  <a:gd name="T12" fmla="*/ 107 w 129"/>
                  <a:gd name="T13" fmla="*/ 7 h 212"/>
                  <a:gd name="T14" fmla="*/ 20 w 129"/>
                  <a:gd name="T15" fmla="*/ 57 h 212"/>
                  <a:gd name="T16" fmla="*/ 20 w 129"/>
                  <a:gd name="T17" fmla="*/ 57 h 212"/>
                  <a:gd name="T18" fmla="*/ 0 w 129"/>
                  <a:gd name="T19" fmla="*/ 97 h 212"/>
                  <a:gd name="T20" fmla="*/ 0 w 129"/>
                  <a:gd name="T21" fmla="*/ 189 h 212"/>
                  <a:gd name="T22" fmla="*/ 0 w 129"/>
                  <a:gd name="T23" fmla="*/ 189 h 212"/>
                  <a:gd name="T24" fmla="*/ 20 w 129"/>
                  <a:gd name="T25" fmla="*/ 20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12">
                    <a:moveTo>
                      <a:pt x="20" y="205"/>
                    </a:moveTo>
                    <a:lnTo>
                      <a:pt x="107" y="155"/>
                    </a:lnTo>
                    <a:lnTo>
                      <a:pt x="107" y="155"/>
                    </a:lnTo>
                    <a:cubicBezTo>
                      <a:pt x="118" y="148"/>
                      <a:pt x="128" y="130"/>
                      <a:pt x="128" y="115"/>
                    </a:cubicBezTo>
                    <a:lnTo>
                      <a:pt x="128" y="23"/>
                    </a:lnTo>
                    <a:lnTo>
                      <a:pt x="128" y="23"/>
                    </a:lnTo>
                    <a:cubicBezTo>
                      <a:pt x="128" y="8"/>
                      <a:pt x="118" y="0"/>
                      <a:pt x="107" y="7"/>
                    </a:cubicBezTo>
                    <a:lnTo>
                      <a:pt x="20" y="57"/>
                    </a:lnTo>
                    <a:lnTo>
                      <a:pt x="20" y="57"/>
                    </a:lnTo>
                    <a:cubicBezTo>
                      <a:pt x="9" y="63"/>
                      <a:pt x="0" y="81"/>
                      <a:pt x="0" y="97"/>
                    </a:cubicBezTo>
                    <a:lnTo>
                      <a:pt x="0" y="189"/>
                    </a:lnTo>
                    <a:lnTo>
                      <a:pt x="0" y="189"/>
                    </a:lnTo>
                    <a:cubicBezTo>
                      <a:pt x="0" y="204"/>
                      <a:pt x="9" y="211"/>
                      <a:pt x="20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Freeform 97">
                <a:extLst>
                  <a:ext uri="{FF2B5EF4-FFF2-40B4-BE49-F238E27FC236}">
                    <a16:creationId xmlns:a16="http://schemas.microsoft.com/office/drawing/2014/main" id="{3B66BCB5-2F77-2C46-9333-AA7DBC752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0824" y="7134511"/>
                <a:ext cx="740237" cy="780561"/>
              </a:xfrm>
              <a:custGeom>
                <a:avLst/>
                <a:gdLst>
                  <a:gd name="T0" fmla="*/ 96 w 1133"/>
                  <a:gd name="T1" fmla="*/ 1161 h 1193"/>
                  <a:gd name="T2" fmla="*/ 1037 w 1133"/>
                  <a:gd name="T3" fmla="*/ 623 h 1193"/>
                  <a:gd name="T4" fmla="*/ 1037 w 1133"/>
                  <a:gd name="T5" fmla="*/ 623 h 1193"/>
                  <a:gd name="T6" fmla="*/ 1132 w 1133"/>
                  <a:gd name="T7" fmla="*/ 439 h 1193"/>
                  <a:gd name="T8" fmla="*/ 1132 w 1133"/>
                  <a:gd name="T9" fmla="*/ 103 h 1193"/>
                  <a:gd name="T10" fmla="*/ 1132 w 1133"/>
                  <a:gd name="T11" fmla="*/ 103 h 1193"/>
                  <a:gd name="T12" fmla="*/ 1037 w 1133"/>
                  <a:gd name="T13" fmla="*/ 31 h 1193"/>
                  <a:gd name="T14" fmla="*/ 96 w 1133"/>
                  <a:gd name="T15" fmla="*/ 569 h 1193"/>
                  <a:gd name="T16" fmla="*/ 96 w 1133"/>
                  <a:gd name="T17" fmla="*/ 569 h 1193"/>
                  <a:gd name="T18" fmla="*/ 0 w 1133"/>
                  <a:gd name="T19" fmla="*/ 752 h 1193"/>
                  <a:gd name="T20" fmla="*/ 0 w 1133"/>
                  <a:gd name="T21" fmla="*/ 1089 h 1193"/>
                  <a:gd name="T22" fmla="*/ 0 w 1133"/>
                  <a:gd name="T23" fmla="*/ 1089 h 1193"/>
                  <a:gd name="T24" fmla="*/ 96 w 1133"/>
                  <a:gd name="T25" fmla="*/ 116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1193">
                    <a:moveTo>
                      <a:pt x="96" y="1161"/>
                    </a:moveTo>
                    <a:lnTo>
                      <a:pt x="1037" y="623"/>
                    </a:lnTo>
                    <a:lnTo>
                      <a:pt x="1037" y="623"/>
                    </a:lnTo>
                    <a:cubicBezTo>
                      <a:pt x="1089" y="592"/>
                      <a:pt x="1132" y="510"/>
                      <a:pt x="1132" y="439"/>
                    </a:cubicBezTo>
                    <a:lnTo>
                      <a:pt x="1132" y="103"/>
                    </a:lnTo>
                    <a:lnTo>
                      <a:pt x="1132" y="103"/>
                    </a:lnTo>
                    <a:cubicBezTo>
                      <a:pt x="1132" y="32"/>
                      <a:pt x="1089" y="0"/>
                      <a:pt x="1037" y="31"/>
                    </a:cubicBezTo>
                    <a:lnTo>
                      <a:pt x="96" y="569"/>
                    </a:lnTo>
                    <a:lnTo>
                      <a:pt x="96" y="569"/>
                    </a:lnTo>
                    <a:cubicBezTo>
                      <a:pt x="43" y="600"/>
                      <a:pt x="0" y="682"/>
                      <a:pt x="0" y="752"/>
                    </a:cubicBezTo>
                    <a:lnTo>
                      <a:pt x="0" y="1089"/>
                    </a:lnTo>
                    <a:lnTo>
                      <a:pt x="0" y="1089"/>
                    </a:lnTo>
                    <a:cubicBezTo>
                      <a:pt x="0" y="1160"/>
                      <a:pt x="43" y="1192"/>
                      <a:pt x="96" y="1161"/>
                    </a:cubicBezTo>
                  </a:path>
                </a:pathLst>
              </a:custGeom>
              <a:solidFill>
                <a:srgbClr val="173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0" name="Freeform 98">
                <a:extLst>
                  <a:ext uri="{FF2B5EF4-FFF2-40B4-BE49-F238E27FC236}">
                    <a16:creationId xmlns:a16="http://schemas.microsoft.com/office/drawing/2014/main" id="{26CEBA8C-0D40-A049-8B17-2E01E5BED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5225" y="7148913"/>
                <a:ext cx="722957" cy="757520"/>
              </a:xfrm>
              <a:custGeom>
                <a:avLst/>
                <a:gdLst>
                  <a:gd name="T0" fmla="*/ 1059 w 1109"/>
                  <a:gd name="T1" fmla="*/ 0 h 1158"/>
                  <a:gd name="T2" fmla="*/ 1059 w 1109"/>
                  <a:gd name="T3" fmla="*/ 0 h 1158"/>
                  <a:gd name="T4" fmla="*/ 1083 w 1109"/>
                  <a:gd name="T5" fmla="*/ 69 h 1158"/>
                  <a:gd name="T6" fmla="*/ 1083 w 1109"/>
                  <a:gd name="T7" fmla="*/ 406 h 1158"/>
                  <a:gd name="T8" fmla="*/ 1083 w 1109"/>
                  <a:gd name="T9" fmla="*/ 406 h 1158"/>
                  <a:gd name="T10" fmla="*/ 987 w 1109"/>
                  <a:gd name="T11" fmla="*/ 589 h 1158"/>
                  <a:gd name="T12" fmla="*/ 46 w 1109"/>
                  <a:gd name="T13" fmla="*/ 1128 h 1158"/>
                  <a:gd name="T14" fmla="*/ 46 w 1109"/>
                  <a:gd name="T15" fmla="*/ 1128 h 1158"/>
                  <a:gd name="T16" fmla="*/ 0 w 1109"/>
                  <a:gd name="T17" fmla="*/ 1138 h 1158"/>
                  <a:gd name="T18" fmla="*/ 0 w 1109"/>
                  <a:gd name="T19" fmla="*/ 1138 h 1158"/>
                  <a:gd name="T20" fmla="*/ 72 w 1109"/>
                  <a:gd name="T21" fmla="*/ 1140 h 1158"/>
                  <a:gd name="T22" fmla="*/ 1013 w 1109"/>
                  <a:gd name="T23" fmla="*/ 602 h 1158"/>
                  <a:gd name="T24" fmla="*/ 1013 w 1109"/>
                  <a:gd name="T25" fmla="*/ 602 h 1158"/>
                  <a:gd name="T26" fmla="*/ 1108 w 1109"/>
                  <a:gd name="T27" fmla="*/ 418 h 1158"/>
                  <a:gd name="T28" fmla="*/ 1108 w 1109"/>
                  <a:gd name="T29" fmla="*/ 82 h 1158"/>
                  <a:gd name="T30" fmla="*/ 1108 w 1109"/>
                  <a:gd name="T31" fmla="*/ 82 h 1158"/>
                  <a:gd name="T32" fmla="*/ 1059 w 1109"/>
                  <a:gd name="T33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8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4"/>
                      <a:pt x="1083" y="37"/>
                      <a:pt x="1083" y="69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6"/>
                      <a:pt x="1040" y="559"/>
                      <a:pt x="987" y="589"/>
                    </a:cubicBezTo>
                    <a:lnTo>
                      <a:pt x="46" y="1128"/>
                    </a:lnTo>
                    <a:lnTo>
                      <a:pt x="46" y="1128"/>
                    </a:lnTo>
                    <a:cubicBezTo>
                      <a:pt x="29" y="1138"/>
                      <a:pt x="14" y="1140"/>
                      <a:pt x="0" y="1138"/>
                    </a:cubicBezTo>
                    <a:lnTo>
                      <a:pt x="0" y="1138"/>
                    </a:lnTo>
                    <a:cubicBezTo>
                      <a:pt x="18" y="1154"/>
                      <a:pt x="43" y="1157"/>
                      <a:pt x="72" y="1140"/>
                    </a:cubicBezTo>
                    <a:lnTo>
                      <a:pt x="1013" y="602"/>
                    </a:lnTo>
                    <a:lnTo>
                      <a:pt x="1013" y="602"/>
                    </a:lnTo>
                    <a:cubicBezTo>
                      <a:pt x="1065" y="571"/>
                      <a:pt x="1108" y="489"/>
                      <a:pt x="1108" y="418"/>
                    </a:cubicBezTo>
                    <a:lnTo>
                      <a:pt x="1108" y="82"/>
                    </a:lnTo>
                    <a:lnTo>
                      <a:pt x="1108" y="82"/>
                    </a:lnTo>
                    <a:cubicBezTo>
                      <a:pt x="1108" y="34"/>
                      <a:pt x="1088" y="4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1" name="Freeform 99">
                <a:extLst>
                  <a:ext uri="{FF2B5EF4-FFF2-40B4-BE49-F238E27FC236}">
                    <a16:creationId xmlns:a16="http://schemas.microsoft.com/office/drawing/2014/main" id="{E79C5769-D427-D946-B40D-522672E2B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127" y="7523351"/>
                <a:ext cx="83530" cy="138255"/>
              </a:xfrm>
              <a:custGeom>
                <a:avLst/>
                <a:gdLst>
                  <a:gd name="T0" fmla="*/ 21 w 129"/>
                  <a:gd name="T1" fmla="*/ 204 h 211"/>
                  <a:gd name="T2" fmla="*/ 107 w 129"/>
                  <a:gd name="T3" fmla="*/ 154 h 211"/>
                  <a:gd name="T4" fmla="*/ 107 w 129"/>
                  <a:gd name="T5" fmla="*/ 154 h 211"/>
                  <a:gd name="T6" fmla="*/ 128 w 129"/>
                  <a:gd name="T7" fmla="*/ 114 h 211"/>
                  <a:gd name="T8" fmla="*/ 128 w 129"/>
                  <a:gd name="T9" fmla="*/ 22 h 211"/>
                  <a:gd name="T10" fmla="*/ 128 w 129"/>
                  <a:gd name="T11" fmla="*/ 22 h 211"/>
                  <a:gd name="T12" fmla="*/ 107 w 129"/>
                  <a:gd name="T13" fmla="*/ 6 h 211"/>
                  <a:gd name="T14" fmla="*/ 21 w 129"/>
                  <a:gd name="T15" fmla="*/ 56 h 211"/>
                  <a:gd name="T16" fmla="*/ 21 w 129"/>
                  <a:gd name="T17" fmla="*/ 56 h 211"/>
                  <a:gd name="T18" fmla="*/ 0 w 129"/>
                  <a:gd name="T19" fmla="*/ 96 h 211"/>
                  <a:gd name="T20" fmla="*/ 0 w 129"/>
                  <a:gd name="T21" fmla="*/ 188 h 211"/>
                  <a:gd name="T22" fmla="*/ 0 w 129"/>
                  <a:gd name="T23" fmla="*/ 188 h 211"/>
                  <a:gd name="T24" fmla="*/ 21 w 129"/>
                  <a:gd name="T25" fmla="*/ 20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11">
                    <a:moveTo>
                      <a:pt x="21" y="204"/>
                    </a:moveTo>
                    <a:lnTo>
                      <a:pt x="107" y="154"/>
                    </a:lnTo>
                    <a:lnTo>
                      <a:pt x="107" y="154"/>
                    </a:lnTo>
                    <a:cubicBezTo>
                      <a:pt x="119" y="147"/>
                      <a:pt x="128" y="129"/>
                      <a:pt x="128" y="114"/>
                    </a:cubicBezTo>
                    <a:lnTo>
                      <a:pt x="128" y="22"/>
                    </a:lnTo>
                    <a:lnTo>
                      <a:pt x="128" y="22"/>
                    </a:lnTo>
                    <a:cubicBezTo>
                      <a:pt x="128" y="6"/>
                      <a:pt x="119" y="0"/>
                      <a:pt x="107" y="6"/>
                    </a:cubicBezTo>
                    <a:lnTo>
                      <a:pt x="21" y="56"/>
                    </a:lnTo>
                    <a:lnTo>
                      <a:pt x="21" y="56"/>
                    </a:lnTo>
                    <a:cubicBezTo>
                      <a:pt x="9" y="63"/>
                      <a:pt x="0" y="81"/>
                      <a:pt x="0" y="96"/>
                    </a:cubicBez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3"/>
                      <a:pt x="9" y="210"/>
                      <a:pt x="21" y="204"/>
                    </a:cubicBezTo>
                  </a:path>
                </a:pathLst>
              </a:custGeom>
              <a:solidFill>
                <a:srgbClr val="396C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2" name="Freeform 100">
                <a:extLst>
                  <a:ext uri="{FF2B5EF4-FFF2-40B4-BE49-F238E27FC236}">
                    <a16:creationId xmlns:a16="http://schemas.microsoft.com/office/drawing/2014/main" id="{F4FC015C-CCC0-7845-9120-C1ABBB308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1348" y="7413899"/>
                <a:ext cx="83528" cy="138255"/>
              </a:xfrm>
              <a:custGeom>
                <a:avLst/>
                <a:gdLst>
                  <a:gd name="T0" fmla="*/ 20 w 129"/>
                  <a:gd name="T1" fmla="*/ 204 h 212"/>
                  <a:gd name="T2" fmla="*/ 107 w 129"/>
                  <a:gd name="T3" fmla="*/ 154 h 212"/>
                  <a:gd name="T4" fmla="*/ 107 w 129"/>
                  <a:gd name="T5" fmla="*/ 154 h 212"/>
                  <a:gd name="T6" fmla="*/ 128 w 129"/>
                  <a:gd name="T7" fmla="*/ 115 h 212"/>
                  <a:gd name="T8" fmla="*/ 128 w 129"/>
                  <a:gd name="T9" fmla="*/ 23 h 212"/>
                  <a:gd name="T10" fmla="*/ 128 w 129"/>
                  <a:gd name="T11" fmla="*/ 23 h 212"/>
                  <a:gd name="T12" fmla="*/ 107 w 129"/>
                  <a:gd name="T13" fmla="*/ 7 h 212"/>
                  <a:gd name="T14" fmla="*/ 20 w 129"/>
                  <a:gd name="T15" fmla="*/ 57 h 212"/>
                  <a:gd name="T16" fmla="*/ 20 w 129"/>
                  <a:gd name="T17" fmla="*/ 57 h 212"/>
                  <a:gd name="T18" fmla="*/ 0 w 129"/>
                  <a:gd name="T19" fmla="*/ 96 h 212"/>
                  <a:gd name="T20" fmla="*/ 0 w 129"/>
                  <a:gd name="T21" fmla="*/ 188 h 212"/>
                  <a:gd name="T22" fmla="*/ 0 w 129"/>
                  <a:gd name="T23" fmla="*/ 188 h 212"/>
                  <a:gd name="T24" fmla="*/ 20 w 129"/>
                  <a:gd name="T25" fmla="*/ 20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12">
                    <a:moveTo>
                      <a:pt x="20" y="204"/>
                    </a:moveTo>
                    <a:lnTo>
                      <a:pt x="107" y="154"/>
                    </a:lnTo>
                    <a:lnTo>
                      <a:pt x="107" y="154"/>
                    </a:lnTo>
                    <a:cubicBezTo>
                      <a:pt x="118" y="148"/>
                      <a:pt x="128" y="130"/>
                      <a:pt x="128" y="115"/>
                    </a:cubicBezTo>
                    <a:lnTo>
                      <a:pt x="128" y="23"/>
                    </a:lnTo>
                    <a:lnTo>
                      <a:pt x="128" y="23"/>
                    </a:lnTo>
                    <a:cubicBezTo>
                      <a:pt x="128" y="7"/>
                      <a:pt x="118" y="0"/>
                      <a:pt x="107" y="7"/>
                    </a:cubicBezTo>
                    <a:lnTo>
                      <a:pt x="20" y="57"/>
                    </a:lnTo>
                    <a:lnTo>
                      <a:pt x="20" y="57"/>
                    </a:lnTo>
                    <a:cubicBezTo>
                      <a:pt x="9" y="63"/>
                      <a:pt x="0" y="81"/>
                      <a:pt x="0" y="96"/>
                    </a:cubicBez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4"/>
                      <a:pt x="9" y="211"/>
                      <a:pt x="20" y="2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3" name="Freeform 101">
                <a:extLst>
                  <a:ext uri="{FF2B5EF4-FFF2-40B4-BE49-F238E27FC236}">
                    <a16:creationId xmlns:a16="http://schemas.microsoft.com/office/drawing/2014/main" id="{2909F526-C18E-7C41-8D22-2D0238492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0824" y="5547464"/>
                <a:ext cx="740237" cy="780563"/>
              </a:xfrm>
              <a:custGeom>
                <a:avLst/>
                <a:gdLst>
                  <a:gd name="T0" fmla="*/ 96 w 1133"/>
                  <a:gd name="T1" fmla="*/ 1161 h 1193"/>
                  <a:gd name="T2" fmla="*/ 1037 w 1133"/>
                  <a:gd name="T3" fmla="*/ 623 h 1193"/>
                  <a:gd name="T4" fmla="*/ 1037 w 1133"/>
                  <a:gd name="T5" fmla="*/ 623 h 1193"/>
                  <a:gd name="T6" fmla="*/ 1132 w 1133"/>
                  <a:gd name="T7" fmla="*/ 439 h 1193"/>
                  <a:gd name="T8" fmla="*/ 1132 w 1133"/>
                  <a:gd name="T9" fmla="*/ 103 h 1193"/>
                  <a:gd name="T10" fmla="*/ 1132 w 1133"/>
                  <a:gd name="T11" fmla="*/ 103 h 1193"/>
                  <a:gd name="T12" fmla="*/ 1037 w 1133"/>
                  <a:gd name="T13" fmla="*/ 31 h 1193"/>
                  <a:gd name="T14" fmla="*/ 96 w 1133"/>
                  <a:gd name="T15" fmla="*/ 569 h 1193"/>
                  <a:gd name="T16" fmla="*/ 96 w 1133"/>
                  <a:gd name="T17" fmla="*/ 569 h 1193"/>
                  <a:gd name="T18" fmla="*/ 0 w 1133"/>
                  <a:gd name="T19" fmla="*/ 752 h 1193"/>
                  <a:gd name="T20" fmla="*/ 0 w 1133"/>
                  <a:gd name="T21" fmla="*/ 1089 h 1193"/>
                  <a:gd name="T22" fmla="*/ 0 w 1133"/>
                  <a:gd name="T23" fmla="*/ 1089 h 1193"/>
                  <a:gd name="T24" fmla="*/ 96 w 1133"/>
                  <a:gd name="T25" fmla="*/ 116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3" h="1193">
                    <a:moveTo>
                      <a:pt x="96" y="1161"/>
                    </a:moveTo>
                    <a:lnTo>
                      <a:pt x="1037" y="623"/>
                    </a:lnTo>
                    <a:lnTo>
                      <a:pt x="1037" y="623"/>
                    </a:lnTo>
                    <a:cubicBezTo>
                      <a:pt x="1089" y="592"/>
                      <a:pt x="1132" y="510"/>
                      <a:pt x="1132" y="439"/>
                    </a:cubicBezTo>
                    <a:lnTo>
                      <a:pt x="1132" y="103"/>
                    </a:lnTo>
                    <a:lnTo>
                      <a:pt x="1132" y="103"/>
                    </a:lnTo>
                    <a:cubicBezTo>
                      <a:pt x="1132" y="32"/>
                      <a:pt x="1089" y="0"/>
                      <a:pt x="1037" y="31"/>
                    </a:cubicBezTo>
                    <a:lnTo>
                      <a:pt x="96" y="569"/>
                    </a:lnTo>
                    <a:lnTo>
                      <a:pt x="96" y="569"/>
                    </a:lnTo>
                    <a:cubicBezTo>
                      <a:pt x="43" y="600"/>
                      <a:pt x="0" y="682"/>
                      <a:pt x="0" y="752"/>
                    </a:cubicBezTo>
                    <a:lnTo>
                      <a:pt x="0" y="1089"/>
                    </a:lnTo>
                    <a:lnTo>
                      <a:pt x="0" y="1089"/>
                    </a:lnTo>
                    <a:cubicBezTo>
                      <a:pt x="0" y="1160"/>
                      <a:pt x="43" y="1192"/>
                      <a:pt x="96" y="1161"/>
                    </a:cubicBezTo>
                  </a:path>
                </a:pathLst>
              </a:custGeom>
              <a:solidFill>
                <a:srgbClr val="173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4" name="Freeform 102">
                <a:extLst>
                  <a:ext uri="{FF2B5EF4-FFF2-40B4-BE49-F238E27FC236}">
                    <a16:creationId xmlns:a16="http://schemas.microsoft.com/office/drawing/2014/main" id="{1F1BC417-560F-F74A-A835-EA67E28E5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5225" y="5561866"/>
                <a:ext cx="722957" cy="757519"/>
              </a:xfrm>
              <a:custGeom>
                <a:avLst/>
                <a:gdLst>
                  <a:gd name="T0" fmla="*/ 1059 w 1109"/>
                  <a:gd name="T1" fmla="*/ 0 h 1159"/>
                  <a:gd name="T2" fmla="*/ 1059 w 1109"/>
                  <a:gd name="T3" fmla="*/ 0 h 1159"/>
                  <a:gd name="T4" fmla="*/ 1083 w 1109"/>
                  <a:gd name="T5" fmla="*/ 70 h 1159"/>
                  <a:gd name="T6" fmla="*/ 1083 w 1109"/>
                  <a:gd name="T7" fmla="*/ 406 h 1159"/>
                  <a:gd name="T8" fmla="*/ 1083 w 1109"/>
                  <a:gd name="T9" fmla="*/ 406 h 1159"/>
                  <a:gd name="T10" fmla="*/ 987 w 1109"/>
                  <a:gd name="T11" fmla="*/ 590 h 1159"/>
                  <a:gd name="T12" fmla="*/ 46 w 1109"/>
                  <a:gd name="T13" fmla="*/ 1128 h 1159"/>
                  <a:gd name="T14" fmla="*/ 46 w 1109"/>
                  <a:gd name="T15" fmla="*/ 1128 h 1159"/>
                  <a:gd name="T16" fmla="*/ 0 w 1109"/>
                  <a:gd name="T17" fmla="*/ 1139 h 1159"/>
                  <a:gd name="T18" fmla="*/ 0 w 1109"/>
                  <a:gd name="T19" fmla="*/ 1139 h 1159"/>
                  <a:gd name="T20" fmla="*/ 72 w 1109"/>
                  <a:gd name="T21" fmla="*/ 1141 h 1159"/>
                  <a:gd name="T22" fmla="*/ 1013 w 1109"/>
                  <a:gd name="T23" fmla="*/ 603 h 1159"/>
                  <a:gd name="T24" fmla="*/ 1013 w 1109"/>
                  <a:gd name="T25" fmla="*/ 603 h 1159"/>
                  <a:gd name="T26" fmla="*/ 1108 w 1109"/>
                  <a:gd name="T27" fmla="*/ 419 h 1159"/>
                  <a:gd name="T28" fmla="*/ 1108 w 1109"/>
                  <a:gd name="T29" fmla="*/ 83 h 1159"/>
                  <a:gd name="T30" fmla="*/ 1108 w 1109"/>
                  <a:gd name="T31" fmla="*/ 83 h 1159"/>
                  <a:gd name="T32" fmla="*/ 1059 w 1109"/>
                  <a:gd name="T3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9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4"/>
                      <a:pt x="1083" y="38"/>
                      <a:pt x="1083" y="70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7"/>
                      <a:pt x="1040" y="559"/>
                      <a:pt x="987" y="590"/>
                    </a:cubicBezTo>
                    <a:lnTo>
                      <a:pt x="46" y="1128"/>
                    </a:lnTo>
                    <a:lnTo>
                      <a:pt x="46" y="1128"/>
                    </a:lnTo>
                    <a:cubicBezTo>
                      <a:pt x="29" y="1138"/>
                      <a:pt x="14" y="1141"/>
                      <a:pt x="0" y="1139"/>
                    </a:cubicBezTo>
                    <a:lnTo>
                      <a:pt x="0" y="1139"/>
                    </a:lnTo>
                    <a:cubicBezTo>
                      <a:pt x="18" y="1155"/>
                      <a:pt x="43" y="1158"/>
                      <a:pt x="72" y="1141"/>
                    </a:cubicBezTo>
                    <a:lnTo>
                      <a:pt x="1013" y="603"/>
                    </a:lnTo>
                    <a:lnTo>
                      <a:pt x="1013" y="603"/>
                    </a:lnTo>
                    <a:cubicBezTo>
                      <a:pt x="1065" y="572"/>
                      <a:pt x="1108" y="490"/>
                      <a:pt x="1108" y="419"/>
                    </a:cubicBezTo>
                    <a:lnTo>
                      <a:pt x="1108" y="83"/>
                    </a:lnTo>
                    <a:lnTo>
                      <a:pt x="1108" y="83"/>
                    </a:lnTo>
                    <a:cubicBezTo>
                      <a:pt x="1108" y="35"/>
                      <a:pt x="1088" y="5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5" name="Freeform 103">
                <a:extLst>
                  <a:ext uri="{FF2B5EF4-FFF2-40B4-BE49-F238E27FC236}">
                    <a16:creationId xmlns:a16="http://schemas.microsoft.com/office/drawing/2014/main" id="{A7F95D2C-75D3-ED46-A3E4-59F9AC464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127" y="5933424"/>
                <a:ext cx="83530" cy="138255"/>
              </a:xfrm>
              <a:custGeom>
                <a:avLst/>
                <a:gdLst>
                  <a:gd name="T0" fmla="*/ 21 w 129"/>
                  <a:gd name="T1" fmla="*/ 204 h 211"/>
                  <a:gd name="T2" fmla="*/ 107 w 129"/>
                  <a:gd name="T3" fmla="*/ 154 h 211"/>
                  <a:gd name="T4" fmla="*/ 107 w 129"/>
                  <a:gd name="T5" fmla="*/ 154 h 211"/>
                  <a:gd name="T6" fmla="*/ 128 w 129"/>
                  <a:gd name="T7" fmla="*/ 114 h 211"/>
                  <a:gd name="T8" fmla="*/ 128 w 129"/>
                  <a:gd name="T9" fmla="*/ 22 h 211"/>
                  <a:gd name="T10" fmla="*/ 128 w 129"/>
                  <a:gd name="T11" fmla="*/ 22 h 211"/>
                  <a:gd name="T12" fmla="*/ 107 w 129"/>
                  <a:gd name="T13" fmla="*/ 6 h 211"/>
                  <a:gd name="T14" fmla="*/ 21 w 129"/>
                  <a:gd name="T15" fmla="*/ 56 h 211"/>
                  <a:gd name="T16" fmla="*/ 21 w 129"/>
                  <a:gd name="T17" fmla="*/ 56 h 211"/>
                  <a:gd name="T18" fmla="*/ 0 w 129"/>
                  <a:gd name="T19" fmla="*/ 96 h 211"/>
                  <a:gd name="T20" fmla="*/ 0 w 129"/>
                  <a:gd name="T21" fmla="*/ 188 h 211"/>
                  <a:gd name="T22" fmla="*/ 0 w 129"/>
                  <a:gd name="T23" fmla="*/ 188 h 211"/>
                  <a:gd name="T24" fmla="*/ 21 w 129"/>
                  <a:gd name="T25" fmla="*/ 20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11">
                    <a:moveTo>
                      <a:pt x="21" y="204"/>
                    </a:moveTo>
                    <a:lnTo>
                      <a:pt x="107" y="154"/>
                    </a:lnTo>
                    <a:lnTo>
                      <a:pt x="107" y="154"/>
                    </a:lnTo>
                    <a:cubicBezTo>
                      <a:pt x="119" y="147"/>
                      <a:pt x="128" y="129"/>
                      <a:pt x="128" y="114"/>
                    </a:cubicBezTo>
                    <a:lnTo>
                      <a:pt x="128" y="22"/>
                    </a:lnTo>
                    <a:lnTo>
                      <a:pt x="128" y="22"/>
                    </a:lnTo>
                    <a:cubicBezTo>
                      <a:pt x="128" y="6"/>
                      <a:pt x="119" y="0"/>
                      <a:pt x="107" y="6"/>
                    </a:cubicBezTo>
                    <a:lnTo>
                      <a:pt x="21" y="56"/>
                    </a:lnTo>
                    <a:lnTo>
                      <a:pt x="21" y="56"/>
                    </a:lnTo>
                    <a:cubicBezTo>
                      <a:pt x="9" y="62"/>
                      <a:pt x="0" y="81"/>
                      <a:pt x="0" y="96"/>
                    </a:cubicBez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3"/>
                      <a:pt x="9" y="210"/>
                      <a:pt x="21" y="204"/>
                    </a:cubicBezTo>
                  </a:path>
                </a:pathLst>
              </a:custGeom>
              <a:solidFill>
                <a:srgbClr val="396C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6" name="Freeform 104">
                <a:extLst>
                  <a:ext uri="{FF2B5EF4-FFF2-40B4-BE49-F238E27FC236}">
                    <a16:creationId xmlns:a16="http://schemas.microsoft.com/office/drawing/2014/main" id="{9BD5B108-9745-1045-BFD1-E7C2D6318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1348" y="5826853"/>
                <a:ext cx="83528" cy="138255"/>
              </a:xfrm>
              <a:custGeom>
                <a:avLst/>
                <a:gdLst>
                  <a:gd name="T0" fmla="*/ 20 w 129"/>
                  <a:gd name="T1" fmla="*/ 204 h 212"/>
                  <a:gd name="T2" fmla="*/ 107 w 129"/>
                  <a:gd name="T3" fmla="*/ 154 h 212"/>
                  <a:gd name="T4" fmla="*/ 107 w 129"/>
                  <a:gd name="T5" fmla="*/ 154 h 212"/>
                  <a:gd name="T6" fmla="*/ 128 w 129"/>
                  <a:gd name="T7" fmla="*/ 114 h 212"/>
                  <a:gd name="T8" fmla="*/ 128 w 129"/>
                  <a:gd name="T9" fmla="*/ 22 h 212"/>
                  <a:gd name="T10" fmla="*/ 128 w 129"/>
                  <a:gd name="T11" fmla="*/ 22 h 212"/>
                  <a:gd name="T12" fmla="*/ 107 w 129"/>
                  <a:gd name="T13" fmla="*/ 6 h 212"/>
                  <a:gd name="T14" fmla="*/ 20 w 129"/>
                  <a:gd name="T15" fmla="*/ 56 h 212"/>
                  <a:gd name="T16" fmla="*/ 20 w 129"/>
                  <a:gd name="T17" fmla="*/ 56 h 212"/>
                  <a:gd name="T18" fmla="*/ 0 w 129"/>
                  <a:gd name="T19" fmla="*/ 96 h 212"/>
                  <a:gd name="T20" fmla="*/ 0 w 129"/>
                  <a:gd name="T21" fmla="*/ 188 h 212"/>
                  <a:gd name="T22" fmla="*/ 0 w 129"/>
                  <a:gd name="T23" fmla="*/ 188 h 212"/>
                  <a:gd name="T24" fmla="*/ 20 w 129"/>
                  <a:gd name="T25" fmla="*/ 20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12">
                    <a:moveTo>
                      <a:pt x="20" y="204"/>
                    </a:moveTo>
                    <a:lnTo>
                      <a:pt x="107" y="154"/>
                    </a:lnTo>
                    <a:lnTo>
                      <a:pt x="107" y="154"/>
                    </a:lnTo>
                    <a:cubicBezTo>
                      <a:pt x="118" y="148"/>
                      <a:pt x="128" y="130"/>
                      <a:pt x="128" y="114"/>
                    </a:cubicBezTo>
                    <a:lnTo>
                      <a:pt x="128" y="22"/>
                    </a:lnTo>
                    <a:lnTo>
                      <a:pt x="128" y="22"/>
                    </a:lnTo>
                    <a:cubicBezTo>
                      <a:pt x="128" y="7"/>
                      <a:pt x="118" y="0"/>
                      <a:pt x="107" y="6"/>
                    </a:cubicBezTo>
                    <a:lnTo>
                      <a:pt x="20" y="56"/>
                    </a:lnTo>
                    <a:lnTo>
                      <a:pt x="20" y="56"/>
                    </a:lnTo>
                    <a:cubicBezTo>
                      <a:pt x="9" y="63"/>
                      <a:pt x="0" y="81"/>
                      <a:pt x="0" y="96"/>
                    </a:cubicBez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3"/>
                      <a:pt x="9" y="211"/>
                      <a:pt x="20" y="2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9E7A3C56-B469-094A-9975-CE2139A4D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6618" y="4038091"/>
                <a:ext cx="1531668" cy="4115583"/>
              </a:xfrm>
              <a:custGeom>
                <a:avLst/>
                <a:gdLst>
                  <a:gd name="connsiteX0" fmla="*/ 16656 w 1531668"/>
                  <a:gd name="connsiteY0" fmla="*/ 2866023 h 4115583"/>
                  <a:gd name="connsiteX1" fmla="*/ 56825 w 1531668"/>
                  <a:gd name="connsiteY1" fmla="*/ 2867002 h 4115583"/>
                  <a:gd name="connsiteX2" fmla="*/ 1474190 w 1531668"/>
                  <a:gd name="connsiteY2" fmla="*/ 3685390 h 4115583"/>
                  <a:gd name="connsiteX3" fmla="*/ 1531668 w 1531668"/>
                  <a:gd name="connsiteY3" fmla="*/ 3795118 h 4115583"/>
                  <a:gd name="connsiteX4" fmla="*/ 1531668 w 1531668"/>
                  <a:gd name="connsiteY4" fmla="*/ 4065520 h 4115583"/>
                  <a:gd name="connsiteX5" fmla="*/ 1474190 w 1531668"/>
                  <a:gd name="connsiteY5" fmla="*/ 4108627 h 4115583"/>
                  <a:gd name="connsiteX6" fmla="*/ 56825 w 1531668"/>
                  <a:gd name="connsiteY6" fmla="*/ 3290239 h 4115583"/>
                  <a:gd name="connsiteX7" fmla="*/ 0 w 1531668"/>
                  <a:gd name="connsiteY7" fmla="*/ 3180511 h 4115583"/>
                  <a:gd name="connsiteX8" fmla="*/ 0 w 1531668"/>
                  <a:gd name="connsiteY8" fmla="*/ 2910110 h 4115583"/>
                  <a:gd name="connsiteX9" fmla="*/ 16656 w 1531668"/>
                  <a:gd name="connsiteY9" fmla="*/ 2866023 h 4115583"/>
                  <a:gd name="connsiteX10" fmla="*/ 16656 w 1531668"/>
                  <a:gd name="connsiteY10" fmla="*/ 2390608 h 4115583"/>
                  <a:gd name="connsiteX11" fmla="*/ 56825 w 1531668"/>
                  <a:gd name="connsiteY11" fmla="*/ 2391751 h 4115583"/>
                  <a:gd name="connsiteX12" fmla="*/ 1474190 w 1531668"/>
                  <a:gd name="connsiteY12" fmla="*/ 3209486 h 4115583"/>
                  <a:gd name="connsiteX13" fmla="*/ 1531668 w 1531668"/>
                  <a:gd name="connsiteY13" fmla="*/ 3319214 h 4115583"/>
                  <a:gd name="connsiteX14" fmla="*/ 1531668 w 1531668"/>
                  <a:gd name="connsiteY14" fmla="*/ 3589615 h 4115583"/>
                  <a:gd name="connsiteX15" fmla="*/ 1474190 w 1531668"/>
                  <a:gd name="connsiteY15" fmla="*/ 3632723 h 4115583"/>
                  <a:gd name="connsiteX16" fmla="*/ 56825 w 1531668"/>
                  <a:gd name="connsiteY16" fmla="*/ 2814335 h 4115583"/>
                  <a:gd name="connsiteX17" fmla="*/ 0 w 1531668"/>
                  <a:gd name="connsiteY17" fmla="*/ 2704607 h 4115583"/>
                  <a:gd name="connsiteX18" fmla="*/ 0 w 1531668"/>
                  <a:gd name="connsiteY18" fmla="*/ 2435512 h 4115583"/>
                  <a:gd name="connsiteX19" fmla="*/ 16656 w 1531668"/>
                  <a:gd name="connsiteY19" fmla="*/ 2390608 h 4115583"/>
                  <a:gd name="connsiteX20" fmla="*/ 16656 w 1531668"/>
                  <a:gd name="connsiteY20" fmla="*/ 1912723 h 4115583"/>
                  <a:gd name="connsiteX21" fmla="*/ 56825 w 1531668"/>
                  <a:gd name="connsiteY21" fmla="*/ 1913621 h 4115583"/>
                  <a:gd name="connsiteX22" fmla="*/ 1474190 w 1531668"/>
                  <a:gd name="connsiteY22" fmla="*/ 2731356 h 4115583"/>
                  <a:gd name="connsiteX23" fmla="*/ 1531668 w 1531668"/>
                  <a:gd name="connsiteY23" fmla="*/ 2841737 h 4115583"/>
                  <a:gd name="connsiteX24" fmla="*/ 1531668 w 1531668"/>
                  <a:gd name="connsiteY24" fmla="*/ 3111485 h 4115583"/>
                  <a:gd name="connsiteX25" fmla="*/ 1474190 w 1531668"/>
                  <a:gd name="connsiteY25" fmla="*/ 3154593 h 4115583"/>
                  <a:gd name="connsiteX26" fmla="*/ 56825 w 1531668"/>
                  <a:gd name="connsiteY26" fmla="*/ 2336858 h 4115583"/>
                  <a:gd name="connsiteX27" fmla="*/ 0 w 1531668"/>
                  <a:gd name="connsiteY27" fmla="*/ 2227783 h 4115583"/>
                  <a:gd name="connsiteX28" fmla="*/ 0 w 1531668"/>
                  <a:gd name="connsiteY28" fmla="*/ 1957382 h 4115583"/>
                  <a:gd name="connsiteX29" fmla="*/ 16656 w 1531668"/>
                  <a:gd name="connsiteY29" fmla="*/ 1912723 h 4115583"/>
                  <a:gd name="connsiteX30" fmla="*/ 34719 w 1531668"/>
                  <a:gd name="connsiteY30" fmla="*/ 1431525 h 4115583"/>
                  <a:gd name="connsiteX31" fmla="*/ 56825 w 1531668"/>
                  <a:gd name="connsiteY31" fmla="*/ 1438372 h 4115583"/>
                  <a:gd name="connsiteX32" fmla="*/ 1474190 w 1531668"/>
                  <a:gd name="connsiteY32" fmla="*/ 2256760 h 4115583"/>
                  <a:gd name="connsiteX33" fmla="*/ 1531668 w 1531668"/>
                  <a:gd name="connsiteY33" fmla="*/ 2366488 h 4115583"/>
                  <a:gd name="connsiteX34" fmla="*/ 1531668 w 1531668"/>
                  <a:gd name="connsiteY34" fmla="*/ 2636236 h 4115583"/>
                  <a:gd name="connsiteX35" fmla="*/ 1474190 w 1531668"/>
                  <a:gd name="connsiteY35" fmla="*/ 2679997 h 4115583"/>
                  <a:gd name="connsiteX36" fmla="*/ 56825 w 1531668"/>
                  <a:gd name="connsiteY36" fmla="*/ 1861609 h 4115583"/>
                  <a:gd name="connsiteX37" fmla="*/ 0 w 1531668"/>
                  <a:gd name="connsiteY37" fmla="*/ 1752534 h 4115583"/>
                  <a:gd name="connsiteX38" fmla="*/ 0 w 1531668"/>
                  <a:gd name="connsiteY38" fmla="*/ 1482133 h 4115583"/>
                  <a:gd name="connsiteX39" fmla="*/ 34719 w 1531668"/>
                  <a:gd name="connsiteY39" fmla="*/ 1431525 h 4115583"/>
                  <a:gd name="connsiteX40" fmla="*/ 34719 w 1531668"/>
                  <a:gd name="connsiteY40" fmla="*/ 953389 h 4115583"/>
                  <a:gd name="connsiteX41" fmla="*/ 56825 w 1531668"/>
                  <a:gd name="connsiteY41" fmla="*/ 960233 h 4115583"/>
                  <a:gd name="connsiteX42" fmla="*/ 1474190 w 1531668"/>
                  <a:gd name="connsiteY42" fmla="*/ 1778203 h 4115583"/>
                  <a:gd name="connsiteX43" fmla="*/ 1531668 w 1531668"/>
                  <a:gd name="connsiteY43" fmla="*/ 1887875 h 4115583"/>
                  <a:gd name="connsiteX44" fmla="*/ 1531668 w 1531668"/>
                  <a:gd name="connsiteY44" fmla="*/ 2158138 h 4115583"/>
                  <a:gd name="connsiteX45" fmla="*/ 1474190 w 1531668"/>
                  <a:gd name="connsiteY45" fmla="*/ 2201877 h 4115583"/>
                  <a:gd name="connsiteX46" fmla="*/ 56825 w 1531668"/>
                  <a:gd name="connsiteY46" fmla="*/ 1383906 h 4115583"/>
                  <a:gd name="connsiteX47" fmla="*/ 0 w 1531668"/>
                  <a:gd name="connsiteY47" fmla="*/ 1274234 h 4115583"/>
                  <a:gd name="connsiteX48" fmla="*/ 0 w 1531668"/>
                  <a:gd name="connsiteY48" fmla="*/ 1003971 h 4115583"/>
                  <a:gd name="connsiteX49" fmla="*/ 34719 w 1531668"/>
                  <a:gd name="connsiteY49" fmla="*/ 953389 h 4115583"/>
                  <a:gd name="connsiteX50" fmla="*/ 34719 w 1531668"/>
                  <a:gd name="connsiteY50" fmla="*/ 478138 h 4115583"/>
                  <a:gd name="connsiteX51" fmla="*/ 56825 w 1531668"/>
                  <a:gd name="connsiteY51" fmla="*/ 484982 h 4115583"/>
                  <a:gd name="connsiteX52" fmla="*/ 1474190 w 1531668"/>
                  <a:gd name="connsiteY52" fmla="*/ 1302952 h 4115583"/>
                  <a:gd name="connsiteX53" fmla="*/ 1531668 w 1531668"/>
                  <a:gd name="connsiteY53" fmla="*/ 1413277 h 4115583"/>
                  <a:gd name="connsiteX54" fmla="*/ 1531668 w 1531668"/>
                  <a:gd name="connsiteY54" fmla="*/ 1682887 h 4115583"/>
                  <a:gd name="connsiteX55" fmla="*/ 1474190 w 1531668"/>
                  <a:gd name="connsiteY55" fmla="*/ 1726626 h 4115583"/>
                  <a:gd name="connsiteX56" fmla="*/ 56825 w 1531668"/>
                  <a:gd name="connsiteY56" fmla="*/ 908655 h 4115583"/>
                  <a:gd name="connsiteX57" fmla="*/ 0 w 1531668"/>
                  <a:gd name="connsiteY57" fmla="*/ 798983 h 4115583"/>
                  <a:gd name="connsiteX58" fmla="*/ 0 w 1531668"/>
                  <a:gd name="connsiteY58" fmla="*/ 528720 h 4115583"/>
                  <a:gd name="connsiteX59" fmla="*/ 34719 w 1531668"/>
                  <a:gd name="connsiteY59" fmla="*/ 478138 h 4115583"/>
                  <a:gd name="connsiteX60" fmla="*/ 34719 w 1531668"/>
                  <a:gd name="connsiteY60" fmla="*/ 2 h 4115583"/>
                  <a:gd name="connsiteX61" fmla="*/ 56825 w 1531668"/>
                  <a:gd name="connsiteY61" fmla="*/ 6842 h 4115583"/>
                  <a:gd name="connsiteX62" fmla="*/ 1474190 w 1531668"/>
                  <a:gd name="connsiteY62" fmla="*/ 825048 h 4115583"/>
                  <a:gd name="connsiteX63" fmla="*/ 1531668 w 1531668"/>
                  <a:gd name="connsiteY63" fmla="*/ 934664 h 4115583"/>
                  <a:gd name="connsiteX64" fmla="*/ 1531668 w 1531668"/>
                  <a:gd name="connsiteY64" fmla="*/ 1204789 h 4115583"/>
                  <a:gd name="connsiteX65" fmla="*/ 1474190 w 1531668"/>
                  <a:gd name="connsiteY65" fmla="*/ 1247853 h 4115583"/>
                  <a:gd name="connsiteX66" fmla="*/ 56825 w 1531668"/>
                  <a:gd name="connsiteY66" fmla="*/ 430300 h 4115583"/>
                  <a:gd name="connsiteX67" fmla="*/ 0 w 1531668"/>
                  <a:gd name="connsiteY67" fmla="*/ 320684 h 4115583"/>
                  <a:gd name="connsiteX68" fmla="*/ 0 w 1531668"/>
                  <a:gd name="connsiteY68" fmla="*/ 50558 h 4115583"/>
                  <a:gd name="connsiteX69" fmla="*/ 34719 w 1531668"/>
                  <a:gd name="connsiteY69" fmla="*/ 2 h 411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31668" h="4115583">
                    <a:moveTo>
                      <a:pt x="16656" y="2866023"/>
                    </a:moveTo>
                    <a:cubicBezTo>
                      <a:pt x="26943" y="2858185"/>
                      <a:pt x="41149" y="2857858"/>
                      <a:pt x="56825" y="2867002"/>
                    </a:cubicBezTo>
                    <a:lnTo>
                      <a:pt x="1474190" y="3685390"/>
                    </a:lnTo>
                    <a:cubicBezTo>
                      <a:pt x="1506194" y="3703678"/>
                      <a:pt x="1531668" y="3752664"/>
                      <a:pt x="1531668" y="3795118"/>
                    </a:cubicBezTo>
                    <a:lnTo>
                      <a:pt x="1531668" y="4065520"/>
                    </a:lnTo>
                    <a:cubicBezTo>
                      <a:pt x="1531668" y="4107974"/>
                      <a:pt x="1506194" y="4126915"/>
                      <a:pt x="1474190" y="4108627"/>
                    </a:cubicBezTo>
                    <a:lnTo>
                      <a:pt x="56825" y="3290239"/>
                    </a:lnTo>
                    <a:cubicBezTo>
                      <a:pt x="25473" y="3271951"/>
                      <a:pt x="0" y="3222965"/>
                      <a:pt x="0" y="3180511"/>
                    </a:cubicBezTo>
                    <a:lnTo>
                      <a:pt x="0" y="2910110"/>
                    </a:lnTo>
                    <a:cubicBezTo>
                      <a:pt x="0" y="2889209"/>
                      <a:pt x="6368" y="2873860"/>
                      <a:pt x="16656" y="2866023"/>
                    </a:cubicBezTo>
                    <a:close/>
                    <a:moveTo>
                      <a:pt x="16656" y="2390608"/>
                    </a:moveTo>
                    <a:cubicBezTo>
                      <a:pt x="26943" y="2382770"/>
                      <a:pt x="41149" y="2382607"/>
                      <a:pt x="56825" y="2391751"/>
                    </a:cubicBezTo>
                    <a:lnTo>
                      <a:pt x="1474190" y="3209486"/>
                    </a:lnTo>
                    <a:cubicBezTo>
                      <a:pt x="1506194" y="3227774"/>
                      <a:pt x="1531668" y="3276760"/>
                      <a:pt x="1531668" y="3319214"/>
                    </a:cubicBezTo>
                    <a:lnTo>
                      <a:pt x="1531668" y="3589615"/>
                    </a:lnTo>
                    <a:cubicBezTo>
                      <a:pt x="1531668" y="3632070"/>
                      <a:pt x="1506194" y="3651664"/>
                      <a:pt x="1474190" y="3632723"/>
                    </a:cubicBezTo>
                    <a:lnTo>
                      <a:pt x="56825" y="2814335"/>
                    </a:lnTo>
                    <a:cubicBezTo>
                      <a:pt x="25473" y="2796700"/>
                      <a:pt x="0" y="2747061"/>
                      <a:pt x="0" y="2704607"/>
                    </a:cubicBezTo>
                    <a:lnTo>
                      <a:pt x="0" y="2435512"/>
                    </a:lnTo>
                    <a:cubicBezTo>
                      <a:pt x="0" y="2413958"/>
                      <a:pt x="6368" y="2398446"/>
                      <a:pt x="16656" y="2390608"/>
                    </a:cubicBezTo>
                    <a:close/>
                    <a:moveTo>
                      <a:pt x="16656" y="1912723"/>
                    </a:moveTo>
                    <a:cubicBezTo>
                      <a:pt x="26943" y="1904804"/>
                      <a:pt x="41149" y="1904477"/>
                      <a:pt x="56825" y="1913621"/>
                    </a:cubicBezTo>
                    <a:lnTo>
                      <a:pt x="1474190" y="2731356"/>
                    </a:lnTo>
                    <a:cubicBezTo>
                      <a:pt x="1506194" y="2749644"/>
                      <a:pt x="1531668" y="2798630"/>
                      <a:pt x="1531668" y="2841737"/>
                    </a:cubicBezTo>
                    <a:lnTo>
                      <a:pt x="1531668" y="3111485"/>
                    </a:lnTo>
                    <a:cubicBezTo>
                      <a:pt x="1531668" y="3153940"/>
                      <a:pt x="1506194" y="3173534"/>
                      <a:pt x="1474190" y="3154593"/>
                    </a:cubicBezTo>
                    <a:lnTo>
                      <a:pt x="56825" y="2336858"/>
                    </a:lnTo>
                    <a:cubicBezTo>
                      <a:pt x="25473" y="2318570"/>
                      <a:pt x="0" y="2269584"/>
                      <a:pt x="0" y="2227783"/>
                    </a:cubicBezTo>
                    <a:lnTo>
                      <a:pt x="0" y="1957382"/>
                    </a:lnTo>
                    <a:cubicBezTo>
                      <a:pt x="0" y="1936155"/>
                      <a:pt x="6368" y="1920643"/>
                      <a:pt x="16656" y="1912723"/>
                    </a:cubicBezTo>
                    <a:close/>
                    <a:moveTo>
                      <a:pt x="34719" y="1431525"/>
                    </a:moveTo>
                    <a:cubicBezTo>
                      <a:pt x="41516" y="1431596"/>
                      <a:pt x="48987" y="1433800"/>
                      <a:pt x="56825" y="1438372"/>
                    </a:cubicBezTo>
                    <a:lnTo>
                      <a:pt x="1474190" y="2256760"/>
                    </a:lnTo>
                    <a:cubicBezTo>
                      <a:pt x="1506194" y="2275048"/>
                      <a:pt x="1531668" y="2324687"/>
                      <a:pt x="1531668" y="2366488"/>
                    </a:cubicBezTo>
                    <a:lnTo>
                      <a:pt x="1531668" y="2636236"/>
                    </a:lnTo>
                    <a:cubicBezTo>
                      <a:pt x="1531668" y="2678691"/>
                      <a:pt x="1506194" y="2698285"/>
                      <a:pt x="1474190" y="2679997"/>
                    </a:cubicBezTo>
                    <a:lnTo>
                      <a:pt x="56825" y="1861609"/>
                    </a:lnTo>
                    <a:cubicBezTo>
                      <a:pt x="25473" y="1843321"/>
                      <a:pt x="0" y="1794335"/>
                      <a:pt x="0" y="1752534"/>
                    </a:cubicBezTo>
                    <a:lnTo>
                      <a:pt x="0" y="1482133"/>
                    </a:lnTo>
                    <a:cubicBezTo>
                      <a:pt x="0" y="1450292"/>
                      <a:pt x="14329" y="1431310"/>
                      <a:pt x="34719" y="1431525"/>
                    </a:cubicBezTo>
                    <a:close/>
                    <a:moveTo>
                      <a:pt x="34719" y="953389"/>
                    </a:moveTo>
                    <a:cubicBezTo>
                      <a:pt x="41516" y="953460"/>
                      <a:pt x="48987" y="955663"/>
                      <a:pt x="56825" y="960233"/>
                    </a:cubicBezTo>
                    <a:lnTo>
                      <a:pt x="1474190" y="1778203"/>
                    </a:lnTo>
                    <a:cubicBezTo>
                      <a:pt x="1506194" y="1797135"/>
                      <a:pt x="1531668" y="1846096"/>
                      <a:pt x="1531668" y="1887875"/>
                    </a:cubicBezTo>
                    <a:lnTo>
                      <a:pt x="1531668" y="2158138"/>
                    </a:lnTo>
                    <a:cubicBezTo>
                      <a:pt x="1531668" y="2200571"/>
                      <a:pt x="1506194" y="2220155"/>
                      <a:pt x="1474190" y="2201877"/>
                    </a:cubicBezTo>
                    <a:lnTo>
                      <a:pt x="56825" y="1383906"/>
                    </a:lnTo>
                    <a:cubicBezTo>
                      <a:pt x="25473" y="1365628"/>
                      <a:pt x="0" y="1316667"/>
                      <a:pt x="0" y="1274234"/>
                    </a:cubicBezTo>
                    <a:lnTo>
                      <a:pt x="0" y="1003971"/>
                    </a:lnTo>
                    <a:cubicBezTo>
                      <a:pt x="0" y="972147"/>
                      <a:pt x="14329" y="953175"/>
                      <a:pt x="34719" y="953389"/>
                    </a:cubicBezTo>
                    <a:close/>
                    <a:moveTo>
                      <a:pt x="34719" y="478138"/>
                    </a:moveTo>
                    <a:cubicBezTo>
                      <a:pt x="41516" y="478209"/>
                      <a:pt x="48987" y="480412"/>
                      <a:pt x="56825" y="484982"/>
                    </a:cubicBezTo>
                    <a:lnTo>
                      <a:pt x="1474190" y="1302952"/>
                    </a:lnTo>
                    <a:cubicBezTo>
                      <a:pt x="1506194" y="1321884"/>
                      <a:pt x="1531668" y="1370845"/>
                      <a:pt x="1531668" y="1413277"/>
                    </a:cubicBezTo>
                    <a:lnTo>
                      <a:pt x="1531668" y="1682887"/>
                    </a:lnTo>
                    <a:cubicBezTo>
                      <a:pt x="1531668" y="1725973"/>
                      <a:pt x="1506194" y="1744904"/>
                      <a:pt x="1474190" y="1726626"/>
                    </a:cubicBezTo>
                    <a:lnTo>
                      <a:pt x="56825" y="908655"/>
                    </a:lnTo>
                    <a:cubicBezTo>
                      <a:pt x="25473" y="890377"/>
                      <a:pt x="0" y="841416"/>
                      <a:pt x="0" y="798983"/>
                    </a:cubicBezTo>
                    <a:lnTo>
                      <a:pt x="0" y="528720"/>
                    </a:lnTo>
                    <a:cubicBezTo>
                      <a:pt x="0" y="496896"/>
                      <a:pt x="14329" y="477924"/>
                      <a:pt x="34719" y="478138"/>
                    </a:cubicBezTo>
                    <a:close/>
                    <a:moveTo>
                      <a:pt x="34719" y="2"/>
                    </a:moveTo>
                    <a:cubicBezTo>
                      <a:pt x="41516" y="73"/>
                      <a:pt x="48987" y="2275"/>
                      <a:pt x="56825" y="6842"/>
                    </a:cubicBezTo>
                    <a:lnTo>
                      <a:pt x="1474190" y="825048"/>
                    </a:lnTo>
                    <a:cubicBezTo>
                      <a:pt x="1506194" y="843317"/>
                      <a:pt x="1531668" y="892253"/>
                      <a:pt x="1531668" y="934664"/>
                    </a:cubicBezTo>
                    <a:lnTo>
                      <a:pt x="1531668" y="1204789"/>
                    </a:lnTo>
                    <a:cubicBezTo>
                      <a:pt x="1531668" y="1247200"/>
                      <a:pt x="1506194" y="1266775"/>
                      <a:pt x="1474190" y="1247853"/>
                    </a:cubicBezTo>
                    <a:lnTo>
                      <a:pt x="56825" y="430300"/>
                    </a:lnTo>
                    <a:cubicBezTo>
                      <a:pt x="25473" y="412031"/>
                      <a:pt x="0" y="363095"/>
                      <a:pt x="0" y="320684"/>
                    </a:cubicBezTo>
                    <a:lnTo>
                      <a:pt x="0" y="50558"/>
                    </a:lnTo>
                    <a:cubicBezTo>
                      <a:pt x="0" y="18750"/>
                      <a:pt x="14329" y="-212"/>
                      <a:pt x="34719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99BABA9E-78B3-7643-91B5-A9A6EB2C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2867" y="4136453"/>
                <a:ext cx="1393413" cy="3919135"/>
              </a:xfrm>
              <a:custGeom>
                <a:avLst/>
                <a:gdLst>
                  <a:gd name="connsiteX0" fmla="*/ 8815 w 1393413"/>
                  <a:gd name="connsiteY0" fmla="*/ 2862782 h 3919135"/>
                  <a:gd name="connsiteX1" fmla="*/ 29383 w 1393413"/>
                  <a:gd name="connsiteY1" fmla="*/ 2863190 h 3919135"/>
                  <a:gd name="connsiteX2" fmla="*/ 1364683 w 1393413"/>
                  <a:gd name="connsiteY2" fmla="*/ 3634780 h 3919135"/>
                  <a:gd name="connsiteX3" fmla="*/ 1393413 w 1393413"/>
                  <a:gd name="connsiteY3" fmla="*/ 3690314 h 3919135"/>
                  <a:gd name="connsiteX4" fmla="*/ 1393413 w 1393413"/>
                  <a:gd name="connsiteY4" fmla="*/ 3893502 h 3919135"/>
                  <a:gd name="connsiteX5" fmla="*/ 1364683 w 1393413"/>
                  <a:gd name="connsiteY5" fmla="*/ 3915715 h 3919135"/>
                  <a:gd name="connsiteX6" fmla="*/ 29383 w 1393413"/>
                  <a:gd name="connsiteY6" fmla="*/ 3144125 h 3919135"/>
                  <a:gd name="connsiteX7" fmla="*/ 0 w 1393413"/>
                  <a:gd name="connsiteY7" fmla="*/ 3088591 h 3919135"/>
                  <a:gd name="connsiteX8" fmla="*/ 0 w 1393413"/>
                  <a:gd name="connsiteY8" fmla="*/ 2885403 h 3919135"/>
                  <a:gd name="connsiteX9" fmla="*/ 8815 w 1393413"/>
                  <a:gd name="connsiteY9" fmla="*/ 2862782 h 3919135"/>
                  <a:gd name="connsiteX10" fmla="*/ 8815 w 1393413"/>
                  <a:gd name="connsiteY10" fmla="*/ 2385054 h 3919135"/>
                  <a:gd name="connsiteX11" fmla="*/ 29383 w 1393413"/>
                  <a:gd name="connsiteY11" fmla="*/ 2385707 h 3919135"/>
                  <a:gd name="connsiteX12" fmla="*/ 1364683 w 1393413"/>
                  <a:gd name="connsiteY12" fmla="*/ 3156828 h 3919135"/>
                  <a:gd name="connsiteX13" fmla="*/ 1393413 w 1393413"/>
                  <a:gd name="connsiteY13" fmla="*/ 3212980 h 3919135"/>
                  <a:gd name="connsiteX14" fmla="*/ 1393413 w 1393413"/>
                  <a:gd name="connsiteY14" fmla="*/ 3416044 h 3919135"/>
                  <a:gd name="connsiteX15" fmla="*/ 1364683 w 1393413"/>
                  <a:gd name="connsiteY15" fmla="*/ 3437591 h 3919135"/>
                  <a:gd name="connsiteX16" fmla="*/ 29383 w 1393413"/>
                  <a:gd name="connsiteY16" fmla="*/ 2666471 h 3919135"/>
                  <a:gd name="connsiteX17" fmla="*/ 0 w 1393413"/>
                  <a:gd name="connsiteY17" fmla="*/ 2610971 h 3919135"/>
                  <a:gd name="connsiteX18" fmla="*/ 0 w 1393413"/>
                  <a:gd name="connsiteY18" fmla="*/ 2407907 h 3919135"/>
                  <a:gd name="connsiteX19" fmla="*/ 8815 w 1393413"/>
                  <a:gd name="connsiteY19" fmla="*/ 2385054 h 3919135"/>
                  <a:gd name="connsiteX20" fmla="*/ 8815 w 1393413"/>
                  <a:gd name="connsiteY20" fmla="*/ 1909401 h 3919135"/>
                  <a:gd name="connsiteX21" fmla="*/ 29383 w 1393413"/>
                  <a:gd name="connsiteY21" fmla="*/ 1909809 h 3919135"/>
                  <a:gd name="connsiteX22" fmla="*/ 1364683 w 1393413"/>
                  <a:gd name="connsiteY22" fmla="*/ 2680746 h 3919135"/>
                  <a:gd name="connsiteX23" fmla="*/ 1393413 w 1393413"/>
                  <a:gd name="connsiteY23" fmla="*/ 2736933 h 3919135"/>
                  <a:gd name="connsiteX24" fmla="*/ 1393413 w 1393413"/>
                  <a:gd name="connsiteY24" fmla="*/ 2940121 h 3919135"/>
                  <a:gd name="connsiteX25" fmla="*/ 1364683 w 1393413"/>
                  <a:gd name="connsiteY25" fmla="*/ 2961681 h 3919135"/>
                  <a:gd name="connsiteX26" fmla="*/ 29383 w 1393413"/>
                  <a:gd name="connsiteY26" fmla="*/ 2190744 h 3919135"/>
                  <a:gd name="connsiteX27" fmla="*/ 0 w 1393413"/>
                  <a:gd name="connsiteY27" fmla="*/ 2135210 h 3919135"/>
                  <a:gd name="connsiteX28" fmla="*/ 0 w 1393413"/>
                  <a:gd name="connsiteY28" fmla="*/ 1932022 h 3919135"/>
                  <a:gd name="connsiteX29" fmla="*/ 8815 w 1393413"/>
                  <a:gd name="connsiteY29" fmla="*/ 1909401 h 3919135"/>
                  <a:gd name="connsiteX30" fmla="*/ 8815 w 1393413"/>
                  <a:gd name="connsiteY30" fmla="*/ 1434152 h 3919135"/>
                  <a:gd name="connsiteX31" fmla="*/ 29383 w 1393413"/>
                  <a:gd name="connsiteY31" fmla="*/ 1434560 h 3919135"/>
                  <a:gd name="connsiteX32" fmla="*/ 1364683 w 1393413"/>
                  <a:gd name="connsiteY32" fmla="*/ 2206150 h 3919135"/>
                  <a:gd name="connsiteX33" fmla="*/ 1393413 w 1393413"/>
                  <a:gd name="connsiteY33" fmla="*/ 2262337 h 3919135"/>
                  <a:gd name="connsiteX34" fmla="*/ 1393413 w 1393413"/>
                  <a:gd name="connsiteY34" fmla="*/ 2464872 h 3919135"/>
                  <a:gd name="connsiteX35" fmla="*/ 1364683 w 1393413"/>
                  <a:gd name="connsiteY35" fmla="*/ 2487085 h 3919135"/>
                  <a:gd name="connsiteX36" fmla="*/ 29383 w 1393413"/>
                  <a:gd name="connsiteY36" fmla="*/ 1716148 h 3919135"/>
                  <a:gd name="connsiteX37" fmla="*/ 0 w 1393413"/>
                  <a:gd name="connsiteY37" fmla="*/ 1659961 h 3919135"/>
                  <a:gd name="connsiteX38" fmla="*/ 0 w 1393413"/>
                  <a:gd name="connsiteY38" fmla="*/ 1456773 h 3919135"/>
                  <a:gd name="connsiteX39" fmla="*/ 8815 w 1393413"/>
                  <a:gd name="connsiteY39" fmla="*/ 1434152 h 3919135"/>
                  <a:gd name="connsiteX40" fmla="*/ 8815 w 1393413"/>
                  <a:gd name="connsiteY40" fmla="*/ 956098 h 3919135"/>
                  <a:gd name="connsiteX41" fmla="*/ 29383 w 1393413"/>
                  <a:gd name="connsiteY41" fmla="*/ 957077 h 3919135"/>
                  <a:gd name="connsiteX42" fmla="*/ 1364683 w 1393413"/>
                  <a:gd name="connsiteY42" fmla="*/ 1728198 h 3919135"/>
                  <a:gd name="connsiteX43" fmla="*/ 1393413 w 1393413"/>
                  <a:gd name="connsiteY43" fmla="*/ 1783697 h 3919135"/>
                  <a:gd name="connsiteX44" fmla="*/ 1393413 w 1393413"/>
                  <a:gd name="connsiteY44" fmla="*/ 1986761 h 3919135"/>
                  <a:gd name="connsiteX45" fmla="*/ 1364683 w 1393413"/>
                  <a:gd name="connsiteY45" fmla="*/ 2008961 h 3919135"/>
                  <a:gd name="connsiteX46" fmla="*/ 29383 w 1393413"/>
                  <a:gd name="connsiteY46" fmla="*/ 1237841 h 3919135"/>
                  <a:gd name="connsiteX47" fmla="*/ 0 w 1393413"/>
                  <a:gd name="connsiteY47" fmla="*/ 1182341 h 3919135"/>
                  <a:gd name="connsiteX48" fmla="*/ 0 w 1393413"/>
                  <a:gd name="connsiteY48" fmla="*/ 978624 h 3919135"/>
                  <a:gd name="connsiteX49" fmla="*/ 8815 w 1393413"/>
                  <a:gd name="connsiteY49" fmla="*/ 956098 h 3919135"/>
                  <a:gd name="connsiteX50" fmla="*/ 8815 w 1393413"/>
                  <a:gd name="connsiteY50" fmla="*/ 480444 h 3919135"/>
                  <a:gd name="connsiteX51" fmla="*/ 29383 w 1393413"/>
                  <a:gd name="connsiteY51" fmla="*/ 481179 h 3919135"/>
                  <a:gd name="connsiteX52" fmla="*/ 1364683 w 1393413"/>
                  <a:gd name="connsiteY52" fmla="*/ 1252769 h 3919135"/>
                  <a:gd name="connsiteX53" fmla="*/ 1393413 w 1393413"/>
                  <a:gd name="connsiteY53" fmla="*/ 1308303 h 3919135"/>
                  <a:gd name="connsiteX54" fmla="*/ 1393413 w 1393413"/>
                  <a:gd name="connsiteY54" fmla="*/ 1511491 h 3919135"/>
                  <a:gd name="connsiteX55" fmla="*/ 1364683 w 1393413"/>
                  <a:gd name="connsiteY55" fmla="*/ 1533704 h 3919135"/>
                  <a:gd name="connsiteX56" fmla="*/ 29383 w 1393413"/>
                  <a:gd name="connsiteY56" fmla="*/ 762114 h 3919135"/>
                  <a:gd name="connsiteX57" fmla="*/ 0 w 1393413"/>
                  <a:gd name="connsiteY57" fmla="*/ 705927 h 3919135"/>
                  <a:gd name="connsiteX58" fmla="*/ 0 w 1393413"/>
                  <a:gd name="connsiteY58" fmla="*/ 502739 h 3919135"/>
                  <a:gd name="connsiteX59" fmla="*/ 8815 w 1393413"/>
                  <a:gd name="connsiteY59" fmla="*/ 480444 h 3919135"/>
                  <a:gd name="connsiteX60" fmla="*/ 8815 w 1393413"/>
                  <a:gd name="connsiteY60" fmla="*/ 3043 h 3919135"/>
                  <a:gd name="connsiteX61" fmla="*/ 29383 w 1393413"/>
                  <a:gd name="connsiteY61" fmla="*/ 3696 h 3919135"/>
                  <a:gd name="connsiteX62" fmla="*/ 1364683 w 1393413"/>
                  <a:gd name="connsiteY62" fmla="*/ 774817 h 3919135"/>
                  <a:gd name="connsiteX63" fmla="*/ 1393413 w 1393413"/>
                  <a:gd name="connsiteY63" fmla="*/ 830316 h 3919135"/>
                  <a:gd name="connsiteX64" fmla="*/ 1393413 w 1393413"/>
                  <a:gd name="connsiteY64" fmla="*/ 1033380 h 3919135"/>
                  <a:gd name="connsiteX65" fmla="*/ 1364683 w 1393413"/>
                  <a:gd name="connsiteY65" fmla="*/ 1055580 h 3919135"/>
                  <a:gd name="connsiteX66" fmla="*/ 29383 w 1393413"/>
                  <a:gd name="connsiteY66" fmla="*/ 284460 h 3919135"/>
                  <a:gd name="connsiteX67" fmla="*/ 0 w 1393413"/>
                  <a:gd name="connsiteY67" fmla="*/ 228960 h 3919135"/>
                  <a:gd name="connsiteX68" fmla="*/ 0 w 1393413"/>
                  <a:gd name="connsiteY68" fmla="*/ 25896 h 3919135"/>
                  <a:gd name="connsiteX69" fmla="*/ 8815 w 1393413"/>
                  <a:gd name="connsiteY69" fmla="*/ 3043 h 391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93413" h="3919135">
                    <a:moveTo>
                      <a:pt x="8815" y="2862782"/>
                    </a:moveTo>
                    <a:cubicBezTo>
                      <a:pt x="14202" y="2858780"/>
                      <a:pt x="21548" y="2858617"/>
                      <a:pt x="29383" y="2863190"/>
                    </a:cubicBezTo>
                    <a:lnTo>
                      <a:pt x="1364683" y="3634780"/>
                    </a:lnTo>
                    <a:cubicBezTo>
                      <a:pt x="1381007" y="3643927"/>
                      <a:pt x="1393413" y="3668754"/>
                      <a:pt x="1393413" y="3690314"/>
                    </a:cubicBezTo>
                    <a:lnTo>
                      <a:pt x="1393413" y="3893502"/>
                    </a:lnTo>
                    <a:cubicBezTo>
                      <a:pt x="1393413" y="3915062"/>
                      <a:pt x="1381007" y="3924862"/>
                      <a:pt x="1364683" y="3915715"/>
                    </a:cubicBezTo>
                    <a:lnTo>
                      <a:pt x="29383" y="3144125"/>
                    </a:lnTo>
                    <a:cubicBezTo>
                      <a:pt x="13712" y="3134978"/>
                      <a:pt x="0" y="3109498"/>
                      <a:pt x="0" y="3088591"/>
                    </a:cubicBezTo>
                    <a:lnTo>
                      <a:pt x="0" y="2885403"/>
                    </a:lnTo>
                    <a:cubicBezTo>
                      <a:pt x="0" y="2874623"/>
                      <a:pt x="3428" y="2866783"/>
                      <a:pt x="8815" y="2862782"/>
                    </a:cubicBezTo>
                    <a:close/>
                    <a:moveTo>
                      <a:pt x="8815" y="2385054"/>
                    </a:moveTo>
                    <a:cubicBezTo>
                      <a:pt x="14202" y="2380973"/>
                      <a:pt x="21548" y="2380810"/>
                      <a:pt x="29383" y="2385707"/>
                    </a:cubicBezTo>
                    <a:lnTo>
                      <a:pt x="1364683" y="3156828"/>
                    </a:lnTo>
                    <a:cubicBezTo>
                      <a:pt x="1381007" y="3166622"/>
                      <a:pt x="1393413" y="3191433"/>
                      <a:pt x="1393413" y="3212980"/>
                    </a:cubicBezTo>
                    <a:lnTo>
                      <a:pt x="1393413" y="3416044"/>
                    </a:lnTo>
                    <a:cubicBezTo>
                      <a:pt x="1393413" y="3436938"/>
                      <a:pt x="1381007" y="3446732"/>
                      <a:pt x="1364683" y="3437591"/>
                    </a:cubicBezTo>
                    <a:lnTo>
                      <a:pt x="29383" y="2666471"/>
                    </a:lnTo>
                    <a:cubicBezTo>
                      <a:pt x="13712" y="2657330"/>
                      <a:pt x="0" y="2632518"/>
                      <a:pt x="0" y="2610971"/>
                    </a:cubicBezTo>
                    <a:lnTo>
                      <a:pt x="0" y="2407907"/>
                    </a:lnTo>
                    <a:cubicBezTo>
                      <a:pt x="0" y="2397134"/>
                      <a:pt x="3428" y="2389135"/>
                      <a:pt x="8815" y="2385054"/>
                    </a:cubicBezTo>
                    <a:close/>
                    <a:moveTo>
                      <a:pt x="8815" y="1909401"/>
                    </a:moveTo>
                    <a:cubicBezTo>
                      <a:pt x="14202" y="1905399"/>
                      <a:pt x="21548" y="1905235"/>
                      <a:pt x="29383" y="1909809"/>
                    </a:cubicBezTo>
                    <a:lnTo>
                      <a:pt x="1364683" y="2680746"/>
                    </a:lnTo>
                    <a:cubicBezTo>
                      <a:pt x="1381007" y="2690546"/>
                      <a:pt x="1393413" y="2715373"/>
                      <a:pt x="1393413" y="2736933"/>
                    </a:cubicBezTo>
                    <a:lnTo>
                      <a:pt x="1393413" y="2940121"/>
                    </a:lnTo>
                    <a:cubicBezTo>
                      <a:pt x="1393413" y="2961681"/>
                      <a:pt x="1381007" y="2971481"/>
                      <a:pt x="1364683" y="2961681"/>
                    </a:cubicBezTo>
                    <a:lnTo>
                      <a:pt x="29383" y="2190744"/>
                    </a:lnTo>
                    <a:cubicBezTo>
                      <a:pt x="13712" y="2181597"/>
                      <a:pt x="0" y="2156770"/>
                      <a:pt x="0" y="2135210"/>
                    </a:cubicBezTo>
                    <a:lnTo>
                      <a:pt x="0" y="1932022"/>
                    </a:lnTo>
                    <a:cubicBezTo>
                      <a:pt x="0" y="1921242"/>
                      <a:pt x="3428" y="1913402"/>
                      <a:pt x="8815" y="1909401"/>
                    </a:cubicBezTo>
                    <a:close/>
                    <a:moveTo>
                      <a:pt x="8815" y="1434152"/>
                    </a:moveTo>
                    <a:cubicBezTo>
                      <a:pt x="14202" y="1430150"/>
                      <a:pt x="21548" y="1429986"/>
                      <a:pt x="29383" y="1434560"/>
                    </a:cubicBezTo>
                    <a:lnTo>
                      <a:pt x="1364683" y="2206150"/>
                    </a:lnTo>
                    <a:cubicBezTo>
                      <a:pt x="1381007" y="2215950"/>
                      <a:pt x="1393413" y="2240777"/>
                      <a:pt x="1393413" y="2262337"/>
                    </a:cubicBezTo>
                    <a:lnTo>
                      <a:pt x="1393413" y="2464872"/>
                    </a:lnTo>
                    <a:cubicBezTo>
                      <a:pt x="1393413" y="2486432"/>
                      <a:pt x="1381007" y="2496232"/>
                      <a:pt x="1364683" y="2487085"/>
                    </a:cubicBezTo>
                    <a:lnTo>
                      <a:pt x="29383" y="1716148"/>
                    </a:lnTo>
                    <a:cubicBezTo>
                      <a:pt x="13712" y="1706348"/>
                      <a:pt x="0" y="1681521"/>
                      <a:pt x="0" y="1659961"/>
                    </a:cubicBezTo>
                    <a:lnTo>
                      <a:pt x="0" y="1456773"/>
                    </a:lnTo>
                    <a:cubicBezTo>
                      <a:pt x="0" y="1445993"/>
                      <a:pt x="3428" y="1438153"/>
                      <a:pt x="8815" y="1434152"/>
                    </a:cubicBezTo>
                    <a:close/>
                    <a:moveTo>
                      <a:pt x="8815" y="956098"/>
                    </a:moveTo>
                    <a:cubicBezTo>
                      <a:pt x="14202" y="952180"/>
                      <a:pt x="21548" y="952180"/>
                      <a:pt x="29383" y="957077"/>
                    </a:cubicBezTo>
                    <a:lnTo>
                      <a:pt x="1364683" y="1728198"/>
                    </a:lnTo>
                    <a:cubicBezTo>
                      <a:pt x="1381007" y="1737339"/>
                      <a:pt x="1393413" y="1762150"/>
                      <a:pt x="1393413" y="1783697"/>
                    </a:cubicBezTo>
                    <a:lnTo>
                      <a:pt x="1393413" y="1986761"/>
                    </a:lnTo>
                    <a:cubicBezTo>
                      <a:pt x="1393413" y="2008308"/>
                      <a:pt x="1381007" y="2018102"/>
                      <a:pt x="1364683" y="2008961"/>
                    </a:cubicBezTo>
                    <a:lnTo>
                      <a:pt x="29383" y="1237841"/>
                    </a:lnTo>
                    <a:cubicBezTo>
                      <a:pt x="13712" y="1228700"/>
                      <a:pt x="0" y="1203235"/>
                      <a:pt x="0" y="1182341"/>
                    </a:cubicBezTo>
                    <a:lnTo>
                      <a:pt x="0" y="978624"/>
                    </a:lnTo>
                    <a:cubicBezTo>
                      <a:pt x="0" y="967851"/>
                      <a:pt x="3428" y="960016"/>
                      <a:pt x="8815" y="956098"/>
                    </a:cubicBezTo>
                    <a:close/>
                    <a:moveTo>
                      <a:pt x="8815" y="480444"/>
                    </a:moveTo>
                    <a:cubicBezTo>
                      <a:pt x="14202" y="476606"/>
                      <a:pt x="21548" y="476606"/>
                      <a:pt x="29383" y="481179"/>
                    </a:cubicBezTo>
                    <a:lnTo>
                      <a:pt x="1364683" y="1252769"/>
                    </a:lnTo>
                    <a:cubicBezTo>
                      <a:pt x="1381007" y="1261916"/>
                      <a:pt x="1393413" y="1286743"/>
                      <a:pt x="1393413" y="1308303"/>
                    </a:cubicBezTo>
                    <a:lnTo>
                      <a:pt x="1393413" y="1511491"/>
                    </a:lnTo>
                    <a:cubicBezTo>
                      <a:pt x="1393413" y="1533051"/>
                      <a:pt x="1381007" y="1542851"/>
                      <a:pt x="1364683" y="1533704"/>
                    </a:cubicBezTo>
                    <a:lnTo>
                      <a:pt x="29383" y="762114"/>
                    </a:lnTo>
                    <a:cubicBezTo>
                      <a:pt x="13712" y="752314"/>
                      <a:pt x="0" y="727487"/>
                      <a:pt x="0" y="705927"/>
                    </a:cubicBezTo>
                    <a:lnTo>
                      <a:pt x="0" y="502739"/>
                    </a:lnTo>
                    <a:cubicBezTo>
                      <a:pt x="0" y="491959"/>
                      <a:pt x="3428" y="484282"/>
                      <a:pt x="8815" y="480444"/>
                    </a:cubicBezTo>
                    <a:close/>
                    <a:moveTo>
                      <a:pt x="8815" y="3043"/>
                    </a:moveTo>
                    <a:cubicBezTo>
                      <a:pt x="14202" y="-1038"/>
                      <a:pt x="21548" y="-1201"/>
                      <a:pt x="29383" y="3696"/>
                    </a:cubicBezTo>
                    <a:lnTo>
                      <a:pt x="1364683" y="774817"/>
                    </a:lnTo>
                    <a:cubicBezTo>
                      <a:pt x="1381007" y="783958"/>
                      <a:pt x="1393413" y="808769"/>
                      <a:pt x="1393413" y="830316"/>
                    </a:cubicBezTo>
                    <a:lnTo>
                      <a:pt x="1393413" y="1033380"/>
                    </a:lnTo>
                    <a:cubicBezTo>
                      <a:pt x="1393413" y="1054927"/>
                      <a:pt x="1381007" y="1064721"/>
                      <a:pt x="1364683" y="1055580"/>
                    </a:cubicBezTo>
                    <a:lnTo>
                      <a:pt x="29383" y="284460"/>
                    </a:lnTo>
                    <a:cubicBezTo>
                      <a:pt x="13712" y="274666"/>
                      <a:pt x="0" y="249854"/>
                      <a:pt x="0" y="228960"/>
                    </a:cubicBezTo>
                    <a:lnTo>
                      <a:pt x="0" y="25896"/>
                    </a:lnTo>
                    <a:cubicBezTo>
                      <a:pt x="0" y="15123"/>
                      <a:pt x="3428" y="7124"/>
                      <a:pt x="8815" y="304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9" name="Freeform 156">
                <a:extLst>
                  <a:ext uri="{FF2B5EF4-FFF2-40B4-BE49-F238E27FC236}">
                    <a16:creationId xmlns:a16="http://schemas.microsoft.com/office/drawing/2014/main" id="{0297114F-E739-8C49-A039-6506A699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3142" y="7713452"/>
                <a:ext cx="123852" cy="181460"/>
              </a:xfrm>
              <a:custGeom>
                <a:avLst/>
                <a:gdLst>
                  <a:gd name="T0" fmla="*/ 189 w 190"/>
                  <a:gd name="T1" fmla="*/ 194 h 279"/>
                  <a:gd name="T2" fmla="*/ 189 w 190"/>
                  <a:gd name="T3" fmla="*/ 194 h 279"/>
                  <a:gd name="T4" fmla="*/ 94 w 190"/>
                  <a:gd name="T5" fmla="*/ 248 h 279"/>
                  <a:gd name="T6" fmla="*/ 94 w 190"/>
                  <a:gd name="T7" fmla="*/ 248 h 279"/>
                  <a:gd name="T8" fmla="*/ 0 w 190"/>
                  <a:gd name="T9" fmla="*/ 85 h 279"/>
                  <a:gd name="T10" fmla="*/ 0 w 190"/>
                  <a:gd name="T11" fmla="*/ 85 h 279"/>
                  <a:gd name="T12" fmla="*/ 94 w 190"/>
                  <a:gd name="T13" fmla="*/ 30 h 279"/>
                  <a:gd name="T14" fmla="*/ 94 w 190"/>
                  <a:gd name="T15" fmla="*/ 30 h 279"/>
                  <a:gd name="T16" fmla="*/ 189 w 190"/>
                  <a:gd name="T17" fmla="*/ 19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79">
                    <a:moveTo>
                      <a:pt x="189" y="194"/>
                    </a:moveTo>
                    <a:lnTo>
                      <a:pt x="189" y="194"/>
                    </a:lnTo>
                    <a:cubicBezTo>
                      <a:pt x="189" y="254"/>
                      <a:pt x="147" y="278"/>
                      <a:pt x="94" y="248"/>
                    </a:cubicBezTo>
                    <a:lnTo>
                      <a:pt x="94" y="248"/>
                    </a:lnTo>
                    <a:cubicBezTo>
                      <a:pt x="42" y="218"/>
                      <a:pt x="0" y="145"/>
                      <a:pt x="0" y="85"/>
                    </a:cubicBezTo>
                    <a:lnTo>
                      <a:pt x="0" y="85"/>
                    </a:lnTo>
                    <a:cubicBezTo>
                      <a:pt x="0" y="24"/>
                      <a:pt x="42" y="0"/>
                      <a:pt x="94" y="30"/>
                    </a:cubicBezTo>
                    <a:lnTo>
                      <a:pt x="94" y="30"/>
                    </a:lnTo>
                    <a:cubicBezTo>
                      <a:pt x="147" y="60"/>
                      <a:pt x="189" y="133"/>
                      <a:pt x="189" y="194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EA9715D1-E410-DE4F-AF19-970613675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3516" y="4285861"/>
                <a:ext cx="1246521" cy="3276857"/>
              </a:xfrm>
              <a:custGeom>
                <a:avLst/>
                <a:gdLst>
                  <a:gd name="connsiteX0" fmla="*/ 571319 w 1246521"/>
                  <a:gd name="connsiteY0" fmla="*/ 3193503 h 3276857"/>
                  <a:gd name="connsiteX1" fmla="*/ 594133 w 1246521"/>
                  <a:gd name="connsiteY1" fmla="*/ 3195571 h 3276857"/>
                  <a:gd name="connsiteX2" fmla="*/ 627257 w 1246521"/>
                  <a:gd name="connsiteY2" fmla="*/ 3253138 h 3276857"/>
                  <a:gd name="connsiteX3" fmla="*/ 594133 w 1246521"/>
                  <a:gd name="connsiteY3" fmla="*/ 3272327 h 3276857"/>
                  <a:gd name="connsiteX4" fmla="*/ 561658 w 1246521"/>
                  <a:gd name="connsiteY4" fmla="*/ 3214760 h 3276857"/>
                  <a:gd name="connsiteX5" fmla="*/ 571319 w 1246521"/>
                  <a:gd name="connsiteY5" fmla="*/ 3193503 h 3276857"/>
                  <a:gd name="connsiteX6" fmla="*/ 455957 w 1246521"/>
                  <a:gd name="connsiteY6" fmla="*/ 3127779 h 3276857"/>
                  <a:gd name="connsiteX7" fmla="*/ 479242 w 1246521"/>
                  <a:gd name="connsiteY7" fmla="*/ 3130572 h 3276857"/>
                  <a:gd name="connsiteX8" fmla="*/ 512038 w 1246521"/>
                  <a:gd name="connsiteY8" fmla="*/ 3187096 h 3276857"/>
                  <a:gd name="connsiteX9" fmla="*/ 479242 w 1246521"/>
                  <a:gd name="connsiteY9" fmla="*/ 3206156 h 3276857"/>
                  <a:gd name="connsiteX10" fmla="*/ 446446 w 1246521"/>
                  <a:gd name="connsiteY10" fmla="*/ 3149632 h 3276857"/>
                  <a:gd name="connsiteX11" fmla="*/ 455957 w 1246521"/>
                  <a:gd name="connsiteY11" fmla="*/ 3127779 h 3276857"/>
                  <a:gd name="connsiteX12" fmla="*/ 343886 w 1246521"/>
                  <a:gd name="connsiteY12" fmla="*/ 3061339 h 3276857"/>
                  <a:gd name="connsiteX13" fmla="*/ 366575 w 1246521"/>
                  <a:gd name="connsiteY13" fmla="*/ 3063738 h 3276857"/>
                  <a:gd name="connsiteX14" fmla="*/ 399698 w 1246521"/>
                  <a:gd name="connsiteY14" fmla="*/ 3121305 h 3276857"/>
                  <a:gd name="connsiteX15" fmla="*/ 366575 w 1246521"/>
                  <a:gd name="connsiteY15" fmla="*/ 3139832 h 3276857"/>
                  <a:gd name="connsiteX16" fmla="*/ 334114 w 1246521"/>
                  <a:gd name="connsiteY16" fmla="*/ 3082265 h 3276857"/>
                  <a:gd name="connsiteX17" fmla="*/ 343886 w 1246521"/>
                  <a:gd name="connsiteY17" fmla="*/ 3061339 h 3276857"/>
                  <a:gd name="connsiteX18" fmla="*/ 1148663 w 1246521"/>
                  <a:gd name="connsiteY18" fmla="*/ 3018199 h 3276857"/>
                  <a:gd name="connsiteX19" fmla="*/ 1161624 w 1246521"/>
                  <a:gd name="connsiteY19" fmla="*/ 3018687 h 3276857"/>
                  <a:gd name="connsiteX20" fmla="*/ 1228375 w 1246521"/>
                  <a:gd name="connsiteY20" fmla="*/ 3057103 h 3276857"/>
                  <a:gd name="connsiteX21" fmla="*/ 1246521 w 1246521"/>
                  <a:gd name="connsiteY21" fmla="*/ 3091611 h 3276857"/>
                  <a:gd name="connsiteX22" fmla="*/ 1246521 w 1246521"/>
                  <a:gd name="connsiteY22" fmla="*/ 3162582 h 3276857"/>
                  <a:gd name="connsiteX23" fmla="*/ 1228375 w 1246521"/>
                  <a:gd name="connsiteY23" fmla="*/ 3176255 h 3276857"/>
                  <a:gd name="connsiteX24" fmla="*/ 1161624 w 1246521"/>
                  <a:gd name="connsiteY24" fmla="*/ 3137840 h 3276857"/>
                  <a:gd name="connsiteX25" fmla="*/ 1143478 w 1246521"/>
                  <a:gd name="connsiteY25" fmla="*/ 3102680 h 3276857"/>
                  <a:gd name="connsiteX26" fmla="*/ 1143478 w 1246521"/>
                  <a:gd name="connsiteY26" fmla="*/ 3032360 h 3276857"/>
                  <a:gd name="connsiteX27" fmla="*/ 1148663 w 1246521"/>
                  <a:gd name="connsiteY27" fmla="*/ 3018199 h 3276857"/>
                  <a:gd name="connsiteX28" fmla="*/ 8174 w 1246521"/>
                  <a:gd name="connsiteY28" fmla="*/ 2863117 h 3276857"/>
                  <a:gd name="connsiteX29" fmla="*/ 28120 w 1246521"/>
                  <a:gd name="connsiteY29" fmla="*/ 2863610 h 3276857"/>
                  <a:gd name="connsiteX30" fmla="*/ 227572 w 1246521"/>
                  <a:gd name="connsiteY30" fmla="*/ 2979253 h 3276857"/>
                  <a:gd name="connsiteX31" fmla="*/ 255692 w 1246521"/>
                  <a:gd name="connsiteY31" fmla="*/ 3033790 h 3276857"/>
                  <a:gd name="connsiteX32" fmla="*/ 227572 w 1246521"/>
                  <a:gd name="connsiteY32" fmla="*/ 3055473 h 3276857"/>
                  <a:gd name="connsiteX33" fmla="*/ 28120 w 1246521"/>
                  <a:gd name="connsiteY33" fmla="*/ 2939829 h 3276857"/>
                  <a:gd name="connsiteX34" fmla="*/ 0 w 1246521"/>
                  <a:gd name="connsiteY34" fmla="*/ 2885293 h 3276857"/>
                  <a:gd name="connsiteX35" fmla="*/ 8174 w 1246521"/>
                  <a:gd name="connsiteY35" fmla="*/ 2863117 h 3276857"/>
                  <a:gd name="connsiteX36" fmla="*/ 689261 w 1246521"/>
                  <a:gd name="connsiteY36" fmla="*/ 2776382 h 3276857"/>
                  <a:gd name="connsiteX37" fmla="*/ 712545 w 1246521"/>
                  <a:gd name="connsiteY37" fmla="*/ 2779175 h 3276857"/>
                  <a:gd name="connsiteX38" fmla="*/ 745340 w 1246521"/>
                  <a:gd name="connsiteY38" fmla="*/ 2835698 h 3276857"/>
                  <a:gd name="connsiteX39" fmla="*/ 712545 w 1246521"/>
                  <a:gd name="connsiteY39" fmla="*/ 2854759 h 3276857"/>
                  <a:gd name="connsiteX40" fmla="*/ 679750 w 1246521"/>
                  <a:gd name="connsiteY40" fmla="*/ 2798235 h 3276857"/>
                  <a:gd name="connsiteX41" fmla="*/ 689261 w 1246521"/>
                  <a:gd name="connsiteY41" fmla="*/ 2776382 h 3276857"/>
                  <a:gd name="connsiteX42" fmla="*/ 571319 w 1246521"/>
                  <a:gd name="connsiteY42" fmla="*/ 2709943 h 3276857"/>
                  <a:gd name="connsiteX43" fmla="*/ 594133 w 1246521"/>
                  <a:gd name="connsiteY43" fmla="*/ 2712342 h 3276857"/>
                  <a:gd name="connsiteX44" fmla="*/ 627257 w 1246521"/>
                  <a:gd name="connsiteY44" fmla="*/ 2769247 h 3276857"/>
                  <a:gd name="connsiteX45" fmla="*/ 594133 w 1246521"/>
                  <a:gd name="connsiteY45" fmla="*/ 2788436 h 3276857"/>
                  <a:gd name="connsiteX46" fmla="*/ 561658 w 1246521"/>
                  <a:gd name="connsiteY46" fmla="*/ 2730869 h 3276857"/>
                  <a:gd name="connsiteX47" fmla="*/ 571319 w 1246521"/>
                  <a:gd name="connsiteY47" fmla="*/ 2709943 h 3276857"/>
                  <a:gd name="connsiteX48" fmla="*/ 455957 w 1246521"/>
                  <a:gd name="connsiteY48" fmla="*/ 2643449 h 3276857"/>
                  <a:gd name="connsiteX49" fmla="*/ 479242 w 1246521"/>
                  <a:gd name="connsiteY49" fmla="*/ 2645434 h 3276857"/>
                  <a:gd name="connsiteX50" fmla="*/ 512038 w 1246521"/>
                  <a:gd name="connsiteY50" fmla="*/ 2703001 h 3276857"/>
                  <a:gd name="connsiteX51" fmla="*/ 479242 w 1246521"/>
                  <a:gd name="connsiteY51" fmla="*/ 2722190 h 3276857"/>
                  <a:gd name="connsiteX52" fmla="*/ 446446 w 1246521"/>
                  <a:gd name="connsiteY52" fmla="*/ 2665285 h 3276857"/>
                  <a:gd name="connsiteX53" fmla="*/ 455957 w 1246521"/>
                  <a:gd name="connsiteY53" fmla="*/ 2643449 h 3276857"/>
                  <a:gd name="connsiteX54" fmla="*/ 343886 w 1246521"/>
                  <a:gd name="connsiteY54" fmla="*/ 2577449 h 3276857"/>
                  <a:gd name="connsiteX55" fmla="*/ 366575 w 1246521"/>
                  <a:gd name="connsiteY55" fmla="*/ 2579848 h 3276857"/>
                  <a:gd name="connsiteX56" fmla="*/ 399698 w 1246521"/>
                  <a:gd name="connsiteY56" fmla="*/ 2637415 h 3276857"/>
                  <a:gd name="connsiteX57" fmla="*/ 366575 w 1246521"/>
                  <a:gd name="connsiteY57" fmla="*/ 2656604 h 3276857"/>
                  <a:gd name="connsiteX58" fmla="*/ 334114 w 1246521"/>
                  <a:gd name="connsiteY58" fmla="*/ 2598375 h 3276857"/>
                  <a:gd name="connsiteX59" fmla="*/ 343886 w 1246521"/>
                  <a:gd name="connsiteY59" fmla="*/ 2577449 h 3276857"/>
                  <a:gd name="connsiteX60" fmla="*/ 1148663 w 1246521"/>
                  <a:gd name="connsiteY60" fmla="*/ 2540313 h 3276857"/>
                  <a:gd name="connsiteX61" fmla="*/ 1161624 w 1246521"/>
                  <a:gd name="connsiteY61" fmla="*/ 2540557 h 3276857"/>
                  <a:gd name="connsiteX62" fmla="*/ 1228375 w 1246521"/>
                  <a:gd name="connsiteY62" fmla="*/ 2578973 h 3276857"/>
                  <a:gd name="connsiteX63" fmla="*/ 1246521 w 1246521"/>
                  <a:gd name="connsiteY63" fmla="*/ 2613481 h 3276857"/>
                  <a:gd name="connsiteX64" fmla="*/ 1246521 w 1246521"/>
                  <a:gd name="connsiteY64" fmla="*/ 2685103 h 3276857"/>
                  <a:gd name="connsiteX65" fmla="*/ 1228375 w 1246521"/>
                  <a:gd name="connsiteY65" fmla="*/ 2698125 h 3276857"/>
                  <a:gd name="connsiteX66" fmla="*/ 1161624 w 1246521"/>
                  <a:gd name="connsiteY66" fmla="*/ 2659710 h 3276857"/>
                  <a:gd name="connsiteX67" fmla="*/ 1143478 w 1246521"/>
                  <a:gd name="connsiteY67" fmla="*/ 2625201 h 3276857"/>
                  <a:gd name="connsiteX68" fmla="*/ 1143478 w 1246521"/>
                  <a:gd name="connsiteY68" fmla="*/ 2554230 h 3276857"/>
                  <a:gd name="connsiteX69" fmla="*/ 1148663 w 1246521"/>
                  <a:gd name="connsiteY69" fmla="*/ 2540313 h 3276857"/>
                  <a:gd name="connsiteX70" fmla="*/ 8174 w 1246521"/>
                  <a:gd name="connsiteY70" fmla="*/ 2384576 h 3276857"/>
                  <a:gd name="connsiteX71" fmla="*/ 28120 w 1246521"/>
                  <a:gd name="connsiteY71" fmla="*/ 2384823 h 3276857"/>
                  <a:gd name="connsiteX72" fmla="*/ 227572 w 1246521"/>
                  <a:gd name="connsiteY72" fmla="*/ 2500466 h 3276857"/>
                  <a:gd name="connsiteX73" fmla="*/ 255692 w 1246521"/>
                  <a:gd name="connsiteY73" fmla="*/ 2555003 h 3276857"/>
                  <a:gd name="connsiteX74" fmla="*/ 227572 w 1246521"/>
                  <a:gd name="connsiteY74" fmla="*/ 2576686 h 3276857"/>
                  <a:gd name="connsiteX75" fmla="*/ 28120 w 1246521"/>
                  <a:gd name="connsiteY75" fmla="*/ 2461042 h 3276857"/>
                  <a:gd name="connsiteX76" fmla="*/ 0 w 1246521"/>
                  <a:gd name="connsiteY76" fmla="*/ 2406506 h 3276857"/>
                  <a:gd name="connsiteX77" fmla="*/ 8174 w 1246521"/>
                  <a:gd name="connsiteY77" fmla="*/ 2384576 h 3276857"/>
                  <a:gd name="connsiteX78" fmla="*/ 689261 w 1246521"/>
                  <a:gd name="connsiteY78" fmla="*/ 2300940 h 3276857"/>
                  <a:gd name="connsiteX79" fmla="*/ 712545 w 1246521"/>
                  <a:gd name="connsiteY79" fmla="*/ 2303339 h 3276857"/>
                  <a:gd name="connsiteX80" fmla="*/ 745340 w 1246521"/>
                  <a:gd name="connsiteY80" fmla="*/ 2360906 h 3276857"/>
                  <a:gd name="connsiteX81" fmla="*/ 712545 w 1246521"/>
                  <a:gd name="connsiteY81" fmla="*/ 2379433 h 3276857"/>
                  <a:gd name="connsiteX82" fmla="*/ 679750 w 1246521"/>
                  <a:gd name="connsiteY82" fmla="*/ 2321866 h 3276857"/>
                  <a:gd name="connsiteX83" fmla="*/ 689261 w 1246521"/>
                  <a:gd name="connsiteY83" fmla="*/ 2300940 h 3276857"/>
                  <a:gd name="connsiteX84" fmla="*/ 571319 w 1246521"/>
                  <a:gd name="connsiteY84" fmla="*/ 2234529 h 3276857"/>
                  <a:gd name="connsiteX85" fmla="*/ 594133 w 1246521"/>
                  <a:gd name="connsiteY85" fmla="*/ 2237093 h 3276857"/>
                  <a:gd name="connsiteX86" fmla="*/ 627257 w 1246521"/>
                  <a:gd name="connsiteY86" fmla="*/ 2293998 h 3276857"/>
                  <a:gd name="connsiteX87" fmla="*/ 594133 w 1246521"/>
                  <a:gd name="connsiteY87" fmla="*/ 2313187 h 3276857"/>
                  <a:gd name="connsiteX88" fmla="*/ 561658 w 1246521"/>
                  <a:gd name="connsiteY88" fmla="*/ 2256282 h 3276857"/>
                  <a:gd name="connsiteX89" fmla="*/ 571319 w 1246521"/>
                  <a:gd name="connsiteY89" fmla="*/ 2234529 h 3276857"/>
                  <a:gd name="connsiteX90" fmla="*/ 455957 w 1246521"/>
                  <a:gd name="connsiteY90" fmla="*/ 2168339 h 3276857"/>
                  <a:gd name="connsiteX91" fmla="*/ 479242 w 1246521"/>
                  <a:gd name="connsiteY91" fmla="*/ 2170602 h 3276857"/>
                  <a:gd name="connsiteX92" fmla="*/ 512038 w 1246521"/>
                  <a:gd name="connsiteY92" fmla="*/ 2225564 h 3276857"/>
                  <a:gd name="connsiteX93" fmla="*/ 479242 w 1246521"/>
                  <a:gd name="connsiteY93" fmla="*/ 2244962 h 3276857"/>
                  <a:gd name="connsiteX94" fmla="*/ 446446 w 1246521"/>
                  <a:gd name="connsiteY94" fmla="*/ 2189354 h 3276857"/>
                  <a:gd name="connsiteX95" fmla="*/ 455957 w 1246521"/>
                  <a:gd name="connsiteY95" fmla="*/ 2168339 h 3276857"/>
                  <a:gd name="connsiteX96" fmla="*/ 343886 w 1246521"/>
                  <a:gd name="connsiteY96" fmla="*/ 2102283 h 3276857"/>
                  <a:gd name="connsiteX97" fmla="*/ 366575 w 1246521"/>
                  <a:gd name="connsiteY97" fmla="*/ 2104599 h 3276857"/>
                  <a:gd name="connsiteX98" fmla="*/ 399698 w 1246521"/>
                  <a:gd name="connsiteY98" fmla="*/ 2162166 h 3276857"/>
                  <a:gd name="connsiteX99" fmla="*/ 366575 w 1246521"/>
                  <a:gd name="connsiteY99" fmla="*/ 2180693 h 3276857"/>
                  <a:gd name="connsiteX100" fmla="*/ 334114 w 1246521"/>
                  <a:gd name="connsiteY100" fmla="*/ 2123788 h 3276857"/>
                  <a:gd name="connsiteX101" fmla="*/ 343886 w 1246521"/>
                  <a:gd name="connsiteY101" fmla="*/ 2102283 h 3276857"/>
                  <a:gd name="connsiteX102" fmla="*/ 1148663 w 1246521"/>
                  <a:gd name="connsiteY102" fmla="*/ 2065085 h 3276857"/>
                  <a:gd name="connsiteX103" fmla="*/ 1161624 w 1246521"/>
                  <a:gd name="connsiteY103" fmla="*/ 2065330 h 3276857"/>
                  <a:gd name="connsiteX104" fmla="*/ 1228375 w 1246521"/>
                  <a:gd name="connsiteY104" fmla="*/ 2103892 h 3276857"/>
                  <a:gd name="connsiteX105" fmla="*/ 1246521 w 1246521"/>
                  <a:gd name="connsiteY105" fmla="*/ 2139187 h 3276857"/>
                  <a:gd name="connsiteX106" fmla="*/ 1246521 w 1246521"/>
                  <a:gd name="connsiteY106" fmla="*/ 2209776 h 3276857"/>
                  <a:gd name="connsiteX107" fmla="*/ 1228375 w 1246521"/>
                  <a:gd name="connsiteY107" fmla="*/ 2223502 h 3276857"/>
                  <a:gd name="connsiteX108" fmla="*/ 1161624 w 1246521"/>
                  <a:gd name="connsiteY108" fmla="*/ 2184939 h 3276857"/>
                  <a:gd name="connsiteX109" fmla="*/ 1143478 w 1246521"/>
                  <a:gd name="connsiteY109" fmla="*/ 2150298 h 3276857"/>
                  <a:gd name="connsiteX110" fmla="*/ 1143478 w 1246521"/>
                  <a:gd name="connsiteY110" fmla="*/ 2079055 h 3276857"/>
                  <a:gd name="connsiteX111" fmla="*/ 1148663 w 1246521"/>
                  <a:gd name="connsiteY111" fmla="*/ 2065085 h 3276857"/>
                  <a:gd name="connsiteX112" fmla="*/ 8174 w 1246521"/>
                  <a:gd name="connsiteY112" fmla="*/ 1909324 h 3276857"/>
                  <a:gd name="connsiteX113" fmla="*/ 28120 w 1246521"/>
                  <a:gd name="connsiteY113" fmla="*/ 1909571 h 3276857"/>
                  <a:gd name="connsiteX114" fmla="*/ 227572 w 1246521"/>
                  <a:gd name="connsiteY114" fmla="*/ 2025872 h 3276857"/>
                  <a:gd name="connsiteX115" fmla="*/ 255692 w 1246521"/>
                  <a:gd name="connsiteY115" fmla="*/ 2080409 h 3276857"/>
                  <a:gd name="connsiteX116" fmla="*/ 227572 w 1246521"/>
                  <a:gd name="connsiteY116" fmla="*/ 2101436 h 3276857"/>
                  <a:gd name="connsiteX117" fmla="*/ 28120 w 1246521"/>
                  <a:gd name="connsiteY117" fmla="*/ 1985791 h 3276857"/>
                  <a:gd name="connsiteX118" fmla="*/ 0 w 1246521"/>
                  <a:gd name="connsiteY118" fmla="*/ 1931254 h 3276857"/>
                  <a:gd name="connsiteX119" fmla="*/ 8174 w 1246521"/>
                  <a:gd name="connsiteY119" fmla="*/ 1909324 h 3276857"/>
                  <a:gd name="connsiteX120" fmla="*/ 689261 w 1246521"/>
                  <a:gd name="connsiteY120" fmla="*/ 1825691 h 3276857"/>
                  <a:gd name="connsiteX121" fmla="*/ 712545 w 1246521"/>
                  <a:gd name="connsiteY121" fmla="*/ 1828090 h 3276857"/>
                  <a:gd name="connsiteX122" fmla="*/ 745340 w 1246521"/>
                  <a:gd name="connsiteY122" fmla="*/ 1885657 h 3276857"/>
                  <a:gd name="connsiteX123" fmla="*/ 712545 w 1246521"/>
                  <a:gd name="connsiteY123" fmla="*/ 1904184 h 3276857"/>
                  <a:gd name="connsiteX124" fmla="*/ 679750 w 1246521"/>
                  <a:gd name="connsiteY124" fmla="*/ 1846617 h 3276857"/>
                  <a:gd name="connsiteX125" fmla="*/ 689261 w 1246521"/>
                  <a:gd name="connsiteY125" fmla="*/ 1825691 h 3276857"/>
                  <a:gd name="connsiteX126" fmla="*/ 571319 w 1246521"/>
                  <a:gd name="connsiteY126" fmla="*/ 1759470 h 3276857"/>
                  <a:gd name="connsiteX127" fmla="*/ 594133 w 1246521"/>
                  <a:gd name="connsiteY127" fmla="*/ 1761771 h 3276857"/>
                  <a:gd name="connsiteX128" fmla="*/ 627257 w 1246521"/>
                  <a:gd name="connsiteY128" fmla="*/ 1818294 h 3276857"/>
                  <a:gd name="connsiteX129" fmla="*/ 594133 w 1246521"/>
                  <a:gd name="connsiteY129" fmla="*/ 1838012 h 3276857"/>
                  <a:gd name="connsiteX130" fmla="*/ 561658 w 1246521"/>
                  <a:gd name="connsiteY130" fmla="*/ 1780831 h 3276857"/>
                  <a:gd name="connsiteX131" fmla="*/ 571319 w 1246521"/>
                  <a:gd name="connsiteY131" fmla="*/ 1759470 h 3276857"/>
                  <a:gd name="connsiteX132" fmla="*/ 455957 w 1246521"/>
                  <a:gd name="connsiteY132" fmla="*/ 1690316 h 3276857"/>
                  <a:gd name="connsiteX133" fmla="*/ 479242 w 1246521"/>
                  <a:gd name="connsiteY133" fmla="*/ 1692715 h 3276857"/>
                  <a:gd name="connsiteX134" fmla="*/ 512038 w 1246521"/>
                  <a:gd name="connsiteY134" fmla="*/ 1750282 h 3276857"/>
                  <a:gd name="connsiteX135" fmla="*/ 479242 w 1246521"/>
                  <a:gd name="connsiteY135" fmla="*/ 1769471 h 3276857"/>
                  <a:gd name="connsiteX136" fmla="*/ 446446 w 1246521"/>
                  <a:gd name="connsiteY136" fmla="*/ 1711242 h 3276857"/>
                  <a:gd name="connsiteX137" fmla="*/ 455957 w 1246521"/>
                  <a:gd name="connsiteY137" fmla="*/ 1690316 h 3276857"/>
                  <a:gd name="connsiteX138" fmla="*/ 343886 w 1246521"/>
                  <a:gd name="connsiteY138" fmla="*/ 1624096 h 3276857"/>
                  <a:gd name="connsiteX139" fmla="*/ 366575 w 1246521"/>
                  <a:gd name="connsiteY139" fmla="*/ 1626397 h 3276857"/>
                  <a:gd name="connsiteX140" fmla="*/ 399698 w 1246521"/>
                  <a:gd name="connsiteY140" fmla="*/ 1683577 h 3276857"/>
                  <a:gd name="connsiteX141" fmla="*/ 366575 w 1246521"/>
                  <a:gd name="connsiteY141" fmla="*/ 1701980 h 3276857"/>
                  <a:gd name="connsiteX142" fmla="*/ 334114 w 1246521"/>
                  <a:gd name="connsiteY142" fmla="*/ 1645457 h 3276857"/>
                  <a:gd name="connsiteX143" fmla="*/ 343886 w 1246521"/>
                  <a:gd name="connsiteY143" fmla="*/ 1624096 h 3276857"/>
                  <a:gd name="connsiteX144" fmla="*/ 1148663 w 1246521"/>
                  <a:gd name="connsiteY144" fmla="*/ 1589813 h 3276857"/>
                  <a:gd name="connsiteX145" fmla="*/ 1161624 w 1246521"/>
                  <a:gd name="connsiteY145" fmla="*/ 1590057 h 3276857"/>
                  <a:gd name="connsiteX146" fmla="*/ 1228375 w 1246521"/>
                  <a:gd name="connsiteY146" fmla="*/ 1629124 h 3276857"/>
                  <a:gd name="connsiteX147" fmla="*/ 1246521 w 1246521"/>
                  <a:gd name="connsiteY147" fmla="*/ 1663632 h 3276857"/>
                  <a:gd name="connsiteX148" fmla="*/ 1246521 w 1246521"/>
                  <a:gd name="connsiteY148" fmla="*/ 1733952 h 3276857"/>
                  <a:gd name="connsiteX149" fmla="*/ 1228375 w 1246521"/>
                  <a:gd name="connsiteY149" fmla="*/ 1747625 h 3276857"/>
                  <a:gd name="connsiteX150" fmla="*/ 1161624 w 1246521"/>
                  <a:gd name="connsiteY150" fmla="*/ 1709210 h 3276857"/>
                  <a:gd name="connsiteX151" fmla="*/ 1143478 w 1246521"/>
                  <a:gd name="connsiteY151" fmla="*/ 1674701 h 3276857"/>
                  <a:gd name="connsiteX152" fmla="*/ 1143478 w 1246521"/>
                  <a:gd name="connsiteY152" fmla="*/ 1603730 h 3276857"/>
                  <a:gd name="connsiteX153" fmla="*/ 1148663 w 1246521"/>
                  <a:gd name="connsiteY153" fmla="*/ 1589813 h 3276857"/>
                  <a:gd name="connsiteX154" fmla="*/ 8174 w 1246521"/>
                  <a:gd name="connsiteY154" fmla="*/ 1431578 h 3276857"/>
                  <a:gd name="connsiteX155" fmla="*/ 28120 w 1246521"/>
                  <a:gd name="connsiteY155" fmla="*/ 1432069 h 3276857"/>
                  <a:gd name="connsiteX156" fmla="*/ 227572 w 1246521"/>
                  <a:gd name="connsiteY156" fmla="*/ 1548009 h 3276857"/>
                  <a:gd name="connsiteX157" fmla="*/ 255692 w 1246521"/>
                  <a:gd name="connsiteY157" fmla="*/ 1602376 h 3276857"/>
                  <a:gd name="connsiteX158" fmla="*/ 227572 w 1246521"/>
                  <a:gd name="connsiteY158" fmla="*/ 1623336 h 3276857"/>
                  <a:gd name="connsiteX159" fmla="*/ 28120 w 1246521"/>
                  <a:gd name="connsiteY159" fmla="*/ 1508052 h 3276857"/>
                  <a:gd name="connsiteX160" fmla="*/ 0 w 1246521"/>
                  <a:gd name="connsiteY160" fmla="*/ 1453685 h 3276857"/>
                  <a:gd name="connsiteX161" fmla="*/ 8174 w 1246521"/>
                  <a:gd name="connsiteY161" fmla="*/ 1431578 h 3276857"/>
                  <a:gd name="connsiteX162" fmla="*/ 689261 w 1246521"/>
                  <a:gd name="connsiteY162" fmla="*/ 1347587 h 3276857"/>
                  <a:gd name="connsiteX163" fmla="*/ 712545 w 1246521"/>
                  <a:gd name="connsiteY163" fmla="*/ 1349888 h 3276857"/>
                  <a:gd name="connsiteX164" fmla="*/ 745340 w 1246521"/>
                  <a:gd name="connsiteY164" fmla="*/ 1406411 h 3276857"/>
                  <a:gd name="connsiteX165" fmla="*/ 712545 w 1246521"/>
                  <a:gd name="connsiteY165" fmla="*/ 1425471 h 3276857"/>
                  <a:gd name="connsiteX166" fmla="*/ 679750 w 1246521"/>
                  <a:gd name="connsiteY166" fmla="*/ 1368948 h 3276857"/>
                  <a:gd name="connsiteX167" fmla="*/ 689261 w 1246521"/>
                  <a:gd name="connsiteY167" fmla="*/ 1347587 h 3276857"/>
                  <a:gd name="connsiteX168" fmla="*/ 571319 w 1246521"/>
                  <a:gd name="connsiteY168" fmla="*/ 1281340 h 3276857"/>
                  <a:gd name="connsiteX169" fmla="*/ 594133 w 1246521"/>
                  <a:gd name="connsiteY169" fmla="*/ 1283641 h 3276857"/>
                  <a:gd name="connsiteX170" fmla="*/ 627257 w 1246521"/>
                  <a:gd name="connsiteY170" fmla="*/ 1340821 h 3276857"/>
                  <a:gd name="connsiteX171" fmla="*/ 594133 w 1246521"/>
                  <a:gd name="connsiteY171" fmla="*/ 1359882 h 3276857"/>
                  <a:gd name="connsiteX172" fmla="*/ 561658 w 1246521"/>
                  <a:gd name="connsiteY172" fmla="*/ 1302701 h 3276857"/>
                  <a:gd name="connsiteX173" fmla="*/ 571319 w 1246521"/>
                  <a:gd name="connsiteY173" fmla="*/ 1281340 h 3276857"/>
                  <a:gd name="connsiteX174" fmla="*/ 455957 w 1246521"/>
                  <a:gd name="connsiteY174" fmla="*/ 1215094 h 3276857"/>
                  <a:gd name="connsiteX175" fmla="*/ 479242 w 1246521"/>
                  <a:gd name="connsiteY175" fmla="*/ 1217395 h 3276857"/>
                  <a:gd name="connsiteX176" fmla="*/ 512038 w 1246521"/>
                  <a:gd name="connsiteY176" fmla="*/ 1274575 h 3276857"/>
                  <a:gd name="connsiteX177" fmla="*/ 479242 w 1246521"/>
                  <a:gd name="connsiteY177" fmla="*/ 1293636 h 3276857"/>
                  <a:gd name="connsiteX178" fmla="*/ 446446 w 1246521"/>
                  <a:gd name="connsiteY178" fmla="*/ 1236455 h 3276857"/>
                  <a:gd name="connsiteX179" fmla="*/ 455957 w 1246521"/>
                  <a:gd name="connsiteY179" fmla="*/ 1215094 h 3276857"/>
                  <a:gd name="connsiteX180" fmla="*/ 343886 w 1246521"/>
                  <a:gd name="connsiteY180" fmla="*/ 1148846 h 3276857"/>
                  <a:gd name="connsiteX181" fmla="*/ 366575 w 1246521"/>
                  <a:gd name="connsiteY181" fmla="*/ 1151147 h 3276857"/>
                  <a:gd name="connsiteX182" fmla="*/ 399698 w 1246521"/>
                  <a:gd name="connsiteY182" fmla="*/ 1208327 h 3276857"/>
                  <a:gd name="connsiteX183" fmla="*/ 366575 w 1246521"/>
                  <a:gd name="connsiteY183" fmla="*/ 1227388 h 3276857"/>
                  <a:gd name="connsiteX184" fmla="*/ 334114 w 1246521"/>
                  <a:gd name="connsiteY184" fmla="*/ 1170207 h 3276857"/>
                  <a:gd name="connsiteX185" fmla="*/ 343886 w 1246521"/>
                  <a:gd name="connsiteY185" fmla="*/ 1148846 h 3276857"/>
                  <a:gd name="connsiteX186" fmla="*/ 1161624 w 1246521"/>
                  <a:gd name="connsiteY186" fmla="*/ 1111276 h 3276857"/>
                  <a:gd name="connsiteX187" fmla="*/ 1228375 w 1246521"/>
                  <a:gd name="connsiteY187" fmla="*/ 1150343 h 3276857"/>
                  <a:gd name="connsiteX188" fmla="*/ 1246521 w 1246521"/>
                  <a:gd name="connsiteY188" fmla="*/ 1184851 h 3276857"/>
                  <a:gd name="connsiteX189" fmla="*/ 1246521 w 1246521"/>
                  <a:gd name="connsiteY189" fmla="*/ 1255822 h 3276857"/>
                  <a:gd name="connsiteX190" fmla="*/ 1228375 w 1246521"/>
                  <a:gd name="connsiteY190" fmla="*/ 1268844 h 3276857"/>
                  <a:gd name="connsiteX191" fmla="*/ 1161624 w 1246521"/>
                  <a:gd name="connsiteY191" fmla="*/ 1230429 h 3276857"/>
                  <a:gd name="connsiteX192" fmla="*/ 1143478 w 1246521"/>
                  <a:gd name="connsiteY192" fmla="*/ 1195920 h 3276857"/>
                  <a:gd name="connsiteX193" fmla="*/ 1143478 w 1246521"/>
                  <a:gd name="connsiteY193" fmla="*/ 1125600 h 3276857"/>
                  <a:gd name="connsiteX194" fmla="*/ 1161624 w 1246521"/>
                  <a:gd name="connsiteY194" fmla="*/ 1111276 h 3276857"/>
                  <a:gd name="connsiteX195" fmla="*/ 8174 w 1246521"/>
                  <a:gd name="connsiteY195" fmla="*/ 956193 h 3276857"/>
                  <a:gd name="connsiteX196" fmla="*/ 28120 w 1246521"/>
                  <a:gd name="connsiteY196" fmla="*/ 956193 h 3276857"/>
                  <a:gd name="connsiteX197" fmla="*/ 227572 w 1246521"/>
                  <a:gd name="connsiteY197" fmla="*/ 1072493 h 3276857"/>
                  <a:gd name="connsiteX198" fmla="*/ 255692 w 1246521"/>
                  <a:gd name="connsiteY198" fmla="*/ 1126373 h 3276857"/>
                  <a:gd name="connsiteX199" fmla="*/ 227572 w 1246521"/>
                  <a:gd name="connsiteY199" fmla="*/ 1148056 h 3276857"/>
                  <a:gd name="connsiteX200" fmla="*/ 28120 w 1246521"/>
                  <a:gd name="connsiteY200" fmla="*/ 1032412 h 3276857"/>
                  <a:gd name="connsiteX201" fmla="*/ 0 w 1246521"/>
                  <a:gd name="connsiteY201" fmla="*/ 977876 h 3276857"/>
                  <a:gd name="connsiteX202" fmla="*/ 8174 w 1246521"/>
                  <a:gd name="connsiteY202" fmla="*/ 956193 h 3276857"/>
                  <a:gd name="connsiteX203" fmla="*/ 689261 w 1246521"/>
                  <a:gd name="connsiteY203" fmla="*/ 872337 h 3276857"/>
                  <a:gd name="connsiteX204" fmla="*/ 712545 w 1246521"/>
                  <a:gd name="connsiteY204" fmla="*/ 874638 h 3276857"/>
                  <a:gd name="connsiteX205" fmla="*/ 745340 w 1246521"/>
                  <a:gd name="connsiteY205" fmla="*/ 931818 h 3276857"/>
                  <a:gd name="connsiteX206" fmla="*/ 712545 w 1246521"/>
                  <a:gd name="connsiteY206" fmla="*/ 950879 h 3276857"/>
                  <a:gd name="connsiteX207" fmla="*/ 679750 w 1246521"/>
                  <a:gd name="connsiteY207" fmla="*/ 893698 h 3276857"/>
                  <a:gd name="connsiteX208" fmla="*/ 689261 w 1246521"/>
                  <a:gd name="connsiteY208" fmla="*/ 872337 h 3276857"/>
                  <a:gd name="connsiteX209" fmla="*/ 571319 w 1246521"/>
                  <a:gd name="connsiteY209" fmla="*/ 806147 h 3276857"/>
                  <a:gd name="connsiteX210" fmla="*/ 594133 w 1246521"/>
                  <a:gd name="connsiteY210" fmla="*/ 808463 h 3276857"/>
                  <a:gd name="connsiteX211" fmla="*/ 627257 w 1246521"/>
                  <a:gd name="connsiteY211" fmla="*/ 866030 h 3276857"/>
                  <a:gd name="connsiteX212" fmla="*/ 594133 w 1246521"/>
                  <a:gd name="connsiteY212" fmla="*/ 885219 h 3276857"/>
                  <a:gd name="connsiteX213" fmla="*/ 561658 w 1246521"/>
                  <a:gd name="connsiteY213" fmla="*/ 827652 h 3276857"/>
                  <a:gd name="connsiteX214" fmla="*/ 571319 w 1246521"/>
                  <a:gd name="connsiteY214" fmla="*/ 806147 h 3276857"/>
                  <a:gd name="connsiteX215" fmla="*/ 455957 w 1246521"/>
                  <a:gd name="connsiteY215" fmla="*/ 739485 h 3276857"/>
                  <a:gd name="connsiteX216" fmla="*/ 479242 w 1246521"/>
                  <a:gd name="connsiteY216" fmla="*/ 741553 h 3276857"/>
                  <a:gd name="connsiteX217" fmla="*/ 512038 w 1246521"/>
                  <a:gd name="connsiteY217" fmla="*/ 799120 h 3276857"/>
                  <a:gd name="connsiteX218" fmla="*/ 479242 w 1246521"/>
                  <a:gd name="connsiteY218" fmla="*/ 818309 h 3276857"/>
                  <a:gd name="connsiteX219" fmla="*/ 446446 w 1246521"/>
                  <a:gd name="connsiteY219" fmla="*/ 760742 h 3276857"/>
                  <a:gd name="connsiteX220" fmla="*/ 455957 w 1246521"/>
                  <a:gd name="connsiteY220" fmla="*/ 739485 h 3276857"/>
                  <a:gd name="connsiteX221" fmla="*/ 343886 w 1246521"/>
                  <a:gd name="connsiteY221" fmla="*/ 670715 h 3276857"/>
                  <a:gd name="connsiteX222" fmla="*/ 366575 w 1246521"/>
                  <a:gd name="connsiteY222" fmla="*/ 673016 h 3276857"/>
                  <a:gd name="connsiteX223" fmla="*/ 399698 w 1246521"/>
                  <a:gd name="connsiteY223" fmla="*/ 730196 h 3276857"/>
                  <a:gd name="connsiteX224" fmla="*/ 366575 w 1246521"/>
                  <a:gd name="connsiteY224" fmla="*/ 749257 h 3276857"/>
                  <a:gd name="connsiteX225" fmla="*/ 334114 w 1246521"/>
                  <a:gd name="connsiteY225" fmla="*/ 692076 h 3276857"/>
                  <a:gd name="connsiteX226" fmla="*/ 343886 w 1246521"/>
                  <a:gd name="connsiteY226" fmla="*/ 670715 h 3276857"/>
                  <a:gd name="connsiteX227" fmla="*/ 1161624 w 1246521"/>
                  <a:gd name="connsiteY227" fmla="*/ 636026 h 3276857"/>
                  <a:gd name="connsiteX228" fmla="*/ 1228375 w 1246521"/>
                  <a:gd name="connsiteY228" fmla="*/ 675092 h 3276857"/>
                  <a:gd name="connsiteX229" fmla="*/ 1246521 w 1246521"/>
                  <a:gd name="connsiteY229" fmla="*/ 709600 h 3276857"/>
                  <a:gd name="connsiteX230" fmla="*/ 1246521 w 1246521"/>
                  <a:gd name="connsiteY230" fmla="*/ 780570 h 3276857"/>
                  <a:gd name="connsiteX231" fmla="*/ 1228375 w 1246521"/>
                  <a:gd name="connsiteY231" fmla="*/ 794243 h 3276857"/>
                  <a:gd name="connsiteX232" fmla="*/ 1161624 w 1246521"/>
                  <a:gd name="connsiteY232" fmla="*/ 755828 h 3276857"/>
                  <a:gd name="connsiteX233" fmla="*/ 1143478 w 1246521"/>
                  <a:gd name="connsiteY233" fmla="*/ 720669 h 3276857"/>
                  <a:gd name="connsiteX234" fmla="*/ 1143478 w 1246521"/>
                  <a:gd name="connsiteY234" fmla="*/ 650350 h 3276857"/>
                  <a:gd name="connsiteX235" fmla="*/ 1161624 w 1246521"/>
                  <a:gd name="connsiteY235" fmla="*/ 636026 h 3276857"/>
                  <a:gd name="connsiteX236" fmla="*/ 8174 w 1246521"/>
                  <a:gd name="connsiteY236" fmla="*/ 478145 h 3276857"/>
                  <a:gd name="connsiteX237" fmla="*/ 28120 w 1246521"/>
                  <a:gd name="connsiteY237" fmla="*/ 478720 h 3276857"/>
                  <a:gd name="connsiteX238" fmla="*/ 227572 w 1246521"/>
                  <a:gd name="connsiteY238" fmla="*/ 594363 h 3276857"/>
                  <a:gd name="connsiteX239" fmla="*/ 255692 w 1246521"/>
                  <a:gd name="connsiteY239" fmla="*/ 648900 h 3276857"/>
                  <a:gd name="connsiteX240" fmla="*/ 227572 w 1246521"/>
                  <a:gd name="connsiteY240" fmla="*/ 670583 h 3276857"/>
                  <a:gd name="connsiteX241" fmla="*/ 28120 w 1246521"/>
                  <a:gd name="connsiteY241" fmla="*/ 554282 h 3276857"/>
                  <a:gd name="connsiteX242" fmla="*/ 0 w 1246521"/>
                  <a:gd name="connsiteY242" fmla="*/ 499746 h 3276857"/>
                  <a:gd name="connsiteX243" fmla="*/ 8174 w 1246521"/>
                  <a:gd name="connsiteY243" fmla="*/ 478145 h 3276857"/>
                  <a:gd name="connsiteX244" fmla="*/ 689261 w 1246521"/>
                  <a:gd name="connsiteY244" fmla="*/ 394206 h 3276857"/>
                  <a:gd name="connsiteX245" fmla="*/ 712545 w 1246521"/>
                  <a:gd name="connsiteY245" fmla="*/ 396507 h 3276857"/>
                  <a:gd name="connsiteX246" fmla="*/ 745340 w 1246521"/>
                  <a:gd name="connsiteY246" fmla="*/ 453687 h 3276857"/>
                  <a:gd name="connsiteX247" fmla="*/ 712545 w 1246521"/>
                  <a:gd name="connsiteY247" fmla="*/ 472748 h 3276857"/>
                  <a:gd name="connsiteX248" fmla="*/ 679750 w 1246521"/>
                  <a:gd name="connsiteY248" fmla="*/ 415567 h 3276857"/>
                  <a:gd name="connsiteX249" fmla="*/ 689261 w 1246521"/>
                  <a:gd name="connsiteY249" fmla="*/ 394206 h 3276857"/>
                  <a:gd name="connsiteX250" fmla="*/ 571319 w 1246521"/>
                  <a:gd name="connsiteY250" fmla="*/ 327602 h 3276857"/>
                  <a:gd name="connsiteX251" fmla="*/ 594133 w 1246521"/>
                  <a:gd name="connsiteY251" fmla="*/ 329670 h 3276857"/>
                  <a:gd name="connsiteX252" fmla="*/ 627257 w 1246521"/>
                  <a:gd name="connsiteY252" fmla="*/ 387237 h 3276857"/>
                  <a:gd name="connsiteX253" fmla="*/ 594133 w 1246521"/>
                  <a:gd name="connsiteY253" fmla="*/ 406426 h 3276857"/>
                  <a:gd name="connsiteX254" fmla="*/ 561658 w 1246521"/>
                  <a:gd name="connsiteY254" fmla="*/ 348859 h 3276857"/>
                  <a:gd name="connsiteX255" fmla="*/ 571319 w 1246521"/>
                  <a:gd name="connsiteY255" fmla="*/ 327602 h 3276857"/>
                  <a:gd name="connsiteX256" fmla="*/ 455957 w 1246521"/>
                  <a:gd name="connsiteY256" fmla="*/ 261438 h 3276857"/>
                  <a:gd name="connsiteX257" fmla="*/ 479242 w 1246521"/>
                  <a:gd name="connsiteY257" fmla="*/ 263423 h 3276857"/>
                  <a:gd name="connsiteX258" fmla="*/ 512038 w 1246521"/>
                  <a:gd name="connsiteY258" fmla="*/ 320990 h 3276857"/>
                  <a:gd name="connsiteX259" fmla="*/ 479242 w 1246521"/>
                  <a:gd name="connsiteY259" fmla="*/ 340179 h 3276857"/>
                  <a:gd name="connsiteX260" fmla="*/ 446446 w 1246521"/>
                  <a:gd name="connsiteY260" fmla="*/ 283274 h 3276857"/>
                  <a:gd name="connsiteX261" fmla="*/ 455957 w 1246521"/>
                  <a:gd name="connsiteY261" fmla="*/ 261438 h 3276857"/>
                  <a:gd name="connsiteX262" fmla="*/ 343886 w 1246521"/>
                  <a:gd name="connsiteY262" fmla="*/ 195439 h 3276857"/>
                  <a:gd name="connsiteX263" fmla="*/ 366575 w 1246521"/>
                  <a:gd name="connsiteY263" fmla="*/ 197838 h 3276857"/>
                  <a:gd name="connsiteX264" fmla="*/ 399698 w 1246521"/>
                  <a:gd name="connsiteY264" fmla="*/ 254743 h 3276857"/>
                  <a:gd name="connsiteX265" fmla="*/ 366575 w 1246521"/>
                  <a:gd name="connsiteY265" fmla="*/ 273932 h 3276857"/>
                  <a:gd name="connsiteX266" fmla="*/ 334114 w 1246521"/>
                  <a:gd name="connsiteY266" fmla="*/ 216365 h 3276857"/>
                  <a:gd name="connsiteX267" fmla="*/ 343886 w 1246521"/>
                  <a:gd name="connsiteY267" fmla="*/ 195439 h 3276857"/>
                  <a:gd name="connsiteX268" fmla="*/ 8174 w 1246521"/>
                  <a:gd name="connsiteY268" fmla="*/ 2948 h 3276857"/>
                  <a:gd name="connsiteX269" fmla="*/ 28120 w 1246521"/>
                  <a:gd name="connsiteY269" fmla="*/ 3439 h 3276857"/>
                  <a:gd name="connsiteX270" fmla="*/ 227572 w 1246521"/>
                  <a:gd name="connsiteY270" fmla="*/ 118723 h 3276857"/>
                  <a:gd name="connsiteX271" fmla="*/ 255692 w 1246521"/>
                  <a:gd name="connsiteY271" fmla="*/ 173091 h 3276857"/>
                  <a:gd name="connsiteX272" fmla="*/ 227572 w 1246521"/>
                  <a:gd name="connsiteY272" fmla="*/ 194706 h 3276857"/>
                  <a:gd name="connsiteX273" fmla="*/ 28120 w 1246521"/>
                  <a:gd name="connsiteY273" fmla="*/ 78767 h 3276857"/>
                  <a:gd name="connsiteX274" fmla="*/ 0 w 1246521"/>
                  <a:gd name="connsiteY274" fmla="*/ 25055 h 3276857"/>
                  <a:gd name="connsiteX275" fmla="*/ 8174 w 1246521"/>
                  <a:gd name="connsiteY275" fmla="*/ 2948 h 327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</a:cxnLst>
                <a:rect l="l" t="t" r="r" b="b"/>
                <a:pathLst>
                  <a:path w="1246521" h="3276857">
                    <a:moveTo>
                      <a:pt x="571319" y="3193503"/>
                    </a:moveTo>
                    <a:cubicBezTo>
                      <a:pt x="577246" y="3190112"/>
                      <a:pt x="585364" y="3190608"/>
                      <a:pt x="594133" y="3195571"/>
                    </a:cubicBezTo>
                    <a:cubicBezTo>
                      <a:pt x="612318" y="3206158"/>
                      <a:pt x="627257" y="3231963"/>
                      <a:pt x="627257" y="3253138"/>
                    </a:cubicBezTo>
                    <a:cubicBezTo>
                      <a:pt x="627257" y="3274312"/>
                      <a:pt x="612318" y="3282914"/>
                      <a:pt x="594133" y="3272327"/>
                    </a:cubicBezTo>
                    <a:cubicBezTo>
                      <a:pt x="576596" y="3261740"/>
                      <a:pt x="561658" y="3236595"/>
                      <a:pt x="561658" y="3214760"/>
                    </a:cubicBezTo>
                    <a:cubicBezTo>
                      <a:pt x="561658" y="3204173"/>
                      <a:pt x="565392" y="3196894"/>
                      <a:pt x="571319" y="3193503"/>
                    </a:cubicBezTo>
                    <a:close/>
                    <a:moveTo>
                      <a:pt x="455957" y="3127779"/>
                    </a:moveTo>
                    <a:cubicBezTo>
                      <a:pt x="461860" y="3124328"/>
                      <a:pt x="470059" y="3124985"/>
                      <a:pt x="479242" y="3130572"/>
                    </a:cubicBezTo>
                    <a:cubicBezTo>
                      <a:pt x="497608" y="3141088"/>
                      <a:pt x="512038" y="3166063"/>
                      <a:pt x="512038" y="3187096"/>
                    </a:cubicBezTo>
                    <a:cubicBezTo>
                      <a:pt x="512038" y="3208128"/>
                      <a:pt x="497608" y="3216672"/>
                      <a:pt x="479242" y="3206156"/>
                    </a:cubicBezTo>
                    <a:cubicBezTo>
                      <a:pt x="460876" y="3195640"/>
                      <a:pt x="446446" y="3170007"/>
                      <a:pt x="446446" y="3149632"/>
                    </a:cubicBezTo>
                    <a:cubicBezTo>
                      <a:pt x="446446" y="3138787"/>
                      <a:pt x="450054" y="3131229"/>
                      <a:pt x="455957" y="3127779"/>
                    </a:cubicBezTo>
                    <a:close/>
                    <a:moveTo>
                      <a:pt x="343886" y="3061339"/>
                    </a:moveTo>
                    <a:cubicBezTo>
                      <a:pt x="349848" y="3057948"/>
                      <a:pt x="357963" y="3058444"/>
                      <a:pt x="366575" y="3063738"/>
                    </a:cubicBezTo>
                    <a:cubicBezTo>
                      <a:pt x="385123" y="3073663"/>
                      <a:pt x="399698" y="3099469"/>
                      <a:pt x="399698" y="3121305"/>
                    </a:cubicBezTo>
                    <a:cubicBezTo>
                      <a:pt x="399698" y="3141817"/>
                      <a:pt x="385123" y="3150419"/>
                      <a:pt x="366575" y="3139832"/>
                    </a:cubicBezTo>
                    <a:cubicBezTo>
                      <a:pt x="349351" y="3129245"/>
                      <a:pt x="334114" y="3104101"/>
                      <a:pt x="334114" y="3082265"/>
                    </a:cubicBezTo>
                    <a:cubicBezTo>
                      <a:pt x="334114" y="3072009"/>
                      <a:pt x="337923" y="3064730"/>
                      <a:pt x="343886" y="3061339"/>
                    </a:cubicBezTo>
                    <a:close/>
                    <a:moveTo>
                      <a:pt x="1148663" y="3018199"/>
                    </a:moveTo>
                    <a:cubicBezTo>
                      <a:pt x="1151903" y="3015757"/>
                      <a:pt x="1156440" y="3015757"/>
                      <a:pt x="1161624" y="3018687"/>
                    </a:cubicBezTo>
                    <a:lnTo>
                      <a:pt x="1228375" y="3057103"/>
                    </a:lnTo>
                    <a:cubicBezTo>
                      <a:pt x="1238096" y="3062963"/>
                      <a:pt x="1246521" y="3078589"/>
                      <a:pt x="1246521" y="3091611"/>
                    </a:cubicBezTo>
                    <a:lnTo>
                      <a:pt x="1246521" y="3162582"/>
                    </a:lnTo>
                    <a:cubicBezTo>
                      <a:pt x="1246521" y="3176255"/>
                      <a:pt x="1238096" y="3182115"/>
                      <a:pt x="1228375" y="3176255"/>
                    </a:cubicBezTo>
                    <a:lnTo>
                      <a:pt x="1161624" y="3137840"/>
                    </a:lnTo>
                    <a:cubicBezTo>
                      <a:pt x="1151255" y="3131980"/>
                      <a:pt x="1143478" y="3116353"/>
                      <a:pt x="1143478" y="3102680"/>
                    </a:cubicBezTo>
                    <a:lnTo>
                      <a:pt x="1143478" y="3032360"/>
                    </a:lnTo>
                    <a:cubicBezTo>
                      <a:pt x="1143478" y="3025524"/>
                      <a:pt x="1145422" y="3020640"/>
                      <a:pt x="1148663" y="3018199"/>
                    </a:cubicBezTo>
                    <a:close/>
                    <a:moveTo>
                      <a:pt x="8174" y="2863117"/>
                    </a:moveTo>
                    <a:cubicBezTo>
                      <a:pt x="13243" y="2859174"/>
                      <a:pt x="20273" y="2859010"/>
                      <a:pt x="28120" y="2863610"/>
                    </a:cubicBezTo>
                    <a:lnTo>
                      <a:pt x="227572" y="2979253"/>
                    </a:lnTo>
                    <a:cubicBezTo>
                      <a:pt x="243267" y="2988452"/>
                      <a:pt x="255692" y="3012764"/>
                      <a:pt x="255692" y="3033790"/>
                    </a:cubicBezTo>
                    <a:cubicBezTo>
                      <a:pt x="255692" y="3054816"/>
                      <a:pt x="243267" y="3064015"/>
                      <a:pt x="227572" y="3055473"/>
                    </a:cubicBezTo>
                    <a:lnTo>
                      <a:pt x="28120" y="2939829"/>
                    </a:lnTo>
                    <a:cubicBezTo>
                      <a:pt x="12425" y="2930630"/>
                      <a:pt x="0" y="2906319"/>
                      <a:pt x="0" y="2885293"/>
                    </a:cubicBezTo>
                    <a:cubicBezTo>
                      <a:pt x="0" y="2874780"/>
                      <a:pt x="3106" y="2867059"/>
                      <a:pt x="8174" y="2863117"/>
                    </a:cubicBezTo>
                    <a:close/>
                    <a:moveTo>
                      <a:pt x="689261" y="2776382"/>
                    </a:moveTo>
                    <a:cubicBezTo>
                      <a:pt x="695164" y="2772931"/>
                      <a:pt x="703363" y="2773588"/>
                      <a:pt x="712545" y="2779175"/>
                    </a:cubicBezTo>
                    <a:cubicBezTo>
                      <a:pt x="730910" y="2789034"/>
                      <a:pt x="745340" y="2814666"/>
                      <a:pt x="745340" y="2835698"/>
                    </a:cubicBezTo>
                    <a:cubicBezTo>
                      <a:pt x="745340" y="2856730"/>
                      <a:pt x="730910" y="2865275"/>
                      <a:pt x="712545" y="2854759"/>
                    </a:cubicBezTo>
                    <a:cubicBezTo>
                      <a:pt x="694180" y="2844243"/>
                      <a:pt x="679750" y="2818610"/>
                      <a:pt x="679750" y="2798235"/>
                    </a:cubicBezTo>
                    <a:cubicBezTo>
                      <a:pt x="679750" y="2787391"/>
                      <a:pt x="683357" y="2779832"/>
                      <a:pt x="689261" y="2776382"/>
                    </a:cubicBezTo>
                    <a:close/>
                    <a:moveTo>
                      <a:pt x="571319" y="2709943"/>
                    </a:moveTo>
                    <a:cubicBezTo>
                      <a:pt x="577246" y="2706552"/>
                      <a:pt x="585364" y="2707048"/>
                      <a:pt x="594133" y="2712342"/>
                    </a:cubicBezTo>
                    <a:cubicBezTo>
                      <a:pt x="612318" y="2722267"/>
                      <a:pt x="627257" y="2748073"/>
                      <a:pt x="627257" y="2769247"/>
                    </a:cubicBezTo>
                    <a:cubicBezTo>
                      <a:pt x="627257" y="2790421"/>
                      <a:pt x="612318" y="2799023"/>
                      <a:pt x="594133" y="2788436"/>
                    </a:cubicBezTo>
                    <a:cubicBezTo>
                      <a:pt x="576596" y="2777849"/>
                      <a:pt x="561658" y="2752705"/>
                      <a:pt x="561658" y="2730869"/>
                    </a:cubicBezTo>
                    <a:cubicBezTo>
                      <a:pt x="561658" y="2720613"/>
                      <a:pt x="565393" y="2713334"/>
                      <a:pt x="571319" y="2709943"/>
                    </a:cubicBezTo>
                    <a:close/>
                    <a:moveTo>
                      <a:pt x="455957" y="2643449"/>
                    </a:moveTo>
                    <a:cubicBezTo>
                      <a:pt x="461860" y="2639975"/>
                      <a:pt x="470059" y="2640472"/>
                      <a:pt x="479242" y="2645434"/>
                    </a:cubicBezTo>
                    <a:cubicBezTo>
                      <a:pt x="497608" y="2656683"/>
                      <a:pt x="512038" y="2682489"/>
                      <a:pt x="512038" y="2703001"/>
                    </a:cubicBezTo>
                    <a:cubicBezTo>
                      <a:pt x="512038" y="2724175"/>
                      <a:pt x="497608" y="2732777"/>
                      <a:pt x="479242" y="2722190"/>
                    </a:cubicBezTo>
                    <a:cubicBezTo>
                      <a:pt x="460876" y="2711603"/>
                      <a:pt x="446446" y="2686459"/>
                      <a:pt x="446446" y="2665285"/>
                    </a:cubicBezTo>
                    <a:cubicBezTo>
                      <a:pt x="446446" y="2654367"/>
                      <a:pt x="450054" y="2646923"/>
                      <a:pt x="455957" y="2643449"/>
                    </a:cubicBezTo>
                    <a:close/>
                    <a:moveTo>
                      <a:pt x="343886" y="2577449"/>
                    </a:moveTo>
                    <a:cubicBezTo>
                      <a:pt x="349848" y="2574058"/>
                      <a:pt x="357963" y="2574554"/>
                      <a:pt x="366575" y="2579848"/>
                    </a:cubicBezTo>
                    <a:cubicBezTo>
                      <a:pt x="385123" y="2590435"/>
                      <a:pt x="399698" y="2615579"/>
                      <a:pt x="399698" y="2637415"/>
                    </a:cubicBezTo>
                    <a:cubicBezTo>
                      <a:pt x="399698" y="2657927"/>
                      <a:pt x="385123" y="2666529"/>
                      <a:pt x="366575" y="2656604"/>
                    </a:cubicBezTo>
                    <a:cubicBezTo>
                      <a:pt x="349351" y="2646017"/>
                      <a:pt x="334114" y="2619549"/>
                      <a:pt x="334114" y="2598375"/>
                    </a:cubicBezTo>
                    <a:cubicBezTo>
                      <a:pt x="334114" y="2588119"/>
                      <a:pt x="337923" y="2580840"/>
                      <a:pt x="343886" y="2577449"/>
                    </a:cubicBezTo>
                    <a:close/>
                    <a:moveTo>
                      <a:pt x="1148663" y="2540313"/>
                    </a:moveTo>
                    <a:cubicBezTo>
                      <a:pt x="1151903" y="2537790"/>
                      <a:pt x="1156440" y="2537627"/>
                      <a:pt x="1161624" y="2540557"/>
                    </a:cubicBezTo>
                    <a:lnTo>
                      <a:pt x="1228375" y="2578973"/>
                    </a:lnTo>
                    <a:cubicBezTo>
                      <a:pt x="1238096" y="2584833"/>
                      <a:pt x="1246521" y="2600459"/>
                      <a:pt x="1246521" y="2613481"/>
                    </a:cubicBezTo>
                    <a:lnTo>
                      <a:pt x="1246521" y="2685103"/>
                    </a:lnTo>
                    <a:cubicBezTo>
                      <a:pt x="1246521" y="2697474"/>
                      <a:pt x="1238096" y="2703985"/>
                      <a:pt x="1228375" y="2698125"/>
                    </a:cubicBezTo>
                    <a:lnTo>
                      <a:pt x="1161624" y="2659710"/>
                    </a:lnTo>
                    <a:cubicBezTo>
                      <a:pt x="1151255" y="2653850"/>
                      <a:pt x="1143478" y="2638223"/>
                      <a:pt x="1143478" y="2625201"/>
                    </a:cubicBezTo>
                    <a:lnTo>
                      <a:pt x="1143478" y="2554230"/>
                    </a:lnTo>
                    <a:cubicBezTo>
                      <a:pt x="1143478" y="2547719"/>
                      <a:pt x="1145422" y="2542836"/>
                      <a:pt x="1148663" y="2540313"/>
                    </a:cubicBezTo>
                    <a:close/>
                    <a:moveTo>
                      <a:pt x="8174" y="2384576"/>
                    </a:moveTo>
                    <a:cubicBezTo>
                      <a:pt x="13243" y="2380716"/>
                      <a:pt x="20273" y="2380552"/>
                      <a:pt x="28120" y="2384823"/>
                    </a:cubicBezTo>
                    <a:lnTo>
                      <a:pt x="227572" y="2500466"/>
                    </a:lnTo>
                    <a:cubicBezTo>
                      <a:pt x="243267" y="2509665"/>
                      <a:pt x="255692" y="2533977"/>
                      <a:pt x="255692" y="2555003"/>
                    </a:cubicBezTo>
                    <a:cubicBezTo>
                      <a:pt x="255692" y="2576029"/>
                      <a:pt x="243267" y="2585885"/>
                      <a:pt x="227572" y="2576686"/>
                    </a:cubicBezTo>
                    <a:lnTo>
                      <a:pt x="28120" y="2461042"/>
                    </a:lnTo>
                    <a:cubicBezTo>
                      <a:pt x="12425" y="2451843"/>
                      <a:pt x="0" y="2427532"/>
                      <a:pt x="0" y="2406506"/>
                    </a:cubicBezTo>
                    <a:cubicBezTo>
                      <a:pt x="0" y="2395993"/>
                      <a:pt x="3106" y="2388436"/>
                      <a:pt x="8174" y="2384576"/>
                    </a:cubicBezTo>
                    <a:close/>
                    <a:moveTo>
                      <a:pt x="689261" y="2300940"/>
                    </a:moveTo>
                    <a:cubicBezTo>
                      <a:pt x="695164" y="2297549"/>
                      <a:pt x="703363" y="2298045"/>
                      <a:pt x="712545" y="2303339"/>
                    </a:cubicBezTo>
                    <a:cubicBezTo>
                      <a:pt x="730910" y="2313264"/>
                      <a:pt x="745340" y="2339070"/>
                      <a:pt x="745340" y="2360906"/>
                    </a:cubicBezTo>
                    <a:cubicBezTo>
                      <a:pt x="745340" y="2381418"/>
                      <a:pt x="730910" y="2390020"/>
                      <a:pt x="712545" y="2379433"/>
                    </a:cubicBezTo>
                    <a:cubicBezTo>
                      <a:pt x="694180" y="2369508"/>
                      <a:pt x="679750" y="2343040"/>
                      <a:pt x="679750" y="2321866"/>
                    </a:cubicBezTo>
                    <a:cubicBezTo>
                      <a:pt x="679750" y="2311610"/>
                      <a:pt x="683357" y="2304331"/>
                      <a:pt x="689261" y="2300940"/>
                    </a:cubicBezTo>
                    <a:close/>
                    <a:moveTo>
                      <a:pt x="571319" y="2234529"/>
                    </a:moveTo>
                    <a:cubicBezTo>
                      <a:pt x="577246" y="2231138"/>
                      <a:pt x="585364" y="2231799"/>
                      <a:pt x="594133" y="2237093"/>
                    </a:cubicBezTo>
                    <a:cubicBezTo>
                      <a:pt x="612318" y="2247680"/>
                      <a:pt x="627257" y="2273486"/>
                      <a:pt x="627257" y="2293998"/>
                    </a:cubicBezTo>
                    <a:cubicBezTo>
                      <a:pt x="627257" y="2315172"/>
                      <a:pt x="612318" y="2323774"/>
                      <a:pt x="594133" y="2313187"/>
                    </a:cubicBezTo>
                    <a:cubicBezTo>
                      <a:pt x="576596" y="2302600"/>
                      <a:pt x="561658" y="2277456"/>
                      <a:pt x="561658" y="2256282"/>
                    </a:cubicBezTo>
                    <a:cubicBezTo>
                      <a:pt x="561658" y="2245364"/>
                      <a:pt x="565393" y="2237920"/>
                      <a:pt x="571319" y="2234529"/>
                    </a:cubicBezTo>
                    <a:close/>
                    <a:moveTo>
                      <a:pt x="455957" y="2168339"/>
                    </a:moveTo>
                    <a:cubicBezTo>
                      <a:pt x="461860" y="2164945"/>
                      <a:pt x="470059" y="2165429"/>
                      <a:pt x="479242" y="2170602"/>
                    </a:cubicBezTo>
                    <a:cubicBezTo>
                      <a:pt x="497608" y="2180948"/>
                      <a:pt x="512038" y="2206166"/>
                      <a:pt x="512038" y="2225564"/>
                    </a:cubicBezTo>
                    <a:cubicBezTo>
                      <a:pt x="512038" y="2246255"/>
                      <a:pt x="497608" y="2254661"/>
                      <a:pt x="479242" y="2244962"/>
                    </a:cubicBezTo>
                    <a:cubicBezTo>
                      <a:pt x="460876" y="2233970"/>
                      <a:pt x="446446" y="2209399"/>
                      <a:pt x="446446" y="2189354"/>
                    </a:cubicBezTo>
                    <a:cubicBezTo>
                      <a:pt x="446446" y="2179008"/>
                      <a:pt x="450054" y="2171734"/>
                      <a:pt x="455957" y="2168339"/>
                    </a:cubicBezTo>
                    <a:close/>
                    <a:moveTo>
                      <a:pt x="343886" y="2102283"/>
                    </a:moveTo>
                    <a:cubicBezTo>
                      <a:pt x="349848" y="2098809"/>
                      <a:pt x="357963" y="2099305"/>
                      <a:pt x="366575" y="2104599"/>
                    </a:cubicBezTo>
                    <a:cubicBezTo>
                      <a:pt x="385123" y="2115186"/>
                      <a:pt x="399698" y="2140992"/>
                      <a:pt x="399698" y="2162166"/>
                    </a:cubicBezTo>
                    <a:cubicBezTo>
                      <a:pt x="399698" y="2182678"/>
                      <a:pt x="385123" y="2191280"/>
                      <a:pt x="366575" y="2180693"/>
                    </a:cubicBezTo>
                    <a:cubicBezTo>
                      <a:pt x="349351" y="2170106"/>
                      <a:pt x="334114" y="2144962"/>
                      <a:pt x="334114" y="2123788"/>
                    </a:cubicBezTo>
                    <a:cubicBezTo>
                      <a:pt x="334114" y="2113201"/>
                      <a:pt x="337923" y="2105757"/>
                      <a:pt x="343886" y="2102283"/>
                    </a:cubicBezTo>
                    <a:close/>
                    <a:moveTo>
                      <a:pt x="1148663" y="2065085"/>
                    </a:moveTo>
                    <a:cubicBezTo>
                      <a:pt x="1151903" y="2062552"/>
                      <a:pt x="1156440" y="2062388"/>
                      <a:pt x="1161624" y="2065330"/>
                    </a:cubicBezTo>
                    <a:lnTo>
                      <a:pt x="1228375" y="2103892"/>
                    </a:lnTo>
                    <a:cubicBezTo>
                      <a:pt x="1238096" y="2109775"/>
                      <a:pt x="1246521" y="2125461"/>
                      <a:pt x="1246521" y="2139187"/>
                    </a:cubicBezTo>
                    <a:lnTo>
                      <a:pt x="1246521" y="2209776"/>
                    </a:lnTo>
                    <a:cubicBezTo>
                      <a:pt x="1246521" y="2222848"/>
                      <a:pt x="1238096" y="2228731"/>
                      <a:pt x="1228375" y="2223502"/>
                    </a:cubicBezTo>
                    <a:lnTo>
                      <a:pt x="1161624" y="2184939"/>
                    </a:lnTo>
                    <a:cubicBezTo>
                      <a:pt x="1151255" y="2179057"/>
                      <a:pt x="1143478" y="2163370"/>
                      <a:pt x="1143478" y="2150298"/>
                    </a:cubicBezTo>
                    <a:lnTo>
                      <a:pt x="1143478" y="2079055"/>
                    </a:lnTo>
                    <a:cubicBezTo>
                      <a:pt x="1143478" y="2072519"/>
                      <a:pt x="1145422" y="2067617"/>
                      <a:pt x="1148663" y="2065085"/>
                    </a:cubicBezTo>
                    <a:close/>
                    <a:moveTo>
                      <a:pt x="8174" y="1909324"/>
                    </a:moveTo>
                    <a:cubicBezTo>
                      <a:pt x="13243" y="1905464"/>
                      <a:pt x="20273" y="1905300"/>
                      <a:pt x="28120" y="1909571"/>
                    </a:cubicBezTo>
                    <a:lnTo>
                      <a:pt x="227572" y="2025872"/>
                    </a:lnTo>
                    <a:cubicBezTo>
                      <a:pt x="243267" y="2034414"/>
                      <a:pt x="255692" y="2058726"/>
                      <a:pt x="255692" y="2080409"/>
                    </a:cubicBezTo>
                    <a:cubicBezTo>
                      <a:pt x="255692" y="2100779"/>
                      <a:pt x="243267" y="2110635"/>
                      <a:pt x="227572" y="2101436"/>
                    </a:cubicBezTo>
                    <a:lnTo>
                      <a:pt x="28120" y="1985791"/>
                    </a:lnTo>
                    <a:cubicBezTo>
                      <a:pt x="12425" y="1976592"/>
                      <a:pt x="0" y="1952280"/>
                      <a:pt x="0" y="1931254"/>
                    </a:cubicBezTo>
                    <a:cubicBezTo>
                      <a:pt x="0" y="1920741"/>
                      <a:pt x="3106" y="1913185"/>
                      <a:pt x="8174" y="1909324"/>
                    </a:cubicBezTo>
                    <a:close/>
                    <a:moveTo>
                      <a:pt x="689261" y="1825691"/>
                    </a:moveTo>
                    <a:cubicBezTo>
                      <a:pt x="695164" y="1822300"/>
                      <a:pt x="703363" y="1822796"/>
                      <a:pt x="712545" y="1828090"/>
                    </a:cubicBezTo>
                    <a:cubicBezTo>
                      <a:pt x="730910" y="1838015"/>
                      <a:pt x="745340" y="1864483"/>
                      <a:pt x="745340" y="1885657"/>
                    </a:cubicBezTo>
                    <a:cubicBezTo>
                      <a:pt x="745340" y="1906169"/>
                      <a:pt x="730910" y="1914771"/>
                      <a:pt x="712545" y="1904184"/>
                    </a:cubicBezTo>
                    <a:cubicBezTo>
                      <a:pt x="694180" y="1893597"/>
                      <a:pt x="679750" y="1868453"/>
                      <a:pt x="679750" y="1846617"/>
                    </a:cubicBezTo>
                    <a:cubicBezTo>
                      <a:pt x="679750" y="1836361"/>
                      <a:pt x="683357" y="1829082"/>
                      <a:pt x="689261" y="1825691"/>
                    </a:cubicBezTo>
                    <a:close/>
                    <a:moveTo>
                      <a:pt x="571319" y="1759470"/>
                    </a:moveTo>
                    <a:cubicBezTo>
                      <a:pt x="577246" y="1756020"/>
                      <a:pt x="585364" y="1756513"/>
                      <a:pt x="594133" y="1761771"/>
                    </a:cubicBezTo>
                    <a:cubicBezTo>
                      <a:pt x="612318" y="1772287"/>
                      <a:pt x="627257" y="1797919"/>
                      <a:pt x="627257" y="1818294"/>
                    </a:cubicBezTo>
                    <a:cubicBezTo>
                      <a:pt x="627257" y="1839983"/>
                      <a:pt x="612318" y="1848528"/>
                      <a:pt x="594133" y="1838012"/>
                    </a:cubicBezTo>
                    <a:cubicBezTo>
                      <a:pt x="576596" y="1826838"/>
                      <a:pt x="561658" y="1801863"/>
                      <a:pt x="561658" y="1780831"/>
                    </a:cubicBezTo>
                    <a:cubicBezTo>
                      <a:pt x="561658" y="1770315"/>
                      <a:pt x="565393" y="1762921"/>
                      <a:pt x="571319" y="1759470"/>
                    </a:cubicBezTo>
                    <a:close/>
                    <a:moveTo>
                      <a:pt x="455957" y="1690316"/>
                    </a:moveTo>
                    <a:cubicBezTo>
                      <a:pt x="461860" y="1686925"/>
                      <a:pt x="470059" y="1687421"/>
                      <a:pt x="479242" y="1692715"/>
                    </a:cubicBezTo>
                    <a:cubicBezTo>
                      <a:pt x="497608" y="1703302"/>
                      <a:pt x="512038" y="1729108"/>
                      <a:pt x="512038" y="1750282"/>
                    </a:cubicBezTo>
                    <a:cubicBezTo>
                      <a:pt x="512038" y="1770794"/>
                      <a:pt x="497608" y="1779396"/>
                      <a:pt x="479242" y="1769471"/>
                    </a:cubicBezTo>
                    <a:cubicBezTo>
                      <a:pt x="460876" y="1758884"/>
                      <a:pt x="446446" y="1733078"/>
                      <a:pt x="446446" y="1711242"/>
                    </a:cubicBezTo>
                    <a:cubicBezTo>
                      <a:pt x="446446" y="1700986"/>
                      <a:pt x="450054" y="1693707"/>
                      <a:pt x="455957" y="1690316"/>
                    </a:cubicBezTo>
                    <a:close/>
                    <a:moveTo>
                      <a:pt x="343886" y="1624096"/>
                    </a:moveTo>
                    <a:cubicBezTo>
                      <a:pt x="349848" y="1620646"/>
                      <a:pt x="357963" y="1621139"/>
                      <a:pt x="366575" y="1626397"/>
                    </a:cubicBezTo>
                    <a:cubicBezTo>
                      <a:pt x="385123" y="1636913"/>
                      <a:pt x="399698" y="1662545"/>
                      <a:pt x="399698" y="1683577"/>
                    </a:cubicBezTo>
                    <a:cubicBezTo>
                      <a:pt x="399698" y="1704609"/>
                      <a:pt x="385123" y="1713154"/>
                      <a:pt x="366575" y="1701980"/>
                    </a:cubicBezTo>
                    <a:cubicBezTo>
                      <a:pt x="349351" y="1691464"/>
                      <a:pt x="334114" y="1666489"/>
                      <a:pt x="334114" y="1645457"/>
                    </a:cubicBezTo>
                    <a:cubicBezTo>
                      <a:pt x="334114" y="1634941"/>
                      <a:pt x="337923" y="1627547"/>
                      <a:pt x="343886" y="1624096"/>
                    </a:cubicBezTo>
                    <a:close/>
                    <a:moveTo>
                      <a:pt x="1148663" y="1589813"/>
                    </a:moveTo>
                    <a:cubicBezTo>
                      <a:pt x="1151903" y="1587290"/>
                      <a:pt x="1156440" y="1587127"/>
                      <a:pt x="1161624" y="1590057"/>
                    </a:cubicBezTo>
                    <a:lnTo>
                      <a:pt x="1228375" y="1629124"/>
                    </a:lnTo>
                    <a:cubicBezTo>
                      <a:pt x="1238096" y="1634984"/>
                      <a:pt x="1246521" y="1649959"/>
                      <a:pt x="1246521" y="1663632"/>
                    </a:cubicBezTo>
                    <a:lnTo>
                      <a:pt x="1246521" y="1733952"/>
                    </a:lnTo>
                    <a:cubicBezTo>
                      <a:pt x="1246521" y="1747625"/>
                      <a:pt x="1238096" y="1753485"/>
                      <a:pt x="1228375" y="1747625"/>
                    </a:cubicBezTo>
                    <a:lnTo>
                      <a:pt x="1161624" y="1709210"/>
                    </a:lnTo>
                    <a:cubicBezTo>
                      <a:pt x="1151255" y="1703350"/>
                      <a:pt x="1143478" y="1687723"/>
                      <a:pt x="1143478" y="1674701"/>
                    </a:cubicBezTo>
                    <a:lnTo>
                      <a:pt x="1143478" y="1603730"/>
                    </a:lnTo>
                    <a:cubicBezTo>
                      <a:pt x="1143478" y="1597219"/>
                      <a:pt x="1145422" y="1592336"/>
                      <a:pt x="1148663" y="1589813"/>
                    </a:cubicBezTo>
                    <a:close/>
                    <a:moveTo>
                      <a:pt x="8174" y="1431578"/>
                    </a:moveTo>
                    <a:cubicBezTo>
                      <a:pt x="13243" y="1427648"/>
                      <a:pt x="20273" y="1427484"/>
                      <a:pt x="28120" y="1432069"/>
                    </a:cubicBezTo>
                    <a:lnTo>
                      <a:pt x="227572" y="1548009"/>
                    </a:lnTo>
                    <a:cubicBezTo>
                      <a:pt x="243267" y="1557179"/>
                      <a:pt x="255692" y="1581415"/>
                      <a:pt x="255692" y="1602376"/>
                    </a:cubicBezTo>
                    <a:cubicBezTo>
                      <a:pt x="255692" y="1622681"/>
                      <a:pt x="243267" y="1632507"/>
                      <a:pt x="227572" y="1623336"/>
                    </a:cubicBezTo>
                    <a:lnTo>
                      <a:pt x="28120" y="1508052"/>
                    </a:lnTo>
                    <a:cubicBezTo>
                      <a:pt x="12425" y="1498882"/>
                      <a:pt x="0" y="1474646"/>
                      <a:pt x="0" y="1453685"/>
                    </a:cubicBezTo>
                    <a:cubicBezTo>
                      <a:pt x="0" y="1443205"/>
                      <a:pt x="3106" y="1435508"/>
                      <a:pt x="8174" y="1431578"/>
                    </a:cubicBezTo>
                    <a:close/>
                    <a:moveTo>
                      <a:pt x="689261" y="1347587"/>
                    </a:moveTo>
                    <a:cubicBezTo>
                      <a:pt x="695164" y="1344137"/>
                      <a:pt x="703363" y="1344630"/>
                      <a:pt x="712545" y="1349888"/>
                    </a:cubicBezTo>
                    <a:cubicBezTo>
                      <a:pt x="730910" y="1360404"/>
                      <a:pt x="745340" y="1386036"/>
                      <a:pt x="745340" y="1406411"/>
                    </a:cubicBezTo>
                    <a:cubicBezTo>
                      <a:pt x="745340" y="1428100"/>
                      <a:pt x="730910" y="1436645"/>
                      <a:pt x="712545" y="1425471"/>
                    </a:cubicBezTo>
                    <a:cubicBezTo>
                      <a:pt x="694180" y="1414955"/>
                      <a:pt x="679750" y="1389980"/>
                      <a:pt x="679750" y="1368948"/>
                    </a:cubicBezTo>
                    <a:cubicBezTo>
                      <a:pt x="679750" y="1358432"/>
                      <a:pt x="683357" y="1351038"/>
                      <a:pt x="689261" y="1347587"/>
                    </a:cubicBezTo>
                    <a:close/>
                    <a:moveTo>
                      <a:pt x="571319" y="1281340"/>
                    </a:moveTo>
                    <a:cubicBezTo>
                      <a:pt x="577246" y="1277890"/>
                      <a:pt x="585364" y="1278383"/>
                      <a:pt x="594133" y="1283641"/>
                    </a:cubicBezTo>
                    <a:cubicBezTo>
                      <a:pt x="612318" y="1294157"/>
                      <a:pt x="627257" y="1319789"/>
                      <a:pt x="627257" y="1340821"/>
                    </a:cubicBezTo>
                    <a:cubicBezTo>
                      <a:pt x="627257" y="1361853"/>
                      <a:pt x="612318" y="1370398"/>
                      <a:pt x="594133" y="1359882"/>
                    </a:cubicBezTo>
                    <a:cubicBezTo>
                      <a:pt x="576596" y="1349366"/>
                      <a:pt x="561658" y="1323733"/>
                      <a:pt x="561658" y="1302701"/>
                    </a:cubicBezTo>
                    <a:cubicBezTo>
                      <a:pt x="561658" y="1292185"/>
                      <a:pt x="565393" y="1284791"/>
                      <a:pt x="571319" y="1281340"/>
                    </a:cubicBezTo>
                    <a:close/>
                    <a:moveTo>
                      <a:pt x="455957" y="1215094"/>
                    </a:moveTo>
                    <a:cubicBezTo>
                      <a:pt x="461860" y="1211644"/>
                      <a:pt x="470059" y="1212137"/>
                      <a:pt x="479242" y="1217395"/>
                    </a:cubicBezTo>
                    <a:cubicBezTo>
                      <a:pt x="497608" y="1227911"/>
                      <a:pt x="512038" y="1253543"/>
                      <a:pt x="512038" y="1274575"/>
                    </a:cubicBezTo>
                    <a:cubicBezTo>
                      <a:pt x="512038" y="1294950"/>
                      <a:pt x="497608" y="1304152"/>
                      <a:pt x="479242" y="1293636"/>
                    </a:cubicBezTo>
                    <a:cubicBezTo>
                      <a:pt x="460876" y="1283120"/>
                      <a:pt x="446446" y="1257487"/>
                      <a:pt x="446446" y="1236455"/>
                    </a:cubicBezTo>
                    <a:cubicBezTo>
                      <a:pt x="446446" y="1225939"/>
                      <a:pt x="450054" y="1218545"/>
                      <a:pt x="455957" y="1215094"/>
                    </a:cubicBezTo>
                    <a:close/>
                    <a:moveTo>
                      <a:pt x="343886" y="1148846"/>
                    </a:moveTo>
                    <a:cubicBezTo>
                      <a:pt x="349848" y="1145396"/>
                      <a:pt x="357963" y="1145889"/>
                      <a:pt x="366575" y="1151147"/>
                    </a:cubicBezTo>
                    <a:cubicBezTo>
                      <a:pt x="385123" y="1161663"/>
                      <a:pt x="399698" y="1187295"/>
                      <a:pt x="399698" y="1208327"/>
                    </a:cubicBezTo>
                    <a:cubicBezTo>
                      <a:pt x="399698" y="1229359"/>
                      <a:pt x="385123" y="1237904"/>
                      <a:pt x="366575" y="1227388"/>
                    </a:cubicBezTo>
                    <a:cubicBezTo>
                      <a:pt x="349351" y="1216872"/>
                      <a:pt x="334114" y="1191239"/>
                      <a:pt x="334114" y="1170207"/>
                    </a:cubicBezTo>
                    <a:cubicBezTo>
                      <a:pt x="334114" y="1159691"/>
                      <a:pt x="337923" y="1152297"/>
                      <a:pt x="343886" y="1148846"/>
                    </a:cubicBezTo>
                    <a:close/>
                    <a:moveTo>
                      <a:pt x="1161624" y="1111276"/>
                    </a:moveTo>
                    <a:lnTo>
                      <a:pt x="1228375" y="1150343"/>
                    </a:lnTo>
                    <a:cubicBezTo>
                      <a:pt x="1238096" y="1155551"/>
                      <a:pt x="1246521" y="1171178"/>
                      <a:pt x="1246521" y="1184851"/>
                    </a:cubicBezTo>
                    <a:lnTo>
                      <a:pt x="1246521" y="1255822"/>
                    </a:lnTo>
                    <a:cubicBezTo>
                      <a:pt x="1246521" y="1268844"/>
                      <a:pt x="1238096" y="1275355"/>
                      <a:pt x="1228375" y="1268844"/>
                    </a:cubicBezTo>
                    <a:lnTo>
                      <a:pt x="1161624" y="1230429"/>
                    </a:lnTo>
                    <a:cubicBezTo>
                      <a:pt x="1151255" y="1224569"/>
                      <a:pt x="1143478" y="1209593"/>
                      <a:pt x="1143478" y="1195920"/>
                    </a:cubicBezTo>
                    <a:lnTo>
                      <a:pt x="1143478" y="1125600"/>
                    </a:lnTo>
                    <a:cubicBezTo>
                      <a:pt x="1143478" y="1111927"/>
                      <a:pt x="1151255" y="1106067"/>
                      <a:pt x="1161624" y="1111276"/>
                    </a:cubicBezTo>
                    <a:close/>
                    <a:moveTo>
                      <a:pt x="8174" y="956193"/>
                    </a:moveTo>
                    <a:cubicBezTo>
                      <a:pt x="13243" y="952250"/>
                      <a:pt x="20273" y="951922"/>
                      <a:pt x="28120" y="956193"/>
                    </a:cubicBezTo>
                    <a:lnTo>
                      <a:pt x="227572" y="1072493"/>
                    </a:lnTo>
                    <a:cubicBezTo>
                      <a:pt x="243267" y="1081692"/>
                      <a:pt x="255692" y="1106004"/>
                      <a:pt x="255692" y="1126373"/>
                    </a:cubicBezTo>
                    <a:cubicBezTo>
                      <a:pt x="255692" y="1148056"/>
                      <a:pt x="243267" y="1157255"/>
                      <a:pt x="227572" y="1148056"/>
                    </a:cubicBezTo>
                    <a:lnTo>
                      <a:pt x="28120" y="1032412"/>
                    </a:lnTo>
                    <a:cubicBezTo>
                      <a:pt x="12425" y="1023870"/>
                      <a:pt x="0" y="998902"/>
                      <a:pt x="0" y="977876"/>
                    </a:cubicBezTo>
                    <a:cubicBezTo>
                      <a:pt x="0" y="967691"/>
                      <a:pt x="3106" y="960135"/>
                      <a:pt x="8174" y="956193"/>
                    </a:cubicBezTo>
                    <a:close/>
                    <a:moveTo>
                      <a:pt x="689261" y="872337"/>
                    </a:moveTo>
                    <a:cubicBezTo>
                      <a:pt x="695164" y="868887"/>
                      <a:pt x="703363" y="869380"/>
                      <a:pt x="712545" y="874638"/>
                    </a:cubicBezTo>
                    <a:cubicBezTo>
                      <a:pt x="730910" y="885154"/>
                      <a:pt x="745340" y="910786"/>
                      <a:pt x="745340" y="931818"/>
                    </a:cubicBezTo>
                    <a:cubicBezTo>
                      <a:pt x="745340" y="952850"/>
                      <a:pt x="730910" y="961395"/>
                      <a:pt x="712545" y="950879"/>
                    </a:cubicBezTo>
                    <a:cubicBezTo>
                      <a:pt x="694180" y="940363"/>
                      <a:pt x="679750" y="914730"/>
                      <a:pt x="679750" y="893698"/>
                    </a:cubicBezTo>
                    <a:cubicBezTo>
                      <a:pt x="679750" y="883182"/>
                      <a:pt x="683357" y="875788"/>
                      <a:pt x="689261" y="872337"/>
                    </a:cubicBezTo>
                    <a:close/>
                    <a:moveTo>
                      <a:pt x="571319" y="806147"/>
                    </a:moveTo>
                    <a:cubicBezTo>
                      <a:pt x="577246" y="802673"/>
                      <a:pt x="585364" y="803169"/>
                      <a:pt x="594133" y="808463"/>
                    </a:cubicBezTo>
                    <a:cubicBezTo>
                      <a:pt x="612318" y="819050"/>
                      <a:pt x="627257" y="844856"/>
                      <a:pt x="627257" y="866030"/>
                    </a:cubicBezTo>
                    <a:cubicBezTo>
                      <a:pt x="627257" y="887204"/>
                      <a:pt x="612318" y="895144"/>
                      <a:pt x="594133" y="885219"/>
                    </a:cubicBezTo>
                    <a:cubicBezTo>
                      <a:pt x="576596" y="874632"/>
                      <a:pt x="561658" y="848826"/>
                      <a:pt x="561658" y="827652"/>
                    </a:cubicBezTo>
                    <a:cubicBezTo>
                      <a:pt x="561658" y="817065"/>
                      <a:pt x="565393" y="809621"/>
                      <a:pt x="571319" y="806147"/>
                    </a:cubicBezTo>
                    <a:close/>
                    <a:moveTo>
                      <a:pt x="455957" y="739485"/>
                    </a:moveTo>
                    <a:cubicBezTo>
                      <a:pt x="461860" y="736094"/>
                      <a:pt x="470059" y="736591"/>
                      <a:pt x="479242" y="741553"/>
                    </a:cubicBezTo>
                    <a:cubicBezTo>
                      <a:pt x="497608" y="752140"/>
                      <a:pt x="512038" y="777946"/>
                      <a:pt x="512038" y="799120"/>
                    </a:cubicBezTo>
                    <a:cubicBezTo>
                      <a:pt x="512038" y="820294"/>
                      <a:pt x="497608" y="828896"/>
                      <a:pt x="479242" y="818309"/>
                    </a:cubicBezTo>
                    <a:cubicBezTo>
                      <a:pt x="460876" y="807722"/>
                      <a:pt x="446446" y="781916"/>
                      <a:pt x="446446" y="760742"/>
                    </a:cubicBezTo>
                    <a:cubicBezTo>
                      <a:pt x="446446" y="750155"/>
                      <a:pt x="450054" y="742877"/>
                      <a:pt x="455957" y="739485"/>
                    </a:cubicBezTo>
                    <a:close/>
                    <a:moveTo>
                      <a:pt x="343886" y="670715"/>
                    </a:moveTo>
                    <a:cubicBezTo>
                      <a:pt x="349848" y="667265"/>
                      <a:pt x="357963" y="667758"/>
                      <a:pt x="366575" y="673016"/>
                    </a:cubicBezTo>
                    <a:cubicBezTo>
                      <a:pt x="385123" y="684189"/>
                      <a:pt x="399698" y="709164"/>
                      <a:pt x="399698" y="730196"/>
                    </a:cubicBezTo>
                    <a:cubicBezTo>
                      <a:pt x="399698" y="751228"/>
                      <a:pt x="385123" y="759773"/>
                      <a:pt x="366575" y="749257"/>
                    </a:cubicBezTo>
                    <a:cubicBezTo>
                      <a:pt x="349351" y="738741"/>
                      <a:pt x="334114" y="713108"/>
                      <a:pt x="334114" y="692076"/>
                    </a:cubicBezTo>
                    <a:cubicBezTo>
                      <a:pt x="334114" y="681560"/>
                      <a:pt x="337923" y="674166"/>
                      <a:pt x="343886" y="670715"/>
                    </a:cubicBezTo>
                    <a:close/>
                    <a:moveTo>
                      <a:pt x="1161624" y="636026"/>
                    </a:moveTo>
                    <a:lnTo>
                      <a:pt x="1228375" y="675092"/>
                    </a:lnTo>
                    <a:cubicBezTo>
                      <a:pt x="1238096" y="680301"/>
                      <a:pt x="1246521" y="696578"/>
                      <a:pt x="1246521" y="709600"/>
                    </a:cubicBezTo>
                    <a:lnTo>
                      <a:pt x="1246521" y="780570"/>
                    </a:lnTo>
                    <a:cubicBezTo>
                      <a:pt x="1246521" y="793592"/>
                      <a:pt x="1238096" y="800103"/>
                      <a:pt x="1228375" y="794243"/>
                    </a:cubicBezTo>
                    <a:lnTo>
                      <a:pt x="1161624" y="755828"/>
                    </a:lnTo>
                    <a:cubicBezTo>
                      <a:pt x="1151255" y="749968"/>
                      <a:pt x="1143478" y="734342"/>
                      <a:pt x="1143478" y="720669"/>
                    </a:cubicBezTo>
                    <a:lnTo>
                      <a:pt x="1143478" y="650350"/>
                    </a:lnTo>
                    <a:cubicBezTo>
                      <a:pt x="1143478" y="636677"/>
                      <a:pt x="1151255" y="630817"/>
                      <a:pt x="1161624" y="636026"/>
                    </a:cubicBezTo>
                    <a:close/>
                    <a:moveTo>
                      <a:pt x="8174" y="478145"/>
                    </a:moveTo>
                    <a:cubicBezTo>
                      <a:pt x="13243" y="474285"/>
                      <a:pt x="20273" y="474120"/>
                      <a:pt x="28120" y="478720"/>
                    </a:cubicBezTo>
                    <a:lnTo>
                      <a:pt x="227572" y="594363"/>
                    </a:lnTo>
                    <a:cubicBezTo>
                      <a:pt x="243267" y="603562"/>
                      <a:pt x="255692" y="627874"/>
                      <a:pt x="255692" y="648900"/>
                    </a:cubicBezTo>
                    <a:cubicBezTo>
                      <a:pt x="255692" y="669926"/>
                      <a:pt x="243267" y="679125"/>
                      <a:pt x="227572" y="670583"/>
                    </a:cubicBezTo>
                    <a:lnTo>
                      <a:pt x="28120" y="554282"/>
                    </a:lnTo>
                    <a:cubicBezTo>
                      <a:pt x="12425" y="545740"/>
                      <a:pt x="0" y="520772"/>
                      <a:pt x="0" y="499746"/>
                    </a:cubicBezTo>
                    <a:cubicBezTo>
                      <a:pt x="0" y="489561"/>
                      <a:pt x="3106" y="482005"/>
                      <a:pt x="8174" y="478145"/>
                    </a:cubicBezTo>
                    <a:close/>
                    <a:moveTo>
                      <a:pt x="689261" y="394206"/>
                    </a:moveTo>
                    <a:cubicBezTo>
                      <a:pt x="695164" y="390756"/>
                      <a:pt x="703362" y="391249"/>
                      <a:pt x="712545" y="396507"/>
                    </a:cubicBezTo>
                    <a:cubicBezTo>
                      <a:pt x="730910" y="407680"/>
                      <a:pt x="745340" y="432655"/>
                      <a:pt x="745340" y="453687"/>
                    </a:cubicBezTo>
                    <a:cubicBezTo>
                      <a:pt x="745340" y="474719"/>
                      <a:pt x="730910" y="483264"/>
                      <a:pt x="712545" y="472748"/>
                    </a:cubicBezTo>
                    <a:cubicBezTo>
                      <a:pt x="694180" y="462232"/>
                      <a:pt x="679750" y="436599"/>
                      <a:pt x="679750" y="415567"/>
                    </a:cubicBezTo>
                    <a:cubicBezTo>
                      <a:pt x="679750" y="405051"/>
                      <a:pt x="683357" y="397657"/>
                      <a:pt x="689261" y="394206"/>
                    </a:cubicBezTo>
                    <a:close/>
                    <a:moveTo>
                      <a:pt x="571319" y="327602"/>
                    </a:moveTo>
                    <a:cubicBezTo>
                      <a:pt x="577246" y="324211"/>
                      <a:pt x="585364" y="324708"/>
                      <a:pt x="594133" y="329670"/>
                    </a:cubicBezTo>
                    <a:cubicBezTo>
                      <a:pt x="612318" y="340257"/>
                      <a:pt x="627257" y="366063"/>
                      <a:pt x="627257" y="387237"/>
                    </a:cubicBezTo>
                    <a:cubicBezTo>
                      <a:pt x="627257" y="408411"/>
                      <a:pt x="612318" y="417013"/>
                      <a:pt x="594133" y="406426"/>
                    </a:cubicBezTo>
                    <a:cubicBezTo>
                      <a:pt x="576596" y="395839"/>
                      <a:pt x="561658" y="370033"/>
                      <a:pt x="561658" y="348859"/>
                    </a:cubicBezTo>
                    <a:cubicBezTo>
                      <a:pt x="561658" y="338272"/>
                      <a:pt x="565392" y="330994"/>
                      <a:pt x="571319" y="327602"/>
                    </a:cubicBezTo>
                    <a:close/>
                    <a:moveTo>
                      <a:pt x="455957" y="261438"/>
                    </a:moveTo>
                    <a:cubicBezTo>
                      <a:pt x="461860" y="257964"/>
                      <a:pt x="470059" y="258461"/>
                      <a:pt x="479242" y="263423"/>
                    </a:cubicBezTo>
                    <a:cubicBezTo>
                      <a:pt x="497608" y="274010"/>
                      <a:pt x="512038" y="300478"/>
                      <a:pt x="512038" y="320990"/>
                    </a:cubicBezTo>
                    <a:cubicBezTo>
                      <a:pt x="512038" y="342164"/>
                      <a:pt x="497608" y="350766"/>
                      <a:pt x="479242" y="340179"/>
                    </a:cubicBezTo>
                    <a:cubicBezTo>
                      <a:pt x="460876" y="329592"/>
                      <a:pt x="446446" y="303786"/>
                      <a:pt x="446446" y="283274"/>
                    </a:cubicBezTo>
                    <a:cubicBezTo>
                      <a:pt x="446446" y="272356"/>
                      <a:pt x="450054" y="264912"/>
                      <a:pt x="455957" y="261438"/>
                    </a:cubicBezTo>
                    <a:close/>
                    <a:moveTo>
                      <a:pt x="343886" y="195439"/>
                    </a:moveTo>
                    <a:cubicBezTo>
                      <a:pt x="349848" y="192048"/>
                      <a:pt x="357963" y="192544"/>
                      <a:pt x="366575" y="197838"/>
                    </a:cubicBezTo>
                    <a:cubicBezTo>
                      <a:pt x="385123" y="208425"/>
                      <a:pt x="399698" y="233569"/>
                      <a:pt x="399698" y="254743"/>
                    </a:cubicBezTo>
                    <a:cubicBezTo>
                      <a:pt x="399698" y="275917"/>
                      <a:pt x="385123" y="284519"/>
                      <a:pt x="366575" y="273932"/>
                    </a:cubicBezTo>
                    <a:cubicBezTo>
                      <a:pt x="349351" y="263345"/>
                      <a:pt x="334114" y="237539"/>
                      <a:pt x="334114" y="216365"/>
                    </a:cubicBezTo>
                    <a:cubicBezTo>
                      <a:pt x="334114" y="206109"/>
                      <a:pt x="337923" y="198830"/>
                      <a:pt x="343886" y="195439"/>
                    </a:cubicBezTo>
                    <a:close/>
                    <a:moveTo>
                      <a:pt x="8174" y="2948"/>
                    </a:moveTo>
                    <a:cubicBezTo>
                      <a:pt x="13243" y="-982"/>
                      <a:pt x="20273" y="-1146"/>
                      <a:pt x="28120" y="3439"/>
                    </a:cubicBezTo>
                    <a:lnTo>
                      <a:pt x="227572" y="118723"/>
                    </a:lnTo>
                    <a:cubicBezTo>
                      <a:pt x="243267" y="127894"/>
                      <a:pt x="255692" y="152130"/>
                      <a:pt x="255692" y="173091"/>
                    </a:cubicBezTo>
                    <a:cubicBezTo>
                      <a:pt x="255692" y="194051"/>
                      <a:pt x="243267" y="203877"/>
                      <a:pt x="227572" y="194706"/>
                    </a:cubicBezTo>
                    <a:lnTo>
                      <a:pt x="28120" y="78767"/>
                    </a:lnTo>
                    <a:cubicBezTo>
                      <a:pt x="12425" y="70252"/>
                      <a:pt x="0" y="45361"/>
                      <a:pt x="0" y="25055"/>
                    </a:cubicBezTo>
                    <a:cubicBezTo>
                      <a:pt x="0" y="14575"/>
                      <a:pt x="3106" y="6878"/>
                      <a:pt x="8174" y="294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1" name="Freeform 160">
                <a:extLst>
                  <a:ext uri="{FF2B5EF4-FFF2-40B4-BE49-F238E27FC236}">
                    <a16:creationId xmlns:a16="http://schemas.microsoft.com/office/drawing/2014/main" id="{04410B0C-5A51-E849-A246-8B3AEE8B1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55712" y="8272230"/>
                <a:ext cx="2727645" cy="1564005"/>
              </a:xfrm>
              <a:custGeom>
                <a:avLst/>
                <a:gdLst>
                  <a:gd name="T0" fmla="*/ 2401 w 4174"/>
                  <a:gd name="T1" fmla="*/ 2344 h 2394"/>
                  <a:gd name="T2" fmla="*/ 84 w 4174"/>
                  <a:gd name="T3" fmla="*/ 1023 h 2394"/>
                  <a:gd name="T4" fmla="*/ 84 w 4174"/>
                  <a:gd name="T5" fmla="*/ 1023 h 2394"/>
                  <a:gd name="T6" fmla="*/ 108 w 4174"/>
                  <a:gd name="T7" fmla="*/ 832 h 2394"/>
                  <a:gd name="T8" fmla="*/ 1441 w 4174"/>
                  <a:gd name="T9" fmla="*/ 63 h 2394"/>
                  <a:gd name="T10" fmla="*/ 1441 w 4174"/>
                  <a:gd name="T11" fmla="*/ 63 h 2394"/>
                  <a:gd name="T12" fmla="*/ 1772 w 4174"/>
                  <a:gd name="T13" fmla="*/ 49 h 2394"/>
                  <a:gd name="T14" fmla="*/ 4088 w 4174"/>
                  <a:gd name="T15" fmla="*/ 1370 h 2394"/>
                  <a:gd name="T16" fmla="*/ 4088 w 4174"/>
                  <a:gd name="T17" fmla="*/ 1370 h 2394"/>
                  <a:gd name="T18" fmla="*/ 4065 w 4174"/>
                  <a:gd name="T19" fmla="*/ 1561 h 2394"/>
                  <a:gd name="T20" fmla="*/ 2732 w 4174"/>
                  <a:gd name="T21" fmla="*/ 2330 h 2394"/>
                  <a:gd name="T22" fmla="*/ 2732 w 4174"/>
                  <a:gd name="T23" fmla="*/ 2330 h 2394"/>
                  <a:gd name="T24" fmla="*/ 2401 w 4174"/>
                  <a:gd name="T25" fmla="*/ 2344 h 2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74" h="2394">
                    <a:moveTo>
                      <a:pt x="2401" y="2344"/>
                    </a:moveTo>
                    <a:lnTo>
                      <a:pt x="84" y="1023"/>
                    </a:lnTo>
                    <a:lnTo>
                      <a:pt x="84" y="1023"/>
                    </a:lnTo>
                    <a:cubicBezTo>
                      <a:pt x="0" y="974"/>
                      <a:pt x="10" y="889"/>
                      <a:pt x="108" y="832"/>
                    </a:cubicBezTo>
                    <a:lnTo>
                      <a:pt x="1441" y="63"/>
                    </a:lnTo>
                    <a:lnTo>
                      <a:pt x="1441" y="63"/>
                    </a:lnTo>
                    <a:cubicBezTo>
                      <a:pt x="1539" y="7"/>
                      <a:pt x="1687" y="0"/>
                      <a:pt x="1772" y="49"/>
                    </a:cubicBezTo>
                    <a:lnTo>
                      <a:pt x="4088" y="1370"/>
                    </a:lnTo>
                    <a:lnTo>
                      <a:pt x="4088" y="1370"/>
                    </a:lnTo>
                    <a:cubicBezTo>
                      <a:pt x="4173" y="1419"/>
                      <a:pt x="4163" y="1505"/>
                      <a:pt x="4065" y="1561"/>
                    </a:cubicBezTo>
                    <a:lnTo>
                      <a:pt x="2732" y="2330"/>
                    </a:lnTo>
                    <a:lnTo>
                      <a:pt x="2732" y="2330"/>
                    </a:lnTo>
                    <a:cubicBezTo>
                      <a:pt x="2634" y="2387"/>
                      <a:pt x="2486" y="2393"/>
                      <a:pt x="2401" y="23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2" name="Freeform 161">
                <a:extLst>
                  <a:ext uri="{FF2B5EF4-FFF2-40B4-BE49-F238E27FC236}">
                    <a16:creationId xmlns:a16="http://schemas.microsoft.com/office/drawing/2014/main" id="{A1728A78-DFE0-1B4C-9D0B-FE0F74920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5063" y="4792824"/>
                <a:ext cx="2888942" cy="4746738"/>
              </a:xfrm>
              <a:custGeom>
                <a:avLst/>
                <a:gdLst>
                  <a:gd name="T0" fmla="*/ 4417 w 4421"/>
                  <a:gd name="T1" fmla="*/ 6252 h 7268"/>
                  <a:gd name="T2" fmla="*/ 4417 w 4421"/>
                  <a:gd name="T3" fmla="*/ 6252 h 7268"/>
                  <a:gd name="T4" fmla="*/ 4417 w 4421"/>
                  <a:gd name="T5" fmla="*/ 844 h 7268"/>
                  <a:gd name="T6" fmla="*/ 2267 w 4421"/>
                  <a:gd name="T7" fmla="*/ 281 h 7268"/>
                  <a:gd name="T8" fmla="*/ 1871 w 4421"/>
                  <a:gd name="T9" fmla="*/ 52 h 7268"/>
                  <a:gd name="T10" fmla="*/ 1871 w 4421"/>
                  <a:gd name="T11" fmla="*/ 52 h 7268"/>
                  <a:gd name="T12" fmla="*/ 1516 w 4421"/>
                  <a:gd name="T13" fmla="*/ 67 h 7268"/>
                  <a:gd name="T14" fmla="*/ 1147 w 4421"/>
                  <a:gd name="T15" fmla="*/ 281 h 7268"/>
                  <a:gd name="T16" fmla="*/ 0 w 4421"/>
                  <a:gd name="T17" fmla="*/ 280 h 7268"/>
                  <a:gd name="T18" fmla="*/ 340 w 4421"/>
                  <a:gd name="T19" fmla="*/ 5500 h 7268"/>
                  <a:gd name="T20" fmla="*/ 340 w 4421"/>
                  <a:gd name="T21" fmla="*/ 5500 h 7268"/>
                  <a:gd name="T22" fmla="*/ 400 w 4421"/>
                  <a:gd name="T23" fmla="*/ 5595 h 7268"/>
                  <a:gd name="T24" fmla="*/ 2546 w 4421"/>
                  <a:gd name="T25" fmla="*/ 7214 h 7268"/>
                  <a:gd name="T26" fmla="*/ 2546 w 4421"/>
                  <a:gd name="T27" fmla="*/ 7214 h 7268"/>
                  <a:gd name="T28" fmla="*/ 2900 w 4421"/>
                  <a:gd name="T29" fmla="*/ 7200 h 7268"/>
                  <a:gd name="T30" fmla="*/ 4331 w 4421"/>
                  <a:gd name="T31" fmla="*/ 6374 h 7268"/>
                  <a:gd name="T32" fmla="*/ 4331 w 4421"/>
                  <a:gd name="T33" fmla="*/ 6374 h 7268"/>
                  <a:gd name="T34" fmla="*/ 4417 w 4421"/>
                  <a:gd name="T35" fmla="*/ 6252 h 7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21" h="7268">
                    <a:moveTo>
                      <a:pt x="4417" y="6252"/>
                    </a:moveTo>
                    <a:lnTo>
                      <a:pt x="4417" y="6252"/>
                    </a:lnTo>
                    <a:lnTo>
                      <a:pt x="4417" y="844"/>
                    </a:lnTo>
                    <a:lnTo>
                      <a:pt x="2267" y="281"/>
                    </a:lnTo>
                    <a:lnTo>
                      <a:pt x="1871" y="52"/>
                    </a:lnTo>
                    <a:lnTo>
                      <a:pt x="1871" y="52"/>
                    </a:lnTo>
                    <a:cubicBezTo>
                      <a:pt x="1780" y="0"/>
                      <a:pt x="1621" y="6"/>
                      <a:pt x="1516" y="67"/>
                    </a:cubicBezTo>
                    <a:lnTo>
                      <a:pt x="1147" y="281"/>
                    </a:lnTo>
                    <a:lnTo>
                      <a:pt x="0" y="280"/>
                    </a:lnTo>
                    <a:lnTo>
                      <a:pt x="340" y="5500"/>
                    </a:lnTo>
                    <a:lnTo>
                      <a:pt x="340" y="5500"/>
                    </a:lnTo>
                    <a:cubicBezTo>
                      <a:pt x="337" y="5536"/>
                      <a:pt x="357" y="5570"/>
                      <a:pt x="400" y="5595"/>
                    </a:cubicBezTo>
                    <a:lnTo>
                      <a:pt x="2546" y="7214"/>
                    </a:lnTo>
                    <a:lnTo>
                      <a:pt x="2546" y="7214"/>
                    </a:lnTo>
                    <a:cubicBezTo>
                      <a:pt x="2637" y="7267"/>
                      <a:pt x="2796" y="7260"/>
                      <a:pt x="2900" y="7200"/>
                    </a:cubicBezTo>
                    <a:lnTo>
                      <a:pt x="4331" y="6374"/>
                    </a:lnTo>
                    <a:lnTo>
                      <a:pt x="4331" y="6374"/>
                    </a:lnTo>
                    <a:cubicBezTo>
                      <a:pt x="4391" y="6339"/>
                      <a:pt x="4420" y="6293"/>
                      <a:pt x="4417" y="625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3" name="Freeform 162">
                <a:extLst>
                  <a:ext uri="{FF2B5EF4-FFF2-40B4-BE49-F238E27FC236}">
                    <a16:creationId xmlns:a16="http://schemas.microsoft.com/office/drawing/2014/main" id="{3FA09D19-5419-D34E-B519-FDA55922D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5064" y="4804345"/>
                <a:ext cx="1788667" cy="4726577"/>
              </a:xfrm>
              <a:custGeom>
                <a:avLst/>
                <a:gdLst>
                  <a:gd name="T0" fmla="*/ 1709 w 2740"/>
                  <a:gd name="T1" fmla="*/ 0 h 7235"/>
                  <a:gd name="T2" fmla="*/ 1709 w 2740"/>
                  <a:gd name="T3" fmla="*/ 0 h 7235"/>
                  <a:gd name="T4" fmla="*/ 1519 w 2740"/>
                  <a:gd name="T5" fmla="*/ 50 h 7235"/>
                  <a:gd name="T6" fmla="*/ 1150 w 2740"/>
                  <a:gd name="T7" fmla="*/ 264 h 7235"/>
                  <a:gd name="T8" fmla="*/ 3 w 2740"/>
                  <a:gd name="T9" fmla="*/ 263 h 7235"/>
                  <a:gd name="T10" fmla="*/ 3 w 2740"/>
                  <a:gd name="T11" fmla="*/ 5685 h 7235"/>
                  <a:gd name="T12" fmla="*/ 3 w 2740"/>
                  <a:gd name="T13" fmla="*/ 5685 h 7235"/>
                  <a:gd name="T14" fmla="*/ 64 w 2740"/>
                  <a:gd name="T15" fmla="*/ 5780 h 7235"/>
                  <a:gd name="T16" fmla="*/ 2549 w 2740"/>
                  <a:gd name="T17" fmla="*/ 7197 h 7235"/>
                  <a:gd name="T18" fmla="*/ 2549 w 2740"/>
                  <a:gd name="T19" fmla="*/ 7197 h 7235"/>
                  <a:gd name="T20" fmla="*/ 2714 w 2740"/>
                  <a:gd name="T21" fmla="*/ 7232 h 7235"/>
                  <a:gd name="T22" fmla="*/ 2739 w 2740"/>
                  <a:gd name="T23" fmla="*/ 1776 h 7235"/>
                  <a:gd name="T24" fmla="*/ 1709 w 2740"/>
                  <a:gd name="T25" fmla="*/ 0 h 7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40" h="7235">
                    <a:moveTo>
                      <a:pt x="1709" y="0"/>
                    </a:moveTo>
                    <a:lnTo>
                      <a:pt x="1709" y="0"/>
                    </a:lnTo>
                    <a:cubicBezTo>
                      <a:pt x="1643" y="2"/>
                      <a:pt x="1574" y="19"/>
                      <a:pt x="1519" y="50"/>
                    </a:cubicBezTo>
                    <a:lnTo>
                      <a:pt x="1150" y="264"/>
                    </a:lnTo>
                    <a:lnTo>
                      <a:pt x="3" y="263"/>
                    </a:lnTo>
                    <a:lnTo>
                      <a:pt x="3" y="5685"/>
                    </a:lnTo>
                    <a:lnTo>
                      <a:pt x="3" y="5685"/>
                    </a:lnTo>
                    <a:cubicBezTo>
                      <a:pt x="0" y="5721"/>
                      <a:pt x="20" y="5755"/>
                      <a:pt x="64" y="5780"/>
                    </a:cubicBezTo>
                    <a:lnTo>
                      <a:pt x="2549" y="7197"/>
                    </a:lnTo>
                    <a:lnTo>
                      <a:pt x="2549" y="7197"/>
                    </a:lnTo>
                    <a:cubicBezTo>
                      <a:pt x="2593" y="7222"/>
                      <a:pt x="2652" y="7234"/>
                      <a:pt x="2714" y="7232"/>
                    </a:cubicBezTo>
                    <a:lnTo>
                      <a:pt x="2739" y="1776"/>
                    </a:lnTo>
                    <a:lnTo>
                      <a:pt x="1709" y="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4" name="Freeform 163">
                <a:extLst>
                  <a:ext uri="{FF2B5EF4-FFF2-40B4-BE49-F238E27FC236}">
                    <a16:creationId xmlns:a16="http://schemas.microsoft.com/office/drawing/2014/main" id="{E32E10FD-68EC-E849-B932-54A0D65A8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4278" y="5921904"/>
                <a:ext cx="184339" cy="3611899"/>
              </a:xfrm>
              <a:custGeom>
                <a:avLst/>
                <a:gdLst>
                  <a:gd name="T0" fmla="*/ 0 w 284"/>
                  <a:gd name="T1" fmla="*/ 5496 h 5531"/>
                  <a:gd name="T2" fmla="*/ 0 w 284"/>
                  <a:gd name="T3" fmla="*/ 5496 h 5531"/>
                  <a:gd name="T4" fmla="*/ 283 w 284"/>
                  <a:gd name="T5" fmla="*/ 5493 h 5531"/>
                  <a:gd name="T6" fmla="*/ 283 w 284"/>
                  <a:gd name="T7" fmla="*/ 0 h 5531"/>
                  <a:gd name="T8" fmla="*/ 0 w 284"/>
                  <a:gd name="T9" fmla="*/ 0 h 5531"/>
                  <a:gd name="T10" fmla="*/ 0 w 284"/>
                  <a:gd name="T11" fmla="*/ 5496 h 5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5531">
                    <a:moveTo>
                      <a:pt x="0" y="5496"/>
                    </a:moveTo>
                    <a:lnTo>
                      <a:pt x="0" y="5496"/>
                    </a:lnTo>
                    <a:cubicBezTo>
                      <a:pt x="78" y="5530"/>
                      <a:pt x="192" y="5528"/>
                      <a:pt x="283" y="5493"/>
                    </a:cubicBezTo>
                    <a:lnTo>
                      <a:pt x="283" y="0"/>
                    </a:lnTo>
                    <a:lnTo>
                      <a:pt x="0" y="0"/>
                    </a:lnTo>
                    <a:lnTo>
                      <a:pt x="0" y="54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5" name="Freeform 164">
                <a:extLst>
                  <a:ext uri="{FF2B5EF4-FFF2-40B4-BE49-F238E27FC236}">
                    <a16:creationId xmlns:a16="http://schemas.microsoft.com/office/drawing/2014/main" id="{699EDAC4-54C6-CC40-B5AF-E6A36789C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7781" y="4323337"/>
                <a:ext cx="2923506" cy="1676336"/>
              </a:xfrm>
              <a:custGeom>
                <a:avLst/>
                <a:gdLst>
                  <a:gd name="T0" fmla="*/ 2576 w 4478"/>
                  <a:gd name="T1" fmla="*/ 2515 h 2568"/>
                  <a:gd name="T2" fmla="*/ 91 w 4478"/>
                  <a:gd name="T3" fmla="*/ 1098 h 2568"/>
                  <a:gd name="T4" fmla="*/ 91 w 4478"/>
                  <a:gd name="T5" fmla="*/ 1098 h 2568"/>
                  <a:gd name="T6" fmla="*/ 116 w 4478"/>
                  <a:gd name="T7" fmla="*/ 893 h 2568"/>
                  <a:gd name="T8" fmla="*/ 1546 w 4478"/>
                  <a:gd name="T9" fmla="*/ 67 h 2568"/>
                  <a:gd name="T10" fmla="*/ 1546 w 4478"/>
                  <a:gd name="T11" fmla="*/ 67 h 2568"/>
                  <a:gd name="T12" fmla="*/ 1901 w 4478"/>
                  <a:gd name="T13" fmla="*/ 52 h 2568"/>
                  <a:gd name="T14" fmla="*/ 4386 w 4478"/>
                  <a:gd name="T15" fmla="*/ 1470 h 2568"/>
                  <a:gd name="T16" fmla="*/ 4386 w 4478"/>
                  <a:gd name="T17" fmla="*/ 1470 h 2568"/>
                  <a:gd name="T18" fmla="*/ 4361 w 4478"/>
                  <a:gd name="T19" fmla="*/ 1675 h 2568"/>
                  <a:gd name="T20" fmla="*/ 2930 w 4478"/>
                  <a:gd name="T21" fmla="*/ 2500 h 2568"/>
                  <a:gd name="T22" fmla="*/ 2930 w 4478"/>
                  <a:gd name="T23" fmla="*/ 2500 h 2568"/>
                  <a:gd name="T24" fmla="*/ 2576 w 4478"/>
                  <a:gd name="T25" fmla="*/ 2515 h 2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8" h="2568">
                    <a:moveTo>
                      <a:pt x="2576" y="2515"/>
                    </a:moveTo>
                    <a:lnTo>
                      <a:pt x="91" y="1098"/>
                    </a:lnTo>
                    <a:lnTo>
                      <a:pt x="91" y="1098"/>
                    </a:lnTo>
                    <a:cubicBezTo>
                      <a:pt x="0" y="1045"/>
                      <a:pt x="12" y="953"/>
                      <a:pt x="116" y="893"/>
                    </a:cubicBezTo>
                    <a:lnTo>
                      <a:pt x="1546" y="67"/>
                    </a:lnTo>
                    <a:lnTo>
                      <a:pt x="1546" y="67"/>
                    </a:lnTo>
                    <a:cubicBezTo>
                      <a:pt x="1651" y="7"/>
                      <a:pt x="1810" y="0"/>
                      <a:pt x="1901" y="52"/>
                    </a:cubicBezTo>
                    <a:lnTo>
                      <a:pt x="4386" y="1470"/>
                    </a:lnTo>
                    <a:lnTo>
                      <a:pt x="4386" y="1470"/>
                    </a:lnTo>
                    <a:cubicBezTo>
                      <a:pt x="4477" y="1522"/>
                      <a:pt x="4466" y="1614"/>
                      <a:pt x="4361" y="1675"/>
                    </a:cubicBezTo>
                    <a:lnTo>
                      <a:pt x="2930" y="2500"/>
                    </a:lnTo>
                    <a:lnTo>
                      <a:pt x="2930" y="2500"/>
                    </a:lnTo>
                    <a:cubicBezTo>
                      <a:pt x="2826" y="2561"/>
                      <a:pt x="2667" y="2567"/>
                      <a:pt x="2576" y="2515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6" name="Freeform 165">
                <a:extLst>
                  <a:ext uri="{FF2B5EF4-FFF2-40B4-BE49-F238E27FC236}">
                    <a16:creationId xmlns:a16="http://schemas.microsoft.com/office/drawing/2014/main" id="{2C46C06F-17D0-B742-A001-7BAE9F94E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6422" y="4948361"/>
                <a:ext cx="2909105" cy="1051311"/>
              </a:xfrm>
              <a:custGeom>
                <a:avLst/>
                <a:gdLst>
                  <a:gd name="T0" fmla="*/ 4347 w 4454"/>
                  <a:gd name="T1" fmla="*/ 617 h 1611"/>
                  <a:gd name="T2" fmla="*/ 2916 w 4454"/>
                  <a:gd name="T3" fmla="*/ 1442 h 1611"/>
                  <a:gd name="T4" fmla="*/ 2916 w 4454"/>
                  <a:gd name="T5" fmla="*/ 1442 h 1611"/>
                  <a:gd name="T6" fmla="*/ 2562 w 4454"/>
                  <a:gd name="T7" fmla="*/ 1457 h 1611"/>
                  <a:gd name="T8" fmla="*/ 77 w 4454"/>
                  <a:gd name="T9" fmla="*/ 40 h 1611"/>
                  <a:gd name="T10" fmla="*/ 77 w 4454"/>
                  <a:gd name="T11" fmla="*/ 40 h 1611"/>
                  <a:gd name="T12" fmla="*/ 31 w 4454"/>
                  <a:gd name="T13" fmla="*/ 0 h 1611"/>
                  <a:gd name="T14" fmla="*/ 31 w 4454"/>
                  <a:gd name="T15" fmla="*/ 0 h 1611"/>
                  <a:gd name="T16" fmla="*/ 77 w 4454"/>
                  <a:gd name="T17" fmla="*/ 141 h 1611"/>
                  <a:gd name="T18" fmla="*/ 2562 w 4454"/>
                  <a:gd name="T19" fmla="*/ 1558 h 1611"/>
                  <a:gd name="T20" fmla="*/ 2562 w 4454"/>
                  <a:gd name="T21" fmla="*/ 1558 h 1611"/>
                  <a:gd name="T22" fmla="*/ 2916 w 4454"/>
                  <a:gd name="T23" fmla="*/ 1543 h 1611"/>
                  <a:gd name="T24" fmla="*/ 4347 w 4454"/>
                  <a:gd name="T25" fmla="*/ 718 h 1611"/>
                  <a:gd name="T26" fmla="*/ 4347 w 4454"/>
                  <a:gd name="T27" fmla="*/ 718 h 1611"/>
                  <a:gd name="T28" fmla="*/ 4418 w 4454"/>
                  <a:gd name="T29" fmla="*/ 553 h 1611"/>
                  <a:gd name="T30" fmla="*/ 4418 w 4454"/>
                  <a:gd name="T31" fmla="*/ 553 h 1611"/>
                  <a:gd name="T32" fmla="*/ 4347 w 4454"/>
                  <a:gd name="T33" fmla="*/ 617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54" h="1611">
                    <a:moveTo>
                      <a:pt x="4347" y="617"/>
                    </a:moveTo>
                    <a:lnTo>
                      <a:pt x="2916" y="1442"/>
                    </a:lnTo>
                    <a:lnTo>
                      <a:pt x="2916" y="1442"/>
                    </a:lnTo>
                    <a:cubicBezTo>
                      <a:pt x="2812" y="1503"/>
                      <a:pt x="2653" y="1510"/>
                      <a:pt x="2562" y="1457"/>
                    </a:cubicBezTo>
                    <a:lnTo>
                      <a:pt x="77" y="40"/>
                    </a:lnTo>
                    <a:lnTo>
                      <a:pt x="77" y="40"/>
                    </a:lnTo>
                    <a:cubicBezTo>
                      <a:pt x="57" y="29"/>
                      <a:pt x="41" y="15"/>
                      <a:pt x="31" y="0"/>
                    </a:cubicBezTo>
                    <a:lnTo>
                      <a:pt x="31" y="0"/>
                    </a:lnTo>
                    <a:cubicBezTo>
                      <a:pt x="0" y="50"/>
                      <a:pt x="15" y="105"/>
                      <a:pt x="77" y="141"/>
                    </a:cubicBezTo>
                    <a:lnTo>
                      <a:pt x="2562" y="1558"/>
                    </a:lnTo>
                    <a:lnTo>
                      <a:pt x="2562" y="1558"/>
                    </a:lnTo>
                    <a:cubicBezTo>
                      <a:pt x="2653" y="1610"/>
                      <a:pt x="2812" y="1604"/>
                      <a:pt x="2916" y="1543"/>
                    </a:cubicBezTo>
                    <a:lnTo>
                      <a:pt x="4347" y="718"/>
                    </a:lnTo>
                    <a:lnTo>
                      <a:pt x="4347" y="718"/>
                    </a:lnTo>
                    <a:cubicBezTo>
                      <a:pt x="4428" y="671"/>
                      <a:pt x="4453" y="605"/>
                      <a:pt x="4418" y="553"/>
                    </a:cubicBezTo>
                    <a:lnTo>
                      <a:pt x="4418" y="553"/>
                    </a:lnTo>
                    <a:cubicBezTo>
                      <a:pt x="4403" y="576"/>
                      <a:pt x="4380" y="598"/>
                      <a:pt x="4347" y="617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7" name="Freeform 166">
                <a:extLst>
                  <a:ext uri="{FF2B5EF4-FFF2-40B4-BE49-F238E27FC236}">
                    <a16:creationId xmlns:a16="http://schemas.microsoft.com/office/drawing/2014/main" id="{B228C532-8315-354E-B03A-84A1CB19B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7046" y="4628648"/>
                <a:ext cx="1690738" cy="979303"/>
              </a:xfrm>
              <a:custGeom>
                <a:avLst/>
                <a:gdLst>
                  <a:gd name="T0" fmla="*/ 1697 w 2588"/>
                  <a:gd name="T1" fmla="*/ 1473 h 1498"/>
                  <a:gd name="T2" fmla="*/ 43 w 2588"/>
                  <a:gd name="T3" fmla="*/ 514 h 1498"/>
                  <a:gd name="T4" fmla="*/ 43 w 2588"/>
                  <a:gd name="T5" fmla="*/ 514 h 1498"/>
                  <a:gd name="T6" fmla="*/ 54 w 2588"/>
                  <a:gd name="T7" fmla="*/ 417 h 1498"/>
                  <a:gd name="T8" fmla="*/ 724 w 2588"/>
                  <a:gd name="T9" fmla="*/ 31 h 1498"/>
                  <a:gd name="T10" fmla="*/ 724 w 2588"/>
                  <a:gd name="T11" fmla="*/ 31 h 1498"/>
                  <a:gd name="T12" fmla="*/ 890 w 2588"/>
                  <a:gd name="T13" fmla="*/ 24 h 1498"/>
                  <a:gd name="T14" fmla="*/ 2544 w 2588"/>
                  <a:gd name="T15" fmla="*/ 983 h 1498"/>
                  <a:gd name="T16" fmla="*/ 2544 w 2588"/>
                  <a:gd name="T17" fmla="*/ 983 h 1498"/>
                  <a:gd name="T18" fmla="*/ 2532 w 2588"/>
                  <a:gd name="T19" fmla="*/ 1079 h 1498"/>
                  <a:gd name="T20" fmla="*/ 1863 w 2588"/>
                  <a:gd name="T21" fmla="*/ 1466 h 1498"/>
                  <a:gd name="T22" fmla="*/ 1863 w 2588"/>
                  <a:gd name="T23" fmla="*/ 1466 h 1498"/>
                  <a:gd name="T24" fmla="*/ 1697 w 2588"/>
                  <a:gd name="T25" fmla="*/ 1473 h 1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8" h="1498">
                    <a:moveTo>
                      <a:pt x="1697" y="1473"/>
                    </a:moveTo>
                    <a:lnTo>
                      <a:pt x="43" y="514"/>
                    </a:lnTo>
                    <a:lnTo>
                      <a:pt x="43" y="514"/>
                    </a:lnTo>
                    <a:cubicBezTo>
                      <a:pt x="0" y="489"/>
                      <a:pt x="6" y="446"/>
                      <a:pt x="54" y="417"/>
                    </a:cubicBezTo>
                    <a:lnTo>
                      <a:pt x="724" y="31"/>
                    </a:lnTo>
                    <a:lnTo>
                      <a:pt x="724" y="31"/>
                    </a:lnTo>
                    <a:cubicBezTo>
                      <a:pt x="773" y="3"/>
                      <a:pt x="847" y="0"/>
                      <a:pt x="890" y="24"/>
                    </a:cubicBezTo>
                    <a:lnTo>
                      <a:pt x="2544" y="983"/>
                    </a:lnTo>
                    <a:lnTo>
                      <a:pt x="2544" y="983"/>
                    </a:lnTo>
                    <a:cubicBezTo>
                      <a:pt x="2587" y="1008"/>
                      <a:pt x="2582" y="1051"/>
                      <a:pt x="2532" y="1079"/>
                    </a:cubicBezTo>
                    <a:lnTo>
                      <a:pt x="1863" y="1466"/>
                    </a:lnTo>
                    <a:lnTo>
                      <a:pt x="1863" y="1466"/>
                    </a:lnTo>
                    <a:cubicBezTo>
                      <a:pt x="1814" y="1494"/>
                      <a:pt x="1740" y="1497"/>
                      <a:pt x="1697" y="1473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6F4EE806-9B49-7040-BA5D-04CDCAD89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6354" y="4908605"/>
                <a:ext cx="771471" cy="447530"/>
              </a:xfrm>
              <a:custGeom>
                <a:avLst/>
                <a:gdLst>
                  <a:gd name="connsiteX0" fmla="*/ 706513 w 771471"/>
                  <a:gd name="connsiteY0" fmla="*/ 364988 h 447530"/>
                  <a:gd name="connsiteX1" fmla="*/ 768911 w 771471"/>
                  <a:gd name="connsiteY1" fmla="*/ 401266 h 447530"/>
                  <a:gd name="connsiteX2" fmla="*/ 767611 w 771471"/>
                  <a:gd name="connsiteY2" fmla="*/ 409841 h 447530"/>
                  <a:gd name="connsiteX3" fmla="*/ 707813 w 771471"/>
                  <a:gd name="connsiteY3" fmla="*/ 445460 h 447530"/>
                  <a:gd name="connsiteX4" fmla="*/ 692864 w 771471"/>
                  <a:gd name="connsiteY4" fmla="*/ 446120 h 447530"/>
                  <a:gd name="connsiteX5" fmla="*/ 630466 w 771471"/>
                  <a:gd name="connsiteY5" fmla="*/ 409182 h 447530"/>
                  <a:gd name="connsiteX6" fmla="*/ 631766 w 771471"/>
                  <a:gd name="connsiteY6" fmla="*/ 400607 h 447530"/>
                  <a:gd name="connsiteX7" fmla="*/ 692214 w 771471"/>
                  <a:gd name="connsiteY7" fmla="*/ 365647 h 447530"/>
                  <a:gd name="connsiteX8" fmla="*/ 706513 w 771471"/>
                  <a:gd name="connsiteY8" fmla="*/ 364988 h 447530"/>
                  <a:gd name="connsiteX9" fmla="*/ 496252 w 771471"/>
                  <a:gd name="connsiteY9" fmla="*/ 244015 h 447530"/>
                  <a:gd name="connsiteX10" fmla="*/ 558650 w 771471"/>
                  <a:gd name="connsiteY10" fmla="*/ 280294 h 447530"/>
                  <a:gd name="connsiteX11" fmla="*/ 557350 w 771471"/>
                  <a:gd name="connsiteY11" fmla="*/ 288869 h 447530"/>
                  <a:gd name="connsiteX12" fmla="*/ 497552 w 771471"/>
                  <a:gd name="connsiteY12" fmla="*/ 323828 h 447530"/>
                  <a:gd name="connsiteX13" fmla="*/ 481952 w 771471"/>
                  <a:gd name="connsiteY13" fmla="*/ 325147 h 447530"/>
                  <a:gd name="connsiteX14" fmla="*/ 420204 w 771471"/>
                  <a:gd name="connsiteY14" fmla="*/ 288869 h 447530"/>
                  <a:gd name="connsiteX15" fmla="*/ 421504 w 771471"/>
                  <a:gd name="connsiteY15" fmla="*/ 279634 h 447530"/>
                  <a:gd name="connsiteX16" fmla="*/ 481302 w 771471"/>
                  <a:gd name="connsiteY16" fmla="*/ 244675 h 447530"/>
                  <a:gd name="connsiteX17" fmla="*/ 496252 w 771471"/>
                  <a:gd name="connsiteY17" fmla="*/ 244015 h 447530"/>
                  <a:gd name="connsiteX18" fmla="*/ 289225 w 771471"/>
                  <a:gd name="connsiteY18" fmla="*/ 122383 h 447530"/>
                  <a:gd name="connsiteX19" fmla="*/ 351248 w 771471"/>
                  <a:gd name="connsiteY19" fmla="*/ 159321 h 447530"/>
                  <a:gd name="connsiteX20" fmla="*/ 350595 w 771471"/>
                  <a:gd name="connsiteY20" fmla="*/ 167896 h 447530"/>
                  <a:gd name="connsiteX21" fmla="*/ 289878 w 771471"/>
                  <a:gd name="connsiteY21" fmla="*/ 203515 h 447530"/>
                  <a:gd name="connsiteX22" fmla="*/ 275515 w 771471"/>
                  <a:gd name="connsiteY22" fmla="*/ 203515 h 447530"/>
                  <a:gd name="connsiteX23" fmla="*/ 212839 w 771471"/>
                  <a:gd name="connsiteY23" fmla="*/ 167236 h 447530"/>
                  <a:gd name="connsiteX24" fmla="*/ 213492 w 771471"/>
                  <a:gd name="connsiteY24" fmla="*/ 158661 h 447530"/>
                  <a:gd name="connsiteX25" fmla="*/ 274209 w 771471"/>
                  <a:gd name="connsiteY25" fmla="*/ 123702 h 447530"/>
                  <a:gd name="connsiteX26" fmla="*/ 289225 w 771471"/>
                  <a:gd name="connsiteY26" fmla="*/ 122383 h 447530"/>
                  <a:gd name="connsiteX27" fmla="*/ 79257 w 771471"/>
                  <a:gd name="connsiteY27" fmla="*/ 1410 h 447530"/>
                  <a:gd name="connsiteX28" fmla="*/ 141005 w 771471"/>
                  <a:gd name="connsiteY28" fmla="*/ 38348 h 447530"/>
                  <a:gd name="connsiteX29" fmla="*/ 139705 w 771471"/>
                  <a:gd name="connsiteY29" fmla="*/ 46923 h 447530"/>
                  <a:gd name="connsiteX30" fmla="*/ 79907 w 771471"/>
                  <a:gd name="connsiteY30" fmla="*/ 81882 h 447530"/>
                  <a:gd name="connsiteX31" fmla="*/ 64958 w 771471"/>
                  <a:gd name="connsiteY31" fmla="*/ 82542 h 447530"/>
                  <a:gd name="connsiteX32" fmla="*/ 2560 w 771471"/>
                  <a:gd name="connsiteY32" fmla="*/ 46263 h 447530"/>
                  <a:gd name="connsiteX33" fmla="*/ 3860 w 771471"/>
                  <a:gd name="connsiteY33" fmla="*/ 37688 h 447530"/>
                  <a:gd name="connsiteX34" fmla="*/ 64308 w 771471"/>
                  <a:gd name="connsiteY34" fmla="*/ 2069 h 447530"/>
                  <a:gd name="connsiteX35" fmla="*/ 79257 w 771471"/>
                  <a:gd name="connsiteY35" fmla="*/ 1410 h 44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71471" h="447530">
                    <a:moveTo>
                      <a:pt x="706513" y="364988"/>
                    </a:moveTo>
                    <a:lnTo>
                      <a:pt x="768911" y="401266"/>
                    </a:lnTo>
                    <a:cubicBezTo>
                      <a:pt x="772811" y="403245"/>
                      <a:pt x="772161" y="407203"/>
                      <a:pt x="767611" y="409841"/>
                    </a:cubicBezTo>
                    <a:lnTo>
                      <a:pt x="707813" y="445460"/>
                    </a:lnTo>
                    <a:cubicBezTo>
                      <a:pt x="703263" y="448099"/>
                      <a:pt x="696764" y="448099"/>
                      <a:pt x="692864" y="446120"/>
                    </a:cubicBezTo>
                    <a:lnTo>
                      <a:pt x="630466" y="409182"/>
                    </a:lnTo>
                    <a:cubicBezTo>
                      <a:pt x="626566" y="407203"/>
                      <a:pt x="627216" y="403245"/>
                      <a:pt x="631766" y="400607"/>
                    </a:cubicBezTo>
                    <a:lnTo>
                      <a:pt x="692214" y="365647"/>
                    </a:lnTo>
                    <a:cubicBezTo>
                      <a:pt x="696114" y="363009"/>
                      <a:pt x="703263" y="362349"/>
                      <a:pt x="706513" y="364988"/>
                    </a:cubicBezTo>
                    <a:close/>
                    <a:moveTo>
                      <a:pt x="496252" y="244015"/>
                    </a:moveTo>
                    <a:lnTo>
                      <a:pt x="558650" y="280294"/>
                    </a:lnTo>
                    <a:cubicBezTo>
                      <a:pt x="562550" y="282932"/>
                      <a:pt x="561900" y="286890"/>
                      <a:pt x="557350" y="288869"/>
                    </a:cubicBezTo>
                    <a:lnTo>
                      <a:pt x="497552" y="323828"/>
                    </a:lnTo>
                    <a:cubicBezTo>
                      <a:pt x="493002" y="327126"/>
                      <a:pt x="486502" y="327126"/>
                      <a:pt x="481952" y="325147"/>
                    </a:cubicBezTo>
                    <a:lnTo>
                      <a:pt x="420204" y="288869"/>
                    </a:lnTo>
                    <a:cubicBezTo>
                      <a:pt x="416304" y="286230"/>
                      <a:pt x="416304" y="282273"/>
                      <a:pt x="421504" y="279634"/>
                    </a:cubicBezTo>
                    <a:lnTo>
                      <a:pt x="481302" y="244675"/>
                    </a:lnTo>
                    <a:cubicBezTo>
                      <a:pt x="485852" y="242036"/>
                      <a:pt x="492352" y="241377"/>
                      <a:pt x="496252" y="244015"/>
                    </a:cubicBezTo>
                    <a:close/>
                    <a:moveTo>
                      <a:pt x="289225" y="122383"/>
                    </a:moveTo>
                    <a:lnTo>
                      <a:pt x="351248" y="159321"/>
                    </a:lnTo>
                    <a:cubicBezTo>
                      <a:pt x="355165" y="161300"/>
                      <a:pt x="355165" y="165257"/>
                      <a:pt x="350595" y="167896"/>
                    </a:cubicBezTo>
                    <a:lnTo>
                      <a:pt x="289878" y="203515"/>
                    </a:lnTo>
                    <a:cubicBezTo>
                      <a:pt x="285308" y="206153"/>
                      <a:pt x="278779" y="206153"/>
                      <a:pt x="275515" y="203515"/>
                    </a:cubicBezTo>
                    <a:lnTo>
                      <a:pt x="212839" y="167236"/>
                    </a:lnTo>
                    <a:cubicBezTo>
                      <a:pt x="208922" y="165257"/>
                      <a:pt x="209575" y="161300"/>
                      <a:pt x="213492" y="158661"/>
                    </a:cubicBezTo>
                    <a:lnTo>
                      <a:pt x="274209" y="123702"/>
                    </a:lnTo>
                    <a:cubicBezTo>
                      <a:pt x="278779" y="121063"/>
                      <a:pt x="285308" y="120404"/>
                      <a:pt x="289225" y="122383"/>
                    </a:cubicBezTo>
                    <a:close/>
                    <a:moveTo>
                      <a:pt x="79257" y="1410"/>
                    </a:moveTo>
                    <a:lnTo>
                      <a:pt x="141005" y="38348"/>
                    </a:lnTo>
                    <a:cubicBezTo>
                      <a:pt x="144905" y="40327"/>
                      <a:pt x="144905" y="44284"/>
                      <a:pt x="139705" y="46923"/>
                    </a:cubicBezTo>
                    <a:lnTo>
                      <a:pt x="79907" y="81882"/>
                    </a:lnTo>
                    <a:cubicBezTo>
                      <a:pt x="75357" y="84521"/>
                      <a:pt x="68858" y="85180"/>
                      <a:pt x="64958" y="82542"/>
                    </a:cubicBezTo>
                    <a:lnTo>
                      <a:pt x="2560" y="46263"/>
                    </a:lnTo>
                    <a:cubicBezTo>
                      <a:pt x="-1340" y="44284"/>
                      <a:pt x="-690" y="40327"/>
                      <a:pt x="3860" y="37688"/>
                    </a:cubicBezTo>
                    <a:lnTo>
                      <a:pt x="64308" y="2069"/>
                    </a:lnTo>
                    <a:cubicBezTo>
                      <a:pt x="68208" y="-569"/>
                      <a:pt x="75357" y="-569"/>
                      <a:pt x="79257" y="141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9" name="Freeform 171">
                <a:extLst>
                  <a:ext uri="{FF2B5EF4-FFF2-40B4-BE49-F238E27FC236}">
                    <a16:creationId xmlns:a16="http://schemas.microsoft.com/office/drawing/2014/main" id="{4FB19EE5-4094-5B44-ACF9-394248BA4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7046" y="4628648"/>
                <a:ext cx="1687857" cy="699913"/>
              </a:xfrm>
              <a:custGeom>
                <a:avLst/>
                <a:gdLst>
                  <a:gd name="T0" fmla="*/ 43 w 2585"/>
                  <a:gd name="T1" fmla="*/ 514 h 1073"/>
                  <a:gd name="T2" fmla="*/ 44 w 2585"/>
                  <a:gd name="T3" fmla="*/ 514 h 1073"/>
                  <a:gd name="T4" fmla="*/ 44 w 2585"/>
                  <a:gd name="T5" fmla="*/ 514 h 1073"/>
                  <a:gd name="T6" fmla="*/ 54 w 2585"/>
                  <a:gd name="T7" fmla="*/ 508 h 1073"/>
                  <a:gd name="T8" fmla="*/ 724 w 2585"/>
                  <a:gd name="T9" fmla="*/ 121 h 1073"/>
                  <a:gd name="T10" fmla="*/ 724 w 2585"/>
                  <a:gd name="T11" fmla="*/ 121 h 1073"/>
                  <a:gd name="T12" fmla="*/ 890 w 2585"/>
                  <a:gd name="T13" fmla="*/ 114 h 1073"/>
                  <a:gd name="T14" fmla="*/ 2542 w 2585"/>
                  <a:gd name="T15" fmla="*/ 1072 h 1073"/>
                  <a:gd name="T16" fmla="*/ 2542 w 2585"/>
                  <a:gd name="T17" fmla="*/ 1072 h 1073"/>
                  <a:gd name="T18" fmla="*/ 2544 w 2585"/>
                  <a:gd name="T19" fmla="*/ 983 h 1073"/>
                  <a:gd name="T20" fmla="*/ 890 w 2585"/>
                  <a:gd name="T21" fmla="*/ 24 h 1073"/>
                  <a:gd name="T22" fmla="*/ 890 w 2585"/>
                  <a:gd name="T23" fmla="*/ 24 h 1073"/>
                  <a:gd name="T24" fmla="*/ 724 w 2585"/>
                  <a:gd name="T25" fmla="*/ 31 h 1073"/>
                  <a:gd name="T26" fmla="*/ 54 w 2585"/>
                  <a:gd name="T27" fmla="*/ 417 h 1073"/>
                  <a:gd name="T28" fmla="*/ 54 w 2585"/>
                  <a:gd name="T29" fmla="*/ 417 h 1073"/>
                  <a:gd name="T30" fmla="*/ 43 w 2585"/>
                  <a:gd name="T31" fmla="*/ 514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5" h="1073">
                    <a:moveTo>
                      <a:pt x="43" y="514"/>
                    </a:moveTo>
                    <a:lnTo>
                      <a:pt x="44" y="514"/>
                    </a:lnTo>
                    <a:lnTo>
                      <a:pt x="44" y="514"/>
                    </a:lnTo>
                    <a:cubicBezTo>
                      <a:pt x="48" y="513"/>
                      <a:pt x="51" y="509"/>
                      <a:pt x="54" y="508"/>
                    </a:cubicBezTo>
                    <a:lnTo>
                      <a:pt x="724" y="121"/>
                    </a:lnTo>
                    <a:lnTo>
                      <a:pt x="724" y="121"/>
                    </a:lnTo>
                    <a:cubicBezTo>
                      <a:pt x="773" y="93"/>
                      <a:pt x="847" y="90"/>
                      <a:pt x="890" y="114"/>
                    </a:cubicBezTo>
                    <a:lnTo>
                      <a:pt x="2542" y="1072"/>
                    </a:lnTo>
                    <a:lnTo>
                      <a:pt x="2542" y="1072"/>
                    </a:lnTo>
                    <a:cubicBezTo>
                      <a:pt x="2582" y="1044"/>
                      <a:pt x="2584" y="1006"/>
                      <a:pt x="2544" y="983"/>
                    </a:cubicBezTo>
                    <a:lnTo>
                      <a:pt x="890" y="24"/>
                    </a:lnTo>
                    <a:lnTo>
                      <a:pt x="890" y="24"/>
                    </a:lnTo>
                    <a:cubicBezTo>
                      <a:pt x="847" y="0"/>
                      <a:pt x="773" y="3"/>
                      <a:pt x="724" y="31"/>
                    </a:cubicBezTo>
                    <a:lnTo>
                      <a:pt x="54" y="417"/>
                    </a:lnTo>
                    <a:lnTo>
                      <a:pt x="54" y="417"/>
                    </a:lnTo>
                    <a:cubicBezTo>
                      <a:pt x="6" y="446"/>
                      <a:pt x="0" y="489"/>
                      <a:pt x="43" y="51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FEB6E13C-6F29-4449-8950-60A17E76B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1275" y="5920109"/>
                <a:ext cx="739584" cy="3136669"/>
              </a:xfrm>
              <a:custGeom>
                <a:avLst/>
                <a:gdLst>
                  <a:gd name="connsiteX0" fmla="*/ 721535 w 739584"/>
                  <a:gd name="connsiteY0" fmla="*/ 2388214 h 3136669"/>
                  <a:gd name="connsiteX1" fmla="*/ 739584 w 739584"/>
                  <a:gd name="connsiteY1" fmla="*/ 2436795 h 3136669"/>
                  <a:gd name="connsiteX2" fmla="*/ 739584 w 739584"/>
                  <a:gd name="connsiteY2" fmla="*/ 2656634 h 3136669"/>
                  <a:gd name="connsiteX3" fmla="*/ 677516 w 739584"/>
                  <a:gd name="connsiteY3" fmla="*/ 2777023 h 3136669"/>
                  <a:gd name="connsiteX4" fmla="*/ 62721 w 739584"/>
                  <a:gd name="connsiteY4" fmla="*/ 3129029 h 3136669"/>
                  <a:gd name="connsiteX5" fmla="*/ 0 w 739584"/>
                  <a:gd name="connsiteY5" fmla="*/ 3081920 h 3136669"/>
                  <a:gd name="connsiteX6" fmla="*/ 0 w 739584"/>
                  <a:gd name="connsiteY6" fmla="*/ 2862080 h 3136669"/>
                  <a:gd name="connsiteX7" fmla="*/ 62721 w 739584"/>
                  <a:gd name="connsiteY7" fmla="*/ 2741692 h 3136669"/>
                  <a:gd name="connsiteX8" fmla="*/ 677516 w 739584"/>
                  <a:gd name="connsiteY8" fmla="*/ 2389686 h 3136669"/>
                  <a:gd name="connsiteX9" fmla="*/ 721535 w 739584"/>
                  <a:gd name="connsiteY9" fmla="*/ 2388214 h 3136669"/>
                  <a:gd name="connsiteX10" fmla="*/ 721535 w 739584"/>
                  <a:gd name="connsiteY10" fmla="*/ 1593578 h 3136669"/>
                  <a:gd name="connsiteX11" fmla="*/ 739584 w 739584"/>
                  <a:gd name="connsiteY11" fmla="*/ 1642486 h 3136669"/>
                  <a:gd name="connsiteX12" fmla="*/ 739584 w 739584"/>
                  <a:gd name="connsiteY12" fmla="*/ 1862326 h 3136669"/>
                  <a:gd name="connsiteX13" fmla="*/ 677516 w 739584"/>
                  <a:gd name="connsiteY13" fmla="*/ 1982060 h 3136669"/>
                  <a:gd name="connsiteX14" fmla="*/ 62721 w 739584"/>
                  <a:gd name="connsiteY14" fmla="*/ 2334066 h 3136669"/>
                  <a:gd name="connsiteX15" fmla="*/ 0 w 739584"/>
                  <a:gd name="connsiteY15" fmla="*/ 2286957 h 3136669"/>
                  <a:gd name="connsiteX16" fmla="*/ 0 w 739584"/>
                  <a:gd name="connsiteY16" fmla="*/ 2067117 h 3136669"/>
                  <a:gd name="connsiteX17" fmla="*/ 62721 w 739584"/>
                  <a:gd name="connsiteY17" fmla="*/ 1946729 h 3136669"/>
                  <a:gd name="connsiteX18" fmla="*/ 677516 w 739584"/>
                  <a:gd name="connsiteY18" fmla="*/ 1594723 h 3136669"/>
                  <a:gd name="connsiteX19" fmla="*/ 721535 w 739584"/>
                  <a:gd name="connsiteY19" fmla="*/ 1593578 h 3136669"/>
                  <a:gd name="connsiteX20" fmla="*/ 701822 w 739584"/>
                  <a:gd name="connsiteY20" fmla="*/ 792122 h 3136669"/>
                  <a:gd name="connsiteX21" fmla="*/ 739584 w 739584"/>
                  <a:gd name="connsiteY21" fmla="*/ 847465 h 3136669"/>
                  <a:gd name="connsiteX22" fmla="*/ 739584 w 739584"/>
                  <a:gd name="connsiteY22" fmla="*/ 1067121 h 3136669"/>
                  <a:gd name="connsiteX23" fmla="*/ 677516 w 739584"/>
                  <a:gd name="connsiteY23" fmla="*/ 1187409 h 3136669"/>
                  <a:gd name="connsiteX24" fmla="*/ 62721 w 739584"/>
                  <a:gd name="connsiteY24" fmla="*/ 1539120 h 3136669"/>
                  <a:gd name="connsiteX25" fmla="*/ 0 w 739584"/>
                  <a:gd name="connsiteY25" fmla="*/ 1491397 h 3136669"/>
                  <a:gd name="connsiteX26" fmla="*/ 0 w 739584"/>
                  <a:gd name="connsiteY26" fmla="*/ 1271741 h 3136669"/>
                  <a:gd name="connsiteX27" fmla="*/ 62721 w 739584"/>
                  <a:gd name="connsiteY27" fmla="*/ 1152107 h 3136669"/>
                  <a:gd name="connsiteX28" fmla="*/ 677516 w 739584"/>
                  <a:gd name="connsiteY28" fmla="*/ 799742 h 3136669"/>
                  <a:gd name="connsiteX29" fmla="*/ 701822 w 739584"/>
                  <a:gd name="connsiteY29" fmla="*/ 792122 h 3136669"/>
                  <a:gd name="connsiteX30" fmla="*/ 721535 w 739584"/>
                  <a:gd name="connsiteY30" fmla="*/ 6396 h 3136669"/>
                  <a:gd name="connsiteX31" fmla="*/ 739584 w 739584"/>
                  <a:gd name="connsiteY31" fmla="*/ 54593 h 3136669"/>
                  <a:gd name="connsiteX32" fmla="*/ 739584 w 739584"/>
                  <a:gd name="connsiteY32" fmla="*/ 274458 h 3136669"/>
                  <a:gd name="connsiteX33" fmla="*/ 677516 w 739584"/>
                  <a:gd name="connsiteY33" fmla="*/ 393851 h 3136669"/>
                  <a:gd name="connsiteX34" fmla="*/ 62721 w 739584"/>
                  <a:gd name="connsiteY34" fmla="*/ 744199 h 3136669"/>
                  <a:gd name="connsiteX35" fmla="*/ 0 w 739584"/>
                  <a:gd name="connsiteY35" fmla="*/ 697225 h 3136669"/>
                  <a:gd name="connsiteX36" fmla="*/ 0 w 739584"/>
                  <a:gd name="connsiteY36" fmla="*/ 478665 h 3136669"/>
                  <a:gd name="connsiteX37" fmla="*/ 62721 w 739584"/>
                  <a:gd name="connsiteY37" fmla="*/ 358620 h 3136669"/>
                  <a:gd name="connsiteX38" fmla="*/ 677516 w 739584"/>
                  <a:gd name="connsiteY38" fmla="*/ 7619 h 3136669"/>
                  <a:gd name="connsiteX39" fmla="*/ 721535 w 739584"/>
                  <a:gd name="connsiteY39" fmla="*/ 6396 h 313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9584" h="3136669">
                    <a:moveTo>
                      <a:pt x="721535" y="2388214"/>
                    </a:moveTo>
                    <a:cubicBezTo>
                      <a:pt x="732724" y="2396720"/>
                      <a:pt x="739584" y="2413568"/>
                      <a:pt x="739584" y="2436795"/>
                    </a:cubicBezTo>
                    <a:lnTo>
                      <a:pt x="739584" y="2656634"/>
                    </a:lnTo>
                    <a:cubicBezTo>
                      <a:pt x="739584" y="2703089"/>
                      <a:pt x="712143" y="2756740"/>
                      <a:pt x="677516" y="2777023"/>
                    </a:cubicBezTo>
                    <a:lnTo>
                      <a:pt x="62721" y="3129029"/>
                    </a:lnTo>
                    <a:cubicBezTo>
                      <a:pt x="28094" y="3149312"/>
                      <a:pt x="0" y="3127720"/>
                      <a:pt x="0" y="3081920"/>
                    </a:cubicBezTo>
                    <a:lnTo>
                      <a:pt x="0" y="2862080"/>
                    </a:lnTo>
                    <a:cubicBezTo>
                      <a:pt x="0" y="2815626"/>
                      <a:pt x="28094" y="2761975"/>
                      <a:pt x="62721" y="2741692"/>
                    </a:cubicBezTo>
                    <a:lnTo>
                      <a:pt x="677516" y="2389686"/>
                    </a:lnTo>
                    <a:cubicBezTo>
                      <a:pt x="694830" y="2379545"/>
                      <a:pt x="710347" y="2379708"/>
                      <a:pt x="721535" y="2388214"/>
                    </a:cubicBezTo>
                    <a:close/>
                    <a:moveTo>
                      <a:pt x="721535" y="1593578"/>
                    </a:moveTo>
                    <a:cubicBezTo>
                      <a:pt x="732724" y="1602247"/>
                      <a:pt x="739584" y="1619259"/>
                      <a:pt x="739584" y="1642486"/>
                    </a:cubicBezTo>
                    <a:lnTo>
                      <a:pt x="739584" y="1862326"/>
                    </a:lnTo>
                    <a:cubicBezTo>
                      <a:pt x="739584" y="1908780"/>
                      <a:pt x="712143" y="1961777"/>
                      <a:pt x="677516" y="1982060"/>
                    </a:cubicBezTo>
                    <a:lnTo>
                      <a:pt x="62721" y="2334066"/>
                    </a:lnTo>
                    <a:cubicBezTo>
                      <a:pt x="28094" y="2354349"/>
                      <a:pt x="0" y="2333412"/>
                      <a:pt x="0" y="2286957"/>
                    </a:cubicBezTo>
                    <a:lnTo>
                      <a:pt x="0" y="2067117"/>
                    </a:lnTo>
                    <a:cubicBezTo>
                      <a:pt x="0" y="2020663"/>
                      <a:pt x="28094" y="1967012"/>
                      <a:pt x="62721" y="1946729"/>
                    </a:cubicBezTo>
                    <a:lnTo>
                      <a:pt x="677516" y="1594723"/>
                    </a:lnTo>
                    <a:cubicBezTo>
                      <a:pt x="694830" y="1584582"/>
                      <a:pt x="710347" y="1584909"/>
                      <a:pt x="721535" y="1593578"/>
                    </a:cubicBezTo>
                    <a:close/>
                    <a:moveTo>
                      <a:pt x="701822" y="792122"/>
                    </a:moveTo>
                    <a:cubicBezTo>
                      <a:pt x="724148" y="791816"/>
                      <a:pt x="739584" y="812653"/>
                      <a:pt x="739584" y="847465"/>
                    </a:cubicBezTo>
                    <a:lnTo>
                      <a:pt x="739584" y="1067121"/>
                    </a:lnTo>
                    <a:cubicBezTo>
                      <a:pt x="739584" y="1113536"/>
                      <a:pt x="712143" y="1167143"/>
                      <a:pt x="677516" y="1187409"/>
                    </a:cubicBezTo>
                    <a:lnTo>
                      <a:pt x="62721" y="1539120"/>
                    </a:lnTo>
                    <a:cubicBezTo>
                      <a:pt x="28094" y="1559385"/>
                      <a:pt x="0" y="1537812"/>
                      <a:pt x="0" y="1491397"/>
                    </a:cubicBezTo>
                    <a:lnTo>
                      <a:pt x="0" y="1271741"/>
                    </a:lnTo>
                    <a:cubicBezTo>
                      <a:pt x="0" y="1225325"/>
                      <a:pt x="28094" y="1172373"/>
                      <a:pt x="62721" y="1152107"/>
                    </a:cubicBezTo>
                    <a:lnTo>
                      <a:pt x="677516" y="799742"/>
                    </a:lnTo>
                    <a:cubicBezTo>
                      <a:pt x="686173" y="794676"/>
                      <a:pt x="694380" y="792224"/>
                      <a:pt x="701822" y="792122"/>
                    </a:cubicBezTo>
                    <a:close/>
                    <a:moveTo>
                      <a:pt x="721535" y="6396"/>
                    </a:moveTo>
                    <a:cubicBezTo>
                      <a:pt x="732724" y="14959"/>
                      <a:pt x="739584" y="31759"/>
                      <a:pt x="739584" y="54593"/>
                    </a:cubicBezTo>
                    <a:lnTo>
                      <a:pt x="739584" y="274458"/>
                    </a:lnTo>
                    <a:cubicBezTo>
                      <a:pt x="739584" y="320127"/>
                      <a:pt x="712143" y="373626"/>
                      <a:pt x="677516" y="393851"/>
                    </a:cubicBezTo>
                    <a:lnTo>
                      <a:pt x="62721" y="744199"/>
                    </a:lnTo>
                    <a:cubicBezTo>
                      <a:pt x="28094" y="764424"/>
                      <a:pt x="0" y="743546"/>
                      <a:pt x="0" y="697225"/>
                    </a:cubicBezTo>
                    <a:lnTo>
                      <a:pt x="0" y="478665"/>
                    </a:lnTo>
                    <a:cubicBezTo>
                      <a:pt x="0" y="432343"/>
                      <a:pt x="28094" y="378845"/>
                      <a:pt x="62721" y="358620"/>
                    </a:cubicBezTo>
                    <a:lnTo>
                      <a:pt x="677516" y="7619"/>
                    </a:lnTo>
                    <a:cubicBezTo>
                      <a:pt x="694830" y="-2493"/>
                      <a:pt x="710347" y="-2167"/>
                      <a:pt x="721535" y="639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1" name="Freeform 173">
                <a:extLst>
                  <a:ext uri="{FF2B5EF4-FFF2-40B4-BE49-F238E27FC236}">
                    <a16:creationId xmlns:a16="http://schemas.microsoft.com/office/drawing/2014/main" id="{E0B77246-81AD-454A-8D2F-11DFEA997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5676" y="5919024"/>
                <a:ext cx="722957" cy="754639"/>
              </a:xfrm>
              <a:custGeom>
                <a:avLst/>
                <a:gdLst>
                  <a:gd name="T0" fmla="*/ 1059 w 1109"/>
                  <a:gd name="T1" fmla="*/ 0 h 1157"/>
                  <a:gd name="T2" fmla="*/ 1059 w 1109"/>
                  <a:gd name="T3" fmla="*/ 0 h 1157"/>
                  <a:gd name="T4" fmla="*/ 1083 w 1109"/>
                  <a:gd name="T5" fmla="*/ 70 h 1157"/>
                  <a:gd name="T6" fmla="*/ 1083 w 1109"/>
                  <a:gd name="T7" fmla="*/ 406 h 1157"/>
                  <a:gd name="T8" fmla="*/ 1083 w 1109"/>
                  <a:gd name="T9" fmla="*/ 406 h 1157"/>
                  <a:gd name="T10" fmla="*/ 988 w 1109"/>
                  <a:gd name="T11" fmla="*/ 589 h 1157"/>
                  <a:gd name="T12" fmla="*/ 47 w 1109"/>
                  <a:gd name="T13" fmla="*/ 1127 h 1157"/>
                  <a:gd name="T14" fmla="*/ 47 w 1109"/>
                  <a:gd name="T15" fmla="*/ 1127 h 1157"/>
                  <a:gd name="T16" fmla="*/ 0 w 1109"/>
                  <a:gd name="T17" fmla="*/ 1137 h 1157"/>
                  <a:gd name="T18" fmla="*/ 0 w 1109"/>
                  <a:gd name="T19" fmla="*/ 1137 h 1157"/>
                  <a:gd name="T20" fmla="*/ 72 w 1109"/>
                  <a:gd name="T21" fmla="*/ 1139 h 1157"/>
                  <a:gd name="T22" fmla="*/ 1013 w 1109"/>
                  <a:gd name="T23" fmla="*/ 602 h 1157"/>
                  <a:gd name="T24" fmla="*/ 1013 w 1109"/>
                  <a:gd name="T25" fmla="*/ 602 h 1157"/>
                  <a:gd name="T26" fmla="*/ 1108 w 1109"/>
                  <a:gd name="T27" fmla="*/ 419 h 1157"/>
                  <a:gd name="T28" fmla="*/ 1108 w 1109"/>
                  <a:gd name="T29" fmla="*/ 82 h 1157"/>
                  <a:gd name="T30" fmla="*/ 1108 w 1109"/>
                  <a:gd name="T31" fmla="*/ 82 h 1157"/>
                  <a:gd name="T32" fmla="*/ 1059 w 1109"/>
                  <a:gd name="T33" fmla="*/ 0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7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3"/>
                      <a:pt x="1083" y="37"/>
                      <a:pt x="1083" y="70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7"/>
                      <a:pt x="1040" y="558"/>
                      <a:pt x="988" y="589"/>
                    </a:cubicBezTo>
                    <a:lnTo>
                      <a:pt x="47" y="1127"/>
                    </a:lnTo>
                    <a:lnTo>
                      <a:pt x="47" y="1127"/>
                    </a:lnTo>
                    <a:cubicBezTo>
                      <a:pt x="30" y="1137"/>
                      <a:pt x="14" y="1139"/>
                      <a:pt x="0" y="1137"/>
                    </a:cubicBezTo>
                    <a:lnTo>
                      <a:pt x="0" y="1137"/>
                    </a:lnTo>
                    <a:cubicBezTo>
                      <a:pt x="17" y="1153"/>
                      <a:pt x="43" y="1156"/>
                      <a:pt x="72" y="1139"/>
                    </a:cubicBezTo>
                    <a:lnTo>
                      <a:pt x="1013" y="602"/>
                    </a:lnTo>
                    <a:lnTo>
                      <a:pt x="1013" y="602"/>
                    </a:lnTo>
                    <a:cubicBezTo>
                      <a:pt x="1066" y="571"/>
                      <a:pt x="1108" y="489"/>
                      <a:pt x="1108" y="419"/>
                    </a:cubicBezTo>
                    <a:lnTo>
                      <a:pt x="1108" y="82"/>
                    </a:lnTo>
                    <a:lnTo>
                      <a:pt x="1108" y="82"/>
                    </a:lnTo>
                    <a:cubicBezTo>
                      <a:pt x="1108" y="35"/>
                      <a:pt x="1089" y="5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2" name="Freeform 177">
                <a:extLst>
                  <a:ext uri="{FF2B5EF4-FFF2-40B4-BE49-F238E27FC236}">
                    <a16:creationId xmlns:a16="http://schemas.microsoft.com/office/drawing/2014/main" id="{436C2F14-3F89-FA4F-859A-6B8BEF1AB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5676" y="7508950"/>
                <a:ext cx="722957" cy="757519"/>
              </a:xfrm>
              <a:custGeom>
                <a:avLst/>
                <a:gdLst>
                  <a:gd name="T0" fmla="*/ 1059 w 1109"/>
                  <a:gd name="T1" fmla="*/ 0 h 1159"/>
                  <a:gd name="T2" fmla="*/ 1059 w 1109"/>
                  <a:gd name="T3" fmla="*/ 0 h 1159"/>
                  <a:gd name="T4" fmla="*/ 1083 w 1109"/>
                  <a:gd name="T5" fmla="*/ 70 h 1159"/>
                  <a:gd name="T6" fmla="*/ 1083 w 1109"/>
                  <a:gd name="T7" fmla="*/ 406 h 1159"/>
                  <a:gd name="T8" fmla="*/ 1083 w 1109"/>
                  <a:gd name="T9" fmla="*/ 406 h 1159"/>
                  <a:gd name="T10" fmla="*/ 988 w 1109"/>
                  <a:gd name="T11" fmla="*/ 590 h 1159"/>
                  <a:gd name="T12" fmla="*/ 47 w 1109"/>
                  <a:gd name="T13" fmla="*/ 1128 h 1159"/>
                  <a:gd name="T14" fmla="*/ 47 w 1109"/>
                  <a:gd name="T15" fmla="*/ 1128 h 1159"/>
                  <a:gd name="T16" fmla="*/ 0 w 1109"/>
                  <a:gd name="T17" fmla="*/ 1138 h 1159"/>
                  <a:gd name="T18" fmla="*/ 0 w 1109"/>
                  <a:gd name="T19" fmla="*/ 1138 h 1159"/>
                  <a:gd name="T20" fmla="*/ 72 w 1109"/>
                  <a:gd name="T21" fmla="*/ 1140 h 1159"/>
                  <a:gd name="T22" fmla="*/ 1013 w 1109"/>
                  <a:gd name="T23" fmla="*/ 602 h 1159"/>
                  <a:gd name="T24" fmla="*/ 1013 w 1109"/>
                  <a:gd name="T25" fmla="*/ 602 h 1159"/>
                  <a:gd name="T26" fmla="*/ 1108 w 1109"/>
                  <a:gd name="T27" fmla="*/ 419 h 1159"/>
                  <a:gd name="T28" fmla="*/ 1108 w 1109"/>
                  <a:gd name="T29" fmla="*/ 83 h 1159"/>
                  <a:gd name="T30" fmla="*/ 1108 w 1109"/>
                  <a:gd name="T31" fmla="*/ 83 h 1159"/>
                  <a:gd name="T32" fmla="*/ 1059 w 1109"/>
                  <a:gd name="T3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9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4"/>
                      <a:pt x="1083" y="37"/>
                      <a:pt x="1083" y="70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7"/>
                      <a:pt x="1040" y="559"/>
                      <a:pt x="988" y="590"/>
                    </a:cubicBezTo>
                    <a:lnTo>
                      <a:pt x="47" y="1128"/>
                    </a:lnTo>
                    <a:lnTo>
                      <a:pt x="47" y="1128"/>
                    </a:lnTo>
                    <a:cubicBezTo>
                      <a:pt x="30" y="1138"/>
                      <a:pt x="14" y="1140"/>
                      <a:pt x="0" y="1138"/>
                    </a:cubicBezTo>
                    <a:lnTo>
                      <a:pt x="0" y="1138"/>
                    </a:lnTo>
                    <a:cubicBezTo>
                      <a:pt x="17" y="1154"/>
                      <a:pt x="43" y="1158"/>
                      <a:pt x="72" y="1140"/>
                    </a:cubicBezTo>
                    <a:lnTo>
                      <a:pt x="1013" y="602"/>
                    </a:lnTo>
                    <a:lnTo>
                      <a:pt x="1013" y="602"/>
                    </a:lnTo>
                    <a:cubicBezTo>
                      <a:pt x="1066" y="571"/>
                      <a:pt x="1108" y="490"/>
                      <a:pt x="1108" y="419"/>
                    </a:cubicBezTo>
                    <a:lnTo>
                      <a:pt x="1108" y="83"/>
                    </a:lnTo>
                    <a:lnTo>
                      <a:pt x="1108" y="83"/>
                    </a:lnTo>
                    <a:cubicBezTo>
                      <a:pt x="1108" y="35"/>
                      <a:pt x="1089" y="5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3" name="Freeform 181">
                <a:extLst>
                  <a:ext uri="{FF2B5EF4-FFF2-40B4-BE49-F238E27FC236}">
                    <a16:creationId xmlns:a16="http://schemas.microsoft.com/office/drawing/2014/main" id="{7CA2D0A0-942B-5D48-A684-87564ABFA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5676" y="8301034"/>
                <a:ext cx="722957" cy="757520"/>
              </a:xfrm>
              <a:custGeom>
                <a:avLst/>
                <a:gdLst>
                  <a:gd name="T0" fmla="*/ 1059 w 1109"/>
                  <a:gd name="T1" fmla="*/ 0 h 1158"/>
                  <a:gd name="T2" fmla="*/ 1059 w 1109"/>
                  <a:gd name="T3" fmla="*/ 0 h 1158"/>
                  <a:gd name="T4" fmla="*/ 1083 w 1109"/>
                  <a:gd name="T5" fmla="*/ 69 h 1158"/>
                  <a:gd name="T6" fmla="*/ 1083 w 1109"/>
                  <a:gd name="T7" fmla="*/ 406 h 1158"/>
                  <a:gd name="T8" fmla="*/ 1083 w 1109"/>
                  <a:gd name="T9" fmla="*/ 406 h 1158"/>
                  <a:gd name="T10" fmla="*/ 988 w 1109"/>
                  <a:gd name="T11" fmla="*/ 589 h 1158"/>
                  <a:gd name="T12" fmla="*/ 47 w 1109"/>
                  <a:gd name="T13" fmla="*/ 1128 h 1158"/>
                  <a:gd name="T14" fmla="*/ 47 w 1109"/>
                  <a:gd name="T15" fmla="*/ 1128 h 1158"/>
                  <a:gd name="T16" fmla="*/ 0 w 1109"/>
                  <a:gd name="T17" fmla="*/ 1138 h 1158"/>
                  <a:gd name="T18" fmla="*/ 0 w 1109"/>
                  <a:gd name="T19" fmla="*/ 1138 h 1158"/>
                  <a:gd name="T20" fmla="*/ 72 w 1109"/>
                  <a:gd name="T21" fmla="*/ 1140 h 1158"/>
                  <a:gd name="T22" fmla="*/ 1013 w 1109"/>
                  <a:gd name="T23" fmla="*/ 602 h 1158"/>
                  <a:gd name="T24" fmla="*/ 1013 w 1109"/>
                  <a:gd name="T25" fmla="*/ 602 h 1158"/>
                  <a:gd name="T26" fmla="*/ 1108 w 1109"/>
                  <a:gd name="T27" fmla="*/ 418 h 1158"/>
                  <a:gd name="T28" fmla="*/ 1108 w 1109"/>
                  <a:gd name="T29" fmla="*/ 82 h 1158"/>
                  <a:gd name="T30" fmla="*/ 1108 w 1109"/>
                  <a:gd name="T31" fmla="*/ 82 h 1158"/>
                  <a:gd name="T32" fmla="*/ 1059 w 1109"/>
                  <a:gd name="T33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8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3"/>
                      <a:pt x="1083" y="37"/>
                      <a:pt x="1083" y="69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7"/>
                      <a:pt x="1040" y="558"/>
                      <a:pt x="988" y="589"/>
                    </a:cubicBezTo>
                    <a:lnTo>
                      <a:pt x="47" y="1128"/>
                    </a:lnTo>
                    <a:lnTo>
                      <a:pt x="47" y="1128"/>
                    </a:lnTo>
                    <a:cubicBezTo>
                      <a:pt x="30" y="1137"/>
                      <a:pt x="14" y="1140"/>
                      <a:pt x="0" y="1138"/>
                    </a:cubicBezTo>
                    <a:lnTo>
                      <a:pt x="0" y="1138"/>
                    </a:lnTo>
                    <a:cubicBezTo>
                      <a:pt x="17" y="1154"/>
                      <a:pt x="43" y="1157"/>
                      <a:pt x="72" y="1140"/>
                    </a:cubicBezTo>
                    <a:lnTo>
                      <a:pt x="1013" y="602"/>
                    </a:lnTo>
                    <a:lnTo>
                      <a:pt x="1013" y="602"/>
                    </a:lnTo>
                    <a:cubicBezTo>
                      <a:pt x="1066" y="571"/>
                      <a:pt x="1108" y="489"/>
                      <a:pt x="1108" y="418"/>
                    </a:cubicBezTo>
                    <a:lnTo>
                      <a:pt x="1108" y="82"/>
                    </a:lnTo>
                    <a:lnTo>
                      <a:pt x="1108" y="82"/>
                    </a:lnTo>
                    <a:cubicBezTo>
                      <a:pt x="1108" y="34"/>
                      <a:pt x="1089" y="4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4" name="Freeform 185">
                <a:extLst>
                  <a:ext uri="{FF2B5EF4-FFF2-40B4-BE49-F238E27FC236}">
                    <a16:creationId xmlns:a16="http://schemas.microsoft.com/office/drawing/2014/main" id="{20987B1A-A95A-2349-BF8D-D47FE7AE6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5676" y="6713987"/>
                <a:ext cx="722957" cy="757519"/>
              </a:xfrm>
              <a:custGeom>
                <a:avLst/>
                <a:gdLst>
                  <a:gd name="T0" fmla="*/ 1059 w 1109"/>
                  <a:gd name="T1" fmla="*/ 0 h 1159"/>
                  <a:gd name="T2" fmla="*/ 1059 w 1109"/>
                  <a:gd name="T3" fmla="*/ 0 h 1159"/>
                  <a:gd name="T4" fmla="*/ 1083 w 1109"/>
                  <a:gd name="T5" fmla="*/ 70 h 1159"/>
                  <a:gd name="T6" fmla="*/ 1083 w 1109"/>
                  <a:gd name="T7" fmla="*/ 406 h 1159"/>
                  <a:gd name="T8" fmla="*/ 1083 w 1109"/>
                  <a:gd name="T9" fmla="*/ 406 h 1159"/>
                  <a:gd name="T10" fmla="*/ 988 w 1109"/>
                  <a:gd name="T11" fmla="*/ 590 h 1159"/>
                  <a:gd name="T12" fmla="*/ 47 w 1109"/>
                  <a:gd name="T13" fmla="*/ 1128 h 1159"/>
                  <a:gd name="T14" fmla="*/ 47 w 1109"/>
                  <a:gd name="T15" fmla="*/ 1128 h 1159"/>
                  <a:gd name="T16" fmla="*/ 0 w 1109"/>
                  <a:gd name="T17" fmla="*/ 1138 h 1159"/>
                  <a:gd name="T18" fmla="*/ 0 w 1109"/>
                  <a:gd name="T19" fmla="*/ 1138 h 1159"/>
                  <a:gd name="T20" fmla="*/ 72 w 1109"/>
                  <a:gd name="T21" fmla="*/ 1141 h 1159"/>
                  <a:gd name="T22" fmla="*/ 1013 w 1109"/>
                  <a:gd name="T23" fmla="*/ 603 h 1159"/>
                  <a:gd name="T24" fmla="*/ 1013 w 1109"/>
                  <a:gd name="T25" fmla="*/ 603 h 1159"/>
                  <a:gd name="T26" fmla="*/ 1108 w 1109"/>
                  <a:gd name="T27" fmla="*/ 419 h 1159"/>
                  <a:gd name="T28" fmla="*/ 1108 w 1109"/>
                  <a:gd name="T29" fmla="*/ 83 h 1159"/>
                  <a:gd name="T30" fmla="*/ 1108 w 1109"/>
                  <a:gd name="T31" fmla="*/ 83 h 1159"/>
                  <a:gd name="T32" fmla="*/ 1059 w 1109"/>
                  <a:gd name="T3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1159">
                    <a:moveTo>
                      <a:pt x="1059" y="0"/>
                    </a:moveTo>
                    <a:lnTo>
                      <a:pt x="1059" y="0"/>
                    </a:lnTo>
                    <a:cubicBezTo>
                      <a:pt x="1074" y="14"/>
                      <a:pt x="1083" y="38"/>
                      <a:pt x="1083" y="70"/>
                    </a:cubicBezTo>
                    <a:lnTo>
                      <a:pt x="1083" y="406"/>
                    </a:lnTo>
                    <a:lnTo>
                      <a:pt x="1083" y="406"/>
                    </a:lnTo>
                    <a:cubicBezTo>
                      <a:pt x="1083" y="477"/>
                      <a:pt x="1040" y="559"/>
                      <a:pt x="988" y="590"/>
                    </a:cubicBezTo>
                    <a:lnTo>
                      <a:pt x="47" y="1128"/>
                    </a:lnTo>
                    <a:lnTo>
                      <a:pt x="47" y="1128"/>
                    </a:lnTo>
                    <a:cubicBezTo>
                      <a:pt x="30" y="1138"/>
                      <a:pt x="14" y="1141"/>
                      <a:pt x="0" y="1138"/>
                    </a:cubicBezTo>
                    <a:lnTo>
                      <a:pt x="0" y="1138"/>
                    </a:lnTo>
                    <a:cubicBezTo>
                      <a:pt x="17" y="1155"/>
                      <a:pt x="43" y="1158"/>
                      <a:pt x="72" y="1141"/>
                    </a:cubicBezTo>
                    <a:lnTo>
                      <a:pt x="1013" y="603"/>
                    </a:lnTo>
                    <a:lnTo>
                      <a:pt x="1013" y="603"/>
                    </a:lnTo>
                    <a:cubicBezTo>
                      <a:pt x="1066" y="572"/>
                      <a:pt x="1108" y="490"/>
                      <a:pt x="1108" y="419"/>
                    </a:cubicBezTo>
                    <a:lnTo>
                      <a:pt x="1108" y="83"/>
                    </a:lnTo>
                    <a:lnTo>
                      <a:pt x="1108" y="83"/>
                    </a:lnTo>
                    <a:cubicBezTo>
                      <a:pt x="1108" y="35"/>
                      <a:pt x="1089" y="5"/>
                      <a:pt x="10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C6EE6236-0936-E44C-8427-688E8C43A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4578" y="6186526"/>
                <a:ext cx="270102" cy="2624016"/>
              </a:xfrm>
              <a:custGeom>
                <a:avLst/>
                <a:gdLst>
                  <a:gd name="connsiteX0" fmla="*/ 69285 w 270102"/>
                  <a:gd name="connsiteY0" fmla="*/ 2492875 h 2624016"/>
                  <a:gd name="connsiteX1" fmla="*/ 82882 w 270102"/>
                  <a:gd name="connsiteY1" fmla="*/ 2503359 h 2624016"/>
                  <a:gd name="connsiteX2" fmla="*/ 82882 w 270102"/>
                  <a:gd name="connsiteY2" fmla="*/ 2563641 h 2624016"/>
                  <a:gd name="connsiteX3" fmla="*/ 69285 w 270102"/>
                  <a:gd name="connsiteY3" fmla="*/ 2589850 h 2624016"/>
                  <a:gd name="connsiteX4" fmla="*/ 13598 w 270102"/>
                  <a:gd name="connsiteY4" fmla="*/ 2622612 h 2624016"/>
                  <a:gd name="connsiteX5" fmla="*/ 0 w 270102"/>
                  <a:gd name="connsiteY5" fmla="*/ 2612129 h 2624016"/>
                  <a:gd name="connsiteX6" fmla="*/ 0 w 270102"/>
                  <a:gd name="connsiteY6" fmla="*/ 2551847 h 2624016"/>
                  <a:gd name="connsiteX7" fmla="*/ 13598 w 270102"/>
                  <a:gd name="connsiteY7" fmla="*/ 2525637 h 2624016"/>
                  <a:gd name="connsiteX8" fmla="*/ 257152 w 270102"/>
                  <a:gd name="connsiteY8" fmla="*/ 2383424 h 2624016"/>
                  <a:gd name="connsiteX9" fmla="*/ 270102 w 270102"/>
                  <a:gd name="connsiteY9" fmla="*/ 2393908 h 2624016"/>
                  <a:gd name="connsiteX10" fmla="*/ 270102 w 270102"/>
                  <a:gd name="connsiteY10" fmla="*/ 2454190 h 2624016"/>
                  <a:gd name="connsiteX11" fmla="*/ 257152 w 270102"/>
                  <a:gd name="connsiteY11" fmla="*/ 2480399 h 2624016"/>
                  <a:gd name="connsiteX12" fmla="*/ 200820 w 270102"/>
                  <a:gd name="connsiteY12" fmla="*/ 2513161 h 2624016"/>
                  <a:gd name="connsiteX13" fmla="*/ 187222 w 270102"/>
                  <a:gd name="connsiteY13" fmla="*/ 2502678 h 2624016"/>
                  <a:gd name="connsiteX14" fmla="*/ 187222 w 270102"/>
                  <a:gd name="connsiteY14" fmla="*/ 2442396 h 2624016"/>
                  <a:gd name="connsiteX15" fmla="*/ 200820 w 270102"/>
                  <a:gd name="connsiteY15" fmla="*/ 2416186 h 2624016"/>
                  <a:gd name="connsiteX16" fmla="*/ 69285 w 270102"/>
                  <a:gd name="connsiteY16" fmla="*/ 1697894 h 2624016"/>
                  <a:gd name="connsiteX17" fmla="*/ 82882 w 270102"/>
                  <a:gd name="connsiteY17" fmla="*/ 1708328 h 2624016"/>
                  <a:gd name="connsiteX18" fmla="*/ 82882 w 270102"/>
                  <a:gd name="connsiteY18" fmla="*/ 1768326 h 2624016"/>
                  <a:gd name="connsiteX19" fmla="*/ 69285 w 270102"/>
                  <a:gd name="connsiteY19" fmla="*/ 1794412 h 2624016"/>
                  <a:gd name="connsiteX20" fmla="*/ 13598 w 270102"/>
                  <a:gd name="connsiteY20" fmla="*/ 1827019 h 2624016"/>
                  <a:gd name="connsiteX21" fmla="*/ 0 w 270102"/>
                  <a:gd name="connsiteY21" fmla="*/ 1816585 h 2624016"/>
                  <a:gd name="connsiteX22" fmla="*/ 0 w 270102"/>
                  <a:gd name="connsiteY22" fmla="*/ 1756587 h 2624016"/>
                  <a:gd name="connsiteX23" fmla="*/ 13598 w 270102"/>
                  <a:gd name="connsiteY23" fmla="*/ 1730501 h 2624016"/>
                  <a:gd name="connsiteX24" fmla="*/ 266298 w 270102"/>
                  <a:gd name="connsiteY24" fmla="*/ 1588688 h 2624016"/>
                  <a:gd name="connsiteX25" fmla="*/ 270102 w 270102"/>
                  <a:gd name="connsiteY25" fmla="*/ 1599530 h 2624016"/>
                  <a:gd name="connsiteX26" fmla="*/ 270102 w 270102"/>
                  <a:gd name="connsiteY26" fmla="*/ 1659527 h 2624016"/>
                  <a:gd name="connsiteX27" fmla="*/ 257152 w 270102"/>
                  <a:gd name="connsiteY27" fmla="*/ 1685613 h 2624016"/>
                  <a:gd name="connsiteX28" fmla="*/ 200820 w 270102"/>
                  <a:gd name="connsiteY28" fmla="*/ 1717568 h 2624016"/>
                  <a:gd name="connsiteX29" fmla="*/ 187222 w 270102"/>
                  <a:gd name="connsiteY29" fmla="*/ 1707134 h 2624016"/>
                  <a:gd name="connsiteX30" fmla="*/ 187222 w 270102"/>
                  <a:gd name="connsiteY30" fmla="*/ 1647788 h 2624016"/>
                  <a:gd name="connsiteX31" fmla="*/ 200820 w 270102"/>
                  <a:gd name="connsiteY31" fmla="*/ 1621703 h 2624016"/>
                  <a:gd name="connsiteX32" fmla="*/ 257152 w 270102"/>
                  <a:gd name="connsiteY32" fmla="*/ 1589095 h 2624016"/>
                  <a:gd name="connsiteX33" fmla="*/ 266298 w 270102"/>
                  <a:gd name="connsiteY33" fmla="*/ 1588688 h 2624016"/>
                  <a:gd name="connsiteX34" fmla="*/ 78997 w 270102"/>
                  <a:gd name="connsiteY34" fmla="*/ 903176 h 2624016"/>
                  <a:gd name="connsiteX35" fmla="*/ 82882 w 270102"/>
                  <a:gd name="connsiteY35" fmla="*/ 914018 h 2624016"/>
                  <a:gd name="connsiteX36" fmla="*/ 82882 w 270102"/>
                  <a:gd name="connsiteY36" fmla="*/ 974015 h 2624016"/>
                  <a:gd name="connsiteX37" fmla="*/ 69285 w 270102"/>
                  <a:gd name="connsiteY37" fmla="*/ 1000101 h 2624016"/>
                  <a:gd name="connsiteX38" fmla="*/ 13598 w 270102"/>
                  <a:gd name="connsiteY38" fmla="*/ 1032056 h 2624016"/>
                  <a:gd name="connsiteX39" fmla="*/ 0 w 270102"/>
                  <a:gd name="connsiteY39" fmla="*/ 1021622 h 2624016"/>
                  <a:gd name="connsiteX40" fmla="*/ 0 w 270102"/>
                  <a:gd name="connsiteY40" fmla="*/ 962276 h 2624016"/>
                  <a:gd name="connsiteX41" fmla="*/ 13598 w 270102"/>
                  <a:gd name="connsiteY41" fmla="*/ 936191 h 2624016"/>
                  <a:gd name="connsiteX42" fmla="*/ 69285 w 270102"/>
                  <a:gd name="connsiteY42" fmla="*/ 903583 h 2624016"/>
                  <a:gd name="connsiteX43" fmla="*/ 78997 w 270102"/>
                  <a:gd name="connsiteY43" fmla="*/ 903176 h 2624016"/>
                  <a:gd name="connsiteX44" fmla="*/ 257152 w 270102"/>
                  <a:gd name="connsiteY44" fmla="*/ 796379 h 2624016"/>
                  <a:gd name="connsiteX45" fmla="*/ 270102 w 270102"/>
                  <a:gd name="connsiteY45" fmla="*/ 806862 h 2624016"/>
                  <a:gd name="connsiteX46" fmla="*/ 270102 w 270102"/>
                  <a:gd name="connsiteY46" fmla="*/ 867144 h 2624016"/>
                  <a:gd name="connsiteX47" fmla="*/ 257152 w 270102"/>
                  <a:gd name="connsiteY47" fmla="*/ 893354 h 2624016"/>
                  <a:gd name="connsiteX48" fmla="*/ 200820 w 270102"/>
                  <a:gd name="connsiteY48" fmla="*/ 926116 h 2624016"/>
                  <a:gd name="connsiteX49" fmla="*/ 187222 w 270102"/>
                  <a:gd name="connsiteY49" fmla="*/ 915632 h 2624016"/>
                  <a:gd name="connsiteX50" fmla="*/ 187222 w 270102"/>
                  <a:gd name="connsiteY50" fmla="*/ 855350 h 2624016"/>
                  <a:gd name="connsiteX51" fmla="*/ 200820 w 270102"/>
                  <a:gd name="connsiteY51" fmla="*/ 829141 h 2624016"/>
                  <a:gd name="connsiteX52" fmla="*/ 69285 w 270102"/>
                  <a:gd name="connsiteY52" fmla="*/ 110848 h 2624016"/>
                  <a:gd name="connsiteX53" fmla="*/ 82882 w 270102"/>
                  <a:gd name="connsiteY53" fmla="*/ 121282 h 2624016"/>
                  <a:gd name="connsiteX54" fmla="*/ 82882 w 270102"/>
                  <a:gd name="connsiteY54" fmla="*/ 181279 h 2624016"/>
                  <a:gd name="connsiteX55" fmla="*/ 69285 w 270102"/>
                  <a:gd name="connsiteY55" fmla="*/ 207365 h 2624016"/>
                  <a:gd name="connsiteX56" fmla="*/ 13598 w 270102"/>
                  <a:gd name="connsiteY56" fmla="*/ 239973 h 2624016"/>
                  <a:gd name="connsiteX57" fmla="*/ 0 w 270102"/>
                  <a:gd name="connsiteY57" fmla="*/ 229538 h 2624016"/>
                  <a:gd name="connsiteX58" fmla="*/ 0 w 270102"/>
                  <a:gd name="connsiteY58" fmla="*/ 169541 h 2624016"/>
                  <a:gd name="connsiteX59" fmla="*/ 13598 w 270102"/>
                  <a:gd name="connsiteY59" fmla="*/ 143455 h 2624016"/>
                  <a:gd name="connsiteX60" fmla="*/ 257152 w 270102"/>
                  <a:gd name="connsiteY60" fmla="*/ 1397 h 2624016"/>
                  <a:gd name="connsiteX61" fmla="*/ 270102 w 270102"/>
                  <a:gd name="connsiteY61" fmla="*/ 11831 h 2624016"/>
                  <a:gd name="connsiteX62" fmla="*/ 270102 w 270102"/>
                  <a:gd name="connsiteY62" fmla="*/ 72481 h 2624016"/>
                  <a:gd name="connsiteX63" fmla="*/ 257152 w 270102"/>
                  <a:gd name="connsiteY63" fmla="*/ 97914 h 2624016"/>
                  <a:gd name="connsiteX64" fmla="*/ 200820 w 270102"/>
                  <a:gd name="connsiteY64" fmla="*/ 130522 h 2624016"/>
                  <a:gd name="connsiteX65" fmla="*/ 187222 w 270102"/>
                  <a:gd name="connsiteY65" fmla="*/ 120087 h 2624016"/>
                  <a:gd name="connsiteX66" fmla="*/ 187222 w 270102"/>
                  <a:gd name="connsiteY66" fmla="*/ 60090 h 2624016"/>
                  <a:gd name="connsiteX67" fmla="*/ 200820 w 270102"/>
                  <a:gd name="connsiteY67" fmla="*/ 34004 h 26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70102" h="2624016">
                    <a:moveTo>
                      <a:pt x="69285" y="2492875"/>
                    </a:moveTo>
                    <a:cubicBezTo>
                      <a:pt x="77055" y="2488944"/>
                      <a:pt x="82882" y="2493531"/>
                      <a:pt x="82882" y="2503359"/>
                    </a:cubicBezTo>
                    <a:lnTo>
                      <a:pt x="82882" y="2563641"/>
                    </a:lnTo>
                    <a:cubicBezTo>
                      <a:pt x="82882" y="2573470"/>
                      <a:pt x="77055" y="2585264"/>
                      <a:pt x="69285" y="2589850"/>
                    </a:cubicBezTo>
                    <a:lnTo>
                      <a:pt x="13598" y="2622612"/>
                    </a:lnTo>
                    <a:cubicBezTo>
                      <a:pt x="5828" y="2626544"/>
                      <a:pt x="0" y="2621957"/>
                      <a:pt x="0" y="2612129"/>
                    </a:cubicBezTo>
                    <a:lnTo>
                      <a:pt x="0" y="2551847"/>
                    </a:lnTo>
                    <a:cubicBezTo>
                      <a:pt x="0" y="2542018"/>
                      <a:pt x="5828" y="2529569"/>
                      <a:pt x="13598" y="2525637"/>
                    </a:cubicBezTo>
                    <a:close/>
                    <a:moveTo>
                      <a:pt x="257152" y="2383424"/>
                    </a:moveTo>
                    <a:cubicBezTo>
                      <a:pt x="264275" y="2379493"/>
                      <a:pt x="270102" y="2384080"/>
                      <a:pt x="270102" y="2393908"/>
                    </a:cubicBezTo>
                    <a:lnTo>
                      <a:pt x="270102" y="2454190"/>
                    </a:lnTo>
                    <a:cubicBezTo>
                      <a:pt x="270102" y="2464019"/>
                      <a:pt x="264275" y="2476468"/>
                      <a:pt x="257152" y="2480399"/>
                    </a:cubicBezTo>
                    <a:lnTo>
                      <a:pt x="200820" y="2513161"/>
                    </a:lnTo>
                    <a:cubicBezTo>
                      <a:pt x="193697" y="2517093"/>
                      <a:pt x="187222" y="2512506"/>
                      <a:pt x="187222" y="2502678"/>
                    </a:cubicBezTo>
                    <a:lnTo>
                      <a:pt x="187222" y="2442396"/>
                    </a:lnTo>
                    <a:cubicBezTo>
                      <a:pt x="187222" y="2432567"/>
                      <a:pt x="193697" y="2420773"/>
                      <a:pt x="200820" y="2416186"/>
                    </a:cubicBezTo>
                    <a:close/>
                    <a:moveTo>
                      <a:pt x="69285" y="1697894"/>
                    </a:moveTo>
                    <a:cubicBezTo>
                      <a:pt x="77055" y="1693981"/>
                      <a:pt x="82882" y="1698546"/>
                      <a:pt x="82882" y="1708328"/>
                    </a:cubicBezTo>
                    <a:lnTo>
                      <a:pt x="82882" y="1768326"/>
                    </a:lnTo>
                    <a:cubicBezTo>
                      <a:pt x="82882" y="1778760"/>
                      <a:pt x="77055" y="1790499"/>
                      <a:pt x="69285" y="1794412"/>
                    </a:cubicBezTo>
                    <a:lnTo>
                      <a:pt x="13598" y="1827019"/>
                    </a:lnTo>
                    <a:cubicBezTo>
                      <a:pt x="5828" y="1831584"/>
                      <a:pt x="0" y="1827019"/>
                      <a:pt x="0" y="1816585"/>
                    </a:cubicBezTo>
                    <a:lnTo>
                      <a:pt x="0" y="1756587"/>
                    </a:lnTo>
                    <a:cubicBezTo>
                      <a:pt x="0" y="1746805"/>
                      <a:pt x="5828" y="1735066"/>
                      <a:pt x="13598" y="1730501"/>
                    </a:cubicBezTo>
                    <a:close/>
                    <a:moveTo>
                      <a:pt x="266298" y="1588688"/>
                    </a:moveTo>
                    <a:cubicBezTo>
                      <a:pt x="268645" y="1590563"/>
                      <a:pt x="270102" y="1594312"/>
                      <a:pt x="270102" y="1599530"/>
                    </a:cubicBezTo>
                    <a:lnTo>
                      <a:pt x="270102" y="1659527"/>
                    </a:lnTo>
                    <a:cubicBezTo>
                      <a:pt x="270102" y="1669309"/>
                      <a:pt x="264275" y="1681048"/>
                      <a:pt x="257152" y="1685613"/>
                    </a:cubicBezTo>
                    <a:lnTo>
                      <a:pt x="200820" y="1717568"/>
                    </a:lnTo>
                    <a:cubicBezTo>
                      <a:pt x="193697" y="1722133"/>
                      <a:pt x="187222" y="1717568"/>
                      <a:pt x="187222" y="1707134"/>
                    </a:cubicBezTo>
                    <a:lnTo>
                      <a:pt x="187222" y="1647788"/>
                    </a:lnTo>
                    <a:cubicBezTo>
                      <a:pt x="187222" y="1637354"/>
                      <a:pt x="193697" y="1625615"/>
                      <a:pt x="200820" y="1621703"/>
                    </a:cubicBezTo>
                    <a:lnTo>
                      <a:pt x="257152" y="1589095"/>
                    </a:lnTo>
                    <a:cubicBezTo>
                      <a:pt x="260714" y="1586813"/>
                      <a:pt x="263951" y="1586813"/>
                      <a:pt x="266298" y="1588688"/>
                    </a:cubicBezTo>
                    <a:close/>
                    <a:moveTo>
                      <a:pt x="78997" y="903176"/>
                    </a:moveTo>
                    <a:cubicBezTo>
                      <a:pt x="81425" y="905051"/>
                      <a:pt x="82882" y="908801"/>
                      <a:pt x="82882" y="914018"/>
                    </a:cubicBezTo>
                    <a:lnTo>
                      <a:pt x="82882" y="974015"/>
                    </a:lnTo>
                    <a:cubicBezTo>
                      <a:pt x="82882" y="983797"/>
                      <a:pt x="77055" y="995536"/>
                      <a:pt x="69285" y="1000101"/>
                    </a:cubicBezTo>
                    <a:lnTo>
                      <a:pt x="13598" y="1032056"/>
                    </a:lnTo>
                    <a:cubicBezTo>
                      <a:pt x="5828" y="1036621"/>
                      <a:pt x="0" y="1032056"/>
                      <a:pt x="0" y="1021622"/>
                    </a:cubicBezTo>
                    <a:lnTo>
                      <a:pt x="0" y="962276"/>
                    </a:lnTo>
                    <a:cubicBezTo>
                      <a:pt x="0" y="951842"/>
                      <a:pt x="5828" y="940103"/>
                      <a:pt x="13598" y="936191"/>
                    </a:cubicBezTo>
                    <a:lnTo>
                      <a:pt x="69285" y="903583"/>
                    </a:lnTo>
                    <a:cubicBezTo>
                      <a:pt x="73170" y="901301"/>
                      <a:pt x="76569" y="901301"/>
                      <a:pt x="78997" y="903176"/>
                    </a:cubicBezTo>
                    <a:close/>
                    <a:moveTo>
                      <a:pt x="257152" y="796379"/>
                    </a:moveTo>
                    <a:cubicBezTo>
                      <a:pt x="264275" y="792447"/>
                      <a:pt x="270102" y="797034"/>
                      <a:pt x="270102" y="806862"/>
                    </a:cubicBezTo>
                    <a:lnTo>
                      <a:pt x="270102" y="867144"/>
                    </a:lnTo>
                    <a:cubicBezTo>
                      <a:pt x="270102" y="876973"/>
                      <a:pt x="264275" y="889422"/>
                      <a:pt x="257152" y="893354"/>
                    </a:cubicBezTo>
                    <a:lnTo>
                      <a:pt x="200820" y="926116"/>
                    </a:lnTo>
                    <a:cubicBezTo>
                      <a:pt x="193697" y="930047"/>
                      <a:pt x="187222" y="925460"/>
                      <a:pt x="187222" y="915632"/>
                    </a:cubicBezTo>
                    <a:lnTo>
                      <a:pt x="187222" y="855350"/>
                    </a:lnTo>
                    <a:cubicBezTo>
                      <a:pt x="187222" y="845521"/>
                      <a:pt x="193697" y="833727"/>
                      <a:pt x="200820" y="829141"/>
                    </a:cubicBezTo>
                    <a:close/>
                    <a:moveTo>
                      <a:pt x="69285" y="110848"/>
                    </a:moveTo>
                    <a:cubicBezTo>
                      <a:pt x="77055" y="106935"/>
                      <a:pt x="82882" y="111500"/>
                      <a:pt x="82882" y="121282"/>
                    </a:cubicBezTo>
                    <a:lnTo>
                      <a:pt x="82882" y="181279"/>
                    </a:lnTo>
                    <a:cubicBezTo>
                      <a:pt x="82882" y="191714"/>
                      <a:pt x="77055" y="203452"/>
                      <a:pt x="69285" y="207365"/>
                    </a:cubicBezTo>
                    <a:lnTo>
                      <a:pt x="13598" y="239973"/>
                    </a:lnTo>
                    <a:cubicBezTo>
                      <a:pt x="5828" y="244538"/>
                      <a:pt x="0" y="239973"/>
                      <a:pt x="0" y="229538"/>
                    </a:cubicBezTo>
                    <a:lnTo>
                      <a:pt x="0" y="169541"/>
                    </a:lnTo>
                    <a:cubicBezTo>
                      <a:pt x="0" y="159759"/>
                      <a:pt x="5828" y="148020"/>
                      <a:pt x="13598" y="143455"/>
                    </a:cubicBezTo>
                    <a:close/>
                    <a:moveTo>
                      <a:pt x="257152" y="1397"/>
                    </a:moveTo>
                    <a:cubicBezTo>
                      <a:pt x="264275" y="-2516"/>
                      <a:pt x="270102" y="2049"/>
                      <a:pt x="270102" y="11831"/>
                    </a:cubicBezTo>
                    <a:lnTo>
                      <a:pt x="270102" y="72481"/>
                    </a:lnTo>
                    <a:cubicBezTo>
                      <a:pt x="270102" y="82263"/>
                      <a:pt x="264275" y="94001"/>
                      <a:pt x="257152" y="97914"/>
                    </a:cubicBezTo>
                    <a:lnTo>
                      <a:pt x="200820" y="130522"/>
                    </a:lnTo>
                    <a:cubicBezTo>
                      <a:pt x="193697" y="135087"/>
                      <a:pt x="187222" y="130522"/>
                      <a:pt x="187222" y="120087"/>
                    </a:cubicBezTo>
                    <a:lnTo>
                      <a:pt x="187222" y="60090"/>
                    </a:lnTo>
                    <a:cubicBezTo>
                      <a:pt x="187222" y="50308"/>
                      <a:pt x="193697" y="38569"/>
                      <a:pt x="200820" y="34004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E9D7EEE-CAB7-AC4A-A21F-B92998B32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4190" y="5190218"/>
                <a:ext cx="1531668" cy="4115487"/>
              </a:xfrm>
              <a:custGeom>
                <a:avLst/>
                <a:gdLst>
                  <a:gd name="connsiteX0" fmla="*/ 17049 w 1531668"/>
                  <a:gd name="connsiteY0" fmla="*/ 2866171 h 4115487"/>
                  <a:gd name="connsiteX1" fmla="*/ 58082 w 1531668"/>
                  <a:gd name="connsiteY1" fmla="*/ 2867640 h 4115487"/>
                  <a:gd name="connsiteX2" fmla="*/ 1474239 w 1531668"/>
                  <a:gd name="connsiteY2" fmla="*/ 3684957 h 4115487"/>
                  <a:gd name="connsiteX3" fmla="*/ 1531668 w 1531668"/>
                  <a:gd name="connsiteY3" fmla="*/ 3794629 h 4115487"/>
                  <a:gd name="connsiteX4" fmla="*/ 1531668 w 1531668"/>
                  <a:gd name="connsiteY4" fmla="*/ 4065545 h 4115487"/>
                  <a:gd name="connsiteX5" fmla="*/ 1474239 w 1531668"/>
                  <a:gd name="connsiteY5" fmla="*/ 4108630 h 4115487"/>
                  <a:gd name="connsiteX6" fmla="*/ 58082 w 1531668"/>
                  <a:gd name="connsiteY6" fmla="*/ 3290660 h 4115487"/>
                  <a:gd name="connsiteX7" fmla="*/ 0 w 1531668"/>
                  <a:gd name="connsiteY7" fmla="*/ 3180988 h 4115487"/>
                  <a:gd name="connsiteX8" fmla="*/ 0 w 1531668"/>
                  <a:gd name="connsiteY8" fmla="*/ 2910725 h 4115487"/>
                  <a:gd name="connsiteX9" fmla="*/ 17049 w 1531668"/>
                  <a:gd name="connsiteY9" fmla="*/ 2866171 h 4115487"/>
                  <a:gd name="connsiteX10" fmla="*/ 17049 w 1531668"/>
                  <a:gd name="connsiteY10" fmla="*/ 2390920 h 4115487"/>
                  <a:gd name="connsiteX11" fmla="*/ 58082 w 1531668"/>
                  <a:gd name="connsiteY11" fmla="*/ 2392389 h 4115487"/>
                  <a:gd name="connsiteX12" fmla="*/ 1474239 w 1531668"/>
                  <a:gd name="connsiteY12" fmla="*/ 3210359 h 4115487"/>
                  <a:gd name="connsiteX13" fmla="*/ 1531668 w 1531668"/>
                  <a:gd name="connsiteY13" fmla="*/ 3320031 h 4115487"/>
                  <a:gd name="connsiteX14" fmla="*/ 1531668 w 1531668"/>
                  <a:gd name="connsiteY14" fmla="*/ 3590294 h 4115487"/>
                  <a:gd name="connsiteX15" fmla="*/ 1474239 w 1531668"/>
                  <a:gd name="connsiteY15" fmla="*/ 3633380 h 4115487"/>
                  <a:gd name="connsiteX16" fmla="*/ 58082 w 1531668"/>
                  <a:gd name="connsiteY16" fmla="*/ 2815409 h 4115487"/>
                  <a:gd name="connsiteX17" fmla="*/ 0 w 1531668"/>
                  <a:gd name="connsiteY17" fmla="*/ 2705737 h 4115487"/>
                  <a:gd name="connsiteX18" fmla="*/ 0 w 1531668"/>
                  <a:gd name="connsiteY18" fmla="*/ 2435474 h 4115487"/>
                  <a:gd name="connsiteX19" fmla="*/ 17049 w 1531668"/>
                  <a:gd name="connsiteY19" fmla="*/ 2390920 h 4115487"/>
                  <a:gd name="connsiteX20" fmla="*/ 17049 w 1531668"/>
                  <a:gd name="connsiteY20" fmla="*/ 1912391 h 4115487"/>
                  <a:gd name="connsiteX21" fmla="*/ 58082 w 1531668"/>
                  <a:gd name="connsiteY21" fmla="*/ 1913615 h 4115487"/>
                  <a:gd name="connsiteX22" fmla="*/ 1474239 w 1531668"/>
                  <a:gd name="connsiteY22" fmla="*/ 2732003 h 4115487"/>
                  <a:gd name="connsiteX23" fmla="*/ 1531668 w 1531668"/>
                  <a:gd name="connsiteY23" fmla="*/ 2841731 h 4115487"/>
                  <a:gd name="connsiteX24" fmla="*/ 1531668 w 1531668"/>
                  <a:gd name="connsiteY24" fmla="*/ 3112133 h 4115487"/>
                  <a:gd name="connsiteX25" fmla="*/ 1474239 w 1531668"/>
                  <a:gd name="connsiteY25" fmla="*/ 3155240 h 4115487"/>
                  <a:gd name="connsiteX26" fmla="*/ 58082 w 1531668"/>
                  <a:gd name="connsiteY26" fmla="*/ 2336852 h 4115487"/>
                  <a:gd name="connsiteX27" fmla="*/ 0 w 1531668"/>
                  <a:gd name="connsiteY27" fmla="*/ 2227124 h 4115487"/>
                  <a:gd name="connsiteX28" fmla="*/ 0 w 1531668"/>
                  <a:gd name="connsiteY28" fmla="*/ 1956723 h 4115487"/>
                  <a:gd name="connsiteX29" fmla="*/ 17049 w 1531668"/>
                  <a:gd name="connsiteY29" fmla="*/ 1912391 h 4115487"/>
                  <a:gd name="connsiteX30" fmla="*/ 35516 w 1531668"/>
                  <a:gd name="connsiteY30" fmla="*/ 1431508 h 4115487"/>
                  <a:gd name="connsiteX31" fmla="*/ 58082 w 1531668"/>
                  <a:gd name="connsiteY31" fmla="*/ 1438366 h 4115487"/>
                  <a:gd name="connsiteX32" fmla="*/ 1474239 w 1531668"/>
                  <a:gd name="connsiteY32" fmla="*/ 2256754 h 4115487"/>
                  <a:gd name="connsiteX33" fmla="*/ 1531668 w 1531668"/>
                  <a:gd name="connsiteY33" fmla="*/ 2366482 h 4115487"/>
                  <a:gd name="connsiteX34" fmla="*/ 1531668 w 1531668"/>
                  <a:gd name="connsiteY34" fmla="*/ 2636884 h 4115487"/>
                  <a:gd name="connsiteX35" fmla="*/ 1474239 w 1531668"/>
                  <a:gd name="connsiteY35" fmla="*/ 2679991 h 4115487"/>
                  <a:gd name="connsiteX36" fmla="*/ 58082 w 1531668"/>
                  <a:gd name="connsiteY36" fmla="*/ 1861603 h 4115487"/>
                  <a:gd name="connsiteX37" fmla="*/ 0 w 1531668"/>
                  <a:gd name="connsiteY37" fmla="*/ 1752528 h 4115487"/>
                  <a:gd name="connsiteX38" fmla="*/ 0 w 1531668"/>
                  <a:gd name="connsiteY38" fmla="*/ 1481474 h 4115487"/>
                  <a:gd name="connsiteX39" fmla="*/ 35516 w 1531668"/>
                  <a:gd name="connsiteY39" fmla="*/ 1431508 h 4115487"/>
                  <a:gd name="connsiteX40" fmla="*/ 35516 w 1531668"/>
                  <a:gd name="connsiteY40" fmla="*/ 953378 h 4115487"/>
                  <a:gd name="connsiteX41" fmla="*/ 58082 w 1531668"/>
                  <a:gd name="connsiteY41" fmla="*/ 960236 h 4115487"/>
                  <a:gd name="connsiteX42" fmla="*/ 1474239 w 1531668"/>
                  <a:gd name="connsiteY42" fmla="*/ 1777971 h 4115487"/>
                  <a:gd name="connsiteX43" fmla="*/ 1531668 w 1531668"/>
                  <a:gd name="connsiteY43" fmla="*/ 1887699 h 4115487"/>
                  <a:gd name="connsiteX44" fmla="*/ 1531668 w 1531668"/>
                  <a:gd name="connsiteY44" fmla="*/ 2158100 h 4115487"/>
                  <a:gd name="connsiteX45" fmla="*/ 1474239 w 1531668"/>
                  <a:gd name="connsiteY45" fmla="*/ 2201861 h 4115487"/>
                  <a:gd name="connsiteX46" fmla="*/ 58082 w 1531668"/>
                  <a:gd name="connsiteY46" fmla="*/ 1382820 h 4115487"/>
                  <a:gd name="connsiteX47" fmla="*/ 0 w 1531668"/>
                  <a:gd name="connsiteY47" fmla="*/ 1273745 h 4115487"/>
                  <a:gd name="connsiteX48" fmla="*/ 0 w 1531668"/>
                  <a:gd name="connsiteY48" fmla="*/ 1003344 h 4115487"/>
                  <a:gd name="connsiteX49" fmla="*/ 35516 w 1531668"/>
                  <a:gd name="connsiteY49" fmla="*/ 953378 h 4115487"/>
                  <a:gd name="connsiteX50" fmla="*/ 35516 w 1531668"/>
                  <a:gd name="connsiteY50" fmla="*/ 478138 h 4115487"/>
                  <a:gd name="connsiteX51" fmla="*/ 58082 w 1531668"/>
                  <a:gd name="connsiteY51" fmla="*/ 484985 h 4115487"/>
                  <a:gd name="connsiteX52" fmla="*/ 1474239 w 1531668"/>
                  <a:gd name="connsiteY52" fmla="*/ 1303373 h 4115487"/>
                  <a:gd name="connsiteX53" fmla="*/ 1531668 w 1531668"/>
                  <a:gd name="connsiteY53" fmla="*/ 1412448 h 4115487"/>
                  <a:gd name="connsiteX54" fmla="*/ 1531668 w 1531668"/>
                  <a:gd name="connsiteY54" fmla="*/ 1682849 h 4115487"/>
                  <a:gd name="connsiteX55" fmla="*/ 1474239 w 1531668"/>
                  <a:gd name="connsiteY55" fmla="*/ 1726610 h 4115487"/>
                  <a:gd name="connsiteX56" fmla="*/ 58082 w 1531668"/>
                  <a:gd name="connsiteY56" fmla="*/ 908875 h 4115487"/>
                  <a:gd name="connsiteX57" fmla="*/ 0 w 1531668"/>
                  <a:gd name="connsiteY57" fmla="*/ 798494 h 4115487"/>
                  <a:gd name="connsiteX58" fmla="*/ 0 w 1531668"/>
                  <a:gd name="connsiteY58" fmla="*/ 528746 h 4115487"/>
                  <a:gd name="connsiteX59" fmla="*/ 35516 w 1531668"/>
                  <a:gd name="connsiteY59" fmla="*/ 478138 h 4115487"/>
                  <a:gd name="connsiteX60" fmla="*/ 35516 w 1531668"/>
                  <a:gd name="connsiteY60" fmla="*/ 2 h 4115487"/>
                  <a:gd name="connsiteX61" fmla="*/ 58082 w 1531668"/>
                  <a:gd name="connsiteY61" fmla="*/ 6846 h 4115487"/>
                  <a:gd name="connsiteX62" fmla="*/ 1474239 w 1531668"/>
                  <a:gd name="connsiteY62" fmla="*/ 825469 h 4115487"/>
                  <a:gd name="connsiteX63" fmla="*/ 1531668 w 1531668"/>
                  <a:gd name="connsiteY63" fmla="*/ 935141 h 4115487"/>
                  <a:gd name="connsiteX64" fmla="*/ 1531668 w 1531668"/>
                  <a:gd name="connsiteY64" fmla="*/ 1204751 h 4115487"/>
                  <a:gd name="connsiteX65" fmla="*/ 1474239 w 1531668"/>
                  <a:gd name="connsiteY65" fmla="*/ 1248490 h 4115487"/>
                  <a:gd name="connsiteX66" fmla="*/ 58082 w 1531668"/>
                  <a:gd name="connsiteY66" fmla="*/ 430519 h 4115487"/>
                  <a:gd name="connsiteX67" fmla="*/ 0 w 1531668"/>
                  <a:gd name="connsiteY67" fmla="*/ 320847 h 4115487"/>
                  <a:gd name="connsiteX68" fmla="*/ 0 w 1531668"/>
                  <a:gd name="connsiteY68" fmla="*/ 50584 h 4115487"/>
                  <a:gd name="connsiteX69" fmla="*/ 35516 w 1531668"/>
                  <a:gd name="connsiteY69" fmla="*/ 2 h 411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31668" h="4115487">
                    <a:moveTo>
                      <a:pt x="17049" y="2866171"/>
                    </a:moveTo>
                    <a:cubicBezTo>
                      <a:pt x="27573" y="2858337"/>
                      <a:pt x="42093" y="2858174"/>
                      <a:pt x="58082" y="2867640"/>
                    </a:cubicBezTo>
                    <a:lnTo>
                      <a:pt x="1474239" y="3684957"/>
                    </a:lnTo>
                    <a:cubicBezTo>
                      <a:pt x="1505564" y="3703889"/>
                      <a:pt x="1531668" y="3752849"/>
                      <a:pt x="1531668" y="3794629"/>
                    </a:cubicBezTo>
                    <a:lnTo>
                      <a:pt x="1531668" y="4065545"/>
                    </a:lnTo>
                    <a:cubicBezTo>
                      <a:pt x="1531668" y="4107325"/>
                      <a:pt x="1505564" y="4126909"/>
                      <a:pt x="1474239" y="4108630"/>
                    </a:cubicBezTo>
                    <a:lnTo>
                      <a:pt x="58082" y="3290660"/>
                    </a:lnTo>
                    <a:cubicBezTo>
                      <a:pt x="26104" y="3272381"/>
                      <a:pt x="0" y="3223421"/>
                      <a:pt x="0" y="3180988"/>
                    </a:cubicBezTo>
                    <a:lnTo>
                      <a:pt x="0" y="2910725"/>
                    </a:lnTo>
                    <a:cubicBezTo>
                      <a:pt x="0" y="2889509"/>
                      <a:pt x="6526" y="2874005"/>
                      <a:pt x="17049" y="2866171"/>
                    </a:cubicBezTo>
                    <a:close/>
                    <a:moveTo>
                      <a:pt x="17049" y="2390920"/>
                    </a:moveTo>
                    <a:cubicBezTo>
                      <a:pt x="27573" y="2383086"/>
                      <a:pt x="42093" y="2382923"/>
                      <a:pt x="58082" y="2392389"/>
                    </a:cubicBezTo>
                    <a:lnTo>
                      <a:pt x="1474239" y="3210359"/>
                    </a:lnTo>
                    <a:cubicBezTo>
                      <a:pt x="1505564" y="3228638"/>
                      <a:pt x="1531668" y="3277598"/>
                      <a:pt x="1531668" y="3320031"/>
                    </a:cubicBezTo>
                    <a:lnTo>
                      <a:pt x="1531668" y="3590294"/>
                    </a:lnTo>
                    <a:cubicBezTo>
                      <a:pt x="1531668" y="3632727"/>
                      <a:pt x="1505564" y="3651658"/>
                      <a:pt x="1474239" y="3633380"/>
                    </a:cubicBezTo>
                    <a:lnTo>
                      <a:pt x="58082" y="2815409"/>
                    </a:lnTo>
                    <a:cubicBezTo>
                      <a:pt x="26104" y="2797131"/>
                      <a:pt x="0" y="2748170"/>
                      <a:pt x="0" y="2705737"/>
                    </a:cubicBezTo>
                    <a:lnTo>
                      <a:pt x="0" y="2435474"/>
                    </a:lnTo>
                    <a:cubicBezTo>
                      <a:pt x="0" y="2414258"/>
                      <a:pt x="6526" y="2398754"/>
                      <a:pt x="17049" y="2390920"/>
                    </a:cubicBezTo>
                    <a:close/>
                    <a:moveTo>
                      <a:pt x="17049" y="1912391"/>
                    </a:moveTo>
                    <a:cubicBezTo>
                      <a:pt x="27573" y="1904635"/>
                      <a:pt x="42093" y="1904471"/>
                      <a:pt x="58082" y="1913615"/>
                    </a:cubicBezTo>
                    <a:lnTo>
                      <a:pt x="1474239" y="2732003"/>
                    </a:lnTo>
                    <a:cubicBezTo>
                      <a:pt x="1505564" y="2750291"/>
                      <a:pt x="1531668" y="2799277"/>
                      <a:pt x="1531668" y="2841731"/>
                    </a:cubicBezTo>
                    <a:lnTo>
                      <a:pt x="1531668" y="3112133"/>
                    </a:lnTo>
                    <a:cubicBezTo>
                      <a:pt x="1531668" y="3153934"/>
                      <a:pt x="1505564" y="3173528"/>
                      <a:pt x="1474239" y="3155240"/>
                    </a:cubicBezTo>
                    <a:lnTo>
                      <a:pt x="58082" y="2336852"/>
                    </a:lnTo>
                    <a:cubicBezTo>
                      <a:pt x="26104" y="2318564"/>
                      <a:pt x="0" y="2269578"/>
                      <a:pt x="0" y="2227124"/>
                    </a:cubicBezTo>
                    <a:lnTo>
                      <a:pt x="0" y="1956723"/>
                    </a:lnTo>
                    <a:cubicBezTo>
                      <a:pt x="0" y="1935496"/>
                      <a:pt x="6526" y="1920147"/>
                      <a:pt x="17049" y="1912391"/>
                    </a:cubicBezTo>
                    <a:close/>
                    <a:moveTo>
                      <a:pt x="35516" y="1431508"/>
                    </a:moveTo>
                    <a:cubicBezTo>
                      <a:pt x="42460" y="1431590"/>
                      <a:pt x="50088" y="1433794"/>
                      <a:pt x="58082" y="1438366"/>
                    </a:cubicBezTo>
                    <a:lnTo>
                      <a:pt x="1474239" y="2256754"/>
                    </a:lnTo>
                    <a:cubicBezTo>
                      <a:pt x="1505564" y="2275042"/>
                      <a:pt x="1531668" y="2324028"/>
                      <a:pt x="1531668" y="2366482"/>
                    </a:cubicBezTo>
                    <a:lnTo>
                      <a:pt x="1531668" y="2636884"/>
                    </a:lnTo>
                    <a:cubicBezTo>
                      <a:pt x="1531668" y="2679338"/>
                      <a:pt x="1505564" y="2698279"/>
                      <a:pt x="1474239" y="2679991"/>
                    </a:cubicBezTo>
                    <a:lnTo>
                      <a:pt x="58082" y="1861603"/>
                    </a:lnTo>
                    <a:cubicBezTo>
                      <a:pt x="26104" y="1843315"/>
                      <a:pt x="0" y="1794329"/>
                      <a:pt x="0" y="1752528"/>
                    </a:cubicBezTo>
                    <a:lnTo>
                      <a:pt x="0" y="1481474"/>
                    </a:lnTo>
                    <a:cubicBezTo>
                      <a:pt x="0" y="1450123"/>
                      <a:pt x="14684" y="1431263"/>
                      <a:pt x="35516" y="1431508"/>
                    </a:cubicBezTo>
                    <a:close/>
                    <a:moveTo>
                      <a:pt x="35516" y="953378"/>
                    </a:moveTo>
                    <a:cubicBezTo>
                      <a:pt x="42460" y="953460"/>
                      <a:pt x="50088" y="955664"/>
                      <a:pt x="58082" y="960236"/>
                    </a:cubicBezTo>
                    <a:lnTo>
                      <a:pt x="1474239" y="1777971"/>
                    </a:lnTo>
                    <a:cubicBezTo>
                      <a:pt x="1505564" y="1796912"/>
                      <a:pt x="1531668" y="1845898"/>
                      <a:pt x="1531668" y="1887699"/>
                    </a:cubicBezTo>
                    <a:lnTo>
                      <a:pt x="1531668" y="2158100"/>
                    </a:lnTo>
                    <a:cubicBezTo>
                      <a:pt x="1531668" y="2200555"/>
                      <a:pt x="1505564" y="2220149"/>
                      <a:pt x="1474239" y="2201861"/>
                    </a:cubicBezTo>
                    <a:lnTo>
                      <a:pt x="58082" y="1382820"/>
                    </a:lnTo>
                    <a:cubicBezTo>
                      <a:pt x="26104" y="1364532"/>
                      <a:pt x="0" y="1315546"/>
                      <a:pt x="0" y="1273745"/>
                    </a:cubicBezTo>
                    <a:lnTo>
                      <a:pt x="0" y="1003344"/>
                    </a:lnTo>
                    <a:cubicBezTo>
                      <a:pt x="0" y="971993"/>
                      <a:pt x="14684" y="953133"/>
                      <a:pt x="35516" y="953378"/>
                    </a:cubicBezTo>
                    <a:close/>
                    <a:moveTo>
                      <a:pt x="35516" y="478138"/>
                    </a:moveTo>
                    <a:cubicBezTo>
                      <a:pt x="42460" y="478209"/>
                      <a:pt x="50088" y="480413"/>
                      <a:pt x="58082" y="484985"/>
                    </a:cubicBezTo>
                    <a:lnTo>
                      <a:pt x="1474239" y="1303373"/>
                    </a:lnTo>
                    <a:cubicBezTo>
                      <a:pt x="1505564" y="1321661"/>
                      <a:pt x="1531668" y="1370647"/>
                      <a:pt x="1531668" y="1412448"/>
                    </a:cubicBezTo>
                    <a:lnTo>
                      <a:pt x="1531668" y="1682849"/>
                    </a:lnTo>
                    <a:cubicBezTo>
                      <a:pt x="1531668" y="1725304"/>
                      <a:pt x="1505564" y="1744898"/>
                      <a:pt x="1474239" y="1726610"/>
                    </a:cubicBezTo>
                    <a:lnTo>
                      <a:pt x="58082" y="908875"/>
                    </a:lnTo>
                    <a:cubicBezTo>
                      <a:pt x="26104" y="890587"/>
                      <a:pt x="0" y="840948"/>
                      <a:pt x="0" y="798494"/>
                    </a:cubicBezTo>
                    <a:lnTo>
                      <a:pt x="0" y="528746"/>
                    </a:lnTo>
                    <a:cubicBezTo>
                      <a:pt x="0" y="496905"/>
                      <a:pt x="14684" y="477923"/>
                      <a:pt x="35516" y="478138"/>
                    </a:cubicBezTo>
                    <a:close/>
                    <a:moveTo>
                      <a:pt x="35516" y="2"/>
                    </a:moveTo>
                    <a:cubicBezTo>
                      <a:pt x="42460" y="73"/>
                      <a:pt x="50088" y="2276"/>
                      <a:pt x="58082" y="6846"/>
                    </a:cubicBezTo>
                    <a:lnTo>
                      <a:pt x="1474239" y="825469"/>
                    </a:lnTo>
                    <a:cubicBezTo>
                      <a:pt x="1505564" y="843748"/>
                      <a:pt x="1531668" y="892709"/>
                      <a:pt x="1531668" y="935141"/>
                    </a:cubicBezTo>
                    <a:lnTo>
                      <a:pt x="1531668" y="1204751"/>
                    </a:lnTo>
                    <a:cubicBezTo>
                      <a:pt x="1531668" y="1247837"/>
                      <a:pt x="1505564" y="1266768"/>
                      <a:pt x="1474239" y="1248490"/>
                    </a:cubicBezTo>
                    <a:lnTo>
                      <a:pt x="58082" y="430519"/>
                    </a:lnTo>
                    <a:cubicBezTo>
                      <a:pt x="26104" y="412241"/>
                      <a:pt x="0" y="362627"/>
                      <a:pt x="0" y="320847"/>
                    </a:cubicBezTo>
                    <a:lnTo>
                      <a:pt x="0" y="50584"/>
                    </a:lnTo>
                    <a:cubicBezTo>
                      <a:pt x="0" y="18760"/>
                      <a:pt x="14684" y="-212"/>
                      <a:pt x="35516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B8C2C845-60C3-3B42-96D4-E087066B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3319" y="5288564"/>
                <a:ext cx="1393413" cy="3919145"/>
              </a:xfrm>
              <a:custGeom>
                <a:avLst/>
                <a:gdLst>
                  <a:gd name="connsiteX0" fmla="*/ 8566 w 1393413"/>
                  <a:gd name="connsiteY0" fmla="*/ 2862465 h 3919145"/>
                  <a:gd name="connsiteX1" fmla="*/ 29369 w 1393413"/>
                  <a:gd name="connsiteY1" fmla="*/ 2863200 h 3919145"/>
                  <a:gd name="connsiteX2" fmla="*/ 1364044 w 1393413"/>
                  <a:gd name="connsiteY2" fmla="*/ 3634790 h 3919145"/>
                  <a:gd name="connsiteX3" fmla="*/ 1393413 w 1393413"/>
                  <a:gd name="connsiteY3" fmla="*/ 3690324 h 3919145"/>
                  <a:gd name="connsiteX4" fmla="*/ 1393413 w 1393413"/>
                  <a:gd name="connsiteY4" fmla="*/ 3893512 h 3919145"/>
                  <a:gd name="connsiteX5" fmla="*/ 1364044 w 1393413"/>
                  <a:gd name="connsiteY5" fmla="*/ 3915725 h 3919145"/>
                  <a:gd name="connsiteX6" fmla="*/ 29369 w 1393413"/>
                  <a:gd name="connsiteY6" fmla="*/ 3144134 h 3919145"/>
                  <a:gd name="connsiteX7" fmla="*/ 0 w 1393413"/>
                  <a:gd name="connsiteY7" fmla="*/ 3087948 h 3919145"/>
                  <a:gd name="connsiteX8" fmla="*/ 0 w 1393413"/>
                  <a:gd name="connsiteY8" fmla="*/ 2884760 h 3919145"/>
                  <a:gd name="connsiteX9" fmla="*/ 8566 w 1393413"/>
                  <a:gd name="connsiteY9" fmla="*/ 2862465 h 3919145"/>
                  <a:gd name="connsiteX10" fmla="*/ 8566 w 1393413"/>
                  <a:gd name="connsiteY10" fmla="*/ 2387540 h 3919145"/>
                  <a:gd name="connsiteX11" fmla="*/ 29369 w 1393413"/>
                  <a:gd name="connsiteY11" fmla="*/ 2387948 h 3919145"/>
                  <a:gd name="connsiteX12" fmla="*/ 1364044 w 1393413"/>
                  <a:gd name="connsiteY12" fmla="*/ 3159539 h 3919145"/>
                  <a:gd name="connsiteX13" fmla="*/ 1393413 w 1393413"/>
                  <a:gd name="connsiteY13" fmla="*/ 3215073 h 3919145"/>
                  <a:gd name="connsiteX14" fmla="*/ 1393413 w 1393413"/>
                  <a:gd name="connsiteY14" fmla="*/ 3418260 h 3919145"/>
                  <a:gd name="connsiteX15" fmla="*/ 1364044 w 1393413"/>
                  <a:gd name="connsiteY15" fmla="*/ 3440474 h 3919145"/>
                  <a:gd name="connsiteX16" fmla="*/ 29369 w 1393413"/>
                  <a:gd name="connsiteY16" fmla="*/ 2668883 h 3919145"/>
                  <a:gd name="connsiteX17" fmla="*/ 0 w 1393413"/>
                  <a:gd name="connsiteY17" fmla="*/ 2612696 h 3919145"/>
                  <a:gd name="connsiteX18" fmla="*/ 0 w 1393413"/>
                  <a:gd name="connsiteY18" fmla="*/ 2410162 h 3919145"/>
                  <a:gd name="connsiteX19" fmla="*/ 8566 w 1393413"/>
                  <a:gd name="connsiteY19" fmla="*/ 2387540 h 3919145"/>
                  <a:gd name="connsiteX20" fmla="*/ 8566 w 1393413"/>
                  <a:gd name="connsiteY20" fmla="*/ 1909813 h 3919145"/>
                  <a:gd name="connsiteX21" fmla="*/ 29369 w 1393413"/>
                  <a:gd name="connsiteY21" fmla="*/ 1910466 h 3919145"/>
                  <a:gd name="connsiteX22" fmla="*/ 1364044 w 1393413"/>
                  <a:gd name="connsiteY22" fmla="*/ 2681586 h 3919145"/>
                  <a:gd name="connsiteX23" fmla="*/ 1393413 w 1393413"/>
                  <a:gd name="connsiteY23" fmla="*/ 2737739 h 3919145"/>
                  <a:gd name="connsiteX24" fmla="*/ 1393413 w 1393413"/>
                  <a:gd name="connsiteY24" fmla="*/ 2940803 h 3919145"/>
                  <a:gd name="connsiteX25" fmla="*/ 1364044 w 1393413"/>
                  <a:gd name="connsiteY25" fmla="*/ 2962350 h 3919145"/>
                  <a:gd name="connsiteX26" fmla="*/ 29369 w 1393413"/>
                  <a:gd name="connsiteY26" fmla="*/ 2191229 h 3919145"/>
                  <a:gd name="connsiteX27" fmla="*/ 0 w 1393413"/>
                  <a:gd name="connsiteY27" fmla="*/ 2135730 h 3919145"/>
                  <a:gd name="connsiteX28" fmla="*/ 0 w 1393413"/>
                  <a:gd name="connsiteY28" fmla="*/ 1932666 h 3919145"/>
                  <a:gd name="connsiteX29" fmla="*/ 8566 w 1393413"/>
                  <a:gd name="connsiteY29" fmla="*/ 1909813 h 3919145"/>
                  <a:gd name="connsiteX30" fmla="*/ 8566 w 1393413"/>
                  <a:gd name="connsiteY30" fmla="*/ 1434156 h 3919145"/>
                  <a:gd name="connsiteX31" fmla="*/ 29369 w 1393413"/>
                  <a:gd name="connsiteY31" fmla="*/ 1434564 h 3919145"/>
                  <a:gd name="connsiteX32" fmla="*/ 1364044 w 1393413"/>
                  <a:gd name="connsiteY32" fmla="*/ 2205684 h 3919145"/>
                  <a:gd name="connsiteX33" fmla="*/ 1393413 w 1393413"/>
                  <a:gd name="connsiteY33" fmla="*/ 2261184 h 3919145"/>
                  <a:gd name="connsiteX34" fmla="*/ 1393413 w 1393413"/>
                  <a:gd name="connsiteY34" fmla="*/ 2464901 h 3919145"/>
                  <a:gd name="connsiteX35" fmla="*/ 1364044 w 1393413"/>
                  <a:gd name="connsiteY35" fmla="*/ 2486448 h 3919145"/>
                  <a:gd name="connsiteX36" fmla="*/ 29369 w 1393413"/>
                  <a:gd name="connsiteY36" fmla="*/ 1715327 h 3919145"/>
                  <a:gd name="connsiteX37" fmla="*/ 0 w 1393413"/>
                  <a:gd name="connsiteY37" fmla="*/ 1659828 h 3919145"/>
                  <a:gd name="connsiteX38" fmla="*/ 0 w 1393413"/>
                  <a:gd name="connsiteY38" fmla="*/ 1456764 h 3919145"/>
                  <a:gd name="connsiteX39" fmla="*/ 8566 w 1393413"/>
                  <a:gd name="connsiteY39" fmla="*/ 1434156 h 3919145"/>
                  <a:gd name="connsiteX40" fmla="*/ 8566 w 1393413"/>
                  <a:gd name="connsiteY40" fmla="*/ 956031 h 3919145"/>
                  <a:gd name="connsiteX41" fmla="*/ 29369 w 1393413"/>
                  <a:gd name="connsiteY41" fmla="*/ 956439 h 3919145"/>
                  <a:gd name="connsiteX42" fmla="*/ 1364044 w 1393413"/>
                  <a:gd name="connsiteY42" fmla="*/ 1727377 h 3919145"/>
                  <a:gd name="connsiteX43" fmla="*/ 1393413 w 1393413"/>
                  <a:gd name="connsiteY43" fmla="*/ 1783564 h 3919145"/>
                  <a:gd name="connsiteX44" fmla="*/ 1393413 w 1393413"/>
                  <a:gd name="connsiteY44" fmla="*/ 1986751 h 3919145"/>
                  <a:gd name="connsiteX45" fmla="*/ 1364044 w 1393413"/>
                  <a:gd name="connsiteY45" fmla="*/ 2008965 h 3919145"/>
                  <a:gd name="connsiteX46" fmla="*/ 29369 w 1393413"/>
                  <a:gd name="connsiteY46" fmla="*/ 1236721 h 3919145"/>
                  <a:gd name="connsiteX47" fmla="*/ 0 w 1393413"/>
                  <a:gd name="connsiteY47" fmla="*/ 1181841 h 3919145"/>
                  <a:gd name="connsiteX48" fmla="*/ 0 w 1393413"/>
                  <a:gd name="connsiteY48" fmla="*/ 978653 h 3919145"/>
                  <a:gd name="connsiteX49" fmla="*/ 8566 w 1393413"/>
                  <a:gd name="connsiteY49" fmla="*/ 956031 h 3919145"/>
                  <a:gd name="connsiteX50" fmla="*/ 8566 w 1393413"/>
                  <a:gd name="connsiteY50" fmla="*/ 480862 h 3919145"/>
                  <a:gd name="connsiteX51" fmla="*/ 29369 w 1393413"/>
                  <a:gd name="connsiteY51" fmla="*/ 481842 h 3919145"/>
                  <a:gd name="connsiteX52" fmla="*/ 1364044 w 1393413"/>
                  <a:gd name="connsiteY52" fmla="*/ 1252779 h 3919145"/>
                  <a:gd name="connsiteX53" fmla="*/ 1393413 w 1393413"/>
                  <a:gd name="connsiteY53" fmla="*/ 1308313 h 3919145"/>
                  <a:gd name="connsiteX54" fmla="*/ 1393413 w 1393413"/>
                  <a:gd name="connsiteY54" fmla="*/ 1511500 h 3919145"/>
                  <a:gd name="connsiteX55" fmla="*/ 1364044 w 1393413"/>
                  <a:gd name="connsiteY55" fmla="*/ 1533714 h 3919145"/>
                  <a:gd name="connsiteX56" fmla="*/ 29369 w 1393413"/>
                  <a:gd name="connsiteY56" fmla="*/ 762123 h 3919145"/>
                  <a:gd name="connsiteX57" fmla="*/ 0 w 1393413"/>
                  <a:gd name="connsiteY57" fmla="*/ 706590 h 3919145"/>
                  <a:gd name="connsiteX58" fmla="*/ 0 w 1393413"/>
                  <a:gd name="connsiteY58" fmla="*/ 503402 h 3919145"/>
                  <a:gd name="connsiteX59" fmla="*/ 8566 w 1393413"/>
                  <a:gd name="connsiteY59" fmla="*/ 480862 h 3919145"/>
                  <a:gd name="connsiteX60" fmla="*/ 8566 w 1393413"/>
                  <a:gd name="connsiteY60" fmla="*/ 2971 h 3919145"/>
                  <a:gd name="connsiteX61" fmla="*/ 29369 w 1393413"/>
                  <a:gd name="connsiteY61" fmla="*/ 3706 h 3919145"/>
                  <a:gd name="connsiteX62" fmla="*/ 1364044 w 1393413"/>
                  <a:gd name="connsiteY62" fmla="*/ 774826 h 3919145"/>
                  <a:gd name="connsiteX63" fmla="*/ 1393413 w 1393413"/>
                  <a:gd name="connsiteY63" fmla="*/ 830326 h 3919145"/>
                  <a:gd name="connsiteX64" fmla="*/ 1393413 w 1393413"/>
                  <a:gd name="connsiteY64" fmla="*/ 1033390 h 3919145"/>
                  <a:gd name="connsiteX65" fmla="*/ 1364044 w 1393413"/>
                  <a:gd name="connsiteY65" fmla="*/ 1055590 h 3919145"/>
                  <a:gd name="connsiteX66" fmla="*/ 29369 w 1393413"/>
                  <a:gd name="connsiteY66" fmla="*/ 283816 h 3919145"/>
                  <a:gd name="connsiteX67" fmla="*/ 0 w 1393413"/>
                  <a:gd name="connsiteY67" fmla="*/ 228317 h 3919145"/>
                  <a:gd name="connsiteX68" fmla="*/ 0 w 1393413"/>
                  <a:gd name="connsiteY68" fmla="*/ 25253 h 3919145"/>
                  <a:gd name="connsiteX69" fmla="*/ 8566 w 1393413"/>
                  <a:gd name="connsiteY69" fmla="*/ 2971 h 391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93413" h="3919145">
                    <a:moveTo>
                      <a:pt x="8566" y="2862465"/>
                    </a:moveTo>
                    <a:cubicBezTo>
                      <a:pt x="13869" y="2858627"/>
                      <a:pt x="21211" y="2858627"/>
                      <a:pt x="29369" y="2863200"/>
                    </a:cubicBezTo>
                    <a:lnTo>
                      <a:pt x="1364044" y="3634790"/>
                    </a:lnTo>
                    <a:cubicBezTo>
                      <a:pt x="1380360" y="3643937"/>
                      <a:pt x="1393413" y="3668764"/>
                      <a:pt x="1393413" y="3690324"/>
                    </a:cubicBezTo>
                    <a:lnTo>
                      <a:pt x="1393413" y="3893512"/>
                    </a:lnTo>
                    <a:cubicBezTo>
                      <a:pt x="1393413" y="3915072"/>
                      <a:pt x="1380360" y="3924872"/>
                      <a:pt x="1364044" y="3915725"/>
                    </a:cubicBezTo>
                    <a:lnTo>
                      <a:pt x="29369" y="3144134"/>
                    </a:lnTo>
                    <a:cubicBezTo>
                      <a:pt x="13053" y="3134988"/>
                      <a:pt x="0" y="3109508"/>
                      <a:pt x="0" y="3087948"/>
                    </a:cubicBezTo>
                    <a:lnTo>
                      <a:pt x="0" y="2884760"/>
                    </a:lnTo>
                    <a:cubicBezTo>
                      <a:pt x="0" y="2873980"/>
                      <a:pt x="3263" y="2866303"/>
                      <a:pt x="8566" y="2862465"/>
                    </a:cubicBezTo>
                    <a:close/>
                    <a:moveTo>
                      <a:pt x="8566" y="2387540"/>
                    </a:moveTo>
                    <a:cubicBezTo>
                      <a:pt x="13869" y="2383538"/>
                      <a:pt x="21211" y="2383375"/>
                      <a:pt x="29369" y="2387948"/>
                    </a:cubicBezTo>
                    <a:lnTo>
                      <a:pt x="1364044" y="3159539"/>
                    </a:lnTo>
                    <a:cubicBezTo>
                      <a:pt x="1380360" y="3168686"/>
                      <a:pt x="1393413" y="3194166"/>
                      <a:pt x="1393413" y="3215073"/>
                    </a:cubicBezTo>
                    <a:lnTo>
                      <a:pt x="1393413" y="3418260"/>
                    </a:lnTo>
                    <a:cubicBezTo>
                      <a:pt x="1393413" y="3439821"/>
                      <a:pt x="1380360" y="3449621"/>
                      <a:pt x="1364044" y="3440474"/>
                    </a:cubicBezTo>
                    <a:lnTo>
                      <a:pt x="29369" y="2668883"/>
                    </a:lnTo>
                    <a:cubicBezTo>
                      <a:pt x="13053" y="2659083"/>
                      <a:pt x="0" y="2634256"/>
                      <a:pt x="0" y="2612696"/>
                    </a:cubicBezTo>
                    <a:lnTo>
                      <a:pt x="0" y="2410162"/>
                    </a:lnTo>
                    <a:cubicBezTo>
                      <a:pt x="0" y="2399382"/>
                      <a:pt x="3263" y="2391542"/>
                      <a:pt x="8566" y="2387540"/>
                    </a:cubicBezTo>
                    <a:close/>
                    <a:moveTo>
                      <a:pt x="8566" y="1909813"/>
                    </a:moveTo>
                    <a:cubicBezTo>
                      <a:pt x="13869" y="1905732"/>
                      <a:pt x="21211" y="1905569"/>
                      <a:pt x="29369" y="1910466"/>
                    </a:cubicBezTo>
                    <a:lnTo>
                      <a:pt x="1364044" y="2681586"/>
                    </a:lnTo>
                    <a:cubicBezTo>
                      <a:pt x="1380360" y="2690727"/>
                      <a:pt x="1393413" y="2716192"/>
                      <a:pt x="1393413" y="2737739"/>
                    </a:cubicBezTo>
                    <a:lnTo>
                      <a:pt x="1393413" y="2940803"/>
                    </a:lnTo>
                    <a:cubicBezTo>
                      <a:pt x="1393413" y="2962350"/>
                      <a:pt x="1380360" y="2971491"/>
                      <a:pt x="1364044" y="2962350"/>
                    </a:cubicBezTo>
                    <a:lnTo>
                      <a:pt x="29369" y="2191229"/>
                    </a:lnTo>
                    <a:cubicBezTo>
                      <a:pt x="13053" y="2182088"/>
                      <a:pt x="0" y="2157277"/>
                      <a:pt x="0" y="2135730"/>
                    </a:cubicBezTo>
                    <a:lnTo>
                      <a:pt x="0" y="1932666"/>
                    </a:lnTo>
                    <a:cubicBezTo>
                      <a:pt x="0" y="1921892"/>
                      <a:pt x="3263" y="1913894"/>
                      <a:pt x="8566" y="1909813"/>
                    </a:cubicBezTo>
                    <a:close/>
                    <a:moveTo>
                      <a:pt x="8566" y="1434156"/>
                    </a:moveTo>
                    <a:cubicBezTo>
                      <a:pt x="13869" y="1430157"/>
                      <a:pt x="21211" y="1429993"/>
                      <a:pt x="29369" y="1434564"/>
                    </a:cubicBezTo>
                    <a:lnTo>
                      <a:pt x="1364044" y="2205684"/>
                    </a:lnTo>
                    <a:cubicBezTo>
                      <a:pt x="1380360" y="2214825"/>
                      <a:pt x="1393413" y="2240290"/>
                      <a:pt x="1393413" y="2261184"/>
                    </a:cubicBezTo>
                    <a:lnTo>
                      <a:pt x="1393413" y="2464901"/>
                    </a:lnTo>
                    <a:cubicBezTo>
                      <a:pt x="1393413" y="2486448"/>
                      <a:pt x="1380360" y="2496242"/>
                      <a:pt x="1364044" y="2486448"/>
                    </a:cubicBezTo>
                    <a:lnTo>
                      <a:pt x="29369" y="1715327"/>
                    </a:lnTo>
                    <a:cubicBezTo>
                      <a:pt x="13053" y="1706186"/>
                      <a:pt x="0" y="1681375"/>
                      <a:pt x="0" y="1659828"/>
                    </a:cubicBezTo>
                    <a:lnTo>
                      <a:pt x="0" y="1456764"/>
                    </a:lnTo>
                    <a:cubicBezTo>
                      <a:pt x="0" y="1445990"/>
                      <a:pt x="3263" y="1438155"/>
                      <a:pt x="8566" y="1434156"/>
                    </a:cubicBezTo>
                    <a:close/>
                    <a:moveTo>
                      <a:pt x="8566" y="956031"/>
                    </a:moveTo>
                    <a:cubicBezTo>
                      <a:pt x="13869" y="952029"/>
                      <a:pt x="21211" y="951866"/>
                      <a:pt x="29369" y="956439"/>
                    </a:cubicBezTo>
                    <a:lnTo>
                      <a:pt x="1364044" y="1727377"/>
                    </a:lnTo>
                    <a:cubicBezTo>
                      <a:pt x="1380360" y="1737177"/>
                      <a:pt x="1393413" y="1762004"/>
                      <a:pt x="1393413" y="1783564"/>
                    </a:cubicBezTo>
                    <a:lnTo>
                      <a:pt x="1393413" y="1986751"/>
                    </a:lnTo>
                    <a:cubicBezTo>
                      <a:pt x="1393413" y="2008311"/>
                      <a:pt x="1380360" y="2018111"/>
                      <a:pt x="1364044" y="2008965"/>
                    </a:cubicBezTo>
                    <a:lnTo>
                      <a:pt x="29369" y="1236721"/>
                    </a:lnTo>
                    <a:cubicBezTo>
                      <a:pt x="13053" y="1227574"/>
                      <a:pt x="0" y="1203401"/>
                      <a:pt x="0" y="1181841"/>
                    </a:cubicBezTo>
                    <a:lnTo>
                      <a:pt x="0" y="978653"/>
                    </a:lnTo>
                    <a:cubicBezTo>
                      <a:pt x="0" y="967873"/>
                      <a:pt x="3263" y="960033"/>
                      <a:pt x="8566" y="956031"/>
                    </a:cubicBezTo>
                    <a:close/>
                    <a:moveTo>
                      <a:pt x="8566" y="480862"/>
                    </a:moveTo>
                    <a:cubicBezTo>
                      <a:pt x="13869" y="476942"/>
                      <a:pt x="21211" y="476942"/>
                      <a:pt x="29369" y="481842"/>
                    </a:cubicBezTo>
                    <a:lnTo>
                      <a:pt x="1364044" y="1252779"/>
                    </a:lnTo>
                    <a:cubicBezTo>
                      <a:pt x="1380360" y="1261926"/>
                      <a:pt x="1393413" y="1286753"/>
                      <a:pt x="1393413" y="1308313"/>
                    </a:cubicBezTo>
                    <a:lnTo>
                      <a:pt x="1393413" y="1511500"/>
                    </a:lnTo>
                    <a:cubicBezTo>
                      <a:pt x="1393413" y="1533060"/>
                      <a:pt x="1380360" y="1542860"/>
                      <a:pt x="1364044" y="1533714"/>
                    </a:cubicBezTo>
                    <a:lnTo>
                      <a:pt x="29369" y="762123"/>
                    </a:lnTo>
                    <a:cubicBezTo>
                      <a:pt x="13053" y="753630"/>
                      <a:pt x="0" y="728150"/>
                      <a:pt x="0" y="706590"/>
                    </a:cubicBezTo>
                    <a:lnTo>
                      <a:pt x="0" y="503402"/>
                    </a:lnTo>
                    <a:cubicBezTo>
                      <a:pt x="0" y="492622"/>
                      <a:pt x="3263" y="484782"/>
                      <a:pt x="8566" y="480862"/>
                    </a:cubicBezTo>
                    <a:close/>
                    <a:moveTo>
                      <a:pt x="8566" y="2971"/>
                    </a:moveTo>
                    <a:cubicBezTo>
                      <a:pt x="13869" y="-1028"/>
                      <a:pt x="21211" y="-1191"/>
                      <a:pt x="29369" y="3706"/>
                    </a:cubicBezTo>
                    <a:lnTo>
                      <a:pt x="1364044" y="774826"/>
                    </a:lnTo>
                    <a:cubicBezTo>
                      <a:pt x="1380360" y="783967"/>
                      <a:pt x="1393413" y="808779"/>
                      <a:pt x="1393413" y="830326"/>
                    </a:cubicBezTo>
                    <a:lnTo>
                      <a:pt x="1393413" y="1033390"/>
                    </a:lnTo>
                    <a:cubicBezTo>
                      <a:pt x="1393413" y="1054937"/>
                      <a:pt x="1380360" y="1064731"/>
                      <a:pt x="1364044" y="1055590"/>
                    </a:cubicBezTo>
                    <a:lnTo>
                      <a:pt x="29369" y="283816"/>
                    </a:lnTo>
                    <a:cubicBezTo>
                      <a:pt x="13053" y="274675"/>
                      <a:pt x="0" y="249864"/>
                      <a:pt x="0" y="228317"/>
                    </a:cubicBezTo>
                    <a:lnTo>
                      <a:pt x="0" y="25253"/>
                    </a:lnTo>
                    <a:cubicBezTo>
                      <a:pt x="0" y="14806"/>
                      <a:pt x="3263" y="6971"/>
                      <a:pt x="8566" y="2971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8" name="Freeform 239">
                <a:extLst>
                  <a:ext uri="{FF2B5EF4-FFF2-40B4-BE49-F238E27FC236}">
                    <a16:creationId xmlns:a16="http://schemas.microsoft.com/office/drawing/2014/main" id="{A4611845-D8B0-AF47-873A-FD372E790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5039" y="8450809"/>
                <a:ext cx="123852" cy="181460"/>
              </a:xfrm>
              <a:custGeom>
                <a:avLst/>
                <a:gdLst>
                  <a:gd name="T0" fmla="*/ 189 w 190"/>
                  <a:gd name="T1" fmla="*/ 193 h 279"/>
                  <a:gd name="T2" fmla="*/ 189 w 190"/>
                  <a:gd name="T3" fmla="*/ 193 h 279"/>
                  <a:gd name="T4" fmla="*/ 95 w 190"/>
                  <a:gd name="T5" fmla="*/ 248 h 279"/>
                  <a:gd name="T6" fmla="*/ 95 w 190"/>
                  <a:gd name="T7" fmla="*/ 248 h 279"/>
                  <a:gd name="T8" fmla="*/ 0 w 190"/>
                  <a:gd name="T9" fmla="*/ 84 h 279"/>
                  <a:gd name="T10" fmla="*/ 0 w 190"/>
                  <a:gd name="T11" fmla="*/ 84 h 279"/>
                  <a:gd name="T12" fmla="*/ 95 w 190"/>
                  <a:gd name="T13" fmla="*/ 30 h 279"/>
                  <a:gd name="T14" fmla="*/ 95 w 190"/>
                  <a:gd name="T15" fmla="*/ 30 h 279"/>
                  <a:gd name="T16" fmla="*/ 189 w 190"/>
                  <a:gd name="T17" fmla="*/ 19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79">
                    <a:moveTo>
                      <a:pt x="189" y="193"/>
                    </a:moveTo>
                    <a:lnTo>
                      <a:pt x="189" y="193"/>
                    </a:lnTo>
                    <a:cubicBezTo>
                      <a:pt x="189" y="254"/>
                      <a:pt x="147" y="278"/>
                      <a:pt x="95" y="248"/>
                    </a:cubicBezTo>
                    <a:lnTo>
                      <a:pt x="95" y="248"/>
                    </a:lnTo>
                    <a:cubicBezTo>
                      <a:pt x="42" y="218"/>
                      <a:pt x="0" y="145"/>
                      <a:pt x="0" y="84"/>
                    </a:cubicBezTo>
                    <a:lnTo>
                      <a:pt x="0" y="84"/>
                    </a:lnTo>
                    <a:cubicBezTo>
                      <a:pt x="0" y="24"/>
                      <a:pt x="42" y="0"/>
                      <a:pt x="95" y="30"/>
                    </a:cubicBezTo>
                    <a:lnTo>
                      <a:pt x="95" y="30"/>
                    </a:lnTo>
                    <a:cubicBezTo>
                      <a:pt x="147" y="60"/>
                      <a:pt x="189" y="133"/>
                      <a:pt x="189" y="193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9" name="Freeform 244">
                <a:extLst>
                  <a:ext uri="{FF2B5EF4-FFF2-40B4-BE49-F238E27FC236}">
                    <a16:creationId xmlns:a16="http://schemas.microsoft.com/office/drawing/2014/main" id="{7B9813B1-33D3-934D-BA40-B251546B3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776" y="8453689"/>
                <a:ext cx="385961" cy="457967"/>
              </a:xfrm>
              <a:custGeom>
                <a:avLst/>
                <a:gdLst>
                  <a:gd name="T0" fmla="*/ 36 w 591"/>
                  <a:gd name="T1" fmla="*/ 701 h 702"/>
                  <a:gd name="T2" fmla="*/ 36 w 591"/>
                  <a:gd name="T3" fmla="*/ 701 h 702"/>
                  <a:gd name="T4" fmla="*/ 9 w 591"/>
                  <a:gd name="T5" fmla="*/ 685 h 702"/>
                  <a:gd name="T6" fmla="*/ 9 w 591"/>
                  <a:gd name="T7" fmla="*/ 685 h 702"/>
                  <a:gd name="T8" fmla="*/ 20 w 591"/>
                  <a:gd name="T9" fmla="*/ 642 h 702"/>
                  <a:gd name="T10" fmla="*/ 448 w 591"/>
                  <a:gd name="T11" fmla="*/ 394 h 702"/>
                  <a:gd name="T12" fmla="*/ 448 w 591"/>
                  <a:gd name="T13" fmla="*/ 394 h 702"/>
                  <a:gd name="T14" fmla="*/ 527 w 591"/>
                  <a:gd name="T15" fmla="*/ 258 h 702"/>
                  <a:gd name="T16" fmla="*/ 527 w 591"/>
                  <a:gd name="T17" fmla="*/ 32 h 702"/>
                  <a:gd name="T18" fmla="*/ 527 w 591"/>
                  <a:gd name="T19" fmla="*/ 32 h 702"/>
                  <a:gd name="T20" fmla="*/ 558 w 591"/>
                  <a:gd name="T21" fmla="*/ 0 h 702"/>
                  <a:gd name="T22" fmla="*/ 558 w 591"/>
                  <a:gd name="T23" fmla="*/ 0 h 702"/>
                  <a:gd name="T24" fmla="*/ 590 w 591"/>
                  <a:gd name="T25" fmla="*/ 32 h 702"/>
                  <a:gd name="T26" fmla="*/ 590 w 591"/>
                  <a:gd name="T27" fmla="*/ 258 h 702"/>
                  <a:gd name="T28" fmla="*/ 590 w 591"/>
                  <a:gd name="T29" fmla="*/ 258 h 702"/>
                  <a:gd name="T30" fmla="*/ 480 w 591"/>
                  <a:gd name="T31" fmla="*/ 450 h 702"/>
                  <a:gd name="T32" fmla="*/ 51 w 591"/>
                  <a:gd name="T33" fmla="*/ 697 h 702"/>
                  <a:gd name="T34" fmla="*/ 51 w 591"/>
                  <a:gd name="T35" fmla="*/ 697 h 702"/>
                  <a:gd name="T36" fmla="*/ 36 w 591"/>
                  <a:gd name="T37" fmla="*/ 70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1" h="702">
                    <a:moveTo>
                      <a:pt x="36" y="701"/>
                    </a:moveTo>
                    <a:lnTo>
                      <a:pt x="36" y="701"/>
                    </a:lnTo>
                    <a:cubicBezTo>
                      <a:pt x="25" y="701"/>
                      <a:pt x="15" y="696"/>
                      <a:pt x="9" y="685"/>
                    </a:cubicBezTo>
                    <a:lnTo>
                      <a:pt x="9" y="685"/>
                    </a:lnTo>
                    <a:cubicBezTo>
                      <a:pt x="0" y="671"/>
                      <a:pt x="5" y="651"/>
                      <a:pt x="20" y="642"/>
                    </a:cubicBezTo>
                    <a:lnTo>
                      <a:pt x="448" y="394"/>
                    </a:lnTo>
                    <a:lnTo>
                      <a:pt x="448" y="394"/>
                    </a:lnTo>
                    <a:cubicBezTo>
                      <a:pt x="496" y="367"/>
                      <a:pt x="527" y="315"/>
                      <a:pt x="527" y="258"/>
                    </a:cubicBezTo>
                    <a:lnTo>
                      <a:pt x="527" y="32"/>
                    </a:lnTo>
                    <a:lnTo>
                      <a:pt x="527" y="32"/>
                    </a:lnTo>
                    <a:cubicBezTo>
                      <a:pt x="527" y="14"/>
                      <a:pt x="541" y="0"/>
                      <a:pt x="558" y="0"/>
                    </a:cubicBezTo>
                    <a:lnTo>
                      <a:pt x="558" y="0"/>
                    </a:lnTo>
                    <a:cubicBezTo>
                      <a:pt x="576" y="0"/>
                      <a:pt x="590" y="14"/>
                      <a:pt x="590" y="32"/>
                    </a:cubicBezTo>
                    <a:lnTo>
                      <a:pt x="590" y="258"/>
                    </a:lnTo>
                    <a:lnTo>
                      <a:pt x="590" y="258"/>
                    </a:lnTo>
                    <a:cubicBezTo>
                      <a:pt x="590" y="337"/>
                      <a:pt x="548" y="410"/>
                      <a:pt x="480" y="450"/>
                    </a:cubicBezTo>
                    <a:lnTo>
                      <a:pt x="51" y="697"/>
                    </a:lnTo>
                    <a:lnTo>
                      <a:pt x="51" y="697"/>
                    </a:lnTo>
                    <a:cubicBezTo>
                      <a:pt x="47" y="700"/>
                      <a:pt x="41" y="701"/>
                      <a:pt x="36" y="70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6220DE9-0D22-B042-9969-ADE61D48C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1582" y="8795716"/>
                <a:ext cx="419875" cy="337071"/>
              </a:xfrm>
              <a:custGeom>
                <a:avLst/>
                <a:gdLst>
                  <a:gd name="connsiteX0" fmla="*/ 336695 w 419875"/>
                  <a:gd name="connsiteY0" fmla="*/ 165 h 337071"/>
                  <a:gd name="connsiteX1" fmla="*/ 360038 w 419875"/>
                  <a:gd name="connsiteY1" fmla="*/ 8178 h 337071"/>
                  <a:gd name="connsiteX2" fmla="*/ 419875 w 419875"/>
                  <a:gd name="connsiteY2" fmla="*/ 112840 h 337071"/>
                  <a:gd name="connsiteX3" fmla="*/ 402152 w 419875"/>
                  <a:gd name="connsiteY3" fmla="*/ 152006 h 337071"/>
                  <a:gd name="connsiteX4" fmla="*/ 401299 w 419875"/>
                  <a:gd name="connsiteY4" fmla="*/ 152176 h 337071"/>
                  <a:gd name="connsiteX5" fmla="*/ 402591 w 419875"/>
                  <a:gd name="connsiteY5" fmla="*/ 154433 h 337071"/>
                  <a:gd name="connsiteX6" fmla="*/ 84687 w 419875"/>
                  <a:gd name="connsiteY6" fmla="*/ 337071 h 337071"/>
                  <a:gd name="connsiteX7" fmla="*/ 0 w 419875"/>
                  <a:gd name="connsiteY7" fmla="*/ 189128 h 337071"/>
                  <a:gd name="connsiteX8" fmla="*/ 312901 w 419875"/>
                  <a:gd name="connsiteY8" fmla="*/ 9364 h 337071"/>
                  <a:gd name="connsiteX9" fmla="*/ 317681 w 419875"/>
                  <a:gd name="connsiteY9" fmla="*/ 3926 h 337071"/>
                  <a:gd name="connsiteX10" fmla="*/ 336695 w 419875"/>
                  <a:gd name="connsiteY10" fmla="*/ 165 h 33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875" h="337071">
                    <a:moveTo>
                      <a:pt x="336695" y="165"/>
                    </a:moveTo>
                    <a:cubicBezTo>
                      <a:pt x="343860" y="819"/>
                      <a:pt x="351746" y="3436"/>
                      <a:pt x="360038" y="8178"/>
                    </a:cubicBezTo>
                    <a:cubicBezTo>
                      <a:pt x="393209" y="27802"/>
                      <a:pt x="419875" y="74246"/>
                      <a:pt x="419875" y="112840"/>
                    </a:cubicBezTo>
                    <a:cubicBezTo>
                      <a:pt x="419875" y="132137"/>
                      <a:pt x="413046" y="145710"/>
                      <a:pt x="402152" y="152006"/>
                    </a:cubicBezTo>
                    <a:lnTo>
                      <a:pt x="401299" y="152176"/>
                    </a:lnTo>
                    <a:lnTo>
                      <a:pt x="402591" y="154433"/>
                    </a:lnTo>
                    <a:lnTo>
                      <a:pt x="84687" y="337071"/>
                    </a:lnTo>
                    <a:lnTo>
                      <a:pt x="0" y="189128"/>
                    </a:lnTo>
                    <a:lnTo>
                      <a:pt x="312901" y="9364"/>
                    </a:lnTo>
                    <a:lnTo>
                      <a:pt x="317681" y="3926"/>
                    </a:lnTo>
                    <a:cubicBezTo>
                      <a:pt x="323088" y="819"/>
                      <a:pt x="329531" y="-489"/>
                      <a:pt x="33669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1" name="Freeform 248">
                <a:extLst>
                  <a:ext uri="{FF2B5EF4-FFF2-40B4-BE49-F238E27FC236}">
                    <a16:creationId xmlns:a16="http://schemas.microsoft.com/office/drawing/2014/main" id="{414B9532-B438-3748-9998-CB0E82041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3428" y="8891496"/>
                <a:ext cx="192981" cy="210261"/>
              </a:xfrm>
              <a:custGeom>
                <a:avLst/>
                <a:gdLst>
                  <a:gd name="T0" fmla="*/ 0 w 296"/>
                  <a:gd name="T1" fmla="*/ 94 h 321"/>
                  <a:gd name="T2" fmla="*/ 166 w 296"/>
                  <a:gd name="T3" fmla="*/ 0 h 321"/>
                  <a:gd name="T4" fmla="*/ 166 w 296"/>
                  <a:gd name="T5" fmla="*/ 0 h 321"/>
                  <a:gd name="T6" fmla="*/ 295 w 296"/>
                  <a:gd name="T7" fmla="*/ 225 h 321"/>
                  <a:gd name="T8" fmla="*/ 130 w 296"/>
                  <a:gd name="T9" fmla="*/ 320 h 321"/>
                  <a:gd name="T10" fmla="*/ 130 w 296"/>
                  <a:gd name="T11" fmla="*/ 320 h 321"/>
                  <a:gd name="T12" fmla="*/ 0 w 296"/>
                  <a:gd name="T13" fmla="*/ 9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321">
                    <a:moveTo>
                      <a:pt x="0" y="94"/>
                    </a:moveTo>
                    <a:lnTo>
                      <a:pt x="166" y="0"/>
                    </a:lnTo>
                    <a:lnTo>
                      <a:pt x="166" y="0"/>
                    </a:lnTo>
                    <a:cubicBezTo>
                      <a:pt x="234" y="49"/>
                      <a:pt x="288" y="142"/>
                      <a:pt x="295" y="225"/>
                    </a:cubicBezTo>
                    <a:lnTo>
                      <a:pt x="130" y="320"/>
                    </a:lnTo>
                    <a:lnTo>
                      <a:pt x="130" y="320"/>
                    </a:lnTo>
                    <a:cubicBezTo>
                      <a:pt x="61" y="271"/>
                      <a:pt x="8" y="178"/>
                      <a:pt x="0" y="9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47F3E69F-C8DE-774D-A089-DE7B32C9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2093" y="8897850"/>
                <a:ext cx="664694" cy="534489"/>
              </a:xfrm>
              <a:custGeom>
                <a:avLst/>
                <a:gdLst>
                  <a:gd name="connsiteX0" fmla="*/ 529456 w 664694"/>
                  <a:gd name="connsiteY0" fmla="*/ 258 h 534489"/>
                  <a:gd name="connsiteX1" fmla="*/ 567746 w 664694"/>
                  <a:gd name="connsiteY1" fmla="*/ 13403 h 534489"/>
                  <a:gd name="connsiteX2" fmla="*/ 664694 w 664694"/>
                  <a:gd name="connsiteY2" fmla="*/ 182181 h 534489"/>
                  <a:gd name="connsiteX3" fmla="*/ 636035 w 664694"/>
                  <a:gd name="connsiteY3" fmla="*/ 245147 h 534489"/>
                  <a:gd name="connsiteX4" fmla="*/ 634414 w 664694"/>
                  <a:gd name="connsiteY4" fmla="*/ 245472 h 534489"/>
                  <a:gd name="connsiteX5" fmla="*/ 635894 w 664694"/>
                  <a:gd name="connsiteY5" fmla="*/ 248052 h 534489"/>
                  <a:gd name="connsiteX6" fmla="*/ 136962 w 664694"/>
                  <a:gd name="connsiteY6" fmla="*/ 534489 h 534489"/>
                  <a:gd name="connsiteX7" fmla="*/ 0 w 664694"/>
                  <a:gd name="connsiteY7" fmla="*/ 295138 h 534489"/>
                  <a:gd name="connsiteX8" fmla="*/ 495326 w 664694"/>
                  <a:gd name="connsiteY8" fmla="*/ 9749 h 534489"/>
                  <a:gd name="connsiteX9" fmla="*/ 498229 w 664694"/>
                  <a:gd name="connsiteY9" fmla="*/ 6479 h 534489"/>
                  <a:gd name="connsiteX10" fmla="*/ 529456 w 664694"/>
                  <a:gd name="connsiteY10" fmla="*/ 258 h 53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694" h="534489">
                    <a:moveTo>
                      <a:pt x="529456" y="258"/>
                    </a:moveTo>
                    <a:cubicBezTo>
                      <a:pt x="541216" y="1307"/>
                      <a:pt x="554154" y="5583"/>
                      <a:pt x="567746" y="13403"/>
                    </a:cubicBezTo>
                    <a:cubicBezTo>
                      <a:pt x="621460" y="44683"/>
                      <a:pt x="664694" y="120274"/>
                      <a:pt x="664694" y="182181"/>
                    </a:cubicBezTo>
                    <a:cubicBezTo>
                      <a:pt x="664694" y="213135"/>
                      <a:pt x="653722" y="234965"/>
                      <a:pt x="636035" y="245147"/>
                    </a:cubicBezTo>
                    <a:lnTo>
                      <a:pt x="634414" y="245472"/>
                    </a:lnTo>
                    <a:lnTo>
                      <a:pt x="635894" y="248052"/>
                    </a:lnTo>
                    <a:lnTo>
                      <a:pt x="136962" y="534489"/>
                    </a:lnTo>
                    <a:lnTo>
                      <a:pt x="0" y="295138"/>
                    </a:lnTo>
                    <a:lnTo>
                      <a:pt x="495326" y="9749"/>
                    </a:lnTo>
                    <a:lnTo>
                      <a:pt x="498229" y="6479"/>
                    </a:lnTo>
                    <a:cubicBezTo>
                      <a:pt x="507113" y="1388"/>
                      <a:pt x="517696" y="-791"/>
                      <a:pt x="529456" y="2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3" name="Freeform 251">
                <a:extLst>
                  <a:ext uri="{FF2B5EF4-FFF2-40B4-BE49-F238E27FC236}">
                    <a16:creationId xmlns:a16="http://schemas.microsoft.com/office/drawing/2014/main" id="{352A33AD-10C8-1746-B4E5-B27C26A85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4458" y="8591945"/>
                <a:ext cx="6529645" cy="3770315"/>
              </a:xfrm>
              <a:custGeom>
                <a:avLst/>
                <a:gdLst>
                  <a:gd name="T0" fmla="*/ 5539 w 9996"/>
                  <a:gd name="T1" fmla="*/ 5684 h 5773"/>
                  <a:gd name="T2" fmla="*/ 152 w 9996"/>
                  <a:gd name="T3" fmla="*/ 2574 h 5773"/>
                  <a:gd name="T4" fmla="*/ 152 w 9996"/>
                  <a:gd name="T5" fmla="*/ 2574 h 5773"/>
                  <a:gd name="T6" fmla="*/ 195 w 9996"/>
                  <a:gd name="T7" fmla="*/ 2230 h 5773"/>
                  <a:gd name="T8" fmla="*/ 3863 w 9996"/>
                  <a:gd name="T9" fmla="*/ 113 h 5773"/>
                  <a:gd name="T10" fmla="*/ 3863 w 9996"/>
                  <a:gd name="T11" fmla="*/ 113 h 5773"/>
                  <a:gd name="T12" fmla="*/ 4457 w 9996"/>
                  <a:gd name="T13" fmla="*/ 89 h 5773"/>
                  <a:gd name="T14" fmla="*/ 9843 w 9996"/>
                  <a:gd name="T15" fmla="*/ 3199 h 5773"/>
                  <a:gd name="T16" fmla="*/ 9843 w 9996"/>
                  <a:gd name="T17" fmla="*/ 3199 h 5773"/>
                  <a:gd name="T18" fmla="*/ 9800 w 9996"/>
                  <a:gd name="T19" fmla="*/ 3542 h 5773"/>
                  <a:gd name="T20" fmla="*/ 6133 w 9996"/>
                  <a:gd name="T21" fmla="*/ 5659 h 5773"/>
                  <a:gd name="T22" fmla="*/ 6133 w 9996"/>
                  <a:gd name="T23" fmla="*/ 5659 h 5773"/>
                  <a:gd name="T24" fmla="*/ 5539 w 9996"/>
                  <a:gd name="T25" fmla="*/ 5684 h 5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96" h="5773">
                    <a:moveTo>
                      <a:pt x="5539" y="5684"/>
                    </a:moveTo>
                    <a:lnTo>
                      <a:pt x="152" y="2574"/>
                    </a:lnTo>
                    <a:lnTo>
                      <a:pt x="152" y="2574"/>
                    </a:lnTo>
                    <a:cubicBezTo>
                      <a:pt x="0" y="2486"/>
                      <a:pt x="19" y="2332"/>
                      <a:pt x="195" y="2230"/>
                    </a:cubicBezTo>
                    <a:lnTo>
                      <a:pt x="3863" y="113"/>
                    </a:lnTo>
                    <a:lnTo>
                      <a:pt x="3863" y="113"/>
                    </a:lnTo>
                    <a:cubicBezTo>
                      <a:pt x="4039" y="12"/>
                      <a:pt x="4305" y="0"/>
                      <a:pt x="4457" y="89"/>
                    </a:cubicBezTo>
                    <a:lnTo>
                      <a:pt x="9843" y="3199"/>
                    </a:lnTo>
                    <a:lnTo>
                      <a:pt x="9843" y="3199"/>
                    </a:lnTo>
                    <a:cubicBezTo>
                      <a:pt x="9995" y="3287"/>
                      <a:pt x="9977" y="3441"/>
                      <a:pt x="9800" y="3542"/>
                    </a:cubicBezTo>
                    <a:lnTo>
                      <a:pt x="6133" y="5659"/>
                    </a:lnTo>
                    <a:lnTo>
                      <a:pt x="6133" y="5659"/>
                    </a:lnTo>
                    <a:cubicBezTo>
                      <a:pt x="5957" y="5761"/>
                      <a:pt x="5691" y="5772"/>
                      <a:pt x="5539" y="568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4" name="Freeform 252">
                <a:extLst>
                  <a:ext uri="{FF2B5EF4-FFF2-40B4-BE49-F238E27FC236}">
                    <a16:creationId xmlns:a16="http://schemas.microsoft.com/office/drawing/2014/main" id="{EAC45DAE-D745-1343-900B-4F1F43EB5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774" y="11763157"/>
                <a:ext cx="720076" cy="443567"/>
              </a:xfrm>
              <a:custGeom>
                <a:avLst/>
                <a:gdLst>
                  <a:gd name="T0" fmla="*/ 1066 w 1103"/>
                  <a:gd name="T1" fmla="*/ 678 h 679"/>
                  <a:gd name="T2" fmla="*/ 1066 w 1103"/>
                  <a:gd name="T3" fmla="*/ 678 h 679"/>
                  <a:gd name="T4" fmla="*/ 1050 w 1103"/>
                  <a:gd name="T5" fmla="*/ 673 h 679"/>
                  <a:gd name="T6" fmla="*/ 20 w 1103"/>
                  <a:gd name="T7" fmla="*/ 63 h 679"/>
                  <a:gd name="T8" fmla="*/ 20 w 1103"/>
                  <a:gd name="T9" fmla="*/ 63 h 679"/>
                  <a:gd name="T10" fmla="*/ 9 w 1103"/>
                  <a:gd name="T11" fmla="*/ 20 h 679"/>
                  <a:gd name="T12" fmla="*/ 9 w 1103"/>
                  <a:gd name="T13" fmla="*/ 20 h 679"/>
                  <a:gd name="T14" fmla="*/ 52 w 1103"/>
                  <a:gd name="T15" fmla="*/ 9 h 679"/>
                  <a:gd name="T16" fmla="*/ 1082 w 1103"/>
                  <a:gd name="T17" fmla="*/ 619 h 679"/>
                  <a:gd name="T18" fmla="*/ 1082 w 1103"/>
                  <a:gd name="T19" fmla="*/ 619 h 679"/>
                  <a:gd name="T20" fmla="*/ 1093 w 1103"/>
                  <a:gd name="T21" fmla="*/ 662 h 679"/>
                  <a:gd name="T22" fmla="*/ 1093 w 1103"/>
                  <a:gd name="T23" fmla="*/ 662 h 679"/>
                  <a:gd name="T24" fmla="*/ 1066 w 1103"/>
                  <a:gd name="T25" fmla="*/ 678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3" h="679">
                    <a:moveTo>
                      <a:pt x="1066" y="678"/>
                    </a:moveTo>
                    <a:lnTo>
                      <a:pt x="1066" y="678"/>
                    </a:lnTo>
                    <a:cubicBezTo>
                      <a:pt x="1060" y="678"/>
                      <a:pt x="1054" y="677"/>
                      <a:pt x="1050" y="673"/>
                    </a:cubicBezTo>
                    <a:lnTo>
                      <a:pt x="20" y="63"/>
                    </a:lnTo>
                    <a:lnTo>
                      <a:pt x="20" y="63"/>
                    </a:lnTo>
                    <a:cubicBezTo>
                      <a:pt x="5" y="54"/>
                      <a:pt x="0" y="35"/>
                      <a:pt x="9" y="20"/>
                    </a:cubicBezTo>
                    <a:lnTo>
                      <a:pt x="9" y="20"/>
                    </a:lnTo>
                    <a:cubicBezTo>
                      <a:pt x="17" y="4"/>
                      <a:pt x="37" y="0"/>
                      <a:pt x="52" y="9"/>
                    </a:cubicBezTo>
                    <a:lnTo>
                      <a:pt x="1082" y="619"/>
                    </a:lnTo>
                    <a:lnTo>
                      <a:pt x="1082" y="619"/>
                    </a:lnTo>
                    <a:cubicBezTo>
                      <a:pt x="1097" y="628"/>
                      <a:pt x="1102" y="648"/>
                      <a:pt x="1093" y="662"/>
                    </a:cubicBezTo>
                    <a:lnTo>
                      <a:pt x="1093" y="662"/>
                    </a:lnTo>
                    <a:cubicBezTo>
                      <a:pt x="1087" y="672"/>
                      <a:pt x="1076" y="678"/>
                      <a:pt x="1066" y="67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5" name="Freeform 253">
                <a:extLst>
                  <a:ext uri="{FF2B5EF4-FFF2-40B4-BE49-F238E27FC236}">
                    <a16:creationId xmlns:a16="http://schemas.microsoft.com/office/drawing/2014/main" id="{4FE828EC-51A5-6446-ABAA-1F7895F2F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6141" y="8387443"/>
                <a:ext cx="6469159" cy="3660865"/>
              </a:xfrm>
              <a:custGeom>
                <a:avLst/>
                <a:gdLst>
                  <a:gd name="T0" fmla="*/ 9899 w 9903"/>
                  <a:gd name="T1" fmla="*/ 2930 h 5606"/>
                  <a:gd name="T2" fmla="*/ 9162 w 9903"/>
                  <a:gd name="T3" fmla="*/ 2833 h 5606"/>
                  <a:gd name="T4" fmla="*/ 4410 w 9903"/>
                  <a:gd name="T5" fmla="*/ 88 h 5606"/>
                  <a:gd name="T6" fmla="*/ 4410 w 9903"/>
                  <a:gd name="T7" fmla="*/ 88 h 5606"/>
                  <a:gd name="T8" fmla="*/ 3816 w 9903"/>
                  <a:gd name="T9" fmla="*/ 113 h 5606"/>
                  <a:gd name="T10" fmla="*/ 448 w 9903"/>
                  <a:gd name="T11" fmla="*/ 2057 h 5606"/>
                  <a:gd name="T12" fmla="*/ 2 w 9903"/>
                  <a:gd name="T13" fmla="*/ 1998 h 5606"/>
                  <a:gd name="T14" fmla="*/ 2 w 9903"/>
                  <a:gd name="T15" fmla="*/ 2251 h 5606"/>
                  <a:gd name="T16" fmla="*/ 3 w 9903"/>
                  <a:gd name="T17" fmla="*/ 2251 h 5606"/>
                  <a:gd name="T18" fmla="*/ 3 w 9903"/>
                  <a:gd name="T19" fmla="*/ 2251 h 5606"/>
                  <a:gd name="T20" fmla="*/ 105 w 9903"/>
                  <a:gd name="T21" fmla="*/ 2407 h 5606"/>
                  <a:gd name="T22" fmla="*/ 5492 w 9903"/>
                  <a:gd name="T23" fmla="*/ 5517 h 5606"/>
                  <a:gd name="T24" fmla="*/ 5492 w 9903"/>
                  <a:gd name="T25" fmla="*/ 5517 h 5606"/>
                  <a:gd name="T26" fmla="*/ 6086 w 9903"/>
                  <a:gd name="T27" fmla="*/ 5492 h 5606"/>
                  <a:gd name="T28" fmla="*/ 9753 w 9903"/>
                  <a:gd name="T29" fmla="*/ 3376 h 5606"/>
                  <a:gd name="T30" fmla="*/ 9753 w 9903"/>
                  <a:gd name="T31" fmla="*/ 3376 h 5606"/>
                  <a:gd name="T32" fmla="*/ 9899 w 9903"/>
                  <a:gd name="T33" fmla="*/ 3175 h 5606"/>
                  <a:gd name="T34" fmla="*/ 9899 w 9903"/>
                  <a:gd name="T35" fmla="*/ 2930 h 5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03" h="5606">
                    <a:moveTo>
                      <a:pt x="9899" y="2930"/>
                    </a:moveTo>
                    <a:lnTo>
                      <a:pt x="9162" y="2833"/>
                    </a:lnTo>
                    <a:lnTo>
                      <a:pt x="4410" y="88"/>
                    </a:lnTo>
                    <a:lnTo>
                      <a:pt x="4410" y="88"/>
                    </a:lnTo>
                    <a:cubicBezTo>
                      <a:pt x="4258" y="0"/>
                      <a:pt x="3992" y="11"/>
                      <a:pt x="3816" y="113"/>
                    </a:cubicBezTo>
                    <a:lnTo>
                      <a:pt x="448" y="2057"/>
                    </a:lnTo>
                    <a:lnTo>
                      <a:pt x="2" y="1998"/>
                    </a:lnTo>
                    <a:lnTo>
                      <a:pt x="2" y="2251"/>
                    </a:lnTo>
                    <a:lnTo>
                      <a:pt x="3" y="2251"/>
                    </a:lnTo>
                    <a:lnTo>
                      <a:pt x="3" y="2251"/>
                    </a:lnTo>
                    <a:cubicBezTo>
                      <a:pt x="0" y="2309"/>
                      <a:pt x="34" y="2365"/>
                      <a:pt x="105" y="2407"/>
                    </a:cubicBezTo>
                    <a:lnTo>
                      <a:pt x="5492" y="5517"/>
                    </a:lnTo>
                    <a:lnTo>
                      <a:pt x="5492" y="5517"/>
                    </a:lnTo>
                    <a:cubicBezTo>
                      <a:pt x="5644" y="5605"/>
                      <a:pt x="5910" y="5594"/>
                      <a:pt x="6086" y="5492"/>
                    </a:cubicBezTo>
                    <a:lnTo>
                      <a:pt x="9753" y="3376"/>
                    </a:lnTo>
                    <a:lnTo>
                      <a:pt x="9753" y="3376"/>
                    </a:lnTo>
                    <a:cubicBezTo>
                      <a:pt x="9852" y="3318"/>
                      <a:pt x="9902" y="3245"/>
                      <a:pt x="9899" y="3175"/>
                    </a:cubicBezTo>
                    <a:lnTo>
                      <a:pt x="9899" y="293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CA6C31-EFF6-E945-9DA9-7BB9B7CF2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7447" y="9041271"/>
                <a:ext cx="4131276" cy="2988361"/>
              </a:xfrm>
              <a:custGeom>
                <a:avLst/>
                <a:gdLst>
                  <a:gd name="connsiteX0" fmla="*/ 1486371 w 4131276"/>
                  <a:gd name="connsiteY0" fmla="*/ 0 h 2988361"/>
                  <a:gd name="connsiteX1" fmla="*/ 3911194 w 4131276"/>
                  <a:gd name="connsiteY1" fmla="*/ 0 h 2988361"/>
                  <a:gd name="connsiteX2" fmla="*/ 4131276 w 4131276"/>
                  <a:gd name="connsiteY2" fmla="*/ 127360 h 2988361"/>
                  <a:gd name="connsiteX3" fmla="*/ 3785806 w 4131276"/>
                  <a:gd name="connsiteY3" fmla="*/ 2987408 h 2988361"/>
                  <a:gd name="connsiteX4" fmla="*/ 3585315 w 4131276"/>
                  <a:gd name="connsiteY4" fmla="*/ 2949527 h 2988361"/>
                  <a:gd name="connsiteX5" fmla="*/ 67266 w 4131276"/>
                  <a:gd name="connsiteY5" fmla="*/ 918298 h 2988361"/>
                  <a:gd name="connsiteX6" fmla="*/ 653 w 4131276"/>
                  <a:gd name="connsiteY6" fmla="*/ 816410 h 2988361"/>
                  <a:gd name="connsiteX7" fmla="*/ 0 w 4131276"/>
                  <a:gd name="connsiteY7" fmla="*/ 816410 h 2988361"/>
                  <a:gd name="connsiteX8" fmla="*/ 0 w 4131276"/>
                  <a:gd name="connsiteY8" fmla="*/ 651169 h 2988361"/>
                  <a:gd name="connsiteX9" fmla="*/ 6 w 4131276"/>
                  <a:gd name="connsiteY9" fmla="*/ 651170 h 2988361"/>
                  <a:gd name="connsiteX10" fmla="*/ 6 w 4131276"/>
                  <a:gd name="connsiteY10" fmla="*/ 650949 h 2988361"/>
                  <a:gd name="connsiteX11" fmla="*/ 130532 w 4131276"/>
                  <a:gd name="connsiteY11" fmla="*/ 667859 h 2988361"/>
                  <a:gd name="connsiteX12" fmla="*/ 130532 w 4131276"/>
                  <a:gd name="connsiteY12" fmla="*/ 668438 h 2988361"/>
                  <a:gd name="connsiteX13" fmla="*/ 291266 w 4131276"/>
                  <a:gd name="connsiteY13" fmla="*/ 689703 h 298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31276" h="2988361">
                    <a:moveTo>
                      <a:pt x="1486371" y="0"/>
                    </a:moveTo>
                    <a:lnTo>
                      <a:pt x="3911194" y="0"/>
                    </a:lnTo>
                    <a:lnTo>
                      <a:pt x="4131276" y="127360"/>
                    </a:lnTo>
                    <a:lnTo>
                      <a:pt x="3785806" y="2987408"/>
                    </a:lnTo>
                    <a:cubicBezTo>
                      <a:pt x="3711357" y="2991980"/>
                      <a:pt x="3638213" y="2980223"/>
                      <a:pt x="3585315" y="2949527"/>
                    </a:cubicBezTo>
                    <a:lnTo>
                      <a:pt x="67266" y="918298"/>
                    </a:lnTo>
                    <a:cubicBezTo>
                      <a:pt x="20898" y="890867"/>
                      <a:pt x="-1306" y="854292"/>
                      <a:pt x="653" y="816410"/>
                    </a:cubicBezTo>
                    <a:lnTo>
                      <a:pt x="0" y="816410"/>
                    </a:lnTo>
                    <a:lnTo>
                      <a:pt x="0" y="651169"/>
                    </a:lnTo>
                    <a:lnTo>
                      <a:pt x="6" y="651170"/>
                    </a:lnTo>
                    <a:lnTo>
                      <a:pt x="6" y="650949"/>
                    </a:lnTo>
                    <a:lnTo>
                      <a:pt x="130532" y="667859"/>
                    </a:lnTo>
                    <a:lnTo>
                      <a:pt x="130532" y="668438"/>
                    </a:lnTo>
                    <a:lnTo>
                      <a:pt x="291266" y="6897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7" name="Freeform 256">
                <a:extLst>
                  <a:ext uri="{FF2B5EF4-FFF2-40B4-BE49-F238E27FC236}">
                    <a16:creationId xmlns:a16="http://schemas.microsoft.com/office/drawing/2014/main" id="{D004A0DC-6BDA-E64A-BE81-D3AB4FFEE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6681" y="11619141"/>
                <a:ext cx="331234" cy="426285"/>
              </a:xfrm>
              <a:custGeom>
                <a:avLst/>
                <a:gdLst>
                  <a:gd name="T0" fmla="*/ 0 w 506"/>
                  <a:gd name="T1" fmla="*/ 595 h 651"/>
                  <a:gd name="T2" fmla="*/ 0 w 506"/>
                  <a:gd name="T3" fmla="*/ 595 h 651"/>
                  <a:gd name="T4" fmla="*/ 505 w 506"/>
                  <a:gd name="T5" fmla="*/ 564 h 651"/>
                  <a:gd name="T6" fmla="*/ 505 w 506"/>
                  <a:gd name="T7" fmla="*/ 0 h 651"/>
                  <a:gd name="T8" fmla="*/ 0 w 506"/>
                  <a:gd name="T9" fmla="*/ 0 h 651"/>
                  <a:gd name="T10" fmla="*/ 0 w 506"/>
                  <a:gd name="T11" fmla="*/ 59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6" h="651">
                    <a:moveTo>
                      <a:pt x="0" y="595"/>
                    </a:moveTo>
                    <a:lnTo>
                      <a:pt x="0" y="595"/>
                    </a:lnTo>
                    <a:cubicBezTo>
                      <a:pt x="145" y="650"/>
                      <a:pt x="351" y="638"/>
                      <a:pt x="505" y="564"/>
                    </a:cubicBezTo>
                    <a:lnTo>
                      <a:pt x="505" y="0"/>
                    </a:lnTo>
                    <a:lnTo>
                      <a:pt x="0" y="0"/>
                    </a:lnTo>
                    <a:lnTo>
                      <a:pt x="0" y="595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8" name="Freeform 257">
                <a:extLst>
                  <a:ext uri="{FF2B5EF4-FFF2-40B4-BE49-F238E27FC236}">
                    <a16:creationId xmlns:a16="http://schemas.microsoft.com/office/drawing/2014/main" id="{5E9CA004-3FD5-604C-82F8-A6640C3F8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4458" y="8113815"/>
                <a:ext cx="6529645" cy="3770315"/>
              </a:xfrm>
              <a:custGeom>
                <a:avLst/>
                <a:gdLst>
                  <a:gd name="T0" fmla="*/ 5539 w 9996"/>
                  <a:gd name="T1" fmla="*/ 5683 h 5773"/>
                  <a:gd name="T2" fmla="*/ 152 w 9996"/>
                  <a:gd name="T3" fmla="*/ 2573 h 5773"/>
                  <a:gd name="T4" fmla="*/ 152 w 9996"/>
                  <a:gd name="T5" fmla="*/ 2573 h 5773"/>
                  <a:gd name="T6" fmla="*/ 195 w 9996"/>
                  <a:gd name="T7" fmla="*/ 2230 h 5773"/>
                  <a:gd name="T8" fmla="*/ 3863 w 9996"/>
                  <a:gd name="T9" fmla="*/ 113 h 5773"/>
                  <a:gd name="T10" fmla="*/ 3863 w 9996"/>
                  <a:gd name="T11" fmla="*/ 113 h 5773"/>
                  <a:gd name="T12" fmla="*/ 4457 w 9996"/>
                  <a:gd name="T13" fmla="*/ 89 h 5773"/>
                  <a:gd name="T14" fmla="*/ 9843 w 9996"/>
                  <a:gd name="T15" fmla="*/ 3199 h 5773"/>
                  <a:gd name="T16" fmla="*/ 9843 w 9996"/>
                  <a:gd name="T17" fmla="*/ 3199 h 5773"/>
                  <a:gd name="T18" fmla="*/ 9800 w 9996"/>
                  <a:gd name="T19" fmla="*/ 3542 h 5773"/>
                  <a:gd name="T20" fmla="*/ 6133 w 9996"/>
                  <a:gd name="T21" fmla="*/ 5659 h 5773"/>
                  <a:gd name="T22" fmla="*/ 6133 w 9996"/>
                  <a:gd name="T23" fmla="*/ 5659 h 5773"/>
                  <a:gd name="T24" fmla="*/ 5539 w 9996"/>
                  <a:gd name="T25" fmla="*/ 5683 h 5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96" h="5773">
                    <a:moveTo>
                      <a:pt x="5539" y="5683"/>
                    </a:moveTo>
                    <a:lnTo>
                      <a:pt x="152" y="2573"/>
                    </a:lnTo>
                    <a:lnTo>
                      <a:pt x="152" y="2573"/>
                    </a:lnTo>
                    <a:cubicBezTo>
                      <a:pt x="0" y="2485"/>
                      <a:pt x="19" y="2332"/>
                      <a:pt x="195" y="2230"/>
                    </a:cubicBezTo>
                    <a:lnTo>
                      <a:pt x="3863" y="113"/>
                    </a:lnTo>
                    <a:lnTo>
                      <a:pt x="3863" y="113"/>
                    </a:lnTo>
                    <a:cubicBezTo>
                      <a:pt x="4039" y="11"/>
                      <a:pt x="4305" y="0"/>
                      <a:pt x="4457" y="89"/>
                    </a:cubicBezTo>
                    <a:lnTo>
                      <a:pt x="9843" y="3199"/>
                    </a:lnTo>
                    <a:lnTo>
                      <a:pt x="9843" y="3199"/>
                    </a:lnTo>
                    <a:cubicBezTo>
                      <a:pt x="9995" y="3287"/>
                      <a:pt x="9977" y="3441"/>
                      <a:pt x="9800" y="3542"/>
                    </a:cubicBezTo>
                    <a:lnTo>
                      <a:pt x="6133" y="5659"/>
                    </a:lnTo>
                    <a:lnTo>
                      <a:pt x="6133" y="5659"/>
                    </a:lnTo>
                    <a:cubicBezTo>
                      <a:pt x="5957" y="5760"/>
                      <a:pt x="5691" y="5772"/>
                      <a:pt x="5539" y="5683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9" name="Freeform 258">
                <a:extLst>
                  <a:ext uri="{FF2B5EF4-FFF2-40B4-BE49-F238E27FC236}">
                    <a16:creationId xmlns:a16="http://schemas.microsoft.com/office/drawing/2014/main" id="{D77CF96B-E50A-1942-A64C-40F4C53E2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02" y="9666297"/>
                <a:ext cx="6489320" cy="2217833"/>
              </a:xfrm>
              <a:custGeom>
                <a:avLst/>
                <a:gdLst>
                  <a:gd name="T0" fmla="*/ 9766 w 9933"/>
                  <a:gd name="T1" fmla="*/ 1072 h 3395"/>
                  <a:gd name="T2" fmla="*/ 6099 w 9933"/>
                  <a:gd name="T3" fmla="*/ 3189 h 3395"/>
                  <a:gd name="T4" fmla="*/ 6099 w 9933"/>
                  <a:gd name="T5" fmla="*/ 3189 h 3395"/>
                  <a:gd name="T6" fmla="*/ 5505 w 9933"/>
                  <a:gd name="T7" fmla="*/ 3213 h 3395"/>
                  <a:gd name="T8" fmla="*/ 118 w 9933"/>
                  <a:gd name="T9" fmla="*/ 103 h 3395"/>
                  <a:gd name="T10" fmla="*/ 118 w 9933"/>
                  <a:gd name="T11" fmla="*/ 103 h 3395"/>
                  <a:gd name="T12" fmla="*/ 24 w 9933"/>
                  <a:gd name="T13" fmla="*/ 0 h 3395"/>
                  <a:gd name="T14" fmla="*/ 24 w 9933"/>
                  <a:gd name="T15" fmla="*/ 0 h 3395"/>
                  <a:gd name="T16" fmla="*/ 118 w 9933"/>
                  <a:gd name="T17" fmla="*/ 195 h 3395"/>
                  <a:gd name="T18" fmla="*/ 5505 w 9933"/>
                  <a:gd name="T19" fmla="*/ 3305 h 3395"/>
                  <a:gd name="T20" fmla="*/ 5505 w 9933"/>
                  <a:gd name="T21" fmla="*/ 3305 h 3395"/>
                  <a:gd name="T22" fmla="*/ 6099 w 9933"/>
                  <a:gd name="T23" fmla="*/ 3281 h 3395"/>
                  <a:gd name="T24" fmla="*/ 9766 w 9933"/>
                  <a:gd name="T25" fmla="*/ 1164 h 3395"/>
                  <a:gd name="T26" fmla="*/ 9766 w 9933"/>
                  <a:gd name="T27" fmla="*/ 1164 h 3395"/>
                  <a:gd name="T28" fmla="*/ 9904 w 9933"/>
                  <a:gd name="T29" fmla="*/ 924 h 3395"/>
                  <a:gd name="T30" fmla="*/ 9904 w 9933"/>
                  <a:gd name="T31" fmla="*/ 924 h 3395"/>
                  <a:gd name="T32" fmla="*/ 9766 w 9933"/>
                  <a:gd name="T33" fmla="*/ 1072 h 3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33" h="3395">
                    <a:moveTo>
                      <a:pt x="9766" y="1072"/>
                    </a:moveTo>
                    <a:lnTo>
                      <a:pt x="6099" y="3189"/>
                    </a:lnTo>
                    <a:lnTo>
                      <a:pt x="6099" y="3189"/>
                    </a:lnTo>
                    <a:cubicBezTo>
                      <a:pt x="5923" y="3290"/>
                      <a:pt x="5657" y="3301"/>
                      <a:pt x="5505" y="3213"/>
                    </a:cubicBezTo>
                    <a:lnTo>
                      <a:pt x="118" y="103"/>
                    </a:lnTo>
                    <a:lnTo>
                      <a:pt x="118" y="103"/>
                    </a:lnTo>
                    <a:cubicBezTo>
                      <a:pt x="68" y="74"/>
                      <a:pt x="37" y="39"/>
                      <a:pt x="24" y="0"/>
                    </a:cubicBezTo>
                    <a:lnTo>
                      <a:pt x="24" y="0"/>
                    </a:lnTo>
                    <a:cubicBezTo>
                      <a:pt x="0" y="72"/>
                      <a:pt x="30" y="144"/>
                      <a:pt x="118" y="195"/>
                    </a:cubicBezTo>
                    <a:lnTo>
                      <a:pt x="5505" y="3305"/>
                    </a:lnTo>
                    <a:lnTo>
                      <a:pt x="5505" y="3305"/>
                    </a:lnTo>
                    <a:cubicBezTo>
                      <a:pt x="5657" y="3394"/>
                      <a:pt x="5923" y="3382"/>
                      <a:pt x="6099" y="3281"/>
                    </a:cubicBezTo>
                    <a:lnTo>
                      <a:pt x="9766" y="1164"/>
                    </a:lnTo>
                    <a:lnTo>
                      <a:pt x="9766" y="1164"/>
                    </a:lnTo>
                    <a:cubicBezTo>
                      <a:pt x="9885" y="1096"/>
                      <a:pt x="9932" y="1004"/>
                      <a:pt x="9904" y="924"/>
                    </a:cubicBezTo>
                    <a:lnTo>
                      <a:pt x="9904" y="924"/>
                    </a:lnTo>
                    <a:cubicBezTo>
                      <a:pt x="9887" y="977"/>
                      <a:pt x="9840" y="1029"/>
                      <a:pt x="9766" y="10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3EBDD23C-C358-3C46-BAC1-33F98163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1640" y="8257271"/>
                <a:ext cx="4708662" cy="2809236"/>
              </a:xfrm>
              <a:custGeom>
                <a:avLst/>
                <a:gdLst>
                  <a:gd name="connsiteX0" fmla="*/ 3453928 w 4708662"/>
                  <a:gd name="connsiteY0" fmla="*/ 2629347 h 2809236"/>
                  <a:gd name="connsiteX1" fmla="*/ 3473747 w 4708662"/>
                  <a:gd name="connsiteY1" fmla="*/ 2633255 h 2809236"/>
                  <a:gd name="connsiteX2" fmla="*/ 3650567 w 4708662"/>
                  <a:gd name="connsiteY2" fmla="*/ 2735521 h 2809236"/>
                  <a:gd name="connsiteX3" fmla="*/ 3647958 w 4708662"/>
                  <a:gd name="connsiteY3" fmla="*/ 2758971 h 2809236"/>
                  <a:gd name="connsiteX4" fmla="*/ 3570965 w 4708662"/>
                  <a:gd name="connsiteY4" fmla="*/ 2803916 h 2809236"/>
                  <a:gd name="connsiteX5" fmla="*/ 3530512 w 4708662"/>
                  <a:gd name="connsiteY5" fmla="*/ 2805218 h 2809236"/>
                  <a:gd name="connsiteX6" fmla="*/ 3353039 w 4708662"/>
                  <a:gd name="connsiteY6" fmla="*/ 2702952 h 2809236"/>
                  <a:gd name="connsiteX7" fmla="*/ 3356301 w 4708662"/>
                  <a:gd name="connsiteY7" fmla="*/ 2679503 h 2809236"/>
                  <a:gd name="connsiteX8" fmla="*/ 3432641 w 4708662"/>
                  <a:gd name="connsiteY8" fmla="*/ 2635209 h 2809236"/>
                  <a:gd name="connsiteX9" fmla="*/ 3453928 w 4708662"/>
                  <a:gd name="connsiteY9" fmla="*/ 2629347 h 2809236"/>
                  <a:gd name="connsiteX10" fmla="*/ 3206302 w 4708662"/>
                  <a:gd name="connsiteY10" fmla="*/ 2485331 h 2809236"/>
                  <a:gd name="connsiteX11" fmla="*/ 3226040 w 4708662"/>
                  <a:gd name="connsiteY11" fmla="*/ 2489239 h 2809236"/>
                  <a:gd name="connsiteX12" fmla="*/ 3403513 w 4708662"/>
                  <a:gd name="connsiteY12" fmla="*/ 2591505 h 2809236"/>
                  <a:gd name="connsiteX13" fmla="*/ 3400903 w 4708662"/>
                  <a:gd name="connsiteY13" fmla="*/ 2614955 h 2809236"/>
                  <a:gd name="connsiteX14" fmla="*/ 3323911 w 4708662"/>
                  <a:gd name="connsiteY14" fmla="*/ 2659248 h 2809236"/>
                  <a:gd name="connsiteX15" fmla="*/ 3282805 w 4708662"/>
                  <a:gd name="connsiteY15" fmla="*/ 2661202 h 2809236"/>
                  <a:gd name="connsiteX16" fmla="*/ 3105332 w 4708662"/>
                  <a:gd name="connsiteY16" fmla="*/ 2558936 h 2809236"/>
                  <a:gd name="connsiteX17" fmla="*/ 3108594 w 4708662"/>
                  <a:gd name="connsiteY17" fmla="*/ 2534836 h 2809236"/>
                  <a:gd name="connsiteX18" fmla="*/ 3185586 w 4708662"/>
                  <a:gd name="connsiteY18" fmla="*/ 2491193 h 2809236"/>
                  <a:gd name="connsiteX19" fmla="*/ 3206302 w 4708662"/>
                  <a:gd name="connsiteY19" fmla="*/ 2485331 h 2809236"/>
                  <a:gd name="connsiteX20" fmla="*/ 3341169 w 4708662"/>
                  <a:gd name="connsiteY20" fmla="*/ 2407562 h 2809236"/>
                  <a:gd name="connsiteX21" fmla="*/ 3361028 w 4708662"/>
                  <a:gd name="connsiteY21" fmla="*/ 2411470 h 2809236"/>
                  <a:gd name="connsiteX22" fmla="*/ 3538865 w 4708662"/>
                  <a:gd name="connsiteY22" fmla="*/ 2513736 h 2809236"/>
                  <a:gd name="connsiteX23" fmla="*/ 3535596 w 4708662"/>
                  <a:gd name="connsiteY23" fmla="*/ 2537186 h 2809236"/>
                  <a:gd name="connsiteX24" fmla="*/ 3458446 w 4708662"/>
                  <a:gd name="connsiteY24" fmla="*/ 2581479 h 2809236"/>
                  <a:gd name="connsiteX25" fmla="*/ 3417910 w 4708662"/>
                  <a:gd name="connsiteY25" fmla="*/ 2583433 h 2809236"/>
                  <a:gd name="connsiteX26" fmla="*/ 3240073 w 4708662"/>
                  <a:gd name="connsiteY26" fmla="*/ 2481167 h 2809236"/>
                  <a:gd name="connsiteX27" fmla="*/ 3243342 w 4708662"/>
                  <a:gd name="connsiteY27" fmla="*/ 2457718 h 2809236"/>
                  <a:gd name="connsiteX28" fmla="*/ 3319838 w 4708662"/>
                  <a:gd name="connsiteY28" fmla="*/ 2413424 h 2809236"/>
                  <a:gd name="connsiteX29" fmla="*/ 3341169 w 4708662"/>
                  <a:gd name="connsiteY29" fmla="*/ 2407562 h 2809236"/>
                  <a:gd name="connsiteX30" fmla="*/ 2961051 w 4708662"/>
                  <a:gd name="connsiteY30" fmla="*/ 2344195 h 2809236"/>
                  <a:gd name="connsiteX31" fmla="*/ 2980828 w 4708662"/>
                  <a:gd name="connsiteY31" fmla="*/ 2348103 h 2809236"/>
                  <a:gd name="connsiteX32" fmla="*/ 3158011 w 4708662"/>
                  <a:gd name="connsiteY32" fmla="*/ 2449718 h 2809236"/>
                  <a:gd name="connsiteX33" fmla="*/ 3155396 w 4708662"/>
                  <a:gd name="connsiteY33" fmla="*/ 2473819 h 2809236"/>
                  <a:gd name="connsiteX34" fmla="*/ 3078246 w 4708662"/>
                  <a:gd name="connsiteY34" fmla="*/ 2518112 h 2809236"/>
                  <a:gd name="connsiteX35" fmla="*/ 3037710 w 4708662"/>
                  <a:gd name="connsiteY35" fmla="*/ 2519415 h 2809236"/>
                  <a:gd name="connsiteX36" fmla="*/ 2861181 w 4708662"/>
                  <a:gd name="connsiteY36" fmla="*/ 2417800 h 2809236"/>
                  <a:gd name="connsiteX37" fmla="*/ 2863796 w 4708662"/>
                  <a:gd name="connsiteY37" fmla="*/ 2393700 h 2809236"/>
                  <a:gd name="connsiteX38" fmla="*/ 2940292 w 4708662"/>
                  <a:gd name="connsiteY38" fmla="*/ 2350057 h 2809236"/>
                  <a:gd name="connsiteX39" fmla="*/ 2961051 w 4708662"/>
                  <a:gd name="connsiteY39" fmla="*/ 2344195 h 2809236"/>
                  <a:gd name="connsiteX40" fmla="*/ 3487301 w 4708662"/>
                  <a:gd name="connsiteY40" fmla="*/ 2232201 h 2809236"/>
                  <a:gd name="connsiteX41" fmla="*/ 3511128 w 4708662"/>
                  <a:gd name="connsiteY41" fmla="*/ 2237109 h 2809236"/>
                  <a:gd name="connsiteX42" fmla="*/ 3980490 w 4708662"/>
                  <a:gd name="connsiteY42" fmla="*/ 2508687 h 2809236"/>
                  <a:gd name="connsiteX43" fmla="*/ 3976573 w 4708662"/>
                  <a:gd name="connsiteY43" fmla="*/ 2537481 h 2809236"/>
                  <a:gd name="connsiteX44" fmla="*/ 3819249 w 4708662"/>
                  <a:gd name="connsiteY44" fmla="*/ 2628444 h 2809236"/>
                  <a:gd name="connsiteX45" fmla="*/ 3768983 w 4708662"/>
                  <a:gd name="connsiteY45" fmla="*/ 2630407 h 2809236"/>
                  <a:gd name="connsiteX46" fmla="*/ 3300274 w 4708662"/>
                  <a:gd name="connsiteY46" fmla="*/ 2359483 h 2809236"/>
                  <a:gd name="connsiteX47" fmla="*/ 3304191 w 4708662"/>
                  <a:gd name="connsiteY47" fmla="*/ 2330689 h 2809236"/>
                  <a:gd name="connsiteX48" fmla="*/ 3461515 w 4708662"/>
                  <a:gd name="connsiteY48" fmla="*/ 2239073 h 2809236"/>
                  <a:gd name="connsiteX49" fmla="*/ 3487301 w 4708662"/>
                  <a:gd name="connsiteY49" fmla="*/ 2232201 h 2809236"/>
                  <a:gd name="connsiteX50" fmla="*/ 3850372 w 4708662"/>
                  <a:gd name="connsiteY50" fmla="*/ 2166346 h 2809236"/>
                  <a:gd name="connsiteX51" fmla="*/ 3874218 w 4708662"/>
                  <a:gd name="connsiteY51" fmla="*/ 2171469 h 2809236"/>
                  <a:gd name="connsiteX52" fmla="*/ 4221773 w 4708662"/>
                  <a:gd name="connsiteY52" fmla="*/ 2370544 h 2809236"/>
                  <a:gd name="connsiteX53" fmla="*/ 4217853 w 4708662"/>
                  <a:gd name="connsiteY53" fmla="*/ 2399819 h 2809236"/>
                  <a:gd name="connsiteX54" fmla="*/ 4060408 w 4708662"/>
                  <a:gd name="connsiteY54" fmla="*/ 2490249 h 2809236"/>
                  <a:gd name="connsiteX55" fmla="*/ 4010757 w 4708662"/>
                  <a:gd name="connsiteY55" fmla="*/ 2492201 h 2809236"/>
                  <a:gd name="connsiteX56" fmla="*/ 3663203 w 4708662"/>
                  <a:gd name="connsiteY56" fmla="*/ 2292475 h 2809236"/>
                  <a:gd name="connsiteX57" fmla="*/ 3667122 w 4708662"/>
                  <a:gd name="connsiteY57" fmla="*/ 2263850 h 2809236"/>
                  <a:gd name="connsiteX58" fmla="*/ 3824567 w 4708662"/>
                  <a:gd name="connsiteY58" fmla="*/ 2173421 h 2809236"/>
                  <a:gd name="connsiteX59" fmla="*/ 3850372 w 4708662"/>
                  <a:gd name="connsiteY59" fmla="*/ 2166346 h 2809236"/>
                  <a:gd name="connsiteX60" fmla="*/ 2846658 w 4708662"/>
                  <a:gd name="connsiteY60" fmla="*/ 2140034 h 2809236"/>
                  <a:gd name="connsiteX61" fmla="*/ 2871095 w 4708662"/>
                  <a:gd name="connsiteY61" fmla="*/ 2144949 h 2809236"/>
                  <a:gd name="connsiteX62" fmla="*/ 3029317 w 4708662"/>
                  <a:gd name="connsiteY62" fmla="*/ 2237348 h 2809236"/>
                  <a:gd name="connsiteX63" fmla="*/ 3026048 w 4708662"/>
                  <a:gd name="connsiteY63" fmla="*/ 2266181 h 2809236"/>
                  <a:gd name="connsiteX64" fmla="*/ 2838404 w 4708662"/>
                  <a:gd name="connsiteY64" fmla="*/ 2374962 h 2809236"/>
                  <a:gd name="connsiteX65" fmla="*/ 2788714 w 4708662"/>
                  <a:gd name="connsiteY65" fmla="*/ 2377583 h 2809236"/>
                  <a:gd name="connsiteX66" fmla="*/ 2629184 w 4708662"/>
                  <a:gd name="connsiteY66" fmla="*/ 2285185 h 2809236"/>
                  <a:gd name="connsiteX67" fmla="*/ 2632453 w 4708662"/>
                  <a:gd name="connsiteY67" fmla="*/ 2256352 h 2809236"/>
                  <a:gd name="connsiteX68" fmla="*/ 2820751 w 4708662"/>
                  <a:gd name="connsiteY68" fmla="*/ 2146915 h 2809236"/>
                  <a:gd name="connsiteX69" fmla="*/ 2846658 w 4708662"/>
                  <a:gd name="connsiteY69" fmla="*/ 2140034 h 2809236"/>
                  <a:gd name="connsiteX70" fmla="*/ 4280170 w 4708662"/>
                  <a:gd name="connsiteY70" fmla="*/ 2137567 h 2809236"/>
                  <a:gd name="connsiteX71" fmla="*/ 4304563 w 4708662"/>
                  <a:gd name="connsiteY71" fmla="*/ 2142737 h 2809236"/>
                  <a:gd name="connsiteX72" fmla="*/ 4464341 w 4708662"/>
                  <a:gd name="connsiteY72" fmla="*/ 2234644 h 2809236"/>
                  <a:gd name="connsiteX73" fmla="*/ 4460412 w 4708662"/>
                  <a:gd name="connsiteY73" fmla="*/ 2263529 h 2809236"/>
                  <a:gd name="connsiteX74" fmla="*/ 4302598 w 4708662"/>
                  <a:gd name="connsiteY74" fmla="*/ 2355436 h 2809236"/>
                  <a:gd name="connsiteX75" fmla="*/ 4252176 w 4708662"/>
                  <a:gd name="connsiteY75" fmla="*/ 2357405 h 2809236"/>
                  <a:gd name="connsiteX76" fmla="*/ 4092398 w 4708662"/>
                  <a:gd name="connsiteY76" fmla="*/ 2264842 h 2809236"/>
                  <a:gd name="connsiteX77" fmla="*/ 4096327 w 4708662"/>
                  <a:gd name="connsiteY77" fmla="*/ 2235957 h 2809236"/>
                  <a:gd name="connsiteX78" fmla="*/ 4254796 w 4708662"/>
                  <a:gd name="connsiteY78" fmla="*/ 2144706 h 2809236"/>
                  <a:gd name="connsiteX79" fmla="*/ 4280170 w 4708662"/>
                  <a:gd name="connsiteY79" fmla="*/ 2137567 h 2809236"/>
                  <a:gd name="connsiteX80" fmla="*/ 3240299 w 4708662"/>
                  <a:gd name="connsiteY80" fmla="*/ 2091154 h 2809236"/>
                  <a:gd name="connsiteX81" fmla="*/ 3264773 w 4708662"/>
                  <a:gd name="connsiteY81" fmla="*/ 2095995 h 2809236"/>
                  <a:gd name="connsiteX82" fmla="*/ 3423897 w 4708662"/>
                  <a:gd name="connsiteY82" fmla="*/ 2188559 h 2809236"/>
                  <a:gd name="connsiteX83" fmla="*/ 3420622 w 4708662"/>
                  <a:gd name="connsiteY83" fmla="*/ 2218100 h 2809236"/>
                  <a:gd name="connsiteX84" fmla="*/ 3262808 w 4708662"/>
                  <a:gd name="connsiteY84" fmla="*/ 2309351 h 2809236"/>
                  <a:gd name="connsiteX85" fmla="*/ 3212386 w 4708662"/>
                  <a:gd name="connsiteY85" fmla="*/ 2311320 h 2809236"/>
                  <a:gd name="connsiteX86" fmla="*/ 3053263 w 4708662"/>
                  <a:gd name="connsiteY86" fmla="*/ 2218757 h 2809236"/>
                  <a:gd name="connsiteX87" fmla="*/ 3056537 w 4708662"/>
                  <a:gd name="connsiteY87" fmla="*/ 2189872 h 2809236"/>
                  <a:gd name="connsiteX88" fmla="*/ 3214351 w 4708662"/>
                  <a:gd name="connsiteY88" fmla="*/ 2098621 h 2809236"/>
                  <a:gd name="connsiteX89" fmla="*/ 3240299 w 4708662"/>
                  <a:gd name="connsiteY89" fmla="*/ 2091154 h 2809236"/>
                  <a:gd name="connsiteX90" fmla="*/ 3603217 w 4708662"/>
                  <a:gd name="connsiteY90" fmla="*/ 2022347 h 2809236"/>
                  <a:gd name="connsiteX91" fmla="*/ 3627691 w 4708662"/>
                  <a:gd name="connsiteY91" fmla="*/ 2027502 h 2809236"/>
                  <a:gd name="connsiteX92" fmla="*/ 3786815 w 4708662"/>
                  <a:gd name="connsiteY92" fmla="*/ 2119803 h 2809236"/>
                  <a:gd name="connsiteX93" fmla="*/ 3782886 w 4708662"/>
                  <a:gd name="connsiteY93" fmla="*/ 2148606 h 2809236"/>
                  <a:gd name="connsiteX94" fmla="*/ 3625071 w 4708662"/>
                  <a:gd name="connsiteY94" fmla="*/ 2239597 h 2809236"/>
                  <a:gd name="connsiteX95" fmla="*/ 3575304 w 4708662"/>
                  <a:gd name="connsiteY95" fmla="*/ 2241561 h 2809236"/>
                  <a:gd name="connsiteX96" fmla="*/ 3415526 w 4708662"/>
                  <a:gd name="connsiteY96" fmla="*/ 2149915 h 2809236"/>
                  <a:gd name="connsiteX97" fmla="*/ 3418800 w 4708662"/>
                  <a:gd name="connsiteY97" fmla="*/ 2120457 h 2809236"/>
                  <a:gd name="connsiteX98" fmla="*/ 3577269 w 4708662"/>
                  <a:gd name="connsiteY98" fmla="*/ 2029466 h 2809236"/>
                  <a:gd name="connsiteX99" fmla="*/ 3603217 w 4708662"/>
                  <a:gd name="connsiteY99" fmla="*/ 2022347 h 2809236"/>
                  <a:gd name="connsiteX100" fmla="*/ 4032382 w 4708662"/>
                  <a:gd name="connsiteY100" fmla="*/ 1996023 h 2809236"/>
                  <a:gd name="connsiteX101" fmla="*/ 4056857 w 4708662"/>
                  <a:gd name="connsiteY101" fmla="*/ 2000946 h 2809236"/>
                  <a:gd name="connsiteX102" fmla="*/ 4215981 w 4708662"/>
                  <a:gd name="connsiteY102" fmla="*/ 2093510 h 2809236"/>
                  <a:gd name="connsiteX103" fmla="*/ 4212052 w 4708662"/>
                  <a:gd name="connsiteY103" fmla="*/ 2122395 h 2809236"/>
                  <a:gd name="connsiteX104" fmla="*/ 4054237 w 4708662"/>
                  <a:gd name="connsiteY104" fmla="*/ 2214302 h 2809236"/>
                  <a:gd name="connsiteX105" fmla="*/ 4004470 w 4708662"/>
                  <a:gd name="connsiteY105" fmla="*/ 2216271 h 2809236"/>
                  <a:gd name="connsiteX106" fmla="*/ 3844692 w 4708662"/>
                  <a:gd name="connsiteY106" fmla="*/ 2123708 h 2809236"/>
                  <a:gd name="connsiteX107" fmla="*/ 3848621 w 4708662"/>
                  <a:gd name="connsiteY107" fmla="*/ 2094166 h 2809236"/>
                  <a:gd name="connsiteX108" fmla="*/ 4006435 w 4708662"/>
                  <a:gd name="connsiteY108" fmla="*/ 2002916 h 2809236"/>
                  <a:gd name="connsiteX109" fmla="*/ 4032382 w 4708662"/>
                  <a:gd name="connsiteY109" fmla="*/ 1996023 h 2809236"/>
                  <a:gd name="connsiteX110" fmla="*/ 2512321 w 4708662"/>
                  <a:gd name="connsiteY110" fmla="*/ 1947459 h 2809236"/>
                  <a:gd name="connsiteX111" fmla="*/ 2536463 w 4708662"/>
                  <a:gd name="connsiteY111" fmla="*/ 1952614 h 2809236"/>
                  <a:gd name="connsiteX112" fmla="*/ 2790931 w 4708662"/>
                  <a:gd name="connsiteY112" fmla="*/ 2099903 h 2809236"/>
                  <a:gd name="connsiteX113" fmla="*/ 2787016 w 4708662"/>
                  <a:gd name="connsiteY113" fmla="*/ 2128706 h 2809236"/>
                  <a:gd name="connsiteX114" fmla="*/ 2599754 w 4708662"/>
                  <a:gd name="connsiteY114" fmla="*/ 2237373 h 2809236"/>
                  <a:gd name="connsiteX115" fmla="*/ 2550165 w 4708662"/>
                  <a:gd name="connsiteY115" fmla="*/ 2239337 h 2809236"/>
                  <a:gd name="connsiteX116" fmla="*/ 2295044 w 4708662"/>
                  <a:gd name="connsiteY116" fmla="*/ 2092048 h 2809236"/>
                  <a:gd name="connsiteX117" fmla="*/ 2298959 w 4708662"/>
                  <a:gd name="connsiteY117" fmla="*/ 2063245 h 2809236"/>
                  <a:gd name="connsiteX118" fmla="*/ 2486222 w 4708662"/>
                  <a:gd name="connsiteY118" fmla="*/ 1954578 h 2809236"/>
                  <a:gd name="connsiteX119" fmla="*/ 2512321 w 4708662"/>
                  <a:gd name="connsiteY119" fmla="*/ 1947459 h 2809236"/>
                  <a:gd name="connsiteX120" fmla="*/ 2993618 w 4708662"/>
                  <a:gd name="connsiteY120" fmla="*/ 1947057 h 2809236"/>
                  <a:gd name="connsiteX121" fmla="*/ 3017385 w 4708662"/>
                  <a:gd name="connsiteY121" fmla="*/ 1951980 h 2809236"/>
                  <a:gd name="connsiteX122" fmla="*/ 3176268 w 4708662"/>
                  <a:gd name="connsiteY122" fmla="*/ 2044544 h 2809236"/>
                  <a:gd name="connsiteX123" fmla="*/ 3172361 w 4708662"/>
                  <a:gd name="connsiteY123" fmla="*/ 2073429 h 2809236"/>
                  <a:gd name="connsiteX124" fmla="*/ 3015432 w 4708662"/>
                  <a:gd name="connsiteY124" fmla="*/ 2164679 h 2809236"/>
                  <a:gd name="connsiteX125" fmla="*/ 2965944 w 4708662"/>
                  <a:gd name="connsiteY125" fmla="*/ 2167305 h 2809236"/>
                  <a:gd name="connsiteX126" fmla="*/ 2807713 w 4708662"/>
                  <a:gd name="connsiteY126" fmla="*/ 2074742 h 2809236"/>
                  <a:gd name="connsiteX127" fmla="*/ 2810969 w 4708662"/>
                  <a:gd name="connsiteY127" fmla="*/ 2045857 h 2809236"/>
                  <a:gd name="connsiteX128" fmla="*/ 2967898 w 4708662"/>
                  <a:gd name="connsiteY128" fmla="*/ 1953950 h 2809236"/>
                  <a:gd name="connsiteX129" fmla="*/ 2993618 w 4708662"/>
                  <a:gd name="connsiteY129" fmla="*/ 1947057 h 2809236"/>
                  <a:gd name="connsiteX130" fmla="*/ 4383446 w 4708662"/>
                  <a:gd name="connsiteY130" fmla="*/ 1921460 h 2809236"/>
                  <a:gd name="connsiteX131" fmla="*/ 4407240 w 4708662"/>
                  <a:gd name="connsiteY131" fmla="*/ 1926706 h 2809236"/>
                  <a:gd name="connsiteX132" fmla="*/ 4699933 w 4708662"/>
                  <a:gd name="connsiteY132" fmla="*/ 2096539 h 2809236"/>
                  <a:gd name="connsiteX133" fmla="*/ 4696673 w 4708662"/>
                  <a:gd name="connsiteY133" fmla="*/ 2125391 h 2809236"/>
                  <a:gd name="connsiteX134" fmla="*/ 4538919 w 4708662"/>
                  <a:gd name="connsiteY134" fmla="*/ 2216536 h 2809236"/>
                  <a:gd name="connsiteX135" fmla="*/ 4489376 w 4708662"/>
                  <a:gd name="connsiteY135" fmla="*/ 2218504 h 2809236"/>
                  <a:gd name="connsiteX136" fmla="*/ 4196684 w 4708662"/>
                  <a:gd name="connsiteY136" fmla="*/ 2048671 h 2809236"/>
                  <a:gd name="connsiteX137" fmla="*/ 4199943 w 4708662"/>
                  <a:gd name="connsiteY137" fmla="*/ 2019819 h 2809236"/>
                  <a:gd name="connsiteX138" fmla="*/ 4357697 w 4708662"/>
                  <a:gd name="connsiteY138" fmla="*/ 1928017 h 2809236"/>
                  <a:gd name="connsiteX139" fmla="*/ 4383446 w 4708662"/>
                  <a:gd name="connsiteY139" fmla="*/ 1921460 h 2809236"/>
                  <a:gd name="connsiteX140" fmla="*/ 3358473 w 4708662"/>
                  <a:gd name="connsiteY140" fmla="*/ 1880811 h 2809236"/>
                  <a:gd name="connsiteX141" fmla="*/ 3382866 w 4708662"/>
                  <a:gd name="connsiteY141" fmla="*/ 1885734 h 2809236"/>
                  <a:gd name="connsiteX142" fmla="*/ 3542644 w 4708662"/>
                  <a:gd name="connsiteY142" fmla="*/ 1978298 h 2809236"/>
                  <a:gd name="connsiteX143" fmla="*/ 3538715 w 4708662"/>
                  <a:gd name="connsiteY143" fmla="*/ 2007183 h 2809236"/>
                  <a:gd name="connsiteX144" fmla="*/ 3380901 w 4708662"/>
                  <a:gd name="connsiteY144" fmla="*/ 2099090 h 2809236"/>
                  <a:gd name="connsiteX145" fmla="*/ 3330479 w 4708662"/>
                  <a:gd name="connsiteY145" fmla="*/ 2100403 h 2809236"/>
                  <a:gd name="connsiteX146" fmla="*/ 3171356 w 4708662"/>
                  <a:gd name="connsiteY146" fmla="*/ 2008496 h 2809236"/>
                  <a:gd name="connsiteX147" fmla="*/ 3174630 w 4708662"/>
                  <a:gd name="connsiteY147" fmla="*/ 1979611 h 2809236"/>
                  <a:gd name="connsiteX148" fmla="*/ 3333099 w 4708662"/>
                  <a:gd name="connsiteY148" fmla="*/ 1887704 h 2809236"/>
                  <a:gd name="connsiteX149" fmla="*/ 3358473 w 4708662"/>
                  <a:gd name="connsiteY149" fmla="*/ 1880811 h 2809236"/>
                  <a:gd name="connsiteX150" fmla="*/ 3787883 w 4708662"/>
                  <a:gd name="connsiteY150" fmla="*/ 1852418 h 2809236"/>
                  <a:gd name="connsiteX151" fmla="*/ 3812030 w 4708662"/>
                  <a:gd name="connsiteY151" fmla="*/ 1857588 h 2809236"/>
                  <a:gd name="connsiteX152" fmla="*/ 3971808 w 4708662"/>
                  <a:gd name="connsiteY152" fmla="*/ 1949495 h 2809236"/>
                  <a:gd name="connsiteX153" fmla="*/ 3968534 w 4708662"/>
                  <a:gd name="connsiteY153" fmla="*/ 1979036 h 2809236"/>
                  <a:gd name="connsiteX154" fmla="*/ 3810065 w 4708662"/>
                  <a:gd name="connsiteY154" fmla="*/ 2070287 h 2809236"/>
                  <a:gd name="connsiteX155" fmla="*/ 3759643 w 4708662"/>
                  <a:gd name="connsiteY155" fmla="*/ 2072256 h 2809236"/>
                  <a:gd name="connsiteX156" fmla="*/ 3600520 w 4708662"/>
                  <a:gd name="connsiteY156" fmla="*/ 1979693 h 2809236"/>
                  <a:gd name="connsiteX157" fmla="*/ 3603794 w 4708662"/>
                  <a:gd name="connsiteY157" fmla="*/ 1950808 h 2809236"/>
                  <a:gd name="connsiteX158" fmla="*/ 3762263 w 4708662"/>
                  <a:gd name="connsiteY158" fmla="*/ 1859557 h 2809236"/>
                  <a:gd name="connsiteX159" fmla="*/ 3787883 w 4708662"/>
                  <a:gd name="connsiteY159" fmla="*/ 1852418 h 2809236"/>
                  <a:gd name="connsiteX160" fmla="*/ 4490681 w 4708662"/>
                  <a:gd name="connsiteY160" fmla="*/ 1814541 h 2809236"/>
                  <a:gd name="connsiteX161" fmla="*/ 4515114 w 4708662"/>
                  <a:gd name="connsiteY161" fmla="*/ 1819416 h 2809236"/>
                  <a:gd name="connsiteX162" fmla="*/ 4673971 w 4708662"/>
                  <a:gd name="connsiteY162" fmla="*/ 1911071 h 2809236"/>
                  <a:gd name="connsiteX163" fmla="*/ 4670702 w 4708662"/>
                  <a:gd name="connsiteY163" fmla="*/ 1939672 h 2809236"/>
                  <a:gd name="connsiteX164" fmla="*/ 4618404 w 4708662"/>
                  <a:gd name="connsiteY164" fmla="*/ 1968923 h 2809236"/>
                  <a:gd name="connsiteX165" fmla="*/ 4568720 w 4708662"/>
                  <a:gd name="connsiteY165" fmla="*/ 1971524 h 2809236"/>
                  <a:gd name="connsiteX166" fmla="*/ 4409210 w 4708662"/>
                  <a:gd name="connsiteY166" fmla="*/ 1879869 h 2809236"/>
                  <a:gd name="connsiteX167" fmla="*/ 4412479 w 4708662"/>
                  <a:gd name="connsiteY167" fmla="*/ 1851268 h 2809236"/>
                  <a:gd name="connsiteX168" fmla="*/ 4464777 w 4708662"/>
                  <a:gd name="connsiteY168" fmla="*/ 1821366 h 2809236"/>
                  <a:gd name="connsiteX169" fmla="*/ 4490681 w 4708662"/>
                  <a:gd name="connsiteY169" fmla="*/ 1814541 h 2809236"/>
                  <a:gd name="connsiteX170" fmla="*/ 2749606 w 4708662"/>
                  <a:gd name="connsiteY170" fmla="*/ 1805923 h 2809236"/>
                  <a:gd name="connsiteX171" fmla="*/ 2773861 w 4708662"/>
                  <a:gd name="connsiteY171" fmla="*/ 1810846 h 2809236"/>
                  <a:gd name="connsiteX172" fmla="*/ 2932093 w 4708662"/>
                  <a:gd name="connsiteY172" fmla="*/ 1903410 h 2809236"/>
                  <a:gd name="connsiteX173" fmla="*/ 2928186 w 4708662"/>
                  <a:gd name="connsiteY173" fmla="*/ 1932295 h 2809236"/>
                  <a:gd name="connsiteX174" fmla="*/ 2771908 w 4708662"/>
                  <a:gd name="connsiteY174" fmla="*/ 2023545 h 2809236"/>
                  <a:gd name="connsiteX175" fmla="*/ 2722420 w 4708662"/>
                  <a:gd name="connsiteY175" fmla="*/ 2026171 h 2809236"/>
                  <a:gd name="connsiteX176" fmla="*/ 2563537 w 4708662"/>
                  <a:gd name="connsiteY176" fmla="*/ 1933608 h 2809236"/>
                  <a:gd name="connsiteX177" fmla="*/ 2566793 w 4708662"/>
                  <a:gd name="connsiteY177" fmla="*/ 1904723 h 2809236"/>
                  <a:gd name="connsiteX178" fmla="*/ 2724373 w 4708662"/>
                  <a:gd name="connsiteY178" fmla="*/ 1812816 h 2809236"/>
                  <a:gd name="connsiteX179" fmla="*/ 2749606 w 4708662"/>
                  <a:gd name="connsiteY179" fmla="*/ 1805923 h 2809236"/>
                  <a:gd name="connsiteX180" fmla="*/ 4150474 w 4708662"/>
                  <a:gd name="connsiteY180" fmla="*/ 1786162 h 2809236"/>
                  <a:gd name="connsiteX181" fmla="*/ 4174948 w 4708662"/>
                  <a:gd name="connsiteY181" fmla="*/ 1791317 h 2809236"/>
                  <a:gd name="connsiteX182" fmla="*/ 4334072 w 4708662"/>
                  <a:gd name="connsiteY182" fmla="*/ 1883618 h 2809236"/>
                  <a:gd name="connsiteX183" fmla="*/ 4330797 w 4708662"/>
                  <a:gd name="connsiteY183" fmla="*/ 1912421 h 2809236"/>
                  <a:gd name="connsiteX184" fmla="*/ 4172983 w 4708662"/>
                  <a:gd name="connsiteY184" fmla="*/ 2003412 h 2809236"/>
                  <a:gd name="connsiteX185" fmla="*/ 4122561 w 4708662"/>
                  <a:gd name="connsiteY185" fmla="*/ 2006031 h 2809236"/>
                  <a:gd name="connsiteX186" fmla="*/ 3963438 w 4708662"/>
                  <a:gd name="connsiteY186" fmla="*/ 1913730 h 2809236"/>
                  <a:gd name="connsiteX187" fmla="*/ 3966712 w 4708662"/>
                  <a:gd name="connsiteY187" fmla="*/ 1884273 h 2809236"/>
                  <a:gd name="connsiteX188" fmla="*/ 4124526 w 4708662"/>
                  <a:gd name="connsiteY188" fmla="*/ 1793281 h 2809236"/>
                  <a:gd name="connsiteX189" fmla="*/ 4150474 w 4708662"/>
                  <a:gd name="connsiteY189" fmla="*/ 1786162 h 2809236"/>
                  <a:gd name="connsiteX190" fmla="*/ 3110685 w 4708662"/>
                  <a:gd name="connsiteY190" fmla="*/ 1739675 h 2809236"/>
                  <a:gd name="connsiteX191" fmla="*/ 3135160 w 4708662"/>
                  <a:gd name="connsiteY191" fmla="*/ 1744598 h 2809236"/>
                  <a:gd name="connsiteX192" fmla="*/ 3294284 w 4708662"/>
                  <a:gd name="connsiteY192" fmla="*/ 1837162 h 2809236"/>
                  <a:gd name="connsiteX193" fmla="*/ 3291009 w 4708662"/>
                  <a:gd name="connsiteY193" fmla="*/ 1866047 h 2809236"/>
                  <a:gd name="connsiteX194" fmla="*/ 3132540 w 4708662"/>
                  <a:gd name="connsiteY194" fmla="*/ 1957297 h 2809236"/>
                  <a:gd name="connsiteX195" fmla="*/ 3082773 w 4708662"/>
                  <a:gd name="connsiteY195" fmla="*/ 1959267 h 2809236"/>
                  <a:gd name="connsiteX196" fmla="*/ 2922995 w 4708662"/>
                  <a:gd name="connsiteY196" fmla="*/ 1867360 h 2809236"/>
                  <a:gd name="connsiteX197" fmla="*/ 2926924 w 4708662"/>
                  <a:gd name="connsiteY197" fmla="*/ 1838475 h 2809236"/>
                  <a:gd name="connsiteX198" fmla="*/ 3084738 w 4708662"/>
                  <a:gd name="connsiteY198" fmla="*/ 1746568 h 2809236"/>
                  <a:gd name="connsiteX199" fmla="*/ 3110685 w 4708662"/>
                  <a:gd name="connsiteY199" fmla="*/ 1739675 h 2809236"/>
                  <a:gd name="connsiteX200" fmla="*/ 3542732 w 4708662"/>
                  <a:gd name="connsiteY200" fmla="*/ 1711282 h 2809236"/>
                  <a:gd name="connsiteX201" fmla="*/ 3567206 w 4708662"/>
                  <a:gd name="connsiteY201" fmla="*/ 1716452 h 2809236"/>
                  <a:gd name="connsiteX202" fmla="*/ 3726330 w 4708662"/>
                  <a:gd name="connsiteY202" fmla="*/ 1808359 h 2809236"/>
                  <a:gd name="connsiteX203" fmla="*/ 3723055 w 4708662"/>
                  <a:gd name="connsiteY203" fmla="*/ 1837244 h 2809236"/>
                  <a:gd name="connsiteX204" fmla="*/ 3565241 w 4708662"/>
                  <a:gd name="connsiteY204" fmla="*/ 1929151 h 2809236"/>
                  <a:gd name="connsiteX205" fmla="*/ 3514819 w 4708662"/>
                  <a:gd name="connsiteY205" fmla="*/ 1931120 h 2809236"/>
                  <a:gd name="connsiteX206" fmla="*/ 3355696 w 4708662"/>
                  <a:gd name="connsiteY206" fmla="*/ 1838557 h 2809236"/>
                  <a:gd name="connsiteX207" fmla="*/ 3358970 w 4708662"/>
                  <a:gd name="connsiteY207" fmla="*/ 1809672 h 2809236"/>
                  <a:gd name="connsiteX208" fmla="*/ 3516784 w 4708662"/>
                  <a:gd name="connsiteY208" fmla="*/ 1718421 h 2809236"/>
                  <a:gd name="connsiteX209" fmla="*/ 3542732 w 4708662"/>
                  <a:gd name="connsiteY209" fmla="*/ 1711282 h 2809236"/>
                  <a:gd name="connsiteX210" fmla="*/ 4245854 w 4708662"/>
                  <a:gd name="connsiteY210" fmla="*/ 1673848 h 2809236"/>
                  <a:gd name="connsiteX211" fmla="*/ 4270288 w 4708662"/>
                  <a:gd name="connsiteY211" fmla="*/ 1679035 h 2809236"/>
                  <a:gd name="connsiteX212" fmla="*/ 4429145 w 4708662"/>
                  <a:gd name="connsiteY212" fmla="*/ 1771249 h 2809236"/>
                  <a:gd name="connsiteX213" fmla="*/ 4425876 w 4708662"/>
                  <a:gd name="connsiteY213" fmla="*/ 1800230 h 2809236"/>
                  <a:gd name="connsiteX214" fmla="*/ 4373577 w 4708662"/>
                  <a:gd name="connsiteY214" fmla="*/ 1830529 h 2809236"/>
                  <a:gd name="connsiteX215" fmla="*/ 4323894 w 4708662"/>
                  <a:gd name="connsiteY215" fmla="*/ 1832505 h 2809236"/>
                  <a:gd name="connsiteX216" fmla="*/ 4164383 w 4708662"/>
                  <a:gd name="connsiteY216" fmla="*/ 1740291 h 2809236"/>
                  <a:gd name="connsiteX217" fmla="*/ 4167652 w 4708662"/>
                  <a:gd name="connsiteY217" fmla="*/ 1710651 h 2809236"/>
                  <a:gd name="connsiteX218" fmla="*/ 4219950 w 4708662"/>
                  <a:gd name="connsiteY218" fmla="*/ 1681011 h 2809236"/>
                  <a:gd name="connsiteX219" fmla="*/ 4245854 w 4708662"/>
                  <a:gd name="connsiteY219" fmla="*/ 1673848 h 2809236"/>
                  <a:gd name="connsiteX220" fmla="*/ 2503023 w 4708662"/>
                  <a:gd name="connsiteY220" fmla="*/ 1664786 h 2809236"/>
                  <a:gd name="connsiteX221" fmla="*/ 2527416 w 4708662"/>
                  <a:gd name="connsiteY221" fmla="*/ 1669710 h 2809236"/>
                  <a:gd name="connsiteX222" fmla="*/ 2687194 w 4708662"/>
                  <a:gd name="connsiteY222" fmla="*/ 1762274 h 2809236"/>
                  <a:gd name="connsiteX223" fmla="*/ 2683265 w 4708662"/>
                  <a:gd name="connsiteY223" fmla="*/ 1791159 h 2809236"/>
                  <a:gd name="connsiteX224" fmla="*/ 2524796 w 4708662"/>
                  <a:gd name="connsiteY224" fmla="*/ 1883066 h 2809236"/>
                  <a:gd name="connsiteX225" fmla="*/ 2475029 w 4708662"/>
                  <a:gd name="connsiteY225" fmla="*/ 1885035 h 2809236"/>
                  <a:gd name="connsiteX226" fmla="*/ 2315251 w 4708662"/>
                  <a:gd name="connsiteY226" fmla="*/ 1792472 h 2809236"/>
                  <a:gd name="connsiteX227" fmla="*/ 2319180 w 4708662"/>
                  <a:gd name="connsiteY227" fmla="*/ 1763587 h 2809236"/>
                  <a:gd name="connsiteX228" fmla="*/ 2477649 w 4708662"/>
                  <a:gd name="connsiteY228" fmla="*/ 1671680 h 2809236"/>
                  <a:gd name="connsiteX229" fmla="*/ 2503023 w 4708662"/>
                  <a:gd name="connsiteY229" fmla="*/ 1664786 h 2809236"/>
                  <a:gd name="connsiteX230" fmla="*/ 3905568 w 4708662"/>
                  <a:gd name="connsiteY230" fmla="*/ 1644954 h 2809236"/>
                  <a:gd name="connsiteX231" fmla="*/ 3929469 w 4708662"/>
                  <a:gd name="connsiteY231" fmla="*/ 1649549 h 2809236"/>
                  <a:gd name="connsiteX232" fmla="*/ 4089248 w 4708662"/>
                  <a:gd name="connsiteY232" fmla="*/ 1742113 h 2809236"/>
                  <a:gd name="connsiteX233" fmla="*/ 4085973 w 4708662"/>
                  <a:gd name="connsiteY233" fmla="*/ 1770998 h 2809236"/>
                  <a:gd name="connsiteX234" fmla="*/ 3927504 w 4708662"/>
                  <a:gd name="connsiteY234" fmla="*/ 1862905 h 2809236"/>
                  <a:gd name="connsiteX235" fmla="*/ 3877737 w 4708662"/>
                  <a:gd name="connsiteY235" fmla="*/ 1864874 h 2809236"/>
                  <a:gd name="connsiteX236" fmla="*/ 3717959 w 4708662"/>
                  <a:gd name="connsiteY236" fmla="*/ 1772311 h 2809236"/>
                  <a:gd name="connsiteX237" fmla="*/ 3721233 w 4708662"/>
                  <a:gd name="connsiteY237" fmla="*/ 1743426 h 2809236"/>
                  <a:gd name="connsiteX238" fmla="*/ 3879702 w 4708662"/>
                  <a:gd name="connsiteY238" fmla="*/ 1652175 h 2809236"/>
                  <a:gd name="connsiteX239" fmla="*/ 3905568 w 4708662"/>
                  <a:gd name="connsiteY239" fmla="*/ 1644954 h 2809236"/>
                  <a:gd name="connsiteX240" fmla="*/ 2865062 w 4708662"/>
                  <a:gd name="connsiteY240" fmla="*/ 1598541 h 2809236"/>
                  <a:gd name="connsiteX241" fmla="*/ 2889073 w 4708662"/>
                  <a:gd name="connsiteY241" fmla="*/ 1603464 h 2809236"/>
                  <a:gd name="connsiteX242" fmla="*/ 3047305 w 4708662"/>
                  <a:gd name="connsiteY242" fmla="*/ 1696028 h 2809236"/>
                  <a:gd name="connsiteX243" fmla="*/ 3044049 w 4708662"/>
                  <a:gd name="connsiteY243" fmla="*/ 1724913 h 2809236"/>
                  <a:gd name="connsiteX244" fmla="*/ 2887120 w 4708662"/>
                  <a:gd name="connsiteY244" fmla="*/ 1816163 h 2809236"/>
                  <a:gd name="connsiteX245" fmla="*/ 2836981 w 4708662"/>
                  <a:gd name="connsiteY245" fmla="*/ 1818133 h 2809236"/>
                  <a:gd name="connsiteX246" fmla="*/ 2678749 w 4708662"/>
                  <a:gd name="connsiteY246" fmla="*/ 1725569 h 2809236"/>
                  <a:gd name="connsiteX247" fmla="*/ 2682656 w 4708662"/>
                  <a:gd name="connsiteY247" fmla="*/ 1696684 h 2809236"/>
                  <a:gd name="connsiteX248" fmla="*/ 2839585 w 4708662"/>
                  <a:gd name="connsiteY248" fmla="*/ 1605434 h 2809236"/>
                  <a:gd name="connsiteX249" fmla="*/ 2865062 w 4708662"/>
                  <a:gd name="connsiteY249" fmla="*/ 1598541 h 2809236"/>
                  <a:gd name="connsiteX250" fmla="*/ 3295268 w 4708662"/>
                  <a:gd name="connsiteY250" fmla="*/ 1570066 h 2809236"/>
                  <a:gd name="connsiteX251" fmla="*/ 3319130 w 4708662"/>
                  <a:gd name="connsiteY251" fmla="*/ 1575318 h 2809236"/>
                  <a:gd name="connsiteX252" fmla="*/ 3478646 w 4708662"/>
                  <a:gd name="connsiteY252" fmla="*/ 1667225 h 2809236"/>
                  <a:gd name="connsiteX253" fmla="*/ 3475377 w 4708662"/>
                  <a:gd name="connsiteY253" fmla="*/ 1696110 h 2809236"/>
                  <a:gd name="connsiteX254" fmla="*/ 3317169 w 4708662"/>
                  <a:gd name="connsiteY254" fmla="*/ 1788017 h 2809236"/>
                  <a:gd name="connsiteX255" fmla="*/ 3267484 w 4708662"/>
                  <a:gd name="connsiteY255" fmla="*/ 1789986 h 2809236"/>
                  <a:gd name="connsiteX256" fmla="*/ 3107968 w 4708662"/>
                  <a:gd name="connsiteY256" fmla="*/ 1697423 h 2809236"/>
                  <a:gd name="connsiteX257" fmla="*/ 3111891 w 4708662"/>
                  <a:gd name="connsiteY257" fmla="*/ 1668538 h 2809236"/>
                  <a:gd name="connsiteX258" fmla="*/ 3269445 w 4708662"/>
                  <a:gd name="connsiteY258" fmla="*/ 1576631 h 2809236"/>
                  <a:gd name="connsiteX259" fmla="*/ 3295268 w 4708662"/>
                  <a:gd name="connsiteY259" fmla="*/ 1570066 h 2809236"/>
                  <a:gd name="connsiteX260" fmla="*/ 4003909 w 4708662"/>
                  <a:gd name="connsiteY260" fmla="*/ 1532301 h 2809236"/>
                  <a:gd name="connsiteX261" fmla="*/ 4028343 w 4708662"/>
                  <a:gd name="connsiteY261" fmla="*/ 1537241 h 2809236"/>
                  <a:gd name="connsiteX262" fmla="*/ 4187200 w 4708662"/>
                  <a:gd name="connsiteY262" fmla="*/ 1630115 h 2809236"/>
                  <a:gd name="connsiteX263" fmla="*/ 4183931 w 4708662"/>
                  <a:gd name="connsiteY263" fmla="*/ 1659097 h 2809236"/>
                  <a:gd name="connsiteX264" fmla="*/ 4131632 w 4708662"/>
                  <a:gd name="connsiteY264" fmla="*/ 1689396 h 2809236"/>
                  <a:gd name="connsiteX265" fmla="*/ 4081949 w 4708662"/>
                  <a:gd name="connsiteY265" fmla="*/ 1691372 h 2809236"/>
                  <a:gd name="connsiteX266" fmla="*/ 3922438 w 4708662"/>
                  <a:gd name="connsiteY266" fmla="*/ 1598499 h 2809236"/>
                  <a:gd name="connsiteX267" fmla="*/ 3926360 w 4708662"/>
                  <a:gd name="connsiteY267" fmla="*/ 1569517 h 2809236"/>
                  <a:gd name="connsiteX268" fmla="*/ 3978005 w 4708662"/>
                  <a:gd name="connsiteY268" fmla="*/ 1539217 h 2809236"/>
                  <a:gd name="connsiteX269" fmla="*/ 4003909 w 4708662"/>
                  <a:gd name="connsiteY269" fmla="*/ 1532301 h 2809236"/>
                  <a:gd name="connsiteX270" fmla="*/ 2258198 w 4708662"/>
                  <a:gd name="connsiteY270" fmla="*/ 1523654 h 2809236"/>
                  <a:gd name="connsiteX271" fmla="*/ 2282591 w 4708662"/>
                  <a:gd name="connsiteY271" fmla="*/ 1528577 h 2809236"/>
                  <a:gd name="connsiteX272" fmla="*/ 2442369 w 4708662"/>
                  <a:gd name="connsiteY272" fmla="*/ 1621141 h 2809236"/>
                  <a:gd name="connsiteX273" fmla="*/ 2438440 w 4708662"/>
                  <a:gd name="connsiteY273" fmla="*/ 1650026 h 2809236"/>
                  <a:gd name="connsiteX274" fmla="*/ 2280626 w 4708662"/>
                  <a:gd name="connsiteY274" fmla="*/ 1741933 h 2809236"/>
                  <a:gd name="connsiteX275" fmla="*/ 2230204 w 4708662"/>
                  <a:gd name="connsiteY275" fmla="*/ 1743902 h 2809236"/>
                  <a:gd name="connsiteX276" fmla="*/ 2071081 w 4708662"/>
                  <a:gd name="connsiteY276" fmla="*/ 1651339 h 2809236"/>
                  <a:gd name="connsiteX277" fmla="*/ 2075010 w 4708662"/>
                  <a:gd name="connsiteY277" fmla="*/ 1622454 h 2809236"/>
                  <a:gd name="connsiteX278" fmla="*/ 2232824 w 4708662"/>
                  <a:gd name="connsiteY278" fmla="*/ 1530547 h 2809236"/>
                  <a:gd name="connsiteX279" fmla="*/ 2258198 w 4708662"/>
                  <a:gd name="connsiteY279" fmla="*/ 1523654 h 2809236"/>
                  <a:gd name="connsiteX280" fmla="*/ 3657944 w 4708662"/>
                  <a:gd name="connsiteY280" fmla="*/ 1503819 h 2809236"/>
                  <a:gd name="connsiteX281" fmla="*/ 3682418 w 4708662"/>
                  <a:gd name="connsiteY281" fmla="*/ 1508414 h 2809236"/>
                  <a:gd name="connsiteX282" fmla="*/ 3841542 w 4708662"/>
                  <a:gd name="connsiteY282" fmla="*/ 1600978 h 2809236"/>
                  <a:gd name="connsiteX283" fmla="*/ 3838267 w 4708662"/>
                  <a:gd name="connsiteY283" fmla="*/ 1629863 h 2809236"/>
                  <a:gd name="connsiteX284" fmla="*/ 3680453 w 4708662"/>
                  <a:gd name="connsiteY284" fmla="*/ 1721113 h 2809236"/>
                  <a:gd name="connsiteX285" fmla="*/ 3630031 w 4708662"/>
                  <a:gd name="connsiteY285" fmla="*/ 1723739 h 2809236"/>
                  <a:gd name="connsiteX286" fmla="*/ 3470908 w 4708662"/>
                  <a:gd name="connsiteY286" fmla="*/ 1631176 h 2809236"/>
                  <a:gd name="connsiteX287" fmla="*/ 3474182 w 4708662"/>
                  <a:gd name="connsiteY287" fmla="*/ 1602291 h 2809236"/>
                  <a:gd name="connsiteX288" fmla="*/ 3631996 w 4708662"/>
                  <a:gd name="connsiteY288" fmla="*/ 1511040 h 2809236"/>
                  <a:gd name="connsiteX289" fmla="*/ 3657944 w 4708662"/>
                  <a:gd name="connsiteY289" fmla="*/ 1503819 h 2809236"/>
                  <a:gd name="connsiteX290" fmla="*/ 2621035 w 4708662"/>
                  <a:gd name="connsiteY290" fmla="*/ 1454526 h 2809236"/>
                  <a:gd name="connsiteX291" fmla="*/ 2645509 w 4708662"/>
                  <a:gd name="connsiteY291" fmla="*/ 1459449 h 2809236"/>
                  <a:gd name="connsiteX292" fmla="*/ 2804633 w 4708662"/>
                  <a:gd name="connsiteY292" fmla="*/ 1552013 h 2809236"/>
                  <a:gd name="connsiteX293" fmla="*/ 2801358 w 4708662"/>
                  <a:gd name="connsiteY293" fmla="*/ 1581554 h 2809236"/>
                  <a:gd name="connsiteX294" fmla="*/ 2643544 w 4708662"/>
                  <a:gd name="connsiteY294" fmla="*/ 1672805 h 2809236"/>
                  <a:gd name="connsiteX295" fmla="*/ 2593122 w 4708662"/>
                  <a:gd name="connsiteY295" fmla="*/ 1674774 h 2809236"/>
                  <a:gd name="connsiteX296" fmla="*/ 2433999 w 4708662"/>
                  <a:gd name="connsiteY296" fmla="*/ 1582211 h 2809236"/>
                  <a:gd name="connsiteX297" fmla="*/ 2437273 w 4708662"/>
                  <a:gd name="connsiteY297" fmla="*/ 1553326 h 2809236"/>
                  <a:gd name="connsiteX298" fmla="*/ 2595087 w 4708662"/>
                  <a:gd name="connsiteY298" fmla="*/ 1461419 h 2809236"/>
                  <a:gd name="connsiteX299" fmla="*/ 2621035 w 4708662"/>
                  <a:gd name="connsiteY299" fmla="*/ 1454526 h 2809236"/>
                  <a:gd name="connsiteX300" fmla="*/ 3048424 w 4708662"/>
                  <a:gd name="connsiteY300" fmla="*/ 1426125 h 2809236"/>
                  <a:gd name="connsiteX301" fmla="*/ 3072761 w 4708662"/>
                  <a:gd name="connsiteY301" fmla="*/ 1431280 h 2809236"/>
                  <a:gd name="connsiteX302" fmla="*/ 3230993 w 4708662"/>
                  <a:gd name="connsiteY302" fmla="*/ 1522926 h 2809236"/>
                  <a:gd name="connsiteX303" fmla="*/ 3227737 w 4708662"/>
                  <a:gd name="connsiteY303" fmla="*/ 1552384 h 2809236"/>
                  <a:gd name="connsiteX304" fmla="*/ 3070808 w 4708662"/>
                  <a:gd name="connsiteY304" fmla="*/ 1643375 h 2809236"/>
                  <a:gd name="connsiteX305" fmla="*/ 3020669 w 4708662"/>
                  <a:gd name="connsiteY305" fmla="*/ 1645339 h 2809236"/>
                  <a:gd name="connsiteX306" fmla="*/ 2863088 w 4708662"/>
                  <a:gd name="connsiteY306" fmla="*/ 1553039 h 2809236"/>
                  <a:gd name="connsiteX307" fmla="*/ 2866344 w 4708662"/>
                  <a:gd name="connsiteY307" fmla="*/ 1524235 h 2809236"/>
                  <a:gd name="connsiteX308" fmla="*/ 3022622 w 4708662"/>
                  <a:gd name="connsiteY308" fmla="*/ 1433244 h 2809236"/>
                  <a:gd name="connsiteX309" fmla="*/ 3048424 w 4708662"/>
                  <a:gd name="connsiteY309" fmla="*/ 1426125 h 2809236"/>
                  <a:gd name="connsiteX310" fmla="*/ 3759084 w 4708662"/>
                  <a:gd name="connsiteY310" fmla="*/ 1391578 h 2809236"/>
                  <a:gd name="connsiteX311" fmla="*/ 3783517 w 4708662"/>
                  <a:gd name="connsiteY311" fmla="*/ 1396765 h 2809236"/>
                  <a:gd name="connsiteX312" fmla="*/ 3942374 w 4708662"/>
                  <a:gd name="connsiteY312" fmla="*/ 1489638 h 2809236"/>
                  <a:gd name="connsiteX313" fmla="*/ 3939105 w 4708662"/>
                  <a:gd name="connsiteY313" fmla="*/ 1517960 h 2809236"/>
                  <a:gd name="connsiteX314" fmla="*/ 3886807 w 4708662"/>
                  <a:gd name="connsiteY314" fmla="*/ 1548259 h 2809236"/>
                  <a:gd name="connsiteX315" fmla="*/ 3837123 w 4708662"/>
                  <a:gd name="connsiteY315" fmla="*/ 1550894 h 2809236"/>
                  <a:gd name="connsiteX316" fmla="*/ 3677613 w 4708662"/>
                  <a:gd name="connsiteY316" fmla="*/ 1458021 h 2809236"/>
                  <a:gd name="connsiteX317" fmla="*/ 3681535 w 4708662"/>
                  <a:gd name="connsiteY317" fmla="*/ 1429040 h 2809236"/>
                  <a:gd name="connsiteX318" fmla="*/ 3733180 w 4708662"/>
                  <a:gd name="connsiteY318" fmla="*/ 1398741 h 2809236"/>
                  <a:gd name="connsiteX319" fmla="*/ 3759084 w 4708662"/>
                  <a:gd name="connsiteY319" fmla="*/ 1391578 h 2809236"/>
                  <a:gd name="connsiteX320" fmla="*/ 2013371 w 4708662"/>
                  <a:gd name="connsiteY320" fmla="*/ 1379638 h 2809236"/>
                  <a:gd name="connsiteX321" fmla="*/ 2037764 w 4708662"/>
                  <a:gd name="connsiteY321" fmla="*/ 1384561 h 2809236"/>
                  <a:gd name="connsiteX322" fmla="*/ 2197542 w 4708662"/>
                  <a:gd name="connsiteY322" fmla="*/ 1477125 h 2809236"/>
                  <a:gd name="connsiteX323" fmla="*/ 2193613 w 4708662"/>
                  <a:gd name="connsiteY323" fmla="*/ 1506010 h 2809236"/>
                  <a:gd name="connsiteX324" fmla="*/ 2035144 w 4708662"/>
                  <a:gd name="connsiteY324" fmla="*/ 1597260 h 2809236"/>
                  <a:gd name="connsiteX325" fmla="*/ 1985377 w 4708662"/>
                  <a:gd name="connsiteY325" fmla="*/ 1599886 h 2809236"/>
                  <a:gd name="connsiteX326" fmla="*/ 1825599 w 4708662"/>
                  <a:gd name="connsiteY326" fmla="*/ 1507323 h 2809236"/>
                  <a:gd name="connsiteX327" fmla="*/ 1829528 w 4708662"/>
                  <a:gd name="connsiteY327" fmla="*/ 1477781 h 2809236"/>
                  <a:gd name="connsiteX328" fmla="*/ 1987997 w 4708662"/>
                  <a:gd name="connsiteY328" fmla="*/ 1386531 h 2809236"/>
                  <a:gd name="connsiteX329" fmla="*/ 2013371 w 4708662"/>
                  <a:gd name="connsiteY329" fmla="*/ 1379638 h 2809236"/>
                  <a:gd name="connsiteX330" fmla="*/ 3413117 w 4708662"/>
                  <a:gd name="connsiteY330" fmla="*/ 1359475 h 2809236"/>
                  <a:gd name="connsiteX331" fmla="*/ 3437591 w 4708662"/>
                  <a:gd name="connsiteY331" fmla="*/ 1364398 h 2809236"/>
                  <a:gd name="connsiteX332" fmla="*/ 3597369 w 4708662"/>
                  <a:gd name="connsiteY332" fmla="*/ 1456962 h 2809236"/>
                  <a:gd name="connsiteX333" fmla="*/ 3593440 w 4708662"/>
                  <a:gd name="connsiteY333" fmla="*/ 1485847 h 2809236"/>
                  <a:gd name="connsiteX334" fmla="*/ 3434971 w 4708662"/>
                  <a:gd name="connsiteY334" fmla="*/ 1577097 h 2809236"/>
                  <a:gd name="connsiteX335" fmla="*/ 3385204 w 4708662"/>
                  <a:gd name="connsiteY335" fmla="*/ 1579067 h 2809236"/>
                  <a:gd name="connsiteX336" fmla="*/ 3225426 w 4708662"/>
                  <a:gd name="connsiteY336" fmla="*/ 1487160 h 2809236"/>
                  <a:gd name="connsiteX337" fmla="*/ 3228700 w 4708662"/>
                  <a:gd name="connsiteY337" fmla="*/ 1457618 h 2809236"/>
                  <a:gd name="connsiteX338" fmla="*/ 3387169 w 4708662"/>
                  <a:gd name="connsiteY338" fmla="*/ 1366368 h 2809236"/>
                  <a:gd name="connsiteX339" fmla="*/ 3413117 w 4708662"/>
                  <a:gd name="connsiteY339" fmla="*/ 1359475 h 2809236"/>
                  <a:gd name="connsiteX340" fmla="*/ 2373571 w 4708662"/>
                  <a:gd name="connsiteY340" fmla="*/ 1313390 h 2809236"/>
                  <a:gd name="connsiteX341" fmla="*/ 2397433 w 4708662"/>
                  <a:gd name="connsiteY341" fmla="*/ 1318313 h 2809236"/>
                  <a:gd name="connsiteX342" fmla="*/ 2556949 w 4708662"/>
                  <a:gd name="connsiteY342" fmla="*/ 1410877 h 2809236"/>
                  <a:gd name="connsiteX343" fmla="*/ 2553680 w 4708662"/>
                  <a:gd name="connsiteY343" fmla="*/ 1439762 h 2809236"/>
                  <a:gd name="connsiteX344" fmla="*/ 2395472 w 4708662"/>
                  <a:gd name="connsiteY344" fmla="*/ 1531012 h 2809236"/>
                  <a:gd name="connsiteX345" fmla="*/ 2345787 w 4708662"/>
                  <a:gd name="connsiteY345" fmla="*/ 1532982 h 2809236"/>
                  <a:gd name="connsiteX346" fmla="*/ 2186271 w 4708662"/>
                  <a:gd name="connsiteY346" fmla="*/ 1441075 h 2809236"/>
                  <a:gd name="connsiteX347" fmla="*/ 2190194 w 4708662"/>
                  <a:gd name="connsiteY347" fmla="*/ 1412190 h 2809236"/>
                  <a:gd name="connsiteX348" fmla="*/ 2347748 w 4708662"/>
                  <a:gd name="connsiteY348" fmla="*/ 1320283 h 2809236"/>
                  <a:gd name="connsiteX349" fmla="*/ 2373571 w 4708662"/>
                  <a:gd name="connsiteY349" fmla="*/ 1313390 h 2809236"/>
                  <a:gd name="connsiteX350" fmla="*/ 2804170 w 4708662"/>
                  <a:gd name="connsiteY350" fmla="*/ 1284997 h 2809236"/>
                  <a:gd name="connsiteX351" fmla="*/ 2827937 w 4708662"/>
                  <a:gd name="connsiteY351" fmla="*/ 1290167 h 2809236"/>
                  <a:gd name="connsiteX352" fmla="*/ 2986168 w 4708662"/>
                  <a:gd name="connsiteY352" fmla="*/ 1382074 h 2809236"/>
                  <a:gd name="connsiteX353" fmla="*/ 2982912 w 4708662"/>
                  <a:gd name="connsiteY353" fmla="*/ 1410959 h 2809236"/>
                  <a:gd name="connsiteX354" fmla="*/ 2825983 w 4708662"/>
                  <a:gd name="connsiteY354" fmla="*/ 1502866 h 2809236"/>
                  <a:gd name="connsiteX355" fmla="*/ 2776495 w 4708662"/>
                  <a:gd name="connsiteY355" fmla="*/ 1504835 h 2809236"/>
                  <a:gd name="connsiteX356" fmla="*/ 2617613 w 4708662"/>
                  <a:gd name="connsiteY356" fmla="*/ 1412272 h 2809236"/>
                  <a:gd name="connsiteX357" fmla="*/ 2621520 w 4708662"/>
                  <a:gd name="connsiteY357" fmla="*/ 1383387 h 2809236"/>
                  <a:gd name="connsiteX358" fmla="*/ 2778449 w 4708662"/>
                  <a:gd name="connsiteY358" fmla="*/ 1292136 h 2809236"/>
                  <a:gd name="connsiteX359" fmla="*/ 2804170 w 4708662"/>
                  <a:gd name="connsiteY359" fmla="*/ 1284997 h 2809236"/>
                  <a:gd name="connsiteX360" fmla="*/ 1319915 w 4708662"/>
                  <a:gd name="connsiteY360" fmla="*/ 1258658 h 2809236"/>
                  <a:gd name="connsiteX361" fmla="*/ 1343701 w 4708662"/>
                  <a:gd name="connsiteY361" fmla="*/ 1263568 h 2809236"/>
                  <a:gd name="connsiteX362" fmla="*/ 1484904 w 4708662"/>
                  <a:gd name="connsiteY362" fmla="*/ 1345400 h 2809236"/>
                  <a:gd name="connsiteX363" fmla="*/ 2452619 w 4708662"/>
                  <a:gd name="connsiteY363" fmla="*/ 1903856 h 2809236"/>
                  <a:gd name="connsiteX364" fmla="*/ 2452619 w 4708662"/>
                  <a:gd name="connsiteY364" fmla="*/ 1931915 h 2809236"/>
                  <a:gd name="connsiteX365" fmla="*/ 2260605 w 4708662"/>
                  <a:gd name="connsiteY365" fmla="*/ 2042849 h 2809236"/>
                  <a:gd name="connsiteX366" fmla="*/ 2210968 w 4708662"/>
                  <a:gd name="connsiteY366" fmla="*/ 2042849 h 2809236"/>
                  <a:gd name="connsiteX367" fmla="*/ 1358287 w 4708662"/>
                  <a:gd name="connsiteY367" fmla="*/ 1550486 h 2809236"/>
                  <a:gd name="connsiteX368" fmla="*/ 1357386 w 4708662"/>
                  <a:gd name="connsiteY368" fmla="*/ 1550288 h 2809236"/>
                  <a:gd name="connsiteX369" fmla="*/ 1103235 w 4708662"/>
                  <a:gd name="connsiteY369" fmla="*/ 1403655 h 2809236"/>
                  <a:gd name="connsiteX370" fmla="*/ 1106494 w 4708662"/>
                  <a:gd name="connsiteY370" fmla="*/ 1374852 h 2809236"/>
                  <a:gd name="connsiteX371" fmla="*/ 1294174 w 4708662"/>
                  <a:gd name="connsiteY371" fmla="*/ 1265532 h 2809236"/>
                  <a:gd name="connsiteX372" fmla="*/ 1319915 w 4708662"/>
                  <a:gd name="connsiteY372" fmla="*/ 1258658 h 2809236"/>
                  <a:gd name="connsiteX373" fmla="*/ 1765908 w 4708662"/>
                  <a:gd name="connsiteY373" fmla="*/ 1238479 h 2809236"/>
                  <a:gd name="connsiteX374" fmla="*/ 1790342 w 4708662"/>
                  <a:gd name="connsiteY374" fmla="*/ 1243355 h 2809236"/>
                  <a:gd name="connsiteX375" fmla="*/ 1949204 w 4708662"/>
                  <a:gd name="connsiteY375" fmla="*/ 1335024 h 2809236"/>
                  <a:gd name="connsiteX376" fmla="*/ 1945935 w 4708662"/>
                  <a:gd name="connsiteY376" fmla="*/ 1363629 h 2809236"/>
                  <a:gd name="connsiteX377" fmla="*/ 1788381 w 4708662"/>
                  <a:gd name="connsiteY377" fmla="*/ 1453997 h 2809236"/>
                  <a:gd name="connsiteX378" fmla="*/ 1738042 w 4708662"/>
                  <a:gd name="connsiteY378" fmla="*/ 1455947 h 2809236"/>
                  <a:gd name="connsiteX379" fmla="*/ 1578526 w 4708662"/>
                  <a:gd name="connsiteY379" fmla="*/ 1364279 h 2809236"/>
                  <a:gd name="connsiteX380" fmla="*/ 1582449 w 4708662"/>
                  <a:gd name="connsiteY380" fmla="*/ 1335674 h 2809236"/>
                  <a:gd name="connsiteX381" fmla="*/ 1740003 w 4708662"/>
                  <a:gd name="connsiteY381" fmla="*/ 1245306 h 2809236"/>
                  <a:gd name="connsiteX382" fmla="*/ 1765908 w 4708662"/>
                  <a:gd name="connsiteY382" fmla="*/ 1238479 h 2809236"/>
                  <a:gd name="connsiteX383" fmla="*/ 3165163 w 4708662"/>
                  <a:gd name="connsiteY383" fmla="*/ 1218751 h 2809236"/>
                  <a:gd name="connsiteX384" fmla="*/ 3189515 w 4708662"/>
                  <a:gd name="connsiteY384" fmla="*/ 1223921 h 2809236"/>
                  <a:gd name="connsiteX385" fmla="*/ 3349031 w 4708662"/>
                  <a:gd name="connsiteY385" fmla="*/ 1315828 h 2809236"/>
                  <a:gd name="connsiteX386" fmla="*/ 3345109 w 4708662"/>
                  <a:gd name="connsiteY386" fmla="*/ 1344713 h 2809236"/>
                  <a:gd name="connsiteX387" fmla="*/ 3187554 w 4708662"/>
                  <a:gd name="connsiteY387" fmla="*/ 1436620 h 2809236"/>
                  <a:gd name="connsiteX388" fmla="*/ 3137869 w 4708662"/>
                  <a:gd name="connsiteY388" fmla="*/ 1438589 h 2809236"/>
                  <a:gd name="connsiteX389" fmla="*/ 2978353 w 4708662"/>
                  <a:gd name="connsiteY389" fmla="*/ 1346026 h 2809236"/>
                  <a:gd name="connsiteX390" fmla="*/ 2981622 w 4708662"/>
                  <a:gd name="connsiteY390" fmla="*/ 1317141 h 2809236"/>
                  <a:gd name="connsiteX391" fmla="*/ 3139830 w 4708662"/>
                  <a:gd name="connsiteY391" fmla="*/ 1225890 h 2809236"/>
                  <a:gd name="connsiteX392" fmla="*/ 3165163 w 4708662"/>
                  <a:gd name="connsiteY392" fmla="*/ 1218751 h 2809236"/>
                  <a:gd name="connsiteX393" fmla="*/ 2128092 w 4708662"/>
                  <a:gd name="connsiteY393" fmla="*/ 1172256 h 2809236"/>
                  <a:gd name="connsiteX394" fmla="*/ 2152321 w 4708662"/>
                  <a:gd name="connsiteY394" fmla="*/ 1177179 h 2809236"/>
                  <a:gd name="connsiteX395" fmla="*/ 2312100 w 4708662"/>
                  <a:gd name="connsiteY395" fmla="*/ 1269743 h 2809236"/>
                  <a:gd name="connsiteX396" fmla="*/ 2308171 w 4708662"/>
                  <a:gd name="connsiteY396" fmla="*/ 1298628 h 2809236"/>
                  <a:gd name="connsiteX397" fmla="*/ 2150356 w 4708662"/>
                  <a:gd name="connsiteY397" fmla="*/ 1389878 h 2809236"/>
                  <a:gd name="connsiteX398" fmla="*/ 2100589 w 4708662"/>
                  <a:gd name="connsiteY398" fmla="*/ 1391848 h 2809236"/>
                  <a:gd name="connsiteX399" fmla="*/ 1940811 w 4708662"/>
                  <a:gd name="connsiteY399" fmla="*/ 1299941 h 2809236"/>
                  <a:gd name="connsiteX400" fmla="*/ 1944085 w 4708662"/>
                  <a:gd name="connsiteY400" fmla="*/ 1271056 h 2809236"/>
                  <a:gd name="connsiteX401" fmla="*/ 2101899 w 4708662"/>
                  <a:gd name="connsiteY401" fmla="*/ 1179149 h 2809236"/>
                  <a:gd name="connsiteX402" fmla="*/ 2128092 w 4708662"/>
                  <a:gd name="connsiteY402" fmla="*/ 1172256 h 2809236"/>
                  <a:gd name="connsiteX403" fmla="*/ 2557747 w 4708662"/>
                  <a:gd name="connsiteY403" fmla="*/ 1143534 h 2809236"/>
                  <a:gd name="connsiteX404" fmla="*/ 2582426 w 4708662"/>
                  <a:gd name="connsiteY404" fmla="*/ 1148376 h 2809236"/>
                  <a:gd name="connsiteX405" fmla="*/ 2741288 w 4708662"/>
                  <a:gd name="connsiteY405" fmla="*/ 1240940 h 2809236"/>
                  <a:gd name="connsiteX406" fmla="*/ 2737366 w 4708662"/>
                  <a:gd name="connsiteY406" fmla="*/ 1269825 h 2809236"/>
                  <a:gd name="connsiteX407" fmla="*/ 2579811 w 4708662"/>
                  <a:gd name="connsiteY407" fmla="*/ 1361732 h 2809236"/>
                  <a:gd name="connsiteX408" fmla="*/ 2530126 w 4708662"/>
                  <a:gd name="connsiteY408" fmla="*/ 1363701 h 2809236"/>
                  <a:gd name="connsiteX409" fmla="*/ 2370610 w 4708662"/>
                  <a:gd name="connsiteY409" fmla="*/ 1271138 h 2809236"/>
                  <a:gd name="connsiteX410" fmla="*/ 2373879 w 4708662"/>
                  <a:gd name="connsiteY410" fmla="*/ 1242253 h 2809236"/>
                  <a:gd name="connsiteX411" fmla="*/ 2532087 w 4708662"/>
                  <a:gd name="connsiteY411" fmla="*/ 1151002 h 2809236"/>
                  <a:gd name="connsiteX412" fmla="*/ 2557747 w 4708662"/>
                  <a:gd name="connsiteY412" fmla="*/ 1143534 h 2809236"/>
                  <a:gd name="connsiteX413" fmla="*/ 1520756 w 4708662"/>
                  <a:gd name="connsiteY413" fmla="*/ 1097368 h 2809236"/>
                  <a:gd name="connsiteX414" fmla="*/ 1544863 w 4708662"/>
                  <a:gd name="connsiteY414" fmla="*/ 1102291 h 2809236"/>
                  <a:gd name="connsiteX415" fmla="*/ 1704379 w 4708662"/>
                  <a:gd name="connsiteY415" fmla="*/ 1194855 h 2809236"/>
                  <a:gd name="connsiteX416" fmla="*/ 1700457 w 4708662"/>
                  <a:gd name="connsiteY416" fmla="*/ 1223740 h 2809236"/>
                  <a:gd name="connsiteX417" fmla="*/ 1542902 w 4708662"/>
                  <a:gd name="connsiteY417" fmla="*/ 1314990 h 2809236"/>
                  <a:gd name="connsiteX418" fmla="*/ 1493217 w 4708662"/>
                  <a:gd name="connsiteY418" fmla="*/ 1317616 h 2809236"/>
                  <a:gd name="connsiteX419" fmla="*/ 1333701 w 4708662"/>
                  <a:gd name="connsiteY419" fmla="*/ 1225053 h 2809236"/>
                  <a:gd name="connsiteX420" fmla="*/ 1336970 w 4708662"/>
                  <a:gd name="connsiteY420" fmla="*/ 1196168 h 2809236"/>
                  <a:gd name="connsiteX421" fmla="*/ 1495178 w 4708662"/>
                  <a:gd name="connsiteY421" fmla="*/ 1104261 h 2809236"/>
                  <a:gd name="connsiteX422" fmla="*/ 1520756 w 4708662"/>
                  <a:gd name="connsiteY422" fmla="*/ 1097368 h 2809236"/>
                  <a:gd name="connsiteX423" fmla="*/ 2919137 w 4708662"/>
                  <a:gd name="connsiteY423" fmla="*/ 1077534 h 2809236"/>
                  <a:gd name="connsiteX424" fmla="*/ 2943149 w 4708662"/>
                  <a:gd name="connsiteY424" fmla="*/ 1082129 h 2809236"/>
                  <a:gd name="connsiteX425" fmla="*/ 3102031 w 4708662"/>
                  <a:gd name="connsiteY425" fmla="*/ 1174693 h 2809236"/>
                  <a:gd name="connsiteX426" fmla="*/ 3098124 w 4708662"/>
                  <a:gd name="connsiteY426" fmla="*/ 1203578 h 2809236"/>
                  <a:gd name="connsiteX427" fmla="*/ 2940544 w 4708662"/>
                  <a:gd name="connsiteY427" fmla="*/ 1294828 h 2809236"/>
                  <a:gd name="connsiteX428" fmla="*/ 2891707 w 4708662"/>
                  <a:gd name="connsiteY428" fmla="*/ 1297454 h 2809236"/>
                  <a:gd name="connsiteX429" fmla="*/ 2732825 w 4708662"/>
                  <a:gd name="connsiteY429" fmla="*/ 1204891 h 2809236"/>
                  <a:gd name="connsiteX430" fmla="*/ 2736732 w 4708662"/>
                  <a:gd name="connsiteY430" fmla="*/ 1176006 h 2809236"/>
                  <a:gd name="connsiteX431" fmla="*/ 2893661 w 4708662"/>
                  <a:gd name="connsiteY431" fmla="*/ 1084755 h 2809236"/>
                  <a:gd name="connsiteX432" fmla="*/ 2919137 w 4708662"/>
                  <a:gd name="connsiteY432" fmla="*/ 1077534 h 2809236"/>
                  <a:gd name="connsiteX433" fmla="*/ 962595 w 4708662"/>
                  <a:gd name="connsiteY433" fmla="*/ 1054160 h 2809236"/>
                  <a:gd name="connsiteX434" fmla="*/ 987195 w 4708662"/>
                  <a:gd name="connsiteY434" fmla="*/ 1059080 h 2809236"/>
                  <a:gd name="connsiteX435" fmla="*/ 1240694 w 4708662"/>
                  <a:gd name="connsiteY435" fmla="*/ 1206689 h 2809236"/>
                  <a:gd name="connsiteX436" fmla="*/ 1237436 w 4708662"/>
                  <a:gd name="connsiteY436" fmla="*/ 1235554 h 2809236"/>
                  <a:gd name="connsiteX437" fmla="*/ 1049755 w 4708662"/>
                  <a:gd name="connsiteY437" fmla="*/ 1344456 h 2809236"/>
                  <a:gd name="connsiteX438" fmla="*/ 1000229 w 4708662"/>
                  <a:gd name="connsiteY438" fmla="*/ 1346425 h 2809236"/>
                  <a:gd name="connsiteX439" fmla="*/ 746078 w 4708662"/>
                  <a:gd name="connsiteY439" fmla="*/ 1198816 h 2809236"/>
                  <a:gd name="connsiteX440" fmla="*/ 749337 w 4708662"/>
                  <a:gd name="connsiteY440" fmla="*/ 1169951 h 2809236"/>
                  <a:gd name="connsiteX441" fmla="*/ 937017 w 4708662"/>
                  <a:gd name="connsiteY441" fmla="*/ 1061049 h 2809236"/>
                  <a:gd name="connsiteX442" fmla="*/ 962595 w 4708662"/>
                  <a:gd name="connsiteY442" fmla="*/ 1054160 h 2809236"/>
                  <a:gd name="connsiteX443" fmla="*/ 1883758 w 4708662"/>
                  <a:gd name="connsiteY443" fmla="*/ 1028241 h 2809236"/>
                  <a:gd name="connsiteX444" fmla="*/ 1908151 w 4708662"/>
                  <a:gd name="connsiteY444" fmla="*/ 1033164 h 2809236"/>
                  <a:gd name="connsiteX445" fmla="*/ 2067275 w 4708662"/>
                  <a:gd name="connsiteY445" fmla="*/ 1125728 h 2809236"/>
                  <a:gd name="connsiteX446" fmla="*/ 2064000 w 4708662"/>
                  <a:gd name="connsiteY446" fmla="*/ 1154613 h 2809236"/>
                  <a:gd name="connsiteX447" fmla="*/ 1905531 w 4708662"/>
                  <a:gd name="connsiteY447" fmla="*/ 1246520 h 2809236"/>
                  <a:gd name="connsiteX448" fmla="*/ 1855764 w 4708662"/>
                  <a:gd name="connsiteY448" fmla="*/ 1248489 h 2809236"/>
                  <a:gd name="connsiteX449" fmla="*/ 1695986 w 4708662"/>
                  <a:gd name="connsiteY449" fmla="*/ 1155926 h 2809236"/>
                  <a:gd name="connsiteX450" fmla="*/ 1699915 w 4708662"/>
                  <a:gd name="connsiteY450" fmla="*/ 1127041 h 2809236"/>
                  <a:gd name="connsiteX451" fmla="*/ 1858384 w 4708662"/>
                  <a:gd name="connsiteY451" fmla="*/ 1035134 h 2809236"/>
                  <a:gd name="connsiteX452" fmla="*/ 1883758 w 4708662"/>
                  <a:gd name="connsiteY452" fmla="*/ 1028241 h 2809236"/>
                  <a:gd name="connsiteX453" fmla="*/ 2312923 w 4708662"/>
                  <a:gd name="connsiteY453" fmla="*/ 1002295 h 2809236"/>
                  <a:gd name="connsiteX454" fmla="*/ 2337316 w 4708662"/>
                  <a:gd name="connsiteY454" fmla="*/ 1007171 h 2809236"/>
                  <a:gd name="connsiteX455" fmla="*/ 2497094 w 4708662"/>
                  <a:gd name="connsiteY455" fmla="*/ 1098840 h 2809236"/>
                  <a:gd name="connsiteX456" fmla="*/ 2493165 w 4708662"/>
                  <a:gd name="connsiteY456" fmla="*/ 1127445 h 2809236"/>
                  <a:gd name="connsiteX457" fmla="*/ 2334696 w 4708662"/>
                  <a:gd name="connsiteY457" fmla="*/ 1217813 h 2809236"/>
                  <a:gd name="connsiteX458" fmla="*/ 2284929 w 4708662"/>
                  <a:gd name="connsiteY458" fmla="*/ 1219763 h 2809236"/>
                  <a:gd name="connsiteX459" fmla="*/ 2125151 w 4708662"/>
                  <a:gd name="connsiteY459" fmla="*/ 1128095 h 2809236"/>
                  <a:gd name="connsiteX460" fmla="*/ 2129080 w 4708662"/>
                  <a:gd name="connsiteY460" fmla="*/ 1099490 h 2809236"/>
                  <a:gd name="connsiteX461" fmla="*/ 2287549 w 4708662"/>
                  <a:gd name="connsiteY461" fmla="*/ 1009122 h 2809236"/>
                  <a:gd name="connsiteX462" fmla="*/ 2312923 w 4708662"/>
                  <a:gd name="connsiteY462" fmla="*/ 1002295 h 2809236"/>
                  <a:gd name="connsiteX463" fmla="*/ 1275851 w 4708662"/>
                  <a:gd name="connsiteY463" fmla="*/ 953353 h 2809236"/>
                  <a:gd name="connsiteX464" fmla="*/ 1299752 w 4708662"/>
                  <a:gd name="connsiteY464" fmla="*/ 958276 h 2809236"/>
                  <a:gd name="connsiteX465" fmla="*/ 1459531 w 4708662"/>
                  <a:gd name="connsiteY465" fmla="*/ 1050840 h 2809236"/>
                  <a:gd name="connsiteX466" fmla="*/ 1456256 w 4708662"/>
                  <a:gd name="connsiteY466" fmla="*/ 1079725 h 2809236"/>
                  <a:gd name="connsiteX467" fmla="*/ 1297787 w 4708662"/>
                  <a:gd name="connsiteY467" fmla="*/ 1170975 h 2809236"/>
                  <a:gd name="connsiteX468" fmla="*/ 1248020 w 4708662"/>
                  <a:gd name="connsiteY468" fmla="*/ 1173601 h 2809236"/>
                  <a:gd name="connsiteX469" fmla="*/ 1088242 w 4708662"/>
                  <a:gd name="connsiteY469" fmla="*/ 1081038 h 2809236"/>
                  <a:gd name="connsiteX470" fmla="*/ 1092171 w 4708662"/>
                  <a:gd name="connsiteY470" fmla="*/ 1052153 h 2809236"/>
                  <a:gd name="connsiteX471" fmla="*/ 1249985 w 4708662"/>
                  <a:gd name="connsiteY471" fmla="*/ 960246 h 2809236"/>
                  <a:gd name="connsiteX472" fmla="*/ 1275851 w 4708662"/>
                  <a:gd name="connsiteY472" fmla="*/ 953353 h 2809236"/>
                  <a:gd name="connsiteX473" fmla="*/ 2676333 w 4708662"/>
                  <a:gd name="connsiteY473" fmla="*/ 933436 h 2809236"/>
                  <a:gd name="connsiteX474" fmla="*/ 2700234 w 4708662"/>
                  <a:gd name="connsiteY474" fmla="*/ 938113 h 2809236"/>
                  <a:gd name="connsiteX475" fmla="*/ 2860012 w 4708662"/>
                  <a:gd name="connsiteY475" fmla="*/ 1030677 h 2809236"/>
                  <a:gd name="connsiteX476" fmla="*/ 2856738 w 4708662"/>
                  <a:gd name="connsiteY476" fmla="*/ 1059562 h 2809236"/>
                  <a:gd name="connsiteX477" fmla="*/ 2698269 w 4708662"/>
                  <a:gd name="connsiteY477" fmla="*/ 1150812 h 2809236"/>
                  <a:gd name="connsiteX478" fmla="*/ 2648502 w 4708662"/>
                  <a:gd name="connsiteY478" fmla="*/ 1152782 h 2809236"/>
                  <a:gd name="connsiteX479" fmla="*/ 2488724 w 4708662"/>
                  <a:gd name="connsiteY479" fmla="*/ 1060218 h 2809236"/>
                  <a:gd name="connsiteX480" fmla="*/ 2492653 w 4708662"/>
                  <a:gd name="connsiteY480" fmla="*/ 1031990 h 2809236"/>
                  <a:gd name="connsiteX481" fmla="*/ 2650467 w 4708662"/>
                  <a:gd name="connsiteY481" fmla="*/ 940083 h 2809236"/>
                  <a:gd name="connsiteX482" fmla="*/ 2676333 w 4708662"/>
                  <a:gd name="connsiteY482" fmla="*/ 933436 h 2809236"/>
                  <a:gd name="connsiteX483" fmla="*/ 718088 w 4708662"/>
                  <a:gd name="connsiteY483" fmla="*/ 913106 h 2809236"/>
                  <a:gd name="connsiteX484" fmla="*/ 742160 w 4708662"/>
                  <a:gd name="connsiteY484" fmla="*/ 917939 h 2809236"/>
                  <a:gd name="connsiteX485" fmla="*/ 901446 w 4708662"/>
                  <a:gd name="connsiteY485" fmla="*/ 1010338 h 2809236"/>
                  <a:gd name="connsiteX486" fmla="*/ 897529 w 4708662"/>
                  <a:gd name="connsiteY486" fmla="*/ 1039171 h 2809236"/>
                  <a:gd name="connsiteX487" fmla="*/ 710172 w 4708662"/>
                  <a:gd name="connsiteY487" fmla="*/ 1148607 h 2809236"/>
                  <a:gd name="connsiteX488" fmla="*/ 659906 w 4708662"/>
                  <a:gd name="connsiteY488" fmla="*/ 1149918 h 2809236"/>
                  <a:gd name="connsiteX489" fmla="*/ 501273 w 4708662"/>
                  <a:gd name="connsiteY489" fmla="*/ 1058175 h 2809236"/>
                  <a:gd name="connsiteX490" fmla="*/ 504537 w 4708662"/>
                  <a:gd name="connsiteY490" fmla="*/ 1028686 h 2809236"/>
                  <a:gd name="connsiteX491" fmla="*/ 692547 w 4708662"/>
                  <a:gd name="connsiteY491" fmla="*/ 920561 h 2809236"/>
                  <a:gd name="connsiteX492" fmla="*/ 718088 w 4708662"/>
                  <a:gd name="connsiteY492" fmla="*/ 913106 h 2809236"/>
                  <a:gd name="connsiteX493" fmla="*/ 1636298 w 4708662"/>
                  <a:gd name="connsiteY493" fmla="*/ 887105 h 2809236"/>
                  <a:gd name="connsiteX494" fmla="*/ 1660445 w 4708662"/>
                  <a:gd name="connsiteY494" fmla="*/ 892028 h 2809236"/>
                  <a:gd name="connsiteX495" fmla="*/ 1820223 w 4708662"/>
                  <a:gd name="connsiteY495" fmla="*/ 984592 h 2809236"/>
                  <a:gd name="connsiteX496" fmla="*/ 1816294 w 4708662"/>
                  <a:gd name="connsiteY496" fmla="*/ 1013477 h 2809236"/>
                  <a:gd name="connsiteX497" fmla="*/ 1658480 w 4708662"/>
                  <a:gd name="connsiteY497" fmla="*/ 1105384 h 2809236"/>
                  <a:gd name="connsiteX498" fmla="*/ 1608713 w 4708662"/>
                  <a:gd name="connsiteY498" fmla="*/ 1106697 h 2809236"/>
                  <a:gd name="connsiteX499" fmla="*/ 1448935 w 4708662"/>
                  <a:gd name="connsiteY499" fmla="*/ 1014790 h 2809236"/>
                  <a:gd name="connsiteX500" fmla="*/ 1452209 w 4708662"/>
                  <a:gd name="connsiteY500" fmla="*/ 985905 h 2809236"/>
                  <a:gd name="connsiteX501" fmla="*/ 1610678 w 4708662"/>
                  <a:gd name="connsiteY501" fmla="*/ 893998 h 2809236"/>
                  <a:gd name="connsiteX502" fmla="*/ 1636298 w 4708662"/>
                  <a:gd name="connsiteY502" fmla="*/ 887105 h 2809236"/>
                  <a:gd name="connsiteX503" fmla="*/ 2068014 w 4708662"/>
                  <a:gd name="connsiteY503" fmla="*/ 858712 h 2809236"/>
                  <a:gd name="connsiteX504" fmla="*/ 2092121 w 4708662"/>
                  <a:gd name="connsiteY504" fmla="*/ 863882 h 2809236"/>
                  <a:gd name="connsiteX505" fmla="*/ 2251637 w 4708662"/>
                  <a:gd name="connsiteY505" fmla="*/ 955789 h 2809236"/>
                  <a:gd name="connsiteX506" fmla="*/ 2248368 w 4708662"/>
                  <a:gd name="connsiteY506" fmla="*/ 984674 h 2809236"/>
                  <a:gd name="connsiteX507" fmla="*/ 2090160 w 4708662"/>
                  <a:gd name="connsiteY507" fmla="*/ 1076581 h 2809236"/>
                  <a:gd name="connsiteX508" fmla="*/ 2040475 w 4708662"/>
                  <a:gd name="connsiteY508" fmla="*/ 1078550 h 2809236"/>
                  <a:gd name="connsiteX509" fmla="*/ 1880959 w 4708662"/>
                  <a:gd name="connsiteY509" fmla="*/ 985987 h 2809236"/>
                  <a:gd name="connsiteX510" fmla="*/ 1884882 w 4708662"/>
                  <a:gd name="connsiteY510" fmla="*/ 957102 h 2809236"/>
                  <a:gd name="connsiteX511" fmla="*/ 2042436 w 4708662"/>
                  <a:gd name="connsiteY511" fmla="*/ 865851 h 2809236"/>
                  <a:gd name="connsiteX512" fmla="*/ 2068014 w 4708662"/>
                  <a:gd name="connsiteY512" fmla="*/ 858712 h 2809236"/>
                  <a:gd name="connsiteX513" fmla="*/ 1028145 w 4708662"/>
                  <a:gd name="connsiteY513" fmla="*/ 812619 h 2809236"/>
                  <a:gd name="connsiteX514" fmla="*/ 1052046 w 4708662"/>
                  <a:gd name="connsiteY514" fmla="*/ 817774 h 2809236"/>
                  <a:gd name="connsiteX515" fmla="*/ 1211825 w 4708662"/>
                  <a:gd name="connsiteY515" fmla="*/ 909420 h 2809236"/>
                  <a:gd name="connsiteX516" fmla="*/ 1208550 w 4708662"/>
                  <a:gd name="connsiteY516" fmla="*/ 938878 h 2809236"/>
                  <a:gd name="connsiteX517" fmla="*/ 1050081 w 4708662"/>
                  <a:gd name="connsiteY517" fmla="*/ 1029869 h 2809236"/>
                  <a:gd name="connsiteX518" fmla="*/ 1000314 w 4708662"/>
                  <a:gd name="connsiteY518" fmla="*/ 1032488 h 2809236"/>
                  <a:gd name="connsiteX519" fmla="*/ 840536 w 4708662"/>
                  <a:gd name="connsiteY519" fmla="*/ 940187 h 2809236"/>
                  <a:gd name="connsiteX520" fmla="*/ 843810 w 4708662"/>
                  <a:gd name="connsiteY520" fmla="*/ 910730 h 2809236"/>
                  <a:gd name="connsiteX521" fmla="*/ 1002279 w 4708662"/>
                  <a:gd name="connsiteY521" fmla="*/ 819738 h 2809236"/>
                  <a:gd name="connsiteX522" fmla="*/ 1028145 w 4708662"/>
                  <a:gd name="connsiteY522" fmla="*/ 812619 h 2809236"/>
                  <a:gd name="connsiteX523" fmla="*/ 2431262 w 4708662"/>
                  <a:gd name="connsiteY523" fmla="*/ 792376 h 2809236"/>
                  <a:gd name="connsiteX524" fmla="*/ 2455409 w 4708662"/>
                  <a:gd name="connsiteY524" fmla="*/ 796959 h 2809236"/>
                  <a:gd name="connsiteX525" fmla="*/ 2615187 w 4708662"/>
                  <a:gd name="connsiteY525" fmla="*/ 889259 h 2809236"/>
                  <a:gd name="connsiteX526" fmla="*/ 2611258 w 4708662"/>
                  <a:gd name="connsiteY526" fmla="*/ 918717 h 2809236"/>
                  <a:gd name="connsiteX527" fmla="*/ 2453444 w 4708662"/>
                  <a:gd name="connsiteY527" fmla="*/ 1009708 h 2809236"/>
                  <a:gd name="connsiteX528" fmla="*/ 2403022 w 4708662"/>
                  <a:gd name="connsiteY528" fmla="*/ 1011672 h 2809236"/>
                  <a:gd name="connsiteX529" fmla="*/ 2243899 w 4708662"/>
                  <a:gd name="connsiteY529" fmla="*/ 919372 h 2809236"/>
                  <a:gd name="connsiteX530" fmla="*/ 2247173 w 4708662"/>
                  <a:gd name="connsiteY530" fmla="*/ 890568 h 2809236"/>
                  <a:gd name="connsiteX531" fmla="*/ 2405642 w 4708662"/>
                  <a:gd name="connsiteY531" fmla="*/ 799577 h 2809236"/>
                  <a:gd name="connsiteX532" fmla="*/ 2431262 w 4708662"/>
                  <a:gd name="connsiteY532" fmla="*/ 792376 h 2809236"/>
                  <a:gd name="connsiteX533" fmla="*/ 472855 w 4708662"/>
                  <a:gd name="connsiteY533" fmla="*/ 771867 h 2809236"/>
                  <a:gd name="connsiteX534" fmla="*/ 496682 w 4708662"/>
                  <a:gd name="connsiteY534" fmla="*/ 776737 h 2809236"/>
                  <a:gd name="connsiteX535" fmla="*/ 655968 w 4708662"/>
                  <a:gd name="connsiteY535" fmla="*/ 868304 h 2809236"/>
                  <a:gd name="connsiteX536" fmla="*/ 652704 w 4708662"/>
                  <a:gd name="connsiteY536" fmla="*/ 896878 h 2809236"/>
                  <a:gd name="connsiteX537" fmla="*/ 464695 w 4708662"/>
                  <a:gd name="connsiteY537" fmla="*/ 1004680 h 2809236"/>
                  <a:gd name="connsiteX538" fmla="*/ 415081 w 4708662"/>
                  <a:gd name="connsiteY538" fmla="*/ 1006628 h 2809236"/>
                  <a:gd name="connsiteX539" fmla="*/ 255795 w 4708662"/>
                  <a:gd name="connsiteY539" fmla="*/ 915062 h 2809236"/>
                  <a:gd name="connsiteX540" fmla="*/ 259059 w 4708662"/>
                  <a:gd name="connsiteY540" fmla="*/ 886488 h 2809236"/>
                  <a:gd name="connsiteX541" fmla="*/ 447069 w 4708662"/>
                  <a:gd name="connsiteY541" fmla="*/ 778686 h 2809236"/>
                  <a:gd name="connsiteX542" fmla="*/ 472855 w 4708662"/>
                  <a:gd name="connsiteY542" fmla="*/ 771867 h 2809236"/>
                  <a:gd name="connsiteX543" fmla="*/ 1391226 w 4708662"/>
                  <a:gd name="connsiteY543" fmla="*/ 745971 h 2809236"/>
                  <a:gd name="connsiteX544" fmla="*/ 1415619 w 4708662"/>
                  <a:gd name="connsiteY544" fmla="*/ 750894 h 2809236"/>
                  <a:gd name="connsiteX545" fmla="*/ 1575397 w 4708662"/>
                  <a:gd name="connsiteY545" fmla="*/ 843458 h 2809236"/>
                  <a:gd name="connsiteX546" fmla="*/ 1571468 w 4708662"/>
                  <a:gd name="connsiteY546" fmla="*/ 872343 h 2809236"/>
                  <a:gd name="connsiteX547" fmla="*/ 1413654 w 4708662"/>
                  <a:gd name="connsiteY547" fmla="*/ 963593 h 2809236"/>
                  <a:gd name="connsiteX548" fmla="*/ 1363232 w 4708662"/>
                  <a:gd name="connsiteY548" fmla="*/ 965563 h 2809236"/>
                  <a:gd name="connsiteX549" fmla="*/ 1203454 w 4708662"/>
                  <a:gd name="connsiteY549" fmla="*/ 873656 h 2809236"/>
                  <a:gd name="connsiteX550" fmla="*/ 1207383 w 4708662"/>
                  <a:gd name="connsiteY550" fmla="*/ 844114 h 2809236"/>
                  <a:gd name="connsiteX551" fmla="*/ 1365852 w 4708662"/>
                  <a:gd name="connsiteY551" fmla="*/ 752864 h 2809236"/>
                  <a:gd name="connsiteX552" fmla="*/ 1391226 w 4708662"/>
                  <a:gd name="connsiteY552" fmla="*/ 745971 h 2809236"/>
                  <a:gd name="connsiteX553" fmla="*/ 1814468 w 4708662"/>
                  <a:gd name="connsiteY553" fmla="*/ 714689 h 2809236"/>
                  <a:gd name="connsiteX554" fmla="*/ 1838369 w 4708662"/>
                  <a:gd name="connsiteY554" fmla="*/ 719844 h 2809236"/>
                  <a:gd name="connsiteX555" fmla="*/ 1998148 w 4708662"/>
                  <a:gd name="connsiteY555" fmla="*/ 812145 h 2809236"/>
                  <a:gd name="connsiteX556" fmla="*/ 1994873 w 4708662"/>
                  <a:gd name="connsiteY556" fmla="*/ 840948 h 2809236"/>
                  <a:gd name="connsiteX557" fmla="*/ 1837059 w 4708662"/>
                  <a:gd name="connsiteY557" fmla="*/ 931939 h 2809236"/>
                  <a:gd name="connsiteX558" fmla="*/ 1786637 w 4708662"/>
                  <a:gd name="connsiteY558" fmla="*/ 934558 h 2809236"/>
                  <a:gd name="connsiteX559" fmla="*/ 1626859 w 4708662"/>
                  <a:gd name="connsiteY559" fmla="*/ 842257 h 2809236"/>
                  <a:gd name="connsiteX560" fmla="*/ 1630788 w 4708662"/>
                  <a:gd name="connsiteY560" fmla="*/ 812800 h 2809236"/>
                  <a:gd name="connsiteX561" fmla="*/ 1788602 w 4708662"/>
                  <a:gd name="connsiteY561" fmla="*/ 721808 h 2809236"/>
                  <a:gd name="connsiteX562" fmla="*/ 1814468 w 4708662"/>
                  <a:gd name="connsiteY562" fmla="*/ 714689 h 2809236"/>
                  <a:gd name="connsiteX563" fmla="*/ 2183147 w 4708662"/>
                  <a:gd name="connsiteY563" fmla="*/ 651248 h 2809236"/>
                  <a:gd name="connsiteX564" fmla="*/ 2207048 w 4708662"/>
                  <a:gd name="connsiteY564" fmla="*/ 655843 h 2809236"/>
                  <a:gd name="connsiteX565" fmla="*/ 2366827 w 4708662"/>
                  <a:gd name="connsiteY565" fmla="*/ 748407 h 2809236"/>
                  <a:gd name="connsiteX566" fmla="*/ 2363552 w 4708662"/>
                  <a:gd name="connsiteY566" fmla="*/ 777292 h 2809236"/>
                  <a:gd name="connsiteX567" fmla="*/ 2205738 w 4708662"/>
                  <a:gd name="connsiteY567" fmla="*/ 868542 h 2809236"/>
                  <a:gd name="connsiteX568" fmla="*/ 2155316 w 4708662"/>
                  <a:gd name="connsiteY568" fmla="*/ 871168 h 2809236"/>
                  <a:gd name="connsiteX569" fmla="*/ 1995538 w 4708662"/>
                  <a:gd name="connsiteY569" fmla="*/ 778605 h 2809236"/>
                  <a:gd name="connsiteX570" fmla="*/ 1999467 w 4708662"/>
                  <a:gd name="connsiteY570" fmla="*/ 749720 h 2809236"/>
                  <a:gd name="connsiteX571" fmla="*/ 2157281 w 4708662"/>
                  <a:gd name="connsiteY571" fmla="*/ 658469 h 2809236"/>
                  <a:gd name="connsiteX572" fmla="*/ 2183147 w 4708662"/>
                  <a:gd name="connsiteY572" fmla="*/ 651248 h 2809236"/>
                  <a:gd name="connsiteX573" fmla="*/ 225802 w 4708662"/>
                  <a:gd name="connsiteY573" fmla="*/ 627852 h 2809236"/>
                  <a:gd name="connsiteX574" fmla="*/ 249629 w 4708662"/>
                  <a:gd name="connsiteY574" fmla="*/ 632722 h 2809236"/>
                  <a:gd name="connsiteX575" fmla="*/ 408915 w 4708662"/>
                  <a:gd name="connsiteY575" fmla="*/ 724289 h 2809236"/>
                  <a:gd name="connsiteX576" fmla="*/ 405651 w 4708662"/>
                  <a:gd name="connsiteY576" fmla="*/ 752863 h 2809236"/>
                  <a:gd name="connsiteX577" fmla="*/ 217641 w 4708662"/>
                  <a:gd name="connsiteY577" fmla="*/ 860665 h 2809236"/>
                  <a:gd name="connsiteX578" fmla="*/ 168028 w 4708662"/>
                  <a:gd name="connsiteY578" fmla="*/ 862613 h 2809236"/>
                  <a:gd name="connsiteX579" fmla="*/ 8742 w 4708662"/>
                  <a:gd name="connsiteY579" fmla="*/ 771046 h 2809236"/>
                  <a:gd name="connsiteX580" fmla="*/ 12006 w 4708662"/>
                  <a:gd name="connsiteY580" fmla="*/ 742473 h 2809236"/>
                  <a:gd name="connsiteX581" fmla="*/ 200016 w 4708662"/>
                  <a:gd name="connsiteY581" fmla="*/ 634671 h 2809236"/>
                  <a:gd name="connsiteX582" fmla="*/ 225802 w 4708662"/>
                  <a:gd name="connsiteY582" fmla="*/ 627852 h 2809236"/>
                  <a:gd name="connsiteX583" fmla="*/ 2399582 w 4708662"/>
                  <a:gd name="connsiteY583" fmla="*/ 608135 h 2809236"/>
                  <a:gd name="connsiteX584" fmla="*/ 2424015 w 4708662"/>
                  <a:gd name="connsiteY584" fmla="*/ 613322 h 2809236"/>
                  <a:gd name="connsiteX585" fmla="*/ 2583525 w 4708662"/>
                  <a:gd name="connsiteY585" fmla="*/ 705536 h 2809236"/>
                  <a:gd name="connsiteX586" fmla="*/ 2579603 w 4708662"/>
                  <a:gd name="connsiteY586" fmla="*/ 734517 h 2809236"/>
                  <a:gd name="connsiteX587" fmla="*/ 2527305 w 4708662"/>
                  <a:gd name="connsiteY587" fmla="*/ 765475 h 2809236"/>
                  <a:gd name="connsiteX588" fmla="*/ 2477621 w 4708662"/>
                  <a:gd name="connsiteY588" fmla="*/ 767451 h 2809236"/>
                  <a:gd name="connsiteX589" fmla="*/ 2318111 w 4708662"/>
                  <a:gd name="connsiteY589" fmla="*/ 674578 h 2809236"/>
                  <a:gd name="connsiteX590" fmla="*/ 2321380 w 4708662"/>
                  <a:gd name="connsiteY590" fmla="*/ 645597 h 2809236"/>
                  <a:gd name="connsiteX591" fmla="*/ 2373678 w 4708662"/>
                  <a:gd name="connsiteY591" fmla="*/ 615298 h 2809236"/>
                  <a:gd name="connsiteX592" fmla="*/ 2399582 w 4708662"/>
                  <a:gd name="connsiteY592" fmla="*/ 608135 h 2809236"/>
                  <a:gd name="connsiteX593" fmla="*/ 1140559 w 4708662"/>
                  <a:gd name="connsiteY593" fmla="*/ 602284 h 2809236"/>
                  <a:gd name="connsiteX594" fmla="*/ 1165033 w 4708662"/>
                  <a:gd name="connsiteY594" fmla="*/ 606879 h 2809236"/>
                  <a:gd name="connsiteX595" fmla="*/ 1324157 w 4708662"/>
                  <a:gd name="connsiteY595" fmla="*/ 699443 h 2809236"/>
                  <a:gd name="connsiteX596" fmla="*/ 1320882 w 4708662"/>
                  <a:gd name="connsiteY596" fmla="*/ 728328 h 2809236"/>
                  <a:gd name="connsiteX597" fmla="*/ 1163068 w 4708662"/>
                  <a:gd name="connsiteY597" fmla="*/ 819578 h 2809236"/>
                  <a:gd name="connsiteX598" fmla="*/ 1112646 w 4708662"/>
                  <a:gd name="connsiteY598" fmla="*/ 822204 h 2809236"/>
                  <a:gd name="connsiteX599" fmla="*/ 953523 w 4708662"/>
                  <a:gd name="connsiteY599" fmla="*/ 729641 h 2809236"/>
                  <a:gd name="connsiteX600" fmla="*/ 956797 w 4708662"/>
                  <a:gd name="connsiteY600" fmla="*/ 700756 h 2809236"/>
                  <a:gd name="connsiteX601" fmla="*/ 1114611 w 4708662"/>
                  <a:gd name="connsiteY601" fmla="*/ 609505 h 2809236"/>
                  <a:gd name="connsiteX602" fmla="*/ 1140559 w 4708662"/>
                  <a:gd name="connsiteY602" fmla="*/ 602284 h 2809236"/>
                  <a:gd name="connsiteX603" fmla="*/ 1563962 w 4708662"/>
                  <a:gd name="connsiteY603" fmla="*/ 567473 h 2809236"/>
                  <a:gd name="connsiteX604" fmla="*/ 1588436 w 4708662"/>
                  <a:gd name="connsiteY604" fmla="*/ 572315 h 2809236"/>
                  <a:gd name="connsiteX605" fmla="*/ 1747560 w 4708662"/>
                  <a:gd name="connsiteY605" fmla="*/ 664879 h 2809236"/>
                  <a:gd name="connsiteX606" fmla="*/ 1744285 w 4708662"/>
                  <a:gd name="connsiteY606" fmla="*/ 693764 h 2809236"/>
                  <a:gd name="connsiteX607" fmla="*/ 1586471 w 4708662"/>
                  <a:gd name="connsiteY607" fmla="*/ 785014 h 2809236"/>
                  <a:gd name="connsiteX608" fmla="*/ 1536049 w 4708662"/>
                  <a:gd name="connsiteY608" fmla="*/ 787640 h 2809236"/>
                  <a:gd name="connsiteX609" fmla="*/ 1376926 w 4708662"/>
                  <a:gd name="connsiteY609" fmla="*/ 695077 h 2809236"/>
                  <a:gd name="connsiteX610" fmla="*/ 1380200 w 4708662"/>
                  <a:gd name="connsiteY610" fmla="*/ 666192 h 2809236"/>
                  <a:gd name="connsiteX611" fmla="*/ 1538014 w 4708662"/>
                  <a:gd name="connsiteY611" fmla="*/ 574941 h 2809236"/>
                  <a:gd name="connsiteX612" fmla="*/ 1563962 w 4708662"/>
                  <a:gd name="connsiteY612" fmla="*/ 567473 h 2809236"/>
                  <a:gd name="connsiteX613" fmla="*/ 1937991 w 4708662"/>
                  <a:gd name="connsiteY613" fmla="*/ 509868 h 2809236"/>
                  <a:gd name="connsiteX614" fmla="*/ 1962220 w 4708662"/>
                  <a:gd name="connsiteY614" fmla="*/ 514709 h 2809236"/>
                  <a:gd name="connsiteX615" fmla="*/ 2121999 w 4708662"/>
                  <a:gd name="connsiteY615" fmla="*/ 607273 h 2809236"/>
                  <a:gd name="connsiteX616" fmla="*/ 2118070 w 4708662"/>
                  <a:gd name="connsiteY616" fmla="*/ 636158 h 2809236"/>
                  <a:gd name="connsiteX617" fmla="*/ 1960255 w 4708662"/>
                  <a:gd name="connsiteY617" fmla="*/ 727408 h 2809236"/>
                  <a:gd name="connsiteX618" fmla="*/ 1910488 w 4708662"/>
                  <a:gd name="connsiteY618" fmla="*/ 730034 h 2809236"/>
                  <a:gd name="connsiteX619" fmla="*/ 1750710 w 4708662"/>
                  <a:gd name="connsiteY619" fmla="*/ 637471 h 2809236"/>
                  <a:gd name="connsiteX620" fmla="*/ 1753984 w 4708662"/>
                  <a:gd name="connsiteY620" fmla="*/ 608586 h 2809236"/>
                  <a:gd name="connsiteX621" fmla="*/ 1911798 w 4708662"/>
                  <a:gd name="connsiteY621" fmla="*/ 517335 h 2809236"/>
                  <a:gd name="connsiteX622" fmla="*/ 1937991 w 4708662"/>
                  <a:gd name="connsiteY622" fmla="*/ 509868 h 2809236"/>
                  <a:gd name="connsiteX623" fmla="*/ 468825 w 4708662"/>
                  <a:gd name="connsiteY623" fmla="*/ 490026 h 2809236"/>
                  <a:gd name="connsiteX624" fmla="*/ 493223 w 4708662"/>
                  <a:gd name="connsiteY624" fmla="*/ 495179 h 2809236"/>
                  <a:gd name="connsiteX625" fmla="*/ 961279 w 4708662"/>
                  <a:gd name="connsiteY625" fmla="*/ 766102 h 2809236"/>
                  <a:gd name="connsiteX626" fmla="*/ 958015 w 4708662"/>
                  <a:gd name="connsiteY626" fmla="*/ 794896 h 2809236"/>
                  <a:gd name="connsiteX627" fmla="*/ 800691 w 4708662"/>
                  <a:gd name="connsiteY627" fmla="*/ 885859 h 2809236"/>
                  <a:gd name="connsiteX628" fmla="*/ 750425 w 4708662"/>
                  <a:gd name="connsiteY628" fmla="*/ 887822 h 2809236"/>
                  <a:gd name="connsiteX629" fmla="*/ 282369 w 4708662"/>
                  <a:gd name="connsiteY629" fmla="*/ 616898 h 2809236"/>
                  <a:gd name="connsiteX630" fmla="*/ 285633 w 4708662"/>
                  <a:gd name="connsiteY630" fmla="*/ 588104 h 2809236"/>
                  <a:gd name="connsiteX631" fmla="*/ 442957 w 4708662"/>
                  <a:gd name="connsiteY631" fmla="*/ 497142 h 2809236"/>
                  <a:gd name="connsiteX632" fmla="*/ 468825 w 4708662"/>
                  <a:gd name="connsiteY632" fmla="*/ 490026 h 2809236"/>
                  <a:gd name="connsiteX633" fmla="*/ 2154754 w 4708662"/>
                  <a:gd name="connsiteY633" fmla="*/ 466588 h 2809236"/>
                  <a:gd name="connsiteX634" fmla="*/ 2179188 w 4708662"/>
                  <a:gd name="connsiteY634" fmla="*/ 471528 h 2809236"/>
                  <a:gd name="connsiteX635" fmla="*/ 2338698 w 4708662"/>
                  <a:gd name="connsiteY635" fmla="*/ 564402 h 2809236"/>
                  <a:gd name="connsiteX636" fmla="*/ 2334776 w 4708662"/>
                  <a:gd name="connsiteY636" fmla="*/ 593384 h 2809236"/>
                  <a:gd name="connsiteX637" fmla="*/ 2282477 w 4708662"/>
                  <a:gd name="connsiteY637" fmla="*/ 623683 h 2809236"/>
                  <a:gd name="connsiteX638" fmla="*/ 2232794 w 4708662"/>
                  <a:gd name="connsiteY638" fmla="*/ 625659 h 2809236"/>
                  <a:gd name="connsiteX639" fmla="*/ 2073283 w 4708662"/>
                  <a:gd name="connsiteY639" fmla="*/ 533444 h 2809236"/>
                  <a:gd name="connsiteX640" fmla="*/ 2076552 w 4708662"/>
                  <a:gd name="connsiteY640" fmla="*/ 504462 h 2809236"/>
                  <a:gd name="connsiteX641" fmla="*/ 2128850 w 4708662"/>
                  <a:gd name="connsiteY641" fmla="*/ 473504 h 2809236"/>
                  <a:gd name="connsiteX642" fmla="*/ 2154754 w 4708662"/>
                  <a:gd name="connsiteY642" fmla="*/ 466588 h 2809236"/>
                  <a:gd name="connsiteX643" fmla="*/ 1310492 w 4708662"/>
                  <a:gd name="connsiteY643" fmla="*/ 423787 h 2809236"/>
                  <a:gd name="connsiteX644" fmla="*/ 1334599 w 4708662"/>
                  <a:gd name="connsiteY644" fmla="*/ 428957 h 2809236"/>
                  <a:gd name="connsiteX645" fmla="*/ 1494115 w 4708662"/>
                  <a:gd name="connsiteY645" fmla="*/ 520864 h 2809236"/>
                  <a:gd name="connsiteX646" fmla="*/ 1490193 w 4708662"/>
                  <a:gd name="connsiteY646" fmla="*/ 550405 h 2809236"/>
                  <a:gd name="connsiteX647" fmla="*/ 1332638 w 4708662"/>
                  <a:gd name="connsiteY647" fmla="*/ 641656 h 2809236"/>
                  <a:gd name="connsiteX648" fmla="*/ 1282299 w 4708662"/>
                  <a:gd name="connsiteY648" fmla="*/ 643625 h 2809236"/>
                  <a:gd name="connsiteX649" fmla="*/ 1123437 w 4708662"/>
                  <a:gd name="connsiteY649" fmla="*/ 551062 h 2809236"/>
                  <a:gd name="connsiteX650" fmla="*/ 1126706 w 4708662"/>
                  <a:gd name="connsiteY650" fmla="*/ 522177 h 2809236"/>
                  <a:gd name="connsiteX651" fmla="*/ 1284914 w 4708662"/>
                  <a:gd name="connsiteY651" fmla="*/ 430926 h 2809236"/>
                  <a:gd name="connsiteX652" fmla="*/ 1310492 w 4708662"/>
                  <a:gd name="connsiteY652" fmla="*/ 423787 h 2809236"/>
                  <a:gd name="connsiteX653" fmla="*/ 1693576 w 4708662"/>
                  <a:gd name="connsiteY653" fmla="*/ 368650 h 2809236"/>
                  <a:gd name="connsiteX654" fmla="*/ 1718050 w 4708662"/>
                  <a:gd name="connsiteY654" fmla="*/ 373573 h 2809236"/>
                  <a:gd name="connsiteX655" fmla="*/ 1877828 w 4708662"/>
                  <a:gd name="connsiteY655" fmla="*/ 466137 h 2809236"/>
                  <a:gd name="connsiteX656" fmla="*/ 1873899 w 4708662"/>
                  <a:gd name="connsiteY656" fmla="*/ 495022 h 2809236"/>
                  <a:gd name="connsiteX657" fmla="*/ 1715430 w 4708662"/>
                  <a:gd name="connsiteY657" fmla="*/ 586272 h 2809236"/>
                  <a:gd name="connsiteX658" fmla="*/ 1665663 w 4708662"/>
                  <a:gd name="connsiteY658" fmla="*/ 588242 h 2809236"/>
                  <a:gd name="connsiteX659" fmla="*/ 1505885 w 4708662"/>
                  <a:gd name="connsiteY659" fmla="*/ 496335 h 2809236"/>
                  <a:gd name="connsiteX660" fmla="*/ 1509814 w 4708662"/>
                  <a:gd name="connsiteY660" fmla="*/ 466793 h 2809236"/>
                  <a:gd name="connsiteX661" fmla="*/ 1667628 w 4708662"/>
                  <a:gd name="connsiteY661" fmla="*/ 375543 h 2809236"/>
                  <a:gd name="connsiteX662" fmla="*/ 1693576 w 4708662"/>
                  <a:gd name="connsiteY662" fmla="*/ 368650 h 2809236"/>
                  <a:gd name="connsiteX663" fmla="*/ 708205 w 4708662"/>
                  <a:gd name="connsiteY663" fmla="*/ 351349 h 2809236"/>
                  <a:gd name="connsiteX664" fmla="*/ 732002 w 4708662"/>
                  <a:gd name="connsiteY664" fmla="*/ 356234 h 2809236"/>
                  <a:gd name="connsiteX665" fmla="*/ 1074281 w 4708662"/>
                  <a:gd name="connsiteY665" fmla="*/ 553577 h 2809236"/>
                  <a:gd name="connsiteX666" fmla="*/ 1071021 w 4708662"/>
                  <a:gd name="connsiteY666" fmla="*/ 582234 h 2809236"/>
                  <a:gd name="connsiteX667" fmla="*/ 913247 w 4708662"/>
                  <a:gd name="connsiteY667" fmla="*/ 672764 h 2809236"/>
                  <a:gd name="connsiteX668" fmla="*/ 863698 w 4708662"/>
                  <a:gd name="connsiteY668" fmla="*/ 675369 h 2809236"/>
                  <a:gd name="connsiteX669" fmla="*/ 521419 w 4708662"/>
                  <a:gd name="connsiteY669" fmla="*/ 478027 h 2809236"/>
                  <a:gd name="connsiteX670" fmla="*/ 524679 w 4708662"/>
                  <a:gd name="connsiteY670" fmla="*/ 449370 h 2809236"/>
                  <a:gd name="connsiteX671" fmla="*/ 682453 w 4708662"/>
                  <a:gd name="connsiteY671" fmla="*/ 358188 h 2809236"/>
                  <a:gd name="connsiteX672" fmla="*/ 708205 w 4708662"/>
                  <a:gd name="connsiteY672" fmla="*/ 351349 h 2809236"/>
                  <a:gd name="connsiteX673" fmla="*/ 1912808 w 4708662"/>
                  <a:gd name="connsiteY673" fmla="*/ 325424 h 2809236"/>
                  <a:gd name="connsiteX674" fmla="*/ 1937242 w 4708662"/>
                  <a:gd name="connsiteY674" fmla="*/ 330299 h 2809236"/>
                  <a:gd name="connsiteX675" fmla="*/ 2096099 w 4708662"/>
                  <a:gd name="connsiteY675" fmla="*/ 421954 h 2809236"/>
                  <a:gd name="connsiteX676" fmla="*/ 2092830 w 4708662"/>
                  <a:gd name="connsiteY676" fmla="*/ 450555 h 2809236"/>
                  <a:gd name="connsiteX677" fmla="*/ 2040531 w 4708662"/>
                  <a:gd name="connsiteY677" fmla="*/ 480457 h 2809236"/>
                  <a:gd name="connsiteX678" fmla="*/ 1990848 w 4708662"/>
                  <a:gd name="connsiteY678" fmla="*/ 482407 h 2809236"/>
                  <a:gd name="connsiteX679" fmla="*/ 1831337 w 4708662"/>
                  <a:gd name="connsiteY679" fmla="*/ 390752 h 2809236"/>
                  <a:gd name="connsiteX680" fmla="*/ 1835259 w 4708662"/>
                  <a:gd name="connsiteY680" fmla="*/ 362151 h 2809236"/>
                  <a:gd name="connsiteX681" fmla="*/ 1886904 w 4708662"/>
                  <a:gd name="connsiteY681" fmla="*/ 332249 h 2809236"/>
                  <a:gd name="connsiteX682" fmla="*/ 1912808 w 4708662"/>
                  <a:gd name="connsiteY682" fmla="*/ 325424 h 2809236"/>
                  <a:gd name="connsiteX683" fmla="*/ 1449323 w 4708662"/>
                  <a:gd name="connsiteY683" fmla="*/ 227493 h 2809236"/>
                  <a:gd name="connsiteX684" fmla="*/ 1473224 w 4708662"/>
                  <a:gd name="connsiteY684" fmla="*/ 232369 h 2809236"/>
                  <a:gd name="connsiteX685" fmla="*/ 1633002 w 4708662"/>
                  <a:gd name="connsiteY685" fmla="*/ 324037 h 2809236"/>
                  <a:gd name="connsiteX686" fmla="*/ 1629073 w 4708662"/>
                  <a:gd name="connsiteY686" fmla="*/ 352642 h 2809236"/>
                  <a:gd name="connsiteX687" fmla="*/ 1471259 w 4708662"/>
                  <a:gd name="connsiteY687" fmla="*/ 443009 h 2809236"/>
                  <a:gd name="connsiteX688" fmla="*/ 1421492 w 4708662"/>
                  <a:gd name="connsiteY688" fmla="*/ 444960 h 2809236"/>
                  <a:gd name="connsiteX689" fmla="*/ 1261714 w 4708662"/>
                  <a:gd name="connsiteY689" fmla="*/ 353292 h 2809236"/>
                  <a:gd name="connsiteX690" fmla="*/ 1264988 w 4708662"/>
                  <a:gd name="connsiteY690" fmla="*/ 324687 h 2809236"/>
                  <a:gd name="connsiteX691" fmla="*/ 1423457 w 4708662"/>
                  <a:gd name="connsiteY691" fmla="*/ 234320 h 2809236"/>
                  <a:gd name="connsiteX692" fmla="*/ 1449323 w 4708662"/>
                  <a:gd name="connsiteY692" fmla="*/ 227493 h 2809236"/>
                  <a:gd name="connsiteX693" fmla="*/ 947556 w 4708662"/>
                  <a:gd name="connsiteY693" fmla="*/ 213501 h 2809236"/>
                  <a:gd name="connsiteX694" fmla="*/ 971948 w 4708662"/>
                  <a:gd name="connsiteY694" fmla="*/ 218624 h 2809236"/>
                  <a:gd name="connsiteX695" fmla="*/ 1249314 w 4708662"/>
                  <a:gd name="connsiteY695" fmla="*/ 378020 h 2809236"/>
                  <a:gd name="connsiteX696" fmla="*/ 1246051 w 4708662"/>
                  <a:gd name="connsiteY696" fmla="*/ 406647 h 2809236"/>
                  <a:gd name="connsiteX697" fmla="*/ 1088768 w 4708662"/>
                  <a:gd name="connsiteY697" fmla="*/ 497730 h 2809236"/>
                  <a:gd name="connsiteX698" fmla="*/ 1038515 w 4708662"/>
                  <a:gd name="connsiteY698" fmla="*/ 499682 h 2809236"/>
                  <a:gd name="connsiteX699" fmla="*/ 760497 w 4708662"/>
                  <a:gd name="connsiteY699" fmla="*/ 339635 h 2809236"/>
                  <a:gd name="connsiteX700" fmla="*/ 764412 w 4708662"/>
                  <a:gd name="connsiteY700" fmla="*/ 311009 h 2809236"/>
                  <a:gd name="connsiteX701" fmla="*/ 921695 w 4708662"/>
                  <a:gd name="connsiteY701" fmla="*/ 220576 h 2809236"/>
                  <a:gd name="connsiteX702" fmla="*/ 947556 w 4708662"/>
                  <a:gd name="connsiteY702" fmla="*/ 213501 h 2809236"/>
                  <a:gd name="connsiteX703" fmla="*/ 1668066 w 4708662"/>
                  <a:gd name="connsiteY703" fmla="*/ 184731 h 2809236"/>
                  <a:gd name="connsiteX704" fmla="*/ 1692417 w 4708662"/>
                  <a:gd name="connsiteY704" fmla="*/ 189918 h 2809236"/>
                  <a:gd name="connsiteX705" fmla="*/ 1851274 w 4708662"/>
                  <a:gd name="connsiteY705" fmla="*/ 282133 h 2809236"/>
                  <a:gd name="connsiteX706" fmla="*/ 1848005 w 4708662"/>
                  <a:gd name="connsiteY706" fmla="*/ 311115 h 2809236"/>
                  <a:gd name="connsiteX707" fmla="*/ 1796360 w 4708662"/>
                  <a:gd name="connsiteY707" fmla="*/ 341414 h 2809236"/>
                  <a:gd name="connsiteX708" fmla="*/ 1746023 w 4708662"/>
                  <a:gd name="connsiteY708" fmla="*/ 344049 h 2809236"/>
                  <a:gd name="connsiteX709" fmla="*/ 1586513 w 4708662"/>
                  <a:gd name="connsiteY709" fmla="*/ 251175 h 2809236"/>
                  <a:gd name="connsiteX710" fmla="*/ 1590435 w 4708662"/>
                  <a:gd name="connsiteY710" fmla="*/ 222193 h 2809236"/>
                  <a:gd name="connsiteX711" fmla="*/ 1642734 w 4708662"/>
                  <a:gd name="connsiteY711" fmla="*/ 191894 h 2809236"/>
                  <a:gd name="connsiteX712" fmla="*/ 1668066 w 4708662"/>
                  <a:gd name="connsiteY712" fmla="*/ 184731 h 2809236"/>
                  <a:gd name="connsiteX713" fmla="*/ 1203925 w 4708662"/>
                  <a:gd name="connsiteY713" fmla="*/ 83583 h 2809236"/>
                  <a:gd name="connsiteX714" fmla="*/ 1228399 w 4708662"/>
                  <a:gd name="connsiteY714" fmla="*/ 88424 h 2809236"/>
                  <a:gd name="connsiteX715" fmla="*/ 1387523 w 4708662"/>
                  <a:gd name="connsiteY715" fmla="*/ 180988 h 2809236"/>
                  <a:gd name="connsiteX716" fmla="*/ 1384248 w 4708662"/>
                  <a:gd name="connsiteY716" fmla="*/ 210529 h 2809236"/>
                  <a:gd name="connsiteX717" fmla="*/ 1225779 w 4708662"/>
                  <a:gd name="connsiteY717" fmla="*/ 301780 h 2809236"/>
                  <a:gd name="connsiteX718" fmla="*/ 1176012 w 4708662"/>
                  <a:gd name="connsiteY718" fmla="*/ 303749 h 2809236"/>
                  <a:gd name="connsiteX719" fmla="*/ 1016234 w 4708662"/>
                  <a:gd name="connsiteY719" fmla="*/ 211186 h 2809236"/>
                  <a:gd name="connsiteX720" fmla="*/ 1020163 w 4708662"/>
                  <a:gd name="connsiteY720" fmla="*/ 182301 h 2809236"/>
                  <a:gd name="connsiteX721" fmla="*/ 1177977 w 4708662"/>
                  <a:gd name="connsiteY721" fmla="*/ 91050 h 2809236"/>
                  <a:gd name="connsiteX722" fmla="*/ 1203925 w 4708662"/>
                  <a:gd name="connsiteY722" fmla="*/ 83583 h 2809236"/>
                  <a:gd name="connsiteX723" fmla="*/ 1348596 w 4708662"/>
                  <a:gd name="connsiteY723" fmla="*/ 61 h 2809236"/>
                  <a:gd name="connsiteX724" fmla="*/ 1372703 w 4708662"/>
                  <a:gd name="connsiteY724" fmla="*/ 4919 h 2809236"/>
                  <a:gd name="connsiteX725" fmla="*/ 1532213 w 4708662"/>
                  <a:gd name="connsiteY725" fmla="*/ 97793 h 2809236"/>
                  <a:gd name="connsiteX726" fmla="*/ 1528945 w 4708662"/>
                  <a:gd name="connsiteY726" fmla="*/ 126775 h 2809236"/>
                  <a:gd name="connsiteX727" fmla="*/ 1476646 w 4708662"/>
                  <a:gd name="connsiteY727" fmla="*/ 157074 h 2809236"/>
                  <a:gd name="connsiteX728" fmla="*/ 1426309 w 4708662"/>
                  <a:gd name="connsiteY728" fmla="*/ 159709 h 2809236"/>
                  <a:gd name="connsiteX729" fmla="*/ 1267452 w 4708662"/>
                  <a:gd name="connsiteY729" fmla="*/ 66835 h 2809236"/>
                  <a:gd name="connsiteX730" fmla="*/ 1270720 w 4708662"/>
                  <a:gd name="connsiteY730" fmla="*/ 37853 h 2809236"/>
                  <a:gd name="connsiteX731" fmla="*/ 1323019 w 4708662"/>
                  <a:gd name="connsiteY731" fmla="*/ 7554 h 2809236"/>
                  <a:gd name="connsiteX732" fmla="*/ 1348596 w 4708662"/>
                  <a:gd name="connsiteY732" fmla="*/ 61 h 280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</a:cxnLst>
                <a:rect l="l" t="t" r="r" b="b"/>
                <a:pathLst>
                  <a:path w="4708662" h="2809236">
                    <a:moveTo>
                      <a:pt x="3453928" y="2629347"/>
                    </a:moveTo>
                    <a:cubicBezTo>
                      <a:pt x="3461350" y="2629021"/>
                      <a:pt x="3468527" y="2630324"/>
                      <a:pt x="3473747" y="2633255"/>
                    </a:cubicBezTo>
                    <a:lnTo>
                      <a:pt x="3650567" y="2735521"/>
                    </a:lnTo>
                    <a:cubicBezTo>
                      <a:pt x="3661660" y="2741384"/>
                      <a:pt x="3659702" y="2752457"/>
                      <a:pt x="3647958" y="2758971"/>
                    </a:cubicBezTo>
                    <a:lnTo>
                      <a:pt x="3570965" y="2803916"/>
                    </a:lnTo>
                    <a:cubicBezTo>
                      <a:pt x="3559221" y="2810429"/>
                      <a:pt x="3540952" y="2811081"/>
                      <a:pt x="3530512" y="2805218"/>
                    </a:cubicBezTo>
                    <a:lnTo>
                      <a:pt x="3353039" y="2702952"/>
                    </a:lnTo>
                    <a:cubicBezTo>
                      <a:pt x="3342599" y="2697090"/>
                      <a:pt x="3343904" y="2686668"/>
                      <a:pt x="3356301" y="2679503"/>
                    </a:cubicBezTo>
                    <a:lnTo>
                      <a:pt x="3432641" y="2635209"/>
                    </a:lnTo>
                    <a:cubicBezTo>
                      <a:pt x="3438839" y="2631626"/>
                      <a:pt x="3446506" y="2629672"/>
                      <a:pt x="3453928" y="2629347"/>
                    </a:cubicBezTo>
                    <a:close/>
                    <a:moveTo>
                      <a:pt x="3206302" y="2485331"/>
                    </a:moveTo>
                    <a:cubicBezTo>
                      <a:pt x="3213643" y="2485005"/>
                      <a:pt x="3220820" y="2486308"/>
                      <a:pt x="3226040" y="2489239"/>
                    </a:cubicBezTo>
                    <a:lnTo>
                      <a:pt x="3403513" y="2591505"/>
                    </a:lnTo>
                    <a:cubicBezTo>
                      <a:pt x="3413953" y="2597368"/>
                      <a:pt x="3412648" y="2608441"/>
                      <a:pt x="3400903" y="2614955"/>
                    </a:cubicBezTo>
                    <a:lnTo>
                      <a:pt x="3323911" y="2659248"/>
                    </a:lnTo>
                    <a:cubicBezTo>
                      <a:pt x="3311514" y="2666413"/>
                      <a:pt x="3293245" y="2667065"/>
                      <a:pt x="3282805" y="2661202"/>
                    </a:cubicBezTo>
                    <a:lnTo>
                      <a:pt x="3105332" y="2558936"/>
                    </a:lnTo>
                    <a:cubicBezTo>
                      <a:pt x="3094892" y="2553074"/>
                      <a:pt x="3096849" y="2542652"/>
                      <a:pt x="3108594" y="2534836"/>
                    </a:cubicBezTo>
                    <a:lnTo>
                      <a:pt x="3185586" y="2491193"/>
                    </a:lnTo>
                    <a:cubicBezTo>
                      <a:pt x="3191459" y="2487611"/>
                      <a:pt x="3198962" y="2485657"/>
                      <a:pt x="3206302" y="2485331"/>
                    </a:cubicBezTo>
                    <a:close/>
                    <a:moveTo>
                      <a:pt x="3341169" y="2407562"/>
                    </a:moveTo>
                    <a:cubicBezTo>
                      <a:pt x="3348606" y="2407236"/>
                      <a:pt x="3355798" y="2408539"/>
                      <a:pt x="3361028" y="2411470"/>
                    </a:cubicBezTo>
                    <a:lnTo>
                      <a:pt x="3538865" y="2513736"/>
                    </a:lnTo>
                    <a:cubicBezTo>
                      <a:pt x="3549326" y="2519599"/>
                      <a:pt x="3548019" y="2530021"/>
                      <a:pt x="3535596" y="2537186"/>
                    </a:cubicBezTo>
                    <a:lnTo>
                      <a:pt x="3458446" y="2581479"/>
                    </a:lnTo>
                    <a:cubicBezTo>
                      <a:pt x="3446678" y="2587993"/>
                      <a:pt x="3428371" y="2589296"/>
                      <a:pt x="3417910" y="2583433"/>
                    </a:cubicBezTo>
                    <a:lnTo>
                      <a:pt x="3240073" y="2481167"/>
                    </a:lnTo>
                    <a:cubicBezTo>
                      <a:pt x="3230266" y="2475305"/>
                      <a:pt x="3230920" y="2464232"/>
                      <a:pt x="3243342" y="2457718"/>
                    </a:cubicBezTo>
                    <a:lnTo>
                      <a:pt x="3319838" y="2413424"/>
                    </a:lnTo>
                    <a:cubicBezTo>
                      <a:pt x="3326050" y="2409841"/>
                      <a:pt x="3333732" y="2407887"/>
                      <a:pt x="3341169" y="2407562"/>
                    </a:cubicBezTo>
                    <a:close/>
                    <a:moveTo>
                      <a:pt x="2961051" y="2344195"/>
                    </a:moveTo>
                    <a:cubicBezTo>
                      <a:pt x="2968406" y="2343869"/>
                      <a:pt x="2975598" y="2345172"/>
                      <a:pt x="2980828" y="2348103"/>
                    </a:cubicBezTo>
                    <a:lnTo>
                      <a:pt x="3158011" y="2449718"/>
                    </a:lnTo>
                    <a:cubicBezTo>
                      <a:pt x="3169126" y="2456232"/>
                      <a:pt x="3167165" y="2466654"/>
                      <a:pt x="3155396" y="2473819"/>
                    </a:cubicBezTo>
                    <a:lnTo>
                      <a:pt x="3078246" y="2518112"/>
                    </a:lnTo>
                    <a:cubicBezTo>
                      <a:pt x="3066478" y="2525277"/>
                      <a:pt x="3048171" y="2525929"/>
                      <a:pt x="3037710" y="2519415"/>
                    </a:cubicBezTo>
                    <a:lnTo>
                      <a:pt x="2861181" y="2417800"/>
                    </a:lnTo>
                    <a:cubicBezTo>
                      <a:pt x="2850066" y="2411287"/>
                      <a:pt x="2851374" y="2400865"/>
                      <a:pt x="2863796" y="2393700"/>
                    </a:cubicBezTo>
                    <a:lnTo>
                      <a:pt x="2940292" y="2350057"/>
                    </a:lnTo>
                    <a:cubicBezTo>
                      <a:pt x="2946177" y="2346475"/>
                      <a:pt x="2953695" y="2344521"/>
                      <a:pt x="2961051" y="2344195"/>
                    </a:cubicBezTo>
                    <a:close/>
                    <a:moveTo>
                      <a:pt x="3487301" y="2232201"/>
                    </a:moveTo>
                    <a:cubicBezTo>
                      <a:pt x="3496277" y="2231874"/>
                      <a:pt x="3504927" y="2233510"/>
                      <a:pt x="3511128" y="2237109"/>
                    </a:cubicBezTo>
                    <a:lnTo>
                      <a:pt x="3980490" y="2508687"/>
                    </a:lnTo>
                    <a:cubicBezTo>
                      <a:pt x="3992893" y="2515886"/>
                      <a:pt x="3991588" y="2528974"/>
                      <a:pt x="3976573" y="2537481"/>
                    </a:cubicBezTo>
                    <a:lnTo>
                      <a:pt x="3819249" y="2628444"/>
                    </a:lnTo>
                    <a:cubicBezTo>
                      <a:pt x="3804234" y="2636951"/>
                      <a:pt x="3781387" y="2638260"/>
                      <a:pt x="3768983" y="2630407"/>
                    </a:cubicBezTo>
                    <a:lnTo>
                      <a:pt x="3300274" y="2359483"/>
                    </a:lnTo>
                    <a:cubicBezTo>
                      <a:pt x="3287871" y="2352285"/>
                      <a:pt x="3289829" y="2339197"/>
                      <a:pt x="3304191" y="2330689"/>
                    </a:cubicBezTo>
                    <a:lnTo>
                      <a:pt x="3461515" y="2239073"/>
                    </a:lnTo>
                    <a:cubicBezTo>
                      <a:pt x="3469023" y="2234819"/>
                      <a:pt x="3478325" y="2232529"/>
                      <a:pt x="3487301" y="2232201"/>
                    </a:cubicBezTo>
                    <a:close/>
                    <a:moveTo>
                      <a:pt x="3850372" y="2166346"/>
                    </a:moveTo>
                    <a:cubicBezTo>
                      <a:pt x="3859355" y="2165939"/>
                      <a:pt x="3868011" y="2167566"/>
                      <a:pt x="3874218" y="2171469"/>
                    </a:cubicBezTo>
                    <a:lnTo>
                      <a:pt x="4221773" y="2370544"/>
                    </a:lnTo>
                    <a:cubicBezTo>
                      <a:pt x="4234839" y="2378351"/>
                      <a:pt x="4232879" y="2391362"/>
                      <a:pt x="4217853" y="2399819"/>
                    </a:cubicBezTo>
                    <a:lnTo>
                      <a:pt x="4060408" y="2490249"/>
                    </a:lnTo>
                    <a:cubicBezTo>
                      <a:pt x="4046035" y="2498706"/>
                      <a:pt x="4023823" y="2500007"/>
                      <a:pt x="4010757" y="2492201"/>
                    </a:cubicBezTo>
                    <a:lnTo>
                      <a:pt x="3663203" y="2292475"/>
                    </a:lnTo>
                    <a:cubicBezTo>
                      <a:pt x="3650790" y="2285319"/>
                      <a:pt x="3652097" y="2272958"/>
                      <a:pt x="3667122" y="2263850"/>
                    </a:cubicBezTo>
                    <a:lnTo>
                      <a:pt x="3824567" y="2173421"/>
                    </a:lnTo>
                    <a:cubicBezTo>
                      <a:pt x="3832080" y="2169192"/>
                      <a:pt x="3841389" y="2166752"/>
                      <a:pt x="3850372" y="2166346"/>
                    </a:cubicBezTo>
                    <a:close/>
                    <a:moveTo>
                      <a:pt x="2846658" y="2140034"/>
                    </a:moveTo>
                    <a:cubicBezTo>
                      <a:pt x="2855730" y="2139707"/>
                      <a:pt x="2864557" y="2141345"/>
                      <a:pt x="2871095" y="2144949"/>
                    </a:cubicBezTo>
                    <a:lnTo>
                      <a:pt x="3029317" y="2237348"/>
                    </a:lnTo>
                    <a:cubicBezTo>
                      <a:pt x="3042393" y="2244556"/>
                      <a:pt x="3040432" y="2257662"/>
                      <a:pt x="3026048" y="2266181"/>
                    </a:cubicBezTo>
                    <a:lnTo>
                      <a:pt x="2838404" y="2374962"/>
                    </a:lnTo>
                    <a:cubicBezTo>
                      <a:pt x="2824020" y="2383481"/>
                      <a:pt x="2801137" y="2384792"/>
                      <a:pt x="2788714" y="2377583"/>
                    </a:cubicBezTo>
                    <a:lnTo>
                      <a:pt x="2629184" y="2285185"/>
                    </a:lnTo>
                    <a:cubicBezTo>
                      <a:pt x="2616762" y="2277321"/>
                      <a:pt x="2618070" y="2264215"/>
                      <a:pt x="2632453" y="2256352"/>
                    </a:cubicBezTo>
                    <a:lnTo>
                      <a:pt x="2820751" y="2146915"/>
                    </a:lnTo>
                    <a:cubicBezTo>
                      <a:pt x="2828270" y="2142656"/>
                      <a:pt x="2837587" y="2140362"/>
                      <a:pt x="2846658" y="2140034"/>
                    </a:cubicBezTo>
                    <a:close/>
                    <a:moveTo>
                      <a:pt x="4280170" y="2137567"/>
                    </a:moveTo>
                    <a:cubicBezTo>
                      <a:pt x="4289174" y="2137157"/>
                      <a:pt x="4298014" y="2138798"/>
                      <a:pt x="4304563" y="2142737"/>
                    </a:cubicBezTo>
                    <a:lnTo>
                      <a:pt x="4464341" y="2234644"/>
                    </a:lnTo>
                    <a:cubicBezTo>
                      <a:pt x="4476783" y="2241865"/>
                      <a:pt x="4475473" y="2254995"/>
                      <a:pt x="4460412" y="2263529"/>
                    </a:cubicBezTo>
                    <a:lnTo>
                      <a:pt x="4302598" y="2355436"/>
                    </a:lnTo>
                    <a:cubicBezTo>
                      <a:pt x="4287537" y="2363970"/>
                      <a:pt x="4265273" y="2364627"/>
                      <a:pt x="4252176" y="2357405"/>
                    </a:cubicBezTo>
                    <a:lnTo>
                      <a:pt x="4092398" y="2264842"/>
                    </a:lnTo>
                    <a:cubicBezTo>
                      <a:pt x="4079956" y="2257621"/>
                      <a:pt x="4081266" y="2244491"/>
                      <a:pt x="4096327" y="2235957"/>
                    </a:cubicBezTo>
                    <a:lnTo>
                      <a:pt x="4254796" y="2144706"/>
                    </a:lnTo>
                    <a:cubicBezTo>
                      <a:pt x="4261999" y="2140439"/>
                      <a:pt x="4271167" y="2137977"/>
                      <a:pt x="4280170" y="2137567"/>
                    </a:cubicBezTo>
                    <a:close/>
                    <a:moveTo>
                      <a:pt x="3240299" y="2091154"/>
                    </a:moveTo>
                    <a:cubicBezTo>
                      <a:pt x="3249384" y="2090743"/>
                      <a:pt x="3258224" y="2092385"/>
                      <a:pt x="3264773" y="2095995"/>
                    </a:cubicBezTo>
                    <a:lnTo>
                      <a:pt x="3423897" y="2188559"/>
                    </a:lnTo>
                    <a:cubicBezTo>
                      <a:pt x="3436993" y="2196436"/>
                      <a:pt x="3435683" y="2209566"/>
                      <a:pt x="3420622" y="2218100"/>
                    </a:cubicBezTo>
                    <a:lnTo>
                      <a:pt x="3262808" y="2309351"/>
                    </a:lnTo>
                    <a:cubicBezTo>
                      <a:pt x="3247747" y="2317885"/>
                      <a:pt x="3225483" y="2318542"/>
                      <a:pt x="3212386" y="2311320"/>
                    </a:cubicBezTo>
                    <a:lnTo>
                      <a:pt x="3053263" y="2218757"/>
                    </a:lnTo>
                    <a:cubicBezTo>
                      <a:pt x="3040166" y="2211536"/>
                      <a:pt x="3041476" y="2198406"/>
                      <a:pt x="3056537" y="2189872"/>
                    </a:cubicBezTo>
                    <a:lnTo>
                      <a:pt x="3214351" y="2098621"/>
                    </a:lnTo>
                    <a:cubicBezTo>
                      <a:pt x="3221882" y="2094026"/>
                      <a:pt x="3231213" y="2091564"/>
                      <a:pt x="3240299" y="2091154"/>
                    </a:cubicBezTo>
                    <a:close/>
                    <a:moveTo>
                      <a:pt x="3603217" y="2022347"/>
                    </a:moveTo>
                    <a:cubicBezTo>
                      <a:pt x="3612302" y="2021938"/>
                      <a:pt x="3621143" y="2023575"/>
                      <a:pt x="3627691" y="2027502"/>
                    </a:cubicBezTo>
                    <a:lnTo>
                      <a:pt x="3786815" y="2119803"/>
                    </a:lnTo>
                    <a:cubicBezTo>
                      <a:pt x="3799911" y="2127004"/>
                      <a:pt x="3797947" y="2139441"/>
                      <a:pt x="3782886" y="2148606"/>
                    </a:cubicBezTo>
                    <a:lnTo>
                      <a:pt x="3625071" y="2239597"/>
                    </a:lnTo>
                    <a:cubicBezTo>
                      <a:pt x="3610665" y="2248107"/>
                      <a:pt x="3587746" y="2249416"/>
                      <a:pt x="3575304" y="2241561"/>
                    </a:cubicBezTo>
                    <a:lnTo>
                      <a:pt x="3415526" y="2149915"/>
                    </a:lnTo>
                    <a:cubicBezTo>
                      <a:pt x="3403084" y="2142060"/>
                      <a:pt x="3404394" y="2128967"/>
                      <a:pt x="3418800" y="2120457"/>
                    </a:cubicBezTo>
                    <a:lnTo>
                      <a:pt x="3577269" y="2029466"/>
                    </a:lnTo>
                    <a:cubicBezTo>
                      <a:pt x="3584799" y="2025211"/>
                      <a:pt x="3594131" y="2022756"/>
                      <a:pt x="3603217" y="2022347"/>
                    </a:cubicBezTo>
                    <a:close/>
                    <a:moveTo>
                      <a:pt x="4032382" y="1996023"/>
                    </a:moveTo>
                    <a:cubicBezTo>
                      <a:pt x="4041468" y="1995694"/>
                      <a:pt x="4050309" y="1997336"/>
                      <a:pt x="4056857" y="2000946"/>
                    </a:cubicBezTo>
                    <a:lnTo>
                      <a:pt x="4215981" y="2093510"/>
                    </a:lnTo>
                    <a:cubicBezTo>
                      <a:pt x="4229077" y="2100731"/>
                      <a:pt x="4227113" y="2113861"/>
                      <a:pt x="4212052" y="2122395"/>
                    </a:cubicBezTo>
                    <a:lnTo>
                      <a:pt x="4054237" y="2214302"/>
                    </a:lnTo>
                    <a:cubicBezTo>
                      <a:pt x="4039831" y="2222180"/>
                      <a:pt x="4017567" y="2223493"/>
                      <a:pt x="4004470" y="2216271"/>
                    </a:cubicBezTo>
                    <a:lnTo>
                      <a:pt x="3844692" y="2123708"/>
                    </a:lnTo>
                    <a:cubicBezTo>
                      <a:pt x="3832250" y="2115830"/>
                      <a:pt x="3833560" y="2103357"/>
                      <a:pt x="3848621" y="2094166"/>
                    </a:cubicBezTo>
                    <a:lnTo>
                      <a:pt x="4006435" y="2002916"/>
                    </a:lnTo>
                    <a:cubicBezTo>
                      <a:pt x="4013965" y="1998649"/>
                      <a:pt x="4023297" y="1996351"/>
                      <a:pt x="4032382" y="1996023"/>
                    </a:cubicBezTo>
                    <a:close/>
                    <a:moveTo>
                      <a:pt x="2512321" y="1947459"/>
                    </a:moveTo>
                    <a:cubicBezTo>
                      <a:pt x="2521456" y="1947050"/>
                      <a:pt x="2530265" y="1948687"/>
                      <a:pt x="2536463" y="1952614"/>
                    </a:cubicBezTo>
                    <a:lnTo>
                      <a:pt x="2790931" y="2099903"/>
                    </a:lnTo>
                    <a:cubicBezTo>
                      <a:pt x="2803329" y="2107104"/>
                      <a:pt x="2802024" y="2120196"/>
                      <a:pt x="2787016" y="2128706"/>
                    </a:cubicBezTo>
                    <a:lnTo>
                      <a:pt x="2599754" y="2237373"/>
                    </a:lnTo>
                    <a:cubicBezTo>
                      <a:pt x="2584747" y="2245883"/>
                      <a:pt x="2562562" y="2246537"/>
                      <a:pt x="2550165" y="2239337"/>
                    </a:cubicBezTo>
                    <a:lnTo>
                      <a:pt x="2295044" y="2092048"/>
                    </a:lnTo>
                    <a:cubicBezTo>
                      <a:pt x="2282647" y="2084847"/>
                      <a:pt x="2284604" y="2071755"/>
                      <a:pt x="2298959" y="2063245"/>
                    </a:cubicBezTo>
                    <a:lnTo>
                      <a:pt x="2486222" y="1954578"/>
                    </a:lnTo>
                    <a:cubicBezTo>
                      <a:pt x="2493726" y="1950323"/>
                      <a:pt x="2503187" y="1947868"/>
                      <a:pt x="2512321" y="1947459"/>
                    </a:cubicBezTo>
                    <a:close/>
                    <a:moveTo>
                      <a:pt x="2993618" y="1947057"/>
                    </a:moveTo>
                    <a:cubicBezTo>
                      <a:pt x="3002571" y="1946728"/>
                      <a:pt x="3011199" y="1948370"/>
                      <a:pt x="3017385" y="1951980"/>
                    </a:cubicBezTo>
                    <a:lnTo>
                      <a:pt x="3176268" y="2044544"/>
                    </a:lnTo>
                    <a:cubicBezTo>
                      <a:pt x="3189291" y="2051765"/>
                      <a:pt x="3187989" y="2064895"/>
                      <a:pt x="3172361" y="2073429"/>
                    </a:cubicBezTo>
                    <a:lnTo>
                      <a:pt x="3015432" y="2164679"/>
                    </a:lnTo>
                    <a:cubicBezTo>
                      <a:pt x="3000455" y="2173214"/>
                      <a:pt x="2978316" y="2174527"/>
                      <a:pt x="2965944" y="2167305"/>
                    </a:cubicBezTo>
                    <a:lnTo>
                      <a:pt x="2807713" y="2074742"/>
                    </a:lnTo>
                    <a:cubicBezTo>
                      <a:pt x="2795341" y="2067521"/>
                      <a:pt x="2796643" y="2054391"/>
                      <a:pt x="2810969" y="2045857"/>
                    </a:cubicBezTo>
                    <a:lnTo>
                      <a:pt x="2967898" y="1953950"/>
                    </a:lnTo>
                    <a:cubicBezTo>
                      <a:pt x="2975386" y="1949683"/>
                      <a:pt x="2984665" y="1947385"/>
                      <a:pt x="2993618" y="1947057"/>
                    </a:cubicBezTo>
                    <a:close/>
                    <a:moveTo>
                      <a:pt x="4383446" y="1921460"/>
                    </a:moveTo>
                    <a:cubicBezTo>
                      <a:pt x="4392410" y="1921132"/>
                      <a:pt x="4401047" y="1922772"/>
                      <a:pt x="4407240" y="1926706"/>
                    </a:cubicBezTo>
                    <a:lnTo>
                      <a:pt x="4699933" y="2096539"/>
                    </a:lnTo>
                    <a:cubicBezTo>
                      <a:pt x="4712970" y="2103752"/>
                      <a:pt x="4711015" y="2116866"/>
                      <a:pt x="4696673" y="2125391"/>
                    </a:cubicBezTo>
                    <a:lnTo>
                      <a:pt x="4538919" y="2216536"/>
                    </a:lnTo>
                    <a:cubicBezTo>
                      <a:pt x="4523926" y="2225061"/>
                      <a:pt x="4501762" y="2226372"/>
                      <a:pt x="4489376" y="2218504"/>
                    </a:cubicBezTo>
                    <a:lnTo>
                      <a:pt x="4196684" y="2048671"/>
                    </a:lnTo>
                    <a:cubicBezTo>
                      <a:pt x="4183646" y="2041458"/>
                      <a:pt x="4185602" y="2028343"/>
                      <a:pt x="4199943" y="2019819"/>
                    </a:cubicBezTo>
                    <a:lnTo>
                      <a:pt x="4357697" y="1928017"/>
                    </a:lnTo>
                    <a:cubicBezTo>
                      <a:pt x="4365194" y="1924083"/>
                      <a:pt x="4374483" y="1921788"/>
                      <a:pt x="4383446" y="1921460"/>
                    </a:cubicBezTo>
                    <a:close/>
                    <a:moveTo>
                      <a:pt x="3358473" y="1880811"/>
                    </a:moveTo>
                    <a:cubicBezTo>
                      <a:pt x="3367477" y="1880482"/>
                      <a:pt x="3376318" y="1882124"/>
                      <a:pt x="3382866" y="1885734"/>
                    </a:cubicBezTo>
                    <a:lnTo>
                      <a:pt x="3542644" y="1978298"/>
                    </a:lnTo>
                    <a:cubicBezTo>
                      <a:pt x="3555086" y="1986175"/>
                      <a:pt x="3553777" y="1998649"/>
                      <a:pt x="3538715" y="2007183"/>
                    </a:cubicBezTo>
                    <a:lnTo>
                      <a:pt x="3380901" y="2099090"/>
                    </a:lnTo>
                    <a:cubicBezTo>
                      <a:pt x="3365840" y="2106968"/>
                      <a:pt x="3343576" y="2108281"/>
                      <a:pt x="3330479" y="2100403"/>
                    </a:cubicBezTo>
                    <a:lnTo>
                      <a:pt x="3171356" y="2008496"/>
                    </a:lnTo>
                    <a:cubicBezTo>
                      <a:pt x="3158259" y="2001275"/>
                      <a:pt x="3160223" y="1988145"/>
                      <a:pt x="3174630" y="1979611"/>
                    </a:cubicBezTo>
                    <a:lnTo>
                      <a:pt x="3333099" y="1887704"/>
                    </a:lnTo>
                    <a:cubicBezTo>
                      <a:pt x="3340302" y="1883437"/>
                      <a:pt x="3349470" y="1881139"/>
                      <a:pt x="3358473" y="1880811"/>
                    </a:cubicBezTo>
                    <a:close/>
                    <a:moveTo>
                      <a:pt x="3787883" y="1852418"/>
                    </a:moveTo>
                    <a:cubicBezTo>
                      <a:pt x="3796969" y="1852008"/>
                      <a:pt x="3805809" y="1853649"/>
                      <a:pt x="3812030" y="1857588"/>
                    </a:cubicBezTo>
                    <a:lnTo>
                      <a:pt x="3971808" y="1949495"/>
                    </a:lnTo>
                    <a:cubicBezTo>
                      <a:pt x="3984250" y="1957372"/>
                      <a:pt x="3982941" y="1970502"/>
                      <a:pt x="3968534" y="1979036"/>
                    </a:cubicBezTo>
                    <a:lnTo>
                      <a:pt x="3810065" y="2070287"/>
                    </a:lnTo>
                    <a:cubicBezTo>
                      <a:pt x="3795004" y="2078821"/>
                      <a:pt x="3772740" y="2079478"/>
                      <a:pt x="3759643" y="2072256"/>
                    </a:cubicBezTo>
                    <a:lnTo>
                      <a:pt x="3600520" y="1979693"/>
                    </a:lnTo>
                    <a:cubicBezTo>
                      <a:pt x="3587423" y="1972472"/>
                      <a:pt x="3589387" y="1959998"/>
                      <a:pt x="3603794" y="1950808"/>
                    </a:cubicBezTo>
                    <a:lnTo>
                      <a:pt x="3762263" y="1859557"/>
                    </a:lnTo>
                    <a:cubicBezTo>
                      <a:pt x="3769466" y="1855290"/>
                      <a:pt x="3778797" y="1852828"/>
                      <a:pt x="3787883" y="1852418"/>
                    </a:cubicBezTo>
                    <a:close/>
                    <a:moveTo>
                      <a:pt x="4490681" y="1814541"/>
                    </a:moveTo>
                    <a:cubicBezTo>
                      <a:pt x="4499752" y="1814216"/>
                      <a:pt x="4508577" y="1815841"/>
                      <a:pt x="4515114" y="1819416"/>
                    </a:cubicBezTo>
                    <a:lnTo>
                      <a:pt x="4673971" y="1911071"/>
                    </a:lnTo>
                    <a:cubicBezTo>
                      <a:pt x="4687045" y="1918221"/>
                      <a:pt x="4685084" y="1931222"/>
                      <a:pt x="4670702" y="1939672"/>
                    </a:cubicBezTo>
                    <a:lnTo>
                      <a:pt x="4618404" y="1968923"/>
                    </a:lnTo>
                    <a:cubicBezTo>
                      <a:pt x="4604022" y="1978024"/>
                      <a:pt x="4581141" y="1978674"/>
                      <a:pt x="4568720" y="1971524"/>
                    </a:cubicBezTo>
                    <a:lnTo>
                      <a:pt x="4409210" y="1879869"/>
                    </a:lnTo>
                    <a:cubicBezTo>
                      <a:pt x="4396789" y="1872719"/>
                      <a:pt x="4398096" y="1859718"/>
                      <a:pt x="4412479" y="1851268"/>
                    </a:cubicBezTo>
                    <a:lnTo>
                      <a:pt x="4464777" y="1821366"/>
                    </a:lnTo>
                    <a:cubicBezTo>
                      <a:pt x="4472295" y="1817141"/>
                      <a:pt x="4481611" y="1814866"/>
                      <a:pt x="4490681" y="1814541"/>
                    </a:cubicBezTo>
                    <a:close/>
                    <a:moveTo>
                      <a:pt x="2749606" y="1805923"/>
                    </a:moveTo>
                    <a:cubicBezTo>
                      <a:pt x="2758559" y="1805594"/>
                      <a:pt x="2767350" y="1807236"/>
                      <a:pt x="2773861" y="1810846"/>
                    </a:cubicBezTo>
                    <a:lnTo>
                      <a:pt x="2932093" y="1903410"/>
                    </a:lnTo>
                    <a:cubicBezTo>
                      <a:pt x="2944465" y="1910631"/>
                      <a:pt x="2943163" y="1923761"/>
                      <a:pt x="2928186" y="1932295"/>
                    </a:cubicBezTo>
                    <a:lnTo>
                      <a:pt x="2771908" y="2023545"/>
                    </a:lnTo>
                    <a:cubicBezTo>
                      <a:pt x="2756931" y="2032080"/>
                      <a:pt x="2734792" y="2033393"/>
                      <a:pt x="2722420" y="2026171"/>
                    </a:cubicBezTo>
                    <a:lnTo>
                      <a:pt x="2563537" y="1933608"/>
                    </a:lnTo>
                    <a:cubicBezTo>
                      <a:pt x="2550514" y="1925730"/>
                      <a:pt x="2552467" y="1913257"/>
                      <a:pt x="2566793" y="1904723"/>
                    </a:cubicBezTo>
                    <a:lnTo>
                      <a:pt x="2724373" y="1812816"/>
                    </a:lnTo>
                    <a:cubicBezTo>
                      <a:pt x="2731536" y="1808549"/>
                      <a:pt x="2740652" y="1806251"/>
                      <a:pt x="2749606" y="1805923"/>
                    </a:cubicBezTo>
                    <a:close/>
                    <a:moveTo>
                      <a:pt x="4150474" y="1786162"/>
                    </a:moveTo>
                    <a:cubicBezTo>
                      <a:pt x="4159559" y="1785753"/>
                      <a:pt x="4168399" y="1787390"/>
                      <a:pt x="4174948" y="1791317"/>
                    </a:cubicBezTo>
                    <a:lnTo>
                      <a:pt x="4334072" y="1883618"/>
                    </a:lnTo>
                    <a:cubicBezTo>
                      <a:pt x="4347168" y="1890819"/>
                      <a:pt x="4345204" y="1903911"/>
                      <a:pt x="4330797" y="1912421"/>
                    </a:cubicBezTo>
                    <a:lnTo>
                      <a:pt x="4172983" y="2003412"/>
                    </a:lnTo>
                    <a:cubicBezTo>
                      <a:pt x="4157922" y="2012577"/>
                      <a:pt x="4135658" y="2013231"/>
                      <a:pt x="4122561" y="2006031"/>
                    </a:cubicBezTo>
                    <a:lnTo>
                      <a:pt x="3963438" y="1913730"/>
                    </a:lnTo>
                    <a:cubicBezTo>
                      <a:pt x="3950341" y="1905875"/>
                      <a:pt x="3952305" y="1892782"/>
                      <a:pt x="3966712" y="1884273"/>
                    </a:cubicBezTo>
                    <a:lnTo>
                      <a:pt x="4124526" y="1793281"/>
                    </a:lnTo>
                    <a:cubicBezTo>
                      <a:pt x="4132057" y="1789026"/>
                      <a:pt x="4141388" y="1786571"/>
                      <a:pt x="4150474" y="1786162"/>
                    </a:cubicBezTo>
                    <a:close/>
                    <a:moveTo>
                      <a:pt x="3110685" y="1739675"/>
                    </a:moveTo>
                    <a:cubicBezTo>
                      <a:pt x="3119771" y="1739346"/>
                      <a:pt x="3128612" y="1740988"/>
                      <a:pt x="3135160" y="1744598"/>
                    </a:cubicBezTo>
                    <a:lnTo>
                      <a:pt x="3294284" y="1837162"/>
                    </a:lnTo>
                    <a:cubicBezTo>
                      <a:pt x="3307380" y="1844383"/>
                      <a:pt x="3305416" y="1856856"/>
                      <a:pt x="3291009" y="1866047"/>
                    </a:cubicBezTo>
                    <a:lnTo>
                      <a:pt x="3132540" y="1957297"/>
                    </a:lnTo>
                    <a:cubicBezTo>
                      <a:pt x="3118134" y="1965832"/>
                      <a:pt x="3095870" y="1967145"/>
                      <a:pt x="3082773" y="1959267"/>
                    </a:cubicBezTo>
                    <a:lnTo>
                      <a:pt x="2922995" y="1867360"/>
                    </a:lnTo>
                    <a:cubicBezTo>
                      <a:pt x="2910553" y="1860139"/>
                      <a:pt x="2911863" y="1847009"/>
                      <a:pt x="2926924" y="1838475"/>
                    </a:cubicBezTo>
                    <a:lnTo>
                      <a:pt x="3084738" y="1746568"/>
                    </a:lnTo>
                    <a:cubicBezTo>
                      <a:pt x="3092268" y="1742301"/>
                      <a:pt x="3101600" y="1740003"/>
                      <a:pt x="3110685" y="1739675"/>
                    </a:cubicBezTo>
                    <a:close/>
                    <a:moveTo>
                      <a:pt x="3542732" y="1711282"/>
                    </a:moveTo>
                    <a:cubicBezTo>
                      <a:pt x="3551817" y="1710872"/>
                      <a:pt x="3560658" y="1712513"/>
                      <a:pt x="3567206" y="1716452"/>
                    </a:cubicBezTo>
                    <a:lnTo>
                      <a:pt x="3726330" y="1808359"/>
                    </a:lnTo>
                    <a:cubicBezTo>
                      <a:pt x="3739426" y="1815580"/>
                      <a:pt x="3737462" y="1828710"/>
                      <a:pt x="3723055" y="1837244"/>
                    </a:cubicBezTo>
                    <a:lnTo>
                      <a:pt x="3565241" y="1929151"/>
                    </a:lnTo>
                    <a:cubicBezTo>
                      <a:pt x="3550180" y="1937685"/>
                      <a:pt x="3527916" y="1938342"/>
                      <a:pt x="3514819" y="1931120"/>
                    </a:cubicBezTo>
                    <a:lnTo>
                      <a:pt x="3355696" y="1838557"/>
                    </a:lnTo>
                    <a:cubicBezTo>
                      <a:pt x="3342599" y="1831336"/>
                      <a:pt x="3343909" y="1818206"/>
                      <a:pt x="3358970" y="1809672"/>
                    </a:cubicBezTo>
                    <a:lnTo>
                      <a:pt x="3516784" y="1718421"/>
                    </a:lnTo>
                    <a:cubicBezTo>
                      <a:pt x="3524315" y="1714154"/>
                      <a:pt x="3533646" y="1711692"/>
                      <a:pt x="3542732" y="1711282"/>
                    </a:cubicBezTo>
                    <a:close/>
                    <a:moveTo>
                      <a:pt x="4245854" y="1673848"/>
                    </a:moveTo>
                    <a:cubicBezTo>
                      <a:pt x="4254925" y="1673436"/>
                      <a:pt x="4263750" y="1675083"/>
                      <a:pt x="4270288" y="1679035"/>
                    </a:cubicBezTo>
                    <a:lnTo>
                      <a:pt x="4429145" y="1771249"/>
                    </a:lnTo>
                    <a:cubicBezTo>
                      <a:pt x="4442219" y="1778494"/>
                      <a:pt x="4440258" y="1791668"/>
                      <a:pt x="4425876" y="1800230"/>
                    </a:cubicBezTo>
                    <a:lnTo>
                      <a:pt x="4373577" y="1830529"/>
                    </a:lnTo>
                    <a:cubicBezTo>
                      <a:pt x="4359195" y="1839092"/>
                      <a:pt x="4336315" y="1840409"/>
                      <a:pt x="4323894" y="1832505"/>
                    </a:cubicBezTo>
                    <a:lnTo>
                      <a:pt x="4164383" y="1740291"/>
                    </a:lnTo>
                    <a:cubicBezTo>
                      <a:pt x="4151962" y="1732387"/>
                      <a:pt x="4153269" y="1719873"/>
                      <a:pt x="4167652" y="1710651"/>
                    </a:cubicBezTo>
                    <a:lnTo>
                      <a:pt x="4219950" y="1681011"/>
                    </a:lnTo>
                    <a:cubicBezTo>
                      <a:pt x="4227468" y="1676730"/>
                      <a:pt x="4236784" y="1674260"/>
                      <a:pt x="4245854" y="1673848"/>
                    </a:cubicBezTo>
                    <a:close/>
                    <a:moveTo>
                      <a:pt x="2503023" y="1664786"/>
                    </a:moveTo>
                    <a:cubicBezTo>
                      <a:pt x="2512027" y="1664458"/>
                      <a:pt x="2520868" y="1666100"/>
                      <a:pt x="2527416" y="1669710"/>
                    </a:cubicBezTo>
                    <a:lnTo>
                      <a:pt x="2687194" y="1762274"/>
                    </a:lnTo>
                    <a:cubicBezTo>
                      <a:pt x="2699636" y="1770151"/>
                      <a:pt x="2698327" y="1783281"/>
                      <a:pt x="2683265" y="1791159"/>
                    </a:cubicBezTo>
                    <a:lnTo>
                      <a:pt x="2524796" y="1883066"/>
                    </a:lnTo>
                    <a:cubicBezTo>
                      <a:pt x="2510390" y="1891600"/>
                      <a:pt x="2487471" y="1892257"/>
                      <a:pt x="2475029" y="1885035"/>
                    </a:cubicBezTo>
                    <a:lnTo>
                      <a:pt x="2315251" y="1792472"/>
                    </a:lnTo>
                    <a:cubicBezTo>
                      <a:pt x="2302809" y="1785251"/>
                      <a:pt x="2304119" y="1772121"/>
                      <a:pt x="2319180" y="1763587"/>
                    </a:cubicBezTo>
                    <a:lnTo>
                      <a:pt x="2477649" y="1671680"/>
                    </a:lnTo>
                    <a:cubicBezTo>
                      <a:pt x="2484852" y="1667413"/>
                      <a:pt x="2494020" y="1665115"/>
                      <a:pt x="2503023" y="1664786"/>
                    </a:cubicBezTo>
                    <a:close/>
                    <a:moveTo>
                      <a:pt x="3905568" y="1644954"/>
                    </a:moveTo>
                    <a:cubicBezTo>
                      <a:pt x="3914571" y="1644461"/>
                      <a:pt x="3923248" y="1645938"/>
                      <a:pt x="3929469" y="1649549"/>
                    </a:cubicBezTo>
                    <a:lnTo>
                      <a:pt x="4089248" y="1742113"/>
                    </a:lnTo>
                    <a:cubicBezTo>
                      <a:pt x="4102344" y="1749334"/>
                      <a:pt x="4100380" y="1762464"/>
                      <a:pt x="4085973" y="1770998"/>
                    </a:cubicBezTo>
                    <a:lnTo>
                      <a:pt x="3927504" y="1862905"/>
                    </a:lnTo>
                    <a:cubicBezTo>
                      <a:pt x="3912443" y="1871439"/>
                      <a:pt x="3890179" y="1872096"/>
                      <a:pt x="3877737" y="1864874"/>
                    </a:cubicBezTo>
                    <a:lnTo>
                      <a:pt x="3717959" y="1772311"/>
                    </a:lnTo>
                    <a:cubicBezTo>
                      <a:pt x="3705517" y="1765090"/>
                      <a:pt x="3706827" y="1751960"/>
                      <a:pt x="3721233" y="1743426"/>
                    </a:cubicBezTo>
                    <a:lnTo>
                      <a:pt x="3879702" y="1652175"/>
                    </a:lnTo>
                    <a:cubicBezTo>
                      <a:pt x="3887232" y="1647908"/>
                      <a:pt x="3896564" y="1645446"/>
                      <a:pt x="3905568" y="1644954"/>
                    </a:cubicBezTo>
                    <a:close/>
                    <a:moveTo>
                      <a:pt x="2865062" y="1598541"/>
                    </a:moveTo>
                    <a:cubicBezTo>
                      <a:pt x="2874097" y="1598212"/>
                      <a:pt x="2882887" y="1599854"/>
                      <a:pt x="2889073" y="1603464"/>
                    </a:cubicBezTo>
                    <a:lnTo>
                      <a:pt x="3047305" y="1696028"/>
                    </a:lnTo>
                    <a:cubicBezTo>
                      <a:pt x="3059677" y="1703249"/>
                      <a:pt x="3058375" y="1715722"/>
                      <a:pt x="3044049" y="1724913"/>
                    </a:cubicBezTo>
                    <a:lnTo>
                      <a:pt x="2887120" y="1816163"/>
                    </a:lnTo>
                    <a:cubicBezTo>
                      <a:pt x="2872143" y="1824698"/>
                      <a:pt x="2850004" y="1826011"/>
                      <a:pt x="2836981" y="1818133"/>
                    </a:cubicBezTo>
                    <a:lnTo>
                      <a:pt x="2678749" y="1725569"/>
                    </a:lnTo>
                    <a:cubicBezTo>
                      <a:pt x="2665726" y="1718348"/>
                      <a:pt x="2667679" y="1705218"/>
                      <a:pt x="2682656" y="1696684"/>
                    </a:cubicBezTo>
                    <a:lnTo>
                      <a:pt x="2839585" y="1605434"/>
                    </a:lnTo>
                    <a:cubicBezTo>
                      <a:pt x="2846748" y="1601167"/>
                      <a:pt x="2856027" y="1598869"/>
                      <a:pt x="2865062" y="1598541"/>
                    </a:cubicBezTo>
                    <a:close/>
                    <a:moveTo>
                      <a:pt x="3295268" y="1570066"/>
                    </a:moveTo>
                    <a:cubicBezTo>
                      <a:pt x="3304257" y="1569738"/>
                      <a:pt x="3312920" y="1571379"/>
                      <a:pt x="3319130" y="1575318"/>
                    </a:cubicBezTo>
                    <a:lnTo>
                      <a:pt x="3478646" y="1667225"/>
                    </a:lnTo>
                    <a:cubicBezTo>
                      <a:pt x="3491721" y="1674446"/>
                      <a:pt x="3489760" y="1687576"/>
                      <a:pt x="3475377" y="1696110"/>
                    </a:cubicBezTo>
                    <a:lnTo>
                      <a:pt x="3317169" y="1788017"/>
                    </a:lnTo>
                    <a:cubicBezTo>
                      <a:pt x="3302787" y="1796551"/>
                      <a:pt x="3279905" y="1797208"/>
                      <a:pt x="3267484" y="1789986"/>
                    </a:cubicBezTo>
                    <a:lnTo>
                      <a:pt x="3107968" y="1697423"/>
                    </a:lnTo>
                    <a:cubicBezTo>
                      <a:pt x="3094893" y="1689545"/>
                      <a:pt x="3096854" y="1677072"/>
                      <a:pt x="3111891" y="1668538"/>
                    </a:cubicBezTo>
                    <a:lnTo>
                      <a:pt x="3269445" y="1576631"/>
                    </a:lnTo>
                    <a:cubicBezTo>
                      <a:pt x="3276963" y="1572692"/>
                      <a:pt x="3286279" y="1570394"/>
                      <a:pt x="3295268" y="1570066"/>
                    </a:cubicBezTo>
                    <a:close/>
                    <a:moveTo>
                      <a:pt x="4003909" y="1532301"/>
                    </a:moveTo>
                    <a:cubicBezTo>
                      <a:pt x="4012980" y="1531972"/>
                      <a:pt x="4021805" y="1533619"/>
                      <a:pt x="4028343" y="1537241"/>
                    </a:cubicBezTo>
                    <a:lnTo>
                      <a:pt x="4187200" y="1630115"/>
                    </a:lnTo>
                    <a:cubicBezTo>
                      <a:pt x="4200274" y="1637361"/>
                      <a:pt x="4198313" y="1649875"/>
                      <a:pt x="4183931" y="1659097"/>
                    </a:cubicBezTo>
                    <a:lnTo>
                      <a:pt x="4131632" y="1689396"/>
                    </a:lnTo>
                    <a:cubicBezTo>
                      <a:pt x="4117250" y="1697959"/>
                      <a:pt x="4094370" y="1699276"/>
                      <a:pt x="4081949" y="1691372"/>
                    </a:cubicBezTo>
                    <a:lnTo>
                      <a:pt x="3922438" y="1598499"/>
                    </a:lnTo>
                    <a:cubicBezTo>
                      <a:pt x="3910017" y="1591253"/>
                      <a:pt x="3911324" y="1578080"/>
                      <a:pt x="3926360" y="1569517"/>
                    </a:cubicBezTo>
                    <a:lnTo>
                      <a:pt x="3978005" y="1539217"/>
                    </a:lnTo>
                    <a:cubicBezTo>
                      <a:pt x="3985523" y="1534936"/>
                      <a:pt x="3994839" y="1532631"/>
                      <a:pt x="4003909" y="1532301"/>
                    </a:cubicBezTo>
                    <a:close/>
                    <a:moveTo>
                      <a:pt x="2258198" y="1523654"/>
                    </a:moveTo>
                    <a:cubicBezTo>
                      <a:pt x="2267202" y="1523325"/>
                      <a:pt x="2276043" y="1524967"/>
                      <a:pt x="2282591" y="1528577"/>
                    </a:cubicBezTo>
                    <a:lnTo>
                      <a:pt x="2442369" y="1621141"/>
                    </a:lnTo>
                    <a:cubicBezTo>
                      <a:pt x="2454811" y="1628362"/>
                      <a:pt x="2453501" y="1641492"/>
                      <a:pt x="2438440" y="1650026"/>
                    </a:cubicBezTo>
                    <a:lnTo>
                      <a:pt x="2280626" y="1741933"/>
                    </a:lnTo>
                    <a:cubicBezTo>
                      <a:pt x="2266220" y="1749811"/>
                      <a:pt x="2243301" y="1751124"/>
                      <a:pt x="2230204" y="1743902"/>
                    </a:cubicBezTo>
                    <a:lnTo>
                      <a:pt x="2071081" y="1651339"/>
                    </a:lnTo>
                    <a:cubicBezTo>
                      <a:pt x="2057984" y="1644118"/>
                      <a:pt x="2059948" y="1630988"/>
                      <a:pt x="2075010" y="1622454"/>
                    </a:cubicBezTo>
                    <a:lnTo>
                      <a:pt x="2232824" y="1530547"/>
                    </a:lnTo>
                    <a:cubicBezTo>
                      <a:pt x="2240027" y="1526280"/>
                      <a:pt x="2249195" y="1523982"/>
                      <a:pt x="2258198" y="1523654"/>
                    </a:cubicBezTo>
                    <a:close/>
                    <a:moveTo>
                      <a:pt x="3657944" y="1503819"/>
                    </a:moveTo>
                    <a:cubicBezTo>
                      <a:pt x="3667029" y="1503327"/>
                      <a:pt x="3675870" y="1504804"/>
                      <a:pt x="3682418" y="1508414"/>
                    </a:cubicBezTo>
                    <a:lnTo>
                      <a:pt x="3841542" y="1600978"/>
                    </a:lnTo>
                    <a:cubicBezTo>
                      <a:pt x="3854638" y="1608199"/>
                      <a:pt x="3853329" y="1621329"/>
                      <a:pt x="3838267" y="1629863"/>
                    </a:cubicBezTo>
                    <a:lnTo>
                      <a:pt x="3680453" y="1721113"/>
                    </a:lnTo>
                    <a:cubicBezTo>
                      <a:pt x="3665392" y="1730304"/>
                      <a:pt x="3643128" y="1730961"/>
                      <a:pt x="3630031" y="1723739"/>
                    </a:cubicBezTo>
                    <a:lnTo>
                      <a:pt x="3470908" y="1631176"/>
                    </a:lnTo>
                    <a:cubicBezTo>
                      <a:pt x="3457811" y="1623955"/>
                      <a:pt x="3459775" y="1610825"/>
                      <a:pt x="3474182" y="1602291"/>
                    </a:cubicBezTo>
                    <a:lnTo>
                      <a:pt x="3631996" y="1511040"/>
                    </a:lnTo>
                    <a:cubicBezTo>
                      <a:pt x="3639526" y="1506773"/>
                      <a:pt x="3648858" y="1504311"/>
                      <a:pt x="3657944" y="1503819"/>
                    </a:cubicBezTo>
                    <a:close/>
                    <a:moveTo>
                      <a:pt x="2621035" y="1454526"/>
                    </a:moveTo>
                    <a:cubicBezTo>
                      <a:pt x="2630120" y="1454197"/>
                      <a:pt x="2638961" y="1455839"/>
                      <a:pt x="2645509" y="1459449"/>
                    </a:cubicBezTo>
                    <a:lnTo>
                      <a:pt x="2804633" y="1552013"/>
                    </a:lnTo>
                    <a:cubicBezTo>
                      <a:pt x="2817729" y="1559890"/>
                      <a:pt x="2816419" y="1572364"/>
                      <a:pt x="2801358" y="1581554"/>
                    </a:cubicBezTo>
                    <a:lnTo>
                      <a:pt x="2643544" y="1672805"/>
                    </a:lnTo>
                    <a:cubicBezTo>
                      <a:pt x="2628483" y="1681339"/>
                      <a:pt x="2606219" y="1681996"/>
                      <a:pt x="2593122" y="1674774"/>
                    </a:cubicBezTo>
                    <a:lnTo>
                      <a:pt x="2433999" y="1582211"/>
                    </a:lnTo>
                    <a:cubicBezTo>
                      <a:pt x="2420902" y="1574990"/>
                      <a:pt x="2422212" y="1561860"/>
                      <a:pt x="2437273" y="1553326"/>
                    </a:cubicBezTo>
                    <a:lnTo>
                      <a:pt x="2595087" y="1461419"/>
                    </a:lnTo>
                    <a:cubicBezTo>
                      <a:pt x="2602618" y="1457152"/>
                      <a:pt x="2611949" y="1454854"/>
                      <a:pt x="2621035" y="1454526"/>
                    </a:cubicBezTo>
                    <a:close/>
                    <a:moveTo>
                      <a:pt x="3048424" y="1426125"/>
                    </a:moveTo>
                    <a:cubicBezTo>
                      <a:pt x="3057459" y="1425716"/>
                      <a:pt x="3066250" y="1427353"/>
                      <a:pt x="3072761" y="1431280"/>
                    </a:cubicBezTo>
                    <a:lnTo>
                      <a:pt x="3230993" y="1522926"/>
                    </a:lnTo>
                    <a:cubicBezTo>
                      <a:pt x="3244016" y="1530782"/>
                      <a:pt x="3242714" y="1543874"/>
                      <a:pt x="3227737" y="1552384"/>
                    </a:cubicBezTo>
                    <a:lnTo>
                      <a:pt x="3070808" y="1643375"/>
                    </a:lnTo>
                    <a:cubicBezTo>
                      <a:pt x="3055831" y="1651885"/>
                      <a:pt x="3033692" y="1653194"/>
                      <a:pt x="3020669" y="1645339"/>
                    </a:cubicBezTo>
                    <a:lnTo>
                      <a:pt x="2863088" y="1553039"/>
                    </a:lnTo>
                    <a:cubicBezTo>
                      <a:pt x="2850065" y="1545838"/>
                      <a:pt x="2852018" y="1533400"/>
                      <a:pt x="2866344" y="1524235"/>
                    </a:cubicBezTo>
                    <a:lnTo>
                      <a:pt x="3022622" y="1433244"/>
                    </a:lnTo>
                    <a:cubicBezTo>
                      <a:pt x="3030111" y="1428989"/>
                      <a:pt x="3039390" y="1426534"/>
                      <a:pt x="3048424" y="1426125"/>
                    </a:cubicBezTo>
                    <a:close/>
                    <a:moveTo>
                      <a:pt x="3759084" y="1391578"/>
                    </a:moveTo>
                    <a:cubicBezTo>
                      <a:pt x="3768155" y="1391166"/>
                      <a:pt x="3776980" y="1392813"/>
                      <a:pt x="3783517" y="1396765"/>
                    </a:cubicBezTo>
                    <a:lnTo>
                      <a:pt x="3942374" y="1489638"/>
                    </a:lnTo>
                    <a:cubicBezTo>
                      <a:pt x="3955448" y="1496883"/>
                      <a:pt x="3953487" y="1510056"/>
                      <a:pt x="3939105" y="1517960"/>
                    </a:cubicBezTo>
                    <a:lnTo>
                      <a:pt x="3886807" y="1548259"/>
                    </a:lnTo>
                    <a:cubicBezTo>
                      <a:pt x="3872425" y="1557481"/>
                      <a:pt x="3849544" y="1558139"/>
                      <a:pt x="3837123" y="1550894"/>
                    </a:cubicBezTo>
                    <a:lnTo>
                      <a:pt x="3677613" y="1458021"/>
                    </a:lnTo>
                    <a:cubicBezTo>
                      <a:pt x="3665192" y="1450776"/>
                      <a:pt x="3666499" y="1437603"/>
                      <a:pt x="3681535" y="1429040"/>
                    </a:cubicBezTo>
                    <a:lnTo>
                      <a:pt x="3733180" y="1398741"/>
                    </a:lnTo>
                    <a:cubicBezTo>
                      <a:pt x="3740698" y="1394460"/>
                      <a:pt x="3750014" y="1391990"/>
                      <a:pt x="3759084" y="1391578"/>
                    </a:cubicBezTo>
                    <a:close/>
                    <a:moveTo>
                      <a:pt x="2013371" y="1379638"/>
                    </a:moveTo>
                    <a:cubicBezTo>
                      <a:pt x="2022375" y="1379309"/>
                      <a:pt x="2031216" y="1380951"/>
                      <a:pt x="2037764" y="1384561"/>
                    </a:cubicBezTo>
                    <a:lnTo>
                      <a:pt x="2197542" y="1477125"/>
                    </a:lnTo>
                    <a:cubicBezTo>
                      <a:pt x="2209984" y="1484346"/>
                      <a:pt x="2208675" y="1497476"/>
                      <a:pt x="2193613" y="1506010"/>
                    </a:cubicBezTo>
                    <a:lnTo>
                      <a:pt x="2035144" y="1597260"/>
                    </a:lnTo>
                    <a:cubicBezTo>
                      <a:pt x="2020738" y="1605795"/>
                      <a:pt x="1998474" y="1607108"/>
                      <a:pt x="1985377" y="1599886"/>
                    </a:cubicBezTo>
                    <a:lnTo>
                      <a:pt x="1825599" y="1507323"/>
                    </a:lnTo>
                    <a:cubicBezTo>
                      <a:pt x="1813157" y="1500102"/>
                      <a:pt x="1814467" y="1486972"/>
                      <a:pt x="1829528" y="1477781"/>
                    </a:cubicBezTo>
                    <a:lnTo>
                      <a:pt x="1987997" y="1386531"/>
                    </a:lnTo>
                    <a:cubicBezTo>
                      <a:pt x="1995200" y="1382264"/>
                      <a:pt x="2004368" y="1379966"/>
                      <a:pt x="2013371" y="1379638"/>
                    </a:cubicBezTo>
                    <a:close/>
                    <a:moveTo>
                      <a:pt x="3413117" y="1359475"/>
                    </a:moveTo>
                    <a:cubicBezTo>
                      <a:pt x="3422202" y="1359146"/>
                      <a:pt x="3431042" y="1360788"/>
                      <a:pt x="3437591" y="1364398"/>
                    </a:cubicBezTo>
                    <a:lnTo>
                      <a:pt x="3597369" y="1456962"/>
                    </a:lnTo>
                    <a:cubicBezTo>
                      <a:pt x="3609811" y="1464183"/>
                      <a:pt x="3608501" y="1477313"/>
                      <a:pt x="3593440" y="1485847"/>
                    </a:cubicBezTo>
                    <a:lnTo>
                      <a:pt x="3434971" y="1577097"/>
                    </a:lnTo>
                    <a:cubicBezTo>
                      <a:pt x="3420565" y="1585632"/>
                      <a:pt x="3397646" y="1586945"/>
                      <a:pt x="3385204" y="1579067"/>
                    </a:cubicBezTo>
                    <a:lnTo>
                      <a:pt x="3225426" y="1487160"/>
                    </a:lnTo>
                    <a:cubicBezTo>
                      <a:pt x="3212984" y="1479282"/>
                      <a:pt x="3214294" y="1466152"/>
                      <a:pt x="3228700" y="1457618"/>
                    </a:cubicBezTo>
                    <a:lnTo>
                      <a:pt x="3387169" y="1366368"/>
                    </a:lnTo>
                    <a:cubicBezTo>
                      <a:pt x="3394700" y="1362101"/>
                      <a:pt x="3404031" y="1359803"/>
                      <a:pt x="3413117" y="1359475"/>
                    </a:cubicBezTo>
                    <a:close/>
                    <a:moveTo>
                      <a:pt x="2373571" y="1313390"/>
                    </a:moveTo>
                    <a:cubicBezTo>
                      <a:pt x="2382560" y="1313061"/>
                      <a:pt x="2391222" y="1314702"/>
                      <a:pt x="2397433" y="1318313"/>
                    </a:cubicBezTo>
                    <a:lnTo>
                      <a:pt x="2556949" y="1410877"/>
                    </a:lnTo>
                    <a:cubicBezTo>
                      <a:pt x="2570024" y="1418098"/>
                      <a:pt x="2568063" y="1431228"/>
                      <a:pt x="2553680" y="1439762"/>
                    </a:cubicBezTo>
                    <a:lnTo>
                      <a:pt x="2395472" y="1531012"/>
                    </a:lnTo>
                    <a:cubicBezTo>
                      <a:pt x="2380436" y="1539547"/>
                      <a:pt x="2358208" y="1540860"/>
                      <a:pt x="2345787" y="1532982"/>
                    </a:cubicBezTo>
                    <a:lnTo>
                      <a:pt x="2186271" y="1441075"/>
                    </a:lnTo>
                    <a:cubicBezTo>
                      <a:pt x="2173196" y="1433854"/>
                      <a:pt x="2175157" y="1420724"/>
                      <a:pt x="2190194" y="1412190"/>
                    </a:cubicBezTo>
                    <a:lnTo>
                      <a:pt x="2347748" y="1320283"/>
                    </a:lnTo>
                    <a:cubicBezTo>
                      <a:pt x="2355266" y="1316016"/>
                      <a:pt x="2364582" y="1313718"/>
                      <a:pt x="2373571" y="1313390"/>
                    </a:cubicBezTo>
                    <a:close/>
                    <a:moveTo>
                      <a:pt x="2804170" y="1284997"/>
                    </a:moveTo>
                    <a:cubicBezTo>
                      <a:pt x="2813123" y="1284587"/>
                      <a:pt x="2821751" y="1286228"/>
                      <a:pt x="2827937" y="1290167"/>
                    </a:cubicBezTo>
                    <a:lnTo>
                      <a:pt x="2986168" y="1382074"/>
                    </a:lnTo>
                    <a:cubicBezTo>
                      <a:pt x="2999191" y="1389295"/>
                      <a:pt x="2997889" y="1402425"/>
                      <a:pt x="2982912" y="1410959"/>
                    </a:cubicBezTo>
                    <a:lnTo>
                      <a:pt x="2825983" y="1502866"/>
                    </a:lnTo>
                    <a:cubicBezTo>
                      <a:pt x="2811007" y="1511400"/>
                      <a:pt x="2788867" y="1512057"/>
                      <a:pt x="2776495" y="1504835"/>
                    </a:cubicBezTo>
                    <a:lnTo>
                      <a:pt x="2617613" y="1412272"/>
                    </a:lnTo>
                    <a:cubicBezTo>
                      <a:pt x="2605241" y="1405051"/>
                      <a:pt x="2606543" y="1391921"/>
                      <a:pt x="2621520" y="1383387"/>
                    </a:cubicBezTo>
                    <a:lnTo>
                      <a:pt x="2778449" y="1292136"/>
                    </a:lnTo>
                    <a:cubicBezTo>
                      <a:pt x="2785937" y="1287869"/>
                      <a:pt x="2795216" y="1285407"/>
                      <a:pt x="2804170" y="1284997"/>
                    </a:cubicBezTo>
                    <a:close/>
                    <a:moveTo>
                      <a:pt x="1319915" y="1258658"/>
                    </a:moveTo>
                    <a:cubicBezTo>
                      <a:pt x="1328875" y="1258331"/>
                      <a:pt x="1337510" y="1259967"/>
                      <a:pt x="1343701" y="1263568"/>
                    </a:cubicBezTo>
                    <a:lnTo>
                      <a:pt x="1484904" y="1345400"/>
                    </a:lnTo>
                    <a:lnTo>
                      <a:pt x="2452619" y="1903856"/>
                    </a:lnTo>
                    <a:cubicBezTo>
                      <a:pt x="2466334" y="1911034"/>
                      <a:pt x="2466334" y="1924085"/>
                      <a:pt x="2452619" y="1931915"/>
                    </a:cubicBezTo>
                    <a:lnTo>
                      <a:pt x="2260605" y="2042849"/>
                    </a:lnTo>
                    <a:cubicBezTo>
                      <a:pt x="2246890" y="2050679"/>
                      <a:pt x="2224684" y="2050679"/>
                      <a:pt x="2210968" y="2042849"/>
                    </a:cubicBezTo>
                    <a:lnTo>
                      <a:pt x="1358287" y="1550486"/>
                    </a:lnTo>
                    <a:lnTo>
                      <a:pt x="1357386" y="1550288"/>
                    </a:lnTo>
                    <a:lnTo>
                      <a:pt x="1103235" y="1403655"/>
                    </a:lnTo>
                    <a:cubicBezTo>
                      <a:pt x="1090202" y="1395799"/>
                      <a:pt x="1092157" y="1382707"/>
                      <a:pt x="1106494" y="1374852"/>
                    </a:cubicBezTo>
                    <a:lnTo>
                      <a:pt x="1294174" y="1265532"/>
                    </a:lnTo>
                    <a:cubicBezTo>
                      <a:pt x="1301668" y="1261277"/>
                      <a:pt x="1310954" y="1258986"/>
                      <a:pt x="1319915" y="1258658"/>
                    </a:cubicBezTo>
                    <a:close/>
                    <a:moveTo>
                      <a:pt x="1765908" y="1238479"/>
                    </a:moveTo>
                    <a:cubicBezTo>
                      <a:pt x="1774979" y="1238154"/>
                      <a:pt x="1783805" y="1239780"/>
                      <a:pt x="1790342" y="1243355"/>
                    </a:cubicBezTo>
                    <a:lnTo>
                      <a:pt x="1949204" y="1335024"/>
                    </a:lnTo>
                    <a:cubicBezTo>
                      <a:pt x="1962279" y="1342175"/>
                      <a:pt x="1960318" y="1355178"/>
                      <a:pt x="1945935" y="1363629"/>
                    </a:cubicBezTo>
                    <a:lnTo>
                      <a:pt x="1788381" y="1453997"/>
                    </a:lnTo>
                    <a:cubicBezTo>
                      <a:pt x="1772691" y="1462449"/>
                      <a:pt x="1751117" y="1463099"/>
                      <a:pt x="1738042" y="1455947"/>
                    </a:cubicBezTo>
                    <a:lnTo>
                      <a:pt x="1578526" y="1364279"/>
                    </a:lnTo>
                    <a:cubicBezTo>
                      <a:pt x="1565451" y="1357128"/>
                      <a:pt x="1567412" y="1344125"/>
                      <a:pt x="1582449" y="1335674"/>
                    </a:cubicBezTo>
                    <a:lnTo>
                      <a:pt x="1740003" y="1245306"/>
                    </a:lnTo>
                    <a:cubicBezTo>
                      <a:pt x="1747521" y="1241080"/>
                      <a:pt x="1756837" y="1238804"/>
                      <a:pt x="1765908" y="1238479"/>
                    </a:cubicBezTo>
                    <a:close/>
                    <a:moveTo>
                      <a:pt x="3165163" y="1218751"/>
                    </a:moveTo>
                    <a:cubicBezTo>
                      <a:pt x="3174152" y="1218341"/>
                      <a:pt x="3182977" y="1219982"/>
                      <a:pt x="3189515" y="1223921"/>
                    </a:cubicBezTo>
                    <a:lnTo>
                      <a:pt x="3349031" y="1315828"/>
                    </a:lnTo>
                    <a:cubicBezTo>
                      <a:pt x="3362106" y="1323705"/>
                      <a:pt x="3360145" y="1336835"/>
                      <a:pt x="3345109" y="1344713"/>
                    </a:cubicBezTo>
                    <a:lnTo>
                      <a:pt x="3187554" y="1436620"/>
                    </a:lnTo>
                    <a:cubicBezTo>
                      <a:pt x="3172518" y="1445154"/>
                      <a:pt x="3150290" y="1445811"/>
                      <a:pt x="3137869" y="1438589"/>
                    </a:cubicBezTo>
                    <a:lnTo>
                      <a:pt x="2978353" y="1346026"/>
                    </a:lnTo>
                    <a:cubicBezTo>
                      <a:pt x="2965278" y="1338805"/>
                      <a:pt x="2967239" y="1325675"/>
                      <a:pt x="2981622" y="1317141"/>
                    </a:cubicBezTo>
                    <a:lnTo>
                      <a:pt x="3139830" y="1225890"/>
                    </a:lnTo>
                    <a:cubicBezTo>
                      <a:pt x="3147021" y="1221623"/>
                      <a:pt x="3156174" y="1219161"/>
                      <a:pt x="3165163" y="1218751"/>
                    </a:cubicBezTo>
                    <a:close/>
                    <a:moveTo>
                      <a:pt x="2128092" y="1172256"/>
                    </a:moveTo>
                    <a:cubicBezTo>
                      <a:pt x="2137260" y="1171927"/>
                      <a:pt x="2146100" y="1173569"/>
                      <a:pt x="2152321" y="1177179"/>
                    </a:cubicBezTo>
                    <a:lnTo>
                      <a:pt x="2312100" y="1269743"/>
                    </a:lnTo>
                    <a:cubicBezTo>
                      <a:pt x="2325196" y="1276964"/>
                      <a:pt x="2323232" y="1289437"/>
                      <a:pt x="2308171" y="1298628"/>
                    </a:cubicBezTo>
                    <a:lnTo>
                      <a:pt x="2150356" y="1389878"/>
                    </a:lnTo>
                    <a:cubicBezTo>
                      <a:pt x="2135295" y="1398413"/>
                      <a:pt x="2113031" y="1399726"/>
                      <a:pt x="2100589" y="1391848"/>
                    </a:cubicBezTo>
                    <a:lnTo>
                      <a:pt x="1940811" y="1299941"/>
                    </a:lnTo>
                    <a:cubicBezTo>
                      <a:pt x="1928369" y="1292063"/>
                      <a:pt x="1929679" y="1278933"/>
                      <a:pt x="1944085" y="1271056"/>
                    </a:cubicBezTo>
                    <a:lnTo>
                      <a:pt x="2101899" y="1179149"/>
                    </a:lnTo>
                    <a:cubicBezTo>
                      <a:pt x="2109430" y="1174881"/>
                      <a:pt x="2118925" y="1172584"/>
                      <a:pt x="2128092" y="1172256"/>
                    </a:cubicBezTo>
                    <a:close/>
                    <a:moveTo>
                      <a:pt x="2557747" y="1143534"/>
                    </a:moveTo>
                    <a:cubicBezTo>
                      <a:pt x="2566900" y="1143124"/>
                      <a:pt x="2575889" y="1144766"/>
                      <a:pt x="2582426" y="1148376"/>
                    </a:cubicBezTo>
                    <a:lnTo>
                      <a:pt x="2741288" y="1240940"/>
                    </a:lnTo>
                    <a:cubicBezTo>
                      <a:pt x="2754363" y="1248161"/>
                      <a:pt x="2752402" y="1261291"/>
                      <a:pt x="2737366" y="1269825"/>
                    </a:cubicBezTo>
                    <a:lnTo>
                      <a:pt x="2579811" y="1361732"/>
                    </a:lnTo>
                    <a:cubicBezTo>
                      <a:pt x="2564775" y="1370266"/>
                      <a:pt x="2542547" y="1370923"/>
                      <a:pt x="2530126" y="1363701"/>
                    </a:cubicBezTo>
                    <a:lnTo>
                      <a:pt x="2370610" y="1271138"/>
                    </a:lnTo>
                    <a:cubicBezTo>
                      <a:pt x="2357535" y="1263917"/>
                      <a:pt x="2359496" y="1250787"/>
                      <a:pt x="2373879" y="1242253"/>
                    </a:cubicBezTo>
                    <a:lnTo>
                      <a:pt x="2532087" y="1151002"/>
                    </a:lnTo>
                    <a:cubicBezTo>
                      <a:pt x="2539279" y="1146406"/>
                      <a:pt x="2548595" y="1143945"/>
                      <a:pt x="2557747" y="1143534"/>
                    </a:cubicBezTo>
                    <a:close/>
                    <a:moveTo>
                      <a:pt x="1520756" y="1097368"/>
                    </a:moveTo>
                    <a:cubicBezTo>
                      <a:pt x="1529827" y="1097039"/>
                      <a:pt x="1538652" y="1098681"/>
                      <a:pt x="1544863" y="1102291"/>
                    </a:cubicBezTo>
                    <a:lnTo>
                      <a:pt x="1704379" y="1194855"/>
                    </a:lnTo>
                    <a:cubicBezTo>
                      <a:pt x="1717454" y="1202076"/>
                      <a:pt x="1715493" y="1215206"/>
                      <a:pt x="1700457" y="1223740"/>
                    </a:cubicBezTo>
                    <a:lnTo>
                      <a:pt x="1542902" y="1314990"/>
                    </a:lnTo>
                    <a:cubicBezTo>
                      <a:pt x="1527866" y="1323525"/>
                      <a:pt x="1505638" y="1324838"/>
                      <a:pt x="1493217" y="1317616"/>
                    </a:cubicBezTo>
                    <a:lnTo>
                      <a:pt x="1333701" y="1225053"/>
                    </a:lnTo>
                    <a:cubicBezTo>
                      <a:pt x="1320626" y="1217832"/>
                      <a:pt x="1322587" y="1204702"/>
                      <a:pt x="1336970" y="1196168"/>
                    </a:cubicBezTo>
                    <a:lnTo>
                      <a:pt x="1495178" y="1104261"/>
                    </a:lnTo>
                    <a:cubicBezTo>
                      <a:pt x="1502369" y="1099993"/>
                      <a:pt x="1511685" y="1097696"/>
                      <a:pt x="1520756" y="1097368"/>
                    </a:cubicBezTo>
                    <a:close/>
                    <a:moveTo>
                      <a:pt x="2919137" y="1077534"/>
                    </a:moveTo>
                    <a:cubicBezTo>
                      <a:pt x="2928172" y="1077042"/>
                      <a:pt x="2936963" y="1078519"/>
                      <a:pt x="2943149" y="1082129"/>
                    </a:cubicBezTo>
                    <a:lnTo>
                      <a:pt x="3102031" y="1174693"/>
                    </a:lnTo>
                    <a:cubicBezTo>
                      <a:pt x="3114403" y="1181914"/>
                      <a:pt x="3112449" y="1195044"/>
                      <a:pt x="3098124" y="1203578"/>
                    </a:cubicBezTo>
                    <a:lnTo>
                      <a:pt x="2940544" y="1294828"/>
                    </a:lnTo>
                    <a:cubicBezTo>
                      <a:pt x="2926219" y="1304019"/>
                      <a:pt x="2904079" y="1304676"/>
                      <a:pt x="2891707" y="1297454"/>
                    </a:cubicBezTo>
                    <a:lnTo>
                      <a:pt x="2732825" y="1204891"/>
                    </a:lnTo>
                    <a:cubicBezTo>
                      <a:pt x="2720453" y="1197670"/>
                      <a:pt x="2721755" y="1184540"/>
                      <a:pt x="2736732" y="1176006"/>
                    </a:cubicBezTo>
                    <a:lnTo>
                      <a:pt x="2893661" y="1084755"/>
                    </a:lnTo>
                    <a:cubicBezTo>
                      <a:pt x="2900824" y="1080488"/>
                      <a:pt x="2910103" y="1078026"/>
                      <a:pt x="2919137" y="1077534"/>
                    </a:cubicBezTo>
                    <a:close/>
                    <a:moveTo>
                      <a:pt x="962595" y="1054160"/>
                    </a:moveTo>
                    <a:cubicBezTo>
                      <a:pt x="971718" y="1053832"/>
                      <a:pt x="980679" y="1055472"/>
                      <a:pt x="987195" y="1059080"/>
                    </a:cubicBezTo>
                    <a:lnTo>
                      <a:pt x="1240694" y="1206689"/>
                    </a:lnTo>
                    <a:cubicBezTo>
                      <a:pt x="1253727" y="1213905"/>
                      <a:pt x="1252424" y="1227026"/>
                      <a:pt x="1237436" y="1235554"/>
                    </a:cubicBezTo>
                    <a:lnTo>
                      <a:pt x="1049755" y="1344456"/>
                    </a:lnTo>
                    <a:cubicBezTo>
                      <a:pt x="1035419" y="1352985"/>
                      <a:pt x="1013262" y="1353641"/>
                      <a:pt x="1000229" y="1346425"/>
                    </a:cubicBezTo>
                    <a:lnTo>
                      <a:pt x="746078" y="1198816"/>
                    </a:lnTo>
                    <a:cubicBezTo>
                      <a:pt x="733045" y="1191600"/>
                      <a:pt x="734348" y="1178479"/>
                      <a:pt x="749337" y="1169951"/>
                    </a:cubicBezTo>
                    <a:lnTo>
                      <a:pt x="937017" y="1061049"/>
                    </a:lnTo>
                    <a:cubicBezTo>
                      <a:pt x="944186" y="1056785"/>
                      <a:pt x="953472" y="1054488"/>
                      <a:pt x="962595" y="1054160"/>
                    </a:cubicBezTo>
                    <a:close/>
                    <a:moveTo>
                      <a:pt x="1883758" y="1028241"/>
                    </a:moveTo>
                    <a:cubicBezTo>
                      <a:pt x="1892762" y="1027912"/>
                      <a:pt x="1901602" y="1029554"/>
                      <a:pt x="1908151" y="1033164"/>
                    </a:cubicBezTo>
                    <a:lnTo>
                      <a:pt x="2067275" y="1125728"/>
                    </a:lnTo>
                    <a:cubicBezTo>
                      <a:pt x="2080371" y="1133605"/>
                      <a:pt x="2079061" y="1146079"/>
                      <a:pt x="2064000" y="1154613"/>
                    </a:cubicBezTo>
                    <a:lnTo>
                      <a:pt x="1905531" y="1246520"/>
                    </a:lnTo>
                    <a:cubicBezTo>
                      <a:pt x="1891125" y="1255054"/>
                      <a:pt x="1868206" y="1255711"/>
                      <a:pt x="1855764" y="1248489"/>
                    </a:cubicBezTo>
                    <a:lnTo>
                      <a:pt x="1695986" y="1155926"/>
                    </a:lnTo>
                    <a:cubicBezTo>
                      <a:pt x="1683544" y="1148705"/>
                      <a:pt x="1684854" y="1135575"/>
                      <a:pt x="1699915" y="1127041"/>
                    </a:cubicBezTo>
                    <a:lnTo>
                      <a:pt x="1858384" y="1035134"/>
                    </a:lnTo>
                    <a:cubicBezTo>
                      <a:pt x="1865587" y="1030867"/>
                      <a:pt x="1874754" y="1028569"/>
                      <a:pt x="1883758" y="1028241"/>
                    </a:cubicBezTo>
                    <a:close/>
                    <a:moveTo>
                      <a:pt x="2312923" y="1002295"/>
                    </a:moveTo>
                    <a:cubicBezTo>
                      <a:pt x="2321927" y="1001970"/>
                      <a:pt x="2330768" y="1003596"/>
                      <a:pt x="2337316" y="1007171"/>
                    </a:cubicBezTo>
                    <a:lnTo>
                      <a:pt x="2497094" y="1098840"/>
                    </a:lnTo>
                    <a:cubicBezTo>
                      <a:pt x="2509536" y="1105991"/>
                      <a:pt x="2508227" y="1118994"/>
                      <a:pt x="2493165" y="1127445"/>
                    </a:cubicBezTo>
                    <a:lnTo>
                      <a:pt x="2334696" y="1217813"/>
                    </a:lnTo>
                    <a:cubicBezTo>
                      <a:pt x="2320290" y="1226265"/>
                      <a:pt x="2298026" y="1226915"/>
                      <a:pt x="2284929" y="1219763"/>
                    </a:cubicBezTo>
                    <a:lnTo>
                      <a:pt x="2125151" y="1128095"/>
                    </a:lnTo>
                    <a:cubicBezTo>
                      <a:pt x="2112709" y="1120944"/>
                      <a:pt x="2114019" y="1108591"/>
                      <a:pt x="2129080" y="1099490"/>
                    </a:cubicBezTo>
                    <a:lnTo>
                      <a:pt x="2287549" y="1009122"/>
                    </a:lnTo>
                    <a:cubicBezTo>
                      <a:pt x="2294752" y="1004896"/>
                      <a:pt x="2303919" y="1002621"/>
                      <a:pt x="2312923" y="1002295"/>
                    </a:cubicBezTo>
                    <a:close/>
                    <a:moveTo>
                      <a:pt x="1275851" y="953353"/>
                    </a:moveTo>
                    <a:cubicBezTo>
                      <a:pt x="1284855" y="953024"/>
                      <a:pt x="1293531" y="954666"/>
                      <a:pt x="1299752" y="958276"/>
                    </a:cubicBezTo>
                    <a:lnTo>
                      <a:pt x="1459531" y="1050840"/>
                    </a:lnTo>
                    <a:cubicBezTo>
                      <a:pt x="1472627" y="1058061"/>
                      <a:pt x="1471317" y="1071191"/>
                      <a:pt x="1456256" y="1079725"/>
                    </a:cubicBezTo>
                    <a:lnTo>
                      <a:pt x="1297787" y="1170975"/>
                    </a:lnTo>
                    <a:cubicBezTo>
                      <a:pt x="1283381" y="1179510"/>
                      <a:pt x="1261117" y="1180823"/>
                      <a:pt x="1248020" y="1173601"/>
                    </a:cubicBezTo>
                    <a:lnTo>
                      <a:pt x="1088242" y="1081038"/>
                    </a:lnTo>
                    <a:cubicBezTo>
                      <a:pt x="1075800" y="1073160"/>
                      <a:pt x="1077764" y="1060030"/>
                      <a:pt x="1092171" y="1052153"/>
                    </a:cubicBezTo>
                    <a:lnTo>
                      <a:pt x="1249985" y="960246"/>
                    </a:lnTo>
                    <a:cubicBezTo>
                      <a:pt x="1257516" y="955979"/>
                      <a:pt x="1266847" y="953681"/>
                      <a:pt x="1275851" y="953353"/>
                    </a:cubicBezTo>
                    <a:close/>
                    <a:moveTo>
                      <a:pt x="2676333" y="933436"/>
                    </a:moveTo>
                    <a:cubicBezTo>
                      <a:pt x="2685337" y="933026"/>
                      <a:pt x="2694013" y="934503"/>
                      <a:pt x="2700234" y="938113"/>
                    </a:cubicBezTo>
                    <a:lnTo>
                      <a:pt x="2860012" y="1030677"/>
                    </a:lnTo>
                    <a:cubicBezTo>
                      <a:pt x="2872454" y="1037898"/>
                      <a:pt x="2871145" y="1051028"/>
                      <a:pt x="2856738" y="1059562"/>
                    </a:cubicBezTo>
                    <a:lnTo>
                      <a:pt x="2698269" y="1150812"/>
                    </a:lnTo>
                    <a:cubicBezTo>
                      <a:pt x="2683863" y="1159347"/>
                      <a:pt x="2660944" y="1160660"/>
                      <a:pt x="2648502" y="1152782"/>
                    </a:cubicBezTo>
                    <a:lnTo>
                      <a:pt x="2488724" y="1060218"/>
                    </a:lnTo>
                    <a:cubicBezTo>
                      <a:pt x="2475627" y="1052997"/>
                      <a:pt x="2477591" y="1039867"/>
                      <a:pt x="2492653" y="1031990"/>
                    </a:cubicBezTo>
                    <a:lnTo>
                      <a:pt x="2650467" y="940083"/>
                    </a:lnTo>
                    <a:cubicBezTo>
                      <a:pt x="2657997" y="936144"/>
                      <a:pt x="2667329" y="933846"/>
                      <a:pt x="2676333" y="933436"/>
                    </a:cubicBezTo>
                    <a:close/>
                    <a:moveTo>
                      <a:pt x="718088" y="913106"/>
                    </a:moveTo>
                    <a:cubicBezTo>
                      <a:pt x="727146" y="912697"/>
                      <a:pt x="735959" y="914335"/>
                      <a:pt x="742160" y="917939"/>
                    </a:cubicBezTo>
                    <a:lnTo>
                      <a:pt x="901446" y="1010338"/>
                    </a:lnTo>
                    <a:cubicBezTo>
                      <a:pt x="913849" y="1017546"/>
                      <a:pt x="912544" y="1030652"/>
                      <a:pt x="897529" y="1039171"/>
                    </a:cubicBezTo>
                    <a:lnTo>
                      <a:pt x="710172" y="1148607"/>
                    </a:lnTo>
                    <a:cubicBezTo>
                      <a:pt x="695158" y="1156471"/>
                      <a:pt x="672962" y="1157782"/>
                      <a:pt x="659906" y="1149918"/>
                    </a:cubicBezTo>
                    <a:lnTo>
                      <a:pt x="501273" y="1058175"/>
                    </a:lnTo>
                    <a:cubicBezTo>
                      <a:pt x="488217" y="1050311"/>
                      <a:pt x="489523" y="1037861"/>
                      <a:pt x="504537" y="1028686"/>
                    </a:cubicBezTo>
                    <a:lnTo>
                      <a:pt x="692547" y="920561"/>
                    </a:lnTo>
                    <a:cubicBezTo>
                      <a:pt x="699728" y="915974"/>
                      <a:pt x="709030" y="913516"/>
                      <a:pt x="718088" y="913106"/>
                    </a:cubicBezTo>
                    <a:close/>
                    <a:moveTo>
                      <a:pt x="1636298" y="887105"/>
                    </a:moveTo>
                    <a:cubicBezTo>
                      <a:pt x="1645220" y="886776"/>
                      <a:pt x="1653897" y="888418"/>
                      <a:pt x="1660445" y="892028"/>
                    </a:cubicBezTo>
                    <a:lnTo>
                      <a:pt x="1820223" y="984592"/>
                    </a:lnTo>
                    <a:cubicBezTo>
                      <a:pt x="1832665" y="991813"/>
                      <a:pt x="1831355" y="1004943"/>
                      <a:pt x="1816294" y="1013477"/>
                    </a:cubicBezTo>
                    <a:lnTo>
                      <a:pt x="1658480" y="1105384"/>
                    </a:lnTo>
                    <a:cubicBezTo>
                      <a:pt x="1644074" y="1113262"/>
                      <a:pt x="1621155" y="1114575"/>
                      <a:pt x="1608713" y="1106697"/>
                    </a:cubicBezTo>
                    <a:lnTo>
                      <a:pt x="1448935" y="1014790"/>
                    </a:lnTo>
                    <a:cubicBezTo>
                      <a:pt x="1435838" y="1007569"/>
                      <a:pt x="1437802" y="994439"/>
                      <a:pt x="1452209" y="985905"/>
                    </a:cubicBezTo>
                    <a:lnTo>
                      <a:pt x="1610678" y="893998"/>
                    </a:lnTo>
                    <a:cubicBezTo>
                      <a:pt x="1618208" y="889731"/>
                      <a:pt x="1627376" y="887433"/>
                      <a:pt x="1636298" y="887105"/>
                    </a:cubicBezTo>
                    <a:close/>
                    <a:moveTo>
                      <a:pt x="2068014" y="858712"/>
                    </a:moveTo>
                    <a:cubicBezTo>
                      <a:pt x="2077085" y="858302"/>
                      <a:pt x="2085910" y="859943"/>
                      <a:pt x="2092121" y="863882"/>
                    </a:cubicBezTo>
                    <a:lnTo>
                      <a:pt x="2251637" y="955789"/>
                    </a:lnTo>
                    <a:cubicBezTo>
                      <a:pt x="2264712" y="963010"/>
                      <a:pt x="2262751" y="976140"/>
                      <a:pt x="2248368" y="984674"/>
                    </a:cubicBezTo>
                    <a:lnTo>
                      <a:pt x="2090160" y="1076581"/>
                    </a:lnTo>
                    <a:cubicBezTo>
                      <a:pt x="2075778" y="1085115"/>
                      <a:pt x="2053550" y="1085772"/>
                      <a:pt x="2040475" y="1078550"/>
                    </a:cubicBezTo>
                    <a:lnTo>
                      <a:pt x="1880959" y="985987"/>
                    </a:lnTo>
                    <a:cubicBezTo>
                      <a:pt x="1867884" y="978766"/>
                      <a:pt x="1869845" y="966292"/>
                      <a:pt x="1884882" y="957102"/>
                    </a:cubicBezTo>
                    <a:lnTo>
                      <a:pt x="2042436" y="865851"/>
                    </a:lnTo>
                    <a:cubicBezTo>
                      <a:pt x="2049628" y="861584"/>
                      <a:pt x="2058943" y="859122"/>
                      <a:pt x="2068014" y="858712"/>
                    </a:cubicBezTo>
                    <a:close/>
                    <a:moveTo>
                      <a:pt x="1028145" y="812619"/>
                    </a:moveTo>
                    <a:cubicBezTo>
                      <a:pt x="1037148" y="812210"/>
                      <a:pt x="1045825" y="813847"/>
                      <a:pt x="1052046" y="817774"/>
                    </a:cubicBezTo>
                    <a:lnTo>
                      <a:pt x="1211825" y="909420"/>
                    </a:lnTo>
                    <a:cubicBezTo>
                      <a:pt x="1224921" y="917276"/>
                      <a:pt x="1222957" y="930368"/>
                      <a:pt x="1208550" y="938878"/>
                    </a:cubicBezTo>
                    <a:lnTo>
                      <a:pt x="1050081" y="1029869"/>
                    </a:lnTo>
                    <a:cubicBezTo>
                      <a:pt x="1035675" y="1038379"/>
                      <a:pt x="1012756" y="1039688"/>
                      <a:pt x="1000314" y="1032488"/>
                    </a:cubicBezTo>
                    <a:lnTo>
                      <a:pt x="840536" y="940187"/>
                    </a:lnTo>
                    <a:cubicBezTo>
                      <a:pt x="828094" y="932332"/>
                      <a:pt x="829404" y="919239"/>
                      <a:pt x="843810" y="910730"/>
                    </a:cubicBezTo>
                    <a:lnTo>
                      <a:pt x="1002279" y="819738"/>
                    </a:lnTo>
                    <a:cubicBezTo>
                      <a:pt x="1009809" y="815483"/>
                      <a:pt x="1019141" y="813028"/>
                      <a:pt x="1028145" y="812619"/>
                    </a:cubicBezTo>
                    <a:close/>
                    <a:moveTo>
                      <a:pt x="2431262" y="792376"/>
                    </a:moveTo>
                    <a:cubicBezTo>
                      <a:pt x="2440184" y="791886"/>
                      <a:pt x="2448860" y="793359"/>
                      <a:pt x="2455409" y="796959"/>
                    </a:cubicBezTo>
                    <a:lnTo>
                      <a:pt x="2615187" y="889259"/>
                    </a:lnTo>
                    <a:cubicBezTo>
                      <a:pt x="2627629" y="897115"/>
                      <a:pt x="2626319" y="909552"/>
                      <a:pt x="2611258" y="918717"/>
                    </a:cubicBezTo>
                    <a:lnTo>
                      <a:pt x="2453444" y="1009708"/>
                    </a:lnTo>
                    <a:cubicBezTo>
                      <a:pt x="2438383" y="1018218"/>
                      <a:pt x="2416119" y="1019527"/>
                      <a:pt x="2403022" y="1011672"/>
                    </a:cubicBezTo>
                    <a:lnTo>
                      <a:pt x="2243899" y="919372"/>
                    </a:lnTo>
                    <a:cubicBezTo>
                      <a:pt x="2230802" y="912171"/>
                      <a:pt x="2232766" y="899078"/>
                      <a:pt x="2247173" y="890568"/>
                    </a:cubicBezTo>
                    <a:lnTo>
                      <a:pt x="2405642" y="799577"/>
                    </a:lnTo>
                    <a:cubicBezTo>
                      <a:pt x="2413173" y="795322"/>
                      <a:pt x="2422340" y="792867"/>
                      <a:pt x="2431262" y="792376"/>
                    </a:cubicBezTo>
                    <a:close/>
                    <a:moveTo>
                      <a:pt x="472855" y="771867"/>
                    </a:moveTo>
                    <a:cubicBezTo>
                      <a:pt x="481831" y="771542"/>
                      <a:pt x="490481" y="773166"/>
                      <a:pt x="496682" y="776737"/>
                    </a:cubicBezTo>
                    <a:lnTo>
                      <a:pt x="655968" y="868304"/>
                    </a:lnTo>
                    <a:cubicBezTo>
                      <a:pt x="669024" y="875448"/>
                      <a:pt x="667066" y="888436"/>
                      <a:pt x="652704" y="896878"/>
                    </a:cubicBezTo>
                    <a:lnTo>
                      <a:pt x="464695" y="1004680"/>
                    </a:lnTo>
                    <a:cubicBezTo>
                      <a:pt x="449680" y="1013122"/>
                      <a:pt x="427484" y="1013772"/>
                      <a:pt x="415081" y="1006628"/>
                    </a:cubicBezTo>
                    <a:lnTo>
                      <a:pt x="255795" y="915062"/>
                    </a:lnTo>
                    <a:cubicBezTo>
                      <a:pt x="243392" y="907918"/>
                      <a:pt x="244698" y="895579"/>
                      <a:pt x="259059" y="886488"/>
                    </a:cubicBezTo>
                    <a:lnTo>
                      <a:pt x="447069" y="778686"/>
                    </a:lnTo>
                    <a:cubicBezTo>
                      <a:pt x="454576" y="774465"/>
                      <a:pt x="463879" y="772192"/>
                      <a:pt x="472855" y="771867"/>
                    </a:cubicBezTo>
                    <a:close/>
                    <a:moveTo>
                      <a:pt x="1391226" y="745971"/>
                    </a:moveTo>
                    <a:cubicBezTo>
                      <a:pt x="1400230" y="745642"/>
                      <a:pt x="1409070" y="747284"/>
                      <a:pt x="1415619" y="750894"/>
                    </a:cubicBezTo>
                    <a:lnTo>
                      <a:pt x="1575397" y="843458"/>
                    </a:lnTo>
                    <a:cubicBezTo>
                      <a:pt x="1587839" y="850679"/>
                      <a:pt x="1586529" y="863152"/>
                      <a:pt x="1571468" y="872343"/>
                    </a:cubicBezTo>
                    <a:lnTo>
                      <a:pt x="1413654" y="963593"/>
                    </a:lnTo>
                    <a:cubicBezTo>
                      <a:pt x="1398593" y="972128"/>
                      <a:pt x="1376329" y="973441"/>
                      <a:pt x="1363232" y="965563"/>
                    </a:cubicBezTo>
                    <a:lnTo>
                      <a:pt x="1203454" y="873656"/>
                    </a:lnTo>
                    <a:cubicBezTo>
                      <a:pt x="1191012" y="866435"/>
                      <a:pt x="1192322" y="853305"/>
                      <a:pt x="1207383" y="844114"/>
                    </a:cubicBezTo>
                    <a:lnTo>
                      <a:pt x="1365852" y="752864"/>
                    </a:lnTo>
                    <a:cubicBezTo>
                      <a:pt x="1373055" y="748597"/>
                      <a:pt x="1382222" y="746299"/>
                      <a:pt x="1391226" y="745971"/>
                    </a:cubicBezTo>
                    <a:close/>
                    <a:moveTo>
                      <a:pt x="1814468" y="714689"/>
                    </a:moveTo>
                    <a:cubicBezTo>
                      <a:pt x="1823472" y="714280"/>
                      <a:pt x="1832148" y="715917"/>
                      <a:pt x="1838369" y="719844"/>
                    </a:cubicBezTo>
                    <a:lnTo>
                      <a:pt x="1998148" y="812145"/>
                    </a:lnTo>
                    <a:cubicBezTo>
                      <a:pt x="2011244" y="819346"/>
                      <a:pt x="2009280" y="832438"/>
                      <a:pt x="1994873" y="840948"/>
                    </a:cubicBezTo>
                    <a:lnTo>
                      <a:pt x="1837059" y="931939"/>
                    </a:lnTo>
                    <a:cubicBezTo>
                      <a:pt x="1821998" y="941104"/>
                      <a:pt x="1799734" y="941758"/>
                      <a:pt x="1786637" y="934558"/>
                    </a:cubicBezTo>
                    <a:lnTo>
                      <a:pt x="1626859" y="842257"/>
                    </a:lnTo>
                    <a:cubicBezTo>
                      <a:pt x="1614417" y="834402"/>
                      <a:pt x="1615727" y="821309"/>
                      <a:pt x="1630788" y="812800"/>
                    </a:cubicBezTo>
                    <a:lnTo>
                      <a:pt x="1788602" y="721808"/>
                    </a:lnTo>
                    <a:cubicBezTo>
                      <a:pt x="1796133" y="717553"/>
                      <a:pt x="1805464" y="715098"/>
                      <a:pt x="1814468" y="714689"/>
                    </a:cubicBezTo>
                    <a:close/>
                    <a:moveTo>
                      <a:pt x="2183147" y="651248"/>
                    </a:moveTo>
                    <a:cubicBezTo>
                      <a:pt x="2192150" y="650756"/>
                      <a:pt x="2200827" y="652233"/>
                      <a:pt x="2207048" y="655843"/>
                    </a:cubicBezTo>
                    <a:lnTo>
                      <a:pt x="2366827" y="748407"/>
                    </a:lnTo>
                    <a:cubicBezTo>
                      <a:pt x="2379923" y="755628"/>
                      <a:pt x="2377959" y="768758"/>
                      <a:pt x="2363552" y="777292"/>
                    </a:cubicBezTo>
                    <a:lnTo>
                      <a:pt x="2205738" y="868542"/>
                    </a:lnTo>
                    <a:cubicBezTo>
                      <a:pt x="2190677" y="877733"/>
                      <a:pt x="2168413" y="878390"/>
                      <a:pt x="2155316" y="871168"/>
                    </a:cubicBezTo>
                    <a:lnTo>
                      <a:pt x="1995538" y="778605"/>
                    </a:lnTo>
                    <a:cubicBezTo>
                      <a:pt x="1983096" y="771384"/>
                      <a:pt x="1984406" y="758254"/>
                      <a:pt x="1999467" y="749720"/>
                    </a:cubicBezTo>
                    <a:lnTo>
                      <a:pt x="2157281" y="658469"/>
                    </a:lnTo>
                    <a:cubicBezTo>
                      <a:pt x="2164812" y="654202"/>
                      <a:pt x="2174143" y="651740"/>
                      <a:pt x="2183147" y="651248"/>
                    </a:cubicBezTo>
                    <a:close/>
                    <a:moveTo>
                      <a:pt x="225802" y="627852"/>
                    </a:moveTo>
                    <a:cubicBezTo>
                      <a:pt x="234778" y="627527"/>
                      <a:pt x="243428" y="629151"/>
                      <a:pt x="249629" y="632722"/>
                    </a:cubicBezTo>
                    <a:lnTo>
                      <a:pt x="408915" y="724289"/>
                    </a:lnTo>
                    <a:cubicBezTo>
                      <a:pt x="421318" y="731433"/>
                      <a:pt x="420013" y="744421"/>
                      <a:pt x="405651" y="752863"/>
                    </a:cubicBezTo>
                    <a:lnTo>
                      <a:pt x="217641" y="860665"/>
                    </a:lnTo>
                    <a:cubicBezTo>
                      <a:pt x="202627" y="869107"/>
                      <a:pt x="180431" y="869757"/>
                      <a:pt x="168028" y="862613"/>
                    </a:cubicBezTo>
                    <a:lnTo>
                      <a:pt x="8742" y="771046"/>
                    </a:lnTo>
                    <a:cubicBezTo>
                      <a:pt x="-4314" y="763903"/>
                      <a:pt x="-2356" y="750915"/>
                      <a:pt x="12006" y="742473"/>
                    </a:cubicBezTo>
                    <a:lnTo>
                      <a:pt x="200016" y="634671"/>
                    </a:lnTo>
                    <a:cubicBezTo>
                      <a:pt x="207523" y="630450"/>
                      <a:pt x="216826" y="628177"/>
                      <a:pt x="225802" y="627852"/>
                    </a:cubicBezTo>
                    <a:close/>
                    <a:moveTo>
                      <a:pt x="2399582" y="608135"/>
                    </a:moveTo>
                    <a:cubicBezTo>
                      <a:pt x="2408653" y="607723"/>
                      <a:pt x="2417478" y="609370"/>
                      <a:pt x="2424015" y="613322"/>
                    </a:cubicBezTo>
                    <a:lnTo>
                      <a:pt x="2583525" y="705536"/>
                    </a:lnTo>
                    <a:cubicBezTo>
                      <a:pt x="2595946" y="712781"/>
                      <a:pt x="2593985" y="725955"/>
                      <a:pt x="2579603" y="734517"/>
                    </a:cubicBezTo>
                    <a:lnTo>
                      <a:pt x="2527305" y="765475"/>
                    </a:lnTo>
                    <a:cubicBezTo>
                      <a:pt x="2512269" y="773379"/>
                      <a:pt x="2490042" y="774696"/>
                      <a:pt x="2477621" y="767451"/>
                    </a:cubicBezTo>
                    <a:lnTo>
                      <a:pt x="2318111" y="674578"/>
                    </a:lnTo>
                    <a:cubicBezTo>
                      <a:pt x="2305690" y="666674"/>
                      <a:pt x="2306997" y="654160"/>
                      <a:pt x="2321380" y="645597"/>
                    </a:cubicBezTo>
                    <a:lnTo>
                      <a:pt x="2373678" y="615298"/>
                    </a:lnTo>
                    <a:cubicBezTo>
                      <a:pt x="2381196" y="611017"/>
                      <a:pt x="2390512" y="608547"/>
                      <a:pt x="2399582" y="608135"/>
                    </a:cubicBezTo>
                    <a:close/>
                    <a:moveTo>
                      <a:pt x="1140559" y="602284"/>
                    </a:moveTo>
                    <a:cubicBezTo>
                      <a:pt x="1149644" y="601792"/>
                      <a:pt x="1158484" y="603269"/>
                      <a:pt x="1165033" y="606879"/>
                    </a:cubicBezTo>
                    <a:lnTo>
                      <a:pt x="1324157" y="699443"/>
                    </a:lnTo>
                    <a:cubicBezTo>
                      <a:pt x="1337253" y="706664"/>
                      <a:pt x="1335289" y="719794"/>
                      <a:pt x="1320882" y="728328"/>
                    </a:cubicBezTo>
                    <a:lnTo>
                      <a:pt x="1163068" y="819578"/>
                    </a:lnTo>
                    <a:cubicBezTo>
                      <a:pt x="1148007" y="828769"/>
                      <a:pt x="1125743" y="829426"/>
                      <a:pt x="1112646" y="822204"/>
                    </a:cubicBezTo>
                    <a:lnTo>
                      <a:pt x="953523" y="729641"/>
                    </a:lnTo>
                    <a:cubicBezTo>
                      <a:pt x="940426" y="722420"/>
                      <a:pt x="942390" y="709290"/>
                      <a:pt x="956797" y="700756"/>
                    </a:cubicBezTo>
                    <a:lnTo>
                      <a:pt x="1114611" y="609505"/>
                    </a:lnTo>
                    <a:cubicBezTo>
                      <a:pt x="1122142" y="605238"/>
                      <a:pt x="1131473" y="602776"/>
                      <a:pt x="1140559" y="602284"/>
                    </a:cubicBezTo>
                    <a:close/>
                    <a:moveTo>
                      <a:pt x="1563962" y="567473"/>
                    </a:moveTo>
                    <a:cubicBezTo>
                      <a:pt x="1573047" y="567063"/>
                      <a:pt x="1581888" y="568704"/>
                      <a:pt x="1588436" y="572315"/>
                    </a:cubicBezTo>
                    <a:lnTo>
                      <a:pt x="1747560" y="664879"/>
                    </a:lnTo>
                    <a:cubicBezTo>
                      <a:pt x="1760656" y="672100"/>
                      <a:pt x="1759346" y="685230"/>
                      <a:pt x="1744285" y="693764"/>
                    </a:cubicBezTo>
                    <a:lnTo>
                      <a:pt x="1586471" y="785014"/>
                    </a:lnTo>
                    <a:cubicBezTo>
                      <a:pt x="1571410" y="793549"/>
                      <a:pt x="1549146" y="794862"/>
                      <a:pt x="1536049" y="787640"/>
                    </a:cubicBezTo>
                    <a:lnTo>
                      <a:pt x="1376926" y="695077"/>
                    </a:lnTo>
                    <a:cubicBezTo>
                      <a:pt x="1363829" y="687856"/>
                      <a:pt x="1365793" y="674726"/>
                      <a:pt x="1380200" y="666192"/>
                    </a:cubicBezTo>
                    <a:lnTo>
                      <a:pt x="1538014" y="574941"/>
                    </a:lnTo>
                    <a:cubicBezTo>
                      <a:pt x="1545545" y="570346"/>
                      <a:pt x="1554876" y="567884"/>
                      <a:pt x="1563962" y="567473"/>
                    </a:cubicBezTo>
                    <a:close/>
                    <a:moveTo>
                      <a:pt x="1937991" y="509868"/>
                    </a:moveTo>
                    <a:cubicBezTo>
                      <a:pt x="1947159" y="509457"/>
                      <a:pt x="1955999" y="511099"/>
                      <a:pt x="1962220" y="514709"/>
                    </a:cubicBezTo>
                    <a:lnTo>
                      <a:pt x="2121999" y="607273"/>
                    </a:lnTo>
                    <a:cubicBezTo>
                      <a:pt x="2135095" y="614494"/>
                      <a:pt x="2133131" y="627624"/>
                      <a:pt x="2118070" y="636158"/>
                    </a:cubicBezTo>
                    <a:lnTo>
                      <a:pt x="1960255" y="727408"/>
                    </a:lnTo>
                    <a:cubicBezTo>
                      <a:pt x="1945194" y="736599"/>
                      <a:pt x="1922930" y="737256"/>
                      <a:pt x="1910488" y="730034"/>
                    </a:cubicBezTo>
                    <a:lnTo>
                      <a:pt x="1750710" y="637471"/>
                    </a:lnTo>
                    <a:cubicBezTo>
                      <a:pt x="1738268" y="630250"/>
                      <a:pt x="1739578" y="617120"/>
                      <a:pt x="1753984" y="608586"/>
                    </a:cubicBezTo>
                    <a:lnTo>
                      <a:pt x="1911798" y="517335"/>
                    </a:lnTo>
                    <a:cubicBezTo>
                      <a:pt x="1919329" y="512740"/>
                      <a:pt x="1928824" y="510278"/>
                      <a:pt x="1937991" y="509868"/>
                    </a:cubicBezTo>
                    <a:close/>
                    <a:moveTo>
                      <a:pt x="468825" y="490026"/>
                    </a:moveTo>
                    <a:cubicBezTo>
                      <a:pt x="477882" y="489617"/>
                      <a:pt x="486695" y="491253"/>
                      <a:pt x="493223" y="495179"/>
                    </a:cubicBezTo>
                    <a:lnTo>
                      <a:pt x="961279" y="766102"/>
                    </a:lnTo>
                    <a:cubicBezTo>
                      <a:pt x="974335" y="773301"/>
                      <a:pt x="973030" y="786389"/>
                      <a:pt x="958015" y="794896"/>
                    </a:cubicBezTo>
                    <a:lnTo>
                      <a:pt x="800691" y="885859"/>
                    </a:lnTo>
                    <a:cubicBezTo>
                      <a:pt x="785676" y="894366"/>
                      <a:pt x="763481" y="895675"/>
                      <a:pt x="750425" y="887822"/>
                    </a:cubicBezTo>
                    <a:lnTo>
                      <a:pt x="282369" y="616898"/>
                    </a:lnTo>
                    <a:cubicBezTo>
                      <a:pt x="269313" y="609700"/>
                      <a:pt x="271271" y="596612"/>
                      <a:pt x="285633" y="588104"/>
                    </a:cubicBezTo>
                    <a:lnTo>
                      <a:pt x="442957" y="497142"/>
                    </a:lnTo>
                    <a:cubicBezTo>
                      <a:pt x="450465" y="492889"/>
                      <a:pt x="459767" y="490435"/>
                      <a:pt x="468825" y="490026"/>
                    </a:cubicBezTo>
                    <a:close/>
                    <a:moveTo>
                      <a:pt x="2154754" y="466588"/>
                    </a:moveTo>
                    <a:cubicBezTo>
                      <a:pt x="2163825" y="466259"/>
                      <a:pt x="2172651" y="467905"/>
                      <a:pt x="2179188" y="471528"/>
                    </a:cubicBezTo>
                    <a:lnTo>
                      <a:pt x="2338698" y="564402"/>
                    </a:lnTo>
                    <a:cubicBezTo>
                      <a:pt x="2351119" y="571648"/>
                      <a:pt x="2349812" y="584821"/>
                      <a:pt x="2334776" y="593384"/>
                    </a:cubicBezTo>
                    <a:lnTo>
                      <a:pt x="2282477" y="623683"/>
                    </a:lnTo>
                    <a:cubicBezTo>
                      <a:pt x="2267442" y="632246"/>
                      <a:pt x="2245215" y="633563"/>
                      <a:pt x="2232794" y="625659"/>
                    </a:cubicBezTo>
                    <a:lnTo>
                      <a:pt x="2073283" y="533444"/>
                    </a:lnTo>
                    <a:cubicBezTo>
                      <a:pt x="2060862" y="525540"/>
                      <a:pt x="2062169" y="512367"/>
                      <a:pt x="2076552" y="504462"/>
                    </a:cubicBezTo>
                    <a:lnTo>
                      <a:pt x="2128850" y="473504"/>
                    </a:lnTo>
                    <a:cubicBezTo>
                      <a:pt x="2136368" y="469223"/>
                      <a:pt x="2145684" y="466918"/>
                      <a:pt x="2154754" y="466588"/>
                    </a:cubicBezTo>
                    <a:close/>
                    <a:moveTo>
                      <a:pt x="1310492" y="423787"/>
                    </a:moveTo>
                    <a:cubicBezTo>
                      <a:pt x="1319399" y="423377"/>
                      <a:pt x="1328061" y="425018"/>
                      <a:pt x="1334599" y="428957"/>
                    </a:cubicBezTo>
                    <a:lnTo>
                      <a:pt x="1494115" y="520864"/>
                    </a:lnTo>
                    <a:cubicBezTo>
                      <a:pt x="1507190" y="528741"/>
                      <a:pt x="1505229" y="541215"/>
                      <a:pt x="1490193" y="550405"/>
                    </a:cubicBezTo>
                    <a:lnTo>
                      <a:pt x="1332638" y="641656"/>
                    </a:lnTo>
                    <a:cubicBezTo>
                      <a:pt x="1318256" y="650190"/>
                      <a:pt x="1295374" y="650847"/>
                      <a:pt x="1282299" y="643625"/>
                    </a:cubicBezTo>
                    <a:lnTo>
                      <a:pt x="1123437" y="551062"/>
                    </a:lnTo>
                    <a:cubicBezTo>
                      <a:pt x="1110362" y="543841"/>
                      <a:pt x="1112323" y="530711"/>
                      <a:pt x="1126706" y="522177"/>
                    </a:cubicBezTo>
                    <a:lnTo>
                      <a:pt x="1284914" y="430926"/>
                    </a:lnTo>
                    <a:cubicBezTo>
                      <a:pt x="1292432" y="426659"/>
                      <a:pt x="1301584" y="424197"/>
                      <a:pt x="1310492" y="423787"/>
                    </a:cubicBezTo>
                    <a:close/>
                    <a:moveTo>
                      <a:pt x="1693576" y="368650"/>
                    </a:moveTo>
                    <a:cubicBezTo>
                      <a:pt x="1702661" y="368321"/>
                      <a:pt x="1711502" y="369963"/>
                      <a:pt x="1718050" y="373573"/>
                    </a:cubicBezTo>
                    <a:lnTo>
                      <a:pt x="1877828" y="466137"/>
                    </a:lnTo>
                    <a:cubicBezTo>
                      <a:pt x="1890270" y="473358"/>
                      <a:pt x="1888960" y="486488"/>
                      <a:pt x="1873899" y="495022"/>
                    </a:cubicBezTo>
                    <a:lnTo>
                      <a:pt x="1715430" y="586272"/>
                    </a:lnTo>
                    <a:cubicBezTo>
                      <a:pt x="1701024" y="594807"/>
                      <a:pt x="1678760" y="596120"/>
                      <a:pt x="1665663" y="588242"/>
                    </a:cubicBezTo>
                    <a:lnTo>
                      <a:pt x="1505885" y="496335"/>
                    </a:lnTo>
                    <a:cubicBezTo>
                      <a:pt x="1493443" y="488457"/>
                      <a:pt x="1494753" y="475327"/>
                      <a:pt x="1509814" y="466793"/>
                    </a:cubicBezTo>
                    <a:lnTo>
                      <a:pt x="1667628" y="375543"/>
                    </a:lnTo>
                    <a:cubicBezTo>
                      <a:pt x="1675158" y="371276"/>
                      <a:pt x="1684490" y="368978"/>
                      <a:pt x="1693576" y="368650"/>
                    </a:cubicBezTo>
                    <a:close/>
                    <a:moveTo>
                      <a:pt x="708205" y="351349"/>
                    </a:moveTo>
                    <a:cubicBezTo>
                      <a:pt x="717170" y="351024"/>
                      <a:pt x="725809" y="352652"/>
                      <a:pt x="732002" y="356234"/>
                    </a:cubicBezTo>
                    <a:lnTo>
                      <a:pt x="1074281" y="553577"/>
                    </a:lnTo>
                    <a:cubicBezTo>
                      <a:pt x="1086668" y="560741"/>
                      <a:pt x="1085364" y="573767"/>
                      <a:pt x="1071021" y="582234"/>
                    </a:cubicBezTo>
                    <a:lnTo>
                      <a:pt x="913247" y="672764"/>
                    </a:lnTo>
                    <a:cubicBezTo>
                      <a:pt x="898904" y="681882"/>
                      <a:pt x="876737" y="682534"/>
                      <a:pt x="863698" y="675369"/>
                    </a:cubicBezTo>
                    <a:lnTo>
                      <a:pt x="521419" y="478027"/>
                    </a:lnTo>
                    <a:cubicBezTo>
                      <a:pt x="508380" y="470211"/>
                      <a:pt x="509684" y="457836"/>
                      <a:pt x="524679" y="449370"/>
                    </a:cubicBezTo>
                    <a:lnTo>
                      <a:pt x="682453" y="358188"/>
                    </a:lnTo>
                    <a:cubicBezTo>
                      <a:pt x="689950" y="353955"/>
                      <a:pt x="699241" y="351675"/>
                      <a:pt x="708205" y="351349"/>
                    </a:cubicBezTo>
                    <a:close/>
                    <a:moveTo>
                      <a:pt x="1912808" y="325424"/>
                    </a:moveTo>
                    <a:cubicBezTo>
                      <a:pt x="1921879" y="325099"/>
                      <a:pt x="1930705" y="326724"/>
                      <a:pt x="1937242" y="330299"/>
                    </a:cubicBezTo>
                    <a:lnTo>
                      <a:pt x="2096099" y="421954"/>
                    </a:lnTo>
                    <a:cubicBezTo>
                      <a:pt x="2109173" y="429104"/>
                      <a:pt x="2107866" y="442105"/>
                      <a:pt x="2092830" y="450555"/>
                    </a:cubicBezTo>
                    <a:lnTo>
                      <a:pt x="2040531" y="480457"/>
                    </a:lnTo>
                    <a:cubicBezTo>
                      <a:pt x="2025496" y="488907"/>
                      <a:pt x="2003269" y="489557"/>
                      <a:pt x="1990848" y="482407"/>
                    </a:cubicBezTo>
                    <a:lnTo>
                      <a:pt x="1831337" y="390752"/>
                    </a:lnTo>
                    <a:cubicBezTo>
                      <a:pt x="1818916" y="383602"/>
                      <a:pt x="1820223" y="370601"/>
                      <a:pt x="1835259" y="362151"/>
                    </a:cubicBezTo>
                    <a:lnTo>
                      <a:pt x="1886904" y="332249"/>
                    </a:lnTo>
                    <a:cubicBezTo>
                      <a:pt x="1894422" y="328024"/>
                      <a:pt x="1903738" y="325749"/>
                      <a:pt x="1912808" y="325424"/>
                    </a:cubicBezTo>
                    <a:close/>
                    <a:moveTo>
                      <a:pt x="1449323" y="227493"/>
                    </a:moveTo>
                    <a:cubicBezTo>
                      <a:pt x="1458327" y="227168"/>
                      <a:pt x="1467003" y="228794"/>
                      <a:pt x="1473224" y="232369"/>
                    </a:cubicBezTo>
                    <a:lnTo>
                      <a:pt x="1633002" y="324037"/>
                    </a:lnTo>
                    <a:cubicBezTo>
                      <a:pt x="1645444" y="331188"/>
                      <a:pt x="1644134" y="343540"/>
                      <a:pt x="1629073" y="352642"/>
                    </a:cubicBezTo>
                    <a:lnTo>
                      <a:pt x="1471259" y="443009"/>
                    </a:lnTo>
                    <a:cubicBezTo>
                      <a:pt x="1456198" y="451461"/>
                      <a:pt x="1433934" y="452111"/>
                      <a:pt x="1421492" y="444960"/>
                    </a:cubicBezTo>
                    <a:lnTo>
                      <a:pt x="1261714" y="353292"/>
                    </a:lnTo>
                    <a:cubicBezTo>
                      <a:pt x="1248617" y="346141"/>
                      <a:pt x="1249927" y="333138"/>
                      <a:pt x="1264988" y="324687"/>
                    </a:cubicBezTo>
                    <a:lnTo>
                      <a:pt x="1423457" y="234320"/>
                    </a:lnTo>
                    <a:cubicBezTo>
                      <a:pt x="1430988" y="230094"/>
                      <a:pt x="1440319" y="227819"/>
                      <a:pt x="1449323" y="227493"/>
                    </a:cubicBezTo>
                    <a:close/>
                    <a:moveTo>
                      <a:pt x="947556" y="213501"/>
                    </a:moveTo>
                    <a:cubicBezTo>
                      <a:pt x="956611" y="213094"/>
                      <a:pt x="965421" y="214721"/>
                      <a:pt x="971948" y="218624"/>
                    </a:cubicBezTo>
                    <a:lnTo>
                      <a:pt x="1249314" y="378020"/>
                    </a:lnTo>
                    <a:cubicBezTo>
                      <a:pt x="1262366" y="385827"/>
                      <a:pt x="1260408" y="398189"/>
                      <a:pt x="1246051" y="406647"/>
                    </a:cubicBezTo>
                    <a:lnTo>
                      <a:pt x="1088768" y="497730"/>
                    </a:lnTo>
                    <a:cubicBezTo>
                      <a:pt x="1073757" y="506188"/>
                      <a:pt x="1051568" y="506838"/>
                      <a:pt x="1038515" y="499682"/>
                    </a:cubicBezTo>
                    <a:lnTo>
                      <a:pt x="760497" y="339635"/>
                    </a:lnTo>
                    <a:cubicBezTo>
                      <a:pt x="747444" y="332479"/>
                      <a:pt x="749402" y="319467"/>
                      <a:pt x="764412" y="311009"/>
                    </a:cubicBezTo>
                    <a:lnTo>
                      <a:pt x="921695" y="220576"/>
                    </a:lnTo>
                    <a:cubicBezTo>
                      <a:pt x="929200" y="216347"/>
                      <a:pt x="938500" y="213907"/>
                      <a:pt x="947556" y="213501"/>
                    </a:cubicBezTo>
                    <a:close/>
                    <a:moveTo>
                      <a:pt x="1668066" y="184731"/>
                    </a:moveTo>
                    <a:cubicBezTo>
                      <a:pt x="1677055" y="184319"/>
                      <a:pt x="1685880" y="185966"/>
                      <a:pt x="1692417" y="189918"/>
                    </a:cubicBezTo>
                    <a:lnTo>
                      <a:pt x="1851274" y="282133"/>
                    </a:lnTo>
                    <a:cubicBezTo>
                      <a:pt x="1864348" y="290037"/>
                      <a:pt x="1863041" y="302552"/>
                      <a:pt x="1848005" y="311115"/>
                    </a:cubicBezTo>
                    <a:lnTo>
                      <a:pt x="1796360" y="341414"/>
                    </a:lnTo>
                    <a:cubicBezTo>
                      <a:pt x="1781325" y="350636"/>
                      <a:pt x="1758444" y="351294"/>
                      <a:pt x="1746023" y="344049"/>
                    </a:cubicBezTo>
                    <a:lnTo>
                      <a:pt x="1586513" y="251175"/>
                    </a:lnTo>
                    <a:cubicBezTo>
                      <a:pt x="1574092" y="243271"/>
                      <a:pt x="1575399" y="230756"/>
                      <a:pt x="1590435" y="222193"/>
                    </a:cubicBezTo>
                    <a:lnTo>
                      <a:pt x="1642734" y="191894"/>
                    </a:lnTo>
                    <a:cubicBezTo>
                      <a:pt x="1649925" y="187613"/>
                      <a:pt x="1659077" y="185143"/>
                      <a:pt x="1668066" y="184731"/>
                    </a:cubicBezTo>
                    <a:close/>
                    <a:moveTo>
                      <a:pt x="1203925" y="83583"/>
                    </a:moveTo>
                    <a:cubicBezTo>
                      <a:pt x="1213010" y="83172"/>
                      <a:pt x="1221851" y="84814"/>
                      <a:pt x="1228399" y="88424"/>
                    </a:cubicBezTo>
                    <a:lnTo>
                      <a:pt x="1387523" y="180988"/>
                    </a:lnTo>
                    <a:cubicBezTo>
                      <a:pt x="1400619" y="188865"/>
                      <a:pt x="1399310" y="201339"/>
                      <a:pt x="1384248" y="210529"/>
                    </a:cubicBezTo>
                    <a:lnTo>
                      <a:pt x="1225779" y="301780"/>
                    </a:lnTo>
                    <a:cubicBezTo>
                      <a:pt x="1210718" y="310314"/>
                      <a:pt x="1189109" y="310971"/>
                      <a:pt x="1176012" y="303749"/>
                    </a:cubicBezTo>
                    <a:lnTo>
                      <a:pt x="1016234" y="211186"/>
                    </a:lnTo>
                    <a:cubicBezTo>
                      <a:pt x="1003792" y="203965"/>
                      <a:pt x="1005102" y="190835"/>
                      <a:pt x="1020163" y="182301"/>
                    </a:cubicBezTo>
                    <a:lnTo>
                      <a:pt x="1177977" y="91050"/>
                    </a:lnTo>
                    <a:cubicBezTo>
                      <a:pt x="1185508" y="86455"/>
                      <a:pt x="1194839" y="83993"/>
                      <a:pt x="1203925" y="83583"/>
                    </a:cubicBezTo>
                    <a:close/>
                    <a:moveTo>
                      <a:pt x="1348596" y="61"/>
                    </a:moveTo>
                    <a:cubicBezTo>
                      <a:pt x="1357667" y="-350"/>
                      <a:pt x="1366492" y="1297"/>
                      <a:pt x="1372703" y="4919"/>
                    </a:cubicBezTo>
                    <a:lnTo>
                      <a:pt x="1532213" y="97793"/>
                    </a:lnTo>
                    <a:cubicBezTo>
                      <a:pt x="1544634" y="105038"/>
                      <a:pt x="1543327" y="118212"/>
                      <a:pt x="1528945" y="126775"/>
                    </a:cubicBezTo>
                    <a:lnTo>
                      <a:pt x="1476646" y="157074"/>
                    </a:lnTo>
                    <a:cubicBezTo>
                      <a:pt x="1461610" y="166296"/>
                      <a:pt x="1439383" y="166954"/>
                      <a:pt x="1426309" y="159709"/>
                    </a:cubicBezTo>
                    <a:lnTo>
                      <a:pt x="1267452" y="66835"/>
                    </a:lnTo>
                    <a:cubicBezTo>
                      <a:pt x="1254377" y="59590"/>
                      <a:pt x="1256338" y="46416"/>
                      <a:pt x="1270720" y="37853"/>
                    </a:cubicBezTo>
                    <a:lnTo>
                      <a:pt x="1323019" y="7554"/>
                    </a:lnTo>
                    <a:cubicBezTo>
                      <a:pt x="1330210" y="2943"/>
                      <a:pt x="1339526" y="473"/>
                      <a:pt x="1348596" y="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1" name="Freeform 333">
                <a:extLst>
                  <a:ext uri="{FF2B5EF4-FFF2-40B4-BE49-F238E27FC236}">
                    <a16:creationId xmlns:a16="http://schemas.microsoft.com/office/drawing/2014/main" id="{86F77361-245B-D74A-8FCE-F970121EF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9721" y="9715262"/>
                <a:ext cx="2292721" cy="1347982"/>
              </a:xfrm>
              <a:custGeom>
                <a:avLst/>
                <a:gdLst>
                  <a:gd name="T0" fmla="*/ 1965 w 3508"/>
                  <a:gd name="T1" fmla="*/ 1985 h 2064"/>
                  <a:gd name="T2" fmla="*/ 1965 w 3508"/>
                  <a:gd name="T3" fmla="*/ 1985 h 2064"/>
                  <a:gd name="T4" fmla="*/ 2162 w 3508"/>
                  <a:gd name="T5" fmla="*/ 1975 h 2064"/>
                  <a:gd name="T6" fmla="*/ 3407 w 3508"/>
                  <a:gd name="T7" fmla="*/ 1256 h 2064"/>
                  <a:gd name="T8" fmla="*/ 3407 w 3508"/>
                  <a:gd name="T9" fmla="*/ 1256 h 2064"/>
                  <a:gd name="T10" fmla="*/ 3448 w 3508"/>
                  <a:gd name="T11" fmla="*/ 1207 h 2064"/>
                  <a:gd name="T12" fmla="*/ 3448 w 3508"/>
                  <a:gd name="T13" fmla="*/ 1207 h 2064"/>
                  <a:gd name="T14" fmla="*/ 3423 w 3508"/>
                  <a:gd name="T15" fmla="*/ 1176 h 2064"/>
                  <a:gd name="T16" fmla="*/ 1542 w 3508"/>
                  <a:gd name="T17" fmla="*/ 90 h 2064"/>
                  <a:gd name="T18" fmla="*/ 1542 w 3508"/>
                  <a:gd name="T19" fmla="*/ 90 h 2064"/>
                  <a:gd name="T20" fmla="*/ 1345 w 3508"/>
                  <a:gd name="T21" fmla="*/ 100 h 2064"/>
                  <a:gd name="T22" fmla="*/ 99 w 3508"/>
                  <a:gd name="T23" fmla="*/ 819 h 2064"/>
                  <a:gd name="T24" fmla="*/ 99 w 3508"/>
                  <a:gd name="T25" fmla="*/ 819 h 2064"/>
                  <a:gd name="T26" fmla="*/ 59 w 3508"/>
                  <a:gd name="T27" fmla="*/ 867 h 2064"/>
                  <a:gd name="T28" fmla="*/ 59 w 3508"/>
                  <a:gd name="T29" fmla="*/ 867 h 2064"/>
                  <a:gd name="T30" fmla="*/ 83 w 3508"/>
                  <a:gd name="T31" fmla="*/ 898 h 2064"/>
                  <a:gd name="T32" fmla="*/ 1965 w 3508"/>
                  <a:gd name="T33" fmla="*/ 1985 h 2064"/>
                  <a:gd name="T34" fmla="*/ 2048 w 3508"/>
                  <a:gd name="T35" fmla="*/ 2063 h 2064"/>
                  <a:gd name="T36" fmla="*/ 2048 w 3508"/>
                  <a:gd name="T37" fmla="*/ 2063 h 2064"/>
                  <a:gd name="T38" fmla="*/ 1935 w 3508"/>
                  <a:gd name="T39" fmla="*/ 2035 h 2064"/>
                  <a:gd name="T40" fmla="*/ 1935 w 3508"/>
                  <a:gd name="T41" fmla="*/ 2035 h 2064"/>
                  <a:gd name="T42" fmla="*/ 53 w 3508"/>
                  <a:gd name="T43" fmla="*/ 950 h 2064"/>
                  <a:gd name="T44" fmla="*/ 53 w 3508"/>
                  <a:gd name="T45" fmla="*/ 950 h 2064"/>
                  <a:gd name="T46" fmla="*/ 0 w 3508"/>
                  <a:gd name="T47" fmla="*/ 867 h 2064"/>
                  <a:gd name="T48" fmla="*/ 0 w 3508"/>
                  <a:gd name="T49" fmla="*/ 867 h 2064"/>
                  <a:gd name="T50" fmla="*/ 70 w 3508"/>
                  <a:gd name="T51" fmla="*/ 767 h 2064"/>
                  <a:gd name="T52" fmla="*/ 1316 w 3508"/>
                  <a:gd name="T53" fmla="*/ 49 h 2064"/>
                  <a:gd name="T54" fmla="*/ 1316 w 3508"/>
                  <a:gd name="T55" fmla="*/ 49 h 2064"/>
                  <a:gd name="T56" fmla="*/ 1572 w 3508"/>
                  <a:gd name="T57" fmla="*/ 39 h 2064"/>
                  <a:gd name="T58" fmla="*/ 3453 w 3508"/>
                  <a:gd name="T59" fmla="*/ 1125 h 2064"/>
                  <a:gd name="T60" fmla="*/ 3453 w 3508"/>
                  <a:gd name="T61" fmla="*/ 1125 h 2064"/>
                  <a:gd name="T62" fmla="*/ 3507 w 3508"/>
                  <a:gd name="T63" fmla="*/ 1207 h 2064"/>
                  <a:gd name="T64" fmla="*/ 3507 w 3508"/>
                  <a:gd name="T65" fmla="*/ 1207 h 2064"/>
                  <a:gd name="T66" fmla="*/ 3437 w 3508"/>
                  <a:gd name="T67" fmla="*/ 1307 h 2064"/>
                  <a:gd name="T68" fmla="*/ 2191 w 3508"/>
                  <a:gd name="T69" fmla="*/ 2026 h 2064"/>
                  <a:gd name="T70" fmla="*/ 2191 w 3508"/>
                  <a:gd name="T71" fmla="*/ 2026 h 2064"/>
                  <a:gd name="T72" fmla="*/ 2048 w 3508"/>
                  <a:gd name="T73" fmla="*/ 2063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08" h="2064">
                    <a:moveTo>
                      <a:pt x="1965" y="1985"/>
                    </a:moveTo>
                    <a:lnTo>
                      <a:pt x="1965" y="1985"/>
                    </a:lnTo>
                    <a:cubicBezTo>
                      <a:pt x="2013" y="2013"/>
                      <a:pt x="2104" y="2009"/>
                      <a:pt x="2162" y="1975"/>
                    </a:cubicBezTo>
                    <a:lnTo>
                      <a:pt x="3407" y="1256"/>
                    </a:lnTo>
                    <a:lnTo>
                      <a:pt x="3407" y="1256"/>
                    </a:lnTo>
                    <a:cubicBezTo>
                      <a:pt x="3433" y="1241"/>
                      <a:pt x="3448" y="1223"/>
                      <a:pt x="3448" y="1207"/>
                    </a:cubicBezTo>
                    <a:lnTo>
                      <a:pt x="3448" y="1207"/>
                    </a:lnTo>
                    <a:cubicBezTo>
                      <a:pt x="3448" y="1193"/>
                      <a:pt x="3433" y="1182"/>
                      <a:pt x="3423" y="1176"/>
                    </a:cubicBezTo>
                    <a:lnTo>
                      <a:pt x="1542" y="90"/>
                    </a:lnTo>
                    <a:lnTo>
                      <a:pt x="1542" y="90"/>
                    </a:lnTo>
                    <a:cubicBezTo>
                      <a:pt x="1493" y="61"/>
                      <a:pt x="1402" y="66"/>
                      <a:pt x="1345" y="100"/>
                    </a:cubicBezTo>
                    <a:lnTo>
                      <a:pt x="99" y="819"/>
                    </a:lnTo>
                    <a:lnTo>
                      <a:pt x="99" y="819"/>
                    </a:lnTo>
                    <a:cubicBezTo>
                      <a:pt x="74" y="833"/>
                      <a:pt x="59" y="851"/>
                      <a:pt x="59" y="867"/>
                    </a:cubicBezTo>
                    <a:lnTo>
                      <a:pt x="59" y="867"/>
                    </a:lnTo>
                    <a:cubicBezTo>
                      <a:pt x="59" y="882"/>
                      <a:pt x="74" y="893"/>
                      <a:pt x="83" y="898"/>
                    </a:cubicBezTo>
                    <a:lnTo>
                      <a:pt x="1965" y="1985"/>
                    </a:lnTo>
                    <a:close/>
                    <a:moveTo>
                      <a:pt x="2048" y="2063"/>
                    </a:moveTo>
                    <a:lnTo>
                      <a:pt x="2048" y="2063"/>
                    </a:lnTo>
                    <a:cubicBezTo>
                      <a:pt x="2006" y="2063"/>
                      <a:pt x="1966" y="2054"/>
                      <a:pt x="1935" y="2035"/>
                    </a:cubicBezTo>
                    <a:lnTo>
                      <a:pt x="1935" y="2035"/>
                    </a:lnTo>
                    <a:lnTo>
                      <a:pt x="53" y="950"/>
                    </a:lnTo>
                    <a:lnTo>
                      <a:pt x="53" y="950"/>
                    </a:lnTo>
                    <a:cubicBezTo>
                      <a:pt x="19" y="930"/>
                      <a:pt x="0" y="900"/>
                      <a:pt x="0" y="867"/>
                    </a:cubicBezTo>
                    <a:lnTo>
                      <a:pt x="0" y="867"/>
                    </a:lnTo>
                    <a:cubicBezTo>
                      <a:pt x="0" y="830"/>
                      <a:pt x="25" y="793"/>
                      <a:pt x="70" y="767"/>
                    </a:cubicBezTo>
                    <a:lnTo>
                      <a:pt x="1316" y="49"/>
                    </a:lnTo>
                    <a:lnTo>
                      <a:pt x="1316" y="49"/>
                    </a:lnTo>
                    <a:cubicBezTo>
                      <a:pt x="1392" y="4"/>
                      <a:pt x="1504" y="0"/>
                      <a:pt x="1572" y="39"/>
                    </a:cubicBezTo>
                    <a:lnTo>
                      <a:pt x="3453" y="1125"/>
                    </a:lnTo>
                    <a:lnTo>
                      <a:pt x="3453" y="1125"/>
                    </a:lnTo>
                    <a:cubicBezTo>
                      <a:pt x="3488" y="1145"/>
                      <a:pt x="3507" y="1174"/>
                      <a:pt x="3507" y="1207"/>
                    </a:cubicBezTo>
                    <a:lnTo>
                      <a:pt x="3507" y="1207"/>
                    </a:lnTo>
                    <a:cubicBezTo>
                      <a:pt x="3507" y="1245"/>
                      <a:pt x="3482" y="1281"/>
                      <a:pt x="3437" y="1307"/>
                    </a:cubicBezTo>
                    <a:lnTo>
                      <a:pt x="2191" y="2026"/>
                    </a:lnTo>
                    <a:lnTo>
                      <a:pt x="2191" y="2026"/>
                    </a:lnTo>
                    <a:cubicBezTo>
                      <a:pt x="2150" y="2050"/>
                      <a:pt x="2098" y="2063"/>
                      <a:pt x="2048" y="20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91A99942-6301-2241-BD2C-7283795A4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9639" y="9982582"/>
                <a:ext cx="945436" cy="602836"/>
              </a:xfrm>
              <a:custGeom>
                <a:avLst/>
                <a:gdLst>
                  <a:gd name="connsiteX0" fmla="*/ 281692 w 945436"/>
                  <a:gd name="connsiteY0" fmla="*/ 526729 h 602836"/>
                  <a:gd name="connsiteX1" fmla="*/ 304108 w 945436"/>
                  <a:gd name="connsiteY1" fmla="*/ 532630 h 602836"/>
                  <a:gd name="connsiteX2" fmla="*/ 307345 w 945436"/>
                  <a:gd name="connsiteY2" fmla="*/ 557546 h 602836"/>
                  <a:gd name="connsiteX3" fmla="*/ 234836 w 945436"/>
                  <a:gd name="connsiteY3" fmla="*/ 598853 h 602836"/>
                  <a:gd name="connsiteX4" fmla="*/ 191459 w 945436"/>
                  <a:gd name="connsiteY4" fmla="*/ 596886 h 602836"/>
                  <a:gd name="connsiteX5" fmla="*/ 188870 w 945436"/>
                  <a:gd name="connsiteY5" fmla="*/ 571971 h 602836"/>
                  <a:gd name="connsiteX6" fmla="*/ 260732 w 945436"/>
                  <a:gd name="connsiteY6" fmla="*/ 530663 h 602836"/>
                  <a:gd name="connsiteX7" fmla="*/ 281692 w 945436"/>
                  <a:gd name="connsiteY7" fmla="*/ 526729 h 602836"/>
                  <a:gd name="connsiteX8" fmla="*/ 912177 w 945436"/>
                  <a:gd name="connsiteY8" fmla="*/ 394327 h 602836"/>
                  <a:gd name="connsiteX9" fmla="*/ 934774 w 945436"/>
                  <a:gd name="connsiteY9" fmla="*/ 400173 h 602836"/>
                  <a:gd name="connsiteX10" fmla="*/ 937384 w 945436"/>
                  <a:gd name="connsiteY10" fmla="*/ 425862 h 602836"/>
                  <a:gd name="connsiteX11" fmla="*/ 708316 w 945436"/>
                  <a:gd name="connsiteY11" fmla="*/ 554963 h 602836"/>
                  <a:gd name="connsiteX12" fmla="*/ 664591 w 945436"/>
                  <a:gd name="connsiteY12" fmla="*/ 552986 h 602836"/>
                  <a:gd name="connsiteX13" fmla="*/ 661327 w 945436"/>
                  <a:gd name="connsiteY13" fmla="*/ 528615 h 602836"/>
                  <a:gd name="connsiteX14" fmla="*/ 891049 w 945436"/>
                  <a:gd name="connsiteY14" fmla="*/ 398856 h 602836"/>
                  <a:gd name="connsiteX15" fmla="*/ 912177 w 945436"/>
                  <a:gd name="connsiteY15" fmla="*/ 394327 h 602836"/>
                  <a:gd name="connsiteX16" fmla="*/ 564235 w 945436"/>
                  <a:gd name="connsiteY16" fmla="*/ 368386 h 602836"/>
                  <a:gd name="connsiteX17" fmla="*/ 586879 w 945436"/>
                  <a:gd name="connsiteY17" fmla="*/ 374175 h 602836"/>
                  <a:gd name="connsiteX18" fmla="*/ 589495 w 945436"/>
                  <a:gd name="connsiteY18" fmla="*/ 399618 h 602836"/>
                  <a:gd name="connsiteX19" fmla="*/ 388723 w 945436"/>
                  <a:gd name="connsiteY19" fmla="*/ 511826 h 602836"/>
                  <a:gd name="connsiteX20" fmla="*/ 344253 w 945436"/>
                  <a:gd name="connsiteY20" fmla="*/ 509869 h 602836"/>
                  <a:gd name="connsiteX21" fmla="*/ 341637 w 945436"/>
                  <a:gd name="connsiteY21" fmla="*/ 485079 h 602836"/>
                  <a:gd name="connsiteX22" fmla="*/ 543063 w 945436"/>
                  <a:gd name="connsiteY22" fmla="*/ 372871 h 602836"/>
                  <a:gd name="connsiteX23" fmla="*/ 564235 w 945436"/>
                  <a:gd name="connsiteY23" fmla="*/ 368386 h 602836"/>
                  <a:gd name="connsiteX24" fmla="*/ 206448 w 945436"/>
                  <a:gd name="connsiteY24" fmla="*/ 345251 h 602836"/>
                  <a:gd name="connsiteX25" fmla="*/ 229078 w 945436"/>
                  <a:gd name="connsiteY25" fmla="*/ 351093 h 602836"/>
                  <a:gd name="connsiteX26" fmla="*/ 232346 w 945436"/>
                  <a:gd name="connsiteY26" fmla="*/ 375758 h 602836"/>
                  <a:gd name="connsiteX27" fmla="*/ 54572 w 945436"/>
                  <a:gd name="connsiteY27" fmla="*/ 474419 h 602836"/>
                  <a:gd name="connsiteX28" fmla="*/ 10783 w 945436"/>
                  <a:gd name="connsiteY28" fmla="*/ 472472 h 602836"/>
                  <a:gd name="connsiteX29" fmla="*/ 7515 w 945436"/>
                  <a:gd name="connsiteY29" fmla="*/ 447807 h 602836"/>
                  <a:gd name="connsiteX30" fmla="*/ 185288 w 945436"/>
                  <a:gd name="connsiteY30" fmla="*/ 349146 h 602836"/>
                  <a:gd name="connsiteX31" fmla="*/ 206448 w 945436"/>
                  <a:gd name="connsiteY31" fmla="*/ 345251 h 602836"/>
                  <a:gd name="connsiteX32" fmla="*/ 817024 w 945436"/>
                  <a:gd name="connsiteY32" fmla="*/ 339588 h 602836"/>
                  <a:gd name="connsiteX33" fmla="*/ 839062 w 945436"/>
                  <a:gd name="connsiteY33" fmla="*/ 346049 h 602836"/>
                  <a:gd name="connsiteX34" fmla="*/ 842980 w 945436"/>
                  <a:gd name="connsiteY34" fmla="*/ 370257 h 602836"/>
                  <a:gd name="connsiteX35" fmla="*/ 492326 w 945436"/>
                  <a:gd name="connsiteY35" fmla="*/ 567186 h 602836"/>
                  <a:gd name="connsiteX36" fmla="*/ 449229 w 945436"/>
                  <a:gd name="connsiteY36" fmla="*/ 565224 h 602836"/>
                  <a:gd name="connsiteX37" fmla="*/ 445311 w 945436"/>
                  <a:gd name="connsiteY37" fmla="*/ 540362 h 602836"/>
                  <a:gd name="connsiteX38" fmla="*/ 795965 w 945436"/>
                  <a:gd name="connsiteY38" fmla="*/ 343432 h 602836"/>
                  <a:gd name="connsiteX39" fmla="*/ 817024 w 945436"/>
                  <a:gd name="connsiteY39" fmla="*/ 339588 h 602836"/>
                  <a:gd name="connsiteX40" fmla="*/ 717024 w 945436"/>
                  <a:gd name="connsiteY40" fmla="*/ 281953 h 602836"/>
                  <a:gd name="connsiteX41" fmla="*/ 739588 w 945436"/>
                  <a:gd name="connsiteY41" fmla="*/ 287679 h 602836"/>
                  <a:gd name="connsiteX42" fmla="*/ 742194 w 945436"/>
                  <a:gd name="connsiteY42" fmla="*/ 312841 h 602836"/>
                  <a:gd name="connsiteX43" fmla="*/ 667254 w 945436"/>
                  <a:gd name="connsiteY43" fmla="*/ 354133 h 602836"/>
                  <a:gd name="connsiteX44" fmla="*/ 623594 w 945436"/>
                  <a:gd name="connsiteY44" fmla="*/ 352198 h 602836"/>
                  <a:gd name="connsiteX45" fmla="*/ 620987 w 945436"/>
                  <a:gd name="connsiteY45" fmla="*/ 327681 h 602836"/>
                  <a:gd name="connsiteX46" fmla="*/ 695927 w 945436"/>
                  <a:gd name="connsiteY46" fmla="*/ 286389 h 602836"/>
                  <a:gd name="connsiteX47" fmla="*/ 717024 w 945436"/>
                  <a:gd name="connsiteY47" fmla="*/ 281953 h 602836"/>
                  <a:gd name="connsiteX48" fmla="*/ 405208 w 945436"/>
                  <a:gd name="connsiteY48" fmla="*/ 233070 h 602836"/>
                  <a:gd name="connsiteX49" fmla="*/ 427827 w 945436"/>
                  <a:gd name="connsiteY49" fmla="*/ 239368 h 602836"/>
                  <a:gd name="connsiteX50" fmla="*/ 431093 w 945436"/>
                  <a:gd name="connsiteY50" fmla="*/ 263911 h 602836"/>
                  <a:gd name="connsiteX51" fmla="*/ 310239 w 945436"/>
                  <a:gd name="connsiteY51" fmla="*/ 330438 h 602836"/>
                  <a:gd name="connsiteX52" fmla="*/ 267124 w 945436"/>
                  <a:gd name="connsiteY52" fmla="*/ 328501 h 602836"/>
                  <a:gd name="connsiteX53" fmla="*/ 263857 w 945436"/>
                  <a:gd name="connsiteY53" fmla="*/ 303957 h 602836"/>
                  <a:gd name="connsiteX54" fmla="*/ 384058 w 945436"/>
                  <a:gd name="connsiteY54" fmla="*/ 237430 h 602836"/>
                  <a:gd name="connsiteX55" fmla="*/ 405208 w 945436"/>
                  <a:gd name="connsiteY55" fmla="*/ 233070 h 602836"/>
                  <a:gd name="connsiteX56" fmla="*/ 618308 w 945436"/>
                  <a:gd name="connsiteY56" fmla="*/ 227258 h 602836"/>
                  <a:gd name="connsiteX57" fmla="*/ 640952 w 945436"/>
                  <a:gd name="connsiteY57" fmla="*/ 233728 h 602836"/>
                  <a:gd name="connsiteX58" fmla="*/ 644222 w 945436"/>
                  <a:gd name="connsiteY58" fmla="*/ 257970 h 602836"/>
                  <a:gd name="connsiteX59" fmla="*/ 442796 w 945436"/>
                  <a:gd name="connsiteY59" fmla="*/ 371316 h 602836"/>
                  <a:gd name="connsiteX60" fmla="*/ 399634 w 945436"/>
                  <a:gd name="connsiteY60" fmla="*/ 368695 h 602836"/>
                  <a:gd name="connsiteX61" fmla="*/ 395710 w 945436"/>
                  <a:gd name="connsiteY61" fmla="*/ 344454 h 602836"/>
                  <a:gd name="connsiteX62" fmla="*/ 597136 w 945436"/>
                  <a:gd name="connsiteY62" fmla="*/ 231108 h 602836"/>
                  <a:gd name="connsiteX63" fmla="*/ 618308 w 945436"/>
                  <a:gd name="connsiteY63" fmla="*/ 227258 h 602836"/>
                  <a:gd name="connsiteX64" fmla="*/ 521037 w 945436"/>
                  <a:gd name="connsiteY64" fmla="*/ 169535 h 602836"/>
                  <a:gd name="connsiteX65" fmla="*/ 543057 w 945436"/>
                  <a:gd name="connsiteY65" fmla="*/ 175323 h 602836"/>
                  <a:gd name="connsiteX66" fmla="*/ 546319 w 945436"/>
                  <a:gd name="connsiteY66" fmla="*/ 199764 h 602836"/>
                  <a:gd name="connsiteX67" fmla="*/ 498038 w 945436"/>
                  <a:gd name="connsiteY67" fmla="*/ 226778 h 602836"/>
                  <a:gd name="connsiteX68" fmla="*/ 454324 w 945436"/>
                  <a:gd name="connsiteY68" fmla="*/ 224848 h 602836"/>
                  <a:gd name="connsiteX69" fmla="*/ 451714 w 945436"/>
                  <a:gd name="connsiteY69" fmla="*/ 199764 h 602836"/>
                  <a:gd name="connsiteX70" fmla="*/ 499995 w 945436"/>
                  <a:gd name="connsiteY70" fmla="*/ 173394 h 602836"/>
                  <a:gd name="connsiteX71" fmla="*/ 521037 w 945436"/>
                  <a:gd name="connsiteY71" fmla="*/ 169535 h 602836"/>
                  <a:gd name="connsiteX72" fmla="*/ 189256 w 945436"/>
                  <a:gd name="connsiteY72" fmla="*/ 132629 h 602836"/>
                  <a:gd name="connsiteX73" fmla="*/ 211831 w 945436"/>
                  <a:gd name="connsiteY73" fmla="*/ 139373 h 602836"/>
                  <a:gd name="connsiteX74" fmla="*/ 215091 w 945436"/>
                  <a:gd name="connsiteY74" fmla="*/ 163717 h 602836"/>
                  <a:gd name="connsiteX75" fmla="*/ 57311 w 945436"/>
                  <a:gd name="connsiteY75" fmla="*/ 253196 h 602836"/>
                  <a:gd name="connsiteX76" fmla="*/ 13628 w 945436"/>
                  <a:gd name="connsiteY76" fmla="*/ 251222 h 602836"/>
                  <a:gd name="connsiteX77" fmla="*/ 10368 w 945436"/>
                  <a:gd name="connsiteY77" fmla="*/ 226220 h 602836"/>
                  <a:gd name="connsiteX78" fmla="*/ 168148 w 945436"/>
                  <a:gd name="connsiteY78" fmla="*/ 136741 h 602836"/>
                  <a:gd name="connsiteX79" fmla="*/ 189256 w 945436"/>
                  <a:gd name="connsiteY79" fmla="*/ 132629 h 602836"/>
                  <a:gd name="connsiteX80" fmla="*/ 422553 w 945436"/>
                  <a:gd name="connsiteY80" fmla="*/ 114929 h 602836"/>
                  <a:gd name="connsiteX81" fmla="*/ 445134 w 945436"/>
                  <a:gd name="connsiteY81" fmla="*/ 121403 h 602836"/>
                  <a:gd name="connsiteX82" fmla="*/ 448394 w 945436"/>
                  <a:gd name="connsiteY82" fmla="*/ 145659 h 602836"/>
                  <a:gd name="connsiteX83" fmla="*/ 207101 w 945436"/>
                  <a:gd name="connsiteY83" fmla="*/ 282022 h 602836"/>
                  <a:gd name="connsiteX84" fmla="*/ 163407 w 945436"/>
                  <a:gd name="connsiteY84" fmla="*/ 280055 h 602836"/>
                  <a:gd name="connsiteX85" fmla="*/ 160146 w 945436"/>
                  <a:gd name="connsiteY85" fmla="*/ 254487 h 602836"/>
                  <a:gd name="connsiteX86" fmla="*/ 401440 w 945436"/>
                  <a:gd name="connsiteY86" fmla="*/ 118780 h 602836"/>
                  <a:gd name="connsiteX87" fmla="*/ 422553 w 945436"/>
                  <a:gd name="connsiteY87" fmla="*/ 114929 h 602836"/>
                  <a:gd name="connsiteX88" fmla="*/ 324670 w 945436"/>
                  <a:gd name="connsiteY88" fmla="*/ 57203 h 602836"/>
                  <a:gd name="connsiteX89" fmla="*/ 347222 w 945436"/>
                  <a:gd name="connsiteY89" fmla="*/ 62989 h 602836"/>
                  <a:gd name="connsiteX90" fmla="*/ 349828 w 945436"/>
                  <a:gd name="connsiteY90" fmla="*/ 87420 h 602836"/>
                  <a:gd name="connsiteX91" fmla="*/ 290557 w 945436"/>
                  <a:gd name="connsiteY91" fmla="*/ 120209 h 602836"/>
                  <a:gd name="connsiteX92" fmla="*/ 246917 w 945436"/>
                  <a:gd name="connsiteY92" fmla="*/ 118923 h 602836"/>
                  <a:gd name="connsiteX93" fmla="*/ 243661 w 945436"/>
                  <a:gd name="connsiteY93" fmla="*/ 93849 h 602836"/>
                  <a:gd name="connsiteX94" fmla="*/ 303583 w 945436"/>
                  <a:gd name="connsiteY94" fmla="*/ 61060 h 602836"/>
                  <a:gd name="connsiteX95" fmla="*/ 324670 w 945436"/>
                  <a:gd name="connsiteY95" fmla="*/ 57203 h 602836"/>
                  <a:gd name="connsiteX96" fmla="*/ 229349 w 945436"/>
                  <a:gd name="connsiteY96" fmla="*/ 98 h 602836"/>
                  <a:gd name="connsiteX97" fmla="*/ 252063 w 945436"/>
                  <a:gd name="connsiteY97" fmla="*/ 6741 h 602836"/>
                  <a:gd name="connsiteX98" fmla="*/ 255343 w 945436"/>
                  <a:gd name="connsiteY98" fmla="*/ 30720 h 602836"/>
                  <a:gd name="connsiteX99" fmla="*/ 140541 w 945436"/>
                  <a:gd name="connsiteY99" fmla="*/ 94230 h 602836"/>
                  <a:gd name="connsiteX100" fmla="*/ 96588 w 945436"/>
                  <a:gd name="connsiteY100" fmla="*/ 92286 h 602836"/>
                  <a:gd name="connsiteX101" fmla="*/ 93964 w 945436"/>
                  <a:gd name="connsiteY101" fmla="*/ 67011 h 602836"/>
                  <a:gd name="connsiteX102" fmla="*/ 208110 w 945436"/>
                  <a:gd name="connsiteY102" fmla="*/ 4149 h 602836"/>
                  <a:gd name="connsiteX103" fmla="*/ 229349 w 945436"/>
                  <a:gd name="connsiteY103" fmla="*/ 98 h 60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945436" h="602836">
                    <a:moveTo>
                      <a:pt x="281692" y="526729"/>
                    </a:moveTo>
                    <a:cubicBezTo>
                      <a:pt x="289542" y="527057"/>
                      <a:pt x="297634" y="529024"/>
                      <a:pt x="304108" y="532630"/>
                    </a:cubicBezTo>
                    <a:cubicBezTo>
                      <a:pt x="317056" y="539843"/>
                      <a:pt x="318351" y="551645"/>
                      <a:pt x="307345" y="557546"/>
                    </a:cubicBezTo>
                    <a:lnTo>
                      <a:pt x="234836" y="598853"/>
                    </a:lnTo>
                    <a:cubicBezTo>
                      <a:pt x="223830" y="604754"/>
                      <a:pt x="204408" y="604099"/>
                      <a:pt x="191459" y="596886"/>
                    </a:cubicBezTo>
                    <a:cubicBezTo>
                      <a:pt x="178511" y="589018"/>
                      <a:pt x="177864" y="577872"/>
                      <a:pt x="188870" y="571971"/>
                    </a:cubicBezTo>
                    <a:lnTo>
                      <a:pt x="260732" y="530663"/>
                    </a:lnTo>
                    <a:cubicBezTo>
                      <a:pt x="266235" y="527712"/>
                      <a:pt x="273842" y="526401"/>
                      <a:pt x="281692" y="526729"/>
                    </a:cubicBezTo>
                    <a:close/>
                    <a:moveTo>
                      <a:pt x="912177" y="394327"/>
                    </a:moveTo>
                    <a:cubicBezTo>
                      <a:pt x="920090" y="394574"/>
                      <a:pt x="928248" y="396550"/>
                      <a:pt x="934774" y="400173"/>
                    </a:cubicBezTo>
                    <a:cubicBezTo>
                      <a:pt x="947826" y="408077"/>
                      <a:pt x="949131" y="419275"/>
                      <a:pt x="937384" y="425862"/>
                    </a:cubicBezTo>
                    <a:lnTo>
                      <a:pt x="708316" y="554963"/>
                    </a:lnTo>
                    <a:cubicBezTo>
                      <a:pt x="697221" y="561549"/>
                      <a:pt x="677643" y="560891"/>
                      <a:pt x="664591" y="552986"/>
                    </a:cubicBezTo>
                    <a:cubicBezTo>
                      <a:pt x="651538" y="545741"/>
                      <a:pt x="650233" y="534544"/>
                      <a:pt x="661327" y="528615"/>
                    </a:cubicBezTo>
                    <a:lnTo>
                      <a:pt x="891049" y="398856"/>
                    </a:lnTo>
                    <a:cubicBezTo>
                      <a:pt x="896596" y="395562"/>
                      <a:pt x="904264" y="394080"/>
                      <a:pt x="912177" y="394327"/>
                    </a:cubicBezTo>
                    <a:close/>
                    <a:moveTo>
                      <a:pt x="564235" y="368386"/>
                    </a:moveTo>
                    <a:cubicBezTo>
                      <a:pt x="572165" y="368630"/>
                      <a:pt x="580339" y="370587"/>
                      <a:pt x="586879" y="374175"/>
                    </a:cubicBezTo>
                    <a:cubicBezTo>
                      <a:pt x="599305" y="382004"/>
                      <a:pt x="600613" y="393094"/>
                      <a:pt x="589495" y="399618"/>
                    </a:cubicBezTo>
                    <a:lnTo>
                      <a:pt x="388723" y="511826"/>
                    </a:lnTo>
                    <a:cubicBezTo>
                      <a:pt x="376952" y="518350"/>
                      <a:pt x="357332" y="517045"/>
                      <a:pt x="344253" y="509869"/>
                    </a:cubicBezTo>
                    <a:cubicBezTo>
                      <a:pt x="331827" y="502693"/>
                      <a:pt x="330519" y="491602"/>
                      <a:pt x="341637" y="485079"/>
                    </a:cubicBezTo>
                    <a:lnTo>
                      <a:pt x="543063" y="372871"/>
                    </a:lnTo>
                    <a:cubicBezTo>
                      <a:pt x="548621" y="369609"/>
                      <a:pt x="556306" y="368141"/>
                      <a:pt x="564235" y="368386"/>
                    </a:cubicBezTo>
                    <a:close/>
                    <a:moveTo>
                      <a:pt x="206448" y="345251"/>
                    </a:moveTo>
                    <a:cubicBezTo>
                      <a:pt x="214372" y="345576"/>
                      <a:pt x="222542" y="347523"/>
                      <a:pt x="229078" y="351093"/>
                    </a:cubicBezTo>
                    <a:cubicBezTo>
                      <a:pt x="242149" y="358882"/>
                      <a:pt x="243456" y="369267"/>
                      <a:pt x="232346" y="375758"/>
                    </a:cubicBezTo>
                    <a:lnTo>
                      <a:pt x="54572" y="474419"/>
                    </a:lnTo>
                    <a:cubicBezTo>
                      <a:pt x="43462" y="480910"/>
                      <a:pt x="23854" y="479612"/>
                      <a:pt x="10783" y="472472"/>
                    </a:cubicBezTo>
                    <a:cubicBezTo>
                      <a:pt x="-2289" y="464683"/>
                      <a:pt x="-3596" y="454297"/>
                      <a:pt x="7515" y="447807"/>
                    </a:cubicBezTo>
                    <a:lnTo>
                      <a:pt x="185288" y="349146"/>
                    </a:lnTo>
                    <a:cubicBezTo>
                      <a:pt x="190844" y="346225"/>
                      <a:pt x="198523" y="344927"/>
                      <a:pt x="206448" y="345251"/>
                    </a:cubicBezTo>
                    <a:close/>
                    <a:moveTo>
                      <a:pt x="817024" y="339588"/>
                    </a:moveTo>
                    <a:cubicBezTo>
                      <a:pt x="824860" y="339997"/>
                      <a:pt x="832859" y="342124"/>
                      <a:pt x="839062" y="346049"/>
                    </a:cubicBezTo>
                    <a:cubicBezTo>
                      <a:pt x="852122" y="353246"/>
                      <a:pt x="854081" y="364368"/>
                      <a:pt x="842980" y="370257"/>
                    </a:cubicBezTo>
                    <a:lnTo>
                      <a:pt x="492326" y="567186"/>
                    </a:lnTo>
                    <a:cubicBezTo>
                      <a:pt x="481225" y="573075"/>
                      <a:pt x="461635" y="572420"/>
                      <a:pt x="449229" y="565224"/>
                    </a:cubicBezTo>
                    <a:cubicBezTo>
                      <a:pt x="436169" y="557373"/>
                      <a:pt x="434210" y="546250"/>
                      <a:pt x="445311" y="540362"/>
                    </a:cubicBezTo>
                    <a:lnTo>
                      <a:pt x="795965" y="343432"/>
                    </a:lnTo>
                    <a:cubicBezTo>
                      <a:pt x="801516" y="340488"/>
                      <a:pt x="809188" y="339180"/>
                      <a:pt x="817024" y="339588"/>
                    </a:cubicBezTo>
                    <a:close/>
                    <a:moveTo>
                      <a:pt x="717024" y="281953"/>
                    </a:moveTo>
                    <a:cubicBezTo>
                      <a:pt x="724926" y="282195"/>
                      <a:pt x="733072" y="284131"/>
                      <a:pt x="739588" y="287679"/>
                    </a:cubicBezTo>
                    <a:cubicBezTo>
                      <a:pt x="751969" y="295421"/>
                      <a:pt x="753272" y="306390"/>
                      <a:pt x="742194" y="312841"/>
                    </a:cubicBezTo>
                    <a:lnTo>
                      <a:pt x="667254" y="354133"/>
                    </a:lnTo>
                    <a:cubicBezTo>
                      <a:pt x="656176" y="359940"/>
                      <a:pt x="636627" y="359295"/>
                      <a:pt x="623594" y="352198"/>
                    </a:cubicBezTo>
                    <a:cubicBezTo>
                      <a:pt x="610561" y="345101"/>
                      <a:pt x="609909" y="333487"/>
                      <a:pt x="620987" y="327681"/>
                    </a:cubicBezTo>
                    <a:lnTo>
                      <a:pt x="695927" y="286389"/>
                    </a:lnTo>
                    <a:cubicBezTo>
                      <a:pt x="701466" y="283163"/>
                      <a:pt x="709123" y="281711"/>
                      <a:pt x="717024" y="281953"/>
                    </a:cubicBezTo>
                    <a:close/>
                    <a:moveTo>
                      <a:pt x="405208" y="233070"/>
                    </a:moveTo>
                    <a:cubicBezTo>
                      <a:pt x="413129" y="233393"/>
                      <a:pt x="421295" y="235492"/>
                      <a:pt x="427827" y="239368"/>
                    </a:cubicBezTo>
                    <a:cubicBezTo>
                      <a:pt x="440892" y="246472"/>
                      <a:pt x="442199" y="257453"/>
                      <a:pt x="431093" y="263911"/>
                    </a:cubicBezTo>
                    <a:lnTo>
                      <a:pt x="310239" y="330438"/>
                    </a:lnTo>
                    <a:cubicBezTo>
                      <a:pt x="299134" y="336897"/>
                      <a:pt x="280189" y="335605"/>
                      <a:pt x="267124" y="328501"/>
                    </a:cubicBezTo>
                    <a:cubicBezTo>
                      <a:pt x="254059" y="320750"/>
                      <a:pt x="252752" y="309770"/>
                      <a:pt x="263857" y="303957"/>
                    </a:cubicBezTo>
                    <a:lnTo>
                      <a:pt x="384058" y="237430"/>
                    </a:lnTo>
                    <a:cubicBezTo>
                      <a:pt x="389611" y="234201"/>
                      <a:pt x="397287" y="232747"/>
                      <a:pt x="405208" y="233070"/>
                    </a:cubicBezTo>
                    <a:close/>
                    <a:moveTo>
                      <a:pt x="618308" y="227258"/>
                    </a:moveTo>
                    <a:cubicBezTo>
                      <a:pt x="626238" y="227668"/>
                      <a:pt x="634413" y="229797"/>
                      <a:pt x="640952" y="233728"/>
                    </a:cubicBezTo>
                    <a:cubicBezTo>
                      <a:pt x="654032" y="240935"/>
                      <a:pt x="655340" y="252073"/>
                      <a:pt x="644222" y="257970"/>
                    </a:cubicBezTo>
                    <a:lnTo>
                      <a:pt x="442796" y="371316"/>
                    </a:lnTo>
                    <a:cubicBezTo>
                      <a:pt x="431679" y="377213"/>
                      <a:pt x="412059" y="376558"/>
                      <a:pt x="399634" y="368695"/>
                    </a:cubicBezTo>
                    <a:cubicBezTo>
                      <a:pt x="386554" y="361488"/>
                      <a:pt x="385246" y="350350"/>
                      <a:pt x="395710" y="344454"/>
                    </a:cubicBezTo>
                    <a:lnTo>
                      <a:pt x="597136" y="231108"/>
                    </a:lnTo>
                    <a:cubicBezTo>
                      <a:pt x="602695" y="228160"/>
                      <a:pt x="610379" y="226849"/>
                      <a:pt x="618308" y="227258"/>
                    </a:cubicBezTo>
                    <a:close/>
                    <a:moveTo>
                      <a:pt x="521037" y="169535"/>
                    </a:moveTo>
                    <a:cubicBezTo>
                      <a:pt x="528866" y="169856"/>
                      <a:pt x="536858" y="171786"/>
                      <a:pt x="543057" y="175323"/>
                    </a:cubicBezTo>
                    <a:cubicBezTo>
                      <a:pt x="556106" y="183041"/>
                      <a:pt x="557411" y="193976"/>
                      <a:pt x="546319" y="199764"/>
                    </a:cubicBezTo>
                    <a:lnTo>
                      <a:pt x="498038" y="226778"/>
                    </a:lnTo>
                    <a:cubicBezTo>
                      <a:pt x="486946" y="233210"/>
                      <a:pt x="467373" y="231923"/>
                      <a:pt x="454324" y="224848"/>
                    </a:cubicBezTo>
                    <a:cubicBezTo>
                      <a:pt x="441275" y="217773"/>
                      <a:pt x="439970" y="206196"/>
                      <a:pt x="451714" y="199764"/>
                    </a:cubicBezTo>
                    <a:lnTo>
                      <a:pt x="499995" y="173394"/>
                    </a:lnTo>
                    <a:cubicBezTo>
                      <a:pt x="505541" y="170500"/>
                      <a:pt x="513207" y="169213"/>
                      <a:pt x="521037" y="169535"/>
                    </a:cubicBezTo>
                    <a:close/>
                    <a:moveTo>
                      <a:pt x="189256" y="132629"/>
                    </a:moveTo>
                    <a:cubicBezTo>
                      <a:pt x="197162" y="133123"/>
                      <a:pt x="205312" y="135426"/>
                      <a:pt x="211831" y="139373"/>
                    </a:cubicBezTo>
                    <a:cubicBezTo>
                      <a:pt x="224219" y="146610"/>
                      <a:pt x="226175" y="157795"/>
                      <a:pt x="215091" y="163717"/>
                    </a:cubicBezTo>
                    <a:lnTo>
                      <a:pt x="57311" y="253196"/>
                    </a:lnTo>
                    <a:cubicBezTo>
                      <a:pt x="45575" y="259117"/>
                      <a:pt x="26667" y="258459"/>
                      <a:pt x="13628" y="251222"/>
                    </a:cubicBezTo>
                    <a:cubicBezTo>
                      <a:pt x="588" y="243327"/>
                      <a:pt x="-716" y="232800"/>
                      <a:pt x="10368" y="226220"/>
                    </a:cubicBezTo>
                    <a:lnTo>
                      <a:pt x="168148" y="136741"/>
                    </a:lnTo>
                    <a:cubicBezTo>
                      <a:pt x="173690" y="133452"/>
                      <a:pt x="181351" y="132136"/>
                      <a:pt x="189256" y="132629"/>
                    </a:cubicBezTo>
                    <a:close/>
                    <a:moveTo>
                      <a:pt x="422553" y="114929"/>
                    </a:moveTo>
                    <a:cubicBezTo>
                      <a:pt x="430461" y="115339"/>
                      <a:pt x="438613" y="117470"/>
                      <a:pt x="445134" y="121403"/>
                    </a:cubicBezTo>
                    <a:cubicBezTo>
                      <a:pt x="458177" y="128614"/>
                      <a:pt x="459481" y="139759"/>
                      <a:pt x="448394" y="145659"/>
                    </a:cubicBezTo>
                    <a:lnTo>
                      <a:pt x="207101" y="282022"/>
                    </a:lnTo>
                    <a:cubicBezTo>
                      <a:pt x="196014" y="287922"/>
                      <a:pt x="176450" y="287267"/>
                      <a:pt x="163407" y="280055"/>
                    </a:cubicBezTo>
                    <a:cubicBezTo>
                      <a:pt x="151016" y="272188"/>
                      <a:pt x="149060" y="261043"/>
                      <a:pt x="160146" y="254487"/>
                    </a:cubicBezTo>
                    <a:lnTo>
                      <a:pt x="401440" y="118780"/>
                    </a:lnTo>
                    <a:cubicBezTo>
                      <a:pt x="406983" y="115830"/>
                      <a:pt x="414646" y="114519"/>
                      <a:pt x="422553" y="114929"/>
                    </a:cubicBezTo>
                    <a:close/>
                    <a:moveTo>
                      <a:pt x="324670" y="57203"/>
                    </a:moveTo>
                    <a:cubicBezTo>
                      <a:pt x="332568" y="57524"/>
                      <a:pt x="340709" y="59453"/>
                      <a:pt x="347222" y="62989"/>
                    </a:cubicBezTo>
                    <a:cubicBezTo>
                      <a:pt x="360249" y="70704"/>
                      <a:pt x="361552" y="81634"/>
                      <a:pt x="349828" y="87420"/>
                    </a:cubicBezTo>
                    <a:lnTo>
                      <a:pt x="290557" y="120209"/>
                    </a:lnTo>
                    <a:cubicBezTo>
                      <a:pt x="279484" y="126638"/>
                      <a:pt x="259944" y="125995"/>
                      <a:pt x="246917" y="118923"/>
                    </a:cubicBezTo>
                    <a:cubicBezTo>
                      <a:pt x="233891" y="111208"/>
                      <a:pt x="232588" y="100278"/>
                      <a:pt x="243661" y="93849"/>
                    </a:cubicBezTo>
                    <a:lnTo>
                      <a:pt x="303583" y="61060"/>
                    </a:lnTo>
                    <a:cubicBezTo>
                      <a:pt x="309120" y="58167"/>
                      <a:pt x="316773" y="56881"/>
                      <a:pt x="324670" y="57203"/>
                    </a:cubicBezTo>
                    <a:close/>
                    <a:moveTo>
                      <a:pt x="229349" y="98"/>
                    </a:moveTo>
                    <a:cubicBezTo>
                      <a:pt x="237303" y="584"/>
                      <a:pt x="245503" y="2853"/>
                      <a:pt x="252063" y="6741"/>
                    </a:cubicBezTo>
                    <a:cubicBezTo>
                      <a:pt x="265183" y="13870"/>
                      <a:pt x="266495" y="24887"/>
                      <a:pt x="255343" y="30720"/>
                    </a:cubicBezTo>
                    <a:lnTo>
                      <a:pt x="140541" y="94230"/>
                    </a:lnTo>
                    <a:cubicBezTo>
                      <a:pt x="129389" y="100711"/>
                      <a:pt x="109708" y="99415"/>
                      <a:pt x="96588" y="92286"/>
                    </a:cubicBezTo>
                    <a:cubicBezTo>
                      <a:pt x="84124" y="85157"/>
                      <a:pt x="82812" y="73492"/>
                      <a:pt x="93964" y="67011"/>
                    </a:cubicBezTo>
                    <a:lnTo>
                      <a:pt x="208110" y="4149"/>
                    </a:lnTo>
                    <a:cubicBezTo>
                      <a:pt x="213686" y="909"/>
                      <a:pt x="221394" y="-388"/>
                      <a:pt x="229349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3" name="Freeform 347">
                <a:extLst>
                  <a:ext uri="{FF2B5EF4-FFF2-40B4-BE49-F238E27FC236}">
                    <a16:creationId xmlns:a16="http://schemas.microsoft.com/office/drawing/2014/main" id="{ACAB9F72-D781-C841-B685-A92EC3A3C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7831" y="7796980"/>
                <a:ext cx="1684976" cy="1025388"/>
              </a:xfrm>
              <a:custGeom>
                <a:avLst/>
                <a:gdLst>
                  <a:gd name="T0" fmla="*/ 1863 w 2579"/>
                  <a:gd name="T1" fmla="*/ 1568 h 1569"/>
                  <a:gd name="T2" fmla="*/ 1863 w 2579"/>
                  <a:gd name="T3" fmla="*/ 1568 h 1569"/>
                  <a:gd name="T4" fmla="*/ 1743 w 2579"/>
                  <a:gd name="T5" fmla="*/ 1536 h 1569"/>
                  <a:gd name="T6" fmla="*/ 84 w 2579"/>
                  <a:gd name="T7" fmla="*/ 575 h 1569"/>
                  <a:gd name="T8" fmla="*/ 84 w 2579"/>
                  <a:gd name="T9" fmla="*/ 575 h 1569"/>
                  <a:gd name="T10" fmla="*/ 1 w 2579"/>
                  <a:gd name="T11" fmla="*/ 432 h 1569"/>
                  <a:gd name="T12" fmla="*/ 1 w 2579"/>
                  <a:gd name="T13" fmla="*/ 432 h 1569"/>
                  <a:gd name="T14" fmla="*/ 81 w 2579"/>
                  <a:gd name="T15" fmla="*/ 287 h 1569"/>
                  <a:gd name="T16" fmla="*/ 540 w 2579"/>
                  <a:gd name="T17" fmla="*/ 9 h 1569"/>
                  <a:gd name="T18" fmla="*/ 540 w 2579"/>
                  <a:gd name="T19" fmla="*/ 9 h 1569"/>
                  <a:gd name="T20" fmla="*/ 584 w 2579"/>
                  <a:gd name="T21" fmla="*/ 19 h 1569"/>
                  <a:gd name="T22" fmla="*/ 584 w 2579"/>
                  <a:gd name="T23" fmla="*/ 19 h 1569"/>
                  <a:gd name="T24" fmla="*/ 573 w 2579"/>
                  <a:gd name="T25" fmla="*/ 63 h 1569"/>
                  <a:gd name="T26" fmla="*/ 114 w 2579"/>
                  <a:gd name="T27" fmla="*/ 341 h 1569"/>
                  <a:gd name="T28" fmla="*/ 114 w 2579"/>
                  <a:gd name="T29" fmla="*/ 341 h 1569"/>
                  <a:gd name="T30" fmla="*/ 63 w 2579"/>
                  <a:gd name="T31" fmla="*/ 431 h 1569"/>
                  <a:gd name="T32" fmla="*/ 63 w 2579"/>
                  <a:gd name="T33" fmla="*/ 431 h 1569"/>
                  <a:gd name="T34" fmla="*/ 116 w 2579"/>
                  <a:gd name="T35" fmla="*/ 520 h 1569"/>
                  <a:gd name="T36" fmla="*/ 1775 w 2579"/>
                  <a:gd name="T37" fmla="*/ 1481 h 1569"/>
                  <a:gd name="T38" fmla="*/ 1775 w 2579"/>
                  <a:gd name="T39" fmla="*/ 1481 h 1569"/>
                  <a:gd name="T40" fmla="*/ 1955 w 2579"/>
                  <a:gd name="T41" fmla="*/ 1479 h 1569"/>
                  <a:gd name="T42" fmla="*/ 2526 w 2579"/>
                  <a:gd name="T43" fmla="*/ 1129 h 1569"/>
                  <a:gd name="T44" fmla="*/ 2526 w 2579"/>
                  <a:gd name="T45" fmla="*/ 1129 h 1569"/>
                  <a:gd name="T46" fmla="*/ 2570 w 2579"/>
                  <a:gd name="T47" fmla="*/ 1140 h 1569"/>
                  <a:gd name="T48" fmla="*/ 2570 w 2579"/>
                  <a:gd name="T49" fmla="*/ 1140 h 1569"/>
                  <a:gd name="T50" fmla="*/ 2559 w 2579"/>
                  <a:gd name="T51" fmla="*/ 1183 h 1569"/>
                  <a:gd name="T52" fmla="*/ 1987 w 2579"/>
                  <a:gd name="T53" fmla="*/ 1532 h 1569"/>
                  <a:gd name="T54" fmla="*/ 1987 w 2579"/>
                  <a:gd name="T55" fmla="*/ 1532 h 1569"/>
                  <a:gd name="T56" fmla="*/ 1863 w 2579"/>
                  <a:gd name="T57" fmla="*/ 1568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79" h="1569">
                    <a:moveTo>
                      <a:pt x="1863" y="1568"/>
                    </a:moveTo>
                    <a:lnTo>
                      <a:pt x="1863" y="1568"/>
                    </a:lnTo>
                    <a:cubicBezTo>
                      <a:pt x="1821" y="1568"/>
                      <a:pt x="1780" y="1557"/>
                      <a:pt x="1743" y="1536"/>
                    </a:cubicBezTo>
                    <a:lnTo>
                      <a:pt x="84" y="575"/>
                    </a:lnTo>
                    <a:lnTo>
                      <a:pt x="84" y="575"/>
                    </a:lnTo>
                    <a:cubicBezTo>
                      <a:pt x="32" y="545"/>
                      <a:pt x="1" y="492"/>
                      <a:pt x="1" y="432"/>
                    </a:cubicBezTo>
                    <a:lnTo>
                      <a:pt x="1" y="432"/>
                    </a:lnTo>
                    <a:cubicBezTo>
                      <a:pt x="0" y="372"/>
                      <a:pt x="30" y="318"/>
                      <a:pt x="81" y="287"/>
                    </a:cubicBezTo>
                    <a:lnTo>
                      <a:pt x="540" y="9"/>
                    </a:lnTo>
                    <a:lnTo>
                      <a:pt x="540" y="9"/>
                    </a:lnTo>
                    <a:cubicBezTo>
                      <a:pt x="555" y="0"/>
                      <a:pt x="575" y="5"/>
                      <a:pt x="584" y="19"/>
                    </a:cubicBezTo>
                    <a:lnTo>
                      <a:pt x="584" y="19"/>
                    </a:lnTo>
                    <a:cubicBezTo>
                      <a:pt x="593" y="35"/>
                      <a:pt x="588" y="54"/>
                      <a:pt x="573" y="63"/>
                    </a:cubicBezTo>
                    <a:lnTo>
                      <a:pt x="114" y="341"/>
                    </a:lnTo>
                    <a:lnTo>
                      <a:pt x="114" y="341"/>
                    </a:lnTo>
                    <a:cubicBezTo>
                      <a:pt x="82" y="360"/>
                      <a:pt x="63" y="394"/>
                      <a:pt x="63" y="431"/>
                    </a:cubicBezTo>
                    <a:lnTo>
                      <a:pt x="63" y="431"/>
                    </a:lnTo>
                    <a:cubicBezTo>
                      <a:pt x="64" y="468"/>
                      <a:pt x="83" y="502"/>
                      <a:pt x="116" y="520"/>
                    </a:cubicBezTo>
                    <a:lnTo>
                      <a:pt x="1775" y="1481"/>
                    </a:lnTo>
                    <a:lnTo>
                      <a:pt x="1775" y="1481"/>
                    </a:lnTo>
                    <a:cubicBezTo>
                      <a:pt x="1831" y="1514"/>
                      <a:pt x="1899" y="1513"/>
                      <a:pt x="1955" y="1479"/>
                    </a:cubicBezTo>
                    <a:lnTo>
                      <a:pt x="2526" y="1129"/>
                    </a:lnTo>
                    <a:lnTo>
                      <a:pt x="2526" y="1129"/>
                    </a:lnTo>
                    <a:cubicBezTo>
                      <a:pt x="2541" y="1121"/>
                      <a:pt x="2560" y="1125"/>
                      <a:pt x="2570" y="1140"/>
                    </a:cubicBezTo>
                    <a:lnTo>
                      <a:pt x="2570" y="1140"/>
                    </a:lnTo>
                    <a:cubicBezTo>
                      <a:pt x="2578" y="1155"/>
                      <a:pt x="2574" y="1174"/>
                      <a:pt x="2559" y="1183"/>
                    </a:cubicBezTo>
                    <a:lnTo>
                      <a:pt x="1987" y="1532"/>
                    </a:lnTo>
                    <a:lnTo>
                      <a:pt x="1987" y="1532"/>
                    </a:lnTo>
                    <a:cubicBezTo>
                      <a:pt x="1949" y="1556"/>
                      <a:pt x="1906" y="1568"/>
                      <a:pt x="1863" y="15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4" name="Freeform 348">
                <a:extLst>
                  <a:ext uri="{FF2B5EF4-FFF2-40B4-BE49-F238E27FC236}">
                    <a16:creationId xmlns:a16="http://schemas.microsoft.com/office/drawing/2014/main" id="{D867093E-3AA0-5844-A966-35F000033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9734" y="7339012"/>
                <a:ext cx="864091" cy="498293"/>
              </a:xfrm>
              <a:custGeom>
                <a:avLst/>
                <a:gdLst>
                  <a:gd name="T0" fmla="*/ 1323 w 1324"/>
                  <a:gd name="T1" fmla="*/ 382 h 765"/>
                  <a:gd name="T2" fmla="*/ 662 w 1324"/>
                  <a:gd name="T3" fmla="*/ 0 h 765"/>
                  <a:gd name="T4" fmla="*/ 0 w 1324"/>
                  <a:gd name="T5" fmla="*/ 382 h 765"/>
                  <a:gd name="T6" fmla="*/ 662 w 1324"/>
                  <a:gd name="T7" fmla="*/ 764 h 765"/>
                  <a:gd name="T8" fmla="*/ 1323 w 1324"/>
                  <a:gd name="T9" fmla="*/ 382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4" h="765">
                    <a:moveTo>
                      <a:pt x="1323" y="382"/>
                    </a:moveTo>
                    <a:lnTo>
                      <a:pt x="662" y="0"/>
                    </a:lnTo>
                    <a:lnTo>
                      <a:pt x="0" y="382"/>
                    </a:lnTo>
                    <a:lnTo>
                      <a:pt x="662" y="764"/>
                    </a:lnTo>
                    <a:lnTo>
                      <a:pt x="1323" y="38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5" name="Freeform 349">
                <a:extLst>
                  <a:ext uri="{FF2B5EF4-FFF2-40B4-BE49-F238E27FC236}">
                    <a16:creationId xmlns:a16="http://schemas.microsoft.com/office/drawing/2014/main" id="{22D82D6C-153B-7A4C-8E96-755FFEFB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8512" y="5492740"/>
                <a:ext cx="368679" cy="1765624"/>
              </a:xfrm>
              <a:custGeom>
                <a:avLst/>
                <a:gdLst>
                  <a:gd name="T0" fmla="*/ 0 w 563"/>
                  <a:gd name="T1" fmla="*/ 2702 h 2703"/>
                  <a:gd name="T2" fmla="*/ 0 w 563"/>
                  <a:gd name="T3" fmla="*/ 324 h 2703"/>
                  <a:gd name="T4" fmla="*/ 562 w 563"/>
                  <a:gd name="T5" fmla="*/ 0 h 2703"/>
                  <a:gd name="T6" fmla="*/ 562 w 563"/>
                  <a:gd name="T7" fmla="*/ 2377 h 2703"/>
                  <a:gd name="T8" fmla="*/ 0 w 563"/>
                  <a:gd name="T9" fmla="*/ 2702 h 2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703">
                    <a:moveTo>
                      <a:pt x="0" y="2702"/>
                    </a:moveTo>
                    <a:lnTo>
                      <a:pt x="0" y="324"/>
                    </a:lnTo>
                    <a:lnTo>
                      <a:pt x="562" y="0"/>
                    </a:lnTo>
                    <a:lnTo>
                      <a:pt x="562" y="2377"/>
                    </a:lnTo>
                    <a:lnTo>
                      <a:pt x="0" y="270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6" name="Freeform 350">
                <a:extLst>
                  <a:ext uri="{FF2B5EF4-FFF2-40B4-BE49-F238E27FC236}">
                    <a16:creationId xmlns:a16="http://schemas.microsoft.com/office/drawing/2014/main" id="{B42E863C-7B4E-E547-982F-468D4E157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9834" y="5492740"/>
                <a:ext cx="368679" cy="1765624"/>
              </a:xfrm>
              <a:custGeom>
                <a:avLst/>
                <a:gdLst>
                  <a:gd name="T0" fmla="*/ 562 w 563"/>
                  <a:gd name="T1" fmla="*/ 324 h 2703"/>
                  <a:gd name="T2" fmla="*/ 0 w 563"/>
                  <a:gd name="T3" fmla="*/ 0 h 2703"/>
                  <a:gd name="T4" fmla="*/ 0 w 563"/>
                  <a:gd name="T5" fmla="*/ 2377 h 2703"/>
                  <a:gd name="T6" fmla="*/ 562 w 563"/>
                  <a:gd name="T7" fmla="*/ 2702 h 2703"/>
                  <a:gd name="T8" fmla="*/ 562 w 563"/>
                  <a:gd name="T9" fmla="*/ 324 h 2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703">
                    <a:moveTo>
                      <a:pt x="562" y="324"/>
                    </a:moveTo>
                    <a:lnTo>
                      <a:pt x="0" y="0"/>
                    </a:lnTo>
                    <a:lnTo>
                      <a:pt x="0" y="2377"/>
                    </a:lnTo>
                    <a:lnTo>
                      <a:pt x="562" y="2702"/>
                    </a:lnTo>
                    <a:lnTo>
                      <a:pt x="562" y="324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7" name="Freeform 351">
                <a:extLst>
                  <a:ext uri="{FF2B5EF4-FFF2-40B4-BE49-F238E27FC236}">
                    <a16:creationId xmlns:a16="http://schemas.microsoft.com/office/drawing/2014/main" id="{B11C5F39-7C6D-FB41-AE62-6FBBB781D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9835" y="5282477"/>
                <a:ext cx="734478" cy="423405"/>
              </a:xfrm>
              <a:custGeom>
                <a:avLst/>
                <a:gdLst>
                  <a:gd name="T0" fmla="*/ 1124 w 1125"/>
                  <a:gd name="T1" fmla="*/ 325 h 650"/>
                  <a:gd name="T2" fmla="*/ 562 w 1125"/>
                  <a:gd name="T3" fmla="*/ 0 h 650"/>
                  <a:gd name="T4" fmla="*/ 0 w 1125"/>
                  <a:gd name="T5" fmla="*/ 325 h 650"/>
                  <a:gd name="T6" fmla="*/ 562 w 1125"/>
                  <a:gd name="T7" fmla="*/ 649 h 650"/>
                  <a:gd name="T8" fmla="*/ 1124 w 1125"/>
                  <a:gd name="T9" fmla="*/ 325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5" h="650">
                    <a:moveTo>
                      <a:pt x="1124" y="325"/>
                    </a:moveTo>
                    <a:lnTo>
                      <a:pt x="562" y="0"/>
                    </a:lnTo>
                    <a:lnTo>
                      <a:pt x="0" y="325"/>
                    </a:lnTo>
                    <a:lnTo>
                      <a:pt x="562" y="649"/>
                    </a:lnTo>
                    <a:lnTo>
                      <a:pt x="1124" y="32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8" name="Freeform 352">
                <a:extLst>
                  <a:ext uri="{FF2B5EF4-FFF2-40B4-BE49-F238E27FC236}">
                    <a16:creationId xmlns:a16="http://schemas.microsoft.com/office/drawing/2014/main" id="{5D0F4640-11C0-6A4F-AA44-7E40A2EB7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8512" y="7117229"/>
                <a:ext cx="368679" cy="354276"/>
              </a:xfrm>
              <a:custGeom>
                <a:avLst/>
                <a:gdLst>
                  <a:gd name="T0" fmla="*/ 562 w 563"/>
                  <a:gd name="T1" fmla="*/ 324 h 541"/>
                  <a:gd name="T2" fmla="*/ 0 w 563"/>
                  <a:gd name="T3" fmla="*/ 0 h 541"/>
                  <a:gd name="T4" fmla="*/ 0 w 563"/>
                  <a:gd name="T5" fmla="*/ 216 h 541"/>
                  <a:gd name="T6" fmla="*/ 562 w 563"/>
                  <a:gd name="T7" fmla="*/ 540 h 541"/>
                  <a:gd name="T8" fmla="*/ 562 w 563"/>
                  <a:gd name="T9" fmla="*/ 324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41">
                    <a:moveTo>
                      <a:pt x="562" y="324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562" y="540"/>
                    </a:lnTo>
                    <a:lnTo>
                      <a:pt x="562" y="324"/>
                    </a:lnTo>
                  </a:path>
                </a:pathLst>
              </a:custGeom>
              <a:solidFill>
                <a:srgbClr val="95D3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9" name="Freeform 353">
                <a:extLst>
                  <a:ext uri="{FF2B5EF4-FFF2-40B4-BE49-F238E27FC236}">
                    <a16:creationId xmlns:a16="http://schemas.microsoft.com/office/drawing/2014/main" id="{A01A7F17-CF9D-174D-9480-0C22ABB8E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9834" y="6129285"/>
                <a:ext cx="368679" cy="1342221"/>
              </a:xfrm>
              <a:custGeom>
                <a:avLst/>
                <a:gdLst>
                  <a:gd name="T0" fmla="*/ 0 w 563"/>
                  <a:gd name="T1" fmla="*/ 2053 h 2054"/>
                  <a:gd name="T2" fmla="*/ 0 w 563"/>
                  <a:gd name="T3" fmla="*/ 324 h 2054"/>
                  <a:gd name="T4" fmla="*/ 562 w 563"/>
                  <a:gd name="T5" fmla="*/ 0 h 2054"/>
                  <a:gd name="T6" fmla="*/ 562 w 563"/>
                  <a:gd name="T7" fmla="*/ 1729 h 2054"/>
                  <a:gd name="T8" fmla="*/ 0 w 563"/>
                  <a:gd name="T9" fmla="*/ 2053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054">
                    <a:moveTo>
                      <a:pt x="0" y="2053"/>
                    </a:moveTo>
                    <a:lnTo>
                      <a:pt x="0" y="324"/>
                    </a:lnTo>
                    <a:lnTo>
                      <a:pt x="562" y="0"/>
                    </a:lnTo>
                    <a:lnTo>
                      <a:pt x="562" y="1729"/>
                    </a:lnTo>
                    <a:lnTo>
                      <a:pt x="0" y="2053"/>
                    </a:lnTo>
                  </a:path>
                </a:pathLst>
              </a:custGeom>
              <a:solidFill>
                <a:srgbClr val="C13D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0" name="Freeform 354">
                <a:extLst>
                  <a:ext uri="{FF2B5EF4-FFF2-40B4-BE49-F238E27FC236}">
                    <a16:creationId xmlns:a16="http://schemas.microsoft.com/office/drawing/2014/main" id="{4EAE7765-C072-BC43-B7BC-7F51AD064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4036" y="6129285"/>
                <a:ext cx="368679" cy="1342221"/>
              </a:xfrm>
              <a:custGeom>
                <a:avLst/>
                <a:gdLst>
                  <a:gd name="T0" fmla="*/ 562 w 563"/>
                  <a:gd name="T1" fmla="*/ 324 h 2054"/>
                  <a:gd name="T2" fmla="*/ 0 w 563"/>
                  <a:gd name="T3" fmla="*/ 0 h 2054"/>
                  <a:gd name="T4" fmla="*/ 0 w 563"/>
                  <a:gd name="T5" fmla="*/ 1729 h 2054"/>
                  <a:gd name="T6" fmla="*/ 562 w 563"/>
                  <a:gd name="T7" fmla="*/ 2053 h 2054"/>
                  <a:gd name="T8" fmla="*/ 562 w 563"/>
                  <a:gd name="T9" fmla="*/ 324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054">
                    <a:moveTo>
                      <a:pt x="562" y="324"/>
                    </a:moveTo>
                    <a:lnTo>
                      <a:pt x="0" y="0"/>
                    </a:lnTo>
                    <a:lnTo>
                      <a:pt x="0" y="1729"/>
                    </a:lnTo>
                    <a:lnTo>
                      <a:pt x="562" y="2053"/>
                    </a:lnTo>
                    <a:lnTo>
                      <a:pt x="562" y="324"/>
                    </a:lnTo>
                  </a:path>
                </a:pathLst>
              </a:custGeom>
              <a:solidFill>
                <a:srgbClr val="DB5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1" name="Freeform 355">
                <a:extLst>
                  <a:ext uri="{FF2B5EF4-FFF2-40B4-BE49-F238E27FC236}">
                    <a16:creationId xmlns:a16="http://schemas.microsoft.com/office/drawing/2014/main" id="{7EE8B0BB-7C88-D547-91F2-B6F519914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4036" y="5919023"/>
                <a:ext cx="734476" cy="423404"/>
              </a:xfrm>
              <a:custGeom>
                <a:avLst/>
                <a:gdLst>
                  <a:gd name="T0" fmla="*/ 1124 w 1125"/>
                  <a:gd name="T1" fmla="*/ 324 h 649"/>
                  <a:gd name="T2" fmla="*/ 562 w 1125"/>
                  <a:gd name="T3" fmla="*/ 0 h 649"/>
                  <a:gd name="T4" fmla="*/ 0 w 1125"/>
                  <a:gd name="T5" fmla="*/ 324 h 649"/>
                  <a:gd name="T6" fmla="*/ 562 w 1125"/>
                  <a:gd name="T7" fmla="*/ 648 h 649"/>
                  <a:gd name="T8" fmla="*/ 1124 w 1125"/>
                  <a:gd name="T9" fmla="*/ 324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5" h="649">
                    <a:moveTo>
                      <a:pt x="1124" y="324"/>
                    </a:moveTo>
                    <a:lnTo>
                      <a:pt x="562" y="0"/>
                    </a:lnTo>
                    <a:lnTo>
                      <a:pt x="0" y="324"/>
                    </a:lnTo>
                    <a:lnTo>
                      <a:pt x="562" y="648"/>
                    </a:lnTo>
                    <a:lnTo>
                      <a:pt x="1124" y="324"/>
                    </a:lnTo>
                  </a:path>
                </a:pathLst>
              </a:custGeom>
              <a:solidFill>
                <a:srgbClr val="EF60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2" name="Freeform 356">
                <a:extLst>
                  <a:ext uri="{FF2B5EF4-FFF2-40B4-BE49-F238E27FC236}">
                    <a16:creationId xmlns:a16="http://schemas.microsoft.com/office/drawing/2014/main" id="{0EEA6B68-73CA-384A-8BB0-002B9A589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9834" y="6129285"/>
                <a:ext cx="368679" cy="1342221"/>
              </a:xfrm>
              <a:custGeom>
                <a:avLst/>
                <a:gdLst>
                  <a:gd name="T0" fmla="*/ 0 w 563"/>
                  <a:gd name="T1" fmla="*/ 2053 h 2054"/>
                  <a:gd name="T2" fmla="*/ 0 w 563"/>
                  <a:gd name="T3" fmla="*/ 324 h 2054"/>
                  <a:gd name="T4" fmla="*/ 562 w 563"/>
                  <a:gd name="T5" fmla="*/ 0 h 2054"/>
                  <a:gd name="T6" fmla="*/ 562 w 563"/>
                  <a:gd name="T7" fmla="*/ 1729 h 2054"/>
                  <a:gd name="T8" fmla="*/ 0 w 563"/>
                  <a:gd name="T9" fmla="*/ 2053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054">
                    <a:moveTo>
                      <a:pt x="0" y="2053"/>
                    </a:moveTo>
                    <a:lnTo>
                      <a:pt x="0" y="324"/>
                    </a:lnTo>
                    <a:lnTo>
                      <a:pt x="562" y="0"/>
                    </a:lnTo>
                    <a:lnTo>
                      <a:pt x="562" y="1729"/>
                    </a:lnTo>
                    <a:lnTo>
                      <a:pt x="0" y="2053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3" name="Freeform 357">
                <a:extLst>
                  <a:ext uri="{FF2B5EF4-FFF2-40B4-BE49-F238E27FC236}">
                    <a16:creationId xmlns:a16="http://schemas.microsoft.com/office/drawing/2014/main" id="{C109D51B-EC1C-D746-9ADE-77F8563DA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4036" y="6129285"/>
                <a:ext cx="368679" cy="1342221"/>
              </a:xfrm>
              <a:custGeom>
                <a:avLst/>
                <a:gdLst>
                  <a:gd name="T0" fmla="*/ 562 w 563"/>
                  <a:gd name="T1" fmla="*/ 324 h 2054"/>
                  <a:gd name="T2" fmla="*/ 0 w 563"/>
                  <a:gd name="T3" fmla="*/ 0 h 2054"/>
                  <a:gd name="T4" fmla="*/ 0 w 563"/>
                  <a:gd name="T5" fmla="*/ 1729 h 2054"/>
                  <a:gd name="T6" fmla="*/ 562 w 563"/>
                  <a:gd name="T7" fmla="*/ 2053 h 2054"/>
                  <a:gd name="T8" fmla="*/ 562 w 563"/>
                  <a:gd name="T9" fmla="*/ 324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2054">
                    <a:moveTo>
                      <a:pt x="562" y="324"/>
                    </a:moveTo>
                    <a:lnTo>
                      <a:pt x="0" y="0"/>
                    </a:lnTo>
                    <a:lnTo>
                      <a:pt x="0" y="1729"/>
                    </a:lnTo>
                    <a:lnTo>
                      <a:pt x="562" y="2053"/>
                    </a:lnTo>
                    <a:lnTo>
                      <a:pt x="562" y="324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4" name="Freeform 358">
                <a:extLst>
                  <a:ext uri="{FF2B5EF4-FFF2-40B4-BE49-F238E27FC236}">
                    <a16:creationId xmlns:a16="http://schemas.microsoft.com/office/drawing/2014/main" id="{6577C1CF-C401-D348-82C5-FBE90D3E3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4036" y="5919023"/>
                <a:ext cx="734476" cy="423404"/>
              </a:xfrm>
              <a:custGeom>
                <a:avLst/>
                <a:gdLst>
                  <a:gd name="T0" fmla="*/ 1124 w 1125"/>
                  <a:gd name="T1" fmla="*/ 324 h 649"/>
                  <a:gd name="T2" fmla="*/ 562 w 1125"/>
                  <a:gd name="T3" fmla="*/ 0 h 649"/>
                  <a:gd name="T4" fmla="*/ 0 w 1125"/>
                  <a:gd name="T5" fmla="*/ 324 h 649"/>
                  <a:gd name="T6" fmla="*/ 562 w 1125"/>
                  <a:gd name="T7" fmla="*/ 648 h 649"/>
                  <a:gd name="T8" fmla="*/ 1124 w 1125"/>
                  <a:gd name="T9" fmla="*/ 324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5" h="649">
                    <a:moveTo>
                      <a:pt x="1124" y="324"/>
                    </a:moveTo>
                    <a:lnTo>
                      <a:pt x="562" y="0"/>
                    </a:lnTo>
                    <a:lnTo>
                      <a:pt x="0" y="324"/>
                    </a:lnTo>
                    <a:lnTo>
                      <a:pt x="562" y="648"/>
                    </a:lnTo>
                    <a:lnTo>
                      <a:pt x="1124" y="32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5" name="Freeform 359">
                <a:extLst>
                  <a:ext uri="{FF2B5EF4-FFF2-40B4-BE49-F238E27FC236}">
                    <a16:creationId xmlns:a16="http://schemas.microsoft.com/office/drawing/2014/main" id="{DA1A2BFC-DE00-6347-8C9B-F95E99BE0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8512" y="6834960"/>
                <a:ext cx="368679" cy="849688"/>
              </a:xfrm>
              <a:custGeom>
                <a:avLst/>
                <a:gdLst>
                  <a:gd name="T0" fmla="*/ 0 w 563"/>
                  <a:gd name="T1" fmla="*/ 1298 h 1299"/>
                  <a:gd name="T2" fmla="*/ 0 w 563"/>
                  <a:gd name="T3" fmla="*/ 324 h 1299"/>
                  <a:gd name="T4" fmla="*/ 562 w 563"/>
                  <a:gd name="T5" fmla="*/ 0 h 1299"/>
                  <a:gd name="T6" fmla="*/ 562 w 563"/>
                  <a:gd name="T7" fmla="*/ 973 h 1299"/>
                  <a:gd name="T8" fmla="*/ 0 w 563"/>
                  <a:gd name="T9" fmla="*/ 1298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1299">
                    <a:moveTo>
                      <a:pt x="0" y="1298"/>
                    </a:moveTo>
                    <a:lnTo>
                      <a:pt x="0" y="324"/>
                    </a:lnTo>
                    <a:lnTo>
                      <a:pt x="562" y="0"/>
                    </a:lnTo>
                    <a:lnTo>
                      <a:pt x="562" y="973"/>
                    </a:lnTo>
                    <a:lnTo>
                      <a:pt x="0" y="1298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6" name="Freeform 360">
                <a:extLst>
                  <a:ext uri="{FF2B5EF4-FFF2-40B4-BE49-F238E27FC236}">
                    <a16:creationId xmlns:a16="http://schemas.microsoft.com/office/drawing/2014/main" id="{8924BF5E-B24D-1A4A-B771-6A8D745FA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9834" y="6834960"/>
                <a:ext cx="368679" cy="849688"/>
              </a:xfrm>
              <a:custGeom>
                <a:avLst/>
                <a:gdLst>
                  <a:gd name="T0" fmla="*/ 562 w 563"/>
                  <a:gd name="T1" fmla="*/ 324 h 1299"/>
                  <a:gd name="T2" fmla="*/ 0 w 563"/>
                  <a:gd name="T3" fmla="*/ 0 h 1299"/>
                  <a:gd name="T4" fmla="*/ 0 w 563"/>
                  <a:gd name="T5" fmla="*/ 973 h 1299"/>
                  <a:gd name="T6" fmla="*/ 562 w 563"/>
                  <a:gd name="T7" fmla="*/ 1298 h 1299"/>
                  <a:gd name="T8" fmla="*/ 562 w 563"/>
                  <a:gd name="T9" fmla="*/ 324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1299">
                    <a:moveTo>
                      <a:pt x="562" y="324"/>
                    </a:moveTo>
                    <a:lnTo>
                      <a:pt x="0" y="0"/>
                    </a:lnTo>
                    <a:lnTo>
                      <a:pt x="0" y="973"/>
                    </a:lnTo>
                    <a:lnTo>
                      <a:pt x="562" y="1298"/>
                    </a:lnTo>
                    <a:lnTo>
                      <a:pt x="562" y="324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7" name="Freeform 361">
                <a:extLst>
                  <a:ext uri="{FF2B5EF4-FFF2-40B4-BE49-F238E27FC236}">
                    <a16:creationId xmlns:a16="http://schemas.microsoft.com/office/drawing/2014/main" id="{0BBF441B-2EA3-8047-9FEE-2C7E4B36B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9835" y="6621817"/>
                <a:ext cx="734478" cy="423404"/>
              </a:xfrm>
              <a:custGeom>
                <a:avLst/>
                <a:gdLst>
                  <a:gd name="T0" fmla="*/ 1124 w 1125"/>
                  <a:gd name="T1" fmla="*/ 324 h 649"/>
                  <a:gd name="T2" fmla="*/ 562 w 1125"/>
                  <a:gd name="T3" fmla="*/ 0 h 649"/>
                  <a:gd name="T4" fmla="*/ 0 w 1125"/>
                  <a:gd name="T5" fmla="*/ 324 h 649"/>
                  <a:gd name="T6" fmla="*/ 562 w 1125"/>
                  <a:gd name="T7" fmla="*/ 648 h 649"/>
                  <a:gd name="T8" fmla="*/ 1124 w 1125"/>
                  <a:gd name="T9" fmla="*/ 324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5" h="649">
                    <a:moveTo>
                      <a:pt x="1124" y="324"/>
                    </a:moveTo>
                    <a:lnTo>
                      <a:pt x="562" y="0"/>
                    </a:lnTo>
                    <a:lnTo>
                      <a:pt x="0" y="324"/>
                    </a:lnTo>
                    <a:lnTo>
                      <a:pt x="562" y="648"/>
                    </a:lnTo>
                    <a:lnTo>
                      <a:pt x="1124" y="32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1DB5C8D5-1CB4-CD42-A26A-7C6C48AEA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0033" y="6082855"/>
                <a:ext cx="567077" cy="532702"/>
              </a:xfrm>
              <a:custGeom>
                <a:avLst/>
                <a:gdLst>
                  <a:gd name="connsiteX0" fmla="*/ 464519 w 567077"/>
                  <a:gd name="connsiteY0" fmla="*/ 149764 h 532702"/>
                  <a:gd name="connsiteX1" fmla="*/ 507549 w 567077"/>
                  <a:gd name="connsiteY1" fmla="*/ 161327 h 532702"/>
                  <a:gd name="connsiteX2" fmla="*/ 544128 w 567077"/>
                  <a:gd name="connsiteY2" fmla="*/ 185428 h 532702"/>
                  <a:gd name="connsiteX3" fmla="*/ 565030 w 567077"/>
                  <a:gd name="connsiteY3" fmla="*/ 279880 h 532702"/>
                  <a:gd name="connsiteX4" fmla="*/ 387360 w 567077"/>
                  <a:gd name="connsiteY4" fmla="*/ 519591 h 532702"/>
                  <a:gd name="connsiteX5" fmla="*/ 273051 w 567077"/>
                  <a:gd name="connsiteY5" fmla="*/ 457058 h 532702"/>
                  <a:gd name="connsiteX6" fmla="*/ 386707 w 567077"/>
                  <a:gd name="connsiteY6" fmla="*/ 180217 h 532702"/>
                  <a:gd name="connsiteX7" fmla="*/ 464519 w 567077"/>
                  <a:gd name="connsiteY7" fmla="*/ 149764 h 532702"/>
                  <a:gd name="connsiteX8" fmla="*/ 190474 w 567077"/>
                  <a:gd name="connsiteY8" fmla="*/ 533 h 532702"/>
                  <a:gd name="connsiteX9" fmla="*/ 233411 w 567077"/>
                  <a:gd name="connsiteY9" fmla="*/ 12402 h 532702"/>
                  <a:gd name="connsiteX10" fmla="*/ 269911 w 567077"/>
                  <a:gd name="connsiteY10" fmla="*/ 36630 h 532702"/>
                  <a:gd name="connsiteX11" fmla="*/ 291421 w 567077"/>
                  <a:gd name="connsiteY11" fmla="*/ 130923 h 532702"/>
                  <a:gd name="connsiteX12" fmla="*/ 113481 w 567077"/>
                  <a:gd name="connsiteY12" fmla="*/ 373205 h 532702"/>
                  <a:gd name="connsiteX13" fmla="*/ 68 w 567077"/>
                  <a:gd name="connsiteY13" fmla="*/ 310343 h 532702"/>
                  <a:gd name="connsiteX14" fmla="*/ 112829 w 567077"/>
                  <a:gd name="connsiteY14" fmla="*/ 31391 h 532702"/>
                  <a:gd name="connsiteX15" fmla="*/ 190474 w 567077"/>
                  <a:gd name="connsiteY15" fmla="*/ 533 h 53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7077" h="532702">
                    <a:moveTo>
                      <a:pt x="464519" y="149764"/>
                    </a:moveTo>
                    <a:cubicBezTo>
                      <a:pt x="488933" y="152044"/>
                      <a:pt x="507549" y="161327"/>
                      <a:pt x="507549" y="161327"/>
                    </a:cubicBezTo>
                    <a:cubicBezTo>
                      <a:pt x="507549" y="161327"/>
                      <a:pt x="531717" y="176309"/>
                      <a:pt x="544128" y="185428"/>
                    </a:cubicBezTo>
                    <a:cubicBezTo>
                      <a:pt x="556539" y="195199"/>
                      <a:pt x="572869" y="244053"/>
                      <a:pt x="565030" y="279880"/>
                    </a:cubicBezTo>
                    <a:cubicBezTo>
                      <a:pt x="557192" y="315706"/>
                      <a:pt x="431125" y="498747"/>
                      <a:pt x="387360" y="519591"/>
                    </a:cubicBezTo>
                    <a:cubicBezTo>
                      <a:pt x="343596" y="540436"/>
                      <a:pt x="271091" y="546950"/>
                      <a:pt x="273051" y="457058"/>
                    </a:cubicBezTo>
                    <a:cubicBezTo>
                      <a:pt x="275010" y="368469"/>
                      <a:pt x="340983" y="236236"/>
                      <a:pt x="386707" y="180217"/>
                    </a:cubicBezTo>
                    <a:cubicBezTo>
                      <a:pt x="409896" y="152207"/>
                      <a:pt x="440106" y="147485"/>
                      <a:pt x="464519" y="149764"/>
                    </a:cubicBezTo>
                    <a:close/>
                    <a:moveTo>
                      <a:pt x="190474" y="533"/>
                    </a:moveTo>
                    <a:cubicBezTo>
                      <a:pt x="214835" y="2907"/>
                      <a:pt x="233411" y="12402"/>
                      <a:pt x="233411" y="12402"/>
                    </a:cubicBezTo>
                    <a:cubicBezTo>
                      <a:pt x="233411" y="12402"/>
                      <a:pt x="257527" y="26808"/>
                      <a:pt x="269911" y="36630"/>
                    </a:cubicBezTo>
                    <a:cubicBezTo>
                      <a:pt x="282296" y="45797"/>
                      <a:pt x="299242" y="94908"/>
                      <a:pt x="291421" y="130923"/>
                    </a:cubicBezTo>
                    <a:cubicBezTo>
                      <a:pt x="283599" y="166938"/>
                      <a:pt x="157151" y="351596"/>
                      <a:pt x="113481" y="373205"/>
                    </a:cubicBezTo>
                    <a:cubicBezTo>
                      <a:pt x="70462" y="394159"/>
                      <a:pt x="-2539" y="400052"/>
                      <a:pt x="68" y="310343"/>
                    </a:cubicBezTo>
                    <a:cubicBezTo>
                      <a:pt x="1372" y="219978"/>
                      <a:pt x="67203" y="87051"/>
                      <a:pt x="112829" y="31391"/>
                    </a:cubicBezTo>
                    <a:cubicBezTo>
                      <a:pt x="135968" y="2907"/>
                      <a:pt x="166113" y="-1841"/>
                      <a:pt x="190474" y="53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351C4AC8-5DE7-1348-BEC3-D38F40187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8500" y="6060944"/>
                <a:ext cx="420588" cy="292295"/>
              </a:xfrm>
              <a:custGeom>
                <a:avLst/>
                <a:gdLst>
                  <a:gd name="connsiteX0" fmla="*/ 318774 w 420588"/>
                  <a:gd name="connsiteY0" fmla="*/ 147244 h 292295"/>
                  <a:gd name="connsiteX1" fmla="*/ 416664 w 420588"/>
                  <a:gd name="connsiteY1" fmla="*/ 164771 h 292295"/>
                  <a:gd name="connsiteX2" fmla="*/ 420554 w 420588"/>
                  <a:gd name="connsiteY2" fmla="*/ 242012 h 292295"/>
                  <a:gd name="connsiteX3" fmla="*/ 398509 w 420588"/>
                  <a:gd name="connsiteY3" fmla="*/ 282255 h 292295"/>
                  <a:gd name="connsiteX4" fmla="*/ 341452 w 420588"/>
                  <a:gd name="connsiteY4" fmla="*/ 290693 h 292295"/>
                  <a:gd name="connsiteX5" fmla="*/ 275965 w 420588"/>
                  <a:gd name="connsiteY5" fmla="*/ 188787 h 292295"/>
                  <a:gd name="connsiteX6" fmla="*/ 318774 w 420588"/>
                  <a:gd name="connsiteY6" fmla="*/ 147244 h 292295"/>
                  <a:gd name="connsiteX7" fmla="*/ 42628 w 420588"/>
                  <a:gd name="connsiteY7" fmla="*/ 348 h 292295"/>
                  <a:gd name="connsiteX8" fmla="*/ 140803 w 420588"/>
                  <a:gd name="connsiteY8" fmla="*/ 17875 h 292295"/>
                  <a:gd name="connsiteX9" fmla="*/ 144045 w 420588"/>
                  <a:gd name="connsiteY9" fmla="*/ 95116 h 292295"/>
                  <a:gd name="connsiteX10" fmla="*/ 122000 w 420588"/>
                  <a:gd name="connsiteY10" fmla="*/ 135359 h 292295"/>
                  <a:gd name="connsiteX11" fmla="*/ 64943 w 420588"/>
                  <a:gd name="connsiteY11" fmla="*/ 144446 h 292295"/>
                  <a:gd name="connsiteX12" fmla="*/ 105 w 420588"/>
                  <a:gd name="connsiteY12" fmla="*/ 41891 h 292295"/>
                  <a:gd name="connsiteX13" fmla="*/ 42628 w 420588"/>
                  <a:gd name="connsiteY13" fmla="*/ 348 h 29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0588" h="292295">
                    <a:moveTo>
                      <a:pt x="318774" y="147244"/>
                    </a:moveTo>
                    <a:cubicBezTo>
                      <a:pt x="360184" y="143980"/>
                      <a:pt x="416664" y="164771"/>
                      <a:pt x="416664" y="164771"/>
                    </a:cubicBezTo>
                    <a:lnTo>
                      <a:pt x="420554" y="242012"/>
                    </a:lnTo>
                    <a:cubicBezTo>
                      <a:pt x="421203" y="258239"/>
                      <a:pt x="412774" y="273816"/>
                      <a:pt x="398509" y="282255"/>
                    </a:cubicBezTo>
                    <a:cubicBezTo>
                      <a:pt x="385542" y="289394"/>
                      <a:pt x="366739" y="295236"/>
                      <a:pt x="341452" y="290693"/>
                    </a:cubicBezTo>
                    <a:cubicBezTo>
                      <a:pt x="285043" y="282255"/>
                      <a:pt x="279856" y="266028"/>
                      <a:pt x="275965" y="188787"/>
                    </a:cubicBezTo>
                    <a:cubicBezTo>
                      <a:pt x="274506" y="159822"/>
                      <a:pt x="293927" y="149203"/>
                      <a:pt x="318774" y="147244"/>
                    </a:cubicBezTo>
                    <a:close/>
                    <a:moveTo>
                      <a:pt x="42628" y="348"/>
                    </a:moveTo>
                    <a:cubicBezTo>
                      <a:pt x="84070" y="-2916"/>
                      <a:pt x="140803" y="17875"/>
                      <a:pt x="140803" y="17875"/>
                    </a:cubicBezTo>
                    <a:lnTo>
                      <a:pt x="144045" y="95116"/>
                    </a:lnTo>
                    <a:cubicBezTo>
                      <a:pt x="144694" y="111992"/>
                      <a:pt x="136265" y="127570"/>
                      <a:pt x="122000" y="135359"/>
                    </a:cubicBezTo>
                    <a:cubicBezTo>
                      <a:pt x="109033" y="142498"/>
                      <a:pt x="90230" y="148340"/>
                      <a:pt x="64943" y="144446"/>
                    </a:cubicBezTo>
                    <a:cubicBezTo>
                      <a:pt x="8534" y="135359"/>
                      <a:pt x="3995" y="119781"/>
                      <a:pt x="105" y="41891"/>
                    </a:cubicBezTo>
                    <a:cubicBezTo>
                      <a:pt x="-1597" y="12926"/>
                      <a:pt x="17763" y="2307"/>
                      <a:pt x="42628" y="34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8739F431-2DDC-434B-9EB5-0D4E0DC2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9735" y="4504464"/>
                <a:ext cx="1207156" cy="1773944"/>
              </a:xfrm>
              <a:custGeom>
                <a:avLst/>
                <a:gdLst>
                  <a:gd name="connsiteX0" fmla="*/ 829084 w 1207156"/>
                  <a:gd name="connsiteY0" fmla="*/ 97 h 1773944"/>
                  <a:gd name="connsiteX1" fmla="*/ 929616 w 1207156"/>
                  <a:gd name="connsiteY1" fmla="*/ 147489 h 1773944"/>
                  <a:gd name="connsiteX2" fmla="*/ 928238 w 1207156"/>
                  <a:gd name="connsiteY2" fmla="*/ 231535 h 1773944"/>
                  <a:gd name="connsiteX3" fmla="*/ 932958 w 1207156"/>
                  <a:gd name="connsiteY3" fmla="*/ 227365 h 1773944"/>
                  <a:gd name="connsiteX4" fmla="*/ 1205471 w 1207156"/>
                  <a:gd name="connsiteY4" fmla="*/ 286397 h 1773944"/>
                  <a:gd name="connsiteX5" fmla="*/ 1010635 w 1207156"/>
                  <a:gd name="connsiteY5" fmla="*/ 739384 h 1773944"/>
                  <a:gd name="connsiteX6" fmla="*/ 532700 w 1207156"/>
                  <a:gd name="connsiteY6" fmla="*/ 1026581 h 1773944"/>
                  <a:gd name="connsiteX7" fmla="*/ 549699 w 1207156"/>
                  <a:gd name="connsiteY7" fmla="*/ 1680606 h 1773944"/>
                  <a:gd name="connsiteX8" fmla="*/ 473857 w 1207156"/>
                  <a:gd name="connsiteY8" fmla="*/ 1770681 h 1773944"/>
                  <a:gd name="connsiteX9" fmla="*/ 439205 w 1207156"/>
                  <a:gd name="connsiteY9" fmla="*/ 1773944 h 1773944"/>
                  <a:gd name="connsiteX10" fmla="*/ 370555 w 1207156"/>
                  <a:gd name="connsiteY10" fmla="*/ 1714547 h 1773944"/>
                  <a:gd name="connsiteX11" fmla="*/ 278368 w 1207156"/>
                  <a:gd name="connsiteY11" fmla="*/ 1014832 h 1773944"/>
                  <a:gd name="connsiteX12" fmla="*/ 306410 w 1207156"/>
                  <a:gd name="connsiteY12" fmla="*/ 874854 h 1773944"/>
                  <a:gd name="connsiteX13" fmla="*/ 328249 w 1207156"/>
                  <a:gd name="connsiteY13" fmla="*/ 844927 h 1773944"/>
                  <a:gd name="connsiteX14" fmla="*/ 256191 w 1207156"/>
                  <a:gd name="connsiteY14" fmla="*/ 888326 h 1773944"/>
                  <a:gd name="connsiteX15" fmla="*/ 273190 w 1207156"/>
                  <a:gd name="connsiteY15" fmla="*/ 1541698 h 1773944"/>
                  <a:gd name="connsiteX16" fmla="*/ 197348 w 1207156"/>
                  <a:gd name="connsiteY16" fmla="*/ 1632426 h 1773944"/>
                  <a:gd name="connsiteX17" fmla="*/ 163350 w 1207156"/>
                  <a:gd name="connsiteY17" fmla="*/ 1635037 h 1773944"/>
                  <a:gd name="connsiteX18" fmla="*/ 94046 w 1207156"/>
                  <a:gd name="connsiteY18" fmla="*/ 1575639 h 1773944"/>
                  <a:gd name="connsiteX19" fmla="*/ 1859 w 1207156"/>
                  <a:gd name="connsiteY19" fmla="*/ 876577 h 1773944"/>
                  <a:gd name="connsiteX20" fmla="*/ 58740 w 1207156"/>
                  <a:gd name="connsiteY20" fmla="*/ 696426 h 1773944"/>
                  <a:gd name="connsiteX21" fmla="*/ 286266 w 1207156"/>
                  <a:gd name="connsiteY21" fmla="*/ 447740 h 1773944"/>
                  <a:gd name="connsiteX22" fmla="*/ 538637 w 1207156"/>
                  <a:gd name="connsiteY22" fmla="*/ 200360 h 1773944"/>
                  <a:gd name="connsiteX23" fmla="*/ 829084 w 1207156"/>
                  <a:gd name="connsiteY23" fmla="*/ 97 h 177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7156" h="1773944">
                    <a:moveTo>
                      <a:pt x="829084" y="97"/>
                    </a:moveTo>
                    <a:cubicBezTo>
                      <a:pt x="881883" y="-2164"/>
                      <a:pt x="922669" y="34895"/>
                      <a:pt x="929616" y="147489"/>
                    </a:cubicBezTo>
                    <a:lnTo>
                      <a:pt x="928238" y="231535"/>
                    </a:lnTo>
                    <a:lnTo>
                      <a:pt x="932958" y="227365"/>
                    </a:lnTo>
                    <a:cubicBezTo>
                      <a:pt x="1042887" y="137852"/>
                      <a:pt x="1191986" y="60801"/>
                      <a:pt x="1205471" y="286397"/>
                    </a:cubicBezTo>
                    <a:cubicBezTo>
                      <a:pt x="1228354" y="646698"/>
                      <a:pt x="1010635" y="739384"/>
                      <a:pt x="1010635" y="739384"/>
                    </a:cubicBezTo>
                    <a:lnTo>
                      <a:pt x="532700" y="1026581"/>
                    </a:lnTo>
                    <a:lnTo>
                      <a:pt x="549699" y="1680606"/>
                    </a:lnTo>
                    <a:cubicBezTo>
                      <a:pt x="549699" y="1680606"/>
                      <a:pt x="555583" y="1758279"/>
                      <a:pt x="473857" y="1770681"/>
                    </a:cubicBezTo>
                    <a:cubicBezTo>
                      <a:pt x="460781" y="1772639"/>
                      <a:pt x="449666" y="1773944"/>
                      <a:pt x="439205" y="1773944"/>
                    </a:cubicBezTo>
                    <a:cubicBezTo>
                      <a:pt x="404553" y="1773944"/>
                      <a:pt x="375131" y="1748488"/>
                      <a:pt x="370555" y="1714547"/>
                    </a:cubicBezTo>
                    <a:lnTo>
                      <a:pt x="278368" y="1014832"/>
                    </a:lnTo>
                    <a:cubicBezTo>
                      <a:pt x="271993" y="965878"/>
                      <a:pt x="282168" y="916924"/>
                      <a:pt x="306410" y="874854"/>
                    </a:cubicBezTo>
                    <a:lnTo>
                      <a:pt x="328249" y="844927"/>
                    </a:lnTo>
                    <a:lnTo>
                      <a:pt x="256191" y="888326"/>
                    </a:lnTo>
                    <a:lnTo>
                      <a:pt x="273190" y="1541698"/>
                    </a:lnTo>
                    <a:cubicBezTo>
                      <a:pt x="273190" y="1541698"/>
                      <a:pt x="279074" y="1619371"/>
                      <a:pt x="197348" y="1632426"/>
                    </a:cubicBezTo>
                    <a:cubicBezTo>
                      <a:pt x="184272" y="1634384"/>
                      <a:pt x="173157" y="1635037"/>
                      <a:pt x="163350" y="1635037"/>
                    </a:cubicBezTo>
                    <a:cubicBezTo>
                      <a:pt x="128698" y="1635689"/>
                      <a:pt x="98622" y="1610233"/>
                      <a:pt x="94046" y="1575639"/>
                    </a:cubicBezTo>
                    <a:lnTo>
                      <a:pt x="1859" y="876577"/>
                    </a:lnTo>
                    <a:cubicBezTo>
                      <a:pt x="-6641" y="811305"/>
                      <a:pt x="14281" y="745380"/>
                      <a:pt x="58740" y="696426"/>
                    </a:cubicBezTo>
                    <a:lnTo>
                      <a:pt x="286266" y="447740"/>
                    </a:lnTo>
                    <a:lnTo>
                      <a:pt x="538637" y="200360"/>
                    </a:lnTo>
                    <a:cubicBezTo>
                      <a:pt x="538637" y="200360"/>
                      <a:pt x="712929" y="5072"/>
                      <a:pt x="829084" y="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1" name="Freeform 368">
                <a:extLst>
                  <a:ext uri="{FF2B5EF4-FFF2-40B4-BE49-F238E27FC236}">
                    <a16:creationId xmlns:a16="http://schemas.microsoft.com/office/drawing/2014/main" id="{0FC81697-1413-D14B-905E-1F4CB195C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4328" y="3562936"/>
                <a:ext cx="941860" cy="1543842"/>
              </a:xfrm>
              <a:custGeom>
                <a:avLst/>
                <a:gdLst>
                  <a:gd name="T0" fmla="*/ 1011 w 1440"/>
                  <a:gd name="T1" fmla="*/ 108 h 2363"/>
                  <a:gd name="T2" fmla="*/ 1011 w 1440"/>
                  <a:gd name="T3" fmla="*/ 108 h 2363"/>
                  <a:gd name="T4" fmla="*/ 1430 w 1440"/>
                  <a:gd name="T5" fmla="*/ 537 h 2363"/>
                  <a:gd name="T6" fmla="*/ 1430 w 1440"/>
                  <a:gd name="T7" fmla="*/ 537 h 2363"/>
                  <a:gd name="T8" fmla="*/ 1375 w 1440"/>
                  <a:gd name="T9" fmla="*/ 2084 h 2363"/>
                  <a:gd name="T10" fmla="*/ 1375 w 1440"/>
                  <a:gd name="T11" fmla="*/ 2084 h 2363"/>
                  <a:gd name="T12" fmla="*/ 207 w 1440"/>
                  <a:gd name="T13" fmla="*/ 1672 h 2363"/>
                  <a:gd name="T14" fmla="*/ 207 w 1440"/>
                  <a:gd name="T15" fmla="*/ 1672 h 2363"/>
                  <a:gd name="T16" fmla="*/ 473 w 1440"/>
                  <a:gd name="T17" fmla="*/ 99 h 2363"/>
                  <a:gd name="T18" fmla="*/ 473 w 1440"/>
                  <a:gd name="T19" fmla="*/ 99 h 2363"/>
                  <a:gd name="T20" fmla="*/ 1011 w 1440"/>
                  <a:gd name="T21" fmla="*/ 108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2363">
                    <a:moveTo>
                      <a:pt x="1011" y="108"/>
                    </a:moveTo>
                    <a:lnTo>
                      <a:pt x="1011" y="108"/>
                    </a:lnTo>
                    <a:cubicBezTo>
                      <a:pt x="1439" y="285"/>
                      <a:pt x="1430" y="537"/>
                      <a:pt x="1430" y="537"/>
                    </a:cubicBezTo>
                    <a:lnTo>
                      <a:pt x="1430" y="537"/>
                    </a:lnTo>
                    <a:cubicBezTo>
                      <a:pt x="1430" y="537"/>
                      <a:pt x="1346" y="1465"/>
                      <a:pt x="1375" y="2084"/>
                    </a:cubicBezTo>
                    <a:lnTo>
                      <a:pt x="1375" y="2084"/>
                    </a:lnTo>
                    <a:cubicBezTo>
                      <a:pt x="1387" y="2342"/>
                      <a:pt x="0" y="2362"/>
                      <a:pt x="207" y="1672"/>
                    </a:cubicBezTo>
                    <a:lnTo>
                      <a:pt x="207" y="1672"/>
                    </a:lnTo>
                    <a:cubicBezTo>
                      <a:pt x="451" y="858"/>
                      <a:pt x="359" y="199"/>
                      <a:pt x="473" y="99"/>
                    </a:cubicBezTo>
                    <a:lnTo>
                      <a:pt x="473" y="99"/>
                    </a:lnTo>
                    <a:cubicBezTo>
                      <a:pt x="587" y="0"/>
                      <a:pt x="900" y="62"/>
                      <a:pt x="1011" y="10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2" name="Freeform 369">
                <a:extLst>
                  <a:ext uri="{FF2B5EF4-FFF2-40B4-BE49-F238E27FC236}">
                    <a16:creationId xmlns:a16="http://schemas.microsoft.com/office/drawing/2014/main" id="{31F901F2-1F23-AB4F-B3C5-9F54A6A88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2296" y="3620543"/>
                <a:ext cx="308191" cy="244825"/>
              </a:xfrm>
              <a:custGeom>
                <a:avLst/>
                <a:gdLst>
                  <a:gd name="T0" fmla="*/ 449 w 473"/>
                  <a:gd name="T1" fmla="*/ 243 h 376"/>
                  <a:gd name="T2" fmla="*/ 449 w 473"/>
                  <a:gd name="T3" fmla="*/ 243 h 376"/>
                  <a:gd name="T4" fmla="*/ 195 w 473"/>
                  <a:gd name="T5" fmla="*/ 345 h 376"/>
                  <a:gd name="T6" fmla="*/ 195 w 473"/>
                  <a:gd name="T7" fmla="*/ 345 h 376"/>
                  <a:gd name="T8" fmla="*/ 23 w 473"/>
                  <a:gd name="T9" fmla="*/ 133 h 376"/>
                  <a:gd name="T10" fmla="*/ 23 w 473"/>
                  <a:gd name="T11" fmla="*/ 133 h 376"/>
                  <a:gd name="T12" fmla="*/ 276 w 473"/>
                  <a:gd name="T13" fmla="*/ 30 h 376"/>
                  <a:gd name="T14" fmla="*/ 276 w 473"/>
                  <a:gd name="T15" fmla="*/ 30 h 376"/>
                  <a:gd name="T16" fmla="*/ 449 w 473"/>
                  <a:gd name="T17" fmla="*/ 243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3" h="376">
                    <a:moveTo>
                      <a:pt x="449" y="243"/>
                    </a:moveTo>
                    <a:lnTo>
                      <a:pt x="449" y="243"/>
                    </a:lnTo>
                    <a:cubicBezTo>
                      <a:pt x="427" y="330"/>
                      <a:pt x="313" y="375"/>
                      <a:pt x="195" y="345"/>
                    </a:cubicBezTo>
                    <a:lnTo>
                      <a:pt x="195" y="345"/>
                    </a:lnTo>
                    <a:cubicBezTo>
                      <a:pt x="78" y="315"/>
                      <a:pt x="0" y="219"/>
                      <a:pt x="23" y="133"/>
                    </a:cubicBezTo>
                    <a:lnTo>
                      <a:pt x="23" y="133"/>
                    </a:lnTo>
                    <a:cubicBezTo>
                      <a:pt x="45" y="45"/>
                      <a:pt x="158" y="0"/>
                      <a:pt x="276" y="30"/>
                    </a:cubicBezTo>
                    <a:lnTo>
                      <a:pt x="276" y="30"/>
                    </a:lnTo>
                    <a:cubicBezTo>
                      <a:pt x="394" y="61"/>
                      <a:pt x="472" y="156"/>
                      <a:pt x="449" y="243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3" name="Freeform 370">
                <a:extLst>
                  <a:ext uri="{FF2B5EF4-FFF2-40B4-BE49-F238E27FC236}">
                    <a16:creationId xmlns:a16="http://schemas.microsoft.com/office/drawing/2014/main" id="{52B2F95B-9FB5-0544-835D-9A119DA98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6535" y="3606141"/>
                <a:ext cx="322594" cy="259227"/>
              </a:xfrm>
              <a:custGeom>
                <a:avLst/>
                <a:gdLst>
                  <a:gd name="T0" fmla="*/ 213 w 493"/>
                  <a:gd name="T1" fmla="*/ 63 h 398"/>
                  <a:gd name="T2" fmla="*/ 213 w 493"/>
                  <a:gd name="T3" fmla="*/ 63 h 398"/>
                  <a:gd name="T4" fmla="*/ 52 w 493"/>
                  <a:gd name="T5" fmla="*/ 160 h 398"/>
                  <a:gd name="T6" fmla="*/ 52 w 493"/>
                  <a:gd name="T7" fmla="*/ 160 h 398"/>
                  <a:gd name="T8" fmla="*/ 82 w 493"/>
                  <a:gd name="T9" fmla="*/ 269 h 398"/>
                  <a:gd name="T10" fmla="*/ 82 w 493"/>
                  <a:gd name="T11" fmla="*/ 269 h 398"/>
                  <a:gd name="T12" fmla="*/ 210 w 493"/>
                  <a:gd name="T13" fmla="*/ 347 h 398"/>
                  <a:gd name="T14" fmla="*/ 210 w 493"/>
                  <a:gd name="T15" fmla="*/ 347 h 398"/>
                  <a:gd name="T16" fmla="*/ 361 w 493"/>
                  <a:gd name="T17" fmla="*/ 341 h 398"/>
                  <a:gd name="T18" fmla="*/ 361 w 493"/>
                  <a:gd name="T19" fmla="*/ 341 h 398"/>
                  <a:gd name="T20" fmla="*/ 439 w 493"/>
                  <a:gd name="T21" fmla="*/ 259 h 398"/>
                  <a:gd name="T22" fmla="*/ 439 w 493"/>
                  <a:gd name="T23" fmla="*/ 259 h 398"/>
                  <a:gd name="T24" fmla="*/ 410 w 493"/>
                  <a:gd name="T25" fmla="*/ 150 h 398"/>
                  <a:gd name="T26" fmla="*/ 410 w 493"/>
                  <a:gd name="T27" fmla="*/ 150 h 398"/>
                  <a:gd name="T28" fmla="*/ 281 w 493"/>
                  <a:gd name="T29" fmla="*/ 72 h 398"/>
                  <a:gd name="T30" fmla="*/ 281 w 493"/>
                  <a:gd name="T31" fmla="*/ 72 h 398"/>
                  <a:gd name="T32" fmla="*/ 213 w 493"/>
                  <a:gd name="T33" fmla="*/ 63 h 398"/>
                  <a:gd name="T34" fmla="*/ 278 w 493"/>
                  <a:gd name="T35" fmla="*/ 397 h 398"/>
                  <a:gd name="T36" fmla="*/ 278 w 493"/>
                  <a:gd name="T37" fmla="*/ 397 h 398"/>
                  <a:gd name="T38" fmla="*/ 200 w 493"/>
                  <a:gd name="T39" fmla="*/ 387 h 398"/>
                  <a:gd name="T40" fmla="*/ 200 w 493"/>
                  <a:gd name="T41" fmla="*/ 387 h 398"/>
                  <a:gd name="T42" fmla="*/ 51 w 493"/>
                  <a:gd name="T43" fmla="*/ 295 h 398"/>
                  <a:gd name="T44" fmla="*/ 51 w 493"/>
                  <a:gd name="T45" fmla="*/ 295 h 398"/>
                  <a:gd name="T46" fmla="*/ 13 w 493"/>
                  <a:gd name="T47" fmla="*/ 150 h 398"/>
                  <a:gd name="T48" fmla="*/ 13 w 493"/>
                  <a:gd name="T49" fmla="*/ 150 h 398"/>
                  <a:gd name="T50" fmla="*/ 291 w 493"/>
                  <a:gd name="T51" fmla="*/ 33 h 398"/>
                  <a:gd name="T52" fmla="*/ 291 w 493"/>
                  <a:gd name="T53" fmla="*/ 33 h 398"/>
                  <a:gd name="T54" fmla="*/ 441 w 493"/>
                  <a:gd name="T55" fmla="*/ 125 h 398"/>
                  <a:gd name="T56" fmla="*/ 441 w 493"/>
                  <a:gd name="T57" fmla="*/ 125 h 398"/>
                  <a:gd name="T58" fmla="*/ 479 w 493"/>
                  <a:gd name="T59" fmla="*/ 269 h 398"/>
                  <a:gd name="T60" fmla="*/ 479 w 493"/>
                  <a:gd name="T61" fmla="*/ 269 h 398"/>
                  <a:gd name="T62" fmla="*/ 376 w 493"/>
                  <a:gd name="T63" fmla="*/ 379 h 398"/>
                  <a:gd name="T64" fmla="*/ 376 w 493"/>
                  <a:gd name="T65" fmla="*/ 379 h 398"/>
                  <a:gd name="T66" fmla="*/ 278 w 493"/>
                  <a:gd name="T67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3" h="398">
                    <a:moveTo>
                      <a:pt x="213" y="63"/>
                    </a:moveTo>
                    <a:lnTo>
                      <a:pt x="213" y="63"/>
                    </a:lnTo>
                    <a:cubicBezTo>
                      <a:pt x="134" y="63"/>
                      <a:pt x="67" y="101"/>
                      <a:pt x="52" y="160"/>
                    </a:cubicBezTo>
                    <a:lnTo>
                      <a:pt x="52" y="160"/>
                    </a:lnTo>
                    <a:cubicBezTo>
                      <a:pt x="43" y="196"/>
                      <a:pt x="54" y="234"/>
                      <a:pt x="82" y="269"/>
                    </a:cubicBezTo>
                    <a:lnTo>
                      <a:pt x="82" y="269"/>
                    </a:lnTo>
                    <a:cubicBezTo>
                      <a:pt x="112" y="306"/>
                      <a:pt x="157" y="334"/>
                      <a:pt x="210" y="347"/>
                    </a:cubicBezTo>
                    <a:lnTo>
                      <a:pt x="210" y="347"/>
                    </a:lnTo>
                    <a:cubicBezTo>
                      <a:pt x="263" y="361"/>
                      <a:pt x="317" y="358"/>
                      <a:pt x="361" y="341"/>
                    </a:cubicBezTo>
                    <a:lnTo>
                      <a:pt x="361" y="341"/>
                    </a:lnTo>
                    <a:cubicBezTo>
                      <a:pt x="402" y="324"/>
                      <a:pt x="431" y="296"/>
                      <a:pt x="439" y="259"/>
                    </a:cubicBezTo>
                    <a:lnTo>
                      <a:pt x="439" y="259"/>
                    </a:lnTo>
                    <a:cubicBezTo>
                      <a:pt x="449" y="224"/>
                      <a:pt x="438" y="185"/>
                      <a:pt x="410" y="150"/>
                    </a:cubicBezTo>
                    <a:lnTo>
                      <a:pt x="410" y="150"/>
                    </a:lnTo>
                    <a:cubicBezTo>
                      <a:pt x="380" y="113"/>
                      <a:pt x="334" y="86"/>
                      <a:pt x="281" y="72"/>
                    </a:cubicBezTo>
                    <a:lnTo>
                      <a:pt x="281" y="72"/>
                    </a:lnTo>
                    <a:cubicBezTo>
                      <a:pt x="258" y="66"/>
                      <a:pt x="235" y="63"/>
                      <a:pt x="213" y="63"/>
                    </a:cubicBezTo>
                    <a:close/>
                    <a:moveTo>
                      <a:pt x="278" y="397"/>
                    </a:moveTo>
                    <a:lnTo>
                      <a:pt x="278" y="397"/>
                    </a:lnTo>
                    <a:cubicBezTo>
                      <a:pt x="253" y="397"/>
                      <a:pt x="226" y="394"/>
                      <a:pt x="200" y="387"/>
                    </a:cubicBezTo>
                    <a:lnTo>
                      <a:pt x="200" y="387"/>
                    </a:lnTo>
                    <a:cubicBezTo>
                      <a:pt x="139" y="371"/>
                      <a:pt x="86" y="338"/>
                      <a:pt x="51" y="295"/>
                    </a:cubicBezTo>
                    <a:lnTo>
                      <a:pt x="51" y="295"/>
                    </a:lnTo>
                    <a:cubicBezTo>
                      <a:pt x="14" y="250"/>
                      <a:pt x="0" y="198"/>
                      <a:pt x="13" y="150"/>
                    </a:cubicBezTo>
                    <a:lnTo>
                      <a:pt x="13" y="150"/>
                    </a:lnTo>
                    <a:cubicBezTo>
                      <a:pt x="38" y="52"/>
                      <a:pt x="163" y="0"/>
                      <a:pt x="291" y="33"/>
                    </a:cubicBezTo>
                    <a:lnTo>
                      <a:pt x="291" y="33"/>
                    </a:lnTo>
                    <a:cubicBezTo>
                      <a:pt x="352" y="48"/>
                      <a:pt x="406" y="81"/>
                      <a:pt x="441" y="125"/>
                    </a:cubicBezTo>
                    <a:lnTo>
                      <a:pt x="441" y="125"/>
                    </a:lnTo>
                    <a:cubicBezTo>
                      <a:pt x="478" y="170"/>
                      <a:pt x="492" y="221"/>
                      <a:pt x="479" y="269"/>
                    </a:cubicBezTo>
                    <a:lnTo>
                      <a:pt x="479" y="269"/>
                    </a:lnTo>
                    <a:cubicBezTo>
                      <a:pt x="467" y="318"/>
                      <a:pt x="430" y="357"/>
                      <a:pt x="376" y="379"/>
                    </a:cubicBezTo>
                    <a:lnTo>
                      <a:pt x="376" y="379"/>
                    </a:lnTo>
                    <a:cubicBezTo>
                      <a:pt x="346" y="390"/>
                      <a:pt x="312" y="397"/>
                      <a:pt x="278" y="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4" name="Freeform 371">
                <a:extLst>
                  <a:ext uri="{FF2B5EF4-FFF2-40B4-BE49-F238E27FC236}">
                    <a16:creationId xmlns:a16="http://schemas.microsoft.com/office/drawing/2014/main" id="{60900B44-A673-6F4A-9DD3-951CD750A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8705" y="3508209"/>
                <a:ext cx="149776" cy="267869"/>
              </a:xfrm>
              <a:custGeom>
                <a:avLst/>
                <a:gdLst>
                  <a:gd name="T0" fmla="*/ 5 w 230"/>
                  <a:gd name="T1" fmla="*/ 172 h 408"/>
                  <a:gd name="T2" fmla="*/ 5 w 230"/>
                  <a:gd name="T3" fmla="*/ 172 h 408"/>
                  <a:gd name="T4" fmla="*/ 2 w 230"/>
                  <a:gd name="T5" fmla="*/ 325 h 408"/>
                  <a:gd name="T6" fmla="*/ 2 w 230"/>
                  <a:gd name="T7" fmla="*/ 325 h 408"/>
                  <a:gd name="T8" fmla="*/ 187 w 230"/>
                  <a:gd name="T9" fmla="*/ 369 h 408"/>
                  <a:gd name="T10" fmla="*/ 187 w 230"/>
                  <a:gd name="T11" fmla="*/ 369 h 408"/>
                  <a:gd name="T12" fmla="*/ 219 w 230"/>
                  <a:gd name="T13" fmla="*/ 145 h 408"/>
                  <a:gd name="T14" fmla="*/ 219 w 230"/>
                  <a:gd name="T15" fmla="*/ 145 h 408"/>
                  <a:gd name="T16" fmla="*/ 5 w 230"/>
                  <a:gd name="T17" fmla="*/ 17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08">
                    <a:moveTo>
                      <a:pt x="5" y="172"/>
                    </a:moveTo>
                    <a:lnTo>
                      <a:pt x="5" y="172"/>
                    </a:lnTo>
                    <a:cubicBezTo>
                      <a:pt x="5" y="172"/>
                      <a:pt x="9" y="189"/>
                      <a:pt x="2" y="325"/>
                    </a:cubicBezTo>
                    <a:lnTo>
                      <a:pt x="2" y="325"/>
                    </a:lnTo>
                    <a:cubicBezTo>
                      <a:pt x="0" y="368"/>
                      <a:pt x="149" y="407"/>
                      <a:pt x="187" y="369"/>
                    </a:cubicBezTo>
                    <a:lnTo>
                      <a:pt x="187" y="369"/>
                    </a:lnTo>
                    <a:cubicBezTo>
                      <a:pt x="226" y="330"/>
                      <a:pt x="210" y="290"/>
                      <a:pt x="219" y="145"/>
                    </a:cubicBezTo>
                    <a:lnTo>
                      <a:pt x="219" y="145"/>
                    </a:lnTo>
                    <a:cubicBezTo>
                      <a:pt x="229" y="0"/>
                      <a:pt x="5" y="172"/>
                      <a:pt x="5" y="172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5" name="Freeform 372">
                <a:extLst>
                  <a:ext uri="{FF2B5EF4-FFF2-40B4-BE49-F238E27FC236}">
                    <a16:creationId xmlns:a16="http://schemas.microsoft.com/office/drawing/2014/main" id="{8A84A5EA-9165-D046-98E9-68352FE77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585" y="3603261"/>
                <a:ext cx="144015" cy="120973"/>
              </a:xfrm>
              <a:custGeom>
                <a:avLst/>
                <a:gdLst>
                  <a:gd name="T0" fmla="*/ 218 w 219"/>
                  <a:gd name="T1" fmla="*/ 0 h 187"/>
                  <a:gd name="T2" fmla="*/ 218 w 219"/>
                  <a:gd name="T3" fmla="*/ 0 h 187"/>
                  <a:gd name="T4" fmla="*/ 0 w 219"/>
                  <a:gd name="T5" fmla="*/ 186 h 187"/>
                  <a:gd name="T6" fmla="*/ 3 w 219"/>
                  <a:gd name="T7" fmla="*/ 64 h 187"/>
                  <a:gd name="T8" fmla="*/ 218 w 219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87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0"/>
                      <a:pt x="182" y="135"/>
                      <a:pt x="0" y="186"/>
                    </a:cubicBezTo>
                    <a:lnTo>
                      <a:pt x="3" y="64"/>
                    </a:lnTo>
                    <a:lnTo>
                      <a:pt x="218" y="0"/>
                    </a:lnTo>
                  </a:path>
                </a:pathLst>
              </a:custGeom>
              <a:solidFill>
                <a:srgbClr val="EA9C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6" name="Freeform 373">
                <a:extLst>
                  <a:ext uri="{FF2B5EF4-FFF2-40B4-BE49-F238E27FC236}">
                    <a16:creationId xmlns:a16="http://schemas.microsoft.com/office/drawing/2014/main" id="{CFA21099-D469-BF4A-A412-0F1E6D545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1160" y="3194258"/>
                <a:ext cx="475251" cy="478130"/>
              </a:xfrm>
              <a:custGeom>
                <a:avLst/>
                <a:gdLst>
                  <a:gd name="T0" fmla="*/ 683 w 729"/>
                  <a:gd name="T1" fmla="*/ 282 h 730"/>
                  <a:gd name="T2" fmla="*/ 683 w 729"/>
                  <a:gd name="T3" fmla="*/ 282 h 730"/>
                  <a:gd name="T4" fmla="*/ 447 w 729"/>
                  <a:gd name="T5" fmla="*/ 683 h 730"/>
                  <a:gd name="T6" fmla="*/ 447 w 729"/>
                  <a:gd name="T7" fmla="*/ 683 h 730"/>
                  <a:gd name="T8" fmla="*/ 46 w 729"/>
                  <a:gd name="T9" fmla="*/ 447 h 730"/>
                  <a:gd name="T10" fmla="*/ 46 w 729"/>
                  <a:gd name="T11" fmla="*/ 447 h 730"/>
                  <a:gd name="T12" fmla="*/ 282 w 729"/>
                  <a:gd name="T13" fmla="*/ 46 h 730"/>
                  <a:gd name="T14" fmla="*/ 282 w 729"/>
                  <a:gd name="T15" fmla="*/ 46 h 730"/>
                  <a:gd name="T16" fmla="*/ 683 w 729"/>
                  <a:gd name="T17" fmla="*/ 282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9" h="730">
                    <a:moveTo>
                      <a:pt x="683" y="282"/>
                    </a:moveTo>
                    <a:lnTo>
                      <a:pt x="683" y="282"/>
                    </a:lnTo>
                    <a:cubicBezTo>
                      <a:pt x="728" y="459"/>
                      <a:pt x="623" y="638"/>
                      <a:pt x="447" y="683"/>
                    </a:cubicBezTo>
                    <a:lnTo>
                      <a:pt x="447" y="683"/>
                    </a:lnTo>
                    <a:cubicBezTo>
                      <a:pt x="271" y="729"/>
                      <a:pt x="91" y="624"/>
                      <a:pt x="46" y="447"/>
                    </a:cubicBezTo>
                    <a:lnTo>
                      <a:pt x="46" y="447"/>
                    </a:lnTo>
                    <a:cubicBezTo>
                      <a:pt x="0" y="271"/>
                      <a:pt x="106" y="91"/>
                      <a:pt x="282" y="46"/>
                    </a:cubicBezTo>
                    <a:lnTo>
                      <a:pt x="282" y="46"/>
                    </a:lnTo>
                    <a:cubicBezTo>
                      <a:pt x="458" y="0"/>
                      <a:pt x="637" y="107"/>
                      <a:pt x="683" y="282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7" name="Freeform 374">
                <a:extLst>
                  <a:ext uri="{FF2B5EF4-FFF2-40B4-BE49-F238E27FC236}">
                    <a16:creationId xmlns:a16="http://schemas.microsoft.com/office/drawing/2014/main" id="{50F09C9A-4004-224C-B34B-E74979321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6922" y="3390118"/>
                <a:ext cx="282270" cy="103691"/>
              </a:xfrm>
              <a:custGeom>
                <a:avLst/>
                <a:gdLst>
                  <a:gd name="T0" fmla="*/ 432 w 433"/>
                  <a:gd name="T1" fmla="*/ 79 h 159"/>
                  <a:gd name="T2" fmla="*/ 432 w 433"/>
                  <a:gd name="T3" fmla="*/ 79 h 159"/>
                  <a:gd name="T4" fmla="*/ 125 w 433"/>
                  <a:gd name="T5" fmla="*/ 158 h 159"/>
                  <a:gd name="T6" fmla="*/ 125 w 433"/>
                  <a:gd name="T7" fmla="*/ 158 h 159"/>
                  <a:gd name="T8" fmla="*/ 28 w 433"/>
                  <a:gd name="T9" fmla="*/ 53 h 159"/>
                  <a:gd name="T10" fmla="*/ 400 w 433"/>
                  <a:gd name="T11" fmla="*/ 0 h 159"/>
                  <a:gd name="T12" fmla="*/ 432 w 433"/>
                  <a:gd name="T13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3" h="159">
                    <a:moveTo>
                      <a:pt x="432" y="79"/>
                    </a:moveTo>
                    <a:lnTo>
                      <a:pt x="432" y="79"/>
                    </a:lnTo>
                    <a:cubicBezTo>
                      <a:pt x="432" y="79"/>
                      <a:pt x="251" y="156"/>
                      <a:pt x="125" y="158"/>
                    </a:cubicBezTo>
                    <a:lnTo>
                      <a:pt x="125" y="158"/>
                    </a:lnTo>
                    <a:cubicBezTo>
                      <a:pt x="0" y="158"/>
                      <a:pt x="28" y="53"/>
                      <a:pt x="28" y="53"/>
                    </a:cubicBezTo>
                    <a:lnTo>
                      <a:pt x="400" y="0"/>
                    </a:lnTo>
                    <a:lnTo>
                      <a:pt x="432" y="79"/>
                    </a:lnTo>
                  </a:path>
                </a:pathLst>
              </a:custGeom>
              <a:solidFill>
                <a:srgbClr val="EA9C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8" name="Freeform 375">
                <a:extLst>
                  <a:ext uri="{FF2B5EF4-FFF2-40B4-BE49-F238E27FC236}">
                    <a16:creationId xmlns:a16="http://schemas.microsoft.com/office/drawing/2014/main" id="{672A8D69-E523-9346-B085-7010BB1FB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1709" y="3038722"/>
                <a:ext cx="668230" cy="532855"/>
              </a:xfrm>
              <a:custGeom>
                <a:avLst/>
                <a:gdLst>
                  <a:gd name="T0" fmla="*/ 263 w 1024"/>
                  <a:gd name="T1" fmla="*/ 637 h 815"/>
                  <a:gd name="T2" fmla="*/ 263 w 1024"/>
                  <a:gd name="T3" fmla="*/ 637 h 815"/>
                  <a:gd name="T4" fmla="*/ 559 w 1024"/>
                  <a:gd name="T5" fmla="*/ 597 h 815"/>
                  <a:gd name="T6" fmla="*/ 559 w 1024"/>
                  <a:gd name="T7" fmla="*/ 597 h 815"/>
                  <a:gd name="T8" fmla="*/ 643 w 1024"/>
                  <a:gd name="T9" fmla="*/ 647 h 815"/>
                  <a:gd name="T10" fmla="*/ 643 w 1024"/>
                  <a:gd name="T11" fmla="*/ 647 h 815"/>
                  <a:gd name="T12" fmla="*/ 668 w 1024"/>
                  <a:gd name="T13" fmla="*/ 665 h 815"/>
                  <a:gd name="T14" fmla="*/ 668 w 1024"/>
                  <a:gd name="T15" fmla="*/ 665 h 815"/>
                  <a:gd name="T16" fmla="*/ 781 w 1024"/>
                  <a:gd name="T17" fmla="*/ 567 h 815"/>
                  <a:gd name="T18" fmla="*/ 781 w 1024"/>
                  <a:gd name="T19" fmla="*/ 567 h 815"/>
                  <a:gd name="T20" fmla="*/ 822 w 1024"/>
                  <a:gd name="T21" fmla="*/ 661 h 815"/>
                  <a:gd name="T22" fmla="*/ 822 w 1024"/>
                  <a:gd name="T23" fmla="*/ 661 h 815"/>
                  <a:gd name="T24" fmla="*/ 813 w 1024"/>
                  <a:gd name="T25" fmla="*/ 804 h 815"/>
                  <a:gd name="T26" fmla="*/ 813 w 1024"/>
                  <a:gd name="T27" fmla="*/ 804 h 815"/>
                  <a:gd name="T28" fmla="*/ 854 w 1024"/>
                  <a:gd name="T29" fmla="*/ 333 h 815"/>
                  <a:gd name="T30" fmla="*/ 854 w 1024"/>
                  <a:gd name="T31" fmla="*/ 333 h 815"/>
                  <a:gd name="T32" fmla="*/ 191 w 1024"/>
                  <a:gd name="T33" fmla="*/ 247 h 815"/>
                  <a:gd name="T34" fmla="*/ 191 w 1024"/>
                  <a:gd name="T35" fmla="*/ 247 h 815"/>
                  <a:gd name="T36" fmla="*/ 63 w 1024"/>
                  <a:gd name="T37" fmla="*/ 254 h 815"/>
                  <a:gd name="T38" fmla="*/ 63 w 1024"/>
                  <a:gd name="T39" fmla="*/ 254 h 815"/>
                  <a:gd name="T40" fmla="*/ 263 w 1024"/>
                  <a:gd name="T41" fmla="*/ 637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4" h="815">
                    <a:moveTo>
                      <a:pt x="263" y="637"/>
                    </a:moveTo>
                    <a:lnTo>
                      <a:pt x="263" y="637"/>
                    </a:lnTo>
                    <a:cubicBezTo>
                      <a:pt x="263" y="637"/>
                      <a:pt x="421" y="569"/>
                      <a:pt x="559" y="597"/>
                    </a:cubicBezTo>
                    <a:lnTo>
                      <a:pt x="559" y="597"/>
                    </a:lnTo>
                    <a:cubicBezTo>
                      <a:pt x="592" y="604"/>
                      <a:pt x="622" y="621"/>
                      <a:pt x="643" y="647"/>
                    </a:cubicBezTo>
                    <a:lnTo>
                      <a:pt x="643" y="647"/>
                    </a:lnTo>
                    <a:cubicBezTo>
                      <a:pt x="650" y="655"/>
                      <a:pt x="658" y="663"/>
                      <a:pt x="668" y="665"/>
                    </a:cubicBezTo>
                    <a:lnTo>
                      <a:pt x="668" y="665"/>
                    </a:lnTo>
                    <a:cubicBezTo>
                      <a:pt x="693" y="671"/>
                      <a:pt x="733" y="569"/>
                      <a:pt x="781" y="567"/>
                    </a:cubicBezTo>
                    <a:lnTo>
                      <a:pt x="781" y="567"/>
                    </a:lnTo>
                    <a:cubicBezTo>
                      <a:pt x="829" y="564"/>
                      <a:pt x="860" y="598"/>
                      <a:pt x="822" y="661"/>
                    </a:cubicBezTo>
                    <a:lnTo>
                      <a:pt x="822" y="661"/>
                    </a:lnTo>
                    <a:cubicBezTo>
                      <a:pt x="782" y="723"/>
                      <a:pt x="795" y="794"/>
                      <a:pt x="813" y="804"/>
                    </a:cubicBezTo>
                    <a:lnTo>
                      <a:pt x="813" y="804"/>
                    </a:lnTo>
                    <a:cubicBezTo>
                      <a:pt x="832" y="814"/>
                      <a:pt x="1023" y="668"/>
                      <a:pt x="854" y="333"/>
                    </a:cubicBezTo>
                    <a:lnTo>
                      <a:pt x="854" y="333"/>
                    </a:lnTo>
                    <a:cubicBezTo>
                      <a:pt x="685" y="0"/>
                      <a:pt x="257" y="180"/>
                      <a:pt x="191" y="247"/>
                    </a:cubicBezTo>
                    <a:lnTo>
                      <a:pt x="191" y="247"/>
                    </a:lnTo>
                    <a:cubicBezTo>
                      <a:pt x="191" y="247"/>
                      <a:pt x="121" y="308"/>
                      <a:pt x="63" y="254"/>
                    </a:cubicBezTo>
                    <a:lnTo>
                      <a:pt x="63" y="254"/>
                    </a:lnTo>
                    <a:cubicBezTo>
                      <a:pt x="63" y="254"/>
                      <a:pt x="0" y="733"/>
                      <a:pt x="263" y="6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A4C362D0-5448-DA47-8C0F-9553EE105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5225" y="4262849"/>
                <a:ext cx="689113" cy="782809"/>
              </a:xfrm>
              <a:custGeom>
                <a:avLst/>
                <a:gdLst>
                  <a:gd name="connsiteX0" fmla="*/ 689113 w 689113"/>
                  <a:gd name="connsiteY0" fmla="*/ 0 h 782809"/>
                  <a:gd name="connsiteX1" fmla="*/ 658404 w 689113"/>
                  <a:gd name="connsiteY1" fmla="*/ 316278 h 782809"/>
                  <a:gd name="connsiteX2" fmla="*/ 621815 w 689113"/>
                  <a:gd name="connsiteY2" fmla="*/ 380318 h 782809"/>
                  <a:gd name="connsiteX3" fmla="*/ 178254 w 689113"/>
                  <a:gd name="connsiteY3" fmla="*/ 670407 h 782809"/>
                  <a:gd name="connsiteX4" fmla="*/ 179296 w 689113"/>
                  <a:gd name="connsiteY4" fmla="*/ 671987 h 782809"/>
                  <a:gd name="connsiteX5" fmla="*/ 170145 w 689113"/>
                  <a:gd name="connsiteY5" fmla="*/ 690386 h 782809"/>
                  <a:gd name="connsiteX6" fmla="*/ 125041 w 689113"/>
                  <a:gd name="connsiteY6" fmla="*/ 740983 h 782809"/>
                  <a:gd name="connsiteX7" fmla="*/ 70785 w 689113"/>
                  <a:gd name="connsiteY7" fmla="*/ 774495 h 782809"/>
                  <a:gd name="connsiteX8" fmla="*/ 15875 w 689113"/>
                  <a:gd name="connsiteY8" fmla="*/ 775810 h 782809"/>
                  <a:gd name="connsiteX9" fmla="*/ 13914 w 689113"/>
                  <a:gd name="connsiteY9" fmla="*/ 774495 h 782809"/>
                  <a:gd name="connsiteX10" fmla="*/ 9338 w 689113"/>
                  <a:gd name="connsiteY10" fmla="*/ 723898 h 782809"/>
                  <a:gd name="connsiteX11" fmla="*/ 66209 w 689113"/>
                  <a:gd name="connsiteY11" fmla="*/ 666073 h 782809"/>
                  <a:gd name="connsiteX12" fmla="*/ 25027 w 689113"/>
                  <a:gd name="connsiteY12" fmla="*/ 680530 h 782809"/>
                  <a:gd name="connsiteX13" fmla="*/ 84512 w 689113"/>
                  <a:gd name="connsiteY13" fmla="*/ 637161 h 782809"/>
                  <a:gd name="connsiteX14" fmla="*/ 135990 w 689113"/>
                  <a:gd name="connsiteY14" fmla="*/ 617017 h 782809"/>
                  <a:gd name="connsiteX15" fmla="*/ 140526 w 689113"/>
                  <a:gd name="connsiteY15" fmla="*/ 613656 h 782809"/>
                  <a:gd name="connsiteX16" fmla="*/ 139627 w 689113"/>
                  <a:gd name="connsiteY16" fmla="*/ 612299 h 782809"/>
                  <a:gd name="connsiteX17" fmla="*/ 476113 w 689113"/>
                  <a:gd name="connsiteY17" fmla="*/ 305823 h 782809"/>
                  <a:gd name="connsiteX18" fmla="*/ 497675 w 689113"/>
                  <a:gd name="connsiteY18" fmla="*/ 256813 h 782809"/>
                  <a:gd name="connsiteX19" fmla="*/ 497675 w 689113"/>
                  <a:gd name="connsiteY19" fmla="*/ 92793 h 78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9113" h="782809">
                    <a:moveTo>
                      <a:pt x="689113" y="0"/>
                    </a:moveTo>
                    <a:lnTo>
                      <a:pt x="658404" y="316278"/>
                    </a:lnTo>
                    <a:cubicBezTo>
                      <a:pt x="656444" y="341764"/>
                      <a:pt x="642723" y="365289"/>
                      <a:pt x="621815" y="380318"/>
                    </a:cubicBezTo>
                    <a:lnTo>
                      <a:pt x="178254" y="670407"/>
                    </a:lnTo>
                    <a:lnTo>
                      <a:pt x="179296" y="671987"/>
                    </a:lnTo>
                    <a:lnTo>
                      <a:pt x="170145" y="690386"/>
                    </a:lnTo>
                    <a:cubicBezTo>
                      <a:pt x="160339" y="710756"/>
                      <a:pt x="144651" y="729155"/>
                      <a:pt x="125041" y="740983"/>
                    </a:cubicBezTo>
                    <a:lnTo>
                      <a:pt x="70785" y="774495"/>
                    </a:lnTo>
                    <a:cubicBezTo>
                      <a:pt x="54443" y="785009"/>
                      <a:pt x="32871" y="785666"/>
                      <a:pt x="15875" y="775810"/>
                    </a:cubicBezTo>
                    <a:cubicBezTo>
                      <a:pt x="15222" y="775152"/>
                      <a:pt x="14568" y="775152"/>
                      <a:pt x="13914" y="774495"/>
                    </a:cubicBezTo>
                    <a:cubicBezTo>
                      <a:pt x="-3082" y="763325"/>
                      <a:pt x="-4389" y="739012"/>
                      <a:pt x="9338" y="723898"/>
                    </a:cubicBezTo>
                    <a:lnTo>
                      <a:pt x="66209" y="666073"/>
                    </a:lnTo>
                    <a:cubicBezTo>
                      <a:pt x="66209" y="666073"/>
                      <a:pt x="34178" y="690386"/>
                      <a:pt x="25027" y="680530"/>
                    </a:cubicBezTo>
                    <a:cubicBezTo>
                      <a:pt x="18490" y="673959"/>
                      <a:pt x="55750" y="637818"/>
                      <a:pt x="84512" y="637161"/>
                    </a:cubicBezTo>
                    <a:cubicBezTo>
                      <a:pt x="106084" y="636175"/>
                      <a:pt x="126920" y="623362"/>
                      <a:pt x="135990" y="617017"/>
                    </a:cubicBezTo>
                    <a:lnTo>
                      <a:pt x="140526" y="613656"/>
                    </a:lnTo>
                    <a:lnTo>
                      <a:pt x="139627" y="612299"/>
                    </a:lnTo>
                    <a:lnTo>
                      <a:pt x="476113" y="305823"/>
                    </a:lnTo>
                    <a:cubicBezTo>
                      <a:pt x="489834" y="292754"/>
                      <a:pt x="497675" y="275110"/>
                      <a:pt x="497675" y="256813"/>
                    </a:cubicBezTo>
                    <a:lnTo>
                      <a:pt x="497675" y="92793"/>
                    </a:ln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0" name="Freeform 377">
                <a:extLst>
                  <a:ext uri="{FF2B5EF4-FFF2-40B4-BE49-F238E27FC236}">
                    <a16:creationId xmlns:a16="http://schemas.microsoft.com/office/drawing/2014/main" id="{13F643A1-CB7F-854C-942B-5FF3DAED5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4078" y="3830803"/>
                <a:ext cx="371560" cy="613505"/>
              </a:xfrm>
              <a:custGeom>
                <a:avLst/>
                <a:gdLst>
                  <a:gd name="T0" fmla="*/ 355 w 570"/>
                  <a:gd name="T1" fmla="*/ 0 h 941"/>
                  <a:gd name="T2" fmla="*/ 355 w 570"/>
                  <a:gd name="T3" fmla="*/ 0 h 941"/>
                  <a:gd name="T4" fmla="*/ 569 w 570"/>
                  <a:gd name="T5" fmla="*/ 853 h 941"/>
                  <a:gd name="T6" fmla="*/ 569 w 570"/>
                  <a:gd name="T7" fmla="*/ 853 h 941"/>
                  <a:gd name="T8" fmla="*/ 151 w 570"/>
                  <a:gd name="T9" fmla="*/ 890 h 941"/>
                  <a:gd name="T10" fmla="*/ 151 w 570"/>
                  <a:gd name="T11" fmla="*/ 890 h 941"/>
                  <a:gd name="T12" fmla="*/ 355 w 570"/>
                  <a:gd name="T13" fmla="*/ 0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0" h="941">
                    <a:moveTo>
                      <a:pt x="355" y="0"/>
                    </a:moveTo>
                    <a:lnTo>
                      <a:pt x="355" y="0"/>
                    </a:lnTo>
                    <a:cubicBezTo>
                      <a:pt x="355" y="0"/>
                      <a:pt x="511" y="235"/>
                      <a:pt x="569" y="853"/>
                    </a:cubicBezTo>
                    <a:lnTo>
                      <a:pt x="569" y="853"/>
                    </a:lnTo>
                    <a:cubicBezTo>
                      <a:pt x="569" y="853"/>
                      <a:pt x="303" y="940"/>
                      <a:pt x="151" y="890"/>
                    </a:cubicBezTo>
                    <a:lnTo>
                      <a:pt x="151" y="890"/>
                    </a:lnTo>
                    <a:cubicBezTo>
                      <a:pt x="0" y="842"/>
                      <a:pt x="355" y="0"/>
                      <a:pt x="35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1" name="Freeform 386">
                <a:extLst>
                  <a:ext uri="{FF2B5EF4-FFF2-40B4-BE49-F238E27FC236}">
                    <a16:creationId xmlns:a16="http://schemas.microsoft.com/office/drawing/2014/main" id="{2D02DE2E-540E-2D4A-963E-C4E281229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7532" y="4041066"/>
                <a:ext cx="218903" cy="711434"/>
              </a:xfrm>
              <a:custGeom>
                <a:avLst/>
                <a:gdLst>
                  <a:gd name="T0" fmla="*/ 336 w 337"/>
                  <a:gd name="T1" fmla="*/ 173 h 1089"/>
                  <a:gd name="T2" fmla="*/ 247 w 337"/>
                  <a:gd name="T3" fmla="*/ 349 h 1089"/>
                  <a:gd name="T4" fmla="*/ 247 w 337"/>
                  <a:gd name="T5" fmla="*/ 349 h 1089"/>
                  <a:gd name="T6" fmla="*/ 211 w 337"/>
                  <a:gd name="T7" fmla="*/ 484 h 1089"/>
                  <a:gd name="T8" fmla="*/ 172 w 337"/>
                  <a:gd name="T9" fmla="*/ 1088 h 1089"/>
                  <a:gd name="T10" fmla="*/ 54 w 337"/>
                  <a:gd name="T11" fmla="*/ 1085 h 1089"/>
                  <a:gd name="T12" fmla="*/ 1 w 337"/>
                  <a:gd name="T13" fmla="*/ 406 h 1089"/>
                  <a:gd name="T14" fmla="*/ 1 w 337"/>
                  <a:gd name="T15" fmla="*/ 406 h 1089"/>
                  <a:gd name="T16" fmla="*/ 5 w 337"/>
                  <a:gd name="T17" fmla="*/ 343 h 1089"/>
                  <a:gd name="T18" fmla="*/ 65 w 337"/>
                  <a:gd name="T19" fmla="*/ 0 h 1089"/>
                  <a:gd name="T20" fmla="*/ 336 w 337"/>
                  <a:gd name="T21" fmla="*/ 173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089">
                    <a:moveTo>
                      <a:pt x="336" y="173"/>
                    </a:moveTo>
                    <a:lnTo>
                      <a:pt x="247" y="349"/>
                    </a:lnTo>
                    <a:lnTo>
                      <a:pt x="247" y="349"/>
                    </a:lnTo>
                    <a:cubicBezTo>
                      <a:pt x="226" y="391"/>
                      <a:pt x="214" y="437"/>
                      <a:pt x="211" y="484"/>
                    </a:cubicBezTo>
                    <a:lnTo>
                      <a:pt x="172" y="1088"/>
                    </a:lnTo>
                    <a:lnTo>
                      <a:pt x="54" y="1085"/>
                    </a:lnTo>
                    <a:lnTo>
                      <a:pt x="1" y="406"/>
                    </a:lnTo>
                    <a:lnTo>
                      <a:pt x="1" y="406"/>
                    </a:lnTo>
                    <a:cubicBezTo>
                      <a:pt x="0" y="386"/>
                      <a:pt x="1" y="365"/>
                      <a:pt x="5" y="343"/>
                    </a:cubicBezTo>
                    <a:lnTo>
                      <a:pt x="65" y="0"/>
                    </a:lnTo>
                    <a:lnTo>
                      <a:pt x="336" y="173"/>
                    </a:ln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0EB8066A-4B33-B240-92E2-40EA91380837}"/>
                  </a:ext>
                </a:extLst>
              </p:cNvPr>
              <p:cNvGrpSpPr/>
              <p:nvPr/>
            </p:nvGrpSpPr>
            <p:grpSpPr>
              <a:xfrm>
                <a:off x="13914127" y="4516315"/>
                <a:ext cx="1059951" cy="861212"/>
                <a:chOff x="13914127" y="4516315"/>
                <a:chExt cx="1059951" cy="861212"/>
              </a:xfrm>
            </p:grpSpPr>
            <p:sp>
              <p:nvSpPr>
                <p:cNvPr id="239" name="Freeform 379">
                  <a:extLst>
                    <a:ext uri="{FF2B5EF4-FFF2-40B4-BE49-F238E27FC236}">
                      <a16:creationId xmlns:a16="http://schemas.microsoft.com/office/drawing/2014/main" id="{F5C490E3-AC53-5F4F-8190-B72988D4B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8854" y="4792825"/>
                  <a:ext cx="999464" cy="584702"/>
                </a:xfrm>
                <a:custGeom>
                  <a:avLst/>
                  <a:gdLst>
                    <a:gd name="T0" fmla="*/ 1529 w 1531"/>
                    <a:gd name="T1" fmla="*/ 452 h 896"/>
                    <a:gd name="T2" fmla="*/ 1416 w 1531"/>
                    <a:gd name="T3" fmla="*/ 438 h 896"/>
                    <a:gd name="T4" fmla="*/ 681 w 1531"/>
                    <a:gd name="T5" fmla="*/ 13 h 896"/>
                    <a:gd name="T6" fmla="*/ 681 w 1531"/>
                    <a:gd name="T7" fmla="*/ 13 h 896"/>
                    <a:gd name="T8" fmla="*/ 589 w 1531"/>
                    <a:gd name="T9" fmla="*/ 18 h 896"/>
                    <a:gd name="T10" fmla="*/ 70 w 1531"/>
                    <a:gd name="T11" fmla="*/ 318 h 896"/>
                    <a:gd name="T12" fmla="*/ 1 w 1531"/>
                    <a:gd name="T13" fmla="*/ 308 h 896"/>
                    <a:gd name="T14" fmla="*/ 1 w 1531"/>
                    <a:gd name="T15" fmla="*/ 377 h 896"/>
                    <a:gd name="T16" fmla="*/ 1 w 1531"/>
                    <a:gd name="T17" fmla="*/ 377 h 896"/>
                    <a:gd name="T18" fmla="*/ 1 w 1531"/>
                    <a:gd name="T19" fmla="*/ 377 h 896"/>
                    <a:gd name="T20" fmla="*/ 17 w 1531"/>
                    <a:gd name="T21" fmla="*/ 401 h 896"/>
                    <a:gd name="T22" fmla="*/ 848 w 1531"/>
                    <a:gd name="T23" fmla="*/ 882 h 896"/>
                    <a:gd name="T24" fmla="*/ 848 w 1531"/>
                    <a:gd name="T25" fmla="*/ 882 h 896"/>
                    <a:gd name="T26" fmla="*/ 940 w 1531"/>
                    <a:gd name="T27" fmla="*/ 878 h 896"/>
                    <a:gd name="T28" fmla="*/ 1507 w 1531"/>
                    <a:gd name="T29" fmla="*/ 551 h 896"/>
                    <a:gd name="T30" fmla="*/ 1507 w 1531"/>
                    <a:gd name="T31" fmla="*/ 551 h 896"/>
                    <a:gd name="T32" fmla="*/ 1529 w 1531"/>
                    <a:gd name="T33" fmla="*/ 520 h 896"/>
                    <a:gd name="T34" fmla="*/ 1529 w 1531"/>
                    <a:gd name="T35" fmla="*/ 452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31" h="896">
                      <a:moveTo>
                        <a:pt x="1529" y="452"/>
                      </a:moveTo>
                      <a:lnTo>
                        <a:pt x="1416" y="438"/>
                      </a:lnTo>
                      <a:lnTo>
                        <a:pt x="681" y="13"/>
                      </a:lnTo>
                      <a:lnTo>
                        <a:pt x="681" y="13"/>
                      </a:lnTo>
                      <a:cubicBezTo>
                        <a:pt x="658" y="0"/>
                        <a:pt x="617" y="2"/>
                        <a:pt x="589" y="18"/>
                      </a:cubicBezTo>
                      <a:lnTo>
                        <a:pt x="70" y="318"/>
                      </a:lnTo>
                      <a:lnTo>
                        <a:pt x="1" y="308"/>
                      </a:lnTo>
                      <a:lnTo>
                        <a:pt x="1" y="377"/>
                      </a:lnTo>
                      <a:lnTo>
                        <a:pt x="1" y="377"/>
                      </a:lnTo>
                      <a:lnTo>
                        <a:pt x="1" y="377"/>
                      </a:lnTo>
                      <a:cubicBezTo>
                        <a:pt x="0" y="386"/>
                        <a:pt x="5" y="395"/>
                        <a:pt x="17" y="401"/>
                      </a:cubicBezTo>
                      <a:lnTo>
                        <a:pt x="848" y="882"/>
                      </a:lnTo>
                      <a:lnTo>
                        <a:pt x="848" y="882"/>
                      </a:lnTo>
                      <a:cubicBezTo>
                        <a:pt x="872" y="895"/>
                        <a:pt x="913" y="893"/>
                        <a:pt x="940" y="878"/>
                      </a:cubicBezTo>
                      <a:lnTo>
                        <a:pt x="1507" y="551"/>
                      </a:lnTo>
                      <a:lnTo>
                        <a:pt x="1507" y="551"/>
                      </a:lnTo>
                      <a:cubicBezTo>
                        <a:pt x="1522" y="542"/>
                        <a:pt x="1530" y="530"/>
                        <a:pt x="1529" y="520"/>
                      </a:cubicBezTo>
                      <a:lnTo>
                        <a:pt x="1529" y="452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0" name="Freeform 380">
                  <a:extLst>
                    <a:ext uri="{FF2B5EF4-FFF2-40B4-BE49-F238E27FC236}">
                      <a16:creationId xmlns:a16="http://schemas.microsoft.com/office/drawing/2014/main" id="{F34D28FD-B149-044D-85DD-F5A161FEE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8855" y="4893635"/>
                  <a:ext cx="639427" cy="483891"/>
                </a:xfrm>
                <a:custGeom>
                  <a:avLst/>
                  <a:gdLst>
                    <a:gd name="T0" fmla="*/ 977 w 978"/>
                    <a:gd name="T1" fmla="*/ 31 h 739"/>
                    <a:gd name="T2" fmla="*/ 925 w 978"/>
                    <a:gd name="T3" fmla="*/ 0 h 739"/>
                    <a:gd name="T4" fmla="*/ 352 w 978"/>
                    <a:gd name="T5" fmla="*/ 0 h 739"/>
                    <a:gd name="T6" fmla="*/ 70 w 978"/>
                    <a:gd name="T7" fmla="*/ 164 h 739"/>
                    <a:gd name="T8" fmla="*/ 1 w 978"/>
                    <a:gd name="T9" fmla="*/ 154 h 739"/>
                    <a:gd name="T10" fmla="*/ 1 w 978"/>
                    <a:gd name="T11" fmla="*/ 223 h 739"/>
                    <a:gd name="T12" fmla="*/ 1 w 978"/>
                    <a:gd name="T13" fmla="*/ 223 h 739"/>
                    <a:gd name="T14" fmla="*/ 1 w 978"/>
                    <a:gd name="T15" fmla="*/ 223 h 739"/>
                    <a:gd name="T16" fmla="*/ 17 w 978"/>
                    <a:gd name="T17" fmla="*/ 247 h 739"/>
                    <a:gd name="T18" fmla="*/ 848 w 978"/>
                    <a:gd name="T19" fmla="*/ 728 h 739"/>
                    <a:gd name="T20" fmla="*/ 848 w 978"/>
                    <a:gd name="T21" fmla="*/ 728 h 739"/>
                    <a:gd name="T22" fmla="*/ 896 w 978"/>
                    <a:gd name="T23" fmla="*/ 737 h 739"/>
                    <a:gd name="T24" fmla="*/ 977 w 978"/>
                    <a:gd name="T25" fmla="*/ 31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8" h="739">
                      <a:moveTo>
                        <a:pt x="977" y="31"/>
                      </a:moveTo>
                      <a:lnTo>
                        <a:pt x="925" y="0"/>
                      </a:lnTo>
                      <a:lnTo>
                        <a:pt x="352" y="0"/>
                      </a:lnTo>
                      <a:lnTo>
                        <a:pt x="70" y="164"/>
                      </a:lnTo>
                      <a:lnTo>
                        <a:pt x="1" y="154"/>
                      </a:lnTo>
                      <a:lnTo>
                        <a:pt x="1" y="223"/>
                      </a:lnTo>
                      <a:lnTo>
                        <a:pt x="1" y="223"/>
                      </a:lnTo>
                      <a:lnTo>
                        <a:pt x="1" y="223"/>
                      </a:lnTo>
                      <a:cubicBezTo>
                        <a:pt x="0" y="232"/>
                        <a:pt x="5" y="241"/>
                        <a:pt x="17" y="247"/>
                      </a:cubicBezTo>
                      <a:lnTo>
                        <a:pt x="848" y="728"/>
                      </a:lnTo>
                      <a:lnTo>
                        <a:pt x="848" y="728"/>
                      </a:lnTo>
                      <a:cubicBezTo>
                        <a:pt x="861" y="735"/>
                        <a:pt x="878" y="738"/>
                        <a:pt x="896" y="737"/>
                      </a:cubicBezTo>
                      <a:lnTo>
                        <a:pt x="977" y="31"/>
                      </a:lnTo>
                    </a:path>
                  </a:pathLst>
                </a:custGeom>
                <a:solidFill>
                  <a:srgbClr val="396CA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1" name="Freeform 381">
                  <a:extLst>
                    <a:ext uri="{FF2B5EF4-FFF2-40B4-BE49-F238E27FC236}">
                      <a16:creationId xmlns:a16="http://schemas.microsoft.com/office/drawing/2014/main" id="{D8D2D1C0-A82E-414F-BDE5-24A956396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8854" y="4994446"/>
                  <a:ext cx="20161" cy="66248"/>
                </a:xfrm>
                <a:custGeom>
                  <a:avLst/>
                  <a:gdLst>
                    <a:gd name="T0" fmla="*/ 31 w 32"/>
                    <a:gd name="T1" fmla="*/ 5 h 102"/>
                    <a:gd name="T2" fmla="*/ 1 w 32"/>
                    <a:gd name="T3" fmla="*/ 0 h 102"/>
                    <a:gd name="T4" fmla="*/ 1 w 32"/>
                    <a:gd name="T5" fmla="*/ 69 h 102"/>
                    <a:gd name="T6" fmla="*/ 1 w 32"/>
                    <a:gd name="T7" fmla="*/ 69 h 102"/>
                    <a:gd name="T8" fmla="*/ 1 w 32"/>
                    <a:gd name="T9" fmla="*/ 69 h 102"/>
                    <a:gd name="T10" fmla="*/ 17 w 32"/>
                    <a:gd name="T11" fmla="*/ 93 h 102"/>
                    <a:gd name="T12" fmla="*/ 31 w 32"/>
                    <a:gd name="T13" fmla="*/ 101 h 102"/>
                    <a:gd name="T14" fmla="*/ 31 w 32"/>
                    <a:gd name="T15" fmla="*/ 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102">
                      <a:moveTo>
                        <a:pt x="31" y="5"/>
                      </a:moveTo>
                      <a:lnTo>
                        <a:pt x="1" y="0"/>
                      </a:lnTo>
                      <a:lnTo>
                        <a:pt x="1" y="69"/>
                      </a:lnTo>
                      <a:lnTo>
                        <a:pt x="1" y="69"/>
                      </a:lnTo>
                      <a:lnTo>
                        <a:pt x="1" y="69"/>
                      </a:lnTo>
                      <a:cubicBezTo>
                        <a:pt x="0" y="78"/>
                        <a:pt x="5" y="87"/>
                        <a:pt x="17" y="93"/>
                      </a:cubicBezTo>
                      <a:lnTo>
                        <a:pt x="31" y="101"/>
                      </a:lnTo>
                      <a:lnTo>
                        <a:pt x="31" y="5"/>
                      </a:lnTo>
                    </a:path>
                  </a:pathLst>
                </a:custGeom>
                <a:solidFill>
                  <a:srgbClr val="5793C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2" name="Freeform 383">
                  <a:extLst>
                    <a:ext uri="{FF2B5EF4-FFF2-40B4-BE49-F238E27FC236}">
                      <a16:creationId xmlns:a16="http://schemas.microsoft.com/office/drawing/2014/main" id="{14A992FB-C617-8E45-BD49-9B974A520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3093" y="4749621"/>
                  <a:ext cx="1010985" cy="581821"/>
                </a:xfrm>
                <a:custGeom>
                  <a:avLst/>
                  <a:gdLst>
                    <a:gd name="T0" fmla="*/ 856 w 1546"/>
                    <a:gd name="T1" fmla="*/ 877 h 892"/>
                    <a:gd name="T2" fmla="*/ 25 w 1546"/>
                    <a:gd name="T3" fmla="*/ 397 h 892"/>
                    <a:gd name="T4" fmla="*/ 25 w 1546"/>
                    <a:gd name="T5" fmla="*/ 397 h 892"/>
                    <a:gd name="T6" fmla="*/ 31 w 1546"/>
                    <a:gd name="T7" fmla="*/ 344 h 892"/>
                    <a:gd name="T8" fmla="*/ 597 w 1546"/>
                    <a:gd name="T9" fmla="*/ 17 h 892"/>
                    <a:gd name="T10" fmla="*/ 597 w 1546"/>
                    <a:gd name="T11" fmla="*/ 17 h 892"/>
                    <a:gd name="T12" fmla="*/ 689 w 1546"/>
                    <a:gd name="T13" fmla="*/ 13 h 892"/>
                    <a:gd name="T14" fmla="*/ 1521 w 1546"/>
                    <a:gd name="T15" fmla="*/ 493 h 892"/>
                    <a:gd name="T16" fmla="*/ 1521 w 1546"/>
                    <a:gd name="T17" fmla="*/ 493 h 892"/>
                    <a:gd name="T18" fmla="*/ 1515 w 1546"/>
                    <a:gd name="T19" fmla="*/ 546 h 892"/>
                    <a:gd name="T20" fmla="*/ 948 w 1546"/>
                    <a:gd name="T21" fmla="*/ 873 h 892"/>
                    <a:gd name="T22" fmla="*/ 948 w 1546"/>
                    <a:gd name="T23" fmla="*/ 873 h 892"/>
                    <a:gd name="T24" fmla="*/ 856 w 1546"/>
                    <a:gd name="T25" fmla="*/ 877 h 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6" h="892">
                      <a:moveTo>
                        <a:pt x="856" y="877"/>
                      </a:moveTo>
                      <a:lnTo>
                        <a:pt x="25" y="397"/>
                      </a:lnTo>
                      <a:lnTo>
                        <a:pt x="25" y="397"/>
                      </a:lnTo>
                      <a:cubicBezTo>
                        <a:pt x="0" y="383"/>
                        <a:pt x="4" y="359"/>
                        <a:pt x="31" y="344"/>
                      </a:cubicBezTo>
                      <a:lnTo>
                        <a:pt x="597" y="17"/>
                      </a:lnTo>
                      <a:lnTo>
                        <a:pt x="597" y="17"/>
                      </a:lnTo>
                      <a:cubicBezTo>
                        <a:pt x="625" y="1"/>
                        <a:pt x="666" y="0"/>
                        <a:pt x="689" y="13"/>
                      </a:cubicBezTo>
                      <a:lnTo>
                        <a:pt x="1521" y="493"/>
                      </a:lnTo>
                      <a:lnTo>
                        <a:pt x="1521" y="493"/>
                      </a:lnTo>
                      <a:cubicBezTo>
                        <a:pt x="1545" y="507"/>
                        <a:pt x="1542" y="531"/>
                        <a:pt x="1515" y="546"/>
                      </a:cubicBezTo>
                      <a:lnTo>
                        <a:pt x="948" y="873"/>
                      </a:lnTo>
                      <a:lnTo>
                        <a:pt x="948" y="873"/>
                      </a:lnTo>
                      <a:cubicBezTo>
                        <a:pt x="921" y="889"/>
                        <a:pt x="880" y="891"/>
                        <a:pt x="856" y="877"/>
                      </a:cubicBezTo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3" name="Freeform 384">
                  <a:extLst>
                    <a:ext uri="{FF2B5EF4-FFF2-40B4-BE49-F238E27FC236}">
                      <a16:creationId xmlns:a16="http://schemas.microsoft.com/office/drawing/2014/main" id="{A02FF228-3C41-524E-8D0B-84646CAFD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49503" y="4864833"/>
                  <a:ext cx="728716" cy="417643"/>
                </a:xfrm>
                <a:custGeom>
                  <a:avLst/>
                  <a:gdLst>
                    <a:gd name="T0" fmla="*/ 711 w 1117"/>
                    <a:gd name="T1" fmla="*/ 628 h 641"/>
                    <a:gd name="T2" fmla="*/ 19 w 1117"/>
                    <a:gd name="T3" fmla="*/ 229 h 641"/>
                    <a:gd name="T4" fmla="*/ 19 w 1117"/>
                    <a:gd name="T5" fmla="*/ 229 h 641"/>
                    <a:gd name="T6" fmla="*/ 25 w 1117"/>
                    <a:gd name="T7" fmla="*/ 185 h 641"/>
                    <a:gd name="T8" fmla="*/ 328 w 1117"/>
                    <a:gd name="T9" fmla="*/ 14 h 641"/>
                    <a:gd name="T10" fmla="*/ 328 w 1117"/>
                    <a:gd name="T11" fmla="*/ 14 h 641"/>
                    <a:gd name="T12" fmla="*/ 405 w 1117"/>
                    <a:gd name="T13" fmla="*/ 11 h 641"/>
                    <a:gd name="T14" fmla="*/ 1096 w 1117"/>
                    <a:gd name="T15" fmla="*/ 410 h 641"/>
                    <a:gd name="T16" fmla="*/ 1096 w 1117"/>
                    <a:gd name="T17" fmla="*/ 410 h 641"/>
                    <a:gd name="T18" fmla="*/ 1091 w 1117"/>
                    <a:gd name="T19" fmla="*/ 454 h 641"/>
                    <a:gd name="T20" fmla="*/ 788 w 1117"/>
                    <a:gd name="T21" fmla="*/ 625 h 641"/>
                    <a:gd name="T22" fmla="*/ 788 w 1117"/>
                    <a:gd name="T23" fmla="*/ 625 h 641"/>
                    <a:gd name="T24" fmla="*/ 711 w 1117"/>
                    <a:gd name="T25" fmla="*/ 628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7" h="641">
                      <a:moveTo>
                        <a:pt x="711" y="628"/>
                      </a:moveTo>
                      <a:lnTo>
                        <a:pt x="19" y="229"/>
                      </a:lnTo>
                      <a:lnTo>
                        <a:pt x="19" y="229"/>
                      </a:lnTo>
                      <a:cubicBezTo>
                        <a:pt x="0" y="218"/>
                        <a:pt x="2" y="198"/>
                        <a:pt x="25" y="185"/>
                      </a:cubicBezTo>
                      <a:lnTo>
                        <a:pt x="328" y="14"/>
                      </a:lnTo>
                      <a:lnTo>
                        <a:pt x="328" y="14"/>
                      </a:lnTo>
                      <a:cubicBezTo>
                        <a:pt x="351" y="1"/>
                        <a:pt x="385" y="0"/>
                        <a:pt x="405" y="11"/>
                      </a:cubicBezTo>
                      <a:lnTo>
                        <a:pt x="1096" y="410"/>
                      </a:lnTo>
                      <a:lnTo>
                        <a:pt x="1096" y="410"/>
                      </a:lnTo>
                      <a:cubicBezTo>
                        <a:pt x="1116" y="422"/>
                        <a:pt x="1113" y="441"/>
                        <a:pt x="1091" y="454"/>
                      </a:cubicBezTo>
                      <a:lnTo>
                        <a:pt x="788" y="625"/>
                      </a:lnTo>
                      <a:lnTo>
                        <a:pt x="788" y="625"/>
                      </a:lnTo>
                      <a:cubicBezTo>
                        <a:pt x="765" y="638"/>
                        <a:pt x="730" y="640"/>
                        <a:pt x="711" y="628"/>
                      </a:cubicBezTo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4" name="Freeform 385">
                  <a:extLst>
                    <a:ext uri="{FF2B5EF4-FFF2-40B4-BE49-F238E27FC236}">
                      <a16:creationId xmlns:a16="http://schemas.microsoft.com/office/drawing/2014/main" id="{49BC03E8-54FD-FE49-A32E-8B95B785E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63454" y="4706416"/>
                  <a:ext cx="129615" cy="250587"/>
                </a:xfrm>
                <a:custGeom>
                  <a:avLst/>
                  <a:gdLst>
                    <a:gd name="T0" fmla="*/ 15 w 200"/>
                    <a:gd name="T1" fmla="*/ 67 h 383"/>
                    <a:gd name="T2" fmla="*/ 7 w 200"/>
                    <a:gd name="T3" fmla="*/ 125 h 383"/>
                    <a:gd name="T4" fmla="*/ 7 w 200"/>
                    <a:gd name="T5" fmla="*/ 125 h 383"/>
                    <a:gd name="T6" fmla="*/ 11 w 200"/>
                    <a:gd name="T7" fmla="*/ 272 h 383"/>
                    <a:gd name="T8" fmla="*/ 21 w 200"/>
                    <a:gd name="T9" fmla="*/ 322 h 383"/>
                    <a:gd name="T10" fmla="*/ 21 w 200"/>
                    <a:gd name="T11" fmla="*/ 322 h 383"/>
                    <a:gd name="T12" fmla="*/ 78 w 200"/>
                    <a:gd name="T13" fmla="*/ 378 h 383"/>
                    <a:gd name="T14" fmla="*/ 78 w 200"/>
                    <a:gd name="T15" fmla="*/ 378 h 383"/>
                    <a:gd name="T16" fmla="*/ 124 w 200"/>
                    <a:gd name="T17" fmla="*/ 344 h 383"/>
                    <a:gd name="T18" fmla="*/ 138 w 200"/>
                    <a:gd name="T19" fmla="*/ 221 h 383"/>
                    <a:gd name="T20" fmla="*/ 138 w 200"/>
                    <a:gd name="T21" fmla="*/ 221 h 383"/>
                    <a:gd name="T22" fmla="*/ 184 w 200"/>
                    <a:gd name="T23" fmla="*/ 262 h 383"/>
                    <a:gd name="T24" fmla="*/ 184 w 200"/>
                    <a:gd name="T25" fmla="*/ 262 h 383"/>
                    <a:gd name="T26" fmla="*/ 133 w 200"/>
                    <a:gd name="T27" fmla="*/ 70 h 383"/>
                    <a:gd name="T28" fmla="*/ 133 w 200"/>
                    <a:gd name="T29" fmla="*/ 70 h 383"/>
                    <a:gd name="T30" fmla="*/ 15 w 200"/>
                    <a:gd name="T31" fmla="*/ 67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0" h="383">
                      <a:moveTo>
                        <a:pt x="15" y="67"/>
                      </a:moveTo>
                      <a:lnTo>
                        <a:pt x="7" y="125"/>
                      </a:lnTo>
                      <a:lnTo>
                        <a:pt x="7" y="125"/>
                      </a:lnTo>
                      <a:cubicBezTo>
                        <a:pt x="0" y="173"/>
                        <a:pt x="1" y="223"/>
                        <a:pt x="11" y="272"/>
                      </a:cubicBezTo>
                      <a:lnTo>
                        <a:pt x="21" y="322"/>
                      </a:lnTo>
                      <a:lnTo>
                        <a:pt x="21" y="322"/>
                      </a:lnTo>
                      <a:cubicBezTo>
                        <a:pt x="27" y="351"/>
                        <a:pt x="50" y="373"/>
                        <a:pt x="78" y="378"/>
                      </a:cubicBezTo>
                      <a:lnTo>
                        <a:pt x="78" y="378"/>
                      </a:lnTo>
                      <a:cubicBezTo>
                        <a:pt x="100" y="382"/>
                        <a:pt x="121" y="367"/>
                        <a:pt x="124" y="344"/>
                      </a:cubicBezTo>
                      <a:lnTo>
                        <a:pt x="138" y="221"/>
                      </a:lnTo>
                      <a:lnTo>
                        <a:pt x="138" y="221"/>
                      </a:lnTo>
                      <a:cubicBezTo>
                        <a:pt x="138" y="221"/>
                        <a:pt x="169" y="262"/>
                        <a:pt x="184" y="262"/>
                      </a:cubicBezTo>
                      <a:lnTo>
                        <a:pt x="184" y="262"/>
                      </a:lnTo>
                      <a:cubicBezTo>
                        <a:pt x="199" y="262"/>
                        <a:pt x="167" y="140"/>
                        <a:pt x="133" y="70"/>
                      </a:cubicBezTo>
                      <a:lnTo>
                        <a:pt x="133" y="70"/>
                      </a:lnTo>
                      <a:cubicBezTo>
                        <a:pt x="99" y="0"/>
                        <a:pt x="15" y="67"/>
                        <a:pt x="15" y="67"/>
                      </a:cubicBezTo>
                    </a:path>
                  </a:pathLst>
                </a:custGeom>
                <a:solidFill>
                  <a:srgbClr val="FFC2B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5" name="Freeform 387">
                  <a:extLst>
                    <a:ext uri="{FF2B5EF4-FFF2-40B4-BE49-F238E27FC236}">
                      <a16:creationId xmlns:a16="http://schemas.microsoft.com/office/drawing/2014/main" id="{90C298BE-50EE-5949-8639-772D70BDD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5649" y="4516316"/>
                  <a:ext cx="616385" cy="838169"/>
                </a:xfrm>
                <a:custGeom>
                  <a:avLst/>
                  <a:gdLst>
                    <a:gd name="T0" fmla="*/ 887 w 943"/>
                    <a:gd name="T1" fmla="*/ 1281 h 1282"/>
                    <a:gd name="T2" fmla="*/ 817 w 943"/>
                    <a:gd name="T3" fmla="*/ 1190 h 1282"/>
                    <a:gd name="T4" fmla="*/ 84 w 943"/>
                    <a:gd name="T5" fmla="*/ 766 h 1282"/>
                    <a:gd name="T6" fmla="*/ 84 w 943"/>
                    <a:gd name="T7" fmla="*/ 766 h 1282"/>
                    <a:gd name="T8" fmla="*/ 41 w 943"/>
                    <a:gd name="T9" fmla="*/ 684 h 1282"/>
                    <a:gd name="T10" fmla="*/ 42 w 943"/>
                    <a:gd name="T11" fmla="*/ 83 h 1282"/>
                    <a:gd name="T12" fmla="*/ 0 w 943"/>
                    <a:gd name="T13" fmla="*/ 28 h 1282"/>
                    <a:gd name="T14" fmla="*/ 39 w 943"/>
                    <a:gd name="T15" fmla="*/ 6 h 1282"/>
                    <a:gd name="T16" fmla="*/ 39 w 943"/>
                    <a:gd name="T17" fmla="*/ 6 h 1282"/>
                    <a:gd name="T18" fmla="*/ 39 w 943"/>
                    <a:gd name="T19" fmla="*/ 6 h 1282"/>
                    <a:gd name="T20" fmla="*/ 68 w 943"/>
                    <a:gd name="T21" fmla="*/ 7 h 1282"/>
                    <a:gd name="T22" fmla="*/ 899 w 943"/>
                    <a:gd name="T23" fmla="*/ 488 h 1282"/>
                    <a:gd name="T24" fmla="*/ 899 w 943"/>
                    <a:gd name="T25" fmla="*/ 488 h 1282"/>
                    <a:gd name="T26" fmla="*/ 942 w 943"/>
                    <a:gd name="T27" fmla="*/ 570 h 1282"/>
                    <a:gd name="T28" fmla="*/ 941 w 943"/>
                    <a:gd name="T29" fmla="*/ 1224 h 1282"/>
                    <a:gd name="T30" fmla="*/ 941 w 943"/>
                    <a:gd name="T31" fmla="*/ 1224 h 1282"/>
                    <a:gd name="T32" fmla="*/ 926 w 943"/>
                    <a:gd name="T33" fmla="*/ 1259 h 1282"/>
                    <a:gd name="T34" fmla="*/ 887 w 943"/>
                    <a:gd name="T35" fmla="*/ 1281 h 1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43" h="1282">
                      <a:moveTo>
                        <a:pt x="887" y="1281"/>
                      </a:moveTo>
                      <a:lnTo>
                        <a:pt x="817" y="1190"/>
                      </a:lnTo>
                      <a:lnTo>
                        <a:pt x="84" y="766"/>
                      </a:lnTo>
                      <a:lnTo>
                        <a:pt x="84" y="766"/>
                      </a:lnTo>
                      <a:cubicBezTo>
                        <a:pt x="60" y="752"/>
                        <a:pt x="41" y="715"/>
                        <a:pt x="41" y="684"/>
                      </a:cubicBezTo>
                      <a:lnTo>
                        <a:pt x="42" y="83"/>
                      </a:lnTo>
                      <a:lnTo>
                        <a:pt x="0" y="28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ubicBezTo>
                        <a:pt x="47" y="0"/>
                        <a:pt x="57" y="1"/>
                        <a:pt x="68" y="7"/>
                      </a:cubicBezTo>
                      <a:lnTo>
                        <a:pt x="899" y="488"/>
                      </a:lnTo>
                      <a:lnTo>
                        <a:pt x="899" y="488"/>
                      </a:lnTo>
                      <a:cubicBezTo>
                        <a:pt x="923" y="502"/>
                        <a:pt x="942" y="538"/>
                        <a:pt x="942" y="570"/>
                      </a:cubicBezTo>
                      <a:lnTo>
                        <a:pt x="941" y="1224"/>
                      </a:lnTo>
                      <a:lnTo>
                        <a:pt x="941" y="1224"/>
                      </a:lnTo>
                      <a:cubicBezTo>
                        <a:pt x="941" y="1241"/>
                        <a:pt x="935" y="1254"/>
                        <a:pt x="926" y="1259"/>
                      </a:cubicBezTo>
                      <a:lnTo>
                        <a:pt x="887" y="1281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6" name="Freeform 388">
                  <a:extLst>
                    <a:ext uri="{FF2B5EF4-FFF2-40B4-BE49-F238E27FC236}">
                      <a16:creationId xmlns:a16="http://schemas.microsoft.com/office/drawing/2014/main" id="{4C4C2002-5ED0-514A-AF06-90A658C37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5649" y="4516315"/>
                  <a:ext cx="607745" cy="613505"/>
                </a:xfrm>
                <a:custGeom>
                  <a:avLst/>
                  <a:gdLst>
                    <a:gd name="T0" fmla="*/ 380 w 932"/>
                    <a:gd name="T1" fmla="*/ 937 h 938"/>
                    <a:gd name="T2" fmla="*/ 328 w 932"/>
                    <a:gd name="T3" fmla="*/ 907 h 938"/>
                    <a:gd name="T4" fmla="*/ 41 w 932"/>
                    <a:gd name="T5" fmla="*/ 410 h 938"/>
                    <a:gd name="T6" fmla="*/ 42 w 932"/>
                    <a:gd name="T7" fmla="*/ 83 h 938"/>
                    <a:gd name="T8" fmla="*/ 0 w 932"/>
                    <a:gd name="T9" fmla="*/ 28 h 938"/>
                    <a:gd name="T10" fmla="*/ 39 w 932"/>
                    <a:gd name="T11" fmla="*/ 6 h 938"/>
                    <a:gd name="T12" fmla="*/ 39 w 932"/>
                    <a:gd name="T13" fmla="*/ 6 h 938"/>
                    <a:gd name="T14" fmla="*/ 39 w 932"/>
                    <a:gd name="T15" fmla="*/ 6 h 938"/>
                    <a:gd name="T16" fmla="*/ 68 w 932"/>
                    <a:gd name="T17" fmla="*/ 7 h 938"/>
                    <a:gd name="T18" fmla="*/ 899 w 932"/>
                    <a:gd name="T19" fmla="*/ 488 h 938"/>
                    <a:gd name="T20" fmla="*/ 899 w 932"/>
                    <a:gd name="T21" fmla="*/ 488 h 938"/>
                    <a:gd name="T22" fmla="*/ 931 w 932"/>
                    <a:gd name="T23" fmla="*/ 525 h 938"/>
                    <a:gd name="T24" fmla="*/ 380 w 932"/>
                    <a:gd name="T25" fmla="*/ 937 h 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32" h="938">
                      <a:moveTo>
                        <a:pt x="380" y="937"/>
                      </a:moveTo>
                      <a:lnTo>
                        <a:pt x="328" y="907"/>
                      </a:lnTo>
                      <a:lnTo>
                        <a:pt x="41" y="410"/>
                      </a:lnTo>
                      <a:lnTo>
                        <a:pt x="42" y="83"/>
                      </a:lnTo>
                      <a:lnTo>
                        <a:pt x="0" y="28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ubicBezTo>
                        <a:pt x="47" y="0"/>
                        <a:pt x="57" y="1"/>
                        <a:pt x="68" y="7"/>
                      </a:cubicBezTo>
                      <a:lnTo>
                        <a:pt x="899" y="488"/>
                      </a:lnTo>
                      <a:lnTo>
                        <a:pt x="899" y="488"/>
                      </a:lnTo>
                      <a:cubicBezTo>
                        <a:pt x="912" y="495"/>
                        <a:pt x="923" y="509"/>
                        <a:pt x="931" y="525"/>
                      </a:cubicBezTo>
                      <a:lnTo>
                        <a:pt x="380" y="937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7" name="Freeform 389">
                  <a:extLst>
                    <a:ext uri="{FF2B5EF4-FFF2-40B4-BE49-F238E27FC236}">
                      <a16:creationId xmlns:a16="http://schemas.microsoft.com/office/drawing/2014/main" id="{E67C8DE7-DF92-8749-B3A9-CDA70A13B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5649" y="4516315"/>
                  <a:ext cx="54727" cy="34564"/>
                </a:xfrm>
                <a:custGeom>
                  <a:avLst/>
                  <a:gdLst>
                    <a:gd name="T0" fmla="*/ 18 w 84"/>
                    <a:gd name="T1" fmla="*/ 53 h 54"/>
                    <a:gd name="T2" fmla="*/ 0 w 84"/>
                    <a:gd name="T3" fmla="*/ 28 h 54"/>
                    <a:gd name="T4" fmla="*/ 39 w 84"/>
                    <a:gd name="T5" fmla="*/ 6 h 54"/>
                    <a:gd name="T6" fmla="*/ 39 w 84"/>
                    <a:gd name="T7" fmla="*/ 6 h 54"/>
                    <a:gd name="T8" fmla="*/ 39 w 84"/>
                    <a:gd name="T9" fmla="*/ 6 h 54"/>
                    <a:gd name="T10" fmla="*/ 68 w 84"/>
                    <a:gd name="T11" fmla="*/ 7 h 54"/>
                    <a:gd name="T12" fmla="*/ 83 w 84"/>
                    <a:gd name="T13" fmla="*/ 16 h 54"/>
                    <a:gd name="T14" fmla="*/ 18 w 84"/>
                    <a:gd name="T15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54">
                      <a:moveTo>
                        <a:pt x="18" y="53"/>
                      </a:moveTo>
                      <a:lnTo>
                        <a:pt x="0" y="28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ubicBezTo>
                        <a:pt x="47" y="0"/>
                        <a:pt x="57" y="1"/>
                        <a:pt x="68" y="7"/>
                      </a:cubicBezTo>
                      <a:lnTo>
                        <a:pt x="83" y="16"/>
                      </a:lnTo>
                      <a:lnTo>
                        <a:pt x="18" y="53"/>
                      </a:lnTo>
                    </a:path>
                  </a:pathLst>
                </a:custGeom>
                <a:solidFill>
                  <a:srgbClr val="5793C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8" name="Freeform 390">
                  <a:extLst>
                    <a:ext uri="{FF2B5EF4-FFF2-40B4-BE49-F238E27FC236}">
                      <a16:creationId xmlns:a16="http://schemas.microsoft.com/office/drawing/2014/main" id="{C2E450F5-F327-054B-9A2C-C49472267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61385" y="4838910"/>
                  <a:ext cx="77769" cy="77769"/>
                </a:xfrm>
                <a:custGeom>
                  <a:avLst/>
                  <a:gdLst>
                    <a:gd name="T0" fmla="*/ 85 w 121"/>
                    <a:gd name="T1" fmla="*/ 0 h 118"/>
                    <a:gd name="T2" fmla="*/ 85 w 121"/>
                    <a:gd name="T3" fmla="*/ 0 h 118"/>
                    <a:gd name="T4" fmla="*/ 120 w 121"/>
                    <a:gd name="T5" fmla="*/ 70 h 118"/>
                    <a:gd name="T6" fmla="*/ 39 w 121"/>
                    <a:gd name="T7" fmla="*/ 117 h 118"/>
                    <a:gd name="T8" fmla="*/ 0 w 121"/>
                    <a:gd name="T9" fmla="*/ 49 h 118"/>
                    <a:gd name="T10" fmla="*/ 85 w 121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" h="118">
                      <a:moveTo>
                        <a:pt x="85" y="0"/>
                      </a:moveTo>
                      <a:lnTo>
                        <a:pt x="85" y="0"/>
                      </a:lnTo>
                      <a:cubicBezTo>
                        <a:pt x="104" y="15"/>
                        <a:pt x="118" y="43"/>
                        <a:pt x="120" y="70"/>
                      </a:cubicBezTo>
                      <a:lnTo>
                        <a:pt x="39" y="117"/>
                      </a:lnTo>
                      <a:lnTo>
                        <a:pt x="0" y="4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249" name="Freeform 391">
                  <a:extLst>
                    <a:ext uri="{FF2B5EF4-FFF2-40B4-BE49-F238E27FC236}">
                      <a16:creationId xmlns:a16="http://schemas.microsoft.com/office/drawing/2014/main" id="{2CDB140A-04F3-2F49-A324-34970ECAA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14127" y="4527837"/>
                  <a:ext cx="599103" cy="835288"/>
                </a:xfrm>
                <a:custGeom>
                  <a:avLst/>
                  <a:gdLst>
                    <a:gd name="T0" fmla="*/ 875 w 918"/>
                    <a:gd name="T1" fmla="*/ 495 h 1278"/>
                    <a:gd name="T2" fmla="*/ 43 w 918"/>
                    <a:gd name="T3" fmla="*/ 14 h 1278"/>
                    <a:gd name="T4" fmla="*/ 43 w 918"/>
                    <a:gd name="T5" fmla="*/ 14 h 1278"/>
                    <a:gd name="T6" fmla="*/ 1 w 918"/>
                    <a:gd name="T7" fmla="*/ 46 h 1278"/>
                    <a:gd name="T8" fmla="*/ 0 w 918"/>
                    <a:gd name="T9" fmla="*/ 700 h 1278"/>
                    <a:gd name="T10" fmla="*/ 0 w 918"/>
                    <a:gd name="T11" fmla="*/ 700 h 1278"/>
                    <a:gd name="T12" fmla="*/ 43 w 918"/>
                    <a:gd name="T13" fmla="*/ 782 h 1278"/>
                    <a:gd name="T14" fmla="*/ 874 w 918"/>
                    <a:gd name="T15" fmla="*/ 1263 h 1278"/>
                    <a:gd name="T16" fmla="*/ 874 w 918"/>
                    <a:gd name="T17" fmla="*/ 1263 h 1278"/>
                    <a:gd name="T18" fmla="*/ 917 w 918"/>
                    <a:gd name="T19" fmla="*/ 1231 h 1278"/>
                    <a:gd name="T20" fmla="*/ 917 w 918"/>
                    <a:gd name="T21" fmla="*/ 577 h 1278"/>
                    <a:gd name="T22" fmla="*/ 917 w 918"/>
                    <a:gd name="T23" fmla="*/ 577 h 1278"/>
                    <a:gd name="T24" fmla="*/ 875 w 918"/>
                    <a:gd name="T25" fmla="*/ 495 h 1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18" h="1278">
                      <a:moveTo>
                        <a:pt x="875" y="495"/>
                      </a:moveTo>
                      <a:lnTo>
                        <a:pt x="43" y="14"/>
                      </a:lnTo>
                      <a:lnTo>
                        <a:pt x="43" y="14"/>
                      </a:lnTo>
                      <a:cubicBezTo>
                        <a:pt x="20" y="0"/>
                        <a:pt x="1" y="15"/>
                        <a:pt x="1" y="46"/>
                      </a:cubicBezTo>
                      <a:lnTo>
                        <a:pt x="0" y="700"/>
                      </a:lnTo>
                      <a:lnTo>
                        <a:pt x="0" y="700"/>
                      </a:lnTo>
                      <a:cubicBezTo>
                        <a:pt x="0" y="731"/>
                        <a:pt x="19" y="769"/>
                        <a:pt x="43" y="782"/>
                      </a:cubicBezTo>
                      <a:lnTo>
                        <a:pt x="874" y="1263"/>
                      </a:lnTo>
                      <a:lnTo>
                        <a:pt x="874" y="1263"/>
                      </a:lnTo>
                      <a:cubicBezTo>
                        <a:pt x="897" y="1277"/>
                        <a:pt x="917" y="1262"/>
                        <a:pt x="917" y="1231"/>
                      </a:cubicBezTo>
                      <a:lnTo>
                        <a:pt x="917" y="577"/>
                      </a:lnTo>
                      <a:lnTo>
                        <a:pt x="917" y="577"/>
                      </a:lnTo>
                      <a:cubicBezTo>
                        <a:pt x="917" y="545"/>
                        <a:pt x="899" y="509"/>
                        <a:pt x="875" y="495"/>
                      </a:cubicBezTo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</p:grpSp>
          <p:sp>
            <p:nvSpPr>
              <p:cNvPr id="153" name="Freeform 393">
                <a:extLst>
                  <a:ext uri="{FF2B5EF4-FFF2-40B4-BE49-F238E27FC236}">
                    <a16:creationId xmlns:a16="http://schemas.microsoft.com/office/drawing/2014/main" id="{41462BF5-1392-F648-95C1-755D4CC04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0251" y="3626304"/>
                <a:ext cx="417643" cy="659588"/>
              </a:xfrm>
              <a:custGeom>
                <a:avLst/>
                <a:gdLst>
                  <a:gd name="T0" fmla="*/ 444 w 639"/>
                  <a:gd name="T1" fmla="*/ 0 h 1009"/>
                  <a:gd name="T2" fmla="*/ 444 w 639"/>
                  <a:gd name="T3" fmla="*/ 0 h 1009"/>
                  <a:gd name="T4" fmla="*/ 0 w 639"/>
                  <a:gd name="T5" fmla="*/ 660 h 1009"/>
                  <a:gd name="T6" fmla="*/ 0 w 639"/>
                  <a:gd name="T7" fmla="*/ 660 h 1009"/>
                  <a:gd name="T8" fmla="*/ 373 w 639"/>
                  <a:gd name="T9" fmla="*/ 932 h 1009"/>
                  <a:gd name="T10" fmla="*/ 373 w 639"/>
                  <a:gd name="T11" fmla="*/ 932 h 1009"/>
                  <a:gd name="T12" fmla="*/ 444 w 639"/>
                  <a:gd name="T13" fmla="*/ 0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9" h="1009">
                    <a:moveTo>
                      <a:pt x="444" y="0"/>
                    </a:moveTo>
                    <a:lnTo>
                      <a:pt x="444" y="0"/>
                    </a:lnTo>
                    <a:cubicBezTo>
                      <a:pt x="444" y="0"/>
                      <a:pt x="128" y="344"/>
                      <a:pt x="0" y="660"/>
                    </a:cubicBezTo>
                    <a:lnTo>
                      <a:pt x="0" y="660"/>
                    </a:lnTo>
                    <a:cubicBezTo>
                      <a:pt x="0" y="660"/>
                      <a:pt x="108" y="855"/>
                      <a:pt x="373" y="932"/>
                    </a:cubicBezTo>
                    <a:lnTo>
                      <a:pt x="373" y="932"/>
                    </a:lnTo>
                    <a:cubicBezTo>
                      <a:pt x="638" y="1008"/>
                      <a:pt x="444" y="0"/>
                      <a:pt x="44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73BF8940-7A84-FF44-B00C-51582FDEC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667" y="3897051"/>
                <a:ext cx="575405" cy="506279"/>
              </a:xfrm>
              <a:custGeom>
                <a:avLst/>
                <a:gdLst>
                  <a:gd name="connsiteX0" fmla="*/ 575405 w 575405"/>
                  <a:gd name="connsiteY0" fmla="*/ 129613 h 506279"/>
                  <a:gd name="connsiteX1" fmla="*/ 575405 w 575405"/>
                  <a:gd name="connsiteY1" fmla="*/ 506279 h 506279"/>
                  <a:gd name="connsiteX2" fmla="*/ 533511 w 575405"/>
                  <a:gd name="connsiteY2" fmla="*/ 444047 h 506279"/>
                  <a:gd name="connsiteX3" fmla="*/ 575405 w 575405"/>
                  <a:gd name="connsiteY3" fmla="*/ 129613 h 506279"/>
                  <a:gd name="connsiteX4" fmla="*/ 77126 w 575405"/>
                  <a:gd name="connsiteY4" fmla="*/ 0 h 506279"/>
                  <a:gd name="connsiteX5" fmla="*/ 44348 w 575405"/>
                  <a:gd name="connsiteY5" fmla="*/ 321944 h 506279"/>
                  <a:gd name="connsiteX6" fmla="*/ 0 w 575405"/>
                  <a:gd name="connsiteY6" fmla="*/ 301782 h 50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405" h="506279">
                    <a:moveTo>
                      <a:pt x="575405" y="129613"/>
                    </a:moveTo>
                    <a:lnTo>
                      <a:pt x="575405" y="506279"/>
                    </a:lnTo>
                    <a:cubicBezTo>
                      <a:pt x="549876" y="496453"/>
                      <a:pt x="532856" y="471560"/>
                      <a:pt x="533511" y="444047"/>
                    </a:cubicBezTo>
                    <a:cubicBezTo>
                      <a:pt x="535474" y="343166"/>
                      <a:pt x="575405" y="129613"/>
                      <a:pt x="575405" y="129613"/>
                    </a:cubicBezTo>
                    <a:close/>
                    <a:moveTo>
                      <a:pt x="77126" y="0"/>
                    </a:moveTo>
                    <a:lnTo>
                      <a:pt x="44348" y="321944"/>
                    </a:lnTo>
                    <a:cubicBezTo>
                      <a:pt x="28922" y="316090"/>
                      <a:pt x="13497" y="308936"/>
                      <a:pt x="0" y="30178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5" name="Freeform 395">
                <a:extLst>
                  <a:ext uri="{FF2B5EF4-FFF2-40B4-BE49-F238E27FC236}">
                    <a16:creationId xmlns:a16="http://schemas.microsoft.com/office/drawing/2014/main" id="{AB3084F1-0A4E-A142-8FDC-3E9DD5673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9092" y="3565816"/>
                <a:ext cx="109451" cy="63367"/>
              </a:xfrm>
              <a:custGeom>
                <a:avLst/>
                <a:gdLst>
                  <a:gd name="T0" fmla="*/ 85 w 169"/>
                  <a:gd name="T1" fmla="*/ 24 h 98"/>
                  <a:gd name="T2" fmla="*/ 0 w 169"/>
                  <a:gd name="T3" fmla="*/ 0 h 98"/>
                  <a:gd name="T4" fmla="*/ 0 w 169"/>
                  <a:gd name="T5" fmla="*/ 0 h 98"/>
                  <a:gd name="T6" fmla="*/ 100 w 169"/>
                  <a:gd name="T7" fmla="*/ 80 h 98"/>
                  <a:gd name="T8" fmla="*/ 100 w 169"/>
                  <a:gd name="T9" fmla="*/ 80 h 98"/>
                  <a:gd name="T10" fmla="*/ 168 w 169"/>
                  <a:gd name="T11" fmla="*/ 47 h 98"/>
                  <a:gd name="T12" fmla="*/ 85 w 169"/>
                  <a:gd name="T13" fmla="*/ 2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98">
                    <a:moveTo>
                      <a:pt x="85" y="24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40" y="64"/>
                      <a:pt x="100" y="80"/>
                    </a:cubicBezTo>
                    <a:lnTo>
                      <a:pt x="100" y="80"/>
                    </a:lnTo>
                    <a:cubicBezTo>
                      <a:pt x="159" y="97"/>
                      <a:pt x="168" y="47"/>
                      <a:pt x="168" y="47"/>
                    </a:cubicBezTo>
                    <a:lnTo>
                      <a:pt x="85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6" name="Freeform 396">
                <a:extLst>
                  <a:ext uri="{FF2B5EF4-FFF2-40B4-BE49-F238E27FC236}">
                    <a16:creationId xmlns:a16="http://schemas.microsoft.com/office/drawing/2014/main" id="{2DB8A0CC-E6FF-1244-ACAE-E5B445AB3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6140" y="8102293"/>
                <a:ext cx="1454554" cy="841048"/>
              </a:xfrm>
              <a:custGeom>
                <a:avLst/>
                <a:gdLst>
                  <a:gd name="T0" fmla="*/ 1007 w 2227"/>
                  <a:gd name="T1" fmla="*/ 1252 h 1287"/>
                  <a:gd name="T2" fmla="*/ 58 w 2227"/>
                  <a:gd name="T3" fmla="*/ 704 h 1287"/>
                  <a:gd name="T4" fmla="*/ 58 w 2227"/>
                  <a:gd name="T5" fmla="*/ 704 h 1287"/>
                  <a:gd name="T6" fmla="*/ 74 w 2227"/>
                  <a:gd name="T7" fmla="*/ 573 h 1287"/>
                  <a:gd name="T8" fmla="*/ 991 w 2227"/>
                  <a:gd name="T9" fmla="*/ 43 h 1287"/>
                  <a:gd name="T10" fmla="*/ 991 w 2227"/>
                  <a:gd name="T11" fmla="*/ 43 h 1287"/>
                  <a:gd name="T12" fmla="*/ 1218 w 2227"/>
                  <a:gd name="T13" fmla="*/ 34 h 1287"/>
                  <a:gd name="T14" fmla="*/ 2167 w 2227"/>
                  <a:gd name="T15" fmla="*/ 582 h 1287"/>
                  <a:gd name="T16" fmla="*/ 2167 w 2227"/>
                  <a:gd name="T17" fmla="*/ 582 h 1287"/>
                  <a:gd name="T18" fmla="*/ 2151 w 2227"/>
                  <a:gd name="T19" fmla="*/ 713 h 1287"/>
                  <a:gd name="T20" fmla="*/ 1234 w 2227"/>
                  <a:gd name="T21" fmla="*/ 1242 h 1287"/>
                  <a:gd name="T22" fmla="*/ 1234 w 2227"/>
                  <a:gd name="T23" fmla="*/ 1242 h 1287"/>
                  <a:gd name="T24" fmla="*/ 1007 w 2227"/>
                  <a:gd name="T25" fmla="*/ 1252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27" h="1287">
                    <a:moveTo>
                      <a:pt x="1007" y="1252"/>
                    </a:moveTo>
                    <a:lnTo>
                      <a:pt x="58" y="704"/>
                    </a:lnTo>
                    <a:lnTo>
                      <a:pt x="58" y="704"/>
                    </a:lnTo>
                    <a:cubicBezTo>
                      <a:pt x="0" y="670"/>
                      <a:pt x="7" y="611"/>
                      <a:pt x="74" y="573"/>
                    </a:cubicBezTo>
                    <a:lnTo>
                      <a:pt x="991" y="43"/>
                    </a:lnTo>
                    <a:lnTo>
                      <a:pt x="991" y="43"/>
                    </a:lnTo>
                    <a:cubicBezTo>
                      <a:pt x="1058" y="5"/>
                      <a:pt x="1160" y="0"/>
                      <a:pt x="1218" y="34"/>
                    </a:cubicBezTo>
                    <a:lnTo>
                      <a:pt x="2167" y="582"/>
                    </a:lnTo>
                    <a:lnTo>
                      <a:pt x="2167" y="582"/>
                    </a:lnTo>
                    <a:cubicBezTo>
                      <a:pt x="2226" y="616"/>
                      <a:pt x="2218" y="674"/>
                      <a:pt x="2151" y="713"/>
                    </a:cubicBezTo>
                    <a:lnTo>
                      <a:pt x="1234" y="1242"/>
                    </a:lnTo>
                    <a:lnTo>
                      <a:pt x="1234" y="1242"/>
                    </a:lnTo>
                    <a:cubicBezTo>
                      <a:pt x="1167" y="1282"/>
                      <a:pt x="1065" y="1286"/>
                      <a:pt x="1007" y="125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7" name="Freeform 397">
                <a:extLst>
                  <a:ext uri="{FF2B5EF4-FFF2-40B4-BE49-F238E27FC236}">
                    <a16:creationId xmlns:a16="http://schemas.microsoft.com/office/drawing/2014/main" id="{E81E59B9-436D-EF43-98D4-EAFBC5537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794099"/>
                <a:ext cx="1791548" cy="947620"/>
              </a:xfrm>
              <a:custGeom>
                <a:avLst/>
                <a:gdLst>
                  <a:gd name="T0" fmla="*/ 2741 w 2745"/>
                  <a:gd name="T1" fmla="*/ 636 h 1452"/>
                  <a:gd name="T2" fmla="*/ 2741 w 2745"/>
                  <a:gd name="T3" fmla="*/ 636 h 1452"/>
                  <a:gd name="T4" fmla="*/ 2741 w 2745"/>
                  <a:gd name="T5" fmla="*/ 226 h 1452"/>
                  <a:gd name="T6" fmla="*/ 1822 w 2745"/>
                  <a:gd name="T7" fmla="*/ 226 h 1452"/>
                  <a:gd name="T8" fmla="*/ 1504 w 2745"/>
                  <a:gd name="T9" fmla="*/ 42 h 1452"/>
                  <a:gd name="T10" fmla="*/ 1504 w 2745"/>
                  <a:gd name="T11" fmla="*/ 42 h 1452"/>
                  <a:gd name="T12" fmla="*/ 1219 w 2745"/>
                  <a:gd name="T13" fmla="*/ 54 h 1452"/>
                  <a:gd name="T14" fmla="*/ 922 w 2745"/>
                  <a:gd name="T15" fmla="*/ 225 h 1452"/>
                  <a:gd name="T16" fmla="*/ 2 w 2745"/>
                  <a:gd name="T17" fmla="*/ 225 h 1452"/>
                  <a:gd name="T18" fmla="*/ 2 w 2745"/>
                  <a:gd name="T19" fmla="*/ 646 h 1452"/>
                  <a:gd name="T20" fmla="*/ 2 w 2745"/>
                  <a:gd name="T21" fmla="*/ 646 h 1452"/>
                  <a:gd name="T22" fmla="*/ 51 w 2745"/>
                  <a:gd name="T23" fmla="*/ 723 h 1452"/>
                  <a:gd name="T24" fmla="*/ 1240 w 2745"/>
                  <a:gd name="T25" fmla="*/ 1409 h 1452"/>
                  <a:gd name="T26" fmla="*/ 1240 w 2745"/>
                  <a:gd name="T27" fmla="*/ 1409 h 1452"/>
                  <a:gd name="T28" fmla="*/ 1524 w 2745"/>
                  <a:gd name="T29" fmla="*/ 1398 h 1452"/>
                  <a:gd name="T30" fmla="*/ 2672 w 2745"/>
                  <a:gd name="T31" fmla="*/ 734 h 1452"/>
                  <a:gd name="T32" fmla="*/ 2672 w 2745"/>
                  <a:gd name="T33" fmla="*/ 734 h 1452"/>
                  <a:gd name="T34" fmla="*/ 2741 w 2745"/>
                  <a:gd name="T35" fmla="*/ 636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5" h="1452">
                    <a:moveTo>
                      <a:pt x="2741" y="636"/>
                    </a:moveTo>
                    <a:lnTo>
                      <a:pt x="2741" y="636"/>
                    </a:lnTo>
                    <a:lnTo>
                      <a:pt x="2741" y="226"/>
                    </a:lnTo>
                    <a:lnTo>
                      <a:pt x="1822" y="226"/>
                    </a:lnTo>
                    <a:lnTo>
                      <a:pt x="1504" y="42"/>
                    </a:lnTo>
                    <a:lnTo>
                      <a:pt x="1504" y="42"/>
                    </a:lnTo>
                    <a:cubicBezTo>
                      <a:pt x="1431" y="0"/>
                      <a:pt x="1303" y="6"/>
                      <a:pt x="1219" y="54"/>
                    </a:cubicBezTo>
                    <a:lnTo>
                      <a:pt x="922" y="225"/>
                    </a:lnTo>
                    <a:lnTo>
                      <a:pt x="2" y="225"/>
                    </a:lnTo>
                    <a:lnTo>
                      <a:pt x="2" y="646"/>
                    </a:lnTo>
                    <a:lnTo>
                      <a:pt x="2" y="646"/>
                    </a:lnTo>
                    <a:cubicBezTo>
                      <a:pt x="0" y="675"/>
                      <a:pt x="16" y="703"/>
                      <a:pt x="51" y="723"/>
                    </a:cubicBezTo>
                    <a:lnTo>
                      <a:pt x="1240" y="1409"/>
                    </a:lnTo>
                    <a:lnTo>
                      <a:pt x="1240" y="1409"/>
                    </a:lnTo>
                    <a:cubicBezTo>
                      <a:pt x="1312" y="1451"/>
                      <a:pt x="1440" y="1446"/>
                      <a:pt x="1524" y="1398"/>
                    </a:cubicBezTo>
                    <a:lnTo>
                      <a:pt x="2672" y="734"/>
                    </a:lnTo>
                    <a:lnTo>
                      <a:pt x="2672" y="734"/>
                    </a:lnTo>
                    <a:cubicBezTo>
                      <a:pt x="2720" y="707"/>
                      <a:pt x="2744" y="671"/>
                      <a:pt x="2741" y="63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8" name="Freeform 398">
                <a:extLst>
                  <a:ext uri="{FF2B5EF4-FFF2-40B4-BE49-F238E27FC236}">
                    <a16:creationId xmlns:a16="http://schemas.microsoft.com/office/drawing/2014/main" id="{A8211692-A755-D640-8FBB-AD6D2A5CA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802741"/>
                <a:ext cx="895773" cy="930337"/>
              </a:xfrm>
              <a:custGeom>
                <a:avLst/>
                <a:gdLst>
                  <a:gd name="T0" fmla="*/ 1372 w 1373"/>
                  <a:gd name="T1" fmla="*/ 0 h 1426"/>
                  <a:gd name="T2" fmla="*/ 1372 w 1373"/>
                  <a:gd name="T3" fmla="*/ 0 h 1426"/>
                  <a:gd name="T4" fmla="*/ 1219 w 1373"/>
                  <a:gd name="T5" fmla="*/ 40 h 1426"/>
                  <a:gd name="T6" fmla="*/ 922 w 1373"/>
                  <a:gd name="T7" fmla="*/ 211 h 1426"/>
                  <a:gd name="T8" fmla="*/ 2 w 1373"/>
                  <a:gd name="T9" fmla="*/ 211 h 1426"/>
                  <a:gd name="T10" fmla="*/ 2 w 1373"/>
                  <a:gd name="T11" fmla="*/ 632 h 1426"/>
                  <a:gd name="T12" fmla="*/ 2 w 1373"/>
                  <a:gd name="T13" fmla="*/ 632 h 1426"/>
                  <a:gd name="T14" fmla="*/ 51 w 1373"/>
                  <a:gd name="T15" fmla="*/ 709 h 1426"/>
                  <a:gd name="T16" fmla="*/ 1240 w 1373"/>
                  <a:gd name="T17" fmla="*/ 1395 h 1426"/>
                  <a:gd name="T18" fmla="*/ 1240 w 1373"/>
                  <a:gd name="T19" fmla="*/ 1395 h 1426"/>
                  <a:gd name="T20" fmla="*/ 1372 w 1373"/>
                  <a:gd name="T21" fmla="*/ 1424 h 1426"/>
                  <a:gd name="T22" fmla="*/ 1372 w 1373"/>
                  <a:gd name="T23" fmla="*/ 0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3" h="1426">
                    <a:moveTo>
                      <a:pt x="1372" y="0"/>
                    </a:moveTo>
                    <a:lnTo>
                      <a:pt x="1372" y="0"/>
                    </a:lnTo>
                    <a:cubicBezTo>
                      <a:pt x="1318" y="2"/>
                      <a:pt x="1262" y="15"/>
                      <a:pt x="1219" y="40"/>
                    </a:cubicBezTo>
                    <a:lnTo>
                      <a:pt x="922" y="211"/>
                    </a:lnTo>
                    <a:lnTo>
                      <a:pt x="2" y="211"/>
                    </a:lnTo>
                    <a:lnTo>
                      <a:pt x="2" y="632"/>
                    </a:lnTo>
                    <a:lnTo>
                      <a:pt x="2" y="632"/>
                    </a:lnTo>
                    <a:cubicBezTo>
                      <a:pt x="0" y="661"/>
                      <a:pt x="16" y="689"/>
                      <a:pt x="51" y="709"/>
                    </a:cubicBezTo>
                    <a:lnTo>
                      <a:pt x="1240" y="1395"/>
                    </a:lnTo>
                    <a:lnTo>
                      <a:pt x="1240" y="1395"/>
                    </a:lnTo>
                    <a:cubicBezTo>
                      <a:pt x="1275" y="1415"/>
                      <a:pt x="1322" y="1425"/>
                      <a:pt x="1372" y="1424"/>
                    </a:cubicBezTo>
                    <a:lnTo>
                      <a:pt x="1372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9" name="Freeform 399">
                <a:extLst>
                  <a:ext uri="{FF2B5EF4-FFF2-40B4-BE49-F238E27FC236}">
                    <a16:creationId xmlns:a16="http://schemas.microsoft.com/office/drawing/2014/main" id="{B3C7821B-E7A9-5C45-9E31-66F8AF569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940996"/>
                <a:ext cx="69127" cy="345636"/>
              </a:xfrm>
              <a:custGeom>
                <a:avLst/>
                <a:gdLst>
                  <a:gd name="T0" fmla="*/ 106 w 107"/>
                  <a:gd name="T1" fmla="*/ 0 h 531"/>
                  <a:gd name="T2" fmla="*/ 2 w 107"/>
                  <a:gd name="T3" fmla="*/ 0 h 531"/>
                  <a:gd name="T4" fmla="*/ 2 w 107"/>
                  <a:gd name="T5" fmla="*/ 421 h 531"/>
                  <a:gd name="T6" fmla="*/ 2 w 107"/>
                  <a:gd name="T7" fmla="*/ 421 h 531"/>
                  <a:gd name="T8" fmla="*/ 51 w 107"/>
                  <a:gd name="T9" fmla="*/ 498 h 531"/>
                  <a:gd name="T10" fmla="*/ 106 w 107"/>
                  <a:gd name="T11" fmla="*/ 530 h 531"/>
                  <a:gd name="T12" fmla="*/ 106 w 107"/>
                  <a:gd name="T13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31">
                    <a:moveTo>
                      <a:pt x="106" y="0"/>
                    </a:moveTo>
                    <a:lnTo>
                      <a:pt x="2" y="0"/>
                    </a:lnTo>
                    <a:lnTo>
                      <a:pt x="2" y="421"/>
                    </a:lnTo>
                    <a:lnTo>
                      <a:pt x="2" y="421"/>
                    </a:lnTo>
                    <a:cubicBezTo>
                      <a:pt x="0" y="450"/>
                      <a:pt x="16" y="478"/>
                      <a:pt x="51" y="498"/>
                    </a:cubicBezTo>
                    <a:lnTo>
                      <a:pt x="106" y="530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0" name="Freeform 400">
                <a:extLst>
                  <a:ext uri="{FF2B5EF4-FFF2-40B4-BE49-F238E27FC236}">
                    <a16:creationId xmlns:a16="http://schemas.microsoft.com/office/drawing/2014/main" id="{074ED863-06E3-A24B-AC94-C2B6EB243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89" y="8404724"/>
                <a:ext cx="149776" cy="331236"/>
              </a:xfrm>
              <a:custGeom>
                <a:avLst/>
                <a:gdLst>
                  <a:gd name="T0" fmla="*/ 0 w 228"/>
                  <a:gd name="T1" fmla="*/ 481 h 509"/>
                  <a:gd name="T2" fmla="*/ 0 w 228"/>
                  <a:gd name="T3" fmla="*/ 481 h 509"/>
                  <a:gd name="T4" fmla="*/ 227 w 228"/>
                  <a:gd name="T5" fmla="*/ 479 h 509"/>
                  <a:gd name="T6" fmla="*/ 227 w 228"/>
                  <a:gd name="T7" fmla="*/ 0 h 509"/>
                  <a:gd name="T8" fmla="*/ 0 w 228"/>
                  <a:gd name="T9" fmla="*/ 0 h 509"/>
                  <a:gd name="T10" fmla="*/ 0 w 228"/>
                  <a:gd name="T11" fmla="*/ 4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509">
                    <a:moveTo>
                      <a:pt x="0" y="481"/>
                    </a:moveTo>
                    <a:lnTo>
                      <a:pt x="0" y="481"/>
                    </a:lnTo>
                    <a:cubicBezTo>
                      <a:pt x="63" y="508"/>
                      <a:pt x="154" y="506"/>
                      <a:pt x="227" y="479"/>
                    </a:cubicBezTo>
                    <a:lnTo>
                      <a:pt x="227" y="0"/>
                    </a:lnTo>
                    <a:lnTo>
                      <a:pt x="0" y="0"/>
                    </a:lnTo>
                    <a:lnTo>
                      <a:pt x="0" y="48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1" name="Freeform 401">
                <a:extLst>
                  <a:ext uri="{FF2B5EF4-FFF2-40B4-BE49-F238E27FC236}">
                    <a16:creationId xmlns:a16="http://schemas.microsoft.com/office/drawing/2014/main" id="{20F42B0D-8DE7-774F-9600-6C2FF898C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801" y="7416782"/>
                <a:ext cx="1820351" cy="1051309"/>
              </a:xfrm>
              <a:custGeom>
                <a:avLst/>
                <a:gdLst>
                  <a:gd name="T0" fmla="*/ 1262 w 2789"/>
                  <a:gd name="T1" fmla="*/ 1567 h 1610"/>
                  <a:gd name="T2" fmla="*/ 73 w 2789"/>
                  <a:gd name="T3" fmla="*/ 881 h 1610"/>
                  <a:gd name="T4" fmla="*/ 73 w 2789"/>
                  <a:gd name="T5" fmla="*/ 881 h 1610"/>
                  <a:gd name="T6" fmla="*/ 93 w 2789"/>
                  <a:gd name="T7" fmla="*/ 716 h 1610"/>
                  <a:gd name="T8" fmla="*/ 1241 w 2789"/>
                  <a:gd name="T9" fmla="*/ 54 h 1610"/>
                  <a:gd name="T10" fmla="*/ 1241 w 2789"/>
                  <a:gd name="T11" fmla="*/ 54 h 1610"/>
                  <a:gd name="T12" fmla="*/ 1526 w 2789"/>
                  <a:gd name="T13" fmla="*/ 42 h 1610"/>
                  <a:gd name="T14" fmla="*/ 2715 w 2789"/>
                  <a:gd name="T15" fmla="*/ 728 h 1610"/>
                  <a:gd name="T16" fmla="*/ 2715 w 2789"/>
                  <a:gd name="T17" fmla="*/ 728 h 1610"/>
                  <a:gd name="T18" fmla="*/ 2694 w 2789"/>
                  <a:gd name="T19" fmla="*/ 893 h 1610"/>
                  <a:gd name="T20" fmla="*/ 1546 w 2789"/>
                  <a:gd name="T21" fmla="*/ 1555 h 1610"/>
                  <a:gd name="T22" fmla="*/ 1546 w 2789"/>
                  <a:gd name="T23" fmla="*/ 1555 h 1610"/>
                  <a:gd name="T24" fmla="*/ 1262 w 2789"/>
                  <a:gd name="T25" fmla="*/ 1567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9" h="1610">
                    <a:moveTo>
                      <a:pt x="1262" y="1567"/>
                    </a:moveTo>
                    <a:lnTo>
                      <a:pt x="73" y="881"/>
                    </a:lnTo>
                    <a:lnTo>
                      <a:pt x="73" y="881"/>
                    </a:lnTo>
                    <a:cubicBezTo>
                      <a:pt x="0" y="838"/>
                      <a:pt x="9" y="765"/>
                      <a:pt x="93" y="716"/>
                    </a:cubicBezTo>
                    <a:lnTo>
                      <a:pt x="1241" y="54"/>
                    </a:lnTo>
                    <a:lnTo>
                      <a:pt x="1241" y="54"/>
                    </a:lnTo>
                    <a:cubicBezTo>
                      <a:pt x="1325" y="5"/>
                      <a:pt x="1453" y="0"/>
                      <a:pt x="1526" y="42"/>
                    </a:cubicBezTo>
                    <a:lnTo>
                      <a:pt x="2715" y="728"/>
                    </a:lnTo>
                    <a:lnTo>
                      <a:pt x="2715" y="728"/>
                    </a:lnTo>
                    <a:cubicBezTo>
                      <a:pt x="2788" y="770"/>
                      <a:pt x="2778" y="844"/>
                      <a:pt x="2694" y="893"/>
                    </a:cubicBezTo>
                    <a:lnTo>
                      <a:pt x="1546" y="1555"/>
                    </a:lnTo>
                    <a:lnTo>
                      <a:pt x="1546" y="1555"/>
                    </a:lnTo>
                    <a:cubicBezTo>
                      <a:pt x="1462" y="1604"/>
                      <a:pt x="1334" y="1609"/>
                      <a:pt x="1262" y="1567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2" name="Freeform 402">
                <a:extLst>
                  <a:ext uri="{FF2B5EF4-FFF2-40B4-BE49-F238E27FC236}">
                    <a16:creationId xmlns:a16="http://schemas.microsoft.com/office/drawing/2014/main" id="{7C3BF458-C239-1D47-8735-264CCC0C4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698" y="7500309"/>
                <a:ext cx="1526560" cy="881373"/>
              </a:xfrm>
              <a:custGeom>
                <a:avLst/>
                <a:gdLst>
                  <a:gd name="T0" fmla="*/ 1057 w 2336"/>
                  <a:gd name="T1" fmla="*/ 1313 h 1350"/>
                  <a:gd name="T2" fmla="*/ 61 w 2336"/>
                  <a:gd name="T3" fmla="*/ 738 h 1350"/>
                  <a:gd name="T4" fmla="*/ 61 w 2336"/>
                  <a:gd name="T5" fmla="*/ 738 h 1350"/>
                  <a:gd name="T6" fmla="*/ 78 w 2336"/>
                  <a:gd name="T7" fmla="*/ 601 h 1350"/>
                  <a:gd name="T8" fmla="*/ 1040 w 2336"/>
                  <a:gd name="T9" fmla="*/ 46 h 1350"/>
                  <a:gd name="T10" fmla="*/ 1040 w 2336"/>
                  <a:gd name="T11" fmla="*/ 46 h 1350"/>
                  <a:gd name="T12" fmla="*/ 1278 w 2336"/>
                  <a:gd name="T13" fmla="*/ 36 h 1350"/>
                  <a:gd name="T14" fmla="*/ 2274 w 2336"/>
                  <a:gd name="T15" fmla="*/ 611 h 1350"/>
                  <a:gd name="T16" fmla="*/ 2274 w 2336"/>
                  <a:gd name="T17" fmla="*/ 611 h 1350"/>
                  <a:gd name="T18" fmla="*/ 2257 w 2336"/>
                  <a:gd name="T19" fmla="*/ 748 h 1350"/>
                  <a:gd name="T20" fmla="*/ 1295 w 2336"/>
                  <a:gd name="T21" fmla="*/ 1303 h 1350"/>
                  <a:gd name="T22" fmla="*/ 1295 w 2336"/>
                  <a:gd name="T23" fmla="*/ 1303 h 1350"/>
                  <a:gd name="T24" fmla="*/ 1057 w 2336"/>
                  <a:gd name="T25" fmla="*/ 1313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36" h="1350">
                    <a:moveTo>
                      <a:pt x="1057" y="1313"/>
                    </a:moveTo>
                    <a:lnTo>
                      <a:pt x="61" y="738"/>
                    </a:lnTo>
                    <a:lnTo>
                      <a:pt x="61" y="738"/>
                    </a:lnTo>
                    <a:cubicBezTo>
                      <a:pt x="0" y="703"/>
                      <a:pt x="7" y="642"/>
                      <a:pt x="78" y="601"/>
                    </a:cubicBezTo>
                    <a:lnTo>
                      <a:pt x="1040" y="46"/>
                    </a:lnTo>
                    <a:lnTo>
                      <a:pt x="1040" y="46"/>
                    </a:lnTo>
                    <a:cubicBezTo>
                      <a:pt x="1110" y="4"/>
                      <a:pt x="1217" y="0"/>
                      <a:pt x="1278" y="36"/>
                    </a:cubicBezTo>
                    <a:lnTo>
                      <a:pt x="2274" y="611"/>
                    </a:lnTo>
                    <a:lnTo>
                      <a:pt x="2274" y="611"/>
                    </a:lnTo>
                    <a:cubicBezTo>
                      <a:pt x="2335" y="646"/>
                      <a:pt x="2328" y="707"/>
                      <a:pt x="2257" y="748"/>
                    </a:cubicBezTo>
                    <a:lnTo>
                      <a:pt x="1295" y="1303"/>
                    </a:lnTo>
                    <a:lnTo>
                      <a:pt x="1295" y="1303"/>
                    </a:lnTo>
                    <a:cubicBezTo>
                      <a:pt x="1225" y="1344"/>
                      <a:pt x="1118" y="1349"/>
                      <a:pt x="1057" y="131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3" name="Freeform 406">
                <a:extLst>
                  <a:ext uri="{FF2B5EF4-FFF2-40B4-BE49-F238E27FC236}">
                    <a16:creationId xmlns:a16="http://schemas.microsoft.com/office/drawing/2014/main" id="{7E913787-A050-AD43-BC10-3A35DCB1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364936"/>
                <a:ext cx="1791548" cy="947619"/>
              </a:xfrm>
              <a:custGeom>
                <a:avLst/>
                <a:gdLst>
                  <a:gd name="T0" fmla="*/ 2741 w 2745"/>
                  <a:gd name="T1" fmla="*/ 636 h 1452"/>
                  <a:gd name="T2" fmla="*/ 2741 w 2745"/>
                  <a:gd name="T3" fmla="*/ 636 h 1452"/>
                  <a:gd name="T4" fmla="*/ 2741 w 2745"/>
                  <a:gd name="T5" fmla="*/ 226 h 1452"/>
                  <a:gd name="T6" fmla="*/ 1822 w 2745"/>
                  <a:gd name="T7" fmla="*/ 225 h 1452"/>
                  <a:gd name="T8" fmla="*/ 1504 w 2745"/>
                  <a:gd name="T9" fmla="*/ 42 h 1452"/>
                  <a:gd name="T10" fmla="*/ 1504 w 2745"/>
                  <a:gd name="T11" fmla="*/ 42 h 1452"/>
                  <a:gd name="T12" fmla="*/ 1219 w 2745"/>
                  <a:gd name="T13" fmla="*/ 54 h 1452"/>
                  <a:gd name="T14" fmla="*/ 922 w 2745"/>
                  <a:gd name="T15" fmla="*/ 225 h 1452"/>
                  <a:gd name="T16" fmla="*/ 2 w 2745"/>
                  <a:gd name="T17" fmla="*/ 224 h 1452"/>
                  <a:gd name="T18" fmla="*/ 2 w 2745"/>
                  <a:gd name="T19" fmla="*/ 646 h 1452"/>
                  <a:gd name="T20" fmla="*/ 2 w 2745"/>
                  <a:gd name="T21" fmla="*/ 646 h 1452"/>
                  <a:gd name="T22" fmla="*/ 51 w 2745"/>
                  <a:gd name="T23" fmla="*/ 722 h 1452"/>
                  <a:gd name="T24" fmla="*/ 1240 w 2745"/>
                  <a:gd name="T25" fmla="*/ 1409 h 1452"/>
                  <a:gd name="T26" fmla="*/ 1240 w 2745"/>
                  <a:gd name="T27" fmla="*/ 1409 h 1452"/>
                  <a:gd name="T28" fmla="*/ 1524 w 2745"/>
                  <a:gd name="T29" fmla="*/ 1397 h 1452"/>
                  <a:gd name="T30" fmla="*/ 2672 w 2745"/>
                  <a:gd name="T31" fmla="*/ 734 h 1452"/>
                  <a:gd name="T32" fmla="*/ 2672 w 2745"/>
                  <a:gd name="T33" fmla="*/ 734 h 1452"/>
                  <a:gd name="T34" fmla="*/ 2741 w 2745"/>
                  <a:gd name="T35" fmla="*/ 636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5" h="1452">
                    <a:moveTo>
                      <a:pt x="2741" y="636"/>
                    </a:moveTo>
                    <a:lnTo>
                      <a:pt x="2741" y="636"/>
                    </a:lnTo>
                    <a:lnTo>
                      <a:pt x="2741" y="226"/>
                    </a:lnTo>
                    <a:lnTo>
                      <a:pt x="1822" y="225"/>
                    </a:lnTo>
                    <a:lnTo>
                      <a:pt x="1504" y="42"/>
                    </a:lnTo>
                    <a:lnTo>
                      <a:pt x="1504" y="42"/>
                    </a:lnTo>
                    <a:cubicBezTo>
                      <a:pt x="1431" y="0"/>
                      <a:pt x="1303" y="5"/>
                      <a:pt x="1219" y="54"/>
                    </a:cubicBezTo>
                    <a:lnTo>
                      <a:pt x="922" y="225"/>
                    </a:lnTo>
                    <a:lnTo>
                      <a:pt x="2" y="224"/>
                    </a:lnTo>
                    <a:lnTo>
                      <a:pt x="2" y="646"/>
                    </a:lnTo>
                    <a:lnTo>
                      <a:pt x="2" y="646"/>
                    </a:lnTo>
                    <a:cubicBezTo>
                      <a:pt x="0" y="675"/>
                      <a:pt x="16" y="702"/>
                      <a:pt x="51" y="722"/>
                    </a:cubicBezTo>
                    <a:lnTo>
                      <a:pt x="1240" y="1409"/>
                    </a:lnTo>
                    <a:lnTo>
                      <a:pt x="1240" y="1409"/>
                    </a:lnTo>
                    <a:cubicBezTo>
                      <a:pt x="1312" y="1451"/>
                      <a:pt x="1440" y="1446"/>
                      <a:pt x="1524" y="1397"/>
                    </a:cubicBezTo>
                    <a:lnTo>
                      <a:pt x="2672" y="734"/>
                    </a:lnTo>
                    <a:lnTo>
                      <a:pt x="2672" y="734"/>
                    </a:lnTo>
                    <a:cubicBezTo>
                      <a:pt x="2720" y="707"/>
                      <a:pt x="2744" y="670"/>
                      <a:pt x="2741" y="63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4" name="Freeform 407">
                <a:extLst>
                  <a:ext uri="{FF2B5EF4-FFF2-40B4-BE49-F238E27FC236}">
                    <a16:creationId xmlns:a16="http://schemas.microsoft.com/office/drawing/2014/main" id="{9524B62B-662D-114A-9F8D-04C7829ED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373576"/>
                <a:ext cx="895773" cy="930339"/>
              </a:xfrm>
              <a:custGeom>
                <a:avLst/>
                <a:gdLst>
                  <a:gd name="T0" fmla="*/ 1372 w 1373"/>
                  <a:gd name="T1" fmla="*/ 0 h 1426"/>
                  <a:gd name="T2" fmla="*/ 1372 w 1373"/>
                  <a:gd name="T3" fmla="*/ 0 h 1426"/>
                  <a:gd name="T4" fmla="*/ 1219 w 1373"/>
                  <a:gd name="T5" fmla="*/ 41 h 1426"/>
                  <a:gd name="T6" fmla="*/ 922 w 1373"/>
                  <a:gd name="T7" fmla="*/ 212 h 1426"/>
                  <a:gd name="T8" fmla="*/ 2 w 1373"/>
                  <a:gd name="T9" fmla="*/ 211 h 1426"/>
                  <a:gd name="T10" fmla="*/ 2 w 1373"/>
                  <a:gd name="T11" fmla="*/ 633 h 1426"/>
                  <a:gd name="T12" fmla="*/ 2 w 1373"/>
                  <a:gd name="T13" fmla="*/ 633 h 1426"/>
                  <a:gd name="T14" fmla="*/ 51 w 1373"/>
                  <a:gd name="T15" fmla="*/ 709 h 1426"/>
                  <a:gd name="T16" fmla="*/ 1240 w 1373"/>
                  <a:gd name="T17" fmla="*/ 1396 h 1426"/>
                  <a:gd name="T18" fmla="*/ 1240 w 1373"/>
                  <a:gd name="T19" fmla="*/ 1396 h 1426"/>
                  <a:gd name="T20" fmla="*/ 1372 w 1373"/>
                  <a:gd name="T21" fmla="*/ 1424 h 1426"/>
                  <a:gd name="T22" fmla="*/ 1372 w 1373"/>
                  <a:gd name="T23" fmla="*/ 0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3" h="1426">
                    <a:moveTo>
                      <a:pt x="1372" y="0"/>
                    </a:moveTo>
                    <a:lnTo>
                      <a:pt x="1372" y="0"/>
                    </a:lnTo>
                    <a:cubicBezTo>
                      <a:pt x="1318" y="2"/>
                      <a:pt x="1262" y="16"/>
                      <a:pt x="1219" y="41"/>
                    </a:cubicBezTo>
                    <a:lnTo>
                      <a:pt x="922" y="212"/>
                    </a:lnTo>
                    <a:lnTo>
                      <a:pt x="2" y="211"/>
                    </a:lnTo>
                    <a:lnTo>
                      <a:pt x="2" y="633"/>
                    </a:lnTo>
                    <a:lnTo>
                      <a:pt x="2" y="633"/>
                    </a:lnTo>
                    <a:cubicBezTo>
                      <a:pt x="0" y="662"/>
                      <a:pt x="16" y="689"/>
                      <a:pt x="51" y="709"/>
                    </a:cubicBezTo>
                    <a:lnTo>
                      <a:pt x="1240" y="1396"/>
                    </a:lnTo>
                    <a:lnTo>
                      <a:pt x="1240" y="1396"/>
                    </a:lnTo>
                    <a:cubicBezTo>
                      <a:pt x="1275" y="1416"/>
                      <a:pt x="1322" y="1425"/>
                      <a:pt x="1372" y="1424"/>
                    </a:cubicBezTo>
                    <a:lnTo>
                      <a:pt x="1372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5" name="Freeform 408">
                <a:extLst>
                  <a:ext uri="{FF2B5EF4-FFF2-40B4-BE49-F238E27FC236}">
                    <a16:creationId xmlns:a16="http://schemas.microsoft.com/office/drawing/2014/main" id="{36EAC9DF-76AB-A848-84E8-38A10D89F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511830"/>
                <a:ext cx="69127" cy="348517"/>
              </a:xfrm>
              <a:custGeom>
                <a:avLst/>
                <a:gdLst>
                  <a:gd name="T0" fmla="*/ 106 w 107"/>
                  <a:gd name="T1" fmla="*/ 0 h 532"/>
                  <a:gd name="T2" fmla="*/ 2 w 107"/>
                  <a:gd name="T3" fmla="*/ 0 h 532"/>
                  <a:gd name="T4" fmla="*/ 2 w 107"/>
                  <a:gd name="T5" fmla="*/ 422 h 532"/>
                  <a:gd name="T6" fmla="*/ 2 w 107"/>
                  <a:gd name="T7" fmla="*/ 422 h 532"/>
                  <a:gd name="T8" fmla="*/ 51 w 107"/>
                  <a:gd name="T9" fmla="*/ 498 h 532"/>
                  <a:gd name="T10" fmla="*/ 106 w 107"/>
                  <a:gd name="T11" fmla="*/ 531 h 532"/>
                  <a:gd name="T12" fmla="*/ 106 w 107"/>
                  <a:gd name="T13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32">
                    <a:moveTo>
                      <a:pt x="106" y="0"/>
                    </a:moveTo>
                    <a:lnTo>
                      <a:pt x="2" y="0"/>
                    </a:lnTo>
                    <a:lnTo>
                      <a:pt x="2" y="422"/>
                    </a:lnTo>
                    <a:lnTo>
                      <a:pt x="2" y="422"/>
                    </a:lnTo>
                    <a:cubicBezTo>
                      <a:pt x="0" y="451"/>
                      <a:pt x="16" y="478"/>
                      <a:pt x="51" y="498"/>
                    </a:cubicBezTo>
                    <a:lnTo>
                      <a:pt x="106" y="531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6" name="Freeform 409">
                <a:extLst>
                  <a:ext uri="{FF2B5EF4-FFF2-40B4-BE49-F238E27FC236}">
                    <a16:creationId xmlns:a16="http://schemas.microsoft.com/office/drawing/2014/main" id="{5B344050-1560-6C42-93B6-7862CDC64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89" y="7975559"/>
                <a:ext cx="149776" cy="334115"/>
              </a:xfrm>
              <a:custGeom>
                <a:avLst/>
                <a:gdLst>
                  <a:gd name="T0" fmla="*/ 0 w 228"/>
                  <a:gd name="T1" fmla="*/ 482 h 510"/>
                  <a:gd name="T2" fmla="*/ 0 w 228"/>
                  <a:gd name="T3" fmla="*/ 482 h 510"/>
                  <a:gd name="T4" fmla="*/ 227 w 228"/>
                  <a:gd name="T5" fmla="*/ 479 h 510"/>
                  <a:gd name="T6" fmla="*/ 227 w 228"/>
                  <a:gd name="T7" fmla="*/ 0 h 510"/>
                  <a:gd name="T8" fmla="*/ 0 w 228"/>
                  <a:gd name="T9" fmla="*/ 0 h 510"/>
                  <a:gd name="T10" fmla="*/ 0 w 228"/>
                  <a:gd name="T11" fmla="*/ 48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510">
                    <a:moveTo>
                      <a:pt x="0" y="482"/>
                    </a:moveTo>
                    <a:lnTo>
                      <a:pt x="0" y="482"/>
                    </a:lnTo>
                    <a:cubicBezTo>
                      <a:pt x="63" y="509"/>
                      <a:pt x="154" y="507"/>
                      <a:pt x="227" y="479"/>
                    </a:cubicBezTo>
                    <a:lnTo>
                      <a:pt x="227" y="0"/>
                    </a:lnTo>
                    <a:lnTo>
                      <a:pt x="0" y="0"/>
                    </a:lnTo>
                    <a:lnTo>
                      <a:pt x="0" y="4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7" name="Freeform 410">
                <a:extLst>
                  <a:ext uri="{FF2B5EF4-FFF2-40B4-BE49-F238E27FC236}">
                    <a16:creationId xmlns:a16="http://schemas.microsoft.com/office/drawing/2014/main" id="{216C39C9-4B82-E747-BA5A-54DD0578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801" y="6987615"/>
                <a:ext cx="1820351" cy="1051311"/>
              </a:xfrm>
              <a:custGeom>
                <a:avLst/>
                <a:gdLst>
                  <a:gd name="T0" fmla="*/ 1262 w 2789"/>
                  <a:gd name="T1" fmla="*/ 1567 h 1611"/>
                  <a:gd name="T2" fmla="*/ 73 w 2789"/>
                  <a:gd name="T3" fmla="*/ 881 h 1611"/>
                  <a:gd name="T4" fmla="*/ 73 w 2789"/>
                  <a:gd name="T5" fmla="*/ 881 h 1611"/>
                  <a:gd name="T6" fmla="*/ 93 w 2789"/>
                  <a:gd name="T7" fmla="*/ 717 h 1611"/>
                  <a:gd name="T8" fmla="*/ 1241 w 2789"/>
                  <a:gd name="T9" fmla="*/ 54 h 1611"/>
                  <a:gd name="T10" fmla="*/ 1241 w 2789"/>
                  <a:gd name="T11" fmla="*/ 54 h 1611"/>
                  <a:gd name="T12" fmla="*/ 1526 w 2789"/>
                  <a:gd name="T13" fmla="*/ 42 h 1611"/>
                  <a:gd name="T14" fmla="*/ 2715 w 2789"/>
                  <a:gd name="T15" fmla="*/ 729 h 1611"/>
                  <a:gd name="T16" fmla="*/ 2715 w 2789"/>
                  <a:gd name="T17" fmla="*/ 729 h 1611"/>
                  <a:gd name="T18" fmla="*/ 2694 w 2789"/>
                  <a:gd name="T19" fmla="*/ 893 h 1611"/>
                  <a:gd name="T20" fmla="*/ 1546 w 2789"/>
                  <a:gd name="T21" fmla="*/ 1556 h 1611"/>
                  <a:gd name="T22" fmla="*/ 1546 w 2789"/>
                  <a:gd name="T23" fmla="*/ 1556 h 1611"/>
                  <a:gd name="T24" fmla="*/ 1262 w 2789"/>
                  <a:gd name="T25" fmla="*/ 1567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9" h="1611">
                    <a:moveTo>
                      <a:pt x="1262" y="1567"/>
                    </a:moveTo>
                    <a:lnTo>
                      <a:pt x="73" y="881"/>
                    </a:lnTo>
                    <a:lnTo>
                      <a:pt x="73" y="881"/>
                    </a:lnTo>
                    <a:cubicBezTo>
                      <a:pt x="0" y="839"/>
                      <a:pt x="9" y="766"/>
                      <a:pt x="93" y="717"/>
                    </a:cubicBezTo>
                    <a:lnTo>
                      <a:pt x="1241" y="54"/>
                    </a:lnTo>
                    <a:lnTo>
                      <a:pt x="1241" y="54"/>
                    </a:lnTo>
                    <a:cubicBezTo>
                      <a:pt x="1325" y="6"/>
                      <a:pt x="1453" y="0"/>
                      <a:pt x="1526" y="42"/>
                    </a:cubicBezTo>
                    <a:lnTo>
                      <a:pt x="2715" y="729"/>
                    </a:lnTo>
                    <a:lnTo>
                      <a:pt x="2715" y="729"/>
                    </a:lnTo>
                    <a:cubicBezTo>
                      <a:pt x="2788" y="771"/>
                      <a:pt x="2778" y="844"/>
                      <a:pt x="2694" y="893"/>
                    </a:cubicBezTo>
                    <a:lnTo>
                      <a:pt x="1546" y="1556"/>
                    </a:lnTo>
                    <a:lnTo>
                      <a:pt x="1546" y="1556"/>
                    </a:lnTo>
                    <a:cubicBezTo>
                      <a:pt x="1462" y="1604"/>
                      <a:pt x="1334" y="1610"/>
                      <a:pt x="1262" y="1567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8" name="Freeform 411">
                <a:extLst>
                  <a:ext uri="{FF2B5EF4-FFF2-40B4-BE49-F238E27FC236}">
                    <a16:creationId xmlns:a16="http://schemas.microsoft.com/office/drawing/2014/main" id="{C34CF867-150E-2540-AC1A-67806ED5B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698" y="7071145"/>
                <a:ext cx="1526560" cy="881373"/>
              </a:xfrm>
              <a:custGeom>
                <a:avLst/>
                <a:gdLst>
                  <a:gd name="T0" fmla="*/ 1057 w 2336"/>
                  <a:gd name="T1" fmla="*/ 1313 h 1349"/>
                  <a:gd name="T2" fmla="*/ 61 w 2336"/>
                  <a:gd name="T3" fmla="*/ 738 h 1349"/>
                  <a:gd name="T4" fmla="*/ 61 w 2336"/>
                  <a:gd name="T5" fmla="*/ 738 h 1349"/>
                  <a:gd name="T6" fmla="*/ 78 w 2336"/>
                  <a:gd name="T7" fmla="*/ 600 h 1349"/>
                  <a:gd name="T8" fmla="*/ 1040 w 2336"/>
                  <a:gd name="T9" fmla="*/ 45 h 1349"/>
                  <a:gd name="T10" fmla="*/ 1040 w 2336"/>
                  <a:gd name="T11" fmla="*/ 45 h 1349"/>
                  <a:gd name="T12" fmla="*/ 1278 w 2336"/>
                  <a:gd name="T13" fmla="*/ 35 h 1349"/>
                  <a:gd name="T14" fmla="*/ 2274 w 2336"/>
                  <a:gd name="T15" fmla="*/ 610 h 1349"/>
                  <a:gd name="T16" fmla="*/ 2274 w 2336"/>
                  <a:gd name="T17" fmla="*/ 610 h 1349"/>
                  <a:gd name="T18" fmla="*/ 2257 w 2336"/>
                  <a:gd name="T19" fmla="*/ 747 h 1349"/>
                  <a:gd name="T20" fmla="*/ 1295 w 2336"/>
                  <a:gd name="T21" fmla="*/ 1303 h 1349"/>
                  <a:gd name="T22" fmla="*/ 1295 w 2336"/>
                  <a:gd name="T23" fmla="*/ 1303 h 1349"/>
                  <a:gd name="T24" fmla="*/ 1057 w 2336"/>
                  <a:gd name="T25" fmla="*/ 1313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36" h="1349">
                    <a:moveTo>
                      <a:pt x="1057" y="1313"/>
                    </a:moveTo>
                    <a:lnTo>
                      <a:pt x="61" y="738"/>
                    </a:lnTo>
                    <a:lnTo>
                      <a:pt x="61" y="738"/>
                    </a:lnTo>
                    <a:cubicBezTo>
                      <a:pt x="0" y="703"/>
                      <a:pt x="7" y="641"/>
                      <a:pt x="78" y="600"/>
                    </a:cubicBezTo>
                    <a:lnTo>
                      <a:pt x="1040" y="45"/>
                    </a:lnTo>
                    <a:lnTo>
                      <a:pt x="1040" y="45"/>
                    </a:lnTo>
                    <a:cubicBezTo>
                      <a:pt x="1110" y="4"/>
                      <a:pt x="1217" y="0"/>
                      <a:pt x="1278" y="35"/>
                    </a:cubicBezTo>
                    <a:lnTo>
                      <a:pt x="2274" y="610"/>
                    </a:lnTo>
                    <a:lnTo>
                      <a:pt x="2274" y="610"/>
                    </a:lnTo>
                    <a:cubicBezTo>
                      <a:pt x="2335" y="645"/>
                      <a:pt x="2328" y="707"/>
                      <a:pt x="2257" y="747"/>
                    </a:cubicBezTo>
                    <a:lnTo>
                      <a:pt x="1295" y="1303"/>
                    </a:lnTo>
                    <a:lnTo>
                      <a:pt x="1295" y="1303"/>
                    </a:lnTo>
                    <a:cubicBezTo>
                      <a:pt x="1225" y="1344"/>
                      <a:pt x="1118" y="1348"/>
                      <a:pt x="1057" y="131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9" name="Freeform 415">
                <a:extLst>
                  <a:ext uri="{FF2B5EF4-FFF2-40B4-BE49-F238E27FC236}">
                    <a16:creationId xmlns:a16="http://schemas.microsoft.com/office/drawing/2014/main" id="{E39D0976-E11D-684F-907E-05583A2E9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935769"/>
                <a:ext cx="1791548" cy="947620"/>
              </a:xfrm>
              <a:custGeom>
                <a:avLst/>
                <a:gdLst>
                  <a:gd name="T0" fmla="*/ 2741 w 2745"/>
                  <a:gd name="T1" fmla="*/ 636 h 1453"/>
                  <a:gd name="T2" fmla="*/ 2741 w 2745"/>
                  <a:gd name="T3" fmla="*/ 636 h 1453"/>
                  <a:gd name="T4" fmla="*/ 2741 w 2745"/>
                  <a:gd name="T5" fmla="*/ 227 h 1453"/>
                  <a:gd name="T6" fmla="*/ 1822 w 2745"/>
                  <a:gd name="T7" fmla="*/ 226 h 1453"/>
                  <a:gd name="T8" fmla="*/ 1504 w 2745"/>
                  <a:gd name="T9" fmla="*/ 42 h 1453"/>
                  <a:gd name="T10" fmla="*/ 1504 w 2745"/>
                  <a:gd name="T11" fmla="*/ 42 h 1453"/>
                  <a:gd name="T12" fmla="*/ 1219 w 2745"/>
                  <a:gd name="T13" fmla="*/ 55 h 1453"/>
                  <a:gd name="T14" fmla="*/ 922 w 2745"/>
                  <a:gd name="T15" fmla="*/ 225 h 1453"/>
                  <a:gd name="T16" fmla="*/ 2 w 2745"/>
                  <a:gd name="T17" fmla="*/ 225 h 1453"/>
                  <a:gd name="T18" fmla="*/ 2 w 2745"/>
                  <a:gd name="T19" fmla="*/ 646 h 1453"/>
                  <a:gd name="T20" fmla="*/ 2 w 2745"/>
                  <a:gd name="T21" fmla="*/ 646 h 1453"/>
                  <a:gd name="T22" fmla="*/ 51 w 2745"/>
                  <a:gd name="T23" fmla="*/ 723 h 1453"/>
                  <a:gd name="T24" fmla="*/ 1240 w 2745"/>
                  <a:gd name="T25" fmla="*/ 1409 h 1453"/>
                  <a:gd name="T26" fmla="*/ 1240 w 2745"/>
                  <a:gd name="T27" fmla="*/ 1409 h 1453"/>
                  <a:gd name="T28" fmla="*/ 1524 w 2745"/>
                  <a:gd name="T29" fmla="*/ 1398 h 1453"/>
                  <a:gd name="T30" fmla="*/ 2672 w 2745"/>
                  <a:gd name="T31" fmla="*/ 735 h 1453"/>
                  <a:gd name="T32" fmla="*/ 2672 w 2745"/>
                  <a:gd name="T33" fmla="*/ 735 h 1453"/>
                  <a:gd name="T34" fmla="*/ 2741 w 2745"/>
                  <a:gd name="T35" fmla="*/ 63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5" h="1453">
                    <a:moveTo>
                      <a:pt x="2741" y="636"/>
                    </a:moveTo>
                    <a:lnTo>
                      <a:pt x="2741" y="636"/>
                    </a:lnTo>
                    <a:lnTo>
                      <a:pt x="2741" y="227"/>
                    </a:lnTo>
                    <a:lnTo>
                      <a:pt x="1822" y="226"/>
                    </a:lnTo>
                    <a:lnTo>
                      <a:pt x="1504" y="42"/>
                    </a:lnTo>
                    <a:lnTo>
                      <a:pt x="1504" y="42"/>
                    </a:lnTo>
                    <a:cubicBezTo>
                      <a:pt x="1431" y="0"/>
                      <a:pt x="1303" y="6"/>
                      <a:pt x="1219" y="55"/>
                    </a:cubicBezTo>
                    <a:lnTo>
                      <a:pt x="922" y="225"/>
                    </a:lnTo>
                    <a:lnTo>
                      <a:pt x="2" y="225"/>
                    </a:lnTo>
                    <a:lnTo>
                      <a:pt x="2" y="646"/>
                    </a:lnTo>
                    <a:lnTo>
                      <a:pt x="2" y="646"/>
                    </a:lnTo>
                    <a:cubicBezTo>
                      <a:pt x="0" y="675"/>
                      <a:pt x="16" y="703"/>
                      <a:pt x="51" y="723"/>
                    </a:cubicBezTo>
                    <a:lnTo>
                      <a:pt x="1240" y="1409"/>
                    </a:lnTo>
                    <a:lnTo>
                      <a:pt x="1240" y="1409"/>
                    </a:lnTo>
                    <a:cubicBezTo>
                      <a:pt x="1312" y="1452"/>
                      <a:pt x="1440" y="1446"/>
                      <a:pt x="1524" y="1398"/>
                    </a:cubicBezTo>
                    <a:lnTo>
                      <a:pt x="2672" y="735"/>
                    </a:lnTo>
                    <a:lnTo>
                      <a:pt x="2672" y="735"/>
                    </a:lnTo>
                    <a:cubicBezTo>
                      <a:pt x="2720" y="707"/>
                      <a:pt x="2744" y="671"/>
                      <a:pt x="2741" y="63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0" name="Freeform 416">
                <a:extLst>
                  <a:ext uri="{FF2B5EF4-FFF2-40B4-BE49-F238E27FC236}">
                    <a16:creationId xmlns:a16="http://schemas.microsoft.com/office/drawing/2014/main" id="{F079B8B7-E0CA-0D45-8790-9E0851360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944411"/>
                <a:ext cx="895773" cy="930337"/>
              </a:xfrm>
              <a:custGeom>
                <a:avLst/>
                <a:gdLst>
                  <a:gd name="T0" fmla="*/ 1372 w 1373"/>
                  <a:gd name="T1" fmla="*/ 0 h 1426"/>
                  <a:gd name="T2" fmla="*/ 1372 w 1373"/>
                  <a:gd name="T3" fmla="*/ 0 h 1426"/>
                  <a:gd name="T4" fmla="*/ 1219 w 1373"/>
                  <a:gd name="T5" fmla="*/ 41 h 1426"/>
                  <a:gd name="T6" fmla="*/ 922 w 1373"/>
                  <a:gd name="T7" fmla="*/ 211 h 1426"/>
                  <a:gd name="T8" fmla="*/ 2 w 1373"/>
                  <a:gd name="T9" fmla="*/ 211 h 1426"/>
                  <a:gd name="T10" fmla="*/ 2 w 1373"/>
                  <a:gd name="T11" fmla="*/ 632 h 1426"/>
                  <a:gd name="T12" fmla="*/ 2 w 1373"/>
                  <a:gd name="T13" fmla="*/ 632 h 1426"/>
                  <a:gd name="T14" fmla="*/ 51 w 1373"/>
                  <a:gd name="T15" fmla="*/ 709 h 1426"/>
                  <a:gd name="T16" fmla="*/ 1240 w 1373"/>
                  <a:gd name="T17" fmla="*/ 1395 h 1426"/>
                  <a:gd name="T18" fmla="*/ 1240 w 1373"/>
                  <a:gd name="T19" fmla="*/ 1395 h 1426"/>
                  <a:gd name="T20" fmla="*/ 1372 w 1373"/>
                  <a:gd name="T21" fmla="*/ 1424 h 1426"/>
                  <a:gd name="T22" fmla="*/ 1372 w 1373"/>
                  <a:gd name="T23" fmla="*/ 0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3" h="1426">
                    <a:moveTo>
                      <a:pt x="1372" y="0"/>
                    </a:moveTo>
                    <a:lnTo>
                      <a:pt x="1372" y="0"/>
                    </a:lnTo>
                    <a:cubicBezTo>
                      <a:pt x="1318" y="2"/>
                      <a:pt x="1262" y="15"/>
                      <a:pt x="1219" y="41"/>
                    </a:cubicBezTo>
                    <a:lnTo>
                      <a:pt x="922" y="211"/>
                    </a:lnTo>
                    <a:lnTo>
                      <a:pt x="2" y="211"/>
                    </a:lnTo>
                    <a:lnTo>
                      <a:pt x="2" y="632"/>
                    </a:lnTo>
                    <a:lnTo>
                      <a:pt x="2" y="632"/>
                    </a:lnTo>
                    <a:cubicBezTo>
                      <a:pt x="0" y="661"/>
                      <a:pt x="16" y="689"/>
                      <a:pt x="51" y="709"/>
                    </a:cubicBezTo>
                    <a:lnTo>
                      <a:pt x="1240" y="1395"/>
                    </a:lnTo>
                    <a:lnTo>
                      <a:pt x="1240" y="1395"/>
                    </a:lnTo>
                    <a:cubicBezTo>
                      <a:pt x="1275" y="1415"/>
                      <a:pt x="1322" y="1425"/>
                      <a:pt x="1372" y="1424"/>
                    </a:cubicBezTo>
                    <a:lnTo>
                      <a:pt x="1372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1" name="Freeform 417">
                <a:extLst>
                  <a:ext uri="{FF2B5EF4-FFF2-40B4-BE49-F238E27FC236}">
                    <a16:creationId xmlns:a16="http://schemas.microsoft.com/office/drawing/2014/main" id="{6A7D1879-202F-A047-B7CD-DDDDB8471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7082666"/>
                <a:ext cx="69127" cy="345636"/>
              </a:xfrm>
              <a:custGeom>
                <a:avLst/>
                <a:gdLst>
                  <a:gd name="T0" fmla="*/ 106 w 107"/>
                  <a:gd name="T1" fmla="*/ 0 h 531"/>
                  <a:gd name="T2" fmla="*/ 2 w 107"/>
                  <a:gd name="T3" fmla="*/ 0 h 531"/>
                  <a:gd name="T4" fmla="*/ 2 w 107"/>
                  <a:gd name="T5" fmla="*/ 421 h 531"/>
                  <a:gd name="T6" fmla="*/ 2 w 107"/>
                  <a:gd name="T7" fmla="*/ 421 h 531"/>
                  <a:gd name="T8" fmla="*/ 51 w 107"/>
                  <a:gd name="T9" fmla="*/ 498 h 531"/>
                  <a:gd name="T10" fmla="*/ 106 w 107"/>
                  <a:gd name="T11" fmla="*/ 530 h 531"/>
                  <a:gd name="T12" fmla="*/ 106 w 107"/>
                  <a:gd name="T13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31">
                    <a:moveTo>
                      <a:pt x="106" y="0"/>
                    </a:moveTo>
                    <a:lnTo>
                      <a:pt x="2" y="0"/>
                    </a:lnTo>
                    <a:lnTo>
                      <a:pt x="2" y="421"/>
                    </a:lnTo>
                    <a:lnTo>
                      <a:pt x="2" y="421"/>
                    </a:lnTo>
                    <a:cubicBezTo>
                      <a:pt x="0" y="450"/>
                      <a:pt x="16" y="478"/>
                      <a:pt x="51" y="498"/>
                    </a:cubicBezTo>
                    <a:lnTo>
                      <a:pt x="106" y="530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2" name="Freeform 418">
                <a:extLst>
                  <a:ext uri="{FF2B5EF4-FFF2-40B4-BE49-F238E27FC236}">
                    <a16:creationId xmlns:a16="http://schemas.microsoft.com/office/drawing/2014/main" id="{99A7E523-DB89-8441-8744-FC917FF12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89" y="7549274"/>
                <a:ext cx="149776" cy="331234"/>
              </a:xfrm>
              <a:custGeom>
                <a:avLst/>
                <a:gdLst>
                  <a:gd name="T0" fmla="*/ 0 w 228"/>
                  <a:gd name="T1" fmla="*/ 481 h 509"/>
                  <a:gd name="T2" fmla="*/ 0 w 228"/>
                  <a:gd name="T3" fmla="*/ 481 h 509"/>
                  <a:gd name="T4" fmla="*/ 227 w 228"/>
                  <a:gd name="T5" fmla="*/ 479 h 509"/>
                  <a:gd name="T6" fmla="*/ 227 w 228"/>
                  <a:gd name="T7" fmla="*/ 0 h 509"/>
                  <a:gd name="T8" fmla="*/ 0 w 228"/>
                  <a:gd name="T9" fmla="*/ 0 h 509"/>
                  <a:gd name="T10" fmla="*/ 0 w 228"/>
                  <a:gd name="T11" fmla="*/ 4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509">
                    <a:moveTo>
                      <a:pt x="0" y="481"/>
                    </a:moveTo>
                    <a:lnTo>
                      <a:pt x="0" y="481"/>
                    </a:lnTo>
                    <a:cubicBezTo>
                      <a:pt x="63" y="508"/>
                      <a:pt x="154" y="507"/>
                      <a:pt x="227" y="479"/>
                    </a:cubicBezTo>
                    <a:lnTo>
                      <a:pt x="227" y="0"/>
                    </a:lnTo>
                    <a:lnTo>
                      <a:pt x="0" y="0"/>
                    </a:lnTo>
                    <a:lnTo>
                      <a:pt x="0" y="48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3" name="Freeform 419">
                <a:extLst>
                  <a:ext uri="{FF2B5EF4-FFF2-40B4-BE49-F238E27FC236}">
                    <a16:creationId xmlns:a16="http://schemas.microsoft.com/office/drawing/2014/main" id="{4DFBFDC2-BCA5-1241-94A6-5FD92E3D8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801" y="6558452"/>
                <a:ext cx="1820351" cy="1051309"/>
              </a:xfrm>
              <a:custGeom>
                <a:avLst/>
                <a:gdLst>
                  <a:gd name="T0" fmla="*/ 1262 w 2789"/>
                  <a:gd name="T1" fmla="*/ 1567 h 1610"/>
                  <a:gd name="T2" fmla="*/ 73 w 2789"/>
                  <a:gd name="T3" fmla="*/ 881 h 1610"/>
                  <a:gd name="T4" fmla="*/ 73 w 2789"/>
                  <a:gd name="T5" fmla="*/ 881 h 1610"/>
                  <a:gd name="T6" fmla="*/ 93 w 2789"/>
                  <a:gd name="T7" fmla="*/ 717 h 1610"/>
                  <a:gd name="T8" fmla="*/ 1241 w 2789"/>
                  <a:gd name="T9" fmla="*/ 54 h 1610"/>
                  <a:gd name="T10" fmla="*/ 1241 w 2789"/>
                  <a:gd name="T11" fmla="*/ 54 h 1610"/>
                  <a:gd name="T12" fmla="*/ 1526 w 2789"/>
                  <a:gd name="T13" fmla="*/ 41 h 1610"/>
                  <a:gd name="T14" fmla="*/ 2715 w 2789"/>
                  <a:gd name="T15" fmla="*/ 728 h 1610"/>
                  <a:gd name="T16" fmla="*/ 2715 w 2789"/>
                  <a:gd name="T17" fmla="*/ 728 h 1610"/>
                  <a:gd name="T18" fmla="*/ 2694 w 2789"/>
                  <a:gd name="T19" fmla="*/ 893 h 1610"/>
                  <a:gd name="T20" fmla="*/ 1546 w 2789"/>
                  <a:gd name="T21" fmla="*/ 1555 h 1610"/>
                  <a:gd name="T22" fmla="*/ 1546 w 2789"/>
                  <a:gd name="T23" fmla="*/ 1555 h 1610"/>
                  <a:gd name="T24" fmla="*/ 1262 w 2789"/>
                  <a:gd name="T25" fmla="*/ 1567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9" h="1610">
                    <a:moveTo>
                      <a:pt x="1262" y="1567"/>
                    </a:moveTo>
                    <a:lnTo>
                      <a:pt x="73" y="881"/>
                    </a:lnTo>
                    <a:lnTo>
                      <a:pt x="73" y="881"/>
                    </a:lnTo>
                    <a:cubicBezTo>
                      <a:pt x="0" y="839"/>
                      <a:pt x="9" y="765"/>
                      <a:pt x="93" y="717"/>
                    </a:cubicBezTo>
                    <a:lnTo>
                      <a:pt x="1241" y="54"/>
                    </a:lnTo>
                    <a:lnTo>
                      <a:pt x="1241" y="54"/>
                    </a:lnTo>
                    <a:cubicBezTo>
                      <a:pt x="1325" y="5"/>
                      <a:pt x="1453" y="0"/>
                      <a:pt x="1526" y="41"/>
                    </a:cubicBezTo>
                    <a:lnTo>
                      <a:pt x="2715" y="728"/>
                    </a:lnTo>
                    <a:lnTo>
                      <a:pt x="2715" y="728"/>
                    </a:lnTo>
                    <a:cubicBezTo>
                      <a:pt x="2788" y="770"/>
                      <a:pt x="2778" y="844"/>
                      <a:pt x="2694" y="893"/>
                    </a:cubicBezTo>
                    <a:lnTo>
                      <a:pt x="1546" y="1555"/>
                    </a:lnTo>
                    <a:lnTo>
                      <a:pt x="1546" y="1555"/>
                    </a:lnTo>
                    <a:cubicBezTo>
                      <a:pt x="1462" y="1604"/>
                      <a:pt x="1334" y="1609"/>
                      <a:pt x="1262" y="1567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4" name="Freeform 420">
                <a:extLst>
                  <a:ext uri="{FF2B5EF4-FFF2-40B4-BE49-F238E27FC236}">
                    <a16:creationId xmlns:a16="http://schemas.microsoft.com/office/drawing/2014/main" id="{8DC5FDFF-D725-A449-8CE8-34E940FA0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698" y="6644860"/>
                <a:ext cx="1526560" cy="881373"/>
              </a:xfrm>
              <a:custGeom>
                <a:avLst/>
                <a:gdLst>
                  <a:gd name="T0" fmla="*/ 1057 w 2336"/>
                  <a:gd name="T1" fmla="*/ 1314 h 1350"/>
                  <a:gd name="T2" fmla="*/ 61 w 2336"/>
                  <a:gd name="T3" fmla="*/ 739 h 1350"/>
                  <a:gd name="T4" fmla="*/ 61 w 2336"/>
                  <a:gd name="T5" fmla="*/ 739 h 1350"/>
                  <a:gd name="T6" fmla="*/ 78 w 2336"/>
                  <a:gd name="T7" fmla="*/ 600 h 1350"/>
                  <a:gd name="T8" fmla="*/ 1040 w 2336"/>
                  <a:gd name="T9" fmla="*/ 45 h 1350"/>
                  <a:gd name="T10" fmla="*/ 1040 w 2336"/>
                  <a:gd name="T11" fmla="*/ 45 h 1350"/>
                  <a:gd name="T12" fmla="*/ 1278 w 2336"/>
                  <a:gd name="T13" fmla="*/ 36 h 1350"/>
                  <a:gd name="T14" fmla="*/ 2274 w 2336"/>
                  <a:gd name="T15" fmla="*/ 610 h 1350"/>
                  <a:gd name="T16" fmla="*/ 2274 w 2336"/>
                  <a:gd name="T17" fmla="*/ 610 h 1350"/>
                  <a:gd name="T18" fmla="*/ 2257 w 2336"/>
                  <a:gd name="T19" fmla="*/ 749 h 1350"/>
                  <a:gd name="T20" fmla="*/ 1295 w 2336"/>
                  <a:gd name="T21" fmla="*/ 1304 h 1350"/>
                  <a:gd name="T22" fmla="*/ 1295 w 2336"/>
                  <a:gd name="T23" fmla="*/ 1304 h 1350"/>
                  <a:gd name="T24" fmla="*/ 1057 w 2336"/>
                  <a:gd name="T25" fmla="*/ 1314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36" h="1350">
                    <a:moveTo>
                      <a:pt x="1057" y="1314"/>
                    </a:moveTo>
                    <a:lnTo>
                      <a:pt x="61" y="739"/>
                    </a:lnTo>
                    <a:lnTo>
                      <a:pt x="61" y="739"/>
                    </a:lnTo>
                    <a:cubicBezTo>
                      <a:pt x="0" y="703"/>
                      <a:pt x="7" y="642"/>
                      <a:pt x="78" y="600"/>
                    </a:cubicBezTo>
                    <a:lnTo>
                      <a:pt x="1040" y="45"/>
                    </a:lnTo>
                    <a:lnTo>
                      <a:pt x="1040" y="45"/>
                    </a:lnTo>
                    <a:cubicBezTo>
                      <a:pt x="1110" y="4"/>
                      <a:pt x="1217" y="0"/>
                      <a:pt x="1278" y="36"/>
                    </a:cubicBezTo>
                    <a:lnTo>
                      <a:pt x="2274" y="610"/>
                    </a:lnTo>
                    <a:lnTo>
                      <a:pt x="2274" y="610"/>
                    </a:lnTo>
                    <a:cubicBezTo>
                      <a:pt x="2335" y="646"/>
                      <a:pt x="2328" y="708"/>
                      <a:pt x="2257" y="749"/>
                    </a:cubicBezTo>
                    <a:lnTo>
                      <a:pt x="1295" y="1304"/>
                    </a:lnTo>
                    <a:lnTo>
                      <a:pt x="1295" y="1304"/>
                    </a:lnTo>
                    <a:cubicBezTo>
                      <a:pt x="1225" y="1344"/>
                      <a:pt x="1118" y="1349"/>
                      <a:pt x="1057" y="131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5" name="Freeform 424">
                <a:extLst>
                  <a:ext uri="{FF2B5EF4-FFF2-40B4-BE49-F238E27FC236}">
                    <a16:creationId xmlns:a16="http://schemas.microsoft.com/office/drawing/2014/main" id="{FFE26116-4925-7347-B14C-BB98665C0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509485"/>
                <a:ext cx="1791548" cy="947620"/>
              </a:xfrm>
              <a:custGeom>
                <a:avLst/>
                <a:gdLst>
                  <a:gd name="T0" fmla="*/ 2741 w 2745"/>
                  <a:gd name="T1" fmla="*/ 636 h 1452"/>
                  <a:gd name="T2" fmla="*/ 2741 w 2745"/>
                  <a:gd name="T3" fmla="*/ 636 h 1452"/>
                  <a:gd name="T4" fmla="*/ 2741 w 2745"/>
                  <a:gd name="T5" fmla="*/ 226 h 1452"/>
                  <a:gd name="T6" fmla="*/ 1822 w 2745"/>
                  <a:gd name="T7" fmla="*/ 226 h 1452"/>
                  <a:gd name="T8" fmla="*/ 1504 w 2745"/>
                  <a:gd name="T9" fmla="*/ 42 h 1452"/>
                  <a:gd name="T10" fmla="*/ 1504 w 2745"/>
                  <a:gd name="T11" fmla="*/ 42 h 1452"/>
                  <a:gd name="T12" fmla="*/ 1219 w 2745"/>
                  <a:gd name="T13" fmla="*/ 54 h 1452"/>
                  <a:gd name="T14" fmla="*/ 922 w 2745"/>
                  <a:gd name="T15" fmla="*/ 225 h 1452"/>
                  <a:gd name="T16" fmla="*/ 2 w 2745"/>
                  <a:gd name="T17" fmla="*/ 224 h 1452"/>
                  <a:gd name="T18" fmla="*/ 2 w 2745"/>
                  <a:gd name="T19" fmla="*/ 646 h 1452"/>
                  <a:gd name="T20" fmla="*/ 2 w 2745"/>
                  <a:gd name="T21" fmla="*/ 646 h 1452"/>
                  <a:gd name="T22" fmla="*/ 51 w 2745"/>
                  <a:gd name="T23" fmla="*/ 722 h 1452"/>
                  <a:gd name="T24" fmla="*/ 1240 w 2745"/>
                  <a:gd name="T25" fmla="*/ 1409 h 1452"/>
                  <a:gd name="T26" fmla="*/ 1240 w 2745"/>
                  <a:gd name="T27" fmla="*/ 1409 h 1452"/>
                  <a:gd name="T28" fmla="*/ 1524 w 2745"/>
                  <a:gd name="T29" fmla="*/ 1397 h 1452"/>
                  <a:gd name="T30" fmla="*/ 2672 w 2745"/>
                  <a:gd name="T31" fmla="*/ 734 h 1452"/>
                  <a:gd name="T32" fmla="*/ 2672 w 2745"/>
                  <a:gd name="T33" fmla="*/ 734 h 1452"/>
                  <a:gd name="T34" fmla="*/ 2741 w 2745"/>
                  <a:gd name="T35" fmla="*/ 636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5" h="1452">
                    <a:moveTo>
                      <a:pt x="2741" y="636"/>
                    </a:moveTo>
                    <a:lnTo>
                      <a:pt x="2741" y="636"/>
                    </a:lnTo>
                    <a:lnTo>
                      <a:pt x="2741" y="226"/>
                    </a:lnTo>
                    <a:lnTo>
                      <a:pt x="1822" y="226"/>
                    </a:lnTo>
                    <a:lnTo>
                      <a:pt x="1504" y="42"/>
                    </a:lnTo>
                    <a:lnTo>
                      <a:pt x="1504" y="42"/>
                    </a:lnTo>
                    <a:cubicBezTo>
                      <a:pt x="1431" y="0"/>
                      <a:pt x="1303" y="5"/>
                      <a:pt x="1219" y="54"/>
                    </a:cubicBezTo>
                    <a:lnTo>
                      <a:pt x="922" y="225"/>
                    </a:lnTo>
                    <a:lnTo>
                      <a:pt x="2" y="224"/>
                    </a:lnTo>
                    <a:lnTo>
                      <a:pt x="2" y="646"/>
                    </a:lnTo>
                    <a:lnTo>
                      <a:pt x="2" y="646"/>
                    </a:lnTo>
                    <a:cubicBezTo>
                      <a:pt x="0" y="675"/>
                      <a:pt x="16" y="702"/>
                      <a:pt x="51" y="722"/>
                    </a:cubicBezTo>
                    <a:lnTo>
                      <a:pt x="1240" y="1409"/>
                    </a:lnTo>
                    <a:lnTo>
                      <a:pt x="1240" y="1409"/>
                    </a:lnTo>
                    <a:cubicBezTo>
                      <a:pt x="1312" y="1451"/>
                      <a:pt x="1440" y="1446"/>
                      <a:pt x="1524" y="1397"/>
                    </a:cubicBezTo>
                    <a:lnTo>
                      <a:pt x="2672" y="734"/>
                    </a:lnTo>
                    <a:lnTo>
                      <a:pt x="2672" y="734"/>
                    </a:lnTo>
                    <a:cubicBezTo>
                      <a:pt x="2720" y="706"/>
                      <a:pt x="2744" y="670"/>
                      <a:pt x="2741" y="63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6" name="Freeform 425">
                <a:extLst>
                  <a:ext uri="{FF2B5EF4-FFF2-40B4-BE49-F238E27FC236}">
                    <a16:creationId xmlns:a16="http://schemas.microsoft.com/office/drawing/2014/main" id="{16A11431-6B40-D443-A52A-F17B215D5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518126"/>
                <a:ext cx="895773" cy="930337"/>
              </a:xfrm>
              <a:custGeom>
                <a:avLst/>
                <a:gdLst>
                  <a:gd name="T0" fmla="*/ 1372 w 1373"/>
                  <a:gd name="T1" fmla="*/ 0 h 1425"/>
                  <a:gd name="T2" fmla="*/ 1372 w 1373"/>
                  <a:gd name="T3" fmla="*/ 0 h 1425"/>
                  <a:gd name="T4" fmla="*/ 1219 w 1373"/>
                  <a:gd name="T5" fmla="*/ 40 h 1425"/>
                  <a:gd name="T6" fmla="*/ 922 w 1373"/>
                  <a:gd name="T7" fmla="*/ 211 h 1425"/>
                  <a:gd name="T8" fmla="*/ 2 w 1373"/>
                  <a:gd name="T9" fmla="*/ 210 h 1425"/>
                  <a:gd name="T10" fmla="*/ 2 w 1373"/>
                  <a:gd name="T11" fmla="*/ 632 h 1425"/>
                  <a:gd name="T12" fmla="*/ 2 w 1373"/>
                  <a:gd name="T13" fmla="*/ 632 h 1425"/>
                  <a:gd name="T14" fmla="*/ 51 w 1373"/>
                  <a:gd name="T15" fmla="*/ 708 h 1425"/>
                  <a:gd name="T16" fmla="*/ 1240 w 1373"/>
                  <a:gd name="T17" fmla="*/ 1395 h 1425"/>
                  <a:gd name="T18" fmla="*/ 1240 w 1373"/>
                  <a:gd name="T19" fmla="*/ 1395 h 1425"/>
                  <a:gd name="T20" fmla="*/ 1372 w 1373"/>
                  <a:gd name="T21" fmla="*/ 1423 h 1425"/>
                  <a:gd name="T22" fmla="*/ 1372 w 1373"/>
                  <a:gd name="T23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3" h="1425">
                    <a:moveTo>
                      <a:pt x="1372" y="0"/>
                    </a:moveTo>
                    <a:lnTo>
                      <a:pt x="1372" y="0"/>
                    </a:lnTo>
                    <a:cubicBezTo>
                      <a:pt x="1318" y="1"/>
                      <a:pt x="1262" y="15"/>
                      <a:pt x="1219" y="40"/>
                    </a:cubicBezTo>
                    <a:lnTo>
                      <a:pt x="922" y="211"/>
                    </a:lnTo>
                    <a:lnTo>
                      <a:pt x="2" y="210"/>
                    </a:lnTo>
                    <a:lnTo>
                      <a:pt x="2" y="632"/>
                    </a:lnTo>
                    <a:lnTo>
                      <a:pt x="2" y="632"/>
                    </a:lnTo>
                    <a:cubicBezTo>
                      <a:pt x="0" y="661"/>
                      <a:pt x="16" y="688"/>
                      <a:pt x="51" y="708"/>
                    </a:cubicBezTo>
                    <a:lnTo>
                      <a:pt x="1240" y="1395"/>
                    </a:lnTo>
                    <a:lnTo>
                      <a:pt x="1240" y="1395"/>
                    </a:lnTo>
                    <a:cubicBezTo>
                      <a:pt x="1275" y="1415"/>
                      <a:pt x="1322" y="1424"/>
                      <a:pt x="1372" y="1423"/>
                    </a:cubicBezTo>
                    <a:lnTo>
                      <a:pt x="1372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7" name="Freeform 426">
                <a:extLst>
                  <a:ext uri="{FF2B5EF4-FFF2-40B4-BE49-F238E27FC236}">
                    <a16:creationId xmlns:a16="http://schemas.microsoft.com/office/drawing/2014/main" id="{F859736C-CE5A-1A48-8776-721424C62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656381"/>
                <a:ext cx="69127" cy="348516"/>
              </a:xfrm>
              <a:custGeom>
                <a:avLst/>
                <a:gdLst>
                  <a:gd name="T0" fmla="*/ 106 w 107"/>
                  <a:gd name="T1" fmla="*/ 0 h 532"/>
                  <a:gd name="T2" fmla="*/ 2 w 107"/>
                  <a:gd name="T3" fmla="*/ 0 h 532"/>
                  <a:gd name="T4" fmla="*/ 2 w 107"/>
                  <a:gd name="T5" fmla="*/ 422 h 532"/>
                  <a:gd name="T6" fmla="*/ 2 w 107"/>
                  <a:gd name="T7" fmla="*/ 422 h 532"/>
                  <a:gd name="T8" fmla="*/ 51 w 107"/>
                  <a:gd name="T9" fmla="*/ 498 h 532"/>
                  <a:gd name="T10" fmla="*/ 106 w 107"/>
                  <a:gd name="T11" fmla="*/ 531 h 532"/>
                  <a:gd name="T12" fmla="*/ 106 w 107"/>
                  <a:gd name="T13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32">
                    <a:moveTo>
                      <a:pt x="106" y="0"/>
                    </a:moveTo>
                    <a:lnTo>
                      <a:pt x="2" y="0"/>
                    </a:lnTo>
                    <a:lnTo>
                      <a:pt x="2" y="422"/>
                    </a:lnTo>
                    <a:lnTo>
                      <a:pt x="2" y="422"/>
                    </a:lnTo>
                    <a:cubicBezTo>
                      <a:pt x="0" y="451"/>
                      <a:pt x="16" y="478"/>
                      <a:pt x="51" y="498"/>
                    </a:cubicBezTo>
                    <a:lnTo>
                      <a:pt x="106" y="531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8" name="Freeform 427">
                <a:extLst>
                  <a:ext uri="{FF2B5EF4-FFF2-40B4-BE49-F238E27FC236}">
                    <a16:creationId xmlns:a16="http://schemas.microsoft.com/office/drawing/2014/main" id="{6A860AED-D749-984E-A6FA-B2952C80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89" y="7120108"/>
                <a:ext cx="149776" cy="334115"/>
              </a:xfrm>
              <a:custGeom>
                <a:avLst/>
                <a:gdLst>
                  <a:gd name="T0" fmla="*/ 0 w 228"/>
                  <a:gd name="T1" fmla="*/ 482 h 510"/>
                  <a:gd name="T2" fmla="*/ 0 w 228"/>
                  <a:gd name="T3" fmla="*/ 482 h 510"/>
                  <a:gd name="T4" fmla="*/ 227 w 228"/>
                  <a:gd name="T5" fmla="*/ 479 h 510"/>
                  <a:gd name="T6" fmla="*/ 227 w 228"/>
                  <a:gd name="T7" fmla="*/ 0 h 510"/>
                  <a:gd name="T8" fmla="*/ 0 w 228"/>
                  <a:gd name="T9" fmla="*/ 0 h 510"/>
                  <a:gd name="T10" fmla="*/ 0 w 228"/>
                  <a:gd name="T11" fmla="*/ 48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510">
                    <a:moveTo>
                      <a:pt x="0" y="482"/>
                    </a:moveTo>
                    <a:lnTo>
                      <a:pt x="0" y="482"/>
                    </a:lnTo>
                    <a:cubicBezTo>
                      <a:pt x="63" y="509"/>
                      <a:pt x="154" y="507"/>
                      <a:pt x="227" y="479"/>
                    </a:cubicBezTo>
                    <a:lnTo>
                      <a:pt x="227" y="0"/>
                    </a:lnTo>
                    <a:lnTo>
                      <a:pt x="0" y="0"/>
                    </a:lnTo>
                    <a:lnTo>
                      <a:pt x="0" y="4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9" name="Freeform 428">
                <a:extLst>
                  <a:ext uri="{FF2B5EF4-FFF2-40B4-BE49-F238E27FC236}">
                    <a16:creationId xmlns:a16="http://schemas.microsoft.com/office/drawing/2014/main" id="{1CCF8952-5C2B-8C4C-ADCC-0BC58C283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801" y="6132167"/>
                <a:ext cx="1820351" cy="1051309"/>
              </a:xfrm>
              <a:custGeom>
                <a:avLst/>
                <a:gdLst>
                  <a:gd name="T0" fmla="*/ 1262 w 2789"/>
                  <a:gd name="T1" fmla="*/ 1566 h 1610"/>
                  <a:gd name="T2" fmla="*/ 73 w 2789"/>
                  <a:gd name="T3" fmla="*/ 880 h 1610"/>
                  <a:gd name="T4" fmla="*/ 73 w 2789"/>
                  <a:gd name="T5" fmla="*/ 880 h 1610"/>
                  <a:gd name="T6" fmla="*/ 93 w 2789"/>
                  <a:gd name="T7" fmla="*/ 716 h 1610"/>
                  <a:gd name="T8" fmla="*/ 1241 w 2789"/>
                  <a:gd name="T9" fmla="*/ 55 h 1610"/>
                  <a:gd name="T10" fmla="*/ 1241 w 2789"/>
                  <a:gd name="T11" fmla="*/ 55 h 1610"/>
                  <a:gd name="T12" fmla="*/ 1526 w 2789"/>
                  <a:gd name="T13" fmla="*/ 42 h 1610"/>
                  <a:gd name="T14" fmla="*/ 2715 w 2789"/>
                  <a:gd name="T15" fmla="*/ 728 h 1610"/>
                  <a:gd name="T16" fmla="*/ 2715 w 2789"/>
                  <a:gd name="T17" fmla="*/ 728 h 1610"/>
                  <a:gd name="T18" fmla="*/ 2694 w 2789"/>
                  <a:gd name="T19" fmla="*/ 892 h 1610"/>
                  <a:gd name="T20" fmla="*/ 1546 w 2789"/>
                  <a:gd name="T21" fmla="*/ 1555 h 1610"/>
                  <a:gd name="T22" fmla="*/ 1546 w 2789"/>
                  <a:gd name="T23" fmla="*/ 1555 h 1610"/>
                  <a:gd name="T24" fmla="*/ 1262 w 2789"/>
                  <a:gd name="T25" fmla="*/ 1566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9" h="1610">
                    <a:moveTo>
                      <a:pt x="1262" y="1566"/>
                    </a:moveTo>
                    <a:lnTo>
                      <a:pt x="73" y="880"/>
                    </a:lnTo>
                    <a:lnTo>
                      <a:pt x="73" y="880"/>
                    </a:lnTo>
                    <a:cubicBezTo>
                      <a:pt x="0" y="838"/>
                      <a:pt x="9" y="765"/>
                      <a:pt x="93" y="716"/>
                    </a:cubicBezTo>
                    <a:lnTo>
                      <a:pt x="1241" y="55"/>
                    </a:lnTo>
                    <a:lnTo>
                      <a:pt x="1241" y="55"/>
                    </a:lnTo>
                    <a:cubicBezTo>
                      <a:pt x="1325" y="6"/>
                      <a:pt x="1453" y="0"/>
                      <a:pt x="1526" y="42"/>
                    </a:cubicBezTo>
                    <a:lnTo>
                      <a:pt x="2715" y="728"/>
                    </a:lnTo>
                    <a:lnTo>
                      <a:pt x="2715" y="728"/>
                    </a:lnTo>
                    <a:cubicBezTo>
                      <a:pt x="2788" y="770"/>
                      <a:pt x="2778" y="844"/>
                      <a:pt x="2694" y="892"/>
                    </a:cubicBezTo>
                    <a:lnTo>
                      <a:pt x="1546" y="1555"/>
                    </a:lnTo>
                    <a:lnTo>
                      <a:pt x="1546" y="1555"/>
                    </a:lnTo>
                    <a:cubicBezTo>
                      <a:pt x="1462" y="1604"/>
                      <a:pt x="1334" y="1609"/>
                      <a:pt x="1262" y="1566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0" name="Freeform 429">
                <a:extLst>
                  <a:ext uri="{FF2B5EF4-FFF2-40B4-BE49-F238E27FC236}">
                    <a16:creationId xmlns:a16="http://schemas.microsoft.com/office/drawing/2014/main" id="{5C50C157-D3E6-CC4E-A394-A4BE4C199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698" y="6215694"/>
                <a:ext cx="1526560" cy="881373"/>
              </a:xfrm>
              <a:custGeom>
                <a:avLst/>
                <a:gdLst>
                  <a:gd name="T0" fmla="*/ 1057 w 2336"/>
                  <a:gd name="T1" fmla="*/ 1312 h 1348"/>
                  <a:gd name="T2" fmla="*/ 61 w 2336"/>
                  <a:gd name="T3" fmla="*/ 737 h 1348"/>
                  <a:gd name="T4" fmla="*/ 61 w 2336"/>
                  <a:gd name="T5" fmla="*/ 737 h 1348"/>
                  <a:gd name="T6" fmla="*/ 78 w 2336"/>
                  <a:gd name="T7" fmla="*/ 599 h 1348"/>
                  <a:gd name="T8" fmla="*/ 1040 w 2336"/>
                  <a:gd name="T9" fmla="*/ 45 h 1348"/>
                  <a:gd name="T10" fmla="*/ 1040 w 2336"/>
                  <a:gd name="T11" fmla="*/ 45 h 1348"/>
                  <a:gd name="T12" fmla="*/ 1278 w 2336"/>
                  <a:gd name="T13" fmla="*/ 35 h 1348"/>
                  <a:gd name="T14" fmla="*/ 2274 w 2336"/>
                  <a:gd name="T15" fmla="*/ 609 h 1348"/>
                  <a:gd name="T16" fmla="*/ 2274 w 2336"/>
                  <a:gd name="T17" fmla="*/ 609 h 1348"/>
                  <a:gd name="T18" fmla="*/ 2257 w 2336"/>
                  <a:gd name="T19" fmla="*/ 747 h 1348"/>
                  <a:gd name="T20" fmla="*/ 1295 w 2336"/>
                  <a:gd name="T21" fmla="*/ 1302 h 1348"/>
                  <a:gd name="T22" fmla="*/ 1295 w 2336"/>
                  <a:gd name="T23" fmla="*/ 1302 h 1348"/>
                  <a:gd name="T24" fmla="*/ 1057 w 2336"/>
                  <a:gd name="T25" fmla="*/ 1312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36" h="1348">
                    <a:moveTo>
                      <a:pt x="1057" y="1312"/>
                    </a:moveTo>
                    <a:lnTo>
                      <a:pt x="61" y="737"/>
                    </a:lnTo>
                    <a:lnTo>
                      <a:pt x="61" y="737"/>
                    </a:lnTo>
                    <a:cubicBezTo>
                      <a:pt x="0" y="702"/>
                      <a:pt x="7" y="640"/>
                      <a:pt x="78" y="599"/>
                    </a:cubicBezTo>
                    <a:lnTo>
                      <a:pt x="1040" y="45"/>
                    </a:lnTo>
                    <a:lnTo>
                      <a:pt x="1040" y="45"/>
                    </a:lnTo>
                    <a:cubicBezTo>
                      <a:pt x="1110" y="4"/>
                      <a:pt x="1217" y="0"/>
                      <a:pt x="1278" y="35"/>
                    </a:cubicBezTo>
                    <a:lnTo>
                      <a:pt x="2274" y="609"/>
                    </a:lnTo>
                    <a:lnTo>
                      <a:pt x="2274" y="609"/>
                    </a:lnTo>
                    <a:cubicBezTo>
                      <a:pt x="2335" y="644"/>
                      <a:pt x="2328" y="706"/>
                      <a:pt x="2257" y="747"/>
                    </a:cubicBezTo>
                    <a:lnTo>
                      <a:pt x="1295" y="1302"/>
                    </a:lnTo>
                    <a:lnTo>
                      <a:pt x="1295" y="1302"/>
                    </a:lnTo>
                    <a:cubicBezTo>
                      <a:pt x="1225" y="1343"/>
                      <a:pt x="1118" y="1347"/>
                      <a:pt x="1057" y="131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1" name="Freeform 433">
                <a:extLst>
                  <a:ext uri="{FF2B5EF4-FFF2-40B4-BE49-F238E27FC236}">
                    <a16:creationId xmlns:a16="http://schemas.microsoft.com/office/drawing/2014/main" id="{247DF300-CF76-8947-A3D7-57FC63DBF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080321"/>
                <a:ext cx="1791548" cy="947619"/>
              </a:xfrm>
              <a:custGeom>
                <a:avLst/>
                <a:gdLst>
                  <a:gd name="T0" fmla="*/ 2741 w 2745"/>
                  <a:gd name="T1" fmla="*/ 636 h 1451"/>
                  <a:gd name="T2" fmla="*/ 2741 w 2745"/>
                  <a:gd name="T3" fmla="*/ 636 h 1451"/>
                  <a:gd name="T4" fmla="*/ 2741 w 2745"/>
                  <a:gd name="T5" fmla="*/ 226 h 1451"/>
                  <a:gd name="T6" fmla="*/ 1822 w 2745"/>
                  <a:gd name="T7" fmla="*/ 225 h 1451"/>
                  <a:gd name="T8" fmla="*/ 1504 w 2745"/>
                  <a:gd name="T9" fmla="*/ 41 h 1451"/>
                  <a:gd name="T10" fmla="*/ 1504 w 2745"/>
                  <a:gd name="T11" fmla="*/ 41 h 1451"/>
                  <a:gd name="T12" fmla="*/ 1219 w 2745"/>
                  <a:gd name="T13" fmla="*/ 53 h 1451"/>
                  <a:gd name="T14" fmla="*/ 922 w 2745"/>
                  <a:gd name="T15" fmla="*/ 224 h 1451"/>
                  <a:gd name="T16" fmla="*/ 2 w 2745"/>
                  <a:gd name="T17" fmla="*/ 224 h 1451"/>
                  <a:gd name="T18" fmla="*/ 2 w 2745"/>
                  <a:gd name="T19" fmla="*/ 645 h 1451"/>
                  <a:gd name="T20" fmla="*/ 2 w 2745"/>
                  <a:gd name="T21" fmla="*/ 645 h 1451"/>
                  <a:gd name="T22" fmla="*/ 51 w 2745"/>
                  <a:gd name="T23" fmla="*/ 721 h 1451"/>
                  <a:gd name="T24" fmla="*/ 1240 w 2745"/>
                  <a:gd name="T25" fmla="*/ 1408 h 1451"/>
                  <a:gd name="T26" fmla="*/ 1240 w 2745"/>
                  <a:gd name="T27" fmla="*/ 1408 h 1451"/>
                  <a:gd name="T28" fmla="*/ 1524 w 2745"/>
                  <a:gd name="T29" fmla="*/ 1396 h 1451"/>
                  <a:gd name="T30" fmla="*/ 2672 w 2745"/>
                  <a:gd name="T31" fmla="*/ 733 h 1451"/>
                  <a:gd name="T32" fmla="*/ 2672 w 2745"/>
                  <a:gd name="T33" fmla="*/ 733 h 1451"/>
                  <a:gd name="T34" fmla="*/ 2741 w 2745"/>
                  <a:gd name="T35" fmla="*/ 636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5" h="1451">
                    <a:moveTo>
                      <a:pt x="2741" y="636"/>
                    </a:moveTo>
                    <a:lnTo>
                      <a:pt x="2741" y="636"/>
                    </a:lnTo>
                    <a:lnTo>
                      <a:pt x="2741" y="226"/>
                    </a:lnTo>
                    <a:lnTo>
                      <a:pt x="1822" y="225"/>
                    </a:lnTo>
                    <a:lnTo>
                      <a:pt x="1504" y="41"/>
                    </a:lnTo>
                    <a:lnTo>
                      <a:pt x="1504" y="41"/>
                    </a:lnTo>
                    <a:cubicBezTo>
                      <a:pt x="1431" y="0"/>
                      <a:pt x="1303" y="5"/>
                      <a:pt x="1219" y="53"/>
                    </a:cubicBezTo>
                    <a:lnTo>
                      <a:pt x="922" y="224"/>
                    </a:lnTo>
                    <a:lnTo>
                      <a:pt x="2" y="224"/>
                    </a:lnTo>
                    <a:lnTo>
                      <a:pt x="2" y="645"/>
                    </a:lnTo>
                    <a:lnTo>
                      <a:pt x="2" y="645"/>
                    </a:lnTo>
                    <a:cubicBezTo>
                      <a:pt x="0" y="673"/>
                      <a:pt x="16" y="701"/>
                      <a:pt x="51" y="721"/>
                    </a:cubicBezTo>
                    <a:lnTo>
                      <a:pt x="1240" y="1408"/>
                    </a:lnTo>
                    <a:lnTo>
                      <a:pt x="1240" y="1408"/>
                    </a:lnTo>
                    <a:cubicBezTo>
                      <a:pt x="1312" y="1450"/>
                      <a:pt x="1440" y="1445"/>
                      <a:pt x="1524" y="1396"/>
                    </a:cubicBezTo>
                    <a:lnTo>
                      <a:pt x="2672" y="733"/>
                    </a:lnTo>
                    <a:lnTo>
                      <a:pt x="2672" y="733"/>
                    </a:lnTo>
                    <a:cubicBezTo>
                      <a:pt x="2720" y="705"/>
                      <a:pt x="2744" y="669"/>
                      <a:pt x="2741" y="63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2" name="Freeform 434">
                <a:extLst>
                  <a:ext uri="{FF2B5EF4-FFF2-40B4-BE49-F238E27FC236}">
                    <a16:creationId xmlns:a16="http://schemas.microsoft.com/office/drawing/2014/main" id="{DA5CEBB8-9508-A44A-AFED-405DE9E6F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088961"/>
                <a:ext cx="895773" cy="930339"/>
              </a:xfrm>
              <a:custGeom>
                <a:avLst/>
                <a:gdLst>
                  <a:gd name="T0" fmla="*/ 1372 w 1373"/>
                  <a:gd name="T1" fmla="*/ 0 h 1425"/>
                  <a:gd name="T2" fmla="*/ 1372 w 1373"/>
                  <a:gd name="T3" fmla="*/ 0 h 1425"/>
                  <a:gd name="T4" fmla="*/ 1219 w 1373"/>
                  <a:gd name="T5" fmla="*/ 40 h 1425"/>
                  <a:gd name="T6" fmla="*/ 922 w 1373"/>
                  <a:gd name="T7" fmla="*/ 211 h 1425"/>
                  <a:gd name="T8" fmla="*/ 2 w 1373"/>
                  <a:gd name="T9" fmla="*/ 211 h 1425"/>
                  <a:gd name="T10" fmla="*/ 2 w 1373"/>
                  <a:gd name="T11" fmla="*/ 632 h 1425"/>
                  <a:gd name="T12" fmla="*/ 2 w 1373"/>
                  <a:gd name="T13" fmla="*/ 632 h 1425"/>
                  <a:gd name="T14" fmla="*/ 51 w 1373"/>
                  <a:gd name="T15" fmla="*/ 708 h 1425"/>
                  <a:gd name="T16" fmla="*/ 1240 w 1373"/>
                  <a:gd name="T17" fmla="*/ 1395 h 1425"/>
                  <a:gd name="T18" fmla="*/ 1240 w 1373"/>
                  <a:gd name="T19" fmla="*/ 1395 h 1425"/>
                  <a:gd name="T20" fmla="*/ 1372 w 1373"/>
                  <a:gd name="T21" fmla="*/ 1423 h 1425"/>
                  <a:gd name="T22" fmla="*/ 1372 w 1373"/>
                  <a:gd name="T23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3" h="1425">
                    <a:moveTo>
                      <a:pt x="1372" y="0"/>
                    </a:moveTo>
                    <a:lnTo>
                      <a:pt x="1372" y="0"/>
                    </a:lnTo>
                    <a:cubicBezTo>
                      <a:pt x="1318" y="2"/>
                      <a:pt x="1262" y="15"/>
                      <a:pt x="1219" y="40"/>
                    </a:cubicBezTo>
                    <a:lnTo>
                      <a:pt x="922" y="211"/>
                    </a:lnTo>
                    <a:lnTo>
                      <a:pt x="2" y="211"/>
                    </a:lnTo>
                    <a:lnTo>
                      <a:pt x="2" y="632"/>
                    </a:lnTo>
                    <a:lnTo>
                      <a:pt x="2" y="632"/>
                    </a:lnTo>
                    <a:cubicBezTo>
                      <a:pt x="0" y="660"/>
                      <a:pt x="16" y="688"/>
                      <a:pt x="51" y="708"/>
                    </a:cubicBezTo>
                    <a:lnTo>
                      <a:pt x="1240" y="1395"/>
                    </a:lnTo>
                    <a:lnTo>
                      <a:pt x="1240" y="1395"/>
                    </a:lnTo>
                    <a:cubicBezTo>
                      <a:pt x="1275" y="1415"/>
                      <a:pt x="1322" y="1424"/>
                      <a:pt x="1372" y="1423"/>
                    </a:cubicBezTo>
                    <a:lnTo>
                      <a:pt x="1372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3" name="Freeform 435">
                <a:extLst>
                  <a:ext uri="{FF2B5EF4-FFF2-40B4-BE49-F238E27FC236}">
                    <a16:creationId xmlns:a16="http://schemas.microsoft.com/office/drawing/2014/main" id="{F0B0110B-7874-AE49-AAB3-5670CAB51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6227215"/>
                <a:ext cx="69127" cy="345636"/>
              </a:xfrm>
              <a:custGeom>
                <a:avLst/>
                <a:gdLst>
                  <a:gd name="T0" fmla="*/ 106 w 107"/>
                  <a:gd name="T1" fmla="*/ 0 h 530"/>
                  <a:gd name="T2" fmla="*/ 2 w 107"/>
                  <a:gd name="T3" fmla="*/ 0 h 530"/>
                  <a:gd name="T4" fmla="*/ 2 w 107"/>
                  <a:gd name="T5" fmla="*/ 421 h 530"/>
                  <a:gd name="T6" fmla="*/ 2 w 107"/>
                  <a:gd name="T7" fmla="*/ 421 h 530"/>
                  <a:gd name="T8" fmla="*/ 51 w 107"/>
                  <a:gd name="T9" fmla="*/ 497 h 530"/>
                  <a:gd name="T10" fmla="*/ 106 w 107"/>
                  <a:gd name="T11" fmla="*/ 529 h 530"/>
                  <a:gd name="T12" fmla="*/ 106 w 107"/>
                  <a:gd name="T13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30">
                    <a:moveTo>
                      <a:pt x="106" y="0"/>
                    </a:moveTo>
                    <a:lnTo>
                      <a:pt x="2" y="0"/>
                    </a:lnTo>
                    <a:lnTo>
                      <a:pt x="2" y="421"/>
                    </a:lnTo>
                    <a:lnTo>
                      <a:pt x="2" y="421"/>
                    </a:lnTo>
                    <a:cubicBezTo>
                      <a:pt x="0" y="449"/>
                      <a:pt x="16" y="477"/>
                      <a:pt x="51" y="497"/>
                    </a:cubicBezTo>
                    <a:lnTo>
                      <a:pt x="106" y="529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4" name="Freeform 436">
                <a:extLst>
                  <a:ext uri="{FF2B5EF4-FFF2-40B4-BE49-F238E27FC236}">
                    <a16:creationId xmlns:a16="http://schemas.microsoft.com/office/drawing/2014/main" id="{A420F344-F30C-184E-A98F-4BA5D2380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89" y="6693824"/>
                <a:ext cx="149776" cy="331236"/>
              </a:xfrm>
              <a:custGeom>
                <a:avLst/>
                <a:gdLst>
                  <a:gd name="T0" fmla="*/ 0 w 228"/>
                  <a:gd name="T1" fmla="*/ 481 h 509"/>
                  <a:gd name="T2" fmla="*/ 0 w 228"/>
                  <a:gd name="T3" fmla="*/ 481 h 509"/>
                  <a:gd name="T4" fmla="*/ 227 w 228"/>
                  <a:gd name="T5" fmla="*/ 479 h 509"/>
                  <a:gd name="T6" fmla="*/ 227 w 228"/>
                  <a:gd name="T7" fmla="*/ 0 h 509"/>
                  <a:gd name="T8" fmla="*/ 0 w 228"/>
                  <a:gd name="T9" fmla="*/ 0 h 509"/>
                  <a:gd name="T10" fmla="*/ 0 w 228"/>
                  <a:gd name="T11" fmla="*/ 4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509">
                    <a:moveTo>
                      <a:pt x="0" y="481"/>
                    </a:moveTo>
                    <a:lnTo>
                      <a:pt x="0" y="481"/>
                    </a:lnTo>
                    <a:cubicBezTo>
                      <a:pt x="63" y="508"/>
                      <a:pt x="154" y="506"/>
                      <a:pt x="227" y="479"/>
                    </a:cubicBezTo>
                    <a:lnTo>
                      <a:pt x="227" y="0"/>
                    </a:lnTo>
                    <a:lnTo>
                      <a:pt x="0" y="0"/>
                    </a:lnTo>
                    <a:lnTo>
                      <a:pt x="0" y="48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5" name="Freeform 437">
                <a:extLst>
                  <a:ext uri="{FF2B5EF4-FFF2-40B4-BE49-F238E27FC236}">
                    <a16:creationId xmlns:a16="http://schemas.microsoft.com/office/drawing/2014/main" id="{F8953B1E-CE04-8541-9EC7-2D47318F6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801" y="5703000"/>
                <a:ext cx="1820351" cy="1051311"/>
              </a:xfrm>
              <a:custGeom>
                <a:avLst/>
                <a:gdLst>
                  <a:gd name="T0" fmla="*/ 1262 w 2789"/>
                  <a:gd name="T1" fmla="*/ 1566 h 1609"/>
                  <a:gd name="T2" fmla="*/ 73 w 2789"/>
                  <a:gd name="T3" fmla="*/ 881 h 1609"/>
                  <a:gd name="T4" fmla="*/ 73 w 2789"/>
                  <a:gd name="T5" fmla="*/ 881 h 1609"/>
                  <a:gd name="T6" fmla="*/ 93 w 2789"/>
                  <a:gd name="T7" fmla="*/ 716 h 1609"/>
                  <a:gd name="T8" fmla="*/ 1241 w 2789"/>
                  <a:gd name="T9" fmla="*/ 54 h 1609"/>
                  <a:gd name="T10" fmla="*/ 1241 w 2789"/>
                  <a:gd name="T11" fmla="*/ 54 h 1609"/>
                  <a:gd name="T12" fmla="*/ 1526 w 2789"/>
                  <a:gd name="T13" fmla="*/ 42 h 1609"/>
                  <a:gd name="T14" fmla="*/ 2715 w 2789"/>
                  <a:gd name="T15" fmla="*/ 728 h 1609"/>
                  <a:gd name="T16" fmla="*/ 2715 w 2789"/>
                  <a:gd name="T17" fmla="*/ 728 h 1609"/>
                  <a:gd name="T18" fmla="*/ 2694 w 2789"/>
                  <a:gd name="T19" fmla="*/ 893 h 1609"/>
                  <a:gd name="T20" fmla="*/ 1546 w 2789"/>
                  <a:gd name="T21" fmla="*/ 1554 h 1609"/>
                  <a:gd name="T22" fmla="*/ 1546 w 2789"/>
                  <a:gd name="T23" fmla="*/ 1554 h 1609"/>
                  <a:gd name="T24" fmla="*/ 1262 w 2789"/>
                  <a:gd name="T25" fmla="*/ 1566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9" h="1609">
                    <a:moveTo>
                      <a:pt x="1262" y="1566"/>
                    </a:moveTo>
                    <a:lnTo>
                      <a:pt x="73" y="881"/>
                    </a:lnTo>
                    <a:lnTo>
                      <a:pt x="73" y="881"/>
                    </a:lnTo>
                    <a:cubicBezTo>
                      <a:pt x="0" y="839"/>
                      <a:pt x="9" y="765"/>
                      <a:pt x="93" y="716"/>
                    </a:cubicBezTo>
                    <a:lnTo>
                      <a:pt x="1241" y="54"/>
                    </a:lnTo>
                    <a:lnTo>
                      <a:pt x="1241" y="54"/>
                    </a:lnTo>
                    <a:cubicBezTo>
                      <a:pt x="1325" y="5"/>
                      <a:pt x="1453" y="0"/>
                      <a:pt x="1526" y="42"/>
                    </a:cubicBezTo>
                    <a:lnTo>
                      <a:pt x="2715" y="728"/>
                    </a:lnTo>
                    <a:lnTo>
                      <a:pt x="2715" y="728"/>
                    </a:lnTo>
                    <a:cubicBezTo>
                      <a:pt x="2788" y="771"/>
                      <a:pt x="2778" y="844"/>
                      <a:pt x="2694" y="893"/>
                    </a:cubicBezTo>
                    <a:lnTo>
                      <a:pt x="1546" y="1554"/>
                    </a:lnTo>
                    <a:lnTo>
                      <a:pt x="1546" y="1554"/>
                    </a:lnTo>
                    <a:cubicBezTo>
                      <a:pt x="1462" y="1603"/>
                      <a:pt x="1334" y="1608"/>
                      <a:pt x="1262" y="1566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6" name="Freeform 438">
                <a:extLst>
                  <a:ext uri="{FF2B5EF4-FFF2-40B4-BE49-F238E27FC236}">
                    <a16:creationId xmlns:a16="http://schemas.microsoft.com/office/drawing/2014/main" id="{4761814C-B48B-AB44-BC42-A175FBF78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698" y="5789409"/>
                <a:ext cx="1526560" cy="881373"/>
              </a:xfrm>
              <a:custGeom>
                <a:avLst/>
                <a:gdLst>
                  <a:gd name="T0" fmla="*/ 1057 w 2336"/>
                  <a:gd name="T1" fmla="*/ 1313 h 1349"/>
                  <a:gd name="T2" fmla="*/ 61 w 2336"/>
                  <a:gd name="T3" fmla="*/ 739 h 1349"/>
                  <a:gd name="T4" fmla="*/ 61 w 2336"/>
                  <a:gd name="T5" fmla="*/ 739 h 1349"/>
                  <a:gd name="T6" fmla="*/ 78 w 2336"/>
                  <a:gd name="T7" fmla="*/ 601 h 1349"/>
                  <a:gd name="T8" fmla="*/ 1040 w 2336"/>
                  <a:gd name="T9" fmla="*/ 46 h 1349"/>
                  <a:gd name="T10" fmla="*/ 1040 w 2336"/>
                  <a:gd name="T11" fmla="*/ 46 h 1349"/>
                  <a:gd name="T12" fmla="*/ 1278 w 2336"/>
                  <a:gd name="T13" fmla="*/ 36 h 1349"/>
                  <a:gd name="T14" fmla="*/ 2274 w 2336"/>
                  <a:gd name="T15" fmla="*/ 611 h 1349"/>
                  <a:gd name="T16" fmla="*/ 2274 w 2336"/>
                  <a:gd name="T17" fmla="*/ 611 h 1349"/>
                  <a:gd name="T18" fmla="*/ 2257 w 2336"/>
                  <a:gd name="T19" fmla="*/ 749 h 1349"/>
                  <a:gd name="T20" fmla="*/ 1295 w 2336"/>
                  <a:gd name="T21" fmla="*/ 1303 h 1349"/>
                  <a:gd name="T22" fmla="*/ 1295 w 2336"/>
                  <a:gd name="T23" fmla="*/ 1303 h 1349"/>
                  <a:gd name="T24" fmla="*/ 1057 w 2336"/>
                  <a:gd name="T25" fmla="*/ 1313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36" h="1349">
                    <a:moveTo>
                      <a:pt x="1057" y="1313"/>
                    </a:moveTo>
                    <a:lnTo>
                      <a:pt x="61" y="739"/>
                    </a:lnTo>
                    <a:lnTo>
                      <a:pt x="61" y="739"/>
                    </a:lnTo>
                    <a:cubicBezTo>
                      <a:pt x="0" y="703"/>
                      <a:pt x="7" y="642"/>
                      <a:pt x="78" y="601"/>
                    </a:cubicBezTo>
                    <a:lnTo>
                      <a:pt x="1040" y="46"/>
                    </a:lnTo>
                    <a:lnTo>
                      <a:pt x="1040" y="46"/>
                    </a:lnTo>
                    <a:cubicBezTo>
                      <a:pt x="1110" y="4"/>
                      <a:pt x="1217" y="0"/>
                      <a:pt x="1278" y="36"/>
                    </a:cubicBezTo>
                    <a:lnTo>
                      <a:pt x="2274" y="611"/>
                    </a:lnTo>
                    <a:lnTo>
                      <a:pt x="2274" y="611"/>
                    </a:lnTo>
                    <a:cubicBezTo>
                      <a:pt x="2335" y="646"/>
                      <a:pt x="2328" y="707"/>
                      <a:pt x="2257" y="749"/>
                    </a:cubicBezTo>
                    <a:lnTo>
                      <a:pt x="1295" y="1303"/>
                    </a:lnTo>
                    <a:lnTo>
                      <a:pt x="1295" y="1303"/>
                    </a:lnTo>
                    <a:cubicBezTo>
                      <a:pt x="1225" y="1343"/>
                      <a:pt x="1118" y="1348"/>
                      <a:pt x="1057" y="131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7" name="Freeform 443">
                <a:extLst>
                  <a:ext uri="{FF2B5EF4-FFF2-40B4-BE49-F238E27FC236}">
                    <a16:creationId xmlns:a16="http://schemas.microsoft.com/office/drawing/2014/main" id="{E1404025-F502-2B40-84B3-9B6D589D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5651154"/>
                <a:ext cx="1791548" cy="947620"/>
              </a:xfrm>
              <a:custGeom>
                <a:avLst/>
                <a:gdLst>
                  <a:gd name="T0" fmla="*/ 2741 w 2745"/>
                  <a:gd name="T1" fmla="*/ 637 h 1452"/>
                  <a:gd name="T2" fmla="*/ 2741 w 2745"/>
                  <a:gd name="T3" fmla="*/ 637 h 1452"/>
                  <a:gd name="T4" fmla="*/ 2741 w 2745"/>
                  <a:gd name="T5" fmla="*/ 226 h 1452"/>
                  <a:gd name="T6" fmla="*/ 1822 w 2745"/>
                  <a:gd name="T7" fmla="*/ 226 h 1452"/>
                  <a:gd name="T8" fmla="*/ 1504 w 2745"/>
                  <a:gd name="T9" fmla="*/ 43 h 1452"/>
                  <a:gd name="T10" fmla="*/ 1504 w 2745"/>
                  <a:gd name="T11" fmla="*/ 43 h 1452"/>
                  <a:gd name="T12" fmla="*/ 1219 w 2745"/>
                  <a:gd name="T13" fmla="*/ 54 h 1452"/>
                  <a:gd name="T14" fmla="*/ 922 w 2745"/>
                  <a:gd name="T15" fmla="*/ 225 h 1452"/>
                  <a:gd name="T16" fmla="*/ 2 w 2745"/>
                  <a:gd name="T17" fmla="*/ 225 h 1452"/>
                  <a:gd name="T18" fmla="*/ 2 w 2745"/>
                  <a:gd name="T19" fmla="*/ 647 h 1452"/>
                  <a:gd name="T20" fmla="*/ 2 w 2745"/>
                  <a:gd name="T21" fmla="*/ 647 h 1452"/>
                  <a:gd name="T22" fmla="*/ 51 w 2745"/>
                  <a:gd name="T23" fmla="*/ 723 h 1452"/>
                  <a:gd name="T24" fmla="*/ 1240 w 2745"/>
                  <a:gd name="T25" fmla="*/ 1408 h 1452"/>
                  <a:gd name="T26" fmla="*/ 1240 w 2745"/>
                  <a:gd name="T27" fmla="*/ 1408 h 1452"/>
                  <a:gd name="T28" fmla="*/ 1524 w 2745"/>
                  <a:gd name="T29" fmla="*/ 1397 h 1452"/>
                  <a:gd name="T30" fmla="*/ 2672 w 2745"/>
                  <a:gd name="T31" fmla="*/ 735 h 1452"/>
                  <a:gd name="T32" fmla="*/ 2672 w 2745"/>
                  <a:gd name="T33" fmla="*/ 735 h 1452"/>
                  <a:gd name="T34" fmla="*/ 2741 w 2745"/>
                  <a:gd name="T35" fmla="*/ 637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5" h="1452">
                    <a:moveTo>
                      <a:pt x="2741" y="637"/>
                    </a:moveTo>
                    <a:lnTo>
                      <a:pt x="2741" y="637"/>
                    </a:lnTo>
                    <a:lnTo>
                      <a:pt x="2741" y="226"/>
                    </a:lnTo>
                    <a:lnTo>
                      <a:pt x="1822" y="226"/>
                    </a:lnTo>
                    <a:lnTo>
                      <a:pt x="1504" y="43"/>
                    </a:lnTo>
                    <a:lnTo>
                      <a:pt x="1504" y="43"/>
                    </a:lnTo>
                    <a:cubicBezTo>
                      <a:pt x="1431" y="0"/>
                      <a:pt x="1303" y="6"/>
                      <a:pt x="1219" y="54"/>
                    </a:cubicBezTo>
                    <a:lnTo>
                      <a:pt x="922" y="225"/>
                    </a:lnTo>
                    <a:lnTo>
                      <a:pt x="2" y="225"/>
                    </a:lnTo>
                    <a:lnTo>
                      <a:pt x="2" y="647"/>
                    </a:lnTo>
                    <a:lnTo>
                      <a:pt x="2" y="647"/>
                    </a:lnTo>
                    <a:cubicBezTo>
                      <a:pt x="0" y="675"/>
                      <a:pt x="16" y="703"/>
                      <a:pt x="51" y="723"/>
                    </a:cubicBezTo>
                    <a:lnTo>
                      <a:pt x="1240" y="1408"/>
                    </a:lnTo>
                    <a:lnTo>
                      <a:pt x="1240" y="1408"/>
                    </a:lnTo>
                    <a:cubicBezTo>
                      <a:pt x="1312" y="1451"/>
                      <a:pt x="1440" y="1445"/>
                      <a:pt x="1524" y="1397"/>
                    </a:cubicBezTo>
                    <a:lnTo>
                      <a:pt x="2672" y="735"/>
                    </a:lnTo>
                    <a:lnTo>
                      <a:pt x="2672" y="735"/>
                    </a:lnTo>
                    <a:cubicBezTo>
                      <a:pt x="2720" y="707"/>
                      <a:pt x="2744" y="671"/>
                      <a:pt x="2741" y="637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8" name="Freeform 444">
                <a:extLst>
                  <a:ext uri="{FF2B5EF4-FFF2-40B4-BE49-F238E27FC236}">
                    <a16:creationId xmlns:a16="http://schemas.microsoft.com/office/drawing/2014/main" id="{C2169375-C3CB-014D-9A14-292646299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5659796"/>
                <a:ext cx="895773" cy="930337"/>
              </a:xfrm>
              <a:custGeom>
                <a:avLst/>
                <a:gdLst>
                  <a:gd name="T0" fmla="*/ 1372 w 1373"/>
                  <a:gd name="T1" fmla="*/ 0 h 1425"/>
                  <a:gd name="T2" fmla="*/ 1372 w 1373"/>
                  <a:gd name="T3" fmla="*/ 0 h 1425"/>
                  <a:gd name="T4" fmla="*/ 1219 w 1373"/>
                  <a:gd name="T5" fmla="*/ 40 h 1425"/>
                  <a:gd name="T6" fmla="*/ 922 w 1373"/>
                  <a:gd name="T7" fmla="*/ 211 h 1425"/>
                  <a:gd name="T8" fmla="*/ 2 w 1373"/>
                  <a:gd name="T9" fmla="*/ 211 h 1425"/>
                  <a:gd name="T10" fmla="*/ 2 w 1373"/>
                  <a:gd name="T11" fmla="*/ 633 h 1425"/>
                  <a:gd name="T12" fmla="*/ 2 w 1373"/>
                  <a:gd name="T13" fmla="*/ 633 h 1425"/>
                  <a:gd name="T14" fmla="*/ 51 w 1373"/>
                  <a:gd name="T15" fmla="*/ 709 h 1425"/>
                  <a:gd name="T16" fmla="*/ 1240 w 1373"/>
                  <a:gd name="T17" fmla="*/ 1394 h 1425"/>
                  <a:gd name="T18" fmla="*/ 1240 w 1373"/>
                  <a:gd name="T19" fmla="*/ 1394 h 1425"/>
                  <a:gd name="T20" fmla="*/ 1372 w 1373"/>
                  <a:gd name="T21" fmla="*/ 1423 h 1425"/>
                  <a:gd name="T22" fmla="*/ 1372 w 1373"/>
                  <a:gd name="T23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3" h="1425">
                    <a:moveTo>
                      <a:pt x="1372" y="0"/>
                    </a:moveTo>
                    <a:lnTo>
                      <a:pt x="1372" y="0"/>
                    </a:lnTo>
                    <a:cubicBezTo>
                      <a:pt x="1318" y="2"/>
                      <a:pt x="1262" y="15"/>
                      <a:pt x="1219" y="40"/>
                    </a:cubicBezTo>
                    <a:lnTo>
                      <a:pt x="922" y="211"/>
                    </a:lnTo>
                    <a:lnTo>
                      <a:pt x="2" y="211"/>
                    </a:lnTo>
                    <a:lnTo>
                      <a:pt x="2" y="633"/>
                    </a:lnTo>
                    <a:lnTo>
                      <a:pt x="2" y="633"/>
                    </a:lnTo>
                    <a:cubicBezTo>
                      <a:pt x="0" y="661"/>
                      <a:pt x="16" y="689"/>
                      <a:pt x="51" y="709"/>
                    </a:cubicBezTo>
                    <a:lnTo>
                      <a:pt x="1240" y="1394"/>
                    </a:lnTo>
                    <a:lnTo>
                      <a:pt x="1240" y="1394"/>
                    </a:lnTo>
                    <a:cubicBezTo>
                      <a:pt x="1275" y="1415"/>
                      <a:pt x="1322" y="1424"/>
                      <a:pt x="1372" y="1423"/>
                    </a:cubicBezTo>
                    <a:lnTo>
                      <a:pt x="1372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9" name="Freeform 445">
                <a:extLst>
                  <a:ext uri="{FF2B5EF4-FFF2-40B4-BE49-F238E27FC236}">
                    <a16:creationId xmlns:a16="http://schemas.microsoft.com/office/drawing/2014/main" id="{2B7554C2-3AE9-894E-B563-6FCD36AD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04" y="5798051"/>
                <a:ext cx="69127" cy="345636"/>
              </a:xfrm>
              <a:custGeom>
                <a:avLst/>
                <a:gdLst>
                  <a:gd name="T0" fmla="*/ 106 w 107"/>
                  <a:gd name="T1" fmla="*/ 0 h 531"/>
                  <a:gd name="T2" fmla="*/ 2 w 107"/>
                  <a:gd name="T3" fmla="*/ 0 h 531"/>
                  <a:gd name="T4" fmla="*/ 2 w 107"/>
                  <a:gd name="T5" fmla="*/ 422 h 531"/>
                  <a:gd name="T6" fmla="*/ 2 w 107"/>
                  <a:gd name="T7" fmla="*/ 422 h 531"/>
                  <a:gd name="T8" fmla="*/ 51 w 107"/>
                  <a:gd name="T9" fmla="*/ 498 h 531"/>
                  <a:gd name="T10" fmla="*/ 106 w 107"/>
                  <a:gd name="T11" fmla="*/ 530 h 531"/>
                  <a:gd name="T12" fmla="*/ 106 w 107"/>
                  <a:gd name="T13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531">
                    <a:moveTo>
                      <a:pt x="106" y="0"/>
                    </a:moveTo>
                    <a:lnTo>
                      <a:pt x="2" y="0"/>
                    </a:lnTo>
                    <a:lnTo>
                      <a:pt x="2" y="422"/>
                    </a:lnTo>
                    <a:lnTo>
                      <a:pt x="2" y="422"/>
                    </a:lnTo>
                    <a:cubicBezTo>
                      <a:pt x="0" y="450"/>
                      <a:pt x="16" y="478"/>
                      <a:pt x="51" y="498"/>
                    </a:cubicBezTo>
                    <a:lnTo>
                      <a:pt x="106" y="530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0" name="Freeform 446">
                <a:extLst>
                  <a:ext uri="{FF2B5EF4-FFF2-40B4-BE49-F238E27FC236}">
                    <a16:creationId xmlns:a16="http://schemas.microsoft.com/office/drawing/2014/main" id="{AFCD544B-3B67-0548-B03D-E0CBF12A4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89" y="6261779"/>
                <a:ext cx="149776" cy="331236"/>
              </a:xfrm>
              <a:custGeom>
                <a:avLst/>
                <a:gdLst>
                  <a:gd name="T0" fmla="*/ 0 w 228"/>
                  <a:gd name="T1" fmla="*/ 480 h 508"/>
                  <a:gd name="T2" fmla="*/ 0 w 228"/>
                  <a:gd name="T3" fmla="*/ 480 h 508"/>
                  <a:gd name="T4" fmla="*/ 227 w 228"/>
                  <a:gd name="T5" fmla="*/ 478 h 508"/>
                  <a:gd name="T6" fmla="*/ 227 w 228"/>
                  <a:gd name="T7" fmla="*/ 0 h 508"/>
                  <a:gd name="T8" fmla="*/ 0 w 228"/>
                  <a:gd name="T9" fmla="*/ 0 h 508"/>
                  <a:gd name="T10" fmla="*/ 0 w 228"/>
                  <a:gd name="T11" fmla="*/ 48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508">
                    <a:moveTo>
                      <a:pt x="0" y="480"/>
                    </a:moveTo>
                    <a:lnTo>
                      <a:pt x="0" y="480"/>
                    </a:lnTo>
                    <a:cubicBezTo>
                      <a:pt x="63" y="507"/>
                      <a:pt x="154" y="506"/>
                      <a:pt x="227" y="478"/>
                    </a:cubicBezTo>
                    <a:lnTo>
                      <a:pt x="227" y="0"/>
                    </a:lnTo>
                    <a:lnTo>
                      <a:pt x="0" y="0"/>
                    </a:lnTo>
                    <a:lnTo>
                      <a:pt x="0" y="48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1" name="Freeform 447">
                <a:extLst>
                  <a:ext uri="{FF2B5EF4-FFF2-40B4-BE49-F238E27FC236}">
                    <a16:creationId xmlns:a16="http://schemas.microsoft.com/office/drawing/2014/main" id="{EB5DDAA3-6C0D-7247-8D0A-E858B0281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801" y="5273837"/>
                <a:ext cx="1820351" cy="1051309"/>
              </a:xfrm>
              <a:custGeom>
                <a:avLst/>
                <a:gdLst>
                  <a:gd name="T0" fmla="*/ 1262 w 2789"/>
                  <a:gd name="T1" fmla="*/ 1567 h 1610"/>
                  <a:gd name="T2" fmla="*/ 73 w 2789"/>
                  <a:gd name="T3" fmla="*/ 881 h 1610"/>
                  <a:gd name="T4" fmla="*/ 73 w 2789"/>
                  <a:gd name="T5" fmla="*/ 881 h 1610"/>
                  <a:gd name="T6" fmla="*/ 93 w 2789"/>
                  <a:gd name="T7" fmla="*/ 716 h 1610"/>
                  <a:gd name="T8" fmla="*/ 1241 w 2789"/>
                  <a:gd name="T9" fmla="*/ 54 h 1610"/>
                  <a:gd name="T10" fmla="*/ 1241 w 2789"/>
                  <a:gd name="T11" fmla="*/ 54 h 1610"/>
                  <a:gd name="T12" fmla="*/ 1526 w 2789"/>
                  <a:gd name="T13" fmla="*/ 42 h 1610"/>
                  <a:gd name="T14" fmla="*/ 2715 w 2789"/>
                  <a:gd name="T15" fmla="*/ 728 h 1610"/>
                  <a:gd name="T16" fmla="*/ 2715 w 2789"/>
                  <a:gd name="T17" fmla="*/ 728 h 1610"/>
                  <a:gd name="T18" fmla="*/ 2694 w 2789"/>
                  <a:gd name="T19" fmla="*/ 893 h 1610"/>
                  <a:gd name="T20" fmla="*/ 1546 w 2789"/>
                  <a:gd name="T21" fmla="*/ 1555 h 1610"/>
                  <a:gd name="T22" fmla="*/ 1546 w 2789"/>
                  <a:gd name="T23" fmla="*/ 1555 h 1610"/>
                  <a:gd name="T24" fmla="*/ 1262 w 2789"/>
                  <a:gd name="T25" fmla="*/ 1567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9" h="1610">
                    <a:moveTo>
                      <a:pt x="1262" y="1567"/>
                    </a:moveTo>
                    <a:lnTo>
                      <a:pt x="73" y="881"/>
                    </a:lnTo>
                    <a:lnTo>
                      <a:pt x="73" y="881"/>
                    </a:lnTo>
                    <a:cubicBezTo>
                      <a:pt x="0" y="838"/>
                      <a:pt x="9" y="765"/>
                      <a:pt x="93" y="716"/>
                    </a:cubicBezTo>
                    <a:lnTo>
                      <a:pt x="1241" y="54"/>
                    </a:lnTo>
                    <a:lnTo>
                      <a:pt x="1241" y="54"/>
                    </a:lnTo>
                    <a:cubicBezTo>
                      <a:pt x="1325" y="5"/>
                      <a:pt x="1453" y="0"/>
                      <a:pt x="1526" y="42"/>
                    </a:cubicBezTo>
                    <a:lnTo>
                      <a:pt x="2715" y="728"/>
                    </a:lnTo>
                    <a:lnTo>
                      <a:pt x="2715" y="728"/>
                    </a:lnTo>
                    <a:cubicBezTo>
                      <a:pt x="2788" y="770"/>
                      <a:pt x="2778" y="844"/>
                      <a:pt x="2694" y="893"/>
                    </a:cubicBezTo>
                    <a:lnTo>
                      <a:pt x="1546" y="1555"/>
                    </a:lnTo>
                    <a:lnTo>
                      <a:pt x="1546" y="1555"/>
                    </a:lnTo>
                    <a:cubicBezTo>
                      <a:pt x="1462" y="1604"/>
                      <a:pt x="1334" y="1609"/>
                      <a:pt x="1262" y="1567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2" name="Freeform 448">
                <a:extLst>
                  <a:ext uri="{FF2B5EF4-FFF2-40B4-BE49-F238E27FC236}">
                    <a16:creationId xmlns:a16="http://schemas.microsoft.com/office/drawing/2014/main" id="{141DD685-9305-F64F-A87B-DD7EFE52B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0443" y="5769249"/>
                <a:ext cx="1808830" cy="555897"/>
              </a:xfrm>
              <a:custGeom>
                <a:avLst/>
                <a:gdLst>
                  <a:gd name="T0" fmla="*/ 2683 w 2769"/>
                  <a:gd name="T1" fmla="*/ 52 h 850"/>
                  <a:gd name="T2" fmla="*/ 1535 w 2769"/>
                  <a:gd name="T3" fmla="*/ 715 h 850"/>
                  <a:gd name="T4" fmla="*/ 1535 w 2769"/>
                  <a:gd name="T5" fmla="*/ 715 h 850"/>
                  <a:gd name="T6" fmla="*/ 1251 w 2769"/>
                  <a:gd name="T7" fmla="*/ 726 h 850"/>
                  <a:gd name="T8" fmla="*/ 62 w 2769"/>
                  <a:gd name="T9" fmla="*/ 40 h 850"/>
                  <a:gd name="T10" fmla="*/ 62 w 2769"/>
                  <a:gd name="T11" fmla="*/ 40 h 850"/>
                  <a:gd name="T12" fmla="*/ 26 w 2769"/>
                  <a:gd name="T13" fmla="*/ 8 h 850"/>
                  <a:gd name="T14" fmla="*/ 26 w 2769"/>
                  <a:gd name="T15" fmla="*/ 8 h 850"/>
                  <a:gd name="T16" fmla="*/ 62 w 2769"/>
                  <a:gd name="T17" fmla="*/ 121 h 850"/>
                  <a:gd name="T18" fmla="*/ 1251 w 2769"/>
                  <a:gd name="T19" fmla="*/ 807 h 850"/>
                  <a:gd name="T20" fmla="*/ 1251 w 2769"/>
                  <a:gd name="T21" fmla="*/ 807 h 850"/>
                  <a:gd name="T22" fmla="*/ 1535 w 2769"/>
                  <a:gd name="T23" fmla="*/ 795 h 850"/>
                  <a:gd name="T24" fmla="*/ 2683 w 2769"/>
                  <a:gd name="T25" fmla="*/ 133 h 850"/>
                  <a:gd name="T26" fmla="*/ 2683 w 2769"/>
                  <a:gd name="T27" fmla="*/ 133 h 850"/>
                  <a:gd name="T28" fmla="*/ 2739 w 2769"/>
                  <a:gd name="T29" fmla="*/ 0 h 850"/>
                  <a:gd name="T30" fmla="*/ 2739 w 2769"/>
                  <a:gd name="T31" fmla="*/ 0 h 850"/>
                  <a:gd name="T32" fmla="*/ 2683 w 2769"/>
                  <a:gd name="T33" fmla="*/ 5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69" h="850">
                    <a:moveTo>
                      <a:pt x="2683" y="52"/>
                    </a:moveTo>
                    <a:lnTo>
                      <a:pt x="1535" y="715"/>
                    </a:lnTo>
                    <a:lnTo>
                      <a:pt x="1535" y="715"/>
                    </a:lnTo>
                    <a:cubicBezTo>
                      <a:pt x="1451" y="763"/>
                      <a:pt x="1323" y="769"/>
                      <a:pt x="1251" y="726"/>
                    </a:cubicBezTo>
                    <a:lnTo>
                      <a:pt x="62" y="40"/>
                    </a:lnTo>
                    <a:lnTo>
                      <a:pt x="62" y="40"/>
                    </a:lnTo>
                    <a:cubicBezTo>
                      <a:pt x="46" y="31"/>
                      <a:pt x="34" y="20"/>
                      <a:pt x="26" y="8"/>
                    </a:cubicBezTo>
                    <a:lnTo>
                      <a:pt x="26" y="8"/>
                    </a:lnTo>
                    <a:cubicBezTo>
                      <a:pt x="0" y="48"/>
                      <a:pt x="12" y="92"/>
                      <a:pt x="62" y="121"/>
                    </a:cubicBezTo>
                    <a:lnTo>
                      <a:pt x="1251" y="807"/>
                    </a:lnTo>
                    <a:lnTo>
                      <a:pt x="1251" y="807"/>
                    </a:lnTo>
                    <a:cubicBezTo>
                      <a:pt x="1323" y="849"/>
                      <a:pt x="1451" y="844"/>
                      <a:pt x="1535" y="795"/>
                    </a:cubicBezTo>
                    <a:lnTo>
                      <a:pt x="2683" y="133"/>
                    </a:lnTo>
                    <a:lnTo>
                      <a:pt x="2683" y="133"/>
                    </a:lnTo>
                    <a:cubicBezTo>
                      <a:pt x="2748" y="95"/>
                      <a:pt x="2768" y="42"/>
                      <a:pt x="2739" y="0"/>
                    </a:cubicBezTo>
                    <a:lnTo>
                      <a:pt x="2739" y="0"/>
                    </a:lnTo>
                    <a:cubicBezTo>
                      <a:pt x="2728" y="19"/>
                      <a:pt x="2709" y="37"/>
                      <a:pt x="2683" y="52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782514B4-ED1D-DC44-B5CB-BF9F2AA1C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827" y="5996592"/>
                <a:ext cx="1096742" cy="2646449"/>
              </a:xfrm>
              <a:custGeom>
                <a:avLst/>
                <a:gdLst>
                  <a:gd name="connsiteX0" fmla="*/ 113433 w 1096742"/>
                  <a:gd name="connsiteY0" fmla="*/ 2563271 h 2646449"/>
                  <a:gd name="connsiteX1" fmla="*/ 136814 w 1096742"/>
                  <a:gd name="connsiteY1" fmla="*/ 2565475 h 2646449"/>
                  <a:gd name="connsiteX2" fmla="*/ 169288 w 1096742"/>
                  <a:gd name="connsiteY2" fmla="*/ 2622927 h 2646449"/>
                  <a:gd name="connsiteX3" fmla="*/ 136814 w 1096742"/>
                  <a:gd name="connsiteY3" fmla="*/ 2641860 h 2646449"/>
                  <a:gd name="connsiteX4" fmla="*/ 103691 w 1096742"/>
                  <a:gd name="connsiteY4" fmla="*/ 2585061 h 2646449"/>
                  <a:gd name="connsiteX5" fmla="*/ 113433 w 1096742"/>
                  <a:gd name="connsiteY5" fmla="*/ 2563271 h 2646449"/>
                  <a:gd name="connsiteX6" fmla="*/ 9742 w 1096742"/>
                  <a:gd name="connsiteY6" fmla="*/ 2505665 h 2646449"/>
                  <a:gd name="connsiteX7" fmla="*/ 33123 w 1096742"/>
                  <a:gd name="connsiteY7" fmla="*/ 2507869 h 2646449"/>
                  <a:gd name="connsiteX8" fmla="*/ 65597 w 1096742"/>
                  <a:gd name="connsiteY8" fmla="*/ 2565321 h 2646449"/>
                  <a:gd name="connsiteX9" fmla="*/ 33123 w 1096742"/>
                  <a:gd name="connsiteY9" fmla="*/ 2584254 h 2646449"/>
                  <a:gd name="connsiteX10" fmla="*/ 0 w 1096742"/>
                  <a:gd name="connsiteY10" fmla="*/ 2527455 h 2646449"/>
                  <a:gd name="connsiteX11" fmla="*/ 9742 w 1096742"/>
                  <a:gd name="connsiteY11" fmla="*/ 2505665 h 2646449"/>
                  <a:gd name="connsiteX12" fmla="*/ 113433 w 1096742"/>
                  <a:gd name="connsiteY12" fmla="*/ 2439336 h 2646449"/>
                  <a:gd name="connsiteX13" fmla="*/ 136814 w 1096742"/>
                  <a:gd name="connsiteY13" fmla="*/ 2441621 h 2646449"/>
                  <a:gd name="connsiteX14" fmla="*/ 169288 w 1096742"/>
                  <a:gd name="connsiteY14" fmla="*/ 2499073 h 2646449"/>
                  <a:gd name="connsiteX15" fmla="*/ 136814 w 1096742"/>
                  <a:gd name="connsiteY15" fmla="*/ 2518006 h 2646449"/>
                  <a:gd name="connsiteX16" fmla="*/ 103691 w 1096742"/>
                  <a:gd name="connsiteY16" fmla="*/ 2460554 h 2646449"/>
                  <a:gd name="connsiteX17" fmla="*/ 113433 w 1096742"/>
                  <a:gd name="connsiteY17" fmla="*/ 2439336 h 2646449"/>
                  <a:gd name="connsiteX18" fmla="*/ 9742 w 1096742"/>
                  <a:gd name="connsiteY18" fmla="*/ 2381730 h 2646449"/>
                  <a:gd name="connsiteX19" fmla="*/ 33123 w 1096742"/>
                  <a:gd name="connsiteY19" fmla="*/ 2384015 h 2646449"/>
                  <a:gd name="connsiteX20" fmla="*/ 65597 w 1096742"/>
                  <a:gd name="connsiteY20" fmla="*/ 2441467 h 2646449"/>
                  <a:gd name="connsiteX21" fmla="*/ 33123 w 1096742"/>
                  <a:gd name="connsiteY21" fmla="*/ 2460400 h 2646449"/>
                  <a:gd name="connsiteX22" fmla="*/ 0 w 1096742"/>
                  <a:gd name="connsiteY22" fmla="*/ 2402948 h 2646449"/>
                  <a:gd name="connsiteX23" fmla="*/ 9742 w 1096742"/>
                  <a:gd name="connsiteY23" fmla="*/ 2381730 h 2646449"/>
                  <a:gd name="connsiteX24" fmla="*/ 886057 w 1096742"/>
                  <a:gd name="connsiteY24" fmla="*/ 2263022 h 2646449"/>
                  <a:gd name="connsiteX25" fmla="*/ 895121 w 1096742"/>
                  <a:gd name="connsiteY25" fmla="*/ 2282738 h 2646449"/>
                  <a:gd name="connsiteX26" fmla="*/ 863764 w 1096742"/>
                  <a:gd name="connsiteY26" fmla="*/ 2337261 h 2646449"/>
                  <a:gd name="connsiteX27" fmla="*/ 832407 w 1096742"/>
                  <a:gd name="connsiteY27" fmla="*/ 2319087 h 2646449"/>
                  <a:gd name="connsiteX28" fmla="*/ 863764 w 1096742"/>
                  <a:gd name="connsiteY28" fmla="*/ 2265213 h 2646449"/>
                  <a:gd name="connsiteX29" fmla="*/ 886057 w 1096742"/>
                  <a:gd name="connsiteY29" fmla="*/ 2263022 h 2646449"/>
                  <a:gd name="connsiteX30" fmla="*/ 986849 w 1096742"/>
                  <a:gd name="connsiteY30" fmla="*/ 2202965 h 2646449"/>
                  <a:gd name="connsiteX31" fmla="*/ 995925 w 1096742"/>
                  <a:gd name="connsiteY31" fmla="*/ 2223349 h 2646449"/>
                  <a:gd name="connsiteX32" fmla="*/ 964902 w 1096742"/>
                  <a:gd name="connsiteY32" fmla="*/ 2276847 h 2646449"/>
                  <a:gd name="connsiteX33" fmla="*/ 933218 w 1096742"/>
                  <a:gd name="connsiteY33" fmla="*/ 2258799 h 2646449"/>
                  <a:gd name="connsiteX34" fmla="*/ 964902 w 1096742"/>
                  <a:gd name="connsiteY34" fmla="*/ 2205302 h 2646449"/>
                  <a:gd name="connsiteX35" fmla="*/ 986849 w 1096742"/>
                  <a:gd name="connsiteY35" fmla="*/ 2202965 h 2646449"/>
                  <a:gd name="connsiteX36" fmla="*/ 1087678 w 1096742"/>
                  <a:gd name="connsiteY36" fmla="*/ 2145359 h 2646449"/>
                  <a:gd name="connsiteX37" fmla="*/ 1096742 w 1096742"/>
                  <a:gd name="connsiteY37" fmla="*/ 2165743 h 2646449"/>
                  <a:gd name="connsiteX38" fmla="*/ 1065385 w 1096742"/>
                  <a:gd name="connsiteY38" fmla="*/ 2218596 h 2646449"/>
                  <a:gd name="connsiteX39" fmla="*/ 1034028 w 1096742"/>
                  <a:gd name="connsiteY39" fmla="*/ 2201193 h 2646449"/>
                  <a:gd name="connsiteX40" fmla="*/ 1065385 w 1096742"/>
                  <a:gd name="connsiteY40" fmla="*/ 2147696 h 2646449"/>
                  <a:gd name="connsiteX41" fmla="*/ 1087678 w 1096742"/>
                  <a:gd name="connsiteY41" fmla="*/ 2145359 h 2646449"/>
                  <a:gd name="connsiteX42" fmla="*/ 113433 w 1096742"/>
                  <a:gd name="connsiteY42" fmla="*/ 2134105 h 2646449"/>
                  <a:gd name="connsiteX43" fmla="*/ 136814 w 1096742"/>
                  <a:gd name="connsiteY43" fmla="*/ 2136961 h 2646449"/>
                  <a:gd name="connsiteX44" fmla="*/ 169288 w 1096742"/>
                  <a:gd name="connsiteY44" fmla="*/ 2193761 h 2646449"/>
                  <a:gd name="connsiteX45" fmla="*/ 136814 w 1096742"/>
                  <a:gd name="connsiteY45" fmla="*/ 2212694 h 2646449"/>
                  <a:gd name="connsiteX46" fmla="*/ 103691 w 1096742"/>
                  <a:gd name="connsiteY46" fmla="*/ 2155242 h 2646449"/>
                  <a:gd name="connsiteX47" fmla="*/ 113433 w 1096742"/>
                  <a:gd name="connsiteY47" fmla="*/ 2134105 h 2646449"/>
                  <a:gd name="connsiteX48" fmla="*/ 9742 w 1096742"/>
                  <a:gd name="connsiteY48" fmla="*/ 2073619 h 2646449"/>
                  <a:gd name="connsiteX49" fmla="*/ 33123 w 1096742"/>
                  <a:gd name="connsiteY49" fmla="*/ 2075823 h 2646449"/>
                  <a:gd name="connsiteX50" fmla="*/ 65597 w 1096742"/>
                  <a:gd name="connsiteY50" fmla="*/ 2133275 h 2646449"/>
                  <a:gd name="connsiteX51" fmla="*/ 33123 w 1096742"/>
                  <a:gd name="connsiteY51" fmla="*/ 2152208 h 2646449"/>
                  <a:gd name="connsiteX52" fmla="*/ 0 w 1096742"/>
                  <a:gd name="connsiteY52" fmla="*/ 2095409 h 2646449"/>
                  <a:gd name="connsiteX53" fmla="*/ 9742 w 1096742"/>
                  <a:gd name="connsiteY53" fmla="*/ 2073619 h 2646449"/>
                  <a:gd name="connsiteX54" fmla="*/ 113433 w 1096742"/>
                  <a:gd name="connsiteY54" fmla="*/ 2010172 h 2646449"/>
                  <a:gd name="connsiteX55" fmla="*/ 136814 w 1096742"/>
                  <a:gd name="connsiteY55" fmla="*/ 2012457 h 2646449"/>
                  <a:gd name="connsiteX56" fmla="*/ 169288 w 1096742"/>
                  <a:gd name="connsiteY56" fmla="*/ 2069256 h 2646449"/>
                  <a:gd name="connsiteX57" fmla="*/ 136814 w 1096742"/>
                  <a:gd name="connsiteY57" fmla="*/ 2088842 h 2646449"/>
                  <a:gd name="connsiteX58" fmla="*/ 103691 w 1096742"/>
                  <a:gd name="connsiteY58" fmla="*/ 2031390 h 2646449"/>
                  <a:gd name="connsiteX59" fmla="*/ 113433 w 1096742"/>
                  <a:gd name="connsiteY59" fmla="*/ 2010172 h 2646449"/>
                  <a:gd name="connsiteX60" fmla="*/ 9742 w 1096742"/>
                  <a:gd name="connsiteY60" fmla="*/ 1949684 h 2646449"/>
                  <a:gd name="connsiteX61" fmla="*/ 33123 w 1096742"/>
                  <a:gd name="connsiteY61" fmla="*/ 1951969 h 2646449"/>
                  <a:gd name="connsiteX62" fmla="*/ 65597 w 1096742"/>
                  <a:gd name="connsiteY62" fmla="*/ 2009421 h 2646449"/>
                  <a:gd name="connsiteX63" fmla="*/ 33123 w 1096742"/>
                  <a:gd name="connsiteY63" fmla="*/ 2028354 h 2646449"/>
                  <a:gd name="connsiteX64" fmla="*/ 0 w 1096742"/>
                  <a:gd name="connsiteY64" fmla="*/ 1970902 h 2646449"/>
                  <a:gd name="connsiteX65" fmla="*/ 9742 w 1096742"/>
                  <a:gd name="connsiteY65" fmla="*/ 1949684 h 2646449"/>
                  <a:gd name="connsiteX66" fmla="*/ 886057 w 1096742"/>
                  <a:gd name="connsiteY66" fmla="*/ 1833964 h 2646449"/>
                  <a:gd name="connsiteX67" fmla="*/ 895121 w 1096742"/>
                  <a:gd name="connsiteY67" fmla="*/ 1854026 h 2646449"/>
                  <a:gd name="connsiteX68" fmla="*/ 863764 w 1096742"/>
                  <a:gd name="connsiteY68" fmla="*/ 1908168 h 2646449"/>
                  <a:gd name="connsiteX69" fmla="*/ 832407 w 1096742"/>
                  <a:gd name="connsiteY69" fmla="*/ 1890120 h 2646449"/>
                  <a:gd name="connsiteX70" fmla="*/ 863764 w 1096742"/>
                  <a:gd name="connsiteY70" fmla="*/ 1836623 h 2646449"/>
                  <a:gd name="connsiteX71" fmla="*/ 886057 w 1096742"/>
                  <a:gd name="connsiteY71" fmla="*/ 1833964 h 2646449"/>
                  <a:gd name="connsiteX72" fmla="*/ 986849 w 1096742"/>
                  <a:gd name="connsiteY72" fmla="*/ 1776331 h 2646449"/>
                  <a:gd name="connsiteX73" fmla="*/ 995925 w 1096742"/>
                  <a:gd name="connsiteY73" fmla="*/ 1796615 h 2646449"/>
                  <a:gd name="connsiteX74" fmla="*/ 964902 w 1096742"/>
                  <a:gd name="connsiteY74" fmla="*/ 1850489 h 2646449"/>
                  <a:gd name="connsiteX75" fmla="*/ 933218 w 1096742"/>
                  <a:gd name="connsiteY75" fmla="*/ 1832964 h 2646449"/>
                  <a:gd name="connsiteX76" fmla="*/ 964902 w 1096742"/>
                  <a:gd name="connsiteY76" fmla="*/ 1778441 h 2646449"/>
                  <a:gd name="connsiteX77" fmla="*/ 986849 w 1096742"/>
                  <a:gd name="connsiteY77" fmla="*/ 1776331 h 2646449"/>
                  <a:gd name="connsiteX78" fmla="*/ 1087678 w 1096742"/>
                  <a:gd name="connsiteY78" fmla="*/ 1718968 h 2646449"/>
                  <a:gd name="connsiteX79" fmla="*/ 1096742 w 1096742"/>
                  <a:gd name="connsiteY79" fmla="*/ 1739009 h 2646449"/>
                  <a:gd name="connsiteX80" fmla="*/ 1065385 w 1096742"/>
                  <a:gd name="connsiteY80" fmla="*/ 1792883 h 2646449"/>
                  <a:gd name="connsiteX81" fmla="*/ 1034028 w 1096742"/>
                  <a:gd name="connsiteY81" fmla="*/ 1774709 h 2646449"/>
                  <a:gd name="connsiteX82" fmla="*/ 1065385 w 1096742"/>
                  <a:gd name="connsiteY82" fmla="*/ 1720835 h 2646449"/>
                  <a:gd name="connsiteX83" fmla="*/ 1087678 w 1096742"/>
                  <a:gd name="connsiteY83" fmla="*/ 1718968 h 2646449"/>
                  <a:gd name="connsiteX84" fmla="*/ 113433 w 1096742"/>
                  <a:gd name="connsiteY84" fmla="*/ 1708065 h 2646449"/>
                  <a:gd name="connsiteX85" fmla="*/ 136814 w 1096742"/>
                  <a:gd name="connsiteY85" fmla="*/ 1710676 h 2646449"/>
                  <a:gd name="connsiteX86" fmla="*/ 169288 w 1096742"/>
                  <a:gd name="connsiteY86" fmla="*/ 1767476 h 2646449"/>
                  <a:gd name="connsiteX87" fmla="*/ 136814 w 1096742"/>
                  <a:gd name="connsiteY87" fmla="*/ 1786409 h 2646449"/>
                  <a:gd name="connsiteX88" fmla="*/ 103691 w 1096742"/>
                  <a:gd name="connsiteY88" fmla="*/ 1728957 h 2646449"/>
                  <a:gd name="connsiteX89" fmla="*/ 113433 w 1096742"/>
                  <a:gd name="connsiteY89" fmla="*/ 1708065 h 2646449"/>
                  <a:gd name="connsiteX90" fmla="*/ 9742 w 1096742"/>
                  <a:gd name="connsiteY90" fmla="*/ 1647281 h 2646449"/>
                  <a:gd name="connsiteX91" fmla="*/ 33123 w 1096742"/>
                  <a:gd name="connsiteY91" fmla="*/ 1649469 h 2646449"/>
                  <a:gd name="connsiteX92" fmla="*/ 65597 w 1096742"/>
                  <a:gd name="connsiteY92" fmla="*/ 1706541 h 2646449"/>
                  <a:gd name="connsiteX93" fmla="*/ 33123 w 1096742"/>
                  <a:gd name="connsiteY93" fmla="*/ 1725349 h 2646449"/>
                  <a:gd name="connsiteX94" fmla="*/ 0 w 1096742"/>
                  <a:gd name="connsiteY94" fmla="*/ 1668926 h 2646449"/>
                  <a:gd name="connsiteX95" fmla="*/ 9742 w 1096742"/>
                  <a:gd name="connsiteY95" fmla="*/ 1647281 h 2646449"/>
                  <a:gd name="connsiteX96" fmla="*/ 113433 w 1096742"/>
                  <a:gd name="connsiteY96" fmla="*/ 1583887 h 2646449"/>
                  <a:gd name="connsiteX97" fmla="*/ 136814 w 1096742"/>
                  <a:gd name="connsiteY97" fmla="*/ 1586172 h 2646449"/>
                  <a:gd name="connsiteX98" fmla="*/ 169288 w 1096742"/>
                  <a:gd name="connsiteY98" fmla="*/ 1642971 h 2646449"/>
                  <a:gd name="connsiteX99" fmla="*/ 136814 w 1096742"/>
                  <a:gd name="connsiteY99" fmla="*/ 1662557 h 2646449"/>
                  <a:gd name="connsiteX100" fmla="*/ 103691 w 1096742"/>
                  <a:gd name="connsiteY100" fmla="*/ 1605105 h 2646449"/>
                  <a:gd name="connsiteX101" fmla="*/ 113433 w 1096742"/>
                  <a:gd name="connsiteY101" fmla="*/ 1583887 h 2646449"/>
                  <a:gd name="connsiteX102" fmla="*/ 9742 w 1096742"/>
                  <a:gd name="connsiteY102" fmla="*/ 1523751 h 2646449"/>
                  <a:gd name="connsiteX103" fmla="*/ 33123 w 1096742"/>
                  <a:gd name="connsiteY103" fmla="*/ 1526264 h 2646449"/>
                  <a:gd name="connsiteX104" fmla="*/ 65597 w 1096742"/>
                  <a:gd name="connsiteY104" fmla="*/ 1583336 h 2646449"/>
                  <a:gd name="connsiteX105" fmla="*/ 33123 w 1096742"/>
                  <a:gd name="connsiteY105" fmla="*/ 1602144 h 2646449"/>
                  <a:gd name="connsiteX106" fmla="*/ 0 w 1096742"/>
                  <a:gd name="connsiteY106" fmla="*/ 1545072 h 2646449"/>
                  <a:gd name="connsiteX107" fmla="*/ 9742 w 1096742"/>
                  <a:gd name="connsiteY107" fmla="*/ 1523751 h 2646449"/>
                  <a:gd name="connsiteX108" fmla="*/ 886057 w 1096742"/>
                  <a:gd name="connsiteY108" fmla="*/ 1407652 h 2646449"/>
                  <a:gd name="connsiteX109" fmla="*/ 895121 w 1096742"/>
                  <a:gd name="connsiteY109" fmla="*/ 1427936 h 2646449"/>
                  <a:gd name="connsiteX110" fmla="*/ 863764 w 1096742"/>
                  <a:gd name="connsiteY110" fmla="*/ 1481810 h 2646449"/>
                  <a:gd name="connsiteX111" fmla="*/ 832407 w 1096742"/>
                  <a:gd name="connsiteY111" fmla="*/ 1463636 h 2646449"/>
                  <a:gd name="connsiteX112" fmla="*/ 863764 w 1096742"/>
                  <a:gd name="connsiteY112" fmla="*/ 1409762 h 2646449"/>
                  <a:gd name="connsiteX113" fmla="*/ 886057 w 1096742"/>
                  <a:gd name="connsiteY113" fmla="*/ 1407652 h 2646449"/>
                  <a:gd name="connsiteX114" fmla="*/ 986849 w 1096742"/>
                  <a:gd name="connsiteY114" fmla="*/ 1347167 h 2646449"/>
                  <a:gd name="connsiteX115" fmla="*/ 995925 w 1096742"/>
                  <a:gd name="connsiteY115" fmla="*/ 1367451 h 2646449"/>
                  <a:gd name="connsiteX116" fmla="*/ 964902 w 1096742"/>
                  <a:gd name="connsiteY116" fmla="*/ 1421325 h 2646449"/>
                  <a:gd name="connsiteX117" fmla="*/ 933218 w 1096742"/>
                  <a:gd name="connsiteY117" fmla="*/ 1403151 h 2646449"/>
                  <a:gd name="connsiteX118" fmla="*/ 964902 w 1096742"/>
                  <a:gd name="connsiteY118" fmla="*/ 1349277 h 2646449"/>
                  <a:gd name="connsiteX119" fmla="*/ 986849 w 1096742"/>
                  <a:gd name="connsiteY119" fmla="*/ 1347167 h 2646449"/>
                  <a:gd name="connsiteX120" fmla="*/ 1087678 w 1096742"/>
                  <a:gd name="connsiteY120" fmla="*/ 1289910 h 2646449"/>
                  <a:gd name="connsiteX121" fmla="*/ 1096742 w 1096742"/>
                  <a:gd name="connsiteY121" fmla="*/ 1310294 h 2646449"/>
                  <a:gd name="connsiteX122" fmla="*/ 1065385 w 1096742"/>
                  <a:gd name="connsiteY122" fmla="*/ 1363147 h 2646449"/>
                  <a:gd name="connsiteX123" fmla="*/ 1034028 w 1096742"/>
                  <a:gd name="connsiteY123" fmla="*/ 1345744 h 2646449"/>
                  <a:gd name="connsiteX124" fmla="*/ 1065385 w 1096742"/>
                  <a:gd name="connsiteY124" fmla="*/ 1292247 h 2646449"/>
                  <a:gd name="connsiteX125" fmla="*/ 1087678 w 1096742"/>
                  <a:gd name="connsiteY125" fmla="*/ 1289910 h 2646449"/>
                  <a:gd name="connsiteX126" fmla="*/ 113433 w 1096742"/>
                  <a:gd name="connsiteY126" fmla="*/ 1278656 h 2646449"/>
                  <a:gd name="connsiteX127" fmla="*/ 136814 w 1096742"/>
                  <a:gd name="connsiteY127" fmla="*/ 1280860 h 2646449"/>
                  <a:gd name="connsiteX128" fmla="*/ 169288 w 1096742"/>
                  <a:gd name="connsiteY128" fmla="*/ 1338312 h 2646449"/>
                  <a:gd name="connsiteX129" fmla="*/ 136814 w 1096742"/>
                  <a:gd name="connsiteY129" fmla="*/ 1357245 h 2646449"/>
                  <a:gd name="connsiteX130" fmla="*/ 103691 w 1096742"/>
                  <a:gd name="connsiteY130" fmla="*/ 1300446 h 2646449"/>
                  <a:gd name="connsiteX131" fmla="*/ 113433 w 1096742"/>
                  <a:gd name="connsiteY131" fmla="*/ 1278656 h 2646449"/>
                  <a:gd name="connsiteX132" fmla="*/ 9742 w 1096742"/>
                  <a:gd name="connsiteY132" fmla="*/ 1218088 h 2646449"/>
                  <a:gd name="connsiteX133" fmla="*/ 33123 w 1096742"/>
                  <a:gd name="connsiteY133" fmla="*/ 1220373 h 2646449"/>
                  <a:gd name="connsiteX134" fmla="*/ 65597 w 1096742"/>
                  <a:gd name="connsiteY134" fmla="*/ 1277825 h 2646449"/>
                  <a:gd name="connsiteX135" fmla="*/ 33123 w 1096742"/>
                  <a:gd name="connsiteY135" fmla="*/ 1296758 h 2646449"/>
                  <a:gd name="connsiteX136" fmla="*/ 0 w 1096742"/>
                  <a:gd name="connsiteY136" fmla="*/ 1239306 h 2646449"/>
                  <a:gd name="connsiteX137" fmla="*/ 9742 w 1096742"/>
                  <a:gd name="connsiteY137" fmla="*/ 1218088 h 2646449"/>
                  <a:gd name="connsiteX138" fmla="*/ 113433 w 1096742"/>
                  <a:gd name="connsiteY138" fmla="*/ 1154721 h 2646449"/>
                  <a:gd name="connsiteX139" fmla="*/ 136814 w 1096742"/>
                  <a:gd name="connsiteY139" fmla="*/ 1157006 h 2646449"/>
                  <a:gd name="connsiteX140" fmla="*/ 169288 w 1096742"/>
                  <a:gd name="connsiteY140" fmla="*/ 1214458 h 2646449"/>
                  <a:gd name="connsiteX141" fmla="*/ 136814 w 1096742"/>
                  <a:gd name="connsiteY141" fmla="*/ 1232738 h 2646449"/>
                  <a:gd name="connsiteX142" fmla="*/ 103691 w 1096742"/>
                  <a:gd name="connsiteY142" fmla="*/ 1175939 h 2646449"/>
                  <a:gd name="connsiteX143" fmla="*/ 113433 w 1096742"/>
                  <a:gd name="connsiteY143" fmla="*/ 1154721 h 2646449"/>
                  <a:gd name="connsiteX144" fmla="*/ 9742 w 1096742"/>
                  <a:gd name="connsiteY144" fmla="*/ 1094235 h 2646449"/>
                  <a:gd name="connsiteX145" fmla="*/ 33123 w 1096742"/>
                  <a:gd name="connsiteY145" fmla="*/ 1096520 h 2646449"/>
                  <a:gd name="connsiteX146" fmla="*/ 65597 w 1096742"/>
                  <a:gd name="connsiteY146" fmla="*/ 1153319 h 2646449"/>
                  <a:gd name="connsiteX147" fmla="*/ 33123 w 1096742"/>
                  <a:gd name="connsiteY147" fmla="*/ 1172905 h 2646449"/>
                  <a:gd name="connsiteX148" fmla="*/ 0 w 1096742"/>
                  <a:gd name="connsiteY148" fmla="*/ 1115453 h 2646449"/>
                  <a:gd name="connsiteX149" fmla="*/ 9742 w 1096742"/>
                  <a:gd name="connsiteY149" fmla="*/ 1094235 h 2646449"/>
                  <a:gd name="connsiteX150" fmla="*/ 886057 w 1096742"/>
                  <a:gd name="connsiteY150" fmla="*/ 978676 h 2646449"/>
                  <a:gd name="connsiteX151" fmla="*/ 895121 w 1096742"/>
                  <a:gd name="connsiteY151" fmla="*/ 998577 h 2646449"/>
                  <a:gd name="connsiteX152" fmla="*/ 863764 w 1096742"/>
                  <a:gd name="connsiteY152" fmla="*/ 1052074 h 2646449"/>
                  <a:gd name="connsiteX153" fmla="*/ 832407 w 1096742"/>
                  <a:gd name="connsiteY153" fmla="*/ 1034671 h 2646449"/>
                  <a:gd name="connsiteX154" fmla="*/ 863764 w 1096742"/>
                  <a:gd name="connsiteY154" fmla="*/ 980529 h 2646449"/>
                  <a:gd name="connsiteX155" fmla="*/ 886057 w 1096742"/>
                  <a:gd name="connsiteY155" fmla="*/ 978676 h 2646449"/>
                  <a:gd name="connsiteX156" fmla="*/ 986849 w 1096742"/>
                  <a:gd name="connsiteY156" fmla="*/ 921070 h 2646449"/>
                  <a:gd name="connsiteX157" fmla="*/ 995925 w 1096742"/>
                  <a:gd name="connsiteY157" fmla="*/ 940971 h 2646449"/>
                  <a:gd name="connsiteX158" fmla="*/ 964902 w 1096742"/>
                  <a:gd name="connsiteY158" fmla="*/ 994468 h 2646449"/>
                  <a:gd name="connsiteX159" fmla="*/ 933218 w 1096742"/>
                  <a:gd name="connsiteY159" fmla="*/ 977065 h 2646449"/>
                  <a:gd name="connsiteX160" fmla="*/ 964902 w 1096742"/>
                  <a:gd name="connsiteY160" fmla="*/ 922923 h 2646449"/>
                  <a:gd name="connsiteX161" fmla="*/ 986849 w 1096742"/>
                  <a:gd name="connsiteY161" fmla="*/ 921070 h 2646449"/>
                  <a:gd name="connsiteX162" fmla="*/ 1087678 w 1096742"/>
                  <a:gd name="connsiteY162" fmla="*/ 860720 h 2646449"/>
                  <a:gd name="connsiteX163" fmla="*/ 1096742 w 1096742"/>
                  <a:gd name="connsiteY163" fmla="*/ 880679 h 2646449"/>
                  <a:gd name="connsiteX164" fmla="*/ 1065385 w 1096742"/>
                  <a:gd name="connsiteY164" fmla="*/ 934553 h 2646449"/>
                  <a:gd name="connsiteX165" fmla="*/ 1034028 w 1096742"/>
                  <a:gd name="connsiteY165" fmla="*/ 916379 h 2646449"/>
                  <a:gd name="connsiteX166" fmla="*/ 1065385 w 1096742"/>
                  <a:gd name="connsiteY166" fmla="*/ 863154 h 2646449"/>
                  <a:gd name="connsiteX167" fmla="*/ 1087678 w 1096742"/>
                  <a:gd name="connsiteY167" fmla="*/ 860720 h 2646449"/>
                  <a:gd name="connsiteX168" fmla="*/ 113433 w 1096742"/>
                  <a:gd name="connsiteY168" fmla="*/ 852371 h 2646449"/>
                  <a:gd name="connsiteX169" fmla="*/ 136814 w 1096742"/>
                  <a:gd name="connsiteY169" fmla="*/ 854575 h 2646449"/>
                  <a:gd name="connsiteX170" fmla="*/ 169288 w 1096742"/>
                  <a:gd name="connsiteY170" fmla="*/ 912027 h 2646449"/>
                  <a:gd name="connsiteX171" fmla="*/ 136814 w 1096742"/>
                  <a:gd name="connsiteY171" fmla="*/ 930960 h 2646449"/>
                  <a:gd name="connsiteX172" fmla="*/ 103691 w 1096742"/>
                  <a:gd name="connsiteY172" fmla="*/ 874161 h 2646449"/>
                  <a:gd name="connsiteX173" fmla="*/ 113433 w 1096742"/>
                  <a:gd name="connsiteY173" fmla="*/ 852371 h 2646449"/>
                  <a:gd name="connsiteX174" fmla="*/ 9742 w 1096742"/>
                  <a:gd name="connsiteY174" fmla="*/ 791884 h 2646449"/>
                  <a:gd name="connsiteX175" fmla="*/ 33123 w 1096742"/>
                  <a:gd name="connsiteY175" fmla="*/ 794088 h 2646449"/>
                  <a:gd name="connsiteX176" fmla="*/ 65597 w 1096742"/>
                  <a:gd name="connsiteY176" fmla="*/ 851540 h 2646449"/>
                  <a:gd name="connsiteX177" fmla="*/ 33123 w 1096742"/>
                  <a:gd name="connsiteY177" fmla="*/ 870473 h 2646449"/>
                  <a:gd name="connsiteX178" fmla="*/ 0 w 1096742"/>
                  <a:gd name="connsiteY178" fmla="*/ 813674 h 2646449"/>
                  <a:gd name="connsiteX179" fmla="*/ 9742 w 1096742"/>
                  <a:gd name="connsiteY179" fmla="*/ 791884 h 2646449"/>
                  <a:gd name="connsiteX180" fmla="*/ 113433 w 1096742"/>
                  <a:gd name="connsiteY180" fmla="*/ 728436 h 2646449"/>
                  <a:gd name="connsiteX181" fmla="*/ 136814 w 1096742"/>
                  <a:gd name="connsiteY181" fmla="*/ 730721 h 2646449"/>
                  <a:gd name="connsiteX182" fmla="*/ 169288 w 1096742"/>
                  <a:gd name="connsiteY182" fmla="*/ 788173 h 2646449"/>
                  <a:gd name="connsiteX183" fmla="*/ 136814 w 1096742"/>
                  <a:gd name="connsiteY183" fmla="*/ 807106 h 2646449"/>
                  <a:gd name="connsiteX184" fmla="*/ 103691 w 1096742"/>
                  <a:gd name="connsiteY184" fmla="*/ 749654 h 2646449"/>
                  <a:gd name="connsiteX185" fmla="*/ 113433 w 1096742"/>
                  <a:gd name="connsiteY185" fmla="*/ 728436 h 2646449"/>
                  <a:gd name="connsiteX186" fmla="*/ 9742 w 1096742"/>
                  <a:gd name="connsiteY186" fmla="*/ 667951 h 2646449"/>
                  <a:gd name="connsiteX187" fmla="*/ 33123 w 1096742"/>
                  <a:gd name="connsiteY187" fmla="*/ 670236 h 2646449"/>
                  <a:gd name="connsiteX188" fmla="*/ 65597 w 1096742"/>
                  <a:gd name="connsiteY188" fmla="*/ 727688 h 2646449"/>
                  <a:gd name="connsiteX189" fmla="*/ 33123 w 1096742"/>
                  <a:gd name="connsiteY189" fmla="*/ 746621 h 2646449"/>
                  <a:gd name="connsiteX190" fmla="*/ 0 w 1096742"/>
                  <a:gd name="connsiteY190" fmla="*/ 689169 h 2646449"/>
                  <a:gd name="connsiteX191" fmla="*/ 9742 w 1096742"/>
                  <a:gd name="connsiteY191" fmla="*/ 667951 h 2646449"/>
                  <a:gd name="connsiteX192" fmla="*/ 886057 w 1096742"/>
                  <a:gd name="connsiteY192" fmla="*/ 549322 h 2646449"/>
                  <a:gd name="connsiteX193" fmla="*/ 895121 w 1096742"/>
                  <a:gd name="connsiteY193" fmla="*/ 569606 h 2646449"/>
                  <a:gd name="connsiteX194" fmla="*/ 863764 w 1096742"/>
                  <a:gd name="connsiteY194" fmla="*/ 623480 h 2646449"/>
                  <a:gd name="connsiteX195" fmla="*/ 841471 w 1096742"/>
                  <a:gd name="connsiteY195" fmla="*/ 625671 h 2646449"/>
                  <a:gd name="connsiteX196" fmla="*/ 835866 w 1096742"/>
                  <a:gd name="connsiteY196" fmla="*/ 613478 h 2646449"/>
                  <a:gd name="connsiteX197" fmla="*/ 585767 w 1096742"/>
                  <a:gd name="connsiteY197" fmla="*/ 757574 h 2646449"/>
                  <a:gd name="connsiteX198" fmla="*/ 577620 w 1096742"/>
                  <a:gd name="connsiteY198" fmla="*/ 784367 h 2646449"/>
                  <a:gd name="connsiteX199" fmla="*/ 555572 w 1096742"/>
                  <a:gd name="connsiteY199" fmla="*/ 807248 h 2646449"/>
                  <a:gd name="connsiteX200" fmla="*/ 524215 w 1096742"/>
                  <a:gd name="connsiteY200" fmla="*/ 789845 h 2646449"/>
                  <a:gd name="connsiteX201" fmla="*/ 555572 w 1096742"/>
                  <a:gd name="connsiteY201" fmla="*/ 735703 h 2646449"/>
                  <a:gd name="connsiteX202" fmla="*/ 577620 w 1096742"/>
                  <a:gd name="connsiteY202" fmla="*/ 733850 h 2646449"/>
                  <a:gd name="connsiteX203" fmla="*/ 582874 w 1096742"/>
                  <a:gd name="connsiteY203" fmla="*/ 745083 h 2646449"/>
                  <a:gd name="connsiteX204" fmla="*/ 834107 w 1096742"/>
                  <a:gd name="connsiteY204" fmla="*/ 600112 h 2646449"/>
                  <a:gd name="connsiteX205" fmla="*/ 841471 w 1096742"/>
                  <a:gd name="connsiteY205" fmla="*/ 574799 h 2646449"/>
                  <a:gd name="connsiteX206" fmla="*/ 863764 w 1096742"/>
                  <a:gd name="connsiteY206" fmla="*/ 551432 h 2646449"/>
                  <a:gd name="connsiteX207" fmla="*/ 886057 w 1096742"/>
                  <a:gd name="connsiteY207" fmla="*/ 549322 h 2646449"/>
                  <a:gd name="connsiteX208" fmla="*/ 986849 w 1096742"/>
                  <a:gd name="connsiteY208" fmla="*/ 492041 h 2646449"/>
                  <a:gd name="connsiteX209" fmla="*/ 995925 w 1096742"/>
                  <a:gd name="connsiteY209" fmla="*/ 512000 h 2646449"/>
                  <a:gd name="connsiteX210" fmla="*/ 964902 w 1096742"/>
                  <a:gd name="connsiteY210" fmla="*/ 565874 h 2646449"/>
                  <a:gd name="connsiteX211" fmla="*/ 933218 w 1096742"/>
                  <a:gd name="connsiteY211" fmla="*/ 547700 h 2646449"/>
                  <a:gd name="connsiteX212" fmla="*/ 964902 w 1096742"/>
                  <a:gd name="connsiteY212" fmla="*/ 494475 h 2646449"/>
                  <a:gd name="connsiteX213" fmla="*/ 986849 w 1096742"/>
                  <a:gd name="connsiteY213" fmla="*/ 492041 h 2646449"/>
                  <a:gd name="connsiteX214" fmla="*/ 1087678 w 1096742"/>
                  <a:gd name="connsiteY214" fmla="*/ 434164 h 2646449"/>
                  <a:gd name="connsiteX215" fmla="*/ 1096742 w 1096742"/>
                  <a:gd name="connsiteY215" fmla="*/ 454592 h 2646449"/>
                  <a:gd name="connsiteX216" fmla="*/ 1065385 w 1096742"/>
                  <a:gd name="connsiteY216" fmla="*/ 508194 h 2646449"/>
                  <a:gd name="connsiteX217" fmla="*/ 1034028 w 1096742"/>
                  <a:gd name="connsiteY217" fmla="*/ 490545 h 2646449"/>
                  <a:gd name="connsiteX218" fmla="*/ 1065385 w 1096742"/>
                  <a:gd name="connsiteY218" fmla="*/ 436289 h 2646449"/>
                  <a:gd name="connsiteX219" fmla="*/ 1087678 w 1096742"/>
                  <a:gd name="connsiteY219" fmla="*/ 434164 h 2646449"/>
                  <a:gd name="connsiteX220" fmla="*/ 113433 w 1096742"/>
                  <a:gd name="connsiteY220" fmla="*/ 426141 h 2646449"/>
                  <a:gd name="connsiteX221" fmla="*/ 136814 w 1096742"/>
                  <a:gd name="connsiteY221" fmla="*/ 429017 h 2646449"/>
                  <a:gd name="connsiteX222" fmla="*/ 169288 w 1096742"/>
                  <a:gd name="connsiteY222" fmla="*/ 486198 h 2646449"/>
                  <a:gd name="connsiteX223" fmla="*/ 136814 w 1096742"/>
                  <a:gd name="connsiteY223" fmla="*/ 505258 h 2646449"/>
                  <a:gd name="connsiteX224" fmla="*/ 103691 w 1096742"/>
                  <a:gd name="connsiteY224" fmla="*/ 447420 h 2646449"/>
                  <a:gd name="connsiteX225" fmla="*/ 113433 w 1096742"/>
                  <a:gd name="connsiteY225" fmla="*/ 426141 h 2646449"/>
                  <a:gd name="connsiteX226" fmla="*/ 9742 w 1096742"/>
                  <a:gd name="connsiteY226" fmla="*/ 368399 h 2646449"/>
                  <a:gd name="connsiteX227" fmla="*/ 33123 w 1096742"/>
                  <a:gd name="connsiteY227" fmla="*/ 370684 h 2646449"/>
                  <a:gd name="connsiteX228" fmla="*/ 65597 w 1096742"/>
                  <a:gd name="connsiteY228" fmla="*/ 428136 h 2646449"/>
                  <a:gd name="connsiteX229" fmla="*/ 33123 w 1096742"/>
                  <a:gd name="connsiteY229" fmla="*/ 447069 h 2646449"/>
                  <a:gd name="connsiteX230" fmla="*/ 0 w 1096742"/>
                  <a:gd name="connsiteY230" fmla="*/ 389617 h 2646449"/>
                  <a:gd name="connsiteX231" fmla="*/ 9742 w 1096742"/>
                  <a:gd name="connsiteY231" fmla="*/ 368399 h 2646449"/>
                  <a:gd name="connsiteX232" fmla="*/ 113433 w 1096742"/>
                  <a:gd name="connsiteY232" fmla="*/ 302205 h 2646449"/>
                  <a:gd name="connsiteX233" fmla="*/ 136814 w 1096742"/>
                  <a:gd name="connsiteY233" fmla="*/ 304506 h 2646449"/>
                  <a:gd name="connsiteX234" fmla="*/ 169288 w 1096742"/>
                  <a:gd name="connsiteY234" fmla="*/ 361686 h 2646449"/>
                  <a:gd name="connsiteX235" fmla="*/ 136814 w 1096742"/>
                  <a:gd name="connsiteY235" fmla="*/ 381404 h 2646449"/>
                  <a:gd name="connsiteX236" fmla="*/ 103691 w 1096742"/>
                  <a:gd name="connsiteY236" fmla="*/ 323566 h 2646449"/>
                  <a:gd name="connsiteX237" fmla="*/ 113433 w 1096742"/>
                  <a:gd name="connsiteY237" fmla="*/ 302205 h 2646449"/>
                  <a:gd name="connsiteX238" fmla="*/ 577620 w 1096742"/>
                  <a:gd name="connsiteY238" fmla="*/ 290095 h 2646449"/>
                  <a:gd name="connsiteX239" fmla="*/ 586929 w 1096742"/>
                  <a:gd name="connsiteY239" fmla="*/ 310379 h 2646449"/>
                  <a:gd name="connsiteX240" fmla="*/ 555572 w 1096742"/>
                  <a:gd name="connsiteY240" fmla="*/ 364253 h 2646449"/>
                  <a:gd name="connsiteX241" fmla="*/ 524215 w 1096742"/>
                  <a:gd name="connsiteY241" fmla="*/ 346079 h 2646449"/>
                  <a:gd name="connsiteX242" fmla="*/ 555572 w 1096742"/>
                  <a:gd name="connsiteY242" fmla="*/ 292205 h 2646449"/>
                  <a:gd name="connsiteX243" fmla="*/ 577620 w 1096742"/>
                  <a:gd name="connsiteY243" fmla="*/ 290095 h 2646449"/>
                  <a:gd name="connsiteX244" fmla="*/ 9742 w 1096742"/>
                  <a:gd name="connsiteY244" fmla="*/ 244545 h 2646449"/>
                  <a:gd name="connsiteX245" fmla="*/ 33123 w 1096742"/>
                  <a:gd name="connsiteY245" fmla="*/ 246830 h 2646449"/>
                  <a:gd name="connsiteX246" fmla="*/ 65597 w 1096742"/>
                  <a:gd name="connsiteY246" fmla="*/ 303629 h 2646449"/>
                  <a:gd name="connsiteX247" fmla="*/ 33123 w 1096742"/>
                  <a:gd name="connsiteY247" fmla="*/ 323215 h 2646449"/>
                  <a:gd name="connsiteX248" fmla="*/ 0 w 1096742"/>
                  <a:gd name="connsiteY248" fmla="*/ 265763 h 2646449"/>
                  <a:gd name="connsiteX249" fmla="*/ 9742 w 1096742"/>
                  <a:gd name="connsiteY249" fmla="*/ 244545 h 2646449"/>
                  <a:gd name="connsiteX250" fmla="*/ 886057 w 1096742"/>
                  <a:gd name="connsiteY250" fmla="*/ 120105 h 2646449"/>
                  <a:gd name="connsiteX251" fmla="*/ 895121 w 1096742"/>
                  <a:gd name="connsiteY251" fmla="*/ 140247 h 2646449"/>
                  <a:gd name="connsiteX252" fmla="*/ 863764 w 1096742"/>
                  <a:gd name="connsiteY252" fmla="*/ 193744 h 2646449"/>
                  <a:gd name="connsiteX253" fmla="*/ 832407 w 1096742"/>
                  <a:gd name="connsiteY253" fmla="*/ 175697 h 2646449"/>
                  <a:gd name="connsiteX254" fmla="*/ 863764 w 1096742"/>
                  <a:gd name="connsiteY254" fmla="*/ 122199 h 2646449"/>
                  <a:gd name="connsiteX255" fmla="*/ 886057 w 1096742"/>
                  <a:gd name="connsiteY255" fmla="*/ 120105 h 2646449"/>
                  <a:gd name="connsiteX256" fmla="*/ 986849 w 1096742"/>
                  <a:gd name="connsiteY256" fmla="*/ 62552 h 2646449"/>
                  <a:gd name="connsiteX257" fmla="*/ 995925 w 1096742"/>
                  <a:gd name="connsiteY257" fmla="*/ 82836 h 2646449"/>
                  <a:gd name="connsiteX258" fmla="*/ 964902 w 1096742"/>
                  <a:gd name="connsiteY258" fmla="*/ 136710 h 2646449"/>
                  <a:gd name="connsiteX259" fmla="*/ 933218 w 1096742"/>
                  <a:gd name="connsiteY259" fmla="*/ 118536 h 2646449"/>
                  <a:gd name="connsiteX260" fmla="*/ 964902 w 1096742"/>
                  <a:gd name="connsiteY260" fmla="*/ 64662 h 2646449"/>
                  <a:gd name="connsiteX261" fmla="*/ 986849 w 1096742"/>
                  <a:gd name="connsiteY261" fmla="*/ 62552 h 2646449"/>
                  <a:gd name="connsiteX262" fmla="*/ 1087678 w 1096742"/>
                  <a:gd name="connsiteY262" fmla="*/ 2065 h 2646449"/>
                  <a:gd name="connsiteX263" fmla="*/ 1096742 w 1096742"/>
                  <a:gd name="connsiteY263" fmla="*/ 22349 h 2646449"/>
                  <a:gd name="connsiteX264" fmla="*/ 1065385 w 1096742"/>
                  <a:gd name="connsiteY264" fmla="*/ 76223 h 2646449"/>
                  <a:gd name="connsiteX265" fmla="*/ 1034028 w 1096742"/>
                  <a:gd name="connsiteY265" fmla="*/ 58049 h 2646449"/>
                  <a:gd name="connsiteX266" fmla="*/ 1065385 w 1096742"/>
                  <a:gd name="connsiteY266" fmla="*/ 4175 h 2646449"/>
                  <a:gd name="connsiteX267" fmla="*/ 1087678 w 1096742"/>
                  <a:gd name="connsiteY267" fmla="*/ 2065 h 264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096742" h="2646449">
                    <a:moveTo>
                      <a:pt x="113433" y="2563271"/>
                    </a:moveTo>
                    <a:cubicBezTo>
                      <a:pt x="119441" y="2559762"/>
                      <a:pt x="127722" y="2560252"/>
                      <a:pt x="136814" y="2565475"/>
                    </a:cubicBezTo>
                    <a:cubicBezTo>
                      <a:pt x="154999" y="2576574"/>
                      <a:pt x="169288" y="2602035"/>
                      <a:pt x="169288" y="2622927"/>
                    </a:cubicBezTo>
                    <a:cubicBezTo>
                      <a:pt x="169288" y="2644472"/>
                      <a:pt x="154999" y="2652306"/>
                      <a:pt x="136814" y="2641860"/>
                    </a:cubicBezTo>
                    <a:cubicBezTo>
                      <a:pt x="118629" y="2631414"/>
                      <a:pt x="103691" y="2605953"/>
                      <a:pt x="103691" y="2585061"/>
                    </a:cubicBezTo>
                    <a:cubicBezTo>
                      <a:pt x="103691" y="2574289"/>
                      <a:pt x="107426" y="2566781"/>
                      <a:pt x="113433" y="2563271"/>
                    </a:cubicBezTo>
                    <a:close/>
                    <a:moveTo>
                      <a:pt x="9742" y="2505665"/>
                    </a:moveTo>
                    <a:cubicBezTo>
                      <a:pt x="15750" y="2502156"/>
                      <a:pt x="24031" y="2502646"/>
                      <a:pt x="33123" y="2507869"/>
                    </a:cubicBezTo>
                    <a:cubicBezTo>
                      <a:pt x="51308" y="2518968"/>
                      <a:pt x="65597" y="2544429"/>
                      <a:pt x="65597" y="2565321"/>
                    </a:cubicBezTo>
                    <a:cubicBezTo>
                      <a:pt x="65597" y="2586213"/>
                      <a:pt x="51308" y="2594700"/>
                      <a:pt x="33123" y="2584254"/>
                    </a:cubicBezTo>
                    <a:cubicBezTo>
                      <a:pt x="14938" y="2573808"/>
                      <a:pt x="0" y="2548347"/>
                      <a:pt x="0" y="2527455"/>
                    </a:cubicBezTo>
                    <a:cubicBezTo>
                      <a:pt x="0" y="2516682"/>
                      <a:pt x="3735" y="2509174"/>
                      <a:pt x="9742" y="2505665"/>
                    </a:cubicBezTo>
                    <a:close/>
                    <a:moveTo>
                      <a:pt x="113433" y="2439336"/>
                    </a:moveTo>
                    <a:cubicBezTo>
                      <a:pt x="119441" y="2435908"/>
                      <a:pt x="127722" y="2436398"/>
                      <a:pt x="136814" y="2441621"/>
                    </a:cubicBezTo>
                    <a:cubicBezTo>
                      <a:pt x="154999" y="2452067"/>
                      <a:pt x="169288" y="2477529"/>
                      <a:pt x="169288" y="2499073"/>
                    </a:cubicBezTo>
                    <a:cubicBezTo>
                      <a:pt x="169288" y="2519965"/>
                      <a:pt x="154999" y="2528452"/>
                      <a:pt x="136814" y="2518006"/>
                    </a:cubicBezTo>
                    <a:cubicBezTo>
                      <a:pt x="118629" y="2506908"/>
                      <a:pt x="103691" y="2482099"/>
                      <a:pt x="103691" y="2460554"/>
                    </a:cubicBezTo>
                    <a:cubicBezTo>
                      <a:pt x="103691" y="2450108"/>
                      <a:pt x="107426" y="2442763"/>
                      <a:pt x="113433" y="2439336"/>
                    </a:cubicBezTo>
                    <a:close/>
                    <a:moveTo>
                      <a:pt x="9742" y="2381730"/>
                    </a:moveTo>
                    <a:cubicBezTo>
                      <a:pt x="15750" y="2378302"/>
                      <a:pt x="24031" y="2378792"/>
                      <a:pt x="33123" y="2384015"/>
                    </a:cubicBezTo>
                    <a:cubicBezTo>
                      <a:pt x="51308" y="2394461"/>
                      <a:pt x="65597" y="2419923"/>
                      <a:pt x="65597" y="2441467"/>
                    </a:cubicBezTo>
                    <a:cubicBezTo>
                      <a:pt x="65597" y="2462359"/>
                      <a:pt x="51308" y="2470846"/>
                      <a:pt x="33123" y="2460400"/>
                    </a:cubicBezTo>
                    <a:cubicBezTo>
                      <a:pt x="14938" y="2449954"/>
                      <a:pt x="0" y="2423840"/>
                      <a:pt x="0" y="2402948"/>
                    </a:cubicBezTo>
                    <a:cubicBezTo>
                      <a:pt x="0" y="2392502"/>
                      <a:pt x="3735" y="2385157"/>
                      <a:pt x="9742" y="2381730"/>
                    </a:cubicBezTo>
                    <a:close/>
                    <a:moveTo>
                      <a:pt x="886057" y="2263022"/>
                    </a:moveTo>
                    <a:cubicBezTo>
                      <a:pt x="891691" y="2266186"/>
                      <a:pt x="895121" y="2273001"/>
                      <a:pt x="895121" y="2282738"/>
                    </a:cubicBezTo>
                    <a:cubicBezTo>
                      <a:pt x="895121" y="2303509"/>
                      <a:pt x="881402" y="2327525"/>
                      <a:pt x="863764" y="2337261"/>
                    </a:cubicBezTo>
                    <a:cubicBezTo>
                      <a:pt x="846126" y="2346997"/>
                      <a:pt x="832407" y="2339208"/>
                      <a:pt x="832407" y="2319087"/>
                    </a:cubicBezTo>
                    <a:cubicBezTo>
                      <a:pt x="832407" y="2299614"/>
                      <a:pt x="846126" y="2274949"/>
                      <a:pt x="863764" y="2265213"/>
                    </a:cubicBezTo>
                    <a:cubicBezTo>
                      <a:pt x="872583" y="2260344"/>
                      <a:pt x="880422" y="2259858"/>
                      <a:pt x="886057" y="2263022"/>
                    </a:cubicBezTo>
                    <a:close/>
                    <a:moveTo>
                      <a:pt x="986849" y="2202965"/>
                    </a:moveTo>
                    <a:cubicBezTo>
                      <a:pt x="992460" y="2206269"/>
                      <a:pt x="995925" y="2213359"/>
                      <a:pt x="995925" y="2223349"/>
                    </a:cubicBezTo>
                    <a:cubicBezTo>
                      <a:pt x="995925" y="2242686"/>
                      <a:pt x="982063" y="2266534"/>
                      <a:pt x="964902" y="2276847"/>
                    </a:cubicBezTo>
                    <a:cubicBezTo>
                      <a:pt x="947080" y="2286515"/>
                      <a:pt x="933218" y="2278780"/>
                      <a:pt x="933218" y="2258799"/>
                    </a:cubicBezTo>
                    <a:cubicBezTo>
                      <a:pt x="933218" y="2239463"/>
                      <a:pt x="947080" y="2214970"/>
                      <a:pt x="964902" y="2205302"/>
                    </a:cubicBezTo>
                    <a:cubicBezTo>
                      <a:pt x="973483" y="2200146"/>
                      <a:pt x="981238" y="2199662"/>
                      <a:pt x="986849" y="2202965"/>
                    </a:cubicBezTo>
                    <a:close/>
                    <a:moveTo>
                      <a:pt x="1087678" y="2145359"/>
                    </a:moveTo>
                    <a:cubicBezTo>
                      <a:pt x="1093312" y="2148663"/>
                      <a:pt x="1096742" y="2155753"/>
                      <a:pt x="1096742" y="2165743"/>
                    </a:cubicBezTo>
                    <a:cubicBezTo>
                      <a:pt x="1096742" y="2185080"/>
                      <a:pt x="1083023" y="2208928"/>
                      <a:pt x="1065385" y="2218596"/>
                    </a:cubicBezTo>
                    <a:cubicBezTo>
                      <a:pt x="1047747" y="2228909"/>
                      <a:pt x="1034028" y="2220530"/>
                      <a:pt x="1034028" y="2201193"/>
                    </a:cubicBezTo>
                    <a:cubicBezTo>
                      <a:pt x="1034028" y="2181212"/>
                      <a:pt x="1047747" y="2157364"/>
                      <a:pt x="1065385" y="2147696"/>
                    </a:cubicBezTo>
                    <a:cubicBezTo>
                      <a:pt x="1074204" y="2142540"/>
                      <a:pt x="1082043" y="2142056"/>
                      <a:pt x="1087678" y="2145359"/>
                    </a:cubicBezTo>
                    <a:close/>
                    <a:moveTo>
                      <a:pt x="113433" y="2134105"/>
                    </a:moveTo>
                    <a:cubicBezTo>
                      <a:pt x="119441" y="2130759"/>
                      <a:pt x="127722" y="2131412"/>
                      <a:pt x="136814" y="2136961"/>
                    </a:cubicBezTo>
                    <a:cubicBezTo>
                      <a:pt x="154999" y="2146754"/>
                      <a:pt x="169288" y="2172869"/>
                      <a:pt x="169288" y="2193761"/>
                    </a:cubicBezTo>
                    <a:cubicBezTo>
                      <a:pt x="169288" y="2215305"/>
                      <a:pt x="154999" y="2223140"/>
                      <a:pt x="136814" y="2212694"/>
                    </a:cubicBezTo>
                    <a:cubicBezTo>
                      <a:pt x="118629" y="2202248"/>
                      <a:pt x="103691" y="2176786"/>
                      <a:pt x="103691" y="2155242"/>
                    </a:cubicBezTo>
                    <a:cubicBezTo>
                      <a:pt x="103691" y="2144796"/>
                      <a:pt x="107426" y="2137451"/>
                      <a:pt x="113433" y="2134105"/>
                    </a:cubicBezTo>
                    <a:close/>
                    <a:moveTo>
                      <a:pt x="9742" y="2073619"/>
                    </a:moveTo>
                    <a:cubicBezTo>
                      <a:pt x="15750" y="2070110"/>
                      <a:pt x="24031" y="2070600"/>
                      <a:pt x="33123" y="2075823"/>
                    </a:cubicBezTo>
                    <a:cubicBezTo>
                      <a:pt x="51308" y="2086921"/>
                      <a:pt x="65597" y="2112383"/>
                      <a:pt x="65597" y="2133275"/>
                    </a:cubicBezTo>
                    <a:cubicBezTo>
                      <a:pt x="65597" y="2154167"/>
                      <a:pt x="51308" y="2162654"/>
                      <a:pt x="33123" y="2152208"/>
                    </a:cubicBezTo>
                    <a:cubicBezTo>
                      <a:pt x="14938" y="2141762"/>
                      <a:pt x="0" y="2116300"/>
                      <a:pt x="0" y="2095409"/>
                    </a:cubicBezTo>
                    <a:cubicBezTo>
                      <a:pt x="0" y="2084637"/>
                      <a:pt x="3735" y="2077129"/>
                      <a:pt x="9742" y="2073619"/>
                    </a:cubicBezTo>
                    <a:close/>
                    <a:moveTo>
                      <a:pt x="113433" y="2010172"/>
                    </a:moveTo>
                    <a:cubicBezTo>
                      <a:pt x="119441" y="2006744"/>
                      <a:pt x="127722" y="2007234"/>
                      <a:pt x="136814" y="2012457"/>
                    </a:cubicBezTo>
                    <a:cubicBezTo>
                      <a:pt x="154999" y="2022902"/>
                      <a:pt x="169288" y="2048364"/>
                      <a:pt x="169288" y="2069256"/>
                    </a:cubicBezTo>
                    <a:cubicBezTo>
                      <a:pt x="169288" y="2090801"/>
                      <a:pt x="154999" y="2099288"/>
                      <a:pt x="136814" y="2088842"/>
                    </a:cubicBezTo>
                    <a:cubicBezTo>
                      <a:pt x="118629" y="2078396"/>
                      <a:pt x="103691" y="2052281"/>
                      <a:pt x="103691" y="2031390"/>
                    </a:cubicBezTo>
                    <a:cubicBezTo>
                      <a:pt x="103691" y="2020944"/>
                      <a:pt x="107426" y="2013599"/>
                      <a:pt x="113433" y="2010172"/>
                    </a:cubicBezTo>
                    <a:close/>
                    <a:moveTo>
                      <a:pt x="9742" y="1949684"/>
                    </a:moveTo>
                    <a:cubicBezTo>
                      <a:pt x="15750" y="1946256"/>
                      <a:pt x="24031" y="1946746"/>
                      <a:pt x="33123" y="1951969"/>
                    </a:cubicBezTo>
                    <a:cubicBezTo>
                      <a:pt x="51308" y="1962414"/>
                      <a:pt x="65597" y="1987876"/>
                      <a:pt x="65597" y="2009421"/>
                    </a:cubicBezTo>
                    <a:cubicBezTo>
                      <a:pt x="65597" y="2030313"/>
                      <a:pt x="51308" y="2038800"/>
                      <a:pt x="33123" y="2028354"/>
                    </a:cubicBezTo>
                    <a:cubicBezTo>
                      <a:pt x="14938" y="2017255"/>
                      <a:pt x="0" y="1992446"/>
                      <a:pt x="0" y="1970902"/>
                    </a:cubicBezTo>
                    <a:cubicBezTo>
                      <a:pt x="0" y="1960456"/>
                      <a:pt x="3735" y="1953111"/>
                      <a:pt x="9742" y="1949684"/>
                    </a:cubicBezTo>
                    <a:close/>
                    <a:moveTo>
                      <a:pt x="886057" y="1833964"/>
                    </a:moveTo>
                    <a:cubicBezTo>
                      <a:pt x="891691" y="1837106"/>
                      <a:pt x="895121" y="1844035"/>
                      <a:pt x="895121" y="1854026"/>
                    </a:cubicBezTo>
                    <a:cubicBezTo>
                      <a:pt x="895121" y="1874007"/>
                      <a:pt x="881402" y="1897855"/>
                      <a:pt x="863764" y="1908168"/>
                    </a:cubicBezTo>
                    <a:cubicBezTo>
                      <a:pt x="846126" y="1917836"/>
                      <a:pt x="832407" y="1909457"/>
                      <a:pt x="832407" y="1890120"/>
                    </a:cubicBezTo>
                    <a:cubicBezTo>
                      <a:pt x="832407" y="1870139"/>
                      <a:pt x="846126" y="1846291"/>
                      <a:pt x="863764" y="1836623"/>
                    </a:cubicBezTo>
                    <a:cubicBezTo>
                      <a:pt x="872583" y="1831466"/>
                      <a:pt x="880422" y="1830822"/>
                      <a:pt x="886057" y="1833964"/>
                    </a:cubicBezTo>
                    <a:close/>
                    <a:moveTo>
                      <a:pt x="986849" y="1776331"/>
                    </a:moveTo>
                    <a:cubicBezTo>
                      <a:pt x="992460" y="1779576"/>
                      <a:pt x="995925" y="1786554"/>
                      <a:pt x="995925" y="1796615"/>
                    </a:cubicBezTo>
                    <a:cubicBezTo>
                      <a:pt x="995925" y="1816737"/>
                      <a:pt x="982063" y="1840753"/>
                      <a:pt x="964902" y="1850489"/>
                    </a:cubicBezTo>
                    <a:cubicBezTo>
                      <a:pt x="947080" y="1860225"/>
                      <a:pt x="933218" y="1852436"/>
                      <a:pt x="933218" y="1832964"/>
                    </a:cubicBezTo>
                    <a:cubicBezTo>
                      <a:pt x="933218" y="1812842"/>
                      <a:pt x="947080" y="1788177"/>
                      <a:pt x="964902" y="1778441"/>
                    </a:cubicBezTo>
                    <a:cubicBezTo>
                      <a:pt x="973483" y="1773573"/>
                      <a:pt x="981238" y="1773086"/>
                      <a:pt x="986849" y="1776331"/>
                    </a:cubicBezTo>
                    <a:close/>
                    <a:moveTo>
                      <a:pt x="1087678" y="1718968"/>
                    </a:moveTo>
                    <a:cubicBezTo>
                      <a:pt x="1093312" y="1722295"/>
                      <a:pt x="1096742" y="1729272"/>
                      <a:pt x="1096742" y="1739009"/>
                    </a:cubicBezTo>
                    <a:cubicBezTo>
                      <a:pt x="1096742" y="1759131"/>
                      <a:pt x="1083023" y="1783147"/>
                      <a:pt x="1065385" y="1792883"/>
                    </a:cubicBezTo>
                    <a:cubicBezTo>
                      <a:pt x="1047747" y="1802619"/>
                      <a:pt x="1034028" y="1794830"/>
                      <a:pt x="1034028" y="1774709"/>
                    </a:cubicBezTo>
                    <a:cubicBezTo>
                      <a:pt x="1034028" y="1755236"/>
                      <a:pt x="1047747" y="1731220"/>
                      <a:pt x="1065385" y="1720835"/>
                    </a:cubicBezTo>
                    <a:cubicBezTo>
                      <a:pt x="1074204" y="1715966"/>
                      <a:pt x="1082043" y="1715642"/>
                      <a:pt x="1087678" y="1718968"/>
                    </a:cubicBezTo>
                    <a:close/>
                    <a:moveTo>
                      <a:pt x="113433" y="1708065"/>
                    </a:moveTo>
                    <a:cubicBezTo>
                      <a:pt x="119441" y="1704637"/>
                      <a:pt x="127722" y="1705127"/>
                      <a:pt x="136814" y="1710676"/>
                    </a:cubicBezTo>
                    <a:cubicBezTo>
                      <a:pt x="154999" y="1720469"/>
                      <a:pt x="169288" y="1746584"/>
                      <a:pt x="169288" y="1767476"/>
                    </a:cubicBezTo>
                    <a:cubicBezTo>
                      <a:pt x="169288" y="1788368"/>
                      <a:pt x="154999" y="1796855"/>
                      <a:pt x="136814" y="1786409"/>
                    </a:cubicBezTo>
                    <a:cubicBezTo>
                      <a:pt x="118629" y="1775963"/>
                      <a:pt x="103691" y="1750501"/>
                      <a:pt x="103691" y="1728957"/>
                    </a:cubicBezTo>
                    <a:cubicBezTo>
                      <a:pt x="103691" y="1718837"/>
                      <a:pt x="107426" y="1711492"/>
                      <a:pt x="113433" y="1708065"/>
                    </a:cubicBezTo>
                    <a:close/>
                    <a:moveTo>
                      <a:pt x="9742" y="1647281"/>
                    </a:moveTo>
                    <a:cubicBezTo>
                      <a:pt x="15750" y="1643795"/>
                      <a:pt x="24031" y="1644281"/>
                      <a:pt x="33123" y="1649469"/>
                    </a:cubicBezTo>
                    <a:cubicBezTo>
                      <a:pt x="51308" y="1659846"/>
                      <a:pt x="65597" y="1685788"/>
                      <a:pt x="65597" y="1706541"/>
                    </a:cubicBezTo>
                    <a:cubicBezTo>
                      <a:pt x="65597" y="1727943"/>
                      <a:pt x="51308" y="1736374"/>
                      <a:pt x="33123" y="1725349"/>
                    </a:cubicBezTo>
                    <a:cubicBezTo>
                      <a:pt x="14938" y="1714972"/>
                      <a:pt x="0" y="1689679"/>
                      <a:pt x="0" y="1668926"/>
                    </a:cubicBezTo>
                    <a:cubicBezTo>
                      <a:pt x="0" y="1658225"/>
                      <a:pt x="3735" y="1650767"/>
                      <a:pt x="9742" y="1647281"/>
                    </a:cubicBezTo>
                    <a:close/>
                    <a:moveTo>
                      <a:pt x="113433" y="1583887"/>
                    </a:moveTo>
                    <a:cubicBezTo>
                      <a:pt x="119441" y="1580459"/>
                      <a:pt x="127722" y="1580949"/>
                      <a:pt x="136814" y="1586172"/>
                    </a:cubicBezTo>
                    <a:cubicBezTo>
                      <a:pt x="154999" y="1596617"/>
                      <a:pt x="169288" y="1622079"/>
                      <a:pt x="169288" y="1642971"/>
                    </a:cubicBezTo>
                    <a:cubicBezTo>
                      <a:pt x="169288" y="1664516"/>
                      <a:pt x="154999" y="1673003"/>
                      <a:pt x="136814" y="1662557"/>
                    </a:cubicBezTo>
                    <a:cubicBezTo>
                      <a:pt x="118629" y="1652111"/>
                      <a:pt x="103691" y="1626649"/>
                      <a:pt x="103691" y="1605105"/>
                    </a:cubicBezTo>
                    <a:cubicBezTo>
                      <a:pt x="103691" y="1594659"/>
                      <a:pt x="107426" y="1587314"/>
                      <a:pt x="113433" y="1583887"/>
                    </a:cubicBezTo>
                    <a:close/>
                    <a:moveTo>
                      <a:pt x="9742" y="1523751"/>
                    </a:moveTo>
                    <a:cubicBezTo>
                      <a:pt x="15750" y="1520265"/>
                      <a:pt x="24031" y="1520751"/>
                      <a:pt x="33123" y="1526264"/>
                    </a:cubicBezTo>
                    <a:cubicBezTo>
                      <a:pt x="51308" y="1536641"/>
                      <a:pt x="65597" y="1561934"/>
                      <a:pt x="65597" y="1583336"/>
                    </a:cubicBezTo>
                    <a:cubicBezTo>
                      <a:pt x="65597" y="1604089"/>
                      <a:pt x="51308" y="1612520"/>
                      <a:pt x="33123" y="1602144"/>
                    </a:cubicBezTo>
                    <a:cubicBezTo>
                      <a:pt x="14938" y="1591767"/>
                      <a:pt x="0" y="1566474"/>
                      <a:pt x="0" y="1545072"/>
                    </a:cubicBezTo>
                    <a:cubicBezTo>
                      <a:pt x="0" y="1534695"/>
                      <a:pt x="3735" y="1527237"/>
                      <a:pt x="9742" y="1523751"/>
                    </a:cubicBezTo>
                    <a:close/>
                    <a:moveTo>
                      <a:pt x="886057" y="1407652"/>
                    </a:moveTo>
                    <a:cubicBezTo>
                      <a:pt x="891691" y="1410897"/>
                      <a:pt x="895121" y="1417875"/>
                      <a:pt x="895121" y="1427936"/>
                    </a:cubicBezTo>
                    <a:cubicBezTo>
                      <a:pt x="895121" y="1448058"/>
                      <a:pt x="881402" y="1472074"/>
                      <a:pt x="863764" y="1481810"/>
                    </a:cubicBezTo>
                    <a:cubicBezTo>
                      <a:pt x="846126" y="1491546"/>
                      <a:pt x="832407" y="1483757"/>
                      <a:pt x="832407" y="1463636"/>
                    </a:cubicBezTo>
                    <a:cubicBezTo>
                      <a:pt x="832407" y="1444163"/>
                      <a:pt x="846126" y="1419498"/>
                      <a:pt x="863764" y="1409762"/>
                    </a:cubicBezTo>
                    <a:cubicBezTo>
                      <a:pt x="872583" y="1404894"/>
                      <a:pt x="880422" y="1404407"/>
                      <a:pt x="886057" y="1407652"/>
                    </a:cubicBezTo>
                    <a:close/>
                    <a:moveTo>
                      <a:pt x="986849" y="1347167"/>
                    </a:moveTo>
                    <a:cubicBezTo>
                      <a:pt x="992460" y="1350412"/>
                      <a:pt x="995925" y="1357390"/>
                      <a:pt x="995925" y="1367451"/>
                    </a:cubicBezTo>
                    <a:cubicBezTo>
                      <a:pt x="995925" y="1386923"/>
                      <a:pt x="982063" y="1411589"/>
                      <a:pt x="964902" y="1421325"/>
                    </a:cubicBezTo>
                    <a:cubicBezTo>
                      <a:pt x="947080" y="1431061"/>
                      <a:pt x="933218" y="1423272"/>
                      <a:pt x="933218" y="1403151"/>
                    </a:cubicBezTo>
                    <a:cubicBezTo>
                      <a:pt x="933218" y="1383029"/>
                      <a:pt x="947080" y="1359013"/>
                      <a:pt x="964902" y="1349277"/>
                    </a:cubicBezTo>
                    <a:cubicBezTo>
                      <a:pt x="973483" y="1344409"/>
                      <a:pt x="981238" y="1343922"/>
                      <a:pt x="986849" y="1347167"/>
                    </a:cubicBezTo>
                    <a:close/>
                    <a:moveTo>
                      <a:pt x="1087678" y="1289910"/>
                    </a:moveTo>
                    <a:cubicBezTo>
                      <a:pt x="1093312" y="1293214"/>
                      <a:pt x="1096742" y="1300304"/>
                      <a:pt x="1096742" y="1310294"/>
                    </a:cubicBezTo>
                    <a:cubicBezTo>
                      <a:pt x="1096742" y="1329631"/>
                      <a:pt x="1083023" y="1353479"/>
                      <a:pt x="1065385" y="1363147"/>
                    </a:cubicBezTo>
                    <a:cubicBezTo>
                      <a:pt x="1047747" y="1373460"/>
                      <a:pt x="1034028" y="1365081"/>
                      <a:pt x="1034028" y="1345744"/>
                    </a:cubicBezTo>
                    <a:cubicBezTo>
                      <a:pt x="1034028" y="1325763"/>
                      <a:pt x="1047747" y="1301915"/>
                      <a:pt x="1065385" y="1292247"/>
                    </a:cubicBezTo>
                    <a:cubicBezTo>
                      <a:pt x="1074204" y="1287090"/>
                      <a:pt x="1082043" y="1286607"/>
                      <a:pt x="1087678" y="1289910"/>
                    </a:cubicBezTo>
                    <a:close/>
                    <a:moveTo>
                      <a:pt x="113433" y="1278656"/>
                    </a:moveTo>
                    <a:cubicBezTo>
                      <a:pt x="119441" y="1275147"/>
                      <a:pt x="127722" y="1275637"/>
                      <a:pt x="136814" y="1280860"/>
                    </a:cubicBezTo>
                    <a:cubicBezTo>
                      <a:pt x="154999" y="1291305"/>
                      <a:pt x="169288" y="1316767"/>
                      <a:pt x="169288" y="1338312"/>
                    </a:cubicBezTo>
                    <a:cubicBezTo>
                      <a:pt x="169288" y="1359204"/>
                      <a:pt x="154999" y="1367691"/>
                      <a:pt x="136814" y="1357245"/>
                    </a:cubicBezTo>
                    <a:cubicBezTo>
                      <a:pt x="118629" y="1346799"/>
                      <a:pt x="103691" y="1321337"/>
                      <a:pt x="103691" y="1300446"/>
                    </a:cubicBezTo>
                    <a:cubicBezTo>
                      <a:pt x="103691" y="1289674"/>
                      <a:pt x="107426" y="1282166"/>
                      <a:pt x="113433" y="1278656"/>
                    </a:cubicBezTo>
                    <a:close/>
                    <a:moveTo>
                      <a:pt x="9742" y="1218088"/>
                    </a:moveTo>
                    <a:cubicBezTo>
                      <a:pt x="15750" y="1214660"/>
                      <a:pt x="24031" y="1215150"/>
                      <a:pt x="33123" y="1220373"/>
                    </a:cubicBezTo>
                    <a:cubicBezTo>
                      <a:pt x="51308" y="1230818"/>
                      <a:pt x="65597" y="1256933"/>
                      <a:pt x="65597" y="1277825"/>
                    </a:cubicBezTo>
                    <a:cubicBezTo>
                      <a:pt x="65597" y="1298717"/>
                      <a:pt x="51308" y="1307204"/>
                      <a:pt x="33123" y="1296758"/>
                    </a:cubicBezTo>
                    <a:cubicBezTo>
                      <a:pt x="14938" y="1286312"/>
                      <a:pt x="0" y="1260850"/>
                      <a:pt x="0" y="1239306"/>
                    </a:cubicBezTo>
                    <a:cubicBezTo>
                      <a:pt x="0" y="1228860"/>
                      <a:pt x="3735" y="1221515"/>
                      <a:pt x="9742" y="1218088"/>
                    </a:cubicBezTo>
                    <a:close/>
                    <a:moveTo>
                      <a:pt x="113433" y="1154721"/>
                    </a:moveTo>
                    <a:cubicBezTo>
                      <a:pt x="119441" y="1151293"/>
                      <a:pt x="127722" y="1151783"/>
                      <a:pt x="136814" y="1157006"/>
                    </a:cubicBezTo>
                    <a:cubicBezTo>
                      <a:pt x="154999" y="1167451"/>
                      <a:pt x="169288" y="1192913"/>
                      <a:pt x="169288" y="1214458"/>
                    </a:cubicBezTo>
                    <a:cubicBezTo>
                      <a:pt x="169288" y="1235350"/>
                      <a:pt x="154999" y="1243837"/>
                      <a:pt x="136814" y="1232738"/>
                    </a:cubicBezTo>
                    <a:cubicBezTo>
                      <a:pt x="118629" y="1222945"/>
                      <a:pt x="103691" y="1196830"/>
                      <a:pt x="103691" y="1175939"/>
                    </a:cubicBezTo>
                    <a:cubicBezTo>
                      <a:pt x="103691" y="1165493"/>
                      <a:pt x="107426" y="1158148"/>
                      <a:pt x="113433" y="1154721"/>
                    </a:cubicBezTo>
                    <a:close/>
                    <a:moveTo>
                      <a:pt x="9742" y="1094235"/>
                    </a:moveTo>
                    <a:cubicBezTo>
                      <a:pt x="15750" y="1090807"/>
                      <a:pt x="24031" y="1091297"/>
                      <a:pt x="33123" y="1096520"/>
                    </a:cubicBezTo>
                    <a:cubicBezTo>
                      <a:pt x="51308" y="1106965"/>
                      <a:pt x="65597" y="1132427"/>
                      <a:pt x="65597" y="1153319"/>
                    </a:cubicBezTo>
                    <a:cubicBezTo>
                      <a:pt x="65597" y="1174864"/>
                      <a:pt x="51308" y="1183351"/>
                      <a:pt x="33123" y="1172905"/>
                    </a:cubicBezTo>
                    <a:cubicBezTo>
                      <a:pt x="14938" y="1162459"/>
                      <a:pt x="0" y="1136344"/>
                      <a:pt x="0" y="1115453"/>
                    </a:cubicBezTo>
                    <a:cubicBezTo>
                      <a:pt x="0" y="1105007"/>
                      <a:pt x="3735" y="1097662"/>
                      <a:pt x="9742" y="1094235"/>
                    </a:cubicBezTo>
                    <a:close/>
                    <a:moveTo>
                      <a:pt x="886057" y="978676"/>
                    </a:moveTo>
                    <a:cubicBezTo>
                      <a:pt x="891691" y="981980"/>
                      <a:pt x="895121" y="988909"/>
                      <a:pt x="895121" y="998577"/>
                    </a:cubicBezTo>
                    <a:cubicBezTo>
                      <a:pt x="895121" y="1018558"/>
                      <a:pt x="881402" y="1042406"/>
                      <a:pt x="863764" y="1052074"/>
                    </a:cubicBezTo>
                    <a:cubicBezTo>
                      <a:pt x="846126" y="1062387"/>
                      <a:pt x="832407" y="1054008"/>
                      <a:pt x="832407" y="1034671"/>
                    </a:cubicBezTo>
                    <a:cubicBezTo>
                      <a:pt x="832407" y="1014690"/>
                      <a:pt x="846126" y="990842"/>
                      <a:pt x="863764" y="980529"/>
                    </a:cubicBezTo>
                    <a:cubicBezTo>
                      <a:pt x="872583" y="975695"/>
                      <a:pt x="880422" y="975373"/>
                      <a:pt x="886057" y="978676"/>
                    </a:cubicBezTo>
                    <a:close/>
                    <a:moveTo>
                      <a:pt x="986849" y="921070"/>
                    </a:moveTo>
                    <a:cubicBezTo>
                      <a:pt x="992460" y="924374"/>
                      <a:pt x="995925" y="931303"/>
                      <a:pt x="995925" y="940971"/>
                    </a:cubicBezTo>
                    <a:cubicBezTo>
                      <a:pt x="995925" y="960952"/>
                      <a:pt x="982063" y="984800"/>
                      <a:pt x="964902" y="994468"/>
                    </a:cubicBezTo>
                    <a:cubicBezTo>
                      <a:pt x="947080" y="1004781"/>
                      <a:pt x="933218" y="996402"/>
                      <a:pt x="933218" y="977065"/>
                    </a:cubicBezTo>
                    <a:cubicBezTo>
                      <a:pt x="933218" y="957084"/>
                      <a:pt x="947080" y="933236"/>
                      <a:pt x="964902" y="922923"/>
                    </a:cubicBezTo>
                    <a:cubicBezTo>
                      <a:pt x="973483" y="918089"/>
                      <a:pt x="981238" y="917767"/>
                      <a:pt x="986849" y="921070"/>
                    </a:cubicBezTo>
                    <a:close/>
                    <a:moveTo>
                      <a:pt x="1087678" y="860720"/>
                    </a:moveTo>
                    <a:cubicBezTo>
                      <a:pt x="1093312" y="863965"/>
                      <a:pt x="1096742" y="870943"/>
                      <a:pt x="1096742" y="880679"/>
                    </a:cubicBezTo>
                    <a:cubicBezTo>
                      <a:pt x="1096742" y="900801"/>
                      <a:pt x="1083023" y="924817"/>
                      <a:pt x="1065385" y="934553"/>
                    </a:cubicBezTo>
                    <a:cubicBezTo>
                      <a:pt x="1047747" y="944289"/>
                      <a:pt x="1034028" y="936500"/>
                      <a:pt x="1034028" y="916379"/>
                    </a:cubicBezTo>
                    <a:cubicBezTo>
                      <a:pt x="1034028" y="896906"/>
                      <a:pt x="1047747" y="872890"/>
                      <a:pt x="1065385" y="863154"/>
                    </a:cubicBezTo>
                    <a:cubicBezTo>
                      <a:pt x="1074204" y="857961"/>
                      <a:pt x="1082043" y="857474"/>
                      <a:pt x="1087678" y="860720"/>
                    </a:cubicBezTo>
                    <a:close/>
                    <a:moveTo>
                      <a:pt x="113433" y="852371"/>
                    </a:moveTo>
                    <a:cubicBezTo>
                      <a:pt x="119441" y="848862"/>
                      <a:pt x="127722" y="849352"/>
                      <a:pt x="136814" y="854575"/>
                    </a:cubicBezTo>
                    <a:cubicBezTo>
                      <a:pt x="154999" y="865673"/>
                      <a:pt x="169288" y="891135"/>
                      <a:pt x="169288" y="912027"/>
                    </a:cubicBezTo>
                    <a:cubicBezTo>
                      <a:pt x="169288" y="932919"/>
                      <a:pt x="154999" y="941406"/>
                      <a:pt x="136814" y="930960"/>
                    </a:cubicBezTo>
                    <a:cubicBezTo>
                      <a:pt x="118629" y="920514"/>
                      <a:pt x="103691" y="895052"/>
                      <a:pt x="103691" y="874161"/>
                    </a:cubicBezTo>
                    <a:cubicBezTo>
                      <a:pt x="103691" y="863389"/>
                      <a:pt x="107426" y="855881"/>
                      <a:pt x="113433" y="852371"/>
                    </a:cubicBezTo>
                    <a:close/>
                    <a:moveTo>
                      <a:pt x="9742" y="791884"/>
                    </a:moveTo>
                    <a:cubicBezTo>
                      <a:pt x="15750" y="788375"/>
                      <a:pt x="24031" y="788865"/>
                      <a:pt x="33123" y="794088"/>
                    </a:cubicBezTo>
                    <a:cubicBezTo>
                      <a:pt x="51308" y="804533"/>
                      <a:pt x="65597" y="830648"/>
                      <a:pt x="65597" y="851540"/>
                    </a:cubicBezTo>
                    <a:cubicBezTo>
                      <a:pt x="65597" y="872432"/>
                      <a:pt x="51308" y="880919"/>
                      <a:pt x="33123" y="870473"/>
                    </a:cubicBezTo>
                    <a:cubicBezTo>
                      <a:pt x="14938" y="860027"/>
                      <a:pt x="0" y="833912"/>
                      <a:pt x="0" y="813674"/>
                    </a:cubicBezTo>
                    <a:cubicBezTo>
                      <a:pt x="0" y="802902"/>
                      <a:pt x="3735" y="795394"/>
                      <a:pt x="9742" y="791884"/>
                    </a:cubicBezTo>
                    <a:close/>
                    <a:moveTo>
                      <a:pt x="113433" y="728436"/>
                    </a:moveTo>
                    <a:cubicBezTo>
                      <a:pt x="119441" y="725008"/>
                      <a:pt x="127722" y="725498"/>
                      <a:pt x="136814" y="730721"/>
                    </a:cubicBezTo>
                    <a:cubicBezTo>
                      <a:pt x="154999" y="741166"/>
                      <a:pt x="169288" y="766628"/>
                      <a:pt x="169288" y="788173"/>
                    </a:cubicBezTo>
                    <a:cubicBezTo>
                      <a:pt x="169288" y="809065"/>
                      <a:pt x="154999" y="817552"/>
                      <a:pt x="136814" y="807106"/>
                    </a:cubicBezTo>
                    <a:cubicBezTo>
                      <a:pt x="118629" y="796660"/>
                      <a:pt x="103691" y="770545"/>
                      <a:pt x="103691" y="749654"/>
                    </a:cubicBezTo>
                    <a:cubicBezTo>
                      <a:pt x="103691" y="739208"/>
                      <a:pt x="107426" y="731863"/>
                      <a:pt x="113433" y="728436"/>
                    </a:cubicBezTo>
                    <a:close/>
                    <a:moveTo>
                      <a:pt x="9742" y="667951"/>
                    </a:moveTo>
                    <a:cubicBezTo>
                      <a:pt x="15750" y="664523"/>
                      <a:pt x="24031" y="665013"/>
                      <a:pt x="33123" y="670236"/>
                    </a:cubicBezTo>
                    <a:cubicBezTo>
                      <a:pt x="51308" y="680681"/>
                      <a:pt x="65597" y="706143"/>
                      <a:pt x="65597" y="727688"/>
                    </a:cubicBezTo>
                    <a:cubicBezTo>
                      <a:pt x="65597" y="747927"/>
                      <a:pt x="51308" y="757067"/>
                      <a:pt x="33123" y="746621"/>
                    </a:cubicBezTo>
                    <a:cubicBezTo>
                      <a:pt x="14938" y="736175"/>
                      <a:pt x="0" y="710060"/>
                      <a:pt x="0" y="689169"/>
                    </a:cubicBezTo>
                    <a:cubicBezTo>
                      <a:pt x="0" y="678723"/>
                      <a:pt x="3735" y="671378"/>
                      <a:pt x="9742" y="667951"/>
                    </a:cubicBezTo>
                    <a:close/>
                    <a:moveTo>
                      <a:pt x="886057" y="549322"/>
                    </a:moveTo>
                    <a:cubicBezTo>
                      <a:pt x="891691" y="552567"/>
                      <a:pt x="895121" y="559545"/>
                      <a:pt x="895121" y="569606"/>
                    </a:cubicBezTo>
                    <a:cubicBezTo>
                      <a:pt x="895121" y="589728"/>
                      <a:pt x="881402" y="613744"/>
                      <a:pt x="863764" y="623480"/>
                    </a:cubicBezTo>
                    <a:cubicBezTo>
                      <a:pt x="854945" y="628348"/>
                      <a:pt x="847106" y="628835"/>
                      <a:pt x="841471" y="625671"/>
                    </a:cubicBezTo>
                    <a:lnTo>
                      <a:pt x="835866" y="613478"/>
                    </a:lnTo>
                    <a:lnTo>
                      <a:pt x="585767" y="757574"/>
                    </a:lnTo>
                    <a:lnTo>
                      <a:pt x="577620" y="784367"/>
                    </a:lnTo>
                    <a:cubicBezTo>
                      <a:pt x="571904" y="794035"/>
                      <a:pt x="564065" y="802414"/>
                      <a:pt x="555572" y="807248"/>
                    </a:cubicBezTo>
                    <a:cubicBezTo>
                      <a:pt x="537934" y="817561"/>
                      <a:pt x="524215" y="809182"/>
                      <a:pt x="524215" y="789845"/>
                    </a:cubicBezTo>
                    <a:cubicBezTo>
                      <a:pt x="524215" y="769864"/>
                      <a:pt x="537934" y="746016"/>
                      <a:pt x="555572" y="735703"/>
                    </a:cubicBezTo>
                    <a:cubicBezTo>
                      <a:pt x="564065" y="730869"/>
                      <a:pt x="571904" y="730547"/>
                      <a:pt x="577620" y="733850"/>
                    </a:cubicBezTo>
                    <a:lnTo>
                      <a:pt x="582874" y="745083"/>
                    </a:lnTo>
                    <a:lnTo>
                      <a:pt x="834107" y="600112"/>
                    </a:lnTo>
                    <a:lnTo>
                      <a:pt x="841471" y="574799"/>
                    </a:lnTo>
                    <a:cubicBezTo>
                      <a:pt x="847106" y="564901"/>
                      <a:pt x="854945" y="556300"/>
                      <a:pt x="863764" y="551432"/>
                    </a:cubicBezTo>
                    <a:cubicBezTo>
                      <a:pt x="872583" y="546564"/>
                      <a:pt x="880422" y="546077"/>
                      <a:pt x="886057" y="549322"/>
                    </a:cubicBezTo>
                    <a:close/>
                    <a:moveTo>
                      <a:pt x="986849" y="492041"/>
                    </a:moveTo>
                    <a:cubicBezTo>
                      <a:pt x="992460" y="495286"/>
                      <a:pt x="995925" y="502264"/>
                      <a:pt x="995925" y="512000"/>
                    </a:cubicBezTo>
                    <a:cubicBezTo>
                      <a:pt x="995925" y="532122"/>
                      <a:pt x="982063" y="555489"/>
                      <a:pt x="964902" y="565874"/>
                    </a:cubicBezTo>
                    <a:cubicBezTo>
                      <a:pt x="947080" y="575610"/>
                      <a:pt x="933218" y="567821"/>
                      <a:pt x="933218" y="547700"/>
                    </a:cubicBezTo>
                    <a:cubicBezTo>
                      <a:pt x="933218" y="528227"/>
                      <a:pt x="947080" y="504860"/>
                      <a:pt x="964902" y="494475"/>
                    </a:cubicBezTo>
                    <a:cubicBezTo>
                      <a:pt x="973483" y="489282"/>
                      <a:pt x="981238" y="488795"/>
                      <a:pt x="986849" y="492041"/>
                    </a:cubicBezTo>
                    <a:close/>
                    <a:moveTo>
                      <a:pt x="1087678" y="434164"/>
                    </a:moveTo>
                    <a:cubicBezTo>
                      <a:pt x="1093312" y="437433"/>
                      <a:pt x="1096742" y="444460"/>
                      <a:pt x="1096742" y="454592"/>
                    </a:cubicBezTo>
                    <a:cubicBezTo>
                      <a:pt x="1096742" y="474202"/>
                      <a:pt x="1083023" y="498389"/>
                      <a:pt x="1065385" y="508194"/>
                    </a:cubicBezTo>
                    <a:cubicBezTo>
                      <a:pt x="1047747" y="518000"/>
                      <a:pt x="1034028" y="509502"/>
                      <a:pt x="1034028" y="490545"/>
                    </a:cubicBezTo>
                    <a:cubicBezTo>
                      <a:pt x="1034028" y="470280"/>
                      <a:pt x="1047747" y="446094"/>
                      <a:pt x="1065385" y="436289"/>
                    </a:cubicBezTo>
                    <a:cubicBezTo>
                      <a:pt x="1074204" y="431386"/>
                      <a:pt x="1082043" y="430896"/>
                      <a:pt x="1087678" y="434164"/>
                    </a:cubicBezTo>
                    <a:close/>
                    <a:moveTo>
                      <a:pt x="113433" y="426141"/>
                    </a:moveTo>
                    <a:cubicBezTo>
                      <a:pt x="119441" y="422773"/>
                      <a:pt x="127722" y="423430"/>
                      <a:pt x="136814" y="429017"/>
                    </a:cubicBezTo>
                    <a:cubicBezTo>
                      <a:pt x="154999" y="438876"/>
                      <a:pt x="169288" y="465166"/>
                      <a:pt x="169288" y="486198"/>
                    </a:cubicBezTo>
                    <a:cubicBezTo>
                      <a:pt x="169288" y="506572"/>
                      <a:pt x="154999" y="515117"/>
                      <a:pt x="136814" y="505258"/>
                    </a:cubicBezTo>
                    <a:cubicBezTo>
                      <a:pt x="118629" y="494742"/>
                      <a:pt x="103691" y="469109"/>
                      <a:pt x="103691" y="447420"/>
                    </a:cubicBezTo>
                    <a:cubicBezTo>
                      <a:pt x="103691" y="436904"/>
                      <a:pt x="107426" y="429510"/>
                      <a:pt x="113433" y="426141"/>
                    </a:cubicBezTo>
                    <a:close/>
                    <a:moveTo>
                      <a:pt x="9742" y="368399"/>
                    </a:moveTo>
                    <a:cubicBezTo>
                      <a:pt x="15750" y="364971"/>
                      <a:pt x="24031" y="365461"/>
                      <a:pt x="33123" y="370684"/>
                    </a:cubicBezTo>
                    <a:cubicBezTo>
                      <a:pt x="51308" y="381782"/>
                      <a:pt x="65597" y="406591"/>
                      <a:pt x="65597" y="428136"/>
                    </a:cubicBezTo>
                    <a:cubicBezTo>
                      <a:pt x="65597" y="449028"/>
                      <a:pt x="51308" y="457515"/>
                      <a:pt x="33123" y="447069"/>
                    </a:cubicBezTo>
                    <a:cubicBezTo>
                      <a:pt x="14938" y="436623"/>
                      <a:pt x="0" y="411161"/>
                      <a:pt x="0" y="389617"/>
                    </a:cubicBezTo>
                    <a:cubicBezTo>
                      <a:pt x="0" y="379171"/>
                      <a:pt x="3735" y="371826"/>
                      <a:pt x="9742" y="368399"/>
                    </a:cubicBezTo>
                    <a:close/>
                    <a:moveTo>
                      <a:pt x="113433" y="302205"/>
                    </a:moveTo>
                    <a:cubicBezTo>
                      <a:pt x="119441" y="298755"/>
                      <a:pt x="127722" y="299248"/>
                      <a:pt x="136814" y="304506"/>
                    </a:cubicBezTo>
                    <a:cubicBezTo>
                      <a:pt x="154999" y="315022"/>
                      <a:pt x="169288" y="340654"/>
                      <a:pt x="169288" y="361686"/>
                    </a:cubicBezTo>
                    <a:cubicBezTo>
                      <a:pt x="169288" y="383376"/>
                      <a:pt x="154999" y="391263"/>
                      <a:pt x="136814" y="381404"/>
                    </a:cubicBezTo>
                    <a:cubicBezTo>
                      <a:pt x="118629" y="370231"/>
                      <a:pt x="103691" y="344598"/>
                      <a:pt x="103691" y="323566"/>
                    </a:cubicBezTo>
                    <a:cubicBezTo>
                      <a:pt x="103691" y="313050"/>
                      <a:pt x="107426" y="305656"/>
                      <a:pt x="113433" y="302205"/>
                    </a:cubicBezTo>
                    <a:close/>
                    <a:moveTo>
                      <a:pt x="577620" y="290095"/>
                    </a:moveTo>
                    <a:cubicBezTo>
                      <a:pt x="583336" y="293340"/>
                      <a:pt x="586929" y="300318"/>
                      <a:pt x="586929" y="310379"/>
                    </a:cubicBezTo>
                    <a:cubicBezTo>
                      <a:pt x="586929" y="330501"/>
                      <a:pt x="572557" y="354517"/>
                      <a:pt x="555572" y="364253"/>
                    </a:cubicBezTo>
                    <a:cubicBezTo>
                      <a:pt x="537934" y="373989"/>
                      <a:pt x="524215" y="366200"/>
                      <a:pt x="524215" y="346079"/>
                    </a:cubicBezTo>
                    <a:cubicBezTo>
                      <a:pt x="524215" y="326606"/>
                      <a:pt x="537934" y="301941"/>
                      <a:pt x="555572" y="292205"/>
                    </a:cubicBezTo>
                    <a:cubicBezTo>
                      <a:pt x="564065" y="287337"/>
                      <a:pt x="571904" y="286850"/>
                      <a:pt x="577620" y="290095"/>
                    </a:cubicBezTo>
                    <a:close/>
                    <a:moveTo>
                      <a:pt x="9742" y="244545"/>
                    </a:moveTo>
                    <a:cubicBezTo>
                      <a:pt x="15750" y="241117"/>
                      <a:pt x="24031" y="241607"/>
                      <a:pt x="33123" y="246830"/>
                    </a:cubicBezTo>
                    <a:cubicBezTo>
                      <a:pt x="51308" y="257275"/>
                      <a:pt x="65597" y="282737"/>
                      <a:pt x="65597" y="303629"/>
                    </a:cubicBezTo>
                    <a:cubicBezTo>
                      <a:pt x="65597" y="325174"/>
                      <a:pt x="51308" y="333661"/>
                      <a:pt x="33123" y="323215"/>
                    </a:cubicBezTo>
                    <a:cubicBezTo>
                      <a:pt x="14938" y="312116"/>
                      <a:pt x="0" y="286654"/>
                      <a:pt x="0" y="265763"/>
                    </a:cubicBezTo>
                    <a:cubicBezTo>
                      <a:pt x="0" y="255317"/>
                      <a:pt x="3735" y="247972"/>
                      <a:pt x="9742" y="244545"/>
                    </a:cubicBezTo>
                    <a:close/>
                    <a:moveTo>
                      <a:pt x="886057" y="120105"/>
                    </a:moveTo>
                    <a:cubicBezTo>
                      <a:pt x="891691" y="123327"/>
                      <a:pt x="895121" y="130256"/>
                      <a:pt x="895121" y="140247"/>
                    </a:cubicBezTo>
                    <a:cubicBezTo>
                      <a:pt x="895121" y="160228"/>
                      <a:pt x="881402" y="184076"/>
                      <a:pt x="863764" y="193744"/>
                    </a:cubicBezTo>
                    <a:cubicBezTo>
                      <a:pt x="846126" y="204057"/>
                      <a:pt x="832407" y="195678"/>
                      <a:pt x="832407" y="175697"/>
                    </a:cubicBezTo>
                    <a:cubicBezTo>
                      <a:pt x="832407" y="156360"/>
                      <a:pt x="846126" y="132512"/>
                      <a:pt x="863764" y="122199"/>
                    </a:cubicBezTo>
                    <a:cubicBezTo>
                      <a:pt x="872583" y="117365"/>
                      <a:pt x="880422" y="116882"/>
                      <a:pt x="886057" y="120105"/>
                    </a:cubicBezTo>
                    <a:close/>
                    <a:moveTo>
                      <a:pt x="986849" y="62552"/>
                    </a:moveTo>
                    <a:cubicBezTo>
                      <a:pt x="992460" y="65797"/>
                      <a:pt x="995925" y="72775"/>
                      <a:pt x="995925" y="82836"/>
                    </a:cubicBezTo>
                    <a:cubicBezTo>
                      <a:pt x="995925" y="102308"/>
                      <a:pt x="982063" y="126974"/>
                      <a:pt x="964902" y="136710"/>
                    </a:cubicBezTo>
                    <a:cubicBezTo>
                      <a:pt x="947080" y="146446"/>
                      <a:pt x="933218" y="138657"/>
                      <a:pt x="933218" y="118536"/>
                    </a:cubicBezTo>
                    <a:cubicBezTo>
                      <a:pt x="933218" y="99063"/>
                      <a:pt x="947080" y="74398"/>
                      <a:pt x="964902" y="64662"/>
                    </a:cubicBezTo>
                    <a:cubicBezTo>
                      <a:pt x="973483" y="59794"/>
                      <a:pt x="981238" y="59307"/>
                      <a:pt x="986849" y="62552"/>
                    </a:cubicBezTo>
                    <a:close/>
                    <a:moveTo>
                      <a:pt x="1087678" y="2065"/>
                    </a:moveTo>
                    <a:cubicBezTo>
                      <a:pt x="1093312" y="5310"/>
                      <a:pt x="1096742" y="12288"/>
                      <a:pt x="1096742" y="22349"/>
                    </a:cubicBezTo>
                    <a:cubicBezTo>
                      <a:pt x="1096742" y="41821"/>
                      <a:pt x="1083023" y="66487"/>
                      <a:pt x="1065385" y="76223"/>
                    </a:cubicBezTo>
                    <a:cubicBezTo>
                      <a:pt x="1047747" y="85959"/>
                      <a:pt x="1034028" y="78170"/>
                      <a:pt x="1034028" y="58049"/>
                    </a:cubicBezTo>
                    <a:cubicBezTo>
                      <a:pt x="1034028" y="37927"/>
                      <a:pt x="1047747" y="13911"/>
                      <a:pt x="1065385" y="4175"/>
                    </a:cubicBezTo>
                    <a:cubicBezTo>
                      <a:pt x="1074204" y="-693"/>
                      <a:pt x="1082043" y="-1180"/>
                      <a:pt x="1087678" y="2065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4" name="Freeform 454">
                <a:extLst>
                  <a:ext uri="{FF2B5EF4-FFF2-40B4-BE49-F238E27FC236}">
                    <a16:creationId xmlns:a16="http://schemas.microsoft.com/office/drawing/2014/main" id="{675F638D-F0EE-4141-8381-0D51D43C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692" y="5538823"/>
                <a:ext cx="852570" cy="492531"/>
              </a:xfrm>
              <a:custGeom>
                <a:avLst/>
                <a:gdLst>
                  <a:gd name="T0" fmla="*/ 591 w 1306"/>
                  <a:gd name="T1" fmla="*/ 733 h 754"/>
                  <a:gd name="T2" fmla="*/ 34 w 1306"/>
                  <a:gd name="T3" fmla="*/ 412 h 754"/>
                  <a:gd name="T4" fmla="*/ 34 w 1306"/>
                  <a:gd name="T5" fmla="*/ 412 h 754"/>
                  <a:gd name="T6" fmla="*/ 44 w 1306"/>
                  <a:gd name="T7" fmla="*/ 335 h 754"/>
                  <a:gd name="T8" fmla="*/ 581 w 1306"/>
                  <a:gd name="T9" fmla="*/ 25 h 754"/>
                  <a:gd name="T10" fmla="*/ 581 w 1306"/>
                  <a:gd name="T11" fmla="*/ 25 h 754"/>
                  <a:gd name="T12" fmla="*/ 714 w 1306"/>
                  <a:gd name="T13" fmla="*/ 20 h 754"/>
                  <a:gd name="T14" fmla="*/ 1271 w 1306"/>
                  <a:gd name="T15" fmla="*/ 341 h 754"/>
                  <a:gd name="T16" fmla="*/ 1271 w 1306"/>
                  <a:gd name="T17" fmla="*/ 341 h 754"/>
                  <a:gd name="T18" fmla="*/ 1261 w 1306"/>
                  <a:gd name="T19" fmla="*/ 418 h 754"/>
                  <a:gd name="T20" fmla="*/ 724 w 1306"/>
                  <a:gd name="T21" fmla="*/ 728 h 754"/>
                  <a:gd name="T22" fmla="*/ 724 w 1306"/>
                  <a:gd name="T23" fmla="*/ 728 h 754"/>
                  <a:gd name="T24" fmla="*/ 591 w 1306"/>
                  <a:gd name="T25" fmla="*/ 733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6" h="754">
                    <a:moveTo>
                      <a:pt x="591" y="733"/>
                    </a:moveTo>
                    <a:lnTo>
                      <a:pt x="34" y="412"/>
                    </a:lnTo>
                    <a:lnTo>
                      <a:pt x="34" y="412"/>
                    </a:lnTo>
                    <a:cubicBezTo>
                      <a:pt x="0" y="393"/>
                      <a:pt x="5" y="358"/>
                      <a:pt x="44" y="335"/>
                    </a:cubicBezTo>
                    <a:lnTo>
                      <a:pt x="581" y="25"/>
                    </a:lnTo>
                    <a:lnTo>
                      <a:pt x="581" y="25"/>
                    </a:lnTo>
                    <a:cubicBezTo>
                      <a:pt x="621" y="3"/>
                      <a:pt x="680" y="0"/>
                      <a:pt x="714" y="20"/>
                    </a:cubicBezTo>
                    <a:lnTo>
                      <a:pt x="1271" y="341"/>
                    </a:lnTo>
                    <a:lnTo>
                      <a:pt x="1271" y="341"/>
                    </a:lnTo>
                    <a:cubicBezTo>
                      <a:pt x="1305" y="361"/>
                      <a:pt x="1301" y="395"/>
                      <a:pt x="1261" y="418"/>
                    </a:cubicBezTo>
                    <a:lnTo>
                      <a:pt x="724" y="728"/>
                    </a:lnTo>
                    <a:lnTo>
                      <a:pt x="724" y="728"/>
                    </a:lnTo>
                    <a:cubicBezTo>
                      <a:pt x="684" y="751"/>
                      <a:pt x="625" y="753"/>
                      <a:pt x="591" y="73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5" name="Freeform 455">
                <a:extLst>
                  <a:ext uri="{FF2B5EF4-FFF2-40B4-BE49-F238E27FC236}">
                    <a16:creationId xmlns:a16="http://schemas.microsoft.com/office/drawing/2014/main" id="{D14823D2-B4CC-D247-9CFD-C06BFE7AA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4371" y="5777888"/>
                <a:ext cx="118093" cy="69127"/>
              </a:xfrm>
              <a:custGeom>
                <a:avLst/>
                <a:gdLst>
                  <a:gd name="T0" fmla="*/ 82 w 182"/>
                  <a:gd name="T1" fmla="*/ 101 h 105"/>
                  <a:gd name="T2" fmla="*/ 5 w 182"/>
                  <a:gd name="T3" fmla="*/ 56 h 105"/>
                  <a:gd name="T4" fmla="*/ 5 w 182"/>
                  <a:gd name="T5" fmla="*/ 56 h 105"/>
                  <a:gd name="T6" fmla="*/ 6 w 182"/>
                  <a:gd name="T7" fmla="*/ 46 h 105"/>
                  <a:gd name="T8" fmla="*/ 81 w 182"/>
                  <a:gd name="T9" fmla="*/ 3 h 105"/>
                  <a:gd name="T10" fmla="*/ 81 w 182"/>
                  <a:gd name="T11" fmla="*/ 3 h 105"/>
                  <a:gd name="T12" fmla="*/ 99 w 182"/>
                  <a:gd name="T13" fmla="*/ 2 h 105"/>
                  <a:gd name="T14" fmla="*/ 176 w 182"/>
                  <a:gd name="T15" fmla="*/ 46 h 105"/>
                  <a:gd name="T16" fmla="*/ 176 w 182"/>
                  <a:gd name="T17" fmla="*/ 46 h 105"/>
                  <a:gd name="T18" fmla="*/ 175 w 182"/>
                  <a:gd name="T19" fmla="*/ 57 h 105"/>
                  <a:gd name="T20" fmla="*/ 101 w 182"/>
                  <a:gd name="T21" fmla="*/ 100 h 105"/>
                  <a:gd name="T22" fmla="*/ 101 w 182"/>
                  <a:gd name="T23" fmla="*/ 100 h 105"/>
                  <a:gd name="T24" fmla="*/ 82 w 182"/>
                  <a:gd name="T25" fmla="*/ 10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" h="105">
                    <a:moveTo>
                      <a:pt x="82" y="101"/>
                    </a:moveTo>
                    <a:lnTo>
                      <a:pt x="5" y="56"/>
                    </a:lnTo>
                    <a:lnTo>
                      <a:pt x="5" y="56"/>
                    </a:lnTo>
                    <a:cubicBezTo>
                      <a:pt x="0" y="54"/>
                      <a:pt x="1" y="49"/>
                      <a:pt x="6" y="46"/>
                    </a:cubicBezTo>
                    <a:lnTo>
                      <a:pt x="81" y="3"/>
                    </a:lnTo>
                    <a:lnTo>
                      <a:pt x="81" y="3"/>
                    </a:lnTo>
                    <a:cubicBezTo>
                      <a:pt x="86" y="0"/>
                      <a:pt x="94" y="0"/>
                      <a:pt x="99" y="2"/>
                    </a:cubicBezTo>
                    <a:lnTo>
                      <a:pt x="176" y="46"/>
                    </a:lnTo>
                    <a:lnTo>
                      <a:pt x="176" y="46"/>
                    </a:lnTo>
                    <a:cubicBezTo>
                      <a:pt x="181" y="49"/>
                      <a:pt x="180" y="54"/>
                      <a:pt x="175" y="57"/>
                    </a:cubicBezTo>
                    <a:lnTo>
                      <a:pt x="101" y="100"/>
                    </a:lnTo>
                    <a:lnTo>
                      <a:pt x="101" y="100"/>
                    </a:lnTo>
                    <a:cubicBezTo>
                      <a:pt x="95" y="103"/>
                      <a:pt x="87" y="104"/>
                      <a:pt x="82" y="101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6" name="Freeform 456">
                <a:extLst>
                  <a:ext uri="{FF2B5EF4-FFF2-40B4-BE49-F238E27FC236}">
                    <a16:creationId xmlns:a16="http://schemas.microsoft.com/office/drawing/2014/main" id="{F3269985-ED4E-B248-83DC-12DED6F78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693" y="5538824"/>
                <a:ext cx="849690" cy="270748"/>
              </a:xfrm>
              <a:custGeom>
                <a:avLst/>
                <a:gdLst>
                  <a:gd name="T0" fmla="*/ 34 w 1303"/>
                  <a:gd name="T1" fmla="*/ 412 h 415"/>
                  <a:gd name="T2" fmla="*/ 36 w 1303"/>
                  <a:gd name="T3" fmla="*/ 414 h 415"/>
                  <a:gd name="T4" fmla="*/ 36 w 1303"/>
                  <a:gd name="T5" fmla="*/ 414 h 415"/>
                  <a:gd name="T6" fmla="*/ 44 w 1303"/>
                  <a:gd name="T7" fmla="*/ 408 h 415"/>
                  <a:gd name="T8" fmla="*/ 581 w 1303"/>
                  <a:gd name="T9" fmla="*/ 98 h 415"/>
                  <a:gd name="T10" fmla="*/ 581 w 1303"/>
                  <a:gd name="T11" fmla="*/ 98 h 415"/>
                  <a:gd name="T12" fmla="*/ 714 w 1303"/>
                  <a:gd name="T13" fmla="*/ 92 h 415"/>
                  <a:gd name="T14" fmla="*/ 1269 w 1303"/>
                  <a:gd name="T15" fmla="*/ 412 h 415"/>
                  <a:gd name="T16" fmla="*/ 1269 w 1303"/>
                  <a:gd name="T17" fmla="*/ 412 h 415"/>
                  <a:gd name="T18" fmla="*/ 1271 w 1303"/>
                  <a:gd name="T19" fmla="*/ 341 h 415"/>
                  <a:gd name="T20" fmla="*/ 714 w 1303"/>
                  <a:gd name="T21" fmla="*/ 20 h 415"/>
                  <a:gd name="T22" fmla="*/ 714 w 1303"/>
                  <a:gd name="T23" fmla="*/ 20 h 415"/>
                  <a:gd name="T24" fmla="*/ 581 w 1303"/>
                  <a:gd name="T25" fmla="*/ 25 h 415"/>
                  <a:gd name="T26" fmla="*/ 44 w 1303"/>
                  <a:gd name="T27" fmla="*/ 335 h 415"/>
                  <a:gd name="T28" fmla="*/ 44 w 1303"/>
                  <a:gd name="T29" fmla="*/ 335 h 415"/>
                  <a:gd name="T30" fmla="*/ 34 w 1303"/>
                  <a:gd name="T31" fmla="*/ 41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3" h="415">
                    <a:moveTo>
                      <a:pt x="34" y="412"/>
                    </a:moveTo>
                    <a:lnTo>
                      <a:pt x="36" y="414"/>
                    </a:lnTo>
                    <a:lnTo>
                      <a:pt x="36" y="414"/>
                    </a:lnTo>
                    <a:cubicBezTo>
                      <a:pt x="38" y="412"/>
                      <a:pt x="41" y="409"/>
                      <a:pt x="44" y="408"/>
                    </a:cubicBezTo>
                    <a:lnTo>
                      <a:pt x="581" y="98"/>
                    </a:lnTo>
                    <a:lnTo>
                      <a:pt x="581" y="98"/>
                    </a:lnTo>
                    <a:cubicBezTo>
                      <a:pt x="621" y="75"/>
                      <a:pt x="680" y="73"/>
                      <a:pt x="714" y="92"/>
                    </a:cubicBezTo>
                    <a:lnTo>
                      <a:pt x="1269" y="412"/>
                    </a:lnTo>
                    <a:lnTo>
                      <a:pt x="1269" y="412"/>
                    </a:lnTo>
                    <a:cubicBezTo>
                      <a:pt x="1301" y="390"/>
                      <a:pt x="1302" y="359"/>
                      <a:pt x="1271" y="341"/>
                    </a:cubicBezTo>
                    <a:lnTo>
                      <a:pt x="714" y="20"/>
                    </a:lnTo>
                    <a:lnTo>
                      <a:pt x="714" y="20"/>
                    </a:lnTo>
                    <a:cubicBezTo>
                      <a:pt x="680" y="0"/>
                      <a:pt x="621" y="3"/>
                      <a:pt x="581" y="25"/>
                    </a:cubicBezTo>
                    <a:lnTo>
                      <a:pt x="44" y="335"/>
                    </a:lnTo>
                    <a:lnTo>
                      <a:pt x="44" y="335"/>
                    </a:lnTo>
                    <a:cubicBezTo>
                      <a:pt x="5" y="358"/>
                      <a:pt x="0" y="393"/>
                      <a:pt x="34" y="412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7" name="Freeform 481">
                <a:extLst>
                  <a:ext uri="{FF2B5EF4-FFF2-40B4-BE49-F238E27FC236}">
                    <a16:creationId xmlns:a16="http://schemas.microsoft.com/office/drawing/2014/main" id="{18297B66-1DB5-BB44-969D-3E20E96B9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1761" y="10225074"/>
                <a:ext cx="1618730" cy="936099"/>
              </a:xfrm>
              <a:custGeom>
                <a:avLst/>
                <a:gdLst>
                  <a:gd name="T0" fmla="*/ 1605 w 2477"/>
                  <a:gd name="T1" fmla="*/ 927 h 1431"/>
                  <a:gd name="T2" fmla="*/ 1605 w 2477"/>
                  <a:gd name="T3" fmla="*/ 927 h 1431"/>
                  <a:gd name="T4" fmla="*/ 872 w 2477"/>
                  <a:gd name="T5" fmla="*/ 927 h 1431"/>
                  <a:gd name="T6" fmla="*/ 872 w 2477"/>
                  <a:gd name="T7" fmla="*/ 927 h 1431"/>
                  <a:gd name="T8" fmla="*/ 872 w 2477"/>
                  <a:gd name="T9" fmla="*/ 503 h 1431"/>
                  <a:gd name="T10" fmla="*/ 872 w 2477"/>
                  <a:gd name="T11" fmla="*/ 503 h 1431"/>
                  <a:gd name="T12" fmla="*/ 1605 w 2477"/>
                  <a:gd name="T13" fmla="*/ 503 h 1431"/>
                  <a:gd name="T14" fmla="*/ 1605 w 2477"/>
                  <a:gd name="T15" fmla="*/ 503 h 1431"/>
                  <a:gd name="T16" fmla="*/ 1605 w 2477"/>
                  <a:gd name="T17" fmla="*/ 927 h 1431"/>
                  <a:gd name="T18" fmla="*/ 2036 w 2477"/>
                  <a:gd name="T19" fmla="*/ 255 h 1431"/>
                  <a:gd name="T20" fmla="*/ 2036 w 2477"/>
                  <a:gd name="T21" fmla="*/ 255 h 1431"/>
                  <a:gd name="T22" fmla="*/ 441 w 2477"/>
                  <a:gd name="T23" fmla="*/ 255 h 1431"/>
                  <a:gd name="T24" fmla="*/ 441 w 2477"/>
                  <a:gd name="T25" fmla="*/ 255 h 1431"/>
                  <a:gd name="T26" fmla="*/ 441 w 2477"/>
                  <a:gd name="T27" fmla="*/ 1175 h 1431"/>
                  <a:gd name="T28" fmla="*/ 441 w 2477"/>
                  <a:gd name="T29" fmla="*/ 1175 h 1431"/>
                  <a:gd name="T30" fmla="*/ 2036 w 2477"/>
                  <a:gd name="T31" fmla="*/ 1175 h 1431"/>
                  <a:gd name="T32" fmla="*/ 2036 w 2477"/>
                  <a:gd name="T33" fmla="*/ 1175 h 1431"/>
                  <a:gd name="T34" fmla="*/ 2036 w 2477"/>
                  <a:gd name="T35" fmla="*/ 255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77" h="1431">
                    <a:moveTo>
                      <a:pt x="1605" y="927"/>
                    </a:moveTo>
                    <a:lnTo>
                      <a:pt x="1605" y="927"/>
                    </a:lnTo>
                    <a:cubicBezTo>
                      <a:pt x="1402" y="1043"/>
                      <a:pt x="1075" y="1043"/>
                      <a:pt x="872" y="927"/>
                    </a:cubicBezTo>
                    <a:lnTo>
                      <a:pt x="872" y="927"/>
                    </a:lnTo>
                    <a:cubicBezTo>
                      <a:pt x="669" y="809"/>
                      <a:pt x="669" y="620"/>
                      <a:pt x="872" y="503"/>
                    </a:cubicBezTo>
                    <a:lnTo>
                      <a:pt x="872" y="503"/>
                    </a:lnTo>
                    <a:cubicBezTo>
                      <a:pt x="1074" y="386"/>
                      <a:pt x="1402" y="386"/>
                      <a:pt x="1605" y="503"/>
                    </a:cubicBezTo>
                    <a:lnTo>
                      <a:pt x="1605" y="503"/>
                    </a:lnTo>
                    <a:cubicBezTo>
                      <a:pt x="1807" y="620"/>
                      <a:pt x="1807" y="809"/>
                      <a:pt x="1605" y="927"/>
                    </a:cubicBezTo>
                    <a:close/>
                    <a:moveTo>
                      <a:pt x="2036" y="255"/>
                    </a:moveTo>
                    <a:lnTo>
                      <a:pt x="2036" y="255"/>
                    </a:lnTo>
                    <a:cubicBezTo>
                      <a:pt x="1595" y="0"/>
                      <a:pt x="881" y="0"/>
                      <a:pt x="441" y="255"/>
                    </a:cubicBezTo>
                    <a:lnTo>
                      <a:pt x="441" y="255"/>
                    </a:lnTo>
                    <a:cubicBezTo>
                      <a:pt x="0" y="509"/>
                      <a:pt x="0" y="921"/>
                      <a:pt x="441" y="1175"/>
                    </a:cubicBezTo>
                    <a:lnTo>
                      <a:pt x="441" y="1175"/>
                    </a:lnTo>
                    <a:cubicBezTo>
                      <a:pt x="881" y="1430"/>
                      <a:pt x="1595" y="1430"/>
                      <a:pt x="2036" y="1175"/>
                    </a:cubicBezTo>
                    <a:lnTo>
                      <a:pt x="2036" y="1175"/>
                    </a:lnTo>
                    <a:cubicBezTo>
                      <a:pt x="2476" y="921"/>
                      <a:pt x="2476" y="509"/>
                      <a:pt x="2036" y="2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CC9517DA-7361-204A-8402-A3F1AD5B1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6487" y="9551084"/>
                <a:ext cx="1399171" cy="612853"/>
              </a:xfrm>
              <a:custGeom>
                <a:avLst/>
                <a:gdLst>
                  <a:gd name="connsiteX0" fmla="*/ 0 w 1399171"/>
                  <a:gd name="connsiteY0" fmla="*/ 97931 h 612853"/>
                  <a:gd name="connsiteX1" fmla="*/ 126080 w 1399171"/>
                  <a:gd name="connsiteY1" fmla="*/ 231719 h 612853"/>
                  <a:gd name="connsiteX2" fmla="*/ 126080 w 1399171"/>
                  <a:gd name="connsiteY2" fmla="*/ 612853 h 612853"/>
                  <a:gd name="connsiteX3" fmla="*/ 0 w 1399171"/>
                  <a:gd name="connsiteY3" fmla="*/ 479065 h 612853"/>
                  <a:gd name="connsiteX4" fmla="*/ 1157881 w 1399171"/>
                  <a:gd name="connsiteY4" fmla="*/ 0 h 612853"/>
                  <a:gd name="connsiteX5" fmla="*/ 1399171 w 1399171"/>
                  <a:gd name="connsiteY5" fmla="*/ 3265 h 612853"/>
                  <a:gd name="connsiteX6" fmla="*/ 1399171 w 1399171"/>
                  <a:gd name="connsiteY6" fmla="*/ 385308 h 612853"/>
                  <a:gd name="connsiteX7" fmla="*/ 1157881 w 1399171"/>
                  <a:gd name="connsiteY7" fmla="*/ 381390 h 6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9171" h="612853">
                    <a:moveTo>
                      <a:pt x="0" y="97931"/>
                    </a:moveTo>
                    <a:lnTo>
                      <a:pt x="126080" y="231719"/>
                    </a:lnTo>
                    <a:lnTo>
                      <a:pt x="126080" y="612853"/>
                    </a:lnTo>
                    <a:lnTo>
                      <a:pt x="0" y="479065"/>
                    </a:lnTo>
                    <a:close/>
                    <a:moveTo>
                      <a:pt x="1157881" y="0"/>
                    </a:moveTo>
                    <a:lnTo>
                      <a:pt x="1399171" y="3265"/>
                    </a:lnTo>
                    <a:lnTo>
                      <a:pt x="1399171" y="385308"/>
                    </a:lnTo>
                    <a:lnTo>
                      <a:pt x="1157881" y="38139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C409990E-9E6C-B34D-9762-BFA5A4256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6487" y="9551082"/>
                <a:ext cx="1396293" cy="618612"/>
              </a:xfrm>
              <a:custGeom>
                <a:avLst/>
                <a:gdLst>
                  <a:gd name="connsiteX0" fmla="*/ 1154353 w 1396293"/>
                  <a:gd name="connsiteY0" fmla="*/ 0 h 618612"/>
                  <a:gd name="connsiteX1" fmla="*/ 1154353 w 1396293"/>
                  <a:gd name="connsiteY1" fmla="*/ 277577 h 618612"/>
                  <a:gd name="connsiteX2" fmla="*/ 1225511 w 1396293"/>
                  <a:gd name="connsiteY2" fmla="*/ 299133 h 618612"/>
                  <a:gd name="connsiteX3" fmla="*/ 1359737 w 1396293"/>
                  <a:gd name="connsiteY3" fmla="*/ 362227 h 618612"/>
                  <a:gd name="connsiteX4" fmla="*/ 1396293 w 1396293"/>
                  <a:gd name="connsiteY4" fmla="*/ 385773 h 618612"/>
                  <a:gd name="connsiteX5" fmla="*/ 1156071 w 1396293"/>
                  <a:gd name="connsiteY5" fmla="*/ 381849 h 618612"/>
                  <a:gd name="connsiteX6" fmla="*/ 1000057 w 1396293"/>
                  <a:gd name="connsiteY6" fmla="*/ 529008 h 618612"/>
                  <a:gd name="connsiteX7" fmla="*/ 999863 w 1396293"/>
                  <a:gd name="connsiteY7" fmla="*/ 528943 h 618612"/>
                  <a:gd name="connsiteX8" fmla="*/ 999465 w 1396293"/>
                  <a:gd name="connsiteY8" fmla="*/ 529322 h 618612"/>
                  <a:gd name="connsiteX9" fmla="*/ 999465 w 1396293"/>
                  <a:gd name="connsiteY9" fmla="*/ 528811 h 618612"/>
                  <a:gd name="connsiteX10" fmla="*/ 905205 w 1396293"/>
                  <a:gd name="connsiteY10" fmla="*/ 497415 h 618612"/>
                  <a:gd name="connsiteX11" fmla="*/ 592662 w 1396293"/>
                  <a:gd name="connsiteY11" fmla="*/ 500312 h 618612"/>
                  <a:gd name="connsiteX12" fmla="*/ 471341 w 1396293"/>
                  <a:gd name="connsiteY12" fmla="*/ 548615 h 618612"/>
                  <a:gd name="connsiteX13" fmla="*/ 470808 w 1396293"/>
                  <a:gd name="connsiteY13" fmla="*/ 549049 h 618612"/>
                  <a:gd name="connsiteX14" fmla="*/ 388403 w 1396293"/>
                  <a:gd name="connsiteY14" fmla="*/ 618612 h 618612"/>
                  <a:gd name="connsiteX15" fmla="*/ 125986 w 1396293"/>
                  <a:gd name="connsiteY15" fmla="*/ 614034 h 618612"/>
                  <a:gd name="connsiteX16" fmla="*/ 0 w 1396293"/>
                  <a:gd name="connsiteY16" fmla="*/ 479955 h 618612"/>
                  <a:gd name="connsiteX17" fmla="*/ 66502 w 1396293"/>
                  <a:gd name="connsiteY17" fmla="*/ 418638 h 618612"/>
                  <a:gd name="connsiteX18" fmla="*/ 126733 w 1396293"/>
                  <a:gd name="connsiteY18" fmla="*/ 378014 h 618612"/>
                  <a:gd name="connsiteX19" fmla="*/ 126733 w 1396293"/>
                  <a:gd name="connsiteY19" fmla="*/ 230426 h 618612"/>
                  <a:gd name="connsiteX20" fmla="*/ 388190 w 1396293"/>
                  <a:gd name="connsiteY20" fmla="*/ 234338 h 618612"/>
                  <a:gd name="connsiteX21" fmla="*/ 388190 w 1396293"/>
                  <a:gd name="connsiteY21" fmla="*/ 267681 h 618612"/>
                  <a:gd name="connsiteX22" fmla="*/ 388965 w 1396293"/>
                  <a:gd name="connsiteY22" fmla="*/ 267446 h 618612"/>
                  <a:gd name="connsiteX23" fmla="*/ 388965 w 1396293"/>
                  <a:gd name="connsiteY23" fmla="*/ 234054 h 618612"/>
                  <a:gd name="connsiteX24" fmla="*/ 400736 w 1396293"/>
                  <a:gd name="connsiteY24" fmla="*/ 133578 h 618612"/>
                  <a:gd name="connsiteX25" fmla="*/ 755817 w 1396293"/>
                  <a:gd name="connsiteY25" fmla="*/ 25925 h 618612"/>
                  <a:gd name="connsiteX26" fmla="*/ 1001541 w 1396293"/>
                  <a:gd name="connsiteY26" fmla="*/ 144597 h 61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96293" h="618612">
                    <a:moveTo>
                      <a:pt x="1154353" y="0"/>
                    </a:moveTo>
                    <a:lnTo>
                      <a:pt x="1154353" y="277577"/>
                    </a:lnTo>
                    <a:lnTo>
                      <a:pt x="1225511" y="299133"/>
                    </a:lnTo>
                    <a:cubicBezTo>
                      <a:pt x="1272947" y="317160"/>
                      <a:pt x="1317959" y="338191"/>
                      <a:pt x="1359737" y="362227"/>
                    </a:cubicBezTo>
                    <a:cubicBezTo>
                      <a:pt x="1372793" y="370076"/>
                      <a:pt x="1384543" y="377924"/>
                      <a:pt x="1396293" y="385773"/>
                    </a:cubicBezTo>
                    <a:lnTo>
                      <a:pt x="1156071" y="381849"/>
                    </a:lnTo>
                    <a:lnTo>
                      <a:pt x="1000057" y="529008"/>
                    </a:lnTo>
                    <a:lnTo>
                      <a:pt x="999863" y="528943"/>
                    </a:lnTo>
                    <a:lnTo>
                      <a:pt x="999465" y="529322"/>
                    </a:lnTo>
                    <a:lnTo>
                      <a:pt x="999465" y="528811"/>
                    </a:lnTo>
                    <a:lnTo>
                      <a:pt x="905205" y="497415"/>
                    </a:lnTo>
                    <a:cubicBezTo>
                      <a:pt x="805000" y="473962"/>
                      <a:pt x="691757" y="474927"/>
                      <a:pt x="592662" y="500312"/>
                    </a:cubicBezTo>
                    <a:lnTo>
                      <a:pt x="471341" y="548615"/>
                    </a:lnTo>
                    <a:lnTo>
                      <a:pt x="470808" y="549049"/>
                    </a:lnTo>
                    <a:lnTo>
                      <a:pt x="388403" y="618612"/>
                    </a:lnTo>
                    <a:lnTo>
                      <a:pt x="125986" y="614034"/>
                    </a:lnTo>
                    <a:lnTo>
                      <a:pt x="0" y="479955"/>
                    </a:lnTo>
                    <a:cubicBezTo>
                      <a:pt x="19257" y="458698"/>
                      <a:pt x="41452" y="438260"/>
                      <a:pt x="66502" y="418638"/>
                    </a:cubicBezTo>
                    <a:lnTo>
                      <a:pt x="126733" y="378014"/>
                    </a:lnTo>
                    <a:lnTo>
                      <a:pt x="126733" y="230426"/>
                    </a:lnTo>
                    <a:lnTo>
                      <a:pt x="388190" y="234338"/>
                    </a:lnTo>
                    <a:lnTo>
                      <a:pt x="388190" y="267681"/>
                    </a:lnTo>
                    <a:lnTo>
                      <a:pt x="388965" y="267446"/>
                    </a:lnTo>
                    <a:lnTo>
                      <a:pt x="388965" y="234054"/>
                    </a:lnTo>
                    <a:cubicBezTo>
                      <a:pt x="388965" y="234054"/>
                      <a:pt x="383080" y="138145"/>
                      <a:pt x="400736" y="133578"/>
                    </a:cubicBezTo>
                    <a:cubicBezTo>
                      <a:pt x="417738" y="129663"/>
                      <a:pt x="755817" y="25925"/>
                      <a:pt x="755817" y="25925"/>
                    </a:cubicBezTo>
                    <a:lnTo>
                      <a:pt x="1001541" y="1445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0" name="Freeform 488">
                <a:extLst>
                  <a:ext uri="{FF2B5EF4-FFF2-40B4-BE49-F238E27FC236}">
                    <a16:creationId xmlns:a16="http://schemas.microsoft.com/office/drawing/2014/main" id="{41AEE1B7-680F-D346-BB57-01AF80641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6487" y="9337941"/>
                <a:ext cx="1396946" cy="449327"/>
              </a:xfrm>
              <a:custGeom>
                <a:avLst/>
                <a:gdLst>
                  <a:gd name="T0" fmla="*/ 193 w 2140"/>
                  <a:gd name="T1" fmla="*/ 680 h 687"/>
                  <a:gd name="T2" fmla="*/ 595 w 2140"/>
                  <a:gd name="T3" fmla="*/ 686 h 687"/>
                  <a:gd name="T4" fmla="*/ 595 w 2140"/>
                  <a:gd name="T5" fmla="*/ 686 h 687"/>
                  <a:gd name="T6" fmla="*/ 722 w 2140"/>
                  <a:gd name="T7" fmla="*/ 579 h 687"/>
                  <a:gd name="T8" fmla="*/ 722 w 2140"/>
                  <a:gd name="T9" fmla="*/ 579 h 687"/>
                  <a:gd name="T10" fmla="*/ 1532 w 2140"/>
                  <a:gd name="T11" fmla="*/ 549 h 687"/>
                  <a:gd name="T12" fmla="*/ 1771 w 2140"/>
                  <a:gd name="T13" fmla="*/ 325 h 687"/>
                  <a:gd name="T14" fmla="*/ 2139 w 2140"/>
                  <a:gd name="T15" fmla="*/ 330 h 687"/>
                  <a:gd name="T16" fmla="*/ 2139 w 2140"/>
                  <a:gd name="T17" fmla="*/ 330 h 687"/>
                  <a:gd name="T18" fmla="*/ 2083 w 2140"/>
                  <a:gd name="T19" fmla="*/ 296 h 687"/>
                  <a:gd name="T20" fmla="*/ 2083 w 2140"/>
                  <a:gd name="T21" fmla="*/ 296 h 687"/>
                  <a:gd name="T22" fmla="*/ 230 w 2140"/>
                  <a:gd name="T23" fmla="*/ 296 h 687"/>
                  <a:gd name="T24" fmla="*/ 230 w 2140"/>
                  <a:gd name="T25" fmla="*/ 296 h 687"/>
                  <a:gd name="T26" fmla="*/ 0 w 2140"/>
                  <a:gd name="T27" fmla="*/ 475 h 687"/>
                  <a:gd name="T28" fmla="*/ 193 w 2140"/>
                  <a:gd name="T29" fmla="*/ 68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0" h="687">
                    <a:moveTo>
                      <a:pt x="193" y="680"/>
                    </a:moveTo>
                    <a:lnTo>
                      <a:pt x="595" y="686"/>
                    </a:lnTo>
                    <a:lnTo>
                      <a:pt x="595" y="686"/>
                    </a:lnTo>
                    <a:cubicBezTo>
                      <a:pt x="625" y="647"/>
                      <a:pt x="667" y="611"/>
                      <a:pt x="722" y="579"/>
                    </a:cubicBezTo>
                    <a:lnTo>
                      <a:pt x="722" y="579"/>
                    </a:lnTo>
                    <a:cubicBezTo>
                      <a:pt x="943" y="452"/>
                      <a:pt x="1291" y="442"/>
                      <a:pt x="1532" y="549"/>
                    </a:cubicBezTo>
                    <a:lnTo>
                      <a:pt x="1771" y="325"/>
                    </a:lnTo>
                    <a:lnTo>
                      <a:pt x="2139" y="330"/>
                    </a:lnTo>
                    <a:lnTo>
                      <a:pt x="2139" y="330"/>
                    </a:lnTo>
                    <a:cubicBezTo>
                      <a:pt x="2121" y="319"/>
                      <a:pt x="2103" y="307"/>
                      <a:pt x="2083" y="296"/>
                    </a:cubicBezTo>
                    <a:lnTo>
                      <a:pt x="2083" y="296"/>
                    </a:lnTo>
                    <a:cubicBezTo>
                      <a:pt x="1571" y="0"/>
                      <a:pt x="742" y="0"/>
                      <a:pt x="230" y="296"/>
                    </a:cubicBezTo>
                    <a:lnTo>
                      <a:pt x="230" y="296"/>
                    </a:lnTo>
                    <a:cubicBezTo>
                      <a:pt x="136" y="350"/>
                      <a:pt x="59" y="410"/>
                      <a:pt x="0" y="475"/>
                    </a:cubicBezTo>
                    <a:lnTo>
                      <a:pt x="193" y="68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DE9224F-55CC-4B49-99ED-4CB73867C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3781" y="9744065"/>
                <a:ext cx="705023" cy="1004570"/>
              </a:xfrm>
              <a:custGeom>
                <a:avLst/>
                <a:gdLst>
                  <a:gd name="connsiteX0" fmla="*/ 172819 w 705023"/>
                  <a:gd name="connsiteY0" fmla="*/ 0 h 1004570"/>
                  <a:gd name="connsiteX1" fmla="*/ 380861 w 705023"/>
                  <a:gd name="connsiteY1" fmla="*/ 85723 h 1004570"/>
                  <a:gd name="connsiteX2" fmla="*/ 392237 w 705023"/>
                  <a:gd name="connsiteY2" fmla="*/ 193040 h 1004570"/>
                  <a:gd name="connsiteX3" fmla="*/ 396799 w 705023"/>
                  <a:gd name="connsiteY3" fmla="*/ 254763 h 1004570"/>
                  <a:gd name="connsiteX4" fmla="*/ 528429 w 705023"/>
                  <a:gd name="connsiteY4" fmla="*/ 256721 h 1004570"/>
                  <a:gd name="connsiteX5" fmla="*/ 703715 w 705023"/>
                  <a:gd name="connsiteY5" fmla="*/ 118091 h 1004570"/>
                  <a:gd name="connsiteX6" fmla="*/ 705023 w 705023"/>
                  <a:gd name="connsiteY6" fmla="*/ 523292 h 1004570"/>
                  <a:gd name="connsiteX7" fmla="*/ 699965 w 705023"/>
                  <a:gd name="connsiteY7" fmla="*/ 528110 h 1004570"/>
                  <a:gd name="connsiteX8" fmla="*/ 698017 w 705023"/>
                  <a:gd name="connsiteY8" fmla="*/ 572669 h 1004570"/>
                  <a:gd name="connsiteX9" fmla="*/ 452663 w 705023"/>
                  <a:gd name="connsiteY9" fmla="*/ 869790 h 1004570"/>
                  <a:gd name="connsiteX10" fmla="*/ 15678 w 705023"/>
                  <a:gd name="connsiteY10" fmla="*/ 1004570 h 1004570"/>
                  <a:gd name="connsiteX11" fmla="*/ 19801 w 705023"/>
                  <a:gd name="connsiteY11" fmla="*/ 1000717 h 1004570"/>
                  <a:gd name="connsiteX12" fmla="*/ 17283 w 705023"/>
                  <a:gd name="connsiteY12" fmla="*/ 1001691 h 1004570"/>
                  <a:gd name="connsiteX13" fmla="*/ 17283 w 705023"/>
                  <a:gd name="connsiteY13" fmla="*/ 752778 h 1004570"/>
                  <a:gd name="connsiteX14" fmla="*/ 1 w 705023"/>
                  <a:gd name="connsiteY14" fmla="*/ 734356 h 1004570"/>
                  <a:gd name="connsiteX15" fmla="*/ 533 w 705023"/>
                  <a:gd name="connsiteY15" fmla="*/ 734192 h 1004570"/>
                  <a:gd name="connsiteX16" fmla="*/ 0 w 705023"/>
                  <a:gd name="connsiteY16" fmla="*/ 733612 h 1004570"/>
                  <a:gd name="connsiteX17" fmla="*/ 0 w 705023"/>
                  <a:gd name="connsiteY17" fmla="*/ 351397 h 1004570"/>
                  <a:gd name="connsiteX18" fmla="*/ 155779 w 705023"/>
                  <a:gd name="connsiteY18" fmla="*/ 369691 h 1004570"/>
                  <a:gd name="connsiteX19" fmla="*/ 165751 w 705023"/>
                  <a:gd name="connsiteY19" fmla="*/ 466336 h 1004570"/>
                  <a:gd name="connsiteX20" fmla="*/ 170699 w 705023"/>
                  <a:gd name="connsiteY20" fmla="*/ 520432 h 1004570"/>
                  <a:gd name="connsiteX21" fmla="*/ 239767 w 705023"/>
                  <a:gd name="connsiteY21" fmla="*/ 475597 h 1004570"/>
                  <a:gd name="connsiteX22" fmla="*/ 233619 w 705023"/>
                  <a:gd name="connsiteY22" fmla="*/ 456802 h 1004570"/>
                  <a:gd name="connsiteX23" fmla="*/ 171791 w 705023"/>
                  <a:gd name="connsiteY23" fmla="*/ 383012 h 1004570"/>
                  <a:gd name="connsiteX24" fmla="*/ 217501 w 705023"/>
                  <a:gd name="connsiteY24" fmla="*/ 340047 h 1004570"/>
                  <a:gd name="connsiteX25" fmla="*/ 172819 w 705023"/>
                  <a:gd name="connsiteY25" fmla="*/ 350743 h 100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05023" h="1004570">
                    <a:moveTo>
                      <a:pt x="172819" y="0"/>
                    </a:moveTo>
                    <a:cubicBezTo>
                      <a:pt x="172819" y="0"/>
                      <a:pt x="376309" y="79833"/>
                      <a:pt x="380861" y="85723"/>
                    </a:cubicBezTo>
                    <a:cubicBezTo>
                      <a:pt x="383461" y="88341"/>
                      <a:pt x="388173" y="141017"/>
                      <a:pt x="392237" y="193040"/>
                    </a:cubicBezTo>
                    <a:lnTo>
                      <a:pt x="396799" y="254763"/>
                    </a:lnTo>
                    <a:lnTo>
                      <a:pt x="528429" y="256721"/>
                    </a:lnTo>
                    <a:lnTo>
                      <a:pt x="703715" y="118091"/>
                    </a:lnTo>
                    <a:lnTo>
                      <a:pt x="705023" y="523292"/>
                    </a:lnTo>
                    <a:lnTo>
                      <a:pt x="699965" y="528110"/>
                    </a:lnTo>
                    <a:lnTo>
                      <a:pt x="698017" y="572669"/>
                    </a:lnTo>
                    <a:cubicBezTo>
                      <a:pt x="677849" y="681033"/>
                      <a:pt x="596039" y="786371"/>
                      <a:pt x="452663" y="869790"/>
                    </a:cubicBezTo>
                    <a:cubicBezTo>
                      <a:pt x="328555" y="941105"/>
                      <a:pt x="175709" y="985596"/>
                      <a:pt x="15678" y="1004570"/>
                    </a:cubicBezTo>
                    <a:lnTo>
                      <a:pt x="19801" y="1000717"/>
                    </a:lnTo>
                    <a:lnTo>
                      <a:pt x="17283" y="1001691"/>
                    </a:lnTo>
                    <a:lnTo>
                      <a:pt x="17283" y="752778"/>
                    </a:lnTo>
                    <a:lnTo>
                      <a:pt x="1" y="734356"/>
                    </a:lnTo>
                    <a:lnTo>
                      <a:pt x="533" y="734192"/>
                    </a:lnTo>
                    <a:lnTo>
                      <a:pt x="0" y="733612"/>
                    </a:lnTo>
                    <a:lnTo>
                      <a:pt x="0" y="351397"/>
                    </a:lnTo>
                    <a:cubicBezTo>
                      <a:pt x="0" y="351397"/>
                      <a:pt x="153183" y="363811"/>
                      <a:pt x="155779" y="369691"/>
                    </a:cubicBezTo>
                    <a:cubicBezTo>
                      <a:pt x="156753" y="371896"/>
                      <a:pt x="160921" y="414252"/>
                      <a:pt x="165751" y="466336"/>
                    </a:cubicBezTo>
                    <a:lnTo>
                      <a:pt x="170699" y="520432"/>
                    </a:lnTo>
                    <a:lnTo>
                      <a:pt x="239767" y="475597"/>
                    </a:lnTo>
                    <a:lnTo>
                      <a:pt x="233619" y="456802"/>
                    </a:lnTo>
                    <a:cubicBezTo>
                      <a:pt x="220985" y="430774"/>
                      <a:pt x="200369" y="405748"/>
                      <a:pt x="171791" y="383012"/>
                    </a:cubicBezTo>
                    <a:lnTo>
                      <a:pt x="217501" y="340047"/>
                    </a:lnTo>
                    <a:lnTo>
                      <a:pt x="172819" y="3507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2" name="Freeform 493">
                <a:extLst>
                  <a:ext uri="{FF2B5EF4-FFF2-40B4-BE49-F238E27FC236}">
                    <a16:creationId xmlns:a16="http://schemas.microsoft.com/office/drawing/2014/main" id="{B82A30D8-55A5-5848-949D-97155A76A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3782" y="9614450"/>
                <a:ext cx="780563" cy="751760"/>
              </a:xfrm>
              <a:custGeom>
                <a:avLst/>
                <a:gdLst>
                  <a:gd name="T0" fmla="*/ 474 w 1195"/>
                  <a:gd name="T1" fmla="*/ 0 h 1149"/>
                  <a:gd name="T2" fmla="*/ 263 w 1195"/>
                  <a:gd name="T3" fmla="*/ 198 h 1149"/>
                  <a:gd name="T4" fmla="*/ 263 w 1195"/>
                  <a:gd name="T5" fmla="*/ 198 h 1149"/>
                  <a:gd name="T6" fmla="*/ 201 w 1195"/>
                  <a:gd name="T7" fmla="*/ 657 h 1149"/>
                  <a:gd name="T8" fmla="*/ 201 w 1195"/>
                  <a:gd name="T9" fmla="*/ 657 h 1149"/>
                  <a:gd name="T10" fmla="*/ 0 w 1195"/>
                  <a:gd name="T11" fmla="*/ 734 h 1149"/>
                  <a:gd name="T12" fmla="*/ 218 w 1195"/>
                  <a:gd name="T13" fmla="*/ 966 h 1149"/>
                  <a:gd name="T14" fmla="*/ 24 w 1195"/>
                  <a:gd name="T15" fmla="*/ 1148 h 1149"/>
                  <a:gd name="T16" fmla="*/ 24 w 1195"/>
                  <a:gd name="T17" fmla="*/ 1148 h 1149"/>
                  <a:gd name="T18" fmla="*/ 693 w 1195"/>
                  <a:gd name="T19" fmla="*/ 941 h 1149"/>
                  <a:gd name="T20" fmla="*/ 693 w 1195"/>
                  <a:gd name="T21" fmla="*/ 941 h 1149"/>
                  <a:gd name="T22" fmla="*/ 878 w 1195"/>
                  <a:gd name="T23" fmla="*/ 6 h 1149"/>
                  <a:gd name="T24" fmla="*/ 474 w 1195"/>
                  <a:gd name="T25" fmla="*/ 0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5" h="1149">
                    <a:moveTo>
                      <a:pt x="474" y="0"/>
                    </a:moveTo>
                    <a:lnTo>
                      <a:pt x="263" y="198"/>
                    </a:lnTo>
                    <a:lnTo>
                      <a:pt x="263" y="198"/>
                    </a:lnTo>
                    <a:cubicBezTo>
                      <a:pt x="438" y="336"/>
                      <a:pt x="418" y="532"/>
                      <a:pt x="201" y="657"/>
                    </a:cubicBezTo>
                    <a:lnTo>
                      <a:pt x="201" y="657"/>
                    </a:lnTo>
                    <a:cubicBezTo>
                      <a:pt x="142" y="691"/>
                      <a:pt x="73" y="717"/>
                      <a:pt x="0" y="734"/>
                    </a:cubicBezTo>
                    <a:lnTo>
                      <a:pt x="218" y="966"/>
                    </a:lnTo>
                    <a:lnTo>
                      <a:pt x="24" y="1148"/>
                    </a:lnTo>
                    <a:lnTo>
                      <a:pt x="24" y="1148"/>
                    </a:lnTo>
                    <a:cubicBezTo>
                      <a:pt x="269" y="1120"/>
                      <a:pt x="503" y="1050"/>
                      <a:pt x="693" y="941"/>
                    </a:cubicBezTo>
                    <a:lnTo>
                      <a:pt x="693" y="941"/>
                    </a:lnTo>
                    <a:cubicBezTo>
                      <a:pt x="1132" y="687"/>
                      <a:pt x="1194" y="297"/>
                      <a:pt x="878" y="6"/>
                    </a:cubicBezTo>
                    <a:lnTo>
                      <a:pt x="47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5861B163-6F75-A44B-906D-B5A7EEFDC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5676" y="9885198"/>
                <a:ext cx="1024735" cy="872080"/>
              </a:xfrm>
              <a:custGeom>
                <a:avLst/>
                <a:gdLst>
                  <a:gd name="connsiteX0" fmla="*/ 0 w 1024735"/>
                  <a:gd name="connsiteY0" fmla="*/ 0 h 872080"/>
                  <a:gd name="connsiteX1" fmla="*/ 129537 w 1024735"/>
                  <a:gd name="connsiteY1" fmla="*/ 52259 h 872080"/>
                  <a:gd name="connsiteX2" fmla="*/ 886479 w 1024735"/>
                  <a:gd name="connsiteY2" fmla="*/ 490586 h 872080"/>
                  <a:gd name="connsiteX3" fmla="*/ 886479 w 1024735"/>
                  <a:gd name="connsiteY3" fmla="*/ 607894 h 872080"/>
                  <a:gd name="connsiteX4" fmla="*/ 899277 w 1024735"/>
                  <a:gd name="connsiteY4" fmla="*/ 607967 h 872080"/>
                  <a:gd name="connsiteX5" fmla="*/ 1024735 w 1024735"/>
                  <a:gd name="connsiteY5" fmla="*/ 740484 h 872080"/>
                  <a:gd name="connsiteX6" fmla="*/ 886862 w 1024735"/>
                  <a:gd name="connsiteY6" fmla="*/ 870390 h 872080"/>
                  <a:gd name="connsiteX7" fmla="*/ 886479 w 1024735"/>
                  <a:gd name="connsiteY7" fmla="*/ 870376 h 872080"/>
                  <a:gd name="connsiteX8" fmla="*/ 886479 w 1024735"/>
                  <a:gd name="connsiteY8" fmla="*/ 872080 h 872080"/>
                  <a:gd name="connsiteX9" fmla="*/ 883173 w 1024735"/>
                  <a:gd name="connsiteY9" fmla="*/ 870250 h 872080"/>
                  <a:gd name="connsiteX10" fmla="*/ 715675 w 1024735"/>
                  <a:gd name="connsiteY10" fmla="*/ 863913 h 872080"/>
                  <a:gd name="connsiteX11" fmla="*/ 251732 w 1024735"/>
                  <a:gd name="connsiteY11" fmla="*/ 726123 h 872080"/>
                  <a:gd name="connsiteX12" fmla="*/ 4267 w 1024735"/>
                  <a:gd name="connsiteY12" fmla="*/ 418979 h 872080"/>
                  <a:gd name="connsiteX13" fmla="*/ 3201 w 1024735"/>
                  <a:gd name="connsiteY13" fmla="*/ 383266 h 872080"/>
                  <a:gd name="connsiteX14" fmla="*/ 0 w 1024735"/>
                  <a:gd name="connsiteY14" fmla="*/ 381494 h 87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4735" h="872080">
                    <a:moveTo>
                      <a:pt x="0" y="0"/>
                    </a:moveTo>
                    <a:lnTo>
                      <a:pt x="129537" y="52259"/>
                    </a:lnTo>
                    <a:lnTo>
                      <a:pt x="886479" y="490586"/>
                    </a:lnTo>
                    <a:lnTo>
                      <a:pt x="886479" y="607894"/>
                    </a:lnTo>
                    <a:lnTo>
                      <a:pt x="899277" y="607967"/>
                    </a:lnTo>
                    <a:lnTo>
                      <a:pt x="1024735" y="740484"/>
                    </a:lnTo>
                    <a:lnTo>
                      <a:pt x="886862" y="870390"/>
                    </a:lnTo>
                    <a:lnTo>
                      <a:pt x="886479" y="870376"/>
                    </a:lnTo>
                    <a:lnTo>
                      <a:pt x="886479" y="872080"/>
                    </a:lnTo>
                    <a:lnTo>
                      <a:pt x="883173" y="870250"/>
                    </a:lnTo>
                    <a:lnTo>
                      <a:pt x="715675" y="863913"/>
                    </a:lnTo>
                    <a:cubicBezTo>
                      <a:pt x="545774" y="847542"/>
                      <a:pt x="382581" y="801521"/>
                      <a:pt x="251732" y="726123"/>
                    </a:cubicBezTo>
                    <a:cubicBezTo>
                      <a:pt x="103486" y="640444"/>
                      <a:pt x="20838" y="531050"/>
                      <a:pt x="4267" y="418979"/>
                    </a:cubicBezTo>
                    <a:lnTo>
                      <a:pt x="3201" y="383266"/>
                    </a:lnTo>
                    <a:lnTo>
                      <a:pt x="0" y="3814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4" name="Freeform 496">
                <a:extLst>
                  <a:ext uri="{FF2B5EF4-FFF2-40B4-BE49-F238E27FC236}">
                    <a16:creationId xmlns:a16="http://schemas.microsoft.com/office/drawing/2014/main" id="{A6ED7EEA-877E-B84E-B50C-78AA6696D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9929" y="10245238"/>
                <a:ext cx="138255" cy="512694"/>
              </a:xfrm>
              <a:custGeom>
                <a:avLst/>
                <a:gdLst>
                  <a:gd name="T0" fmla="*/ 211 w 212"/>
                  <a:gd name="T1" fmla="*/ 0 h 784"/>
                  <a:gd name="T2" fmla="*/ 211 w 212"/>
                  <a:gd name="T3" fmla="*/ 584 h 784"/>
                  <a:gd name="T4" fmla="*/ 0 w 212"/>
                  <a:gd name="T5" fmla="*/ 783 h 784"/>
                  <a:gd name="T6" fmla="*/ 0 w 212"/>
                  <a:gd name="T7" fmla="*/ 199 h 784"/>
                  <a:gd name="T8" fmla="*/ 211 w 212"/>
                  <a:gd name="T9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84">
                    <a:moveTo>
                      <a:pt x="211" y="0"/>
                    </a:moveTo>
                    <a:lnTo>
                      <a:pt x="211" y="584"/>
                    </a:lnTo>
                    <a:lnTo>
                      <a:pt x="0" y="783"/>
                    </a:lnTo>
                    <a:lnTo>
                      <a:pt x="0" y="199"/>
                    </a:lnTo>
                    <a:lnTo>
                      <a:pt x="211" y="0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5" name="Freeform 497">
                <a:extLst>
                  <a:ext uri="{FF2B5EF4-FFF2-40B4-BE49-F238E27FC236}">
                    <a16:creationId xmlns:a16="http://schemas.microsoft.com/office/drawing/2014/main" id="{18557B6E-4977-ED42-AD18-DB61D4670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0951" y="9723902"/>
                <a:ext cx="1080112" cy="656709"/>
              </a:xfrm>
              <a:custGeom>
                <a:avLst/>
                <a:gdLst>
                  <a:gd name="T0" fmla="*/ 1652 w 1653"/>
                  <a:gd name="T1" fmla="*/ 798 h 1005"/>
                  <a:gd name="T2" fmla="*/ 1460 w 1653"/>
                  <a:gd name="T3" fmla="*/ 594 h 1005"/>
                  <a:gd name="T4" fmla="*/ 1460 w 1653"/>
                  <a:gd name="T5" fmla="*/ 594 h 1005"/>
                  <a:gd name="T6" fmla="*/ 961 w 1653"/>
                  <a:gd name="T7" fmla="*/ 492 h 1005"/>
                  <a:gd name="T8" fmla="*/ 961 w 1653"/>
                  <a:gd name="T9" fmla="*/ 492 h 1005"/>
                  <a:gd name="T10" fmla="*/ 786 w 1653"/>
                  <a:gd name="T11" fmla="*/ 193 h 1005"/>
                  <a:gd name="T12" fmla="*/ 330 w 1653"/>
                  <a:gd name="T13" fmla="*/ 187 h 1005"/>
                  <a:gd name="T14" fmla="*/ 154 w 1653"/>
                  <a:gd name="T15" fmla="*/ 0 h 1005"/>
                  <a:gd name="T16" fmla="*/ 154 w 1653"/>
                  <a:gd name="T17" fmla="*/ 0 h 1005"/>
                  <a:gd name="T18" fmla="*/ 469 w 1653"/>
                  <a:gd name="T19" fmla="*/ 776 h 1005"/>
                  <a:gd name="T20" fmla="*/ 469 w 1653"/>
                  <a:gd name="T21" fmla="*/ 776 h 1005"/>
                  <a:gd name="T22" fmla="*/ 1441 w 1653"/>
                  <a:gd name="T23" fmla="*/ 997 h 1005"/>
                  <a:gd name="T24" fmla="*/ 1652 w 1653"/>
                  <a:gd name="T25" fmla="*/ 798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3" h="1005">
                    <a:moveTo>
                      <a:pt x="1652" y="798"/>
                    </a:moveTo>
                    <a:lnTo>
                      <a:pt x="1460" y="594"/>
                    </a:lnTo>
                    <a:lnTo>
                      <a:pt x="1460" y="594"/>
                    </a:lnTo>
                    <a:cubicBezTo>
                      <a:pt x="1282" y="605"/>
                      <a:pt x="1098" y="571"/>
                      <a:pt x="961" y="492"/>
                    </a:cubicBezTo>
                    <a:lnTo>
                      <a:pt x="961" y="492"/>
                    </a:lnTo>
                    <a:cubicBezTo>
                      <a:pt x="820" y="411"/>
                      <a:pt x="762" y="300"/>
                      <a:pt x="786" y="193"/>
                    </a:cubicBezTo>
                    <a:lnTo>
                      <a:pt x="330" y="187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0" y="263"/>
                      <a:pt x="106" y="566"/>
                      <a:pt x="469" y="776"/>
                    </a:cubicBezTo>
                    <a:lnTo>
                      <a:pt x="469" y="776"/>
                    </a:lnTo>
                    <a:cubicBezTo>
                      <a:pt x="736" y="930"/>
                      <a:pt x="1091" y="1004"/>
                      <a:pt x="1441" y="997"/>
                    </a:cubicBezTo>
                    <a:lnTo>
                      <a:pt x="1652" y="79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6" name="Freeform 498">
                <a:extLst>
                  <a:ext uri="{FF2B5EF4-FFF2-40B4-BE49-F238E27FC236}">
                    <a16:creationId xmlns:a16="http://schemas.microsoft.com/office/drawing/2014/main" id="{BC7584D5-6127-EF45-93CF-8E4963478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070" y="4380943"/>
                <a:ext cx="829527" cy="1085873"/>
              </a:xfrm>
              <a:custGeom>
                <a:avLst/>
                <a:gdLst>
                  <a:gd name="T0" fmla="*/ 1188 w 1272"/>
                  <a:gd name="T1" fmla="*/ 610 h 1664"/>
                  <a:gd name="T2" fmla="*/ 154 w 1272"/>
                  <a:gd name="T3" fmla="*/ 12 h 1664"/>
                  <a:gd name="T4" fmla="*/ 154 w 1272"/>
                  <a:gd name="T5" fmla="*/ 12 h 1664"/>
                  <a:gd name="T6" fmla="*/ 100 w 1272"/>
                  <a:gd name="T7" fmla="*/ 8 h 1664"/>
                  <a:gd name="T8" fmla="*/ 100 w 1272"/>
                  <a:gd name="T9" fmla="*/ 8 h 1664"/>
                  <a:gd name="T10" fmla="*/ 100 w 1272"/>
                  <a:gd name="T11" fmla="*/ 8 h 1664"/>
                  <a:gd name="T12" fmla="*/ 0 w 1272"/>
                  <a:gd name="T13" fmla="*/ 65 h 1664"/>
                  <a:gd name="T14" fmla="*/ 0 w 1272"/>
                  <a:gd name="T15" fmla="*/ 65 h 1664"/>
                  <a:gd name="T16" fmla="*/ 70 w 1272"/>
                  <a:gd name="T17" fmla="*/ 91 h 1664"/>
                  <a:gd name="T18" fmla="*/ 70 w 1272"/>
                  <a:gd name="T19" fmla="*/ 844 h 1664"/>
                  <a:gd name="T20" fmla="*/ 70 w 1272"/>
                  <a:gd name="T21" fmla="*/ 844 h 1664"/>
                  <a:gd name="T22" fmla="*/ 154 w 1272"/>
                  <a:gd name="T23" fmla="*/ 1003 h 1664"/>
                  <a:gd name="T24" fmla="*/ 1142 w 1272"/>
                  <a:gd name="T25" fmla="*/ 1574 h 1664"/>
                  <a:gd name="T26" fmla="*/ 1142 w 1272"/>
                  <a:gd name="T27" fmla="*/ 1663 h 1664"/>
                  <a:gd name="T28" fmla="*/ 1244 w 1272"/>
                  <a:gd name="T29" fmla="*/ 1604 h 1664"/>
                  <a:gd name="T30" fmla="*/ 1243 w 1272"/>
                  <a:gd name="T31" fmla="*/ 1604 h 1664"/>
                  <a:gd name="T32" fmla="*/ 1243 w 1272"/>
                  <a:gd name="T33" fmla="*/ 1604 h 1664"/>
                  <a:gd name="T34" fmla="*/ 1271 w 1272"/>
                  <a:gd name="T35" fmla="*/ 1538 h 1664"/>
                  <a:gd name="T36" fmla="*/ 1271 w 1272"/>
                  <a:gd name="T37" fmla="*/ 769 h 1664"/>
                  <a:gd name="T38" fmla="*/ 1271 w 1272"/>
                  <a:gd name="T39" fmla="*/ 769 h 1664"/>
                  <a:gd name="T40" fmla="*/ 1188 w 1272"/>
                  <a:gd name="T41" fmla="*/ 610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2" h="1664">
                    <a:moveTo>
                      <a:pt x="1188" y="610"/>
                    </a:moveTo>
                    <a:lnTo>
                      <a:pt x="154" y="12"/>
                    </a:lnTo>
                    <a:lnTo>
                      <a:pt x="154" y="12"/>
                    </a:lnTo>
                    <a:cubicBezTo>
                      <a:pt x="133" y="1"/>
                      <a:pt x="114" y="0"/>
                      <a:pt x="100" y="8"/>
                    </a:cubicBezTo>
                    <a:lnTo>
                      <a:pt x="100" y="8"/>
                    </a:lnTo>
                    <a:lnTo>
                      <a:pt x="100" y="8"/>
                    </a:lnTo>
                    <a:lnTo>
                      <a:pt x="0" y="65"/>
                    </a:lnTo>
                    <a:lnTo>
                      <a:pt x="0" y="65"/>
                    </a:lnTo>
                    <a:cubicBezTo>
                      <a:pt x="0" y="65"/>
                      <a:pt x="44" y="82"/>
                      <a:pt x="70" y="91"/>
                    </a:cubicBezTo>
                    <a:lnTo>
                      <a:pt x="70" y="844"/>
                    </a:lnTo>
                    <a:lnTo>
                      <a:pt x="70" y="844"/>
                    </a:lnTo>
                    <a:cubicBezTo>
                      <a:pt x="70" y="906"/>
                      <a:pt x="107" y="977"/>
                      <a:pt x="154" y="1003"/>
                    </a:cubicBezTo>
                    <a:lnTo>
                      <a:pt x="1142" y="1574"/>
                    </a:lnTo>
                    <a:lnTo>
                      <a:pt x="1142" y="1663"/>
                    </a:lnTo>
                    <a:lnTo>
                      <a:pt x="1244" y="1604"/>
                    </a:lnTo>
                    <a:lnTo>
                      <a:pt x="1243" y="1604"/>
                    </a:lnTo>
                    <a:lnTo>
                      <a:pt x="1243" y="1604"/>
                    </a:lnTo>
                    <a:cubicBezTo>
                      <a:pt x="1260" y="1593"/>
                      <a:pt x="1271" y="1571"/>
                      <a:pt x="1271" y="1538"/>
                    </a:cubicBezTo>
                    <a:lnTo>
                      <a:pt x="1271" y="769"/>
                    </a:lnTo>
                    <a:lnTo>
                      <a:pt x="1271" y="769"/>
                    </a:lnTo>
                    <a:cubicBezTo>
                      <a:pt x="1271" y="707"/>
                      <a:pt x="1234" y="636"/>
                      <a:pt x="1188" y="61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7" name="Freeform 499">
                <a:extLst>
                  <a:ext uri="{FF2B5EF4-FFF2-40B4-BE49-F238E27FC236}">
                    <a16:creationId xmlns:a16="http://schemas.microsoft.com/office/drawing/2014/main" id="{99ABCABC-E200-0D4D-A51F-BA6B7D8C1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9907" y="4409745"/>
                <a:ext cx="786323" cy="1071472"/>
              </a:xfrm>
              <a:custGeom>
                <a:avLst/>
                <a:gdLst>
                  <a:gd name="T0" fmla="*/ 1118 w 1202"/>
                  <a:gd name="T1" fmla="*/ 1615 h 1642"/>
                  <a:gd name="T2" fmla="*/ 84 w 1202"/>
                  <a:gd name="T3" fmla="*/ 1018 h 1642"/>
                  <a:gd name="T4" fmla="*/ 84 w 1202"/>
                  <a:gd name="T5" fmla="*/ 1018 h 1642"/>
                  <a:gd name="T6" fmla="*/ 0 w 1202"/>
                  <a:gd name="T7" fmla="*/ 858 h 1642"/>
                  <a:gd name="T8" fmla="*/ 0 w 1202"/>
                  <a:gd name="T9" fmla="*/ 89 h 1642"/>
                  <a:gd name="T10" fmla="*/ 0 w 1202"/>
                  <a:gd name="T11" fmla="*/ 89 h 1642"/>
                  <a:gd name="T12" fmla="*/ 84 w 1202"/>
                  <a:gd name="T13" fmla="*/ 26 h 1642"/>
                  <a:gd name="T14" fmla="*/ 1118 w 1202"/>
                  <a:gd name="T15" fmla="*/ 623 h 1642"/>
                  <a:gd name="T16" fmla="*/ 1118 w 1202"/>
                  <a:gd name="T17" fmla="*/ 623 h 1642"/>
                  <a:gd name="T18" fmla="*/ 1201 w 1202"/>
                  <a:gd name="T19" fmla="*/ 783 h 1642"/>
                  <a:gd name="T20" fmla="*/ 1201 w 1202"/>
                  <a:gd name="T21" fmla="*/ 1551 h 1642"/>
                  <a:gd name="T22" fmla="*/ 1201 w 1202"/>
                  <a:gd name="T23" fmla="*/ 1551 h 1642"/>
                  <a:gd name="T24" fmla="*/ 1118 w 1202"/>
                  <a:gd name="T25" fmla="*/ 1615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1642">
                    <a:moveTo>
                      <a:pt x="1118" y="1615"/>
                    </a:moveTo>
                    <a:lnTo>
                      <a:pt x="84" y="1018"/>
                    </a:lnTo>
                    <a:lnTo>
                      <a:pt x="84" y="1018"/>
                    </a:lnTo>
                    <a:cubicBezTo>
                      <a:pt x="37" y="991"/>
                      <a:pt x="0" y="919"/>
                      <a:pt x="0" y="858"/>
                    </a:cubicBezTo>
                    <a:lnTo>
                      <a:pt x="0" y="89"/>
                    </a:lnTo>
                    <a:lnTo>
                      <a:pt x="0" y="89"/>
                    </a:lnTo>
                    <a:cubicBezTo>
                      <a:pt x="0" y="28"/>
                      <a:pt x="37" y="0"/>
                      <a:pt x="84" y="26"/>
                    </a:cubicBezTo>
                    <a:lnTo>
                      <a:pt x="1118" y="623"/>
                    </a:lnTo>
                    <a:lnTo>
                      <a:pt x="1118" y="623"/>
                    </a:lnTo>
                    <a:cubicBezTo>
                      <a:pt x="1164" y="650"/>
                      <a:pt x="1201" y="722"/>
                      <a:pt x="1201" y="783"/>
                    </a:cubicBezTo>
                    <a:lnTo>
                      <a:pt x="1201" y="1551"/>
                    </a:lnTo>
                    <a:lnTo>
                      <a:pt x="1201" y="1551"/>
                    </a:lnTo>
                    <a:cubicBezTo>
                      <a:pt x="1201" y="1613"/>
                      <a:pt x="1164" y="1641"/>
                      <a:pt x="1118" y="16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E040062D-F7C5-0C47-8628-76297FB03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0007" y="4815723"/>
                <a:ext cx="368025" cy="279257"/>
              </a:xfrm>
              <a:custGeom>
                <a:avLst/>
                <a:gdLst>
                  <a:gd name="connsiteX0" fmla="*/ 304362 w 368025"/>
                  <a:gd name="connsiteY0" fmla="*/ 161446 h 279257"/>
                  <a:gd name="connsiteX1" fmla="*/ 322267 w 368025"/>
                  <a:gd name="connsiteY1" fmla="*/ 167843 h 279257"/>
                  <a:gd name="connsiteX2" fmla="*/ 368025 w 368025"/>
                  <a:gd name="connsiteY2" fmla="*/ 246320 h 279257"/>
                  <a:gd name="connsiteX3" fmla="*/ 322267 w 368025"/>
                  <a:gd name="connsiteY3" fmla="*/ 273133 h 279257"/>
                  <a:gd name="connsiteX4" fmla="*/ 276509 w 368025"/>
                  <a:gd name="connsiteY4" fmla="*/ 194002 h 279257"/>
                  <a:gd name="connsiteX5" fmla="*/ 304362 w 368025"/>
                  <a:gd name="connsiteY5" fmla="*/ 161446 h 279257"/>
                  <a:gd name="connsiteX6" fmla="*/ 166107 w 368025"/>
                  <a:gd name="connsiteY6" fmla="*/ 80521 h 279257"/>
                  <a:gd name="connsiteX7" fmla="*/ 184012 w 368025"/>
                  <a:gd name="connsiteY7" fmla="*/ 86539 h 279257"/>
                  <a:gd name="connsiteX8" fmla="*/ 229770 w 368025"/>
                  <a:gd name="connsiteY8" fmla="*/ 165671 h 279257"/>
                  <a:gd name="connsiteX9" fmla="*/ 184012 w 368025"/>
                  <a:gd name="connsiteY9" fmla="*/ 192484 h 279257"/>
                  <a:gd name="connsiteX10" fmla="*/ 138254 w 368025"/>
                  <a:gd name="connsiteY10" fmla="*/ 113352 h 279257"/>
                  <a:gd name="connsiteX11" fmla="*/ 166107 w 368025"/>
                  <a:gd name="connsiteY11" fmla="*/ 80521 h 279257"/>
                  <a:gd name="connsiteX12" fmla="*/ 27853 w 368025"/>
                  <a:gd name="connsiteY12" fmla="*/ 149 h 279257"/>
                  <a:gd name="connsiteX13" fmla="*/ 45758 w 368025"/>
                  <a:gd name="connsiteY13" fmla="*/ 6545 h 279257"/>
                  <a:gd name="connsiteX14" fmla="*/ 91516 w 368025"/>
                  <a:gd name="connsiteY14" fmla="*/ 85022 h 279257"/>
                  <a:gd name="connsiteX15" fmla="*/ 45758 w 368025"/>
                  <a:gd name="connsiteY15" fmla="*/ 111835 h 279257"/>
                  <a:gd name="connsiteX16" fmla="*/ 0 w 368025"/>
                  <a:gd name="connsiteY16" fmla="*/ 32704 h 279257"/>
                  <a:gd name="connsiteX17" fmla="*/ 27853 w 368025"/>
                  <a:gd name="connsiteY17" fmla="*/ 149 h 27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8025" h="279257">
                    <a:moveTo>
                      <a:pt x="304362" y="161446"/>
                    </a:moveTo>
                    <a:cubicBezTo>
                      <a:pt x="309847" y="161998"/>
                      <a:pt x="315893" y="164082"/>
                      <a:pt x="322267" y="167843"/>
                    </a:cubicBezTo>
                    <a:cubicBezTo>
                      <a:pt x="347761" y="182230"/>
                      <a:pt x="368025" y="217545"/>
                      <a:pt x="368025" y="246320"/>
                    </a:cubicBezTo>
                    <a:cubicBezTo>
                      <a:pt x="368025" y="275749"/>
                      <a:pt x="347761" y="287520"/>
                      <a:pt x="322267" y="273133"/>
                    </a:cubicBezTo>
                    <a:cubicBezTo>
                      <a:pt x="296773" y="258745"/>
                      <a:pt x="276509" y="222777"/>
                      <a:pt x="276509" y="194002"/>
                    </a:cubicBezTo>
                    <a:cubicBezTo>
                      <a:pt x="276509" y="171930"/>
                      <a:pt x="287908" y="159791"/>
                      <a:pt x="304362" y="161446"/>
                    </a:cubicBezTo>
                    <a:close/>
                    <a:moveTo>
                      <a:pt x="166107" y="80521"/>
                    </a:moveTo>
                    <a:cubicBezTo>
                      <a:pt x="171592" y="80980"/>
                      <a:pt x="177639" y="82942"/>
                      <a:pt x="184012" y="86539"/>
                    </a:cubicBezTo>
                    <a:cubicBezTo>
                      <a:pt x="209506" y="101581"/>
                      <a:pt x="229770" y="136895"/>
                      <a:pt x="229770" y="165671"/>
                    </a:cubicBezTo>
                    <a:cubicBezTo>
                      <a:pt x="229770" y="195100"/>
                      <a:pt x="209506" y="206871"/>
                      <a:pt x="184012" y="192484"/>
                    </a:cubicBezTo>
                    <a:cubicBezTo>
                      <a:pt x="158518" y="177442"/>
                      <a:pt x="138254" y="142127"/>
                      <a:pt x="138254" y="113352"/>
                    </a:cubicBezTo>
                    <a:cubicBezTo>
                      <a:pt x="138254" y="91281"/>
                      <a:pt x="149653" y="79141"/>
                      <a:pt x="166107" y="80521"/>
                    </a:cubicBezTo>
                    <a:close/>
                    <a:moveTo>
                      <a:pt x="27853" y="149"/>
                    </a:moveTo>
                    <a:cubicBezTo>
                      <a:pt x="33338" y="700"/>
                      <a:pt x="39385" y="2785"/>
                      <a:pt x="45758" y="6545"/>
                    </a:cubicBezTo>
                    <a:cubicBezTo>
                      <a:pt x="71252" y="20933"/>
                      <a:pt x="91516" y="56247"/>
                      <a:pt x="91516" y="85022"/>
                    </a:cubicBezTo>
                    <a:cubicBezTo>
                      <a:pt x="91516" y="114451"/>
                      <a:pt x="71252" y="126223"/>
                      <a:pt x="45758" y="111835"/>
                    </a:cubicBezTo>
                    <a:cubicBezTo>
                      <a:pt x="20264" y="96794"/>
                      <a:pt x="0" y="61479"/>
                      <a:pt x="0" y="32704"/>
                    </a:cubicBezTo>
                    <a:cubicBezTo>
                      <a:pt x="0" y="10633"/>
                      <a:pt x="11399" y="-1507"/>
                      <a:pt x="27853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9" name="Freeform 503">
                <a:extLst>
                  <a:ext uri="{FF2B5EF4-FFF2-40B4-BE49-F238E27FC236}">
                    <a16:creationId xmlns:a16="http://schemas.microsoft.com/office/drawing/2014/main" id="{A767CB0E-89F5-3441-A15C-723A64645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4110" y="3750155"/>
                <a:ext cx="829527" cy="1085875"/>
              </a:xfrm>
              <a:custGeom>
                <a:avLst/>
                <a:gdLst>
                  <a:gd name="T0" fmla="*/ 1189 w 1272"/>
                  <a:gd name="T1" fmla="*/ 609 h 1663"/>
                  <a:gd name="T2" fmla="*/ 154 w 1272"/>
                  <a:gd name="T3" fmla="*/ 12 h 1663"/>
                  <a:gd name="T4" fmla="*/ 154 w 1272"/>
                  <a:gd name="T5" fmla="*/ 12 h 1663"/>
                  <a:gd name="T6" fmla="*/ 100 w 1272"/>
                  <a:gd name="T7" fmla="*/ 8 h 1663"/>
                  <a:gd name="T8" fmla="*/ 100 w 1272"/>
                  <a:gd name="T9" fmla="*/ 8 h 1663"/>
                  <a:gd name="T10" fmla="*/ 100 w 1272"/>
                  <a:gd name="T11" fmla="*/ 7 h 1663"/>
                  <a:gd name="T12" fmla="*/ 0 w 1272"/>
                  <a:gd name="T13" fmla="*/ 66 h 1663"/>
                  <a:gd name="T14" fmla="*/ 0 w 1272"/>
                  <a:gd name="T15" fmla="*/ 66 h 1663"/>
                  <a:gd name="T16" fmla="*/ 71 w 1272"/>
                  <a:gd name="T17" fmla="*/ 91 h 1663"/>
                  <a:gd name="T18" fmla="*/ 71 w 1272"/>
                  <a:gd name="T19" fmla="*/ 844 h 1663"/>
                  <a:gd name="T20" fmla="*/ 71 w 1272"/>
                  <a:gd name="T21" fmla="*/ 844 h 1663"/>
                  <a:gd name="T22" fmla="*/ 154 w 1272"/>
                  <a:gd name="T23" fmla="*/ 1003 h 1663"/>
                  <a:gd name="T24" fmla="*/ 1143 w 1272"/>
                  <a:gd name="T25" fmla="*/ 1574 h 1663"/>
                  <a:gd name="T26" fmla="*/ 1143 w 1272"/>
                  <a:gd name="T27" fmla="*/ 1662 h 1663"/>
                  <a:gd name="T28" fmla="*/ 1244 w 1272"/>
                  <a:gd name="T29" fmla="*/ 1604 h 1663"/>
                  <a:gd name="T30" fmla="*/ 1243 w 1272"/>
                  <a:gd name="T31" fmla="*/ 1604 h 1663"/>
                  <a:gd name="T32" fmla="*/ 1243 w 1272"/>
                  <a:gd name="T33" fmla="*/ 1604 h 1663"/>
                  <a:gd name="T34" fmla="*/ 1271 w 1272"/>
                  <a:gd name="T35" fmla="*/ 1538 h 1663"/>
                  <a:gd name="T36" fmla="*/ 1271 w 1272"/>
                  <a:gd name="T37" fmla="*/ 768 h 1663"/>
                  <a:gd name="T38" fmla="*/ 1271 w 1272"/>
                  <a:gd name="T39" fmla="*/ 768 h 1663"/>
                  <a:gd name="T40" fmla="*/ 1189 w 1272"/>
                  <a:gd name="T41" fmla="*/ 609 h 1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2" h="1663">
                    <a:moveTo>
                      <a:pt x="1189" y="609"/>
                    </a:moveTo>
                    <a:lnTo>
                      <a:pt x="154" y="12"/>
                    </a:lnTo>
                    <a:lnTo>
                      <a:pt x="154" y="12"/>
                    </a:lnTo>
                    <a:cubicBezTo>
                      <a:pt x="133" y="0"/>
                      <a:pt x="115" y="0"/>
                      <a:pt x="100" y="8"/>
                    </a:cubicBezTo>
                    <a:lnTo>
                      <a:pt x="100" y="8"/>
                    </a:lnTo>
                    <a:lnTo>
                      <a:pt x="100" y="7"/>
                    </a:lnTo>
                    <a:lnTo>
                      <a:pt x="0" y="66"/>
                    </a:lnTo>
                    <a:lnTo>
                      <a:pt x="0" y="66"/>
                    </a:lnTo>
                    <a:cubicBezTo>
                      <a:pt x="0" y="66"/>
                      <a:pt x="45" y="81"/>
                      <a:pt x="71" y="91"/>
                    </a:cubicBezTo>
                    <a:lnTo>
                      <a:pt x="71" y="844"/>
                    </a:lnTo>
                    <a:lnTo>
                      <a:pt x="71" y="844"/>
                    </a:lnTo>
                    <a:cubicBezTo>
                      <a:pt x="71" y="905"/>
                      <a:pt x="108" y="977"/>
                      <a:pt x="154" y="1003"/>
                    </a:cubicBezTo>
                    <a:lnTo>
                      <a:pt x="1143" y="1574"/>
                    </a:lnTo>
                    <a:lnTo>
                      <a:pt x="1143" y="1662"/>
                    </a:lnTo>
                    <a:lnTo>
                      <a:pt x="1244" y="1604"/>
                    </a:lnTo>
                    <a:lnTo>
                      <a:pt x="1243" y="1604"/>
                    </a:lnTo>
                    <a:lnTo>
                      <a:pt x="1243" y="1604"/>
                    </a:lnTo>
                    <a:cubicBezTo>
                      <a:pt x="1261" y="1594"/>
                      <a:pt x="1271" y="1571"/>
                      <a:pt x="1271" y="1538"/>
                    </a:cubicBezTo>
                    <a:lnTo>
                      <a:pt x="1271" y="768"/>
                    </a:lnTo>
                    <a:lnTo>
                      <a:pt x="1271" y="768"/>
                    </a:lnTo>
                    <a:cubicBezTo>
                      <a:pt x="1271" y="707"/>
                      <a:pt x="1234" y="636"/>
                      <a:pt x="1189" y="60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0" name="Freeform 504">
                <a:extLst>
                  <a:ext uri="{FF2B5EF4-FFF2-40B4-BE49-F238E27FC236}">
                    <a16:creationId xmlns:a16="http://schemas.microsoft.com/office/drawing/2014/main" id="{68F15D41-46B8-A44D-848A-DE7280E36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947" y="3778957"/>
                <a:ext cx="783442" cy="1074354"/>
              </a:xfrm>
              <a:custGeom>
                <a:avLst/>
                <a:gdLst>
                  <a:gd name="T0" fmla="*/ 1117 w 1201"/>
                  <a:gd name="T1" fmla="*/ 1615 h 1643"/>
                  <a:gd name="T2" fmla="*/ 83 w 1201"/>
                  <a:gd name="T3" fmla="*/ 1018 h 1643"/>
                  <a:gd name="T4" fmla="*/ 83 w 1201"/>
                  <a:gd name="T5" fmla="*/ 1018 h 1643"/>
                  <a:gd name="T6" fmla="*/ 0 w 1201"/>
                  <a:gd name="T7" fmla="*/ 859 h 1643"/>
                  <a:gd name="T8" fmla="*/ 0 w 1201"/>
                  <a:gd name="T9" fmla="*/ 90 h 1643"/>
                  <a:gd name="T10" fmla="*/ 0 w 1201"/>
                  <a:gd name="T11" fmla="*/ 90 h 1643"/>
                  <a:gd name="T12" fmla="*/ 83 w 1201"/>
                  <a:gd name="T13" fmla="*/ 27 h 1643"/>
                  <a:gd name="T14" fmla="*/ 1117 w 1201"/>
                  <a:gd name="T15" fmla="*/ 624 h 1643"/>
                  <a:gd name="T16" fmla="*/ 1117 w 1201"/>
                  <a:gd name="T17" fmla="*/ 624 h 1643"/>
                  <a:gd name="T18" fmla="*/ 1200 w 1201"/>
                  <a:gd name="T19" fmla="*/ 783 h 1643"/>
                  <a:gd name="T20" fmla="*/ 1200 w 1201"/>
                  <a:gd name="T21" fmla="*/ 1553 h 1643"/>
                  <a:gd name="T22" fmla="*/ 1200 w 1201"/>
                  <a:gd name="T23" fmla="*/ 1553 h 1643"/>
                  <a:gd name="T24" fmla="*/ 1117 w 1201"/>
                  <a:gd name="T25" fmla="*/ 1615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1" h="1643">
                    <a:moveTo>
                      <a:pt x="1117" y="1615"/>
                    </a:moveTo>
                    <a:lnTo>
                      <a:pt x="83" y="1018"/>
                    </a:lnTo>
                    <a:lnTo>
                      <a:pt x="83" y="1018"/>
                    </a:lnTo>
                    <a:cubicBezTo>
                      <a:pt x="37" y="992"/>
                      <a:pt x="0" y="921"/>
                      <a:pt x="0" y="859"/>
                    </a:cubicBezTo>
                    <a:lnTo>
                      <a:pt x="0" y="90"/>
                    </a:lnTo>
                    <a:lnTo>
                      <a:pt x="0" y="90"/>
                    </a:lnTo>
                    <a:cubicBezTo>
                      <a:pt x="0" y="29"/>
                      <a:pt x="37" y="0"/>
                      <a:pt x="83" y="27"/>
                    </a:cubicBezTo>
                    <a:lnTo>
                      <a:pt x="1117" y="624"/>
                    </a:lnTo>
                    <a:lnTo>
                      <a:pt x="1117" y="624"/>
                    </a:lnTo>
                    <a:cubicBezTo>
                      <a:pt x="1163" y="651"/>
                      <a:pt x="1200" y="722"/>
                      <a:pt x="1200" y="783"/>
                    </a:cubicBezTo>
                    <a:lnTo>
                      <a:pt x="1200" y="1553"/>
                    </a:lnTo>
                    <a:lnTo>
                      <a:pt x="1200" y="1553"/>
                    </a:lnTo>
                    <a:cubicBezTo>
                      <a:pt x="1200" y="1614"/>
                      <a:pt x="1163" y="1642"/>
                      <a:pt x="1117" y="1615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4349EA40-CDE1-384E-A21A-34B77546E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4046" y="4184742"/>
                <a:ext cx="368025" cy="279220"/>
              </a:xfrm>
              <a:custGeom>
                <a:avLst/>
                <a:gdLst>
                  <a:gd name="connsiteX0" fmla="*/ 304362 w 368025"/>
                  <a:gd name="connsiteY0" fmla="*/ 161445 h 279220"/>
                  <a:gd name="connsiteX1" fmla="*/ 322267 w 368025"/>
                  <a:gd name="connsiteY1" fmla="*/ 167382 h 279220"/>
                  <a:gd name="connsiteX2" fmla="*/ 368025 w 368025"/>
                  <a:gd name="connsiteY2" fmla="*/ 246514 h 279220"/>
                  <a:gd name="connsiteX3" fmla="*/ 322267 w 368025"/>
                  <a:gd name="connsiteY3" fmla="*/ 272674 h 279220"/>
                  <a:gd name="connsiteX4" fmla="*/ 276509 w 368025"/>
                  <a:gd name="connsiteY4" fmla="*/ 193541 h 279220"/>
                  <a:gd name="connsiteX5" fmla="*/ 304362 w 368025"/>
                  <a:gd name="connsiteY5" fmla="*/ 161445 h 279220"/>
                  <a:gd name="connsiteX6" fmla="*/ 166108 w 368025"/>
                  <a:gd name="connsiteY6" fmla="*/ 80704 h 279220"/>
                  <a:gd name="connsiteX7" fmla="*/ 184013 w 368025"/>
                  <a:gd name="connsiteY7" fmla="*/ 86733 h 279220"/>
                  <a:gd name="connsiteX8" fmla="*/ 229771 w 368025"/>
                  <a:gd name="connsiteY8" fmla="*/ 165866 h 279220"/>
                  <a:gd name="connsiteX9" fmla="*/ 184013 w 368025"/>
                  <a:gd name="connsiteY9" fmla="*/ 192026 h 279220"/>
                  <a:gd name="connsiteX10" fmla="*/ 138255 w 368025"/>
                  <a:gd name="connsiteY10" fmla="*/ 112893 h 279220"/>
                  <a:gd name="connsiteX11" fmla="*/ 166108 w 368025"/>
                  <a:gd name="connsiteY11" fmla="*/ 80704 h 279220"/>
                  <a:gd name="connsiteX12" fmla="*/ 27853 w 368025"/>
                  <a:gd name="connsiteY12" fmla="*/ 106 h 279220"/>
                  <a:gd name="connsiteX13" fmla="*/ 45758 w 368025"/>
                  <a:gd name="connsiteY13" fmla="*/ 6154 h 279220"/>
                  <a:gd name="connsiteX14" fmla="*/ 91516 w 368025"/>
                  <a:gd name="connsiteY14" fmla="*/ 85671 h 279220"/>
                  <a:gd name="connsiteX15" fmla="*/ 45758 w 368025"/>
                  <a:gd name="connsiteY15" fmla="*/ 111957 h 279220"/>
                  <a:gd name="connsiteX16" fmla="*/ 0 w 368025"/>
                  <a:gd name="connsiteY16" fmla="*/ 33098 h 279220"/>
                  <a:gd name="connsiteX17" fmla="*/ 27853 w 368025"/>
                  <a:gd name="connsiteY17" fmla="*/ 106 h 2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8025" h="279220">
                    <a:moveTo>
                      <a:pt x="304362" y="161445"/>
                    </a:moveTo>
                    <a:cubicBezTo>
                      <a:pt x="309847" y="161864"/>
                      <a:pt x="315894" y="163785"/>
                      <a:pt x="322267" y="167382"/>
                    </a:cubicBezTo>
                    <a:cubicBezTo>
                      <a:pt x="347107" y="182424"/>
                      <a:pt x="368025" y="217739"/>
                      <a:pt x="368025" y="246514"/>
                    </a:cubicBezTo>
                    <a:cubicBezTo>
                      <a:pt x="368025" y="275944"/>
                      <a:pt x="347107" y="287715"/>
                      <a:pt x="322267" y="272674"/>
                    </a:cubicBezTo>
                    <a:cubicBezTo>
                      <a:pt x="296773" y="258286"/>
                      <a:pt x="276509" y="222971"/>
                      <a:pt x="276509" y="193541"/>
                    </a:cubicBezTo>
                    <a:cubicBezTo>
                      <a:pt x="276509" y="172450"/>
                      <a:pt x="287907" y="160188"/>
                      <a:pt x="304362" y="161445"/>
                    </a:cubicBezTo>
                    <a:close/>
                    <a:moveTo>
                      <a:pt x="166108" y="80704"/>
                    </a:moveTo>
                    <a:cubicBezTo>
                      <a:pt x="171593" y="81174"/>
                      <a:pt x="177640" y="83136"/>
                      <a:pt x="184013" y="86733"/>
                    </a:cubicBezTo>
                    <a:cubicBezTo>
                      <a:pt x="209507" y="101775"/>
                      <a:pt x="229771" y="137090"/>
                      <a:pt x="229771" y="165866"/>
                    </a:cubicBezTo>
                    <a:cubicBezTo>
                      <a:pt x="229771" y="195296"/>
                      <a:pt x="209507" y="207067"/>
                      <a:pt x="184013" y="192026"/>
                    </a:cubicBezTo>
                    <a:cubicBezTo>
                      <a:pt x="158519" y="177638"/>
                      <a:pt x="138255" y="142322"/>
                      <a:pt x="138255" y="112893"/>
                    </a:cubicBezTo>
                    <a:cubicBezTo>
                      <a:pt x="138255" y="91311"/>
                      <a:pt x="149654" y="79294"/>
                      <a:pt x="166108" y="80704"/>
                    </a:cubicBezTo>
                    <a:close/>
                    <a:moveTo>
                      <a:pt x="27853" y="106"/>
                    </a:moveTo>
                    <a:cubicBezTo>
                      <a:pt x="33338" y="569"/>
                      <a:pt x="39385" y="2540"/>
                      <a:pt x="45758" y="6154"/>
                    </a:cubicBezTo>
                    <a:cubicBezTo>
                      <a:pt x="70598" y="21269"/>
                      <a:pt x="91516" y="56756"/>
                      <a:pt x="91516" y="85671"/>
                    </a:cubicBezTo>
                    <a:cubicBezTo>
                      <a:pt x="91516" y="115243"/>
                      <a:pt x="70598" y="126415"/>
                      <a:pt x="45758" y="111957"/>
                    </a:cubicBezTo>
                    <a:cubicBezTo>
                      <a:pt x="20264" y="98157"/>
                      <a:pt x="0" y="62013"/>
                      <a:pt x="0" y="33098"/>
                    </a:cubicBezTo>
                    <a:cubicBezTo>
                      <a:pt x="0" y="10919"/>
                      <a:pt x="11399" y="-1280"/>
                      <a:pt x="27853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2" name="Freeform 508">
                <a:extLst>
                  <a:ext uri="{FF2B5EF4-FFF2-40B4-BE49-F238E27FC236}">
                    <a16:creationId xmlns:a16="http://schemas.microsoft.com/office/drawing/2014/main" id="{62E23CD6-9FB2-C74C-869A-7A95B5319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8970" y="9101756"/>
                <a:ext cx="829527" cy="1085875"/>
              </a:xfrm>
              <a:custGeom>
                <a:avLst/>
                <a:gdLst>
                  <a:gd name="T0" fmla="*/ 1188 w 1272"/>
                  <a:gd name="T1" fmla="*/ 610 h 1664"/>
                  <a:gd name="T2" fmla="*/ 154 w 1272"/>
                  <a:gd name="T3" fmla="*/ 13 h 1664"/>
                  <a:gd name="T4" fmla="*/ 154 w 1272"/>
                  <a:gd name="T5" fmla="*/ 13 h 1664"/>
                  <a:gd name="T6" fmla="*/ 100 w 1272"/>
                  <a:gd name="T7" fmla="*/ 8 h 1664"/>
                  <a:gd name="T8" fmla="*/ 100 w 1272"/>
                  <a:gd name="T9" fmla="*/ 8 h 1664"/>
                  <a:gd name="T10" fmla="*/ 100 w 1272"/>
                  <a:gd name="T11" fmla="*/ 8 h 1664"/>
                  <a:gd name="T12" fmla="*/ 0 w 1272"/>
                  <a:gd name="T13" fmla="*/ 65 h 1664"/>
                  <a:gd name="T14" fmla="*/ 0 w 1272"/>
                  <a:gd name="T15" fmla="*/ 65 h 1664"/>
                  <a:gd name="T16" fmla="*/ 70 w 1272"/>
                  <a:gd name="T17" fmla="*/ 91 h 1664"/>
                  <a:gd name="T18" fmla="*/ 70 w 1272"/>
                  <a:gd name="T19" fmla="*/ 845 h 1664"/>
                  <a:gd name="T20" fmla="*/ 70 w 1272"/>
                  <a:gd name="T21" fmla="*/ 845 h 1664"/>
                  <a:gd name="T22" fmla="*/ 154 w 1272"/>
                  <a:gd name="T23" fmla="*/ 1004 h 1664"/>
                  <a:gd name="T24" fmla="*/ 1142 w 1272"/>
                  <a:gd name="T25" fmla="*/ 1575 h 1664"/>
                  <a:gd name="T26" fmla="*/ 1142 w 1272"/>
                  <a:gd name="T27" fmla="*/ 1663 h 1664"/>
                  <a:gd name="T28" fmla="*/ 1244 w 1272"/>
                  <a:gd name="T29" fmla="*/ 1605 h 1664"/>
                  <a:gd name="T30" fmla="*/ 1243 w 1272"/>
                  <a:gd name="T31" fmla="*/ 1604 h 1664"/>
                  <a:gd name="T32" fmla="*/ 1243 w 1272"/>
                  <a:gd name="T33" fmla="*/ 1604 h 1664"/>
                  <a:gd name="T34" fmla="*/ 1271 w 1272"/>
                  <a:gd name="T35" fmla="*/ 1538 h 1664"/>
                  <a:gd name="T36" fmla="*/ 1271 w 1272"/>
                  <a:gd name="T37" fmla="*/ 769 h 1664"/>
                  <a:gd name="T38" fmla="*/ 1271 w 1272"/>
                  <a:gd name="T39" fmla="*/ 769 h 1664"/>
                  <a:gd name="T40" fmla="*/ 1188 w 1272"/>
                  <a:gd name="T41" fmla="*/ 610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2" h="1664">
                    <a:moveTo>
                      <a:pt x="1188" y="610"/>
                    </a:moveTo>
                    <a:lnTo>
                      <a:pt x="154" y="13"/>
                    </a:lnTo>
                    <a:lnTo>
                      <a:pt x="154" y="13"/>
                    </a:lnTo>
                    <a:cubicBezTo>
                      <a:pt x="133" y="1"/>
                      <a:pt x="115" y="0"/>
                      <a:pt x="100" y="8"/>
                    </a:cubicBezTo>
                    <a:lnTo>
                      <a:pt x="100" y="8"/>
                    </a:lnTo>
                    <a:lnTo>
                      <a:pt x="100" y="8"/>
                    </a:lnTo>
                    <a:lnTo>
                      <a:pt x="0" y="65"/>
                    </a:lnTo>
                    <a:lnTo>
                      <a:pt x="0" y="65"/>
                    </a:lnTo>
                    <a:cubicBezTo>
                      <a:pt x="0" y="65"/>
                      <a:pt x="45" y="82"/>
                      <a:pt x="70" y="91"/>
                    </a:cubicBezTo>
                    <a:lnTo>
                      <a:pt x="70" y="845"/>
                    </a:lnTo>
                    <a:lnTo>
                      <a:pt x="70" y="845"/>
                    </a:lnTo>
                    <a:cubicBezTo>
                      <a:pt x="70" y="906"/>
                      <a:pt x="108" y="978"/>
                      <a:pt x="154" y="1004"/>
                    </a:cubicBezTo>
                    <a:lnTo>
                      <a:pt x="1142" y="1575"/>
                    </a:lnTo>
                    <a:lnTo>
                      <a:pt x="1142" y="1663"/>
                    </a:lnTo>
                    <a:lnTo>
                      <a:pt x="1244" y="1605"/>
                    </a:lnTo>
                    <a:lnTo>
                      <a:pt x="1243" y="1604"/>
                    </a:lnTo>
                    <a:lnTo>
                      <a:pt x="1243" y="1604"/>
                    </a:lnTo>
                    <a:cubicBezTo>
                      <a:pt x="1260" y="1594"/>
                      <a:pt x="1271" y="1571"/>
                      <a:pt x="1271" y="1538"/>
                    </a:cubicBezTo>
                    <a:lnTo>
                      <a:pt x="1271" y="769"/>
                    </a:lnTo>
                    <a:lnTo>
                      <a:pt x="1271" y="769"/>
                    </a:lnTo>
                    <a:cubicBezTo>
                      <a:pt x="1271" y="707"/>
                      <a:pt x="1234" y="636"/>
                      <a:pt x="1188" y="61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3" name="Freeform 509">
                <a:extLst>
                  <a:ext uri="{FF2B5EF4-FFF2-40B4-BE49-F238E27FC236}">
                    <a16:creationId xmlns:a16="http://schemas.microsoft.com/office/drawing/2014/main" id="{EC3A767A-011B-1F4B-B4F8-966A57C7A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2598" y="9545324"/>
                <a:ext cx="555899" cy="642308"/>
              </a:xfrm>
              <a:custGeom>
                <a:avLst/>
                <a:gdLst>
                  <a:gd name="T0" fmla="*/ 824 w 852"/>
                  <a:gd name="T1" fmla="*/ 926 h 985"/>
                  <a:gd name="T2" fmla="*/ 823 w 852"/>
                  <a:gd name="T3" fmla="*/ 925 h 985"/>
                  <a:gd name="T4" fmla="*/ 823 w 852"/>
                  <a:gd name="T5" fmla="*/ 925 h 985"/>
                  <a:gd name="T6" fmla="*/ 851 w 852"/>
                  <a:gd name="T7" fmla="*/ 859 h 985"/>
                  <a:gd name="T8" fmla="*/ 851 w 852"/>
                  <a:gd name="T9" fmla="*/ 90 h 985"/>
                  <a:gd name="T10" fmla="*/ 851 w 852"/>
                  <a:gd name="T11" fmla="*/ 90 h 985"/>
                  <a:gd name="T12" fmla="*/ 828 w 852"/>
                  <a:gd name="T13" fmla="*/ 0 h 985"/>
                  <a:gd name="T14" fmla="*/ 0 w 852"/>
                  <a:gd name="T15" fmla="*/ 478 h 985"/>
                  <a:gd name="T16" fmla="*/ 722 w 852"/>
                  <a:gd name="T17" fmla="*/ 896 h 985"/>
                  <a:gd name="T18" fmla="*/ 722 w 852"/>
                  <a:gd name="T19" fmla="*/ 984 h 985"/>
                  <a:gd name="T20" fmla="*/ 824 w 852"/>
                  <a:gd name="T21" fmla="*/ 92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2" h="985">
                    <a:moveTo>
                      <a:pt x="824" y="926"/>
                    </a:moveTo>
                    <a:lnTo>
                      <a:pt x="823" y="925"/>
                    </a:lnTo>
                    <a:lnTo>
                      <a:pt x="823" y="925"/>
                    </a:lnTo>
                    <a:cubicBezTo>
                      <a:pt x="840" y="915"/>
                      <a:pt x="851" y="892"/>
                      <a:pt x="851" y="859"/>
                    </a:cubicBezTo>
                    <a:lnTo>
                      <a:pt x="851" y="90"/>
                    </a:lnTo>
                    <a:lnTo>
                      <a:pt x="851" y="90"/>
                    </a:lnTo>
                    <a:cubicBezTo>
                      <a:pt x="851" y="60"/>
                      <a:pt x="843" y="28"/>
                      <a:pt x="828" y="0"/>
                    </a:cubicBezTo>
                    <a:lnTo>
                      <a:pt x="0" y="478"/>
                    </a:lnTo>
                    <a:lnTo>
                      <a:pt x="722" y="896"/>
                    </a:lnTo>
                    <a:lnTo>
                      <a:pt x="722" y="984"/>
                    </a:lnTo>
                    <a:lnTo>
                      <a:pt x="824" y="926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4" name="Freeform 510">
                <a:extLst>
                  <a:ext uri="{FF2B5EF4-FFF2-40B4-BE49-F238E27FC236}">
                    <a16:creationId xmlns:a16="http://schemas.microsoft.com/office/drawing/2014/main" id="{E95224C9-81E6-1F4C-96E8-8D2035317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8808" y="9130560"/>
                <a:ext cx="786323" cy="1071472"/>
              </a:xfrm>
              <a:custGeom>
                <a:avLst/>
                <a:gdLst>
                  <a:gd name="T0" fmla="*/ 1118 w 1202"/>
                  <a:gd name="T1" fmla="*/ 1615 h 1642"/>
                  <a:gd name="T2" fmla="*/ 83 w 1202"/>
                  <a:gd name="T3" fmla="*/ 1018 h 1642"/>
                  <a:gd name="T4" fmla="*/ 83 w 1202"/>
                  <a:gd name="T5" fmla="*/ 1018 h 1642"/>
                  <a:gd name="T6" fmla="*/ 0 w 1202"/>
                  <a:gd name="T7" fmla="*/ 859 h 1642"/>
                  <a:gd name="T8" fmla="*/ 0 w 1202"/>
                  <a:gd name="T9" fmla="*/ 90 h 1642"/>
                  <a:gd name="T10" fmla="*/ 0 w 1202"/>
                  <a:gd name="T11" fmla="*/ 90 h 1642"/>
                  <a:gd name="T12" fmla="*/ 83 w 1202"/>
                  <a:gd name="T13" fmla="*/ 26 h 1642"/>
                  <a:gd name="T14" fmla="*/ 1118 w 1202"/>
                  <a:gd name="T15" fmla="*/ 623 h 1642"/>
                  <a:gd name="T16" fmla="*/ 1118 w 1202"/>
                  <a:gd name="T17" fmla="*/ 623 h 1642"/>
                  <a:gd name="T18" fmla="*/ 1201 w 1202"/>
                  <a:gd name="T19" fmla="*/ 783 h 1642"/>
                  <a:gd name="T20" fmla="*/ 1201 w 1202"/>
                  <a:gd name="T21" fmla="*/ 1552 h 1642"/>
                  <a:gd name="T22" fmla="*/ 1201 w 1202"/>
                  <a:gd name="T23" fmla="*/ 1552 h 1642"/>
                  <a:gd name="T24" fmla="*/ 1118 w 1202"/>
                  <a:gd name="T25" fmla="*/ 1615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1642">
                    <a:moveTo>
                      <a:pt x="1118" y="1615"/>
                    </a:moveTo>
                    <a:lnTo>
                      <a:pt x="83" y="1018"/>
                    </a:lnTo>
                    <a:lnTo>
                      <a:pt x="83" y="1018"/>
                    </a:lnTo>
                    <a:cubicBezTo>
                      <a:pt x="38" y="991"/>
                      <a:pt x="0" y="920"/>
                      <a:pt x="0" y="859"/>
                    </a:cubicBezTo>
                    <a:lnTo>
                      <a:pt x="0" y="90"/>
                    </a:lnTo>
                    <a:lnTo>
                      <a:pt x="0" y="90"/>
                    </a:lnTo>
                    <a:cubicBezTo>
                      <a:pt x="0" y="28"/>
                      <a:pt x="38" y="0"/>
                      <a:pt x="83" y="26"/>
                    </a:cubicBezTo>
                    <a:lnTo>
                      <a:pt x="1118" y="623"/>
                    </a:lnTo>
                    <a:lnTo>
                      <a:pt x="1118" y="623"/>
                    </a:lnTo>
                    <a:cubicBezTo>
                      <a:pt x="1164" y="651"/>
                      <a:pt x="1201" y="722"/>
                      <a:pt x="1201" y="783"/>
                    </a:cubicBezTo>
                    <a:lnTo>
                      <a:pt x="1201" y="1552"/>
                    </a:lnTo>
                    <a:lnTo>
                      <a:pt x="1201" y="1552"/>
                    </a:lnTo>
                    <a:cubicBezTo>
                      <a:pt x="1201" y="1613"/>
                      <a:pt x="1164" y="1641"/>
                      <a:pt x="1118" y="161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DD8470FA-596F-3C41-97D0-A5D266189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1360" y="9473317"/>
                <a:ext cx="405731" cy="370271"/>
              </a:xfrm>
              <a:custGeom>
                <a:avLst/>
                <a:gdLst>
                  <a:gd name="connsiteX0" fmla="*/ 108155 w 405731"/>
                  <a:gd name="connsiteY0" fmla="*/ 0 h 370271"/>
                  <a:gd name="connsiteX1" fmla="*/ 393946 w 405731"/>
                  <a:gd name="connsiteY1" fmla="*/ 232304 h 370271"/>
                  <a:gd name="connsiteX2" fmla="*/ 393691 w 405731"/>
                  <a:gd name="connsiteY2" fmla="*/ 232618 h 370271"/>
                  <a:gd name="connsiteX3" fmla="*/ 404029 w 405731"/>
                  <a:gd name="connsiteY3" fmla="*/ 248812 h 370271"/>
                  <a:gd name="connsiteX4" fmla="*/ 404684 w 405731"/>
                  <a:gd name="connsiteY4" fmla="*/ 273126 h 370271"/>
                  <a:gd name="connsiteX5" fmla="*/ 328749 w 405731"/>
                  <a:gd name="connsiteY5" fmla="*/ 365923 h 370271"/>
                  <a:gd name="connsiteX6" fmla="*/ 304150 w 405731"/>
                  <a:gd name="connsiteY6" fmla="*/ 370171 h 370271"/>
                  <a:gd name="connsiteX7" fmla="*/ 286842 w 405731"/>
                  <a:gd name="connsiteY7" fmla="*/ 363852 h 370271"/>
                  <a:gd name="connsiteX8" fmla="*/ 285791 w 405731"/>
                  <a:gd name="connsiteY8" fmla="*/ 365143 h 370271"/>
                  <a:gd name="connsiteX9" fmla="*/ 0 w 405731"/>
                  <a:gd name="connsiteY9" fmla="*/ 132184 h 37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731" h="370271">
                    <a:moveTo>
                      <a:pt x="108155" y="0"/>
                    </a:moveTo>
                    <a:lnTo>
                      <a:pt x="393946" y="232304"/>
                    </a:lnTo>
                    <a:lnTo>
                      <a:pt x="393691" y="232618"/>
                    </a:lnTo>
                    <a:lnTo>
                      <a:pt x="404029" y="248812"/>
                    </a:lnTo>
                    <a:cubicBezTo>
                      <a:pt x="405993" y="255686"/>
                      <a:pt x="406321" y="263879"/>
                      <a:pt x="404684" y="273126"/>
                    </a:cubicBezTo>
                    <a:cubicBezTo>
                      <a:pt x="398793" y="310764"/>
                      <a:pt x="364098" y="352295"/>
                      <a:pt x="328749" y="365923"/>
                    </a:cubicBezTo>
                    <a:cubicBezTo>
                      <a:pt x="319748" y="369330"/>
                      <a:pt x="311443" y="370668"/>
                      <a:pt x="304150" y="370171"/>
                    </a:cubicBezTo>
                    <a:lnTo>
                      <a:pt x="286842" y="363852"/>
                    </a:lnTo>
                    <a:lnTo>
                      <a:pt x="285791" y="365143"/>
                    </a:lnTo>
                    <a:lnTo>
                      <a:pt x="0" y="132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6" name="Freeform 514">
                <a:extLst>
                  <a:ext uri="{FF2B5EF4-FFF2-40B4-BE49-F238E27FC236}">
                    <a16:creationId xmlns:a16="http://schemas.microsoft.com/office/drawing/2014/main" id="{C07EC29D-A367-5544-B0A5-E5A243604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7446" y="9510759"/>
                <a:ext cx="204502" cy="210263"/>
              </a:xfrm>
              <a:custGeom>
                <a:avLst/>
                <a:gdLst>
                  <a:gd name="T0" fmla="*/ 165 w 313"/>
                  <a:gd name="T1" fmla="*/ 0 h 324"/>
                  <a:gd name="T2" fmla="*/ 312 w 313"/>
                  <a:gd name="T3" fmla="*/ 121 h 324"/>
                  <a:gd name="T4" fmla="*/ 312 w 313"/>
                  <a:gd name="T5" fmla="*/ 121 h 324"/>
                  <a:gd name="T6" fmla="*/ 148 w 313"/>
                  <a:gd name="T7" fmla="*/ 323 h 324"/>
                  <a:gd name="T8" fmla="*/ 0 w 313"/>
                  <a:gd name="T9" fmla="*/ 202 h 324"/>
                  <a:gd name="T10" fmla="*/ 0 w 313"/>
                  <a:gd name="T11" fmla="*/ 202 h 324"/>
                  <a:gd name="T12" fmla="*/ 165 w 313"/>
                  <a:gd name="T13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324">
                    <a:moveTo>
                      <a:pt x="165" y="0"/>
                    </a:moveTo>
                    <a:lnTo>
                      <a:pt x="312" y="121"/>
                    </a:lnTo>
                    <a:lnTo>
                      <a:pt x="312" y="121"/>
                    </a:lnTo>
                    <a:cubicBezTo>
                      <a:pt x="291" y="202"/>
                      <a:pt x="223" y="285"/>
                      <a:pt x="148" y="323"/>
                    </a:cubicBezTo>
                    <a:lnTo>
                      <a:pt x="0" y="202"/>
                    </a:lnTo>
                    <a:lnTo>
                      <a:pt x="0" y="202"/>
                    </a:lnTo>
                    <a:cubicBezTo>
                      <a:pt x="22" y="121"/>
                      <a:pt x="90" y="37"/>
                      <a:pt x="165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146DE7B4-C355-7946-9DF5-70AFCAFBF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7662" y="9223565"/>
                <a:ext cx="503216" cy="475844"/>
              </a:xfrm>
              <a:custGeom>
                <a:avLst/>
                <a:gdLst>
                  <a:gd name="connsiteX0" fmla="*/ 163485 w 503216"/>
                  <a:gd name="connsiteY0" fmla="*/ 199 h 475844"/>
                  <a:gd name="connsiteX1" fmla="*/ 186688 w 503216"/>
                  <a:gd name="connsiteY1" fmla="*/ 7147 h 475844"/>
                  <a:gd name="connsiteX2" fmla="*/ 193964 w 503216"/>
                  <a:gd name="connsiteY2" fmla="*/ 14297 h 475844"/>
                  <a:gd name="connsiteX3" fmla="*/ 194559 w 503216"/>
                  <a:gd name="connsiteY3" fmla="*/ 13566 h 475844"/>
                  <a:gd name="connsiteX4" fmla="*/ 486026 w 503216"/>
                  <a:gd name="connsiteY4" fmla="*/ 251432 h 475844"/>
                  <a:gd name="connsiteX5" fmla="*/ 484762 w 503216"/>
                  <a:gd name="connsiteY5" fmla="*/ 252974 h 475844"/>
                  <a:gd name="connsiteX6" fmla="*/ 493961 w 503216"/>
                  <a:gd name="connsiteY6" fmla="*/ 261935 h 475844"/>
                  <a:gd name="connsiteX7" fmla="*/ 501535 w 503216"/>
                  <a:gd name="connsiteY7" fmla="*/ 317483 h 475844"/>
                  <a:gd name="connsiteX8" fmla="*/ 378512 w 503216"/>
                  <a:gd name="connsiteY8" fmla="*/ 468773 h 475844"/>
                  <a:gd name="connsiteX9" fmla="*/ 339173 w 503216"/>
                  <a:gd name="connsiteY9" fmla="*/ 475670 h 475844"/>
                  <a:gd name="connsiteX10" fmla="*/ 311014 w 503216"/>
                  <a:gd name="connsiteY10" fmla="*/ 464962 h 475844"/>
                  <a:gd name="connsiteX11" fmla="*/ 310885 w 503216"/>
                  <a:gd name="connsiteY11" fmla="*/ 465120 h 475844"/>
                  <a:gd name="connsiteX12" fmla="*/ 310410 w 503216"/>
                  <a:gd name="connsiteY12" fmla="*/ 464732 h 475844"/>
                  <a:gd name="connsiteX13" fmla="*/ 309841 w 503216"/>
                  <a:gd name="connsiteY13" fmla="*/ 464516 h 475844"/>
                  <a:gd name="connsiteX14" fmla="*/ 309531 w 503216"/>
                  <a:gd name="connsiteY14" fmla="*/ 464016 h 475844"/>
                  <a:gd name="connsiteX15" fmla="*/ 20071 w 503216"/>
                  <a:gd name="connsiteY15" fmla="*/ 227907 h 475844"/>
                  <a:gd name="connsiteX16" fmla="*/ 21387 w 503216"/>
                  <a:gd name="connsiteY16" fmla="*/ 226291 h 475844"/>
                  <a:gd name="connsiteX17" fmla="*/ 19338 w 503216"/>
                  <a:gd name="connsiteY17" fmla="*/ 225518 h 475844"/>
                  <a:gd name="connsiteX18" fmla="*/ 1682 w 503216"/>
                  <a:gd name="connsiteY18" fmla="*/ 158551 h 475844"/>
                  <a:gd name="connsiteX19" fmla="*/ 124054 w 503216"/>
                  <a:gd name="connsiteY19" fmla="*/ 6977 h 475844"/>
                  <a:gd name="connsiteX20" fmla="*/ 163485 w 503216"/>
                  <a:gd name="connsiteY20" fmla="*/ 199 h 47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3216" h="475844">
                    <a:moveTo>
                      <a:pt x="163485" y="199"/>
                    </a:moveTo>
                    <a:cubicBezTo>
                      <a:pt x="172219" y="873"/>
                      <a:pt x="180020" y="3246"/>
                      <a:pt x="186688" y="7147"/>
                    </a:cubicBezTo>
                    <a:lnTo>
                      <a:pt x="193964" y="14297"/>
                    </a:lnTo>
                    <a:lnTo>
                      <a:pt x="194559" y="13566"/>
                    </a:lnTo>
                    <a:lnTo>
                      <a:pt x="486026" y="251432"/>
                    </a:lnTo>
                    <a:lnTo>
                      <a:pt x="484762" y="252974"/>
                    </a:lnTo>
                    <a:lnTo>
                      <a:pt x="493961" y="261935"/>
                    </a:lnTo>
                    <a:cubicBezTo>
                      <a:pt x="502390" y="275455"/>
                      <a:pt x="505441" y="294397"/>
                      <a:pt x="501535" y="317483"/>
                    </a:cubicBezTo>
                    <a:cubicBezTo>
                      <a:pt x="491772" y="379047"/>
                      <a:pt x="436444" y="446505"/>
                      <a:pt x="378512" y="468773"/>
                    </a:cubicBezTo>
                    <a:cubicBezTo>
                      <a:pt x="364029" y="474340"/>
                      <a:pt x="350767" y="476510"/>
                      <a:pt x="339173" y="475670"/>
                    </a:cubicBezTo>
                    <a:lnTo>
                      <a:pt x="311014" y="464962"/>
                    </a:lnTo>
                    <a:lnTo>
                      <a:pt x="310885" y="465120"/>
                    </a:lnTo>
                    <a:lnTo>
                      <a:pt x="310410" y="464732"/>
                    </a:lnTo>
                    <a:lnTo>
                      <a:pt x="309841" y="464516"/>
                    </a:lnTo>
                    <a:lnTo>
                      <a:pt x="309531" y="464016"/>
                    </a:lnTo>
                    <a:lnTo>
                      <a:pt x="20071" y="227907"/>
                    </a:lnTo>
                    <a:lnTo>
                      <a:pt x="21387" y="226291"/>
                    </a:lnTo>
                    <a:lnTo>
                      <a:pt x="19338" y="225518"/>
                    </a:lnTo>
                    <a:cubicBezTo>
                      <a:pt x="3635" y="212614"/>
                      <a:pt x="-3525" y="189258"/>
                      <a:pt x="1682" y="158551"/>
                    </a:cubicBezTo>
                    <a:cubicBezTo>
                      <a:pt x="11445" y="97137"/>
                      <a:pt x="66122" y="29844"/>
                      <a:pt x="124054" y="6977"/>
                    </a:cubicBezTo>
                    <a:cubicBezTo>
                      <a:pt x="138537" y="1424"/>
                      <a:pt x="151840" y="-699"/>
                      <a:pt x="163485" y="1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8" name="Freeform 517">
                <a:extLst>
                  <a:ext uri="{FF2B5EF4-FFF2-40B4-BE49-F238E27FC236}">
                    <a16:creationId xmlns:a16="http://schemas.microsoft.com/office/drawing/2014/main" id="{B679B3FF-D577-CA4F-ACD9-75E91AE44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0775" y="9268814"/>
                <a:ext cx="129613" cy="152657"/>
              </a:xfrm>
              <a:custGeom>
                <a:avLst/>
                <a:gdLst>
                  <a:gd name="T0" fmla="*/ 84 w 200"/>
                  <a:gd name="T1" fmla="*/ 212 h 232"/>
                  <a:gd name="T2" fmla="*/ 84 w 200"/>
                  <a:gd name="T3" fmla="*/ 212 h 232"/>
                  <a:gd name="T4" fmla="*/ 191 w 200"/>
                  <a:gd name="T5" fmla="*/ 81 h 232"/>
                  <a:gd name="T6" fmla="*/ 191 w 200"/>
                  <a:gd name="T7" fmla="*/ 81 h 232"/>
                  <a:gd name="T8" fmla="*/ 115 w 200"/>
                  <a:gd name="T9" fmla="*/ 19 h 232"/>
                  <a:gd name="T10" fmla="*/ 115 w 200"/>
                  <a:gd name="T11" fmla="*/ 19 h 232"/>
                  <a:gd name="T12" fmla="*/ 8 w 200"/>
                  <a:gd name="T13" fmla="*/ 150 h 232"/>
                  <a:gd name="T14" fmla="*/ 8 w 200"/>
                  <a:gd name="T15" fmla="*/ 150 h 232"/>
                  <a:gd name="T16" fmla="*/ 84 w 200"/>
                  <a:gd name="T17" fmla="*/ 21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32">
                    <a:moveTo>
                      <a:pt x="84" y="212"/>
                    </a:moveTo>
                    <a:lnTo>
                      <a:pt x="84" y="212"/>
                    </a:lnTo>
                    <a:cubicBezTo>
                      <a:pt x="134" y="193"/>
                      <a:pt x="182" y="134"/>
                      <a:pt x="191" y="81"/>
                    </a:cubicBezTo>
                    <a:lnTo>
                      <a:pt x="191" y="81"/>
                    </a:lnTo>
                    <a:cubicBezTo>
                      <a:pt x="199" y="28"/>
                      <a:pt x="165" y="0"/>
                      <a:pt x="115" y="19"/>
                    </a:cubicBezTo>
                    <a:lnTo>
                      <a:pt x="115" y="19"/>
                    </a:lnTo>
                    <a:cubicBezTo>
                      <a:pt x="65" y="38"/>
                      <a:pt x="17" y="97"/>
                      <a:pt x="8" y="150"/>
                    </a:cubicBezTo>
                    <a:lnTo>
                      <a:pt x="8" y="150"/>
                    </a:lnTo>
                    <a:cubicBezTo>
                      <a:pt x="0" y="203"/>
                      <a:pt x="34" y="231"/>
                      <a:pt x="84" y="212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9" name="Freeform 519">
                <a:extLst>
                  <a:ext uri="{FF2B5EF4-FFF2-40B4-BE49-F238E27FC236}">
                    <a16:creationId xmlns:a16="http://schemas.microsoft.com/office/drawing/2014/main" id="{9F32E1F9-0986-6943-B83E-BF8EC7C03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1321" y="8940459"/>
                <a:ext cx="2500102" cy="3390117"/>
              </a:xfrm>
              <a:custGeom>
                <a:avLst/>
                <a:gdLst>
                  <a:gd name="T0" fmla="*/ 505 w 3829"/>
                  <a:gd name="T1" fmla="*/ 5189 h 5190"/>
                  <a:gd name="T2" fmla="*/ 505 w 3829"/>
                  <a:gd name="T3" fmla="*/ 5189 h 5190"/>
                  <a:gd name="T4" fmla="*/ 299 w 3829"/>
                  <a:gd name="T5" fmla="*/ 5131 h 5190"/>
                  <a:gd name="T6" fmla="*/ 20 w 3829"/>
                  <a:gd name="T7" fmla="*/ 4965 h 5190"/>
                  <a:gd name="T8" fmla="*/ 20 w 3829"/>
                  <a:gd name="T9" fmla="*/ 4965 h 5190"/>
                  <a:gd name="T10" fmla="*/ 9 w 3829"/>
                  <a:gd name="T11" fmla="*/ 4922 h 5190"/>
                  <a:gd name="T12" fmla="*/ 9 w 3829"/>
                  <a:gd name="T13" fmla="*/ 4922 h 5190"/>
                  <a:gd name="T14" fmla="*/ 52 w 3829"/>
                  <a:gd name="T15" fmla="*/ 4911 h 5190"/>
                  <a:gd name="T16" fmla="*/ 332 w 3829"/>
                  <a:gd name="T17" fmla="*/ 5076 h 5190"/>
                  <a:gd name="T18" fmla="*/ 332 w 3829"/>
                  <a:gd name="T19" fmla="*/ 5076 h 5190"/>
                  <a:gd name="T20" fmla="*/ 681 w 3829"/>
                  <a:gd name="T21" fmla="*/ 5075 h 5190"/>
                  <a:gd name="T22" fmla="*/ 681 w 3829"/>
                  <a:gd name="T23" fmla="*/ 5075 h 5190"/>
                  <a:gd name="T24" fmla="*/ 841 w 3829"/>
                  <a:gd name="T25" fmla="*/ 4764 h 5190"/>
                  <a:gd name="T26" fmla="*/ 835 w 3829"/>
                  <a:gd name="T27" fmla="*/ 4680 h 5190"/>
                  <a:gd name="T28" fmla="*/ 835 w 3829"/>
                  <a:gd name="T29" fmla="*/ 4680 h 5190"/>
                  <a:gd name="T30" fmla="*/ 1637 w 3829"/>
                  <a:gd name="T31" fmla="*/ 453 h 5190"/>
                  <a:gd name="T32" fmla="*/ 1637 w 3829"/>
                  <a:gd name="T33" fmla="*/ 453 h 5190"/>
                  <a:gd name="T34" fmla="*/ 2452 w 3829"/>
                  <a:gd name="T35" fmla="*/ 199 h 5190"/>
                  <a:gd name="T36" fmla="*/ 2452 w 3829"/>
                  <a:gd name="T37" fmla="*/ 199 h 5190"/>
                  <a:gd name="T38" fmla="*/ 3812 w 3829"/>
                  <a:gd name="T39" fmla="*/ 589 h 5190"/>
                  <a:gd name="T40" fmla="*/ 3812 w 3829"/>
                  <a:gd name="T41" fmla="*/ 589 h 5190"/>
                  <a:gd name="T42" fmla="*/ 3818 w 3829"/>
                  <a:gd name="T43" fmla="*/ 633 h 5190"/>
                  <a:gd name="T44" fmla="*/ 3818 w 3829"/>
                  <a:gd name="T45" fmla="*/ 633 h 5190"/>
                  <a:gd name="T46" fmla="*/ 3774 w 3829"/>
                  <a:gd name="T47" fmla="*/ 640 h 5190"/>
                  <a:gd name="T48" fmla="*/ 3774 w 3829"/>
                  <a:gd name="T49" fmla="*/ 640 h 5190"/>
                  <a:gd name="T50" fmla="*/ 2473 w 3829"/>
                  <a:gd name="T51" fmla="*/ 258 h 5190"/>
                  <a:gd name="T52" fmla="*/ 2473 w 3829"/>
                  <a:gd name="T53" fmla="*/ 258 h 5190"/>
                  <a:gd name="T54" fmla="*/ 1652 w 3829"/>
                  <a:gd name="T55" fmla="*/ 514 h 5190"/>
                  <a:gd name="T56" fmla="*/ 1652 w 3829"/>
                  <a:gd name="T57" fmla="*/ 514 h 5190"/>
                  <a:gd name="T58" fmla="*/ 898 w 3829"/>
                  <a:gd name="T59" fmla="*/ 4675 h 5190"/>
                  <a:gd name="T60" fmla="*/ 904 w 3829"/>
                  <a:gd name="T61" fmla="*/ 4760 h 5190"/>
                  <a:gd name="T62" fmla="*/ 904 w 3829"/>
                  <a:gd name="T63" fmla="*/ 4760 h 5190"/>
                  <a:gd name="T64" fmla="*/ 714 w 3829"/>
                  <a:gd name="T65" fmla="*/ 5129 h 5190"/>
                  <a:gd name="T66" fmla="*/ 714 w 3829"/>
                  <a:gd name="T67" fmla="*/ 5129 h 5190"/>
                  <a:gd name="T68" fmla="*/ 505 w 3829"/>
                  <a:gd name="T69" fmla="*/ 5189 h 5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29" h="5190">
                    <a:moveTo>
                      <a:pt x="505" y="5189"/>
                    </a:moveTo>
                    <a:lnTo>
                      <a:pt x="505" y="5189"/>
                    </a:lnTo>
                    <a:cubicBezTo>
                      <a:pt x="435" y="5189"/>
                      <a:pt x="364" y="5169"/>
                      <a:pt x="299" y="5131"/>
                    </a:cubicBezTo>
                    <a:lnTo>
                      <a:pt x="20" y="4965"/>
                    </a:lnTo>
                    <a:lnTo>
                      <a:pt x="20" y="4965"/>
                    </a:lnTo>
                    <a:cubicBezTo>
                      <a:pt x="4" y="4956"/>
                      <a:pt x="0" y="4937"/>
                      <a:pt x="9" y="4922"/>
                    </a:cubicBezTo>
                    <a:lnTo>
                      <a:pt x="9" y="4922"/>
                    </a:lnTo>
                    <a:cubicBezTo>
                      <a:pt x="17" y="4907"/>
                      <a:pt x="37" y="4902"/>
                      <a:pt x="52" y="4911"/>
                    </a:cubicBezTo>
                    <a:lnTo>
                      <a:pt x="332" y="5076"/>
                    </a:lnTo>
                    <a:lnTo>
                      <a:pt x="332" y="5076"/>
                    </a:lnTo>
                    <a:cubicBezTo>
                      <a:pt x="441" y="5142"/>
                      <a:pt x="572" y="5142"/>
                      <a:pt x="681" y="5075"/>
                    </a:cubicBezTo>
                    <a:lnTo>
                      <a:pt x="681" y="5075"/>
                    </a:lnTo>
                    <a:cubicBezTo>
                      <a:pt x="790" y="5008"/>
                      <a:pt x="850" y="4892"/>
                      <a:pt x="841" y="4764"/>
                    </a:cubicBezTo>
                    <a:lnTo>
                      <a:pt x="835" y="4680"/>
                    </a:lnTo>
                    <a:lnTo>
                      <a:pt x="835" y="4680"/>
                    </a:lnTo>
                    <a:cubicBezTo>
                      <a:pt x="737" y="3299"/>
                      <a:pt x="554" y="730"/>
                      <a:pt x="1637" y="453"/>
                    </a:cubicBezTo>
                    <a:lnTo>
                      <a:pt x="1637" y="453"/>
                    </a:lnTo>
                    <a:cubicBezTo>
                      <a:pt x="2010" y="357"/>
                      <a:pt x="2266" y="265"/>
                      <a:pt x="2452" y="199"/>
                    </a:cubicBezTo>
                    <a:lnTo>
                      <a:pt x="2452" y="199"/>
                    </a:lnTo>
                    <a:cubicBezTo>
                      <a:pt x="3007" y="0"/>
                      <a:pt x="3046" y="11"/>
                      <a:pt x="3812" y="589"/>
                    </a:cubicBezTo>
                    <a:lnTo>
                      <a:pt x="3812" y="589"/>
                    </a:lnTo>
                    <a:cubicBezTo>
                      <a:pt x="3826" y="600"/>
                      <a:pt x="3828" y="620"/>
                      <a:pt x="3818" y="633"/>
                    </a:cubicBezTo>
                    <a:lnTo>
                      <a:pt x="3818" y="633"/>
                    </a:lnTo>
                    <a:cubicBezTo>
                      <a:pt x="3808" y="648"/>
                      <a:pt x="3788" y="650"/>
                      <a:pt x="3774" y="640"/>
                    </a:cubicBezTo>
                    <a:lnTo>
                      <a:pt x="3774" y="640"/>
                    </a:lnTo>
                    <a:cubicBezTo>
                      <a:pt x="3013" y="65"/>
                      <a:pt x="3003" y="69"/>
                      <a:pt x="2473" y="258"/>
                    </a:cubicBezTo>
                    <a:lnTo>
                      <a:pt x="2473" y="258"/>
                    </a:lnTo>
                    <a:cubicBezTo>
                      <a:pt x="2286" y="325"/>
                      <a:pt x="2029" y="417"/>
                      <a:pt x="1652" y="514"/>
                    </a:cubicBezTo>
                    <a:lnTo>
                      <a:pt x="1652" y="514"/>
                    </a:lnTo>
                    <a:cubicBezTo>
                      <a:pt x="621" y="778"/>
                      <a:pt x="801" y="3313"/>
                      <a:pt x="898" y="4675"/>
                    </a:cubicBezTo>
                    <a:lnTo>
                      <a:pt x="904" y="4760"/>
                    </a:lnTo>
                    <a:lnTo>
                      <a:pt x="904" y="4760"/>
                    </a:lnTo>
                    <a:cubicBezTo>
                      <a:pt x="915" y="4911"/>
                      <a:pt x="844" y="5049"/>
                      <a:pt x="714" y="5129"/>
                    </a:cubicBezTo>
                    <a:lnTo>
                      <a:pt x="714" y="5129"/>
                    </a:lnTo>
                    <a:cubicBezTo>
                      <a:pt x="649" y="5169"/>
                      <a:pt x="577" y="5189"/>
                      <a:pt x="505" y="51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0" name="Freeform 520">
                <a:extLst>
                  <a:ext uri="{FF2B5EF4-FFF2-40B4-BE49-F238E27FC236}">
                    <a16:creationId xmlns:a16="http://schemas.microsoft.com/office/drawing/2014/main" id="{48C6064E-A2FF-6E47-B211-AF98DBE50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3504" y="11852446"/>
                <a:ext cx="1468954" cy="849688"/>
              </a:xfrm>
              <a:custGeom>
                <a:avLst/>
                <a:gdLst>
                  <a:gd name="T0" fmla="*/ 1849 w 2250"/>
                  <a:gd name="T1" fmla="*/ 1068 h 1299"/>
                  <a:gd name="T2" fmla="*/ 1849 w 2250"/>
                  <a:gd name="T3" fmla="*/ 1068 h 1299"/>
                  <a:gd name="T4" fmla="*/ 401 w 2250"/>
                  <a:gd name="T5" fmla="*/ 1068 h 1299"/>
                  <a:gd name="T6" fmla="*/ 401 w 2250"/>
                  <a:gd name="T7" fmla="*/ 1068 h 1299"/>
                  <a:gd name="T8" fmla="*/ 401 w 2250"/>
                  <a:gd name="T9" fmla="*/ 231 h 1299"/>
                  <a:gd name="T10" fmla="*/ 401 w 2250"/>
                  <a:gd name="T11" fmla="*/ 231 h 1299"/>
                  <a:gd name="T12" fmla="*/ 1849 w 2250"/>
                  <a:gd name="T13" fmla="*/ 231 h 1299"/>
                  <a:gd name="T14" fmla="*/ 1849 w 2250"/>
                  <a:gd name="T15" fmla="*/ 231 h 1299"/>
                  <a:gd name="T16" fmla="*/ 1849 w 2250"/>
                  <a:gd name="T17" fmla="*/ 1068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0" h="1299">
                    <a:moveTo>
                      <a:pt x="1849" y="1068"/>
                    </a:moveTo>
                    <a:lnTo>
                      <a:pt x="1849" y="1068"/>
                    </a:lnTo>
                    <a:cubicBezTo>
                      <a:pt x="1449" y="1298"/>
                      <a:pt x="800" y="1298"/>
                      <a:pt x="401" y="1068"/>
                    </a:cubicBezTo>
                    <a:lnTo>
                      <a:pt x="401" y="1068"/>
                    </a:lnTo>
                    <a:cubicBezTo>
                      <a:pt x="0" y="836"/>
                      <a:pt x="0" y="462"/>
                      <a:pt x="401" y="231"/>
                    </a:cubicBezTo>
                    <a:lnTo>
                      <a:pt x="401" y="231"/>
                    </a:lnTo>
                    <a:cubicBezTo>
                      <a:pt x="800" y="0"/>
                      <a:pt x="1449" y="0"/>
                      <a:pt x="1849" y="231"/>
                    </a:cubicBezTo>
                    <a:lnTo>
                      <a:pt x="1849" y="231"/>
                    </a:lnTo>
                    <a:cubicBezTo>
                      <a:pt x="2249" y="462"/>
                      <a:pt x="2249" y="837"/>
                      <a:pt x="1849" y="106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1" name="Freeform 521">
                <a:extLst>
                  <a:ext uri="{FF2B5EF4-FFF2-40B4-BE49-F238E27FC236}">
                    <a16:creationId xmlns:a16="http://schemas.microsoft.com/office/drawing/2014/main" id="{525265CF-FE8D-2649-AB0D-AD40CAF6D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5425" y="11898531"/>
                <a:ext cx="342757" cy="426285"/>
              </a:xfrm>
              <a:custGeom>
                <a:avLst/>
                <a:gdLst>
                  <a:gd name="T0" fmla="*/ 430 w 525"/>
                  <a:gd name="T1" fmla="*/ 325 h 653"/>
                  <a:gd name="T2" fmla="*/ 430 w 525"/>
                  <a:gd name="T3" fmla="*/ 325 h 653"/>
                  <a:gd name="T4" fmla="*/ 520 w 525"/>
                  <a:gd name="T5" fmla="*/ 483 h 653"/>
                  <a:gd name="T6" fmla="*/ 520 w 525"/>
                  <a:gd name="T7" fmla="*/ 483 h 653"/>
                  <a:gd name="T8" fmla="*/ 507 w 525"/>
                  <a:gd name="T9" fmla="*/ 560 h 653"/>
                  <a:gd name="T10" fmla="*/ 507 w 525"/>
                  <a:gd name="T11" fmla="*/ 560 h 653"/>
                  <a:gd name="T12" fmla="*/ 332 w 525"/>
                  <a:gd name="T13" fmla="*/ 614 h 653"/>
                  <a:gd name="T14" fmla="*/ 332 w 525"/>
                  <a:gd name="T15" fmla="*/ 614 h 653"/>
                  <a:gd name="T16" fmla="*/ 15 w 525"/>
                  <a:gd name="T17" fmla="*/ 244 h 653"/>
                  <a:gd name="T18" fmla="*/ 15 w 525"/>
                  <a:gd name="T19" fmla="*/ 244 h 653"/>
                  <a:gd name="T20" fmla="*/ 430 w 525"/>
                  <a:gd name="T21" fmla="*/ 32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653">
                    <a:moveTo>
                      <a:pt x="430" y="325"/>
                    </a:moveTo>
                    <a:lnTo>
                      <a:pt x="430" y="325"/>
                    </a:lnTo>
                    <a:cubicBezTo>
                      <a:pt x="488" y="350"/>
                      <a:pt x="524" y="414"/>
                      <a:pt x="520" y="483"/>
                    </a:cubicBezTo>
                    <a:lnTo>
                      <a:pt x="520" y="483"/>
                    </a:lnTo>
                    <a:cubicBezTo>
                      <a:pt x="517" y="516"/>
                      <a:pt x="513" y="546"/>
                      <a:pt x="507" y="560"/>
                    </a:cubicBezTo>
                    <a:lnTo>
                      <a:pt x="507" y="560"/>
                    </a:lnTo>
                    <a:cubicBezTo>
                      <a:pt x="489" y="599"/>
                      <a:pt x="428" y="652"/>
                      <a:pt x="332" y="614"/>
                    </a:cubicBezTo>
                    <a:lnTo>
                      <a:pt x="332" y="614"/>
                    </a:lnTo>
                    <a:cubicBezTo>
                      <a:pt x="236" y="576"/>
                      <a:pt x="23" y="375"/>
                      <a:pt x="15" y="244"/>
                    </a:cubicBezTo>
                    <a:lnTo>
                      <a:pt x="15" y="244"/>
                    </a:lnTo>
                    <a:cubicBezTo>
                      <a:pt x="0" y="0"/>
                      <a:pt x="278" y="260"/>
                      <a:pt x="430" y="325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2" name="Freeform 522">
                <a:extLst>
                  <a:ext uri="{FF2B5EF4-FFF2-40B4-BE49-F238E27FC236}">
                    <a16:creationId xmlns:a16="http://schemas.microsoft.com/office/drawing/2014/main" id="{BBF6477C-FAEC-CA4C-85BE-EC6099D9E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5288" y="12143356"/>
                <a:ext cx="478130" cy="391721"/>
              </a:xfrm>
              <a:custGeom>
                <a:avLst/>
                <a:gdLst>
                  <a:gd name="T0" fmla="*/ 709 w 733"/>
                  <a:gd name="T1" fmla="*/ 352 h 600"/>
                  <a:gd name="T2" fmla="*/ 709 w 733"/>
                  <a:gd name="T3" fmla="*/ 352 h 600"/>
                  <a:gd name="T4" fmla="*/ 721 w 733"/>
                  <a:gd name="T5" fmla="*/ 518 h 600"/>
                  <a:gd name="T6" fmla="*/ 721 w 733"/>
                  <a:gd name="T7" fmla="*/ 518 h 600"/>
                  <a:gd name="T8" fmla="*/ 544 w 733"/>
                  <a:gd name="T9" fmla="*/ 587 h 600"/>
                  <a:gd name="T10" fmla="*/ 544 w 733"/>
                  <a:gd name="T11" fmla="*/ 587 h 600"/>
                  <a:gd name="T12" fmla="*/ 98 w 733"/>
                  <a:gd name="T13" fmla="*/ 290 h 600"/>
                  <a:gd name="T14" fmla="*/ 98 w 733"/>
                  <a:gd name="T15" fmla="*/ 290 h 600"/>
                  <a:gd name="T16" fmla="*/ 647 w 733"/>
                  <a:gd name="T17" fmla="*/ 312 h 600"/>
                  <a:gd name="T18" fmla="*/ 709 w 733"/>
                  <a:gd name="T19" fmla="*/ 35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3" h="600">
                    <a:moveTo>
                      <a:pt x="709" y="352"/>
                    </a:moveTo>
                    <a:lnTo>
                      <a:pt x="709" y="352"/>
                    </a:lnTo>
                    <a:cubicBezTo>
                      <a:pt x="709" y="352"/>
                      <a:pt x="732" y="493"/>
                      <a:pt x="721" y="518"/>
                    </a:cubicBezTo>
                    <a:lnTo>
                      <a:pt x="721" y="518"/>
                    </a:lnTo>
                    <a:cubicBezTo>
                      <a:pt x="709" y="544"/>
                      <a:pt x="643" y="599"/>
                      <a:pt x="544" y="587"/>
                    </a:cubicBezTo>
                    <a:lnTo>
                      <a:pt x="544" y="587"/>
                    </a:lnTo>
                    <a:cubicBezTo>
                      <a:pt x="445" y="575"/>
                      <a:pt x="161" y="477"/>
                      <a:pt x="98" y="290"/>
                    </a:cubicBezTo>
                    <a:lnTo>
                      <a:pt x="98" y="290"/>
                    </a:lnTo>
                    <a:cubicBezTo>
                      <a:pt x="0" y="0"/>
                      <a:pt x="647" y="312"/>
                      <a:pt x="647" y="312"/>
                    </a:cubicBezTo>
                    <a:lnTo>
                      <a:pt x="709" y="352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3" name="Freeform 523">
                <a:extLst>
                  <a:ext uri="{FF2B5EF4-FFF2-40B4-BE49-F238E27FC236}">
                    <a16:creationId xmlns:a16="http://schemas.microsoft.com/office/drawing/2014/main" id="{951B97C4-5314-534A-B585-2AE80F282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3154" y="10821298"/>
                <a:ext cx="625027" cy="1624491"/>
              </a:xfrm>
              <a:custGeom>
                <a:avLst/>
                <a:gdLst>
                  <a:gd name="T0" fmla="*/ 23 w 955"/>
                  <a:gd name="T1" fmla="*/ 130 h 2485"/>
                  <a:gd name="T2" fmla="*/ 0 w 955"/>
                  <a:gd name="T3" fmla="*/ 2323 h 2485"/>
                  <a:gd name="T4" fmla="*/ 0 w 955"/>
                  <a:gd name="T5" fmla="*/ 2323 h 2485"/>
                  <a:gd name="T6" fmla="*/ 120 w 955"/>
                  <a:gd name="T7" fmla="*/ 2476 h 2485"/>
                  <a:gd name="T8" fmla="*/ 120 w 955"/>
                  <a:gd name="T9" fmla="*/ 2476 h 2485"/>
                  <a:gd name="T10" fmla="*/ 147 w 955"/>
                  <a:gd name="T11" fmla="*/ 2478 h 2485"/>
                  <a:gd name="T12" fmla="*/ 147 w 955"/>
                  <a:gd name="T13" fmla="*/ 2478 h 2485"/>
                  <a:gd name="T14" fmla="*/ 277 w 955"/>
                  <a:gd name="T15" fmla="*/ 2425 h 2485"/>
                  <a:gd name="T16" fmla="*/ 277 w 955"/>
                  <a:gd name="T17" fmla="*/ 2425 h 2485"/>
                  <a:gd name="T18" fmla="*/ 307 w 955"/>
                  <a:gd name="T19" fmla="*/ 2336 h 2485"/>
                  <a:gd name="T20" fmla="*/ 334 w 955"/>
                  <a:gd name="T21" fmla="*/ 1400 h 2485"/>
                  <a:gd name="T22" fmla="*/ 474 w 955"/>
                  <a:gd name="T23" fmla="*/ 563 h 2485"/>
                  <a:gd name="T24" fmla="*/ 668 w 955"/>
                  <a:gd name="T25" fmla="*/ 2044 h 2485"/>
                  <a:gd name="T26" fmla="*/ 668 w 955"/>
                  <a:gd name="T27" fmla="*/ 2044 h 2485"/>
                  <a:gd name="T28" fmla="*/ 721 w 955"/>
                  <a:gd name="T29" fmla="*/ 2142 h 2485"/>
                  <a:gd name="T30" fmla="*/ 721 w 955"/>
                  <a:gd name="T31" fmla="*/ 2142 h 2485"/>
                  <a:gd name="T32" fmla="*/ 808 w 955"/>
                  <a:gd name="T33" fmla="*/ 2166 h 2485"/>
                  <a:gd name="T34" fmla="*/ 808 w 955"/>
                  <a:gd name="T35" fmla="*/ 2166 h 2485"/>
                  <a:gd name="T36" fmla="*/ 926 w 955"/>
                  <a:gd name="T37" fmla="*/ 2108 h 2485"/>
                  <a:gd name="T38" fmla="*/ 926 w 955"/>
                  <a:gd name="T39" fmla="*/ 2108 h 2485"/>
                  <a:gd name="T40" fmla="*/ 954 w 955"/>
                  <a:gd name="T41" fmla="*/ 2029 h 2485"/>
                  <a:gd name="T42" fmla="*/ 877 w 955"/>
                  <a:gd name="T43" fmla="*/ 1137 h 2485"/>
                  <a:gd name="T44" fmla="*/ 849 w 955"/>
                  <a:gd name="T45" fmla="*/ 0 h 2485"/>
                  <a:gd name="T46" fmla="*/ 23 w 955"/>
                  <a:gd name="T47" fmla="*/ 130 h 2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5" h="2485">
                    <a:moveTo>
                      <a:pt x="23" y="130"/>
                    </a:moveTo>
                    <a:lnTo>
                      <a:pt x="0" y="2323"/>
                    </a:lnTo>
                    <a:lnTo>
                      <a:pt x="0" y="2323"/>
                    </a:lnTo>
                    <a:cubicBezTo>
                      <a:pt x="3" y="2400"/>
                      <a:pt x="53" y="2464"/>
                      <a:pt x="120" y="2476"/>
                    </a:cubicBezTo>
                    <a:lnTo>
                      <a:pt x="120" y="2476"/>
                    </a:lnTo>
                    <a:cubicBezTo>
                      <a:pt x="128" y="2477"/>
                      <a:pt x="137" y="2478"/>
                      <a:pt x="147" y="2478"/>
                    </a:cubicBezTo>
                    <a:lnTo>
                      <a:pt x="147" y="2478"/>
                    </a:lnTo>
                    <a:cubicBezTo>
                      <a:pt x="215" y="2484"/>
                      <a:pt x="254" y="2456"/>
                      <a:pt x="277" y="2425"/>
                    </a:cubicBezTo>
                    <a:lnTo>
                      <a:pt x="277" y="2425"/>
                    </a:lnTo>
                    <a:cubicBezTo>
                      <a:pt x="295" y="2400"/>
                      <a:pt x="305" y="2369"/>
                      <a:pt x="307" y="2336"/>
                    </a:cubicBezTo>
                    <a:lnTo>
                      <a:pt x="334" y="1400"/>
                    </a:lnTo>
                    <a:lnTo>
                      <a:pt x="474" y="563"/>
                    </a:lnTo>
                    <a:lnTo>
                      <a:pt x="668" y="2044"/>
                    </a:lnTo>
                    <a:lnTo>
                      <a:pt x="668" y="2044"/>
                    </a:lnTo>
                    <a:cubicBezTo>
                      <a:pt x="671" y="2084"/>
                      <a:pt x="690" y="2121"/>
                      <a:pt x="721" y="2142"/>
                    </a:cubicBezTo>
                    <a:lnTo>
                      <a:pt x="721" y="2142"/>
                    </a:lnTo>
                    <a:cubicBezTo>
                      <a:pt x="742" y="2156"/>
                      <a:pt x="771" y="2167"/>
                      <a:pt x="808" y="2166"/>
                    </a:cubicBezTo>
                    <a:lnTo>
                      <a:pt x="808" y="2166"/>
                    </a:lnTo>
                    <a:cubicBezTo>
                      <a:pt x="864" y="2164"/>
                      <a:pt x="903" y="2134"/>
                      <a:pt x="926" y="2108"/>
                    </a:cubicBezTo>
                    <a:lnTo>
                      <a:pt x="926" y="2108"/>
                    </a:lnTo>
                    <a:cubicBezTo>
                      <a:pt x="945" y="2087"/>
                      <a:pt x="954" y="2059"/>
                      <a:pt x="954" y="2029"/>
                    </a:cubicBezTo>
                    <a:lnTo>
                      <a:pt x="877" y="1137"/>
                    </a:lnTo>
                    <a:lnTo>
                      <a:pt x="849" y="0"/>
                    </a:lnTo>
                    <a:lnTo>
                      <a:pt x="23" y="13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4" name="Freeform 524">
                <a:extLst>
                  <a:ext uri="{FF2B5EF4-FFF2-40B4-BE49-F238E27FC236}">
                    <a16:creationId xmlns:a16="http://schemas.microsoft.com/office/drawing/2014/main" id="{DEC9756E-2CE6-064C-8BD6-9CE09B2D4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9563" y="9623093"/>
                <a:ext cx="138255" cy="201621"/>
              </a:xfrm>
              <a:custGeom>
                <a:avLst/>
                <a:gdLst>
                  <a:gd name="T0" fmla="*/ 175 w 211"/>
                  <a:gd name="T1" fmla="*/ 0 h 307"/>
                  <a:gd name="T2" fmla="*/ 209 w 211"/>
                  <a:gd name="T3" fmla="*/ 200 h 307"/>
                  <a:gd name="T4" fmla="*/ 209 w 211"/>
                  <a:gd name="T5" fmla="*/ 200 h 307"/>
                  <a:gd name="T6" fmla="*/ 135 w 211"/>
                  <a:gd name="T7" fmla="*/ 288 h 307"/>
                  <a:gd name="T8" fmla="*/ 135 w 211"/>
                  <a:gd name="T9" fmla="*/ 288 h 307"/>
                  <a:gd name="T10" fmla="*/ 35 w 211"/>
                  <a:gd name="T11" fmla="*/ 257 h 307"/>
                  <a:gd name="T12" fmla="*/ 0 w 211"/>
                  <a:gd name="T13" fmla="*/ 32 h 307"/>
                  <a:gd name="T14" fmla="*/ 175 w 211"/>
                  <a:gd name="T1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307">
                    <a:moveTo>
                      <a:pt x="175" y="0"/>
                    </a:moveTo>
                    <a:lnTo>
                      <a:pt x="209" y="200"/>
                    </a:lnTo>
                    <a:lnTo>
                      <a:pt x="209" y="200"/>
                    </a:lnTo>
                    <a:cubicBezTo>
                      <a:pt x="209" y="200"/>
                      <a:pt x="210" y="269"/>
                      <a:pt x="135" y="288"/>
                    </a:cubicBezTo>
                    <a:lnTo>
                      <a:pt x="135" y="288"/>
                    </a:lnTo>
                    <a:cubicBezTo>
                      <a:pt x="58" y="306"/>
                      <a:pt x="35" y="257"/>
                      <a:pt x="35" y="257"/>
                    </a:cubicBezTo>
                    <a:lnTo>
                      <a:pt x="0" y="32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5" name="Freeform 525">
                <a:extLst>
                  <a:ext uri="{FF2B5EF4-FFF2-40B4-BE49-F238E27FC236}">
                    <a16:creationId xmlns:a16="http://schemas.microsoft.com/office/drawing/2014/main" id="{A9D7B212-4723-E04F-BFA6-A0D86134F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7618" y="9271695"/>
                <a:ext cx="449327" cy="449327"/>
              </a:xfrm>
              <a:custGeom>
                <a:avLst/>
                <a:gdLst>
                  <a:gd name="T0" fmla="*/ 139 w 686"/>
                  <a:gd name="T1" fmla="*/ 548 h 687"/>
                  <a:gd name="T2" fmla="*/ 139 w 686"/>
                  <a:gd name="T3" fmla="*/ 548 h 687"/>
                  <a:gd name="T4" fmla="*/ 573 w 686"/>
                  <a:gd name="T5" fmla="*/ 572 h 687"/>
                  <a:gd name="T6" fmla="*/ 573 w 686"/>
                  <a:gd name="T7" fmla="*/ 572 h 687"/>
                  <a:gd name="T8" fmla="*/ 546 w 686"/>
                  <a:gd name="T9" fmla="*/ 137 h 687"/>
                  <a:gd name="T10" fmla="*/ 546 w 686"/>
                  <a:gd name="T11" fmla="*/ 137 h 687"/>
                  <a:gd name="T12" fmla="*/ 113 w 686"/>
                  <a:gd name="T13" fmla="*/ 113 h 687"/>
                  <a:gd name="T14" fmla="*/ 113 w 686"/>
                  <a:gd name="T15" fmla="*/ 113 h 687"/>
                  <a:gd name="T16" fmla="*/ 139 w 686"/>
                  <a:gd name="T17" fmla="*/ 548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6" h="687">
                    <a:moveTo>
                      <a:pt x="139" y="548"/>
                    </a:moveTo>
                    <a:lnTo>
                      <a:pt x="139" y="548"/>
                    </a:lnTo>
                    <a:cubicBezTo>
                      <a:pt x="266" y="675"/>
                      <a:pt x="461" y="686"/>
                      <a:pt x="573" y="572"/>
                    </a:cubicBezTo>
                    <a:lnTo>
                      <a:pt x="573" y="572"/>
                    </a:lnTo>
                    <a:cubicBezTo>
                      <a:pt x="685" y="458"/>
                      <a:pt x="673" y="263"/>
                      <a:pt x="546" y="137"/>
                    </a:cubicBezTo>
                    <a:lnTo>
                      <a:pt x="546" y="137"/>
                    </a:lnTo>
                    <a:cubicBezTo>
                      <a:pt x="419" y="10"/>
                      <a:pt x="225" y="0"/>
                      <a:pt x="113" y="113"/>
                    </a:cubicBezTo>
                    <a:lnTo>
                      <a:pt x="113" y="113"/>
                    </a:lnTo>
                    <a:cubicBezTo>
                      <a:pt x="0" y="227"/>
                      <a:pt x="12" y="422"/>
                      <a:pt x="139" y="548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6" name="Freeform 527">
                <a:extLst>
                  <a:ext uri="{FF2B5EF4-FFF2-40B4-BE49-F238E27FC236}">
                    <a16:creationId xmlns:a16="http://schemas.microsoft.com/office/drawing/2014/main" id="{B996B8C0-B509-544D-AFD1-3111EE613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1348" y="11189977"/>
                <a:ext cx="172818" cy="1036909"/>
              </a:xfrm>
              <a:custGeom>
                <a:avLst/>
                <a:gdLst>
                  <a:gd name="T0" fmla="*/ 0 w 264"/>
                  <a:gd name="T1" fmla="*/ 0 h 1589"/>
                  <a:gd name="T2" fmla="*/ 194 w 264"/>
                  <a:gd name="T3" fmla="*/ 1481 h 1589"/>
                  <a:gd name="T4" fmla="*/ 194 w 264"/>
                  <a:gd name="T5" fmla="*/ 1481 h 1589"/>
                  <a:gd name="T6" fmla="*/ 247 w 264"/>
                  <a:gd name="T7" fmla="*/ 1579 h 1589"/>
                  <a:gd name="T8" fmla="*/ 247 w 264"/>
                  <a:gd name="T9" fmla="*/ 1579 h 1589"/>
                  <a:gd name="T10" fmla="*/ 263 w 264"/>
                  <a:gd name="T11" fmla="*/ 1588 h 1589"/>
                  <a:gd name="T12" fmla="*/ 263 w 264"/>
                  <a:gd name="T13" fmla="*/ 1588 h 1589"/>
                  <a:gd name="T14" fmla="*/ 84 w 264"/>
                  <a:gd name="T15" fmla="*/ 176 h 1589"/>
                  <a:gd name="T16" fmla="*/ 84 w 264"/>
                  <a:gd name="T17" fmla="*/ 176 h 1589"/>
                  <a:gd name="T18" fmla="*/ 0 w 264"/>
                  <a:gd name="T19" fmla="*/ 0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589">
                    <a:moveTo>
                      <a:pt x="0" y="0"/>
                    </a:moveTo>
                    <a:lnTo>
                      <a:pt x="194" y="1481"/>
                    </a:lnTo>
                    <a:lnTo>
                      <a:pt x="194" y="1481"/>
                    </a:lnTo>
                    <a:cubicBezTo>
                      <a:pt x="197" y="1521"/>
                      <a:pt x="216" y="1558"/>
                      <a:pt x="247" y="1579"/>
                    </a:cubicBezTo>
                    <a:lnTo>
                      <a:pt x="247" y="1579"/>
                    </a:lnTo>
                    <a:cubicBezTo>
                      <a:pt x="252" y="1582"/>
                      <a:pt x="257" y="1586"/>
                      <a:pt x="263" y="1588"/>
                    </a:cubicBezTo>
                    <a:lnTo>
                      <a:pt x="263" y="1588"/>
                    </a:lnTo>
                    <a:cubicBezTo>
                      <a:pt x="223" y="1558"/>
                      <a:pt x="106" y="314"/>
                      <a:pt x="84" y="176"/>
                    </a:cubicBezTo>
                    <a:lnTo>
                      <a:pt x="84" y="176"/>
                    </a:lnTo>
                    <a:cubicBezTo>
                      <a:pt x="63" y="38"/>
                      <a:pt x="0" y="0"/>
                      <a:pt x="0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A480300D-4C5C-5546-A87F-95EF500D7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4232" y="8938991"/>
                <a:ext cx="246501" cy="571115"/>
              </a:xfrm>
              <a:custGeom>
                <a:avLst/>
                <a:gdLst>
                  <a:gd name="connsiteX0" fmla="*/ 71845 w 246501"/>
                  <a:gd name="connsiteY0" fmla="*/ 494 h 571115"/>
                  <a:gd name="connsiteX1" fmla="*/ 91960 w 246501"/>
                  <a:gd name="connsiteY1" fmla="*/ 12581 h 571115"/>
                  <a:gd name="connsiteX2" fmla="*/ 104338 w 246501"/>
                  <a:gd name="connsiteY2" fmla="*/ 27507 h 571115"/>
                  <a:gd name="connsiteX3" fmla="*/ 148640 w 246501"/>
                  <a:gd name="connsiteY3" fmla="*/ 100191 h 571115"/>
                  <a:gd name="connsiteX4" fmla="*/ 161670 w 246501"/>
                  <a:gd name="connsiteY4" fmla="*/ 143671 h 571115"/>
                  <a:gd name="connsiteX5" fmla="*/ 162974 w 246501"/>
                  <a:gd name="connsiteY5" fmla="*/ 187151 h 571115"/>
                  <a:gd name="connsiteX6" fmla="*/ 162657 w 246501"/>
                  <a:gd name="connsiteY6" fmla="*/ 187238 h 571115"/>
                  <a:gd name="connsiteX7" fmla="*/ 246501 w 246501"/>
                  <a:gd name="connsiteY7" fmla="*/ 571115 h 571115"/>
                  <a:gd name="connsiteX8" fmla="*/ 119940 w 246501"/>
                  <a:gd name="connsiteY8" fmla="*/ 506242 h 571115"/>
                  <a:gd name="connsiteX9" fmla="*/ 95906 w 246501"/>
                  <a:gd name="connsiteY9" fmla="*/ 203545 h 571115"/>
                  <a:gd name="connsiteX10" fmla="*/ 54173 w 246501"/>
                  <a:gd name="connsiteY10" fmla="*/ 144969 h 571115"/>
                  <a:gd name="connsiteX11" fmla="*/ 6614 w 246501"/>
                  <a:gd name="connsiteY11" fmla="*/ 125500 h 571115"/>
                  <a:gd name="connsiteX12" fmla="*/ 98 w 246501"/>
                  <a:gd name="connsiteY12" fmla="*/ 114468 h 571115"/>
                  <a:gd name="connsiteX13" fmla="*/ 12477 w 246501"/>
                  <a:gd name="connsiteY13" fmla="*/ 106031 h 571115"/>
                  <a:gd name="connsiteX14" fmla="*/ 41143 w 246501"/>
                  <a:gd name="connsiteY14" fmla="*/ 111872 h 571115"/>
                  <a:gd name="connsiteX15" fmla="*/ 18340 w 246501"/>
                  <a:gd name="connsiteY15" fmla="*/ 49572 h 571115"/>
                  <a:gd name="connsiteX16" fmla="*/ 37886 w 246501"/>
                  <a:gd name="connsiteY16" fmla="*/ 11932 h 571115"/>
                  <a:gd name="connsiteX17" fmla="*/ 48310 w 246501"/>
                  <a:gd name="connsiteY17" fmla="*/ 5442 h 571115"/>
                  <a:gd name="connsiteX18" fmla="*/ 71845 w 246501"/>
                  <a:gd name="connsiteY18" fmla="*/ 494 h 57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6501" h="571115">
                    <a:moveTo>
                      <a:pt x="71845" y="494"/>
                    </a:moveTo>
                    <a:cubicBezTo>
                      <a:pt x="79745" y="1873"/>
                      <a:pt x="87074" y="6092"/>
                      <a:pt x="91960" y="12581"/>
                    </a:cubicBezTo>
                    <a:lnTo>
                      <a:pt x="104338" y="27507"/>
                    </a:lnTo>
                    <a:lnTo>
                      <a:pt x="148640" y="100191"/>
                    </a:lnTo>
                    <a:cubicBezTo>
                      <a:pt x="156458" y="113170"/>
                      <a:pt x="160368" y="128096"/>
                      <a:pt x="161670" y="143671"/>
                    </a:cubicBezTo>
                    <a:lnTo>
                      <a:pt x="162974" y="187151"/>
                    </a:lnTo>
                    <a:lnTo>
                      <a:pt x="162657" y="187238"/>
                    </a:lnTo>
                    <a:lnTo>
                      <a:pt x="246501" y="571115"/>
                    </a:lnTo>
                    <a:lnTo>
                      <a:pt x="119940" y="506242"/>
                    </a:lnTo>
                    <a:lnTo>
                      <a:pt x="95906" y="203545"/>
                    </a:lnTo>
                    <a:lnTo>
                      <a:pt x="54173" y="144969"/>
                    </a:lnTo>
                    <a:lnTo>
                      <a:pt x="6614" y="125500"/>
                    </a:lnTo>
                    <a:cubicBezTo>
                      <a:pt x="2053" y="123553"/>
                      <a:pt x="-553" y="119010"/>
                      <a:pt x="98" y="114468"/>
                    </a:cubicBezTo>
                    <a:cubicBezTo>
                      <a:pt x="1402" y="108627"/>
                      <a:pt x="6614" y="105382"/>
                      <a:pt x="12477" y="106031"/>
                    </a:cubicBezTo>
                    <a:lnTo>
                      <a:pt x="41143" y="111872"/>
                    </a:lnTo>
                    <a:lnTo>
                      <a:pt x="18340" y="49572"/>
                    </a:lnTo>
                    <a:cubicBezTo>
                      <a:pt x="17038" y="34646"/>
                      <a:pt x="24856" y="19720"/>
                      <a:pt x="37886" y="11932"/>
                    </a:cubicBezTo>
                    <a:lnTo>
                      <a:pt x="48310" y="5442"/>
                    </a:lnTo>
                    <a:cubicBezTo>
                      <a:pt x="55476" y="575"/>
                      <a:pt x="63946" y="-885"/>
                      <a:pt x="71845" y="494"/>
                    </a:cubicBez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DEFBDD87-3423-B043-856F-FAB44179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2590" y="9416925"/>
                <a:ext cx="1140795" cy="1645016"/>
              </a:xfrm>
              <a:custGeom>
                <a:avLst/>
                <a:gdLst>
                  <a:gd name="connsiteX0" fmla="*/ 1026797 w 1140795"/>
                  <a:gd name="connsiteY0" fmla="*/ 94 h 1645016"/>
                  <a:gd name="connsiteX1" fmla="*/ 1132398 w 1140795"/>
                  <a:gd name="connsiteY1" fmla="*/ 42621 h 1645016"/>
                  <a:gd name="connsiteX2" fmla="*/ 1060263 w 1140795"/>
                  <a:gd name="connsiteY2" fmla="*/ 456091 h 1645016"/>
                  <a:gd name="connsiteX3" fmla="*/ 1014028 w 1140795"/>
                  <a:gd name="connsiteY3" fmla="*/ 550307 h 1645016"/>
                  <a:gd name="connsiteX4" fmla="*/ 1023212 w 1140795"/>
                  <a:gd name="connsiteY4" fmla="*/ 594010 h 1645016"/>
                  <a:gd name="connsiteX5" fmla="*/ 1031214 w 1140795"/>
                  <a:gd name="connsiteY5" fmla="*/ 1402810 h 1645016"/>
                  <a:gd name="connsiteX6" fmla="*/ 838911 w 1140795"/>
                  <a:gd name="connsiteY6" fmla="*/ 1592132 h 1645016"/>
                  <a:gd name="connsiteX7" fmla="*/ 652495 w 1140795"/>
                  <a:gd name="connsiteY7" fmla="*/ 1645011 h 1645016"/>
                  <a:gd name="connsiteX8" fmla="*/ 467386 w 1140795"/>
                  <a:gd name="connsiteY8" fmla="*/ 1503346 h 1645016"/>
                  <a:gd name="connsiteX9" fmla="*/ 464361 w 1140795"/>
                  <a:gd name="connsiteY9" fmla="*/ 957741 h 1645016"/>
                  <a:gd name="connsiteX10" fmla="*/ 451401 w 1140795"/>
                  <a:gd name="connsiteY10" fmla="*/ 788376 h 1645016"/>
                  <a:gd name="connsiteX11" fmla="*/ 434057 w 1140795"/>
                  <a:gd name="connsiteY11" fmla="*/ 765087 h 1645016"/>
                  <a:gd name="connsiteX12" fmla="*/ 3943 w 1140795"/>
                  <a:gd name="connsiteY12" fmla="*/ 396658 h 1645016"/>
                  <a:gd name="connsiteX13" fmla="*/ 37950 w 1140795"/>
                  <a:gd name="connsiteY13" fmla="*/ 264771 h 1645016"/>
                  <a:gd name="connsiteX14" fmla="*/ 65008 w 1140795"/>
                  <a:gd name="connsiteY14" fmla="*/ 253019 h 1645016"/>
                  <a:gd name="connsiteX15" fmla="*/ 91576 w 1140795"/>
                  <a:gd name="connsiteY15" fmla="*/ 270647 h 1645016"/>
                  <a:gd name="connsiteX16" fmla="*/ 414182 w 1140795"/>
                  <a:gd name="connsiteY16" fmla="*/ 467145 h 1645016"/>
                  <a:gd name="connsiteX17" fmla="*/ 421609 w 1140795"/>
                  <a:gd name="connsiteY17" fmla="*/ 466085 h 1645016"/>
                  <a:gd name="connsiteX18" fmla="*/ 421600 w 1140795"/>
                  <a:gd name="connsiteY18" fmla="*/ 465994 h 1645016"/>
                  <a:gd name="connsiteX19" fmla="*/ 664922 w 1140795"/>
                  <a:gd name="connsiteY19" fmla="*/ 341303 h 1645016"/>
                  <a:gd name="connsiteX20" fmla="*/ 828893 w 1140795"/>
                  <a:gd name="connsiteY20" fmla="*/ 282688 h 1645016"/>
                  <a:gd name="connsiteX21" fmla="*/ 867195 w 1140795"/>
                  <a:gd name="connsiteY21" fmla="*/ 285414 h 1645016"/>
                  <a:gd name="connsiteX22" fmla="*/ 879070 w 1140795"/>
                  <a:gd name="connsiteY22" fmla="*/ 282411 h 1645016"/>
                  <a:gd name="connsiteX23" fmla="*/ 979212 w 1140795"/>
                  <a:gd name="connsiteY23" fmla="*/ 166933 h 1645016"/>
                  <a:gd name="connsiteX24" fmla="*/ 994856 w 1140795"/>
                  <a:gd name="connsiteY24" fmla="*/ 27573 h 1645016"/>
                  <a:gd name="connsiteX25" fmla="*/ 1026797 w 1140795"/>
                  <a:gd name="connsiteY25" fmla="*/ 94 h 164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40795" h="1645016">
                    <a:moveTo>
                      <a:pt x="1026797" y="94"/>
                    </a:moveTo>
                    <a:cubicBezTo>
                      <a:pt x="1065257" y="5328"/>
                      <a:pt x="1124576" y="16450"/>
                      <a:pt x="1132398" y="42621"/>
                    </a:cubicBezTo>
                    <a:cubicBezTo>
                      <a:pt x="1142664" y="76398"/>
                      <a:pt x="1161415" y="224887"/>
                      <a:pt x="1060263" y="456091"/>
                    </a:cubicBezTo>
                    <a:lnTo>
                      <a:pt x="1014028" y="550307"/>
                    </a:lnTo>
                    <a:lnTo>
                      <a:pt x="1023212" y="594010"/>
                    </a:lnTo>
                    <a:cubicBezTo>
                      <a:pt x="1072054" y="901066"/>
                      <a:pt x="1060649" y="1331325"/>
                      <a:pt x="1031214" y="1402810"/>
                    </a:cubicBezTo>
                    <a:cubicBezTo>
                      <a:pt x="994585" y="1490290"/>
                      <a:pt x="903012" y="1555573"/>
                      <a:pt x="838911" y="1592132"/>
                    </a:cubicBezTo>
                    <a:cubicBezTo>
                      <a:pt x="782005" y="1624774"/>
                      <a:pt x="717904" y="1645011"/>
                      <a:pt x="652495" y="1645011"/>
                    </a:cubicBezTo>
                    <a:cubicBezTo>
                      <a:pt x="587085" y="1645664"/>
                      <a:pt x="462808" y="1587562"/>
                      <a:pt x="467386" y="1503346"/>
                    </a:cubicBezTo>
                    <a:cubicBezTo>
                      <a:pt x="477852" y="1308149"/>
                      <a:pt x="474418" y="1128457"/>
                      <a:pt x="464361" y="957741"/>
                    </a:cubicBezTo>
                    <a:lnTo>
                      <a:pt x="451401" y="788376"/>
                    </a:lnTo>
                    <a:lnTo>
                      <a:pt x="434057" y="765087"/>
                    </a:lnTo>
                    <a:cubicBezTo>
                      <a:pt x="327112" y="662523"/>
                      <a:pt x="58877" y="598324"/>
                      <a:pt x="3943" y="396658"/>
                    </a:cubicBezTo>
                    <a:cubicBezTo>
                      <a:pt x="-10445" y="344426"/>
                      <a:pt x="17676" y="296111"/>
                      <a:pt x="37950" y="264771"/>
                    </a:cubicBezTo>
                    <a:cubicBezTo>
                      <a:pt x="44163" y="255631"/>
                      <a:pt x="54626" y="251877"/>
                      <a:pt x="65008" y="253019"/>
                    </a:cubicBezTo>
                    <a:cubicBezTo>
                      <a:pt x="75390" y="254162"/>
                      <a:pt x="85690" y="260201"/>
                      <a:pt x="91576" y="270647"/>
                    </a:cubicBezTo>
                    <a:cubicBezTo>
                      <a:pt x="204307" y="476884"/>
                      <a:pt x="373616" y="471671"/>
                      <a:pt x="414182" y="467145"/>
                    </a:cubicBezTo>
                    <a:lnTo>
                      <a:pt x="421609" y="466085"/>
                    </a:lnTo>
                    <a:lnTo>
                      <a:pt x="421600" y="465994"/>
                    </a:lnTo>
                    <a:cubicBezTo>
                      <a:pt x="421600" y="465994"/>
                      <a:pt x="461500" y="422907"/>
                      <a:pt x="664922" y="341303"/>
                    </a:cubicBezTo>
                    <a:cubicBezTo>
                      <a:pt x="666966" y="340487"/>
                      <a:pt x="748983" y="287903"/>
                      <a:pt x="828893" y="282688"/>
                    </a:cubicBezTo>
                    <a:lnTo>
                      <a:pt x="867195" y="285414"/>
                    </a:lnTo>
                    <a:lnTo>
                      <a:pt x="879070" y="282411"/>
                    </a:lnTo>
                    <a:cubicBezTo>
                      <a:pt x="922011" y="268018"/>
                      <a:pt x="967804" y="236286"/>
                      <a:pt x="979212" y="166933"/>
                    </a:cubicBezTo>
                    <a:cubicBezTo>
                      <a:pt x="990945" y="94963"/>
                      <a:pt x="994856" y="52435"/>
                      <a:pt x="994856" y="27573"/>
                    </a:cubicBezTo>
                    <a:cubicBezTo>
                      <a:pt x="996160" y="11216"/>
                      <a:pt x="1009849" y="-1215"/>
                      <a:pt x="1026797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FA9B0CB3-EDE2-EA40-87C9-AF4313E58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2387" y="9220017"/>
                <a:ext cx="211274" cy="581000"/>
              </a:xfrm>
              <a:custGeom>
                <a:avLst/>
                <a:gdLst>
                  <a:gd name="connsiteX0" fmla="*/ 63623 w 211274"/>
                  <a:gd name="connsiteY0" fmla="*/ 860 h 581000"/>
                  <a:gd name="connsiteX1" fmla="*/ 75294 w 211274"/>
                  <a:gd name="connsiteY1" fmla="*/ 3466 h 581000"/>
                  <a:gd name="connsiteX2" fmla="*/ 106416 w 211274"/>
                  <a:gd name="connsiteY2" fmla="*/ 32783 h 581000"/>
                  <a:gd name="connsiteX3" fmla="*/ 105768 w 211274"/>
                  <a:gd name="connsiteY3" fmla="*/ 99236 h 581000"/>
                  <a:gd name="connsiteX4" fmla="*/ 131055 w 211274"/>
                  <a:gd name="connsiteY4" fmla="*/ 84252 h 581000"/>
                  <a:gd name="connsiteX5" fmla="*/ 145319 w 211274"/>
                  <a:gd name="connsiteY5" fmla="*/ 87509 h 581000"/>
                  <a:gd name="connsiteX6" fmla="*/ 143374 w 211274"/>
                  <a:gd name="connsiteY6" fmla="*/ 100539 h 581000"/>
                  <a:gd name="connsiteX7" fmla="*/ 105768 w 211274"/>
                  <a:gd name="connsiteY7" fmla="*/ 134417 h 581000"/>
                  <a:gd name="connsiteX8" fmla="*/ 86241 w 211274"/>
                  <a:gd name="connsiteY8" fmla="*/ 203933 h 581000"/>
                  <a:gd name="connsiteX9" fmla="*/ 211274 w 211274"/>
                  <a:gd name="connsiteY9" fmla="*/ 475816 h 581000"/>
                  <a:gd name="connsiteX10" fmla="*/ 131465 w 211274"/>
                  <a:gd name="connsiteY10" fmla="*/ 581000 h 581000"/>
                  <a:gd name="connsiteX11" fmla="*/ 18994 w 211274"/>
                  <a:gd name="connsiteY11" fmla="*/ 211378 h 581000"/>
                  <a:gd name="connsiteX12" fmla="*/ 17588 w 211274"/>
                  <a:gd name="connsiteY12" fmla="*/ 211294 h 581000"/>
                  <a:gd name="connsiteX13" fmla="*/ 3972 w 211274"/>
                  <a:gd name="connsiteY13" fmla="*/ 169598 h 581000"/>
                  <a:gd name="connsiteX14" fmla="*/ 2027 w 211274"/>
                  <a:gd name="connsiteY14" fmla="*/ 123993 h 581000"/>
                  <a:gd name="connsiteX15" fmla="*/ 18885 w 211274"/>
                  <a:gd name="connsiteY15" fmla="*/ 40601 h 581000"/>
                  <a:gd name="connsiteX16" fmla="*/ 24720 w 211274"/>
                  <a:gd name="connsiteY16" fmla="*/ 23011 h 581000"/>
                  <a:gd name="connsiteX17" fmla="*/ 63623 w 211274"/>
                  <a:gd name="connsiteY17" fmla="*/ 860 h 5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274" h="581000">
                    <a:moveTo>
                      <a:pt x="63623" y="860"/>
                    </a:moveTo>
                    <a:lnTo>
                      <a:pt x="75294" y="3466"/>
                    </a:lnTo>
                    <a:cubicBezTo>
                      <a:pt x="90207" y="6723"/>
                      <a:pt x="101878" y="17799"/>
                      <a:pt x="106416" y="32783"/>
                    </a:cubicBezTo>
                    <a:lnTo>
                      <a:pt x="105768" y="99236"/>
                    </a:lnTo>
                    <a:lnTo>
                      <a:pt x="131055" y="84252"/>
                    </a:lnTo>
                    <a:cubicBezTo>
                      <a:pt x="135593" y="80994"/>
                      <a:pt x="142077" y="82297"/>
                      <a:pt x="145319" y="87509"/>
                    </a:cubicBezTo>
                    <a:cubicBezTo>
                      <a:pt x="147913" y="91418"/>
                      <a:pt x="147264" y="96630"/>
                      <a:pt x="143374" y="100539"/>
                    </a:cubicBezTo>
                    <a:lnTo>
                      <a:pt x="105768" y="134417"/>
                    </a:lnTo>
                    <a:lnTo>
                      <a:pt x="86241" y="203933"/>
                    </a:lnTo>
                    <a:lnTo>
                      <a:pt x="211274" y="475816"/>
                    </a:lnTo>
                    <a:lnTo>
                      <a:pt x="131465" y="581000"/>
                    </a:lnTo>
                    <a:lnTo>
                      <a:pt x="18994" y="211378"/>
                    </a:lnTo>
                    <a:lnTo>
                      <a:pt x="17588" y="211294"/>
                    </a:lnTo>
                    <a:lnTo>
                      <a:pt x="3972" y="169598"/>
                    </a:lnTo>
                    <a:cubicBezTo>
                      <a:pt x="-567" y="155265"/>
                      <a:pt x="-1215" y="139629"/>
                      <a:pt x="2027" y="123993"/>
                    </a:cubicBezTo>
                    <a:lnTo>
                      <a:pt x="18885" y="40601"/>
                    </a:lnTo>
                    <a:lnTo>
                      <a:pt x="24720" y="23011"/>
                    </a:lnTo>
                    <a:cubicBezTo>
                      <a:pt x="29907" y="6723"/>
                      <a:pt x="46765" y="-3049"/>
                      <a:pt x="63623" y="860"/>
                    </a:cubicBez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0" name="Freeform 534">
                <a:extLst>
                  <a:ext uri="{FF2B5EF4-FFF2-40B4-BE49-F238E27FC236}">
                    <a16:creationId xmlns:a16="http://schemas.microsoft.com/office/drawing/2014/main" id="{6A9DA21B-2B3B-FA4C-8B24-1128D077E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2955" y="9951447"/>
                <a:ext cx="561660" cy="1111797"/>
              </a:xfrm>
              <a:custGeom>
                <a:avLst/>
                <a:gdLst>
                  <a:gd name="T0" fmla="*/ 654 w 862"/>
                  <a:gd name="T1" fmla="*/ 321 h 1701"/>
                  <a:gd name="T2" fmla="*/ 654 w 862"/>
                  <a:gd name="T3" fmla="*/ 321 h 1701"/>
                  <a:gd name="T4" fmla="*/ 861 w 862"/>
                  <a:gd name="T5" fmla="*/ 1699 h 1701"/>
                  <a:gd name="T6" fmla="*/ 861 w 862"/>
                  <a:gd name="T7" fmla="*/ 1699 h 1701"/>
                  <a:gd name="T8" fmla="*/ 578 w 862"/>
                  <a:gd name="T9" fmla="*/ 1482 h 1701"/>
                  <a:gd name="T10" fmla="*/ 578 w 862"/>
                  <a:gd name="T11" fmla="*/ 1482 h 1701"/>
                  <a:gd name="T12" fmla="*/ 555 w 862"/>
                  <a:gd name="T13" fmla="*/ 384 h 1701"/>
                  <a:gd name="T14" fmla="*/ 555 w 862"/>
                  <a:gd name="T15" fmla="*/ 384 h 1701"/>
                  <a:gd name="T16" fmla="*/ 0 w 862"/>
                  <a:gd name="T17" fmla="*/ 0 h 1701"/>
                  <a:gd name="T18" fmla="*/ 0 w 862"/>
                  <a:gd name="T19" fmla="*/ 0 h 1701"/>
                  <a:gd name="T20" fmla="*/ 654 w 862"/>
                  <a:gd name="T21" fmla="*/ 321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2" h="1701">
                    <a:moveTo>
                      <a:pt x="654" y="321"/>
                    </a:moveTo>
                    <a:lnTo>
                      <a:pt x="654" y="321"/>
                    </a:lnTo>
                    <a:cubicBezTo>
                      <a:pt x="682" y="450"/>
                      <a:pt x="603" y="1451"/>
                      <a:pt x="861" y="1699"/>
                    </a:cubicBezTo>
                    <a:lnTo>
                      <a:pt x="861" y="1699"/>
                    </a:lnTo>
                    <a:cubicBezTo>
                      <a:pt x="761" y="1700"/>
                      <a:pt x="571" y="1611"/>
                      <a:pt x="578" y="1482"/>
                    </a:cubicBezTo>
                    <a:lnTo>
                      <a:pt x="578" y="1482"/>
                    </a:lnTo>
                    <a:cubicBezTo>
                      <a:pt x="599" y="1081"/>
                      <a:pt x="582" y="723"/>
                      <a:pt x="555" y="384"/>
                    </a:cubicBezTo>
                    <a:lnTo>
                      <a:pt x="555" y="384"/>
                    </a:lnTo>
                    <a:cubicBezTo>
                      <a:pt x="453" y="252"/>
                      <a:pt x="175" y="169"/>
                      <a:pt x="0" y="0"/>
                    </a:cubicBezTo>
                    <a:lnTo>
                      <a:pt x="0" y="0"/>
                    </a:lnTo>
                    <a:cubicBezTo>
                      <a:pt x="13" y="5"/>
                      <a:pt x="626" y="193"/>
                      <a:pt x="654" y="321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1" name="Freeform 535">
                <a:extLst>
                  <a:ext uri="{FF2B5EF4-FFF2-40B4-BE49-F238E27FC236}">
                    <a16:creationId xmlns:a16="http://schemas.microsoft.com/office/drawing/2014/main" id="{17D50906-568B-3746-AC51-37A23A606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2283" y="9692219"/>
                <a:ext cx="201621" cy="123852"/>
              </a:xfrm>
              <a:custGeom>
                <a:avLst/>
                <a:gdLst>
                  <a:gd name="T0" fmla="*/ 307 w 308"/>
                  <a:gd name="T1" fmla="*/ 46 h 188"/>
                  <a:gd name="T2" fmla="*/ 264 w 308"/>
                  <a:gd name="T3" fmla="*/ 0 h 188"/>
                  <a:gd name="T4" fmla="*/ 264 w 308"/>
                  <a:gd name="T5" fmla="*/ 0 h 188"/>
                  <a:gd name="T6" fmla="*/ 133 w 308"/>
                  <a:gd name="T7" fmla="*/ 87 h 188"/>
                  <a:gd name="T8" fmla="*/ 133 w 308"/>
                  <a:gd name="T9" fmla="*/ 87 h 188"/>
                  <a:gd name="T10" fmla="*/ 28 w 308"/>
                  <a:gd name="T11" fmla="*/ 108 h 188"/>
                  <a:gd name="T12" fmla="*/ 0 w 308"/>
                  <a:gd name="T13" fmla="*/ 187 h 188"/>
                  <a:gd name="T14" fmla="*/ 0 w 308"/>
                  <a:gd name="T15" fmla="*/ 187 h 188"/>
                  <a:gd name="T16" fmla="*/ 307 w 308"/>
                  <a:gd name="T17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88">
                    <a:moveTo>
                      <a:pt x="307" y="46"/>
                    </a:moveTo>
                    <a:lnTo>
                      <a:pt x="264" y="0"/>
                    </a:lnTo>
                    <a:lnTo>
                      <a:pt x="264" y="0"/>
                    </a:lnTo>
                    <a:cubicBezTo>
                      <a:pt x="264" y="0"/>
                      <a:pt x="191" y="75"/>
                      <a:pt x="133" y="87"/>
                    </a:cubicBezTo>
                    <a:lnTo>
                      <a:pt x="133" y="87"/>
                    </a:lnTo>
                    <a:cubicBezTo>
                      <a:pt x="133" y="87"/>
                      <a:pt x="63" y="107"/>
                      <a:pt x="28" y="108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231" y="171"/>
                      <a:pt x="307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2" name="Freeform 536">
                <a:extLst>
                  <a:ext uri="{FF2B5EF4-FFF2-40B4-BE49-F238E27FC236}">
                    <a16:creationId xmlns:a16="http://schemas.microsoft.com/office/drawing/2014/main" id="{4EBA94D8-4611-B249-AFB9-80FC3EDF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2730" y="9188166"/>
                <a:ext cx="555899" cy="466609"/>
              </a:xfrm>
              <a:custGeom>
                <a:avLst/>
                <a:gdLst>
                  <a:gd name="T0" fmla="*/ 439 w 853"/>
                  <a:gd name="T1" fmla="*/ 581 h 714"/>
                  <a:gd name="T2" fmla="*/ 439 w 853"/>
                  <a:gd name="T3" fmla="*/ 581 h 714"/>
                  <a:gd name="T4" fmla="*/ 405 w 853"/>
                  <a:gd name="T5" fmla="*/ 581 h 714"/>
                  <a:gd name="T6" fmla="*/ 405 w 853"/>
                  <a:gd name="T7" fmla="*/ 581 h 714"/>
                  <a:gd name="T8" fmla="*/ 316 w 853"/>
                  <a:gd name="T9" fmla="*/ 502 h 714"/>
                  <a:gd name="T10" fmla="*/ 316 w 853"/>
                  <a:gd name="T11" fmla="*/ 502 h 714"/>
                  <a:gd name="T12" fmla="*/ 57 w 853"/>
                  <a:gd name="T13" fmla="*/ 460 h 714"/>
                  <a:gd name="T14" fmla="*/ 57 w 853"/>
                  <a:gd name="T15" fmla="*/ 460 h 714"/>
                  <a:gd name="T16" fmla="*/ 5 w 853"/>
                  <a:gd name="T17" fmla="*/ 264 h 714"/>
                  <a:gd name="T18" fmla="*/ 5 w 853"/>
                  <a:gd name="T19" fmla="*/ 264 h 714"/>
                  <a:gd name="T20" fmla="*/ 255 w 853"/>
                  <a:gd name="T21" fmla="*/ 146 h 714"/>
                  <a:gd name="T22" fmla="*/ 255 w 853"/>
                  <a:gd name="T23" fmla="*/ 146 h 714"/>
                  <a:gd name="T24" fmla="*/ 752 w 853"/>
                  <a:gd name="T25" fmla="*/ 280 h 714"/>
                  <a:gd name="T26" fmla="*/ 752 w 853"/>
                  <a:gd name="T27" fmla="*/ 280 h 714"/>
                  <a:gd name="T28" fmla="*/ 695 w 853"/>
                  <a:gd name="T29" fmla="*/ 694 h 714"/>
                  <a:gd name="T30" fmla="*/ 695 w 853"/>
                  <a:gd name="T31" fmla="*/ 694 h 714"/>
                  <a:gd name="T32" fmla="*/ 497 w 853"/>
                  <a:gd name="T33" fmla="*/ 666 h 714"/>
                  <a:gd name="T34" fmla="*/ 497 w 853"/>
                  <a:gd name="T35" fmla="*/ 666 h 714"/>
                  <a:gd name="T36" fmla="*/ 513 w 853"/>
                  <a:gd name="T37" fmla="*/ 596 h 714"/>
                  <a:gd name="T38" fmla="*/ 513 w 853"/>
                  <a:gd name="T39" fmla="*/ 596 h 714"/>
                  <a:gd name="T40" fmla="*/ 439 w 853"/>
                  <a:gd name="T41" fmla="*/ 581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3" h="714">
                    <a:moveTo>
                      <a:pt x="439" y="581"/>
                    </a:moveTo>
                    <a:lnTo>
                      <a:pt x="439" y="581"/>
                    </a:lnTo>
                    <a:cubicBezTo>
                      <a:pt x="429" y="586"/>
                      <a:pt x="416" y="587"/>
                      <a:pt x="405" y="581"/>
                    </a:cubicBezTo>
                    <a:lnTo>
                      <a:pt x="405" y="581"/>
                    </a:lnTo>
                    <a:cubicBezTo>
                      <a:pt x="386" y="571"/>
                      <a:pt x="356" y="497"/>
                      <a:pt x="316" y="502"/>
                    </a:cubicBezTo>
                    <a:lnTo>
                      <a:pt x="316" y="502"/>
                    </a:lnTo>
                    <a:cubicBezTo>
                      <a:pt x="255" y="511"/>
                      <a:pt x="167" y="639"/>
                      <a:pt x="57" y="460"/>
                    </a:cubicBezTo>
                    <a:lnTo>
                      <a:pt x="57" y="460"/>
                    </a:lnTo>
                    <a:cubicBezTo>
                      <a:pt x="0" y="367"/>
                      <a:pt x="33" y="317"/>
                      <a:pt x="5" y="264"/>
                    </a:cubicBezTo>
                    <a:lnTo>
                      <a:pt x="5" y="264"/>
                    </a:lnTo>
                    <a:cubicBezTo>
                      <a:pt x="5" y="264"/>
                      <a:pt x="15" y="293"/>
                      <a:pt x="255" y="146"/>
                    </a:cubicBezTo>
                    <a:lnTo>
                      <a:pt x="255" y="146"/>
                    </a:lnTo>
                    <a:cubicBezTo>
                      <a:pt x="495" y="0"/>
                      <a:pt x="691" y="178"/>
                      <a:pt x="752" y="280"/>
                    </a:cubicBezTo>
                    <a:lnTo>
                      <a:pt x="752" y="280"/>
                    </a:lnTo>
                    <a:cubicBezTo>
                      <a:pt x="813" y="382"/>
                      <a:pt x="852" y="582"/>
                      <a:pt x="695" y="694"/>
                    </a:cubicBezTo>
                    <a:lnTo>
                      <a:pt x="695" y="694"/>
                    </a:lnTo>
                    <a:cubicBezTo>
                      <a:pt x="668" y="713"/>
                      <a:pt x="501" y="679"/>
                      <a:pt x="497" y="666"/>
                    </a:cubicBezTo>
                    <a:lnTo>
                      <a:pt x="497" y="666"/>
                    </a:lnTo>
                    <a:cubicBezTo>
                      <a:pt x="494" y="652"/>
                      <a:pt x="539" y="629"/>
                      <a:pt x="513" y="596"/>
                    </a:cubicBezTo>
                    <a:lnTo>
                      <a:pt x="513" y="596"/>
                    </a:lnTo>
                    <a:cubicBezTo>
                      <a:pt x="492" y="568"/>
                      <a:pt x="468" y="567"/>
                      <a:pt x="439" y="58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1FDF08D8-8F0C-A444-AB5F-E7440E300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8970" y="9144962"/>
                <a:ext cx="748226" cy="1042019"/>
              </a:xfrm>
              <a:custGeom>
                <a:avLst/>
                <a:gdLst>
                  <a:gd name="connsiteX0" fmla="*/ 0 w 748226"/>
                  <a:gd name="connsiteY0" fmla="*/ 0 h 1042019"/>
                  <a:gd name="connsiteX1" fmla="*/ 371502 w 748226"/>
                  <a:gd name="connsiteY1" fmla="*/ 522166 h 1042019"/>
                  <a:gd name="connsiteX2" fmla="*/ 748226 w 748226"/>
                  <a:gd name="connsiteY2" fmla="*/ 438724 h 1042019"/>
                  <a:gd name="connsiteX3" fmla="*/ 449516 w 748226"/>
                  <a:gd name="connsiteY3" fmla="*/ 535781 h 1042019"/>
                  <a:gd name="connsiteX4" fmla="*/ 745345 w 748226"/>
                  <a:gd name="connsiteY4" fmla="*/ 1042019 h 1042019"/>
                  <a:gd name="connsiteX5" fmla="*/ 419432 w 748226"/>
                  <a:gd name="connsiteY5" fmla="*/ 545556 h 1042019"/>
                  <a:gd name="connsiteX6" fmla="*/ 363014 w 748226"/>
                  <a:gd name="connsiteY6" fmla="*/ 563887 h 1042019"/>
                  <a:gd name="connsiteX7" fmla="*/ 327958 w 748226"/>
                  <a:gd name="connsiteY7" fmla="*/ 509433 h 1042019"/>
                  <a:gd name="connsiteX8" fmla="*/ 2880 w 748226"/>
                  <a:gd name="connsiteY8" fmla="*/ 618618 h 1042019"/>
                  <a:gd name="connsiteX9" fmla="*/ 310371 w 748226"/>
                  <a:gd name="connsiteY9" fmla="*/ 482113 h 104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226" h="1042019">
                    <a:moveTo>
                      <a:pt x="0" y="0"/>
                    </a:moveTo>
                    <a:lnTo>
                      <a:pt x="371502" y="522166"/>
                    </a:lnTo>
                    <a:lnTo>
                      <a:pt x="748226" y="438724"/>
                    </a:lnTo>
                    <a:lnTo>
                      <a:pt x="449516" y="535781"/>
                    </a:lnTo>
                    <a:lnTo>
                      <a:pt x="745345" y="1042019"/>
                    </a:lnTo>
                    <a:lnTo>
                      <a:pt x="419432" y="545556"/>
                    </a:lnTo>
                    <a:lnTo>
                      <a:pt x="363014" y="563887"/>
                    </a:lnTo>
                    <a:lnTo>
                      <a:pt x="327958" y="509433"/>
                    </a:lnTo>
                    <a:lnTo>
                      <a:pt x="2880" y="618618"/>
                    </a:lnTo>
                    <a:lnTo>
                      <a:pt x="310371" y="4821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4" name="Freeform 540">
                <a:extLst>
                  <a:ext uri="{FF2B5EF4-FFF2-40B4-BE49-F238E27FC236}">
                    <a16:creationId xmlns:a16="http://schemas.microsoft.com/office/drawing/2014/main" id="{236D1560-6043-0442-80E3-3AA0F7359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589" y="8842530"/>
                <a:ext cx="377319" cy="504054"/>
              </a:xfrm>
              <a:custGeom>
                <a:avLst/>
                <a:gdLst>
                  <a:gd name="T0" fmla="*/ 575 w 576"/>
                  <a:gd name="T1" fmla="*/ 532 h 773"/>
                  <a:gd name="T2" fmla="*/ 575 w 576"/>
                  <a:gd name="T3" fmla="*/ 532 h 773"/>
                  <a:gd name="T4" fmla="*/ 296 w 576"/>
                  <a:gd name="T5" fmla="*/ 48 h 773"/>
                  <a:gd name="T6" fmla="*/ 296 w 576"/>
                  <a:gd name="T7" fmla="*/ 48 h 773"/>
                  <a:gd name="T8" fmla="*/ 103 w 576"/>
                  <a:gd name="T9" fmla="*/ 27 h 773"/>
                  <a:gd name="T10" fmla="*/ 103 w 576"/>
                  <a:gd name="T11" fmla="*/ 27 h 773"/>
                  <a:gd name="T12" fmla="*/ 99 w 576"/>
                  <a:gd name="T13" fmla="*/ 28 h 773"/>
                  <a:gd name="T14" fmla="*/ 99 w 576"/>
                  <a:gd name="T15" fmla="*/ 28 h 773"/>
                  <a:gd name="T16" fmla="*/ 98 w 576"/>
                  <a:gd name="T17" fmla="*/ 29 h 773"/>
                  <a:gd name="T18" fmla="*/ 0 w 576"/>
                  <a:gd name="T19" fmla="*/ 85 h 773"/>
                  <a:gd name="T20" fmla="*/ 46 w 576"/>
                  <a:gd name="T21" fmla="*/ 82 h 773"/>
                  <a:gd name="T22" fmla="*/ 46 w 576"/>
                  <a:gd name="T23" fmla="*/ 82 h 773"/>
                  <a:gd name="T24" fmla="*/ 17 w 576"/>
                  <a:gd name="T25" fmla="*/ 210 h 773"/>
                  <a:gd name="T26" fmla="*/ 17 w 576"/>
                  <a:gd name="T27" fmla="*/ 210 h 773"/>
                  <a:gd name="T28" fmla="*/ 296 w 576"/>
                  <a:gd name="T29" fmla="*/ 693 h 773"/>
                  <a:gd name="T30" fmla="*/ 296 w 576"/>
                  <a:gd name="T31" fmla="*/ 693 h 773"/>
                  <a:gd name="T32" fmla="*/ 410 w 576"/>
                  <a:gd name="T33" fmla="*/ 731 h 773"/>
                  <a:gd name="T34" fmla="*/ 410 w 576"/>
                  <a:gd name="T35" fmla="*/ 731 h 773"/>
                  <a:gd name="T36" fmla="*/ 389 w 576"/>
                  <a:gd name="T37" fmla="*/ 772 h 773"/>
                  <a:gd name="T38" fmla="*/ 490 w 576"/>
                  <a:gd name="T39" fmla="*/ 714 h 773"/>
                  <a:gd name="T40" fmla="*/ 490 w 576"/>
                  <a:gd name="T41" fmla="*/ 714 h 773"/>
                  <a:gd name="T42" fmla="*/ 496 w 576"/>
                  <a:gd name="T43" fmla="*/ 711 h 773"/>
                  <a:gd name="T44" fmla="*/ 501 w 576"/>
                  <a:gd name="T45" fmla="*/ 708 h 773"/>
                  <a:gd name="T46" fmla="*/ 500 w 576"/>
                  <a:gd name="T47" fmla="*/ 708 h 773"/>
                  <a:gd name="T48" fmla="*/ 500 w 576"/>
                  <a:gd name="T49" fmla="*/ 708 h 773"/>
                  <a:gd name="T50" fmla="*/ 575 w 576"/>
                  <a:gd name="T51" fmla="*/ 53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6" h="773">
                    <a:moveTo>
                      <a:pt x="575" y="532"/>
                    </a:moveTo>
                    <a:lnTo>
                      <a:pt x="575" y="532"/>
                    </a:lnTo>
                    <a:cubicBezTo>
                      <a:pt x="575" y="354"/>
                      <a:pt x="450" y="138"/>
                      <a:pt x="296" y="48"/>
                    </a:cubicBezTo>
                    <a:lnTo>
                      <a:pt x="296" y="48"/>
                    </a:lnTo>
                    <a:cubicBezTo>
                      <a:pt x="221" y="5"/>
                      <a:pt x="152" y="0"/>
                      <a:pt x="103" y="27"/>
                    </a:cubicBezTo>
                    <a:lnTo>
                      <a:pt x="103" y="27"/>
                    </a:lnTo>
                    <a:lnTo>
                      <a:pt x="99" y="28"/>
                    </a:lnTo>
                    <a:lnTo>
                      <a:pt x="99" y="28"/>
                    </a:lnTo>
                    <a:cubicBezTo>
                      <a:pt x="99" y="29"/>
                      <a:pt x="99" y="29"/>
                      <a:pt x="98" y="29"/>
                    </a:cubicBezTo>
                    <a:lnTo>
                      <a:pt x="0" y="85"/>
                    </a:lnTo>
                    <a:lnTo>
                      <a:pt x="46" y="82"/>
                    </a:lnTo>
                    <a:lnTo>
                      <a:pt x="46" y="82"/>
                    </a:lnTo>
                    <a:cubicBezTo>
                      <a:pt x="28" y="115"/>
                      <a:pt x="17" y="158"/>
                      <a:pt x="17" y="210"/>
                    </a:cubicBezTo>
                    <a:lnTo>
                      <a:pt x="17" y="210"/>
                    </a:lnTo>
                    <a:cubicBezTo>
                      <a:pt x="17" y="388"/>
                      <a:pt x="142" y="604"/>
                      <a:pt x="296" y="693"/>
                    </a:cubicBezTo>
                    <a:lnTo>
                      <a:pt x="296" y="693"/>
                    </a:lnTo>
                    <a:cubicBezTo>
                      <a:pt x="337" y="717"/>
                      <a:pt x="375" y="728"/>
                      <a:pt x="410" y="731"/>
                    </a:cubicBezTo>
                    <a:lnTo>
                      <a:pt x="410" y="731"/>
                    </a:lnTo>
                    <a:cubicBezTo>
                      <a:pt x="404" y="743"/>
                      <a:pt x="389" y="772"/>
                      <a:pt x="389" y="772"/>
                    </a:cubicBezTo>
                    <a:lnTo>
                      <a:pt x="490" y="714"/>
                    </a:lnTo>
                    <a:lnTo>
                      <a:pt x="490" y="714"/>
                    </a:lnTo>
                    <a:cubicBezTo>
                      <a:pt x="492" y="713"/>
                      <a:pt x="494" y="712"/>
                      <a:pt x="496" y="711"/>
                    </a:cubicBezTo>
                    <a:lnTo>
                      <a:pt x="501" y="708"/>
                    </a:lnTo>
                    <a:lnTo>
                      <a:pt x="500" y="708"/>
                    </a:lnTo>
                    <a:lnTo>
                      <a:pt x="500" y="708"/>
                    </a:lnTo>
                    <a:cubicBezTo>
                      <a:pt x="547" y="677"/>
                      <a:pt x="575" y="617"/>
                      <a:pt x="575" y="532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5" name="Freeform 541">
                <a:extLst>
                  <a:ext uri="{FF2B5EF4-FFF2-40B4-BE49-F238E27FC236}">
                    <a16:creationId xmlns:a16="http://schemas.microsoft.com/office/drawing/2014/main" id="{1885E36D-FC1A-A34D-8FD8-E27374B66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6863" y="8854052"/>
                <a:ext cx="365799" cy="538617"/>
              </a:xfrm>
              <a:custGeom>
                <a:avLst/>
                <a:gdLst>
                  <a:gd name="T0" fmla="*/ 558 w 559"/>
                  <a:gd name="T1" fmla="*/ 572 h 824"/>
                  <a:gd name="T2" fmla="*/ 558 w 559"/>
                  <a:gd name="T3" fmla="*/ 572 h 824"/>
                  <a:gd name="T4" fmla="*/ 279 w 559"/>
                  <a:gd name="T5" fmla="*/ 733 h 824"/>
                  <a:gd name="T6" fmla="*/ 279 w 559"/>
                  <a:gd name="T7" fmla="*/ 733 h 824"/>
                  <a:gd name="T8" fmla="*/ 0 w 559"/>
                  <a:gd name="T9" fmla="*/ 250 h 824"/>
                  <a:gd name="T10" fmla="*/ 0 w 559"/>
                  <a:gd name="T11" fmla="*/ 250 h 824"/>
                  <a:gd name="T12" fmla="*/ 279 w 559"/>
                  <a:gd name="T13" fmla="*/ 89 h 824"/>
                  <a:gd name="T14" fmla="*/ 279 w 559"/>
                  <a:gd name="T15" fmla="*/ 89 h 824"/>
                  <a:gd name="T16" fmla="*/ 558 w 559"/>
                  <a:gd name="T17" fmla="*/ 572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824">
                    <a:moveTo>
                      <a:pt x="558" y="572"/>
                    </a:moveTo>
                    <a:lnTo>
                      <a:pt x="558" y="572"/>
                    </a:lnTo>
                    <a:cubicBezTo>
                      <a:pt x="558" y="750"/>
                      <a:pt x="433" y="823"/>
                      <a:pt x="279" y="733"/>
                    </a:cubicBezTo>
                    <a:lnTo>
                      <a:pt x="279" y="733"/>
                    </a:lnTo>
                    <a:cubicBezTo>
                      <a:pt x="124" y="644"/>
                      <a:pt x="0" y="428"/>
                      <a:pt x="0" y="250"/>
                    </a:cubicBezTo>
                    <a:lnTo>
                      <a:pt x="0" y="250"/>
                    </a:lnTo>
                    <a:cubicBezTo>
                      <a:pt x="0" y="72"/>
                      <a:pt x="124" y="0"/>
                      <a:pt x="279" y="89"/>
                    </a:cubicBezTo>
                    <a:lnTo>
                      <a:pt x="279" y="89"/>
                    </a:lnTo>
                    <a:cubicBezTo>
                      <a:pt x="433" y="178"/>
                      <a:pt x="558" y="394"/>
                      <a:pt x="558" y="57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6" name="Freeform 542">
                <a:extLst>
                  <a:ext uri="{FF2B5EF4-FFF2-40B4-BE49-F238E27FC236}">
                    <a16:creationId xmlns:a16="http://schemas.microsoft.com/office/drawing/2014/main" id="{5F152F39-9607-E547-BFB9-8C83974CA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3595" y="8977905"/>
                <a:ext cx="103691" cy="270748"/>
              </a:xfrm>
              <a:custGeom>
                <a:avLst/>
                <a:gdLst>
                  <a:gd name="T0" fmla="*/ 78 w 158"/>
                  <a:gd name="T1" fmla="*/ 398 h 413"/>
                  <a:gd name="T2" fmla="*/ 40 w 158"/>
                  <a:gd name="T3" fmla="*/ 369 h 413"/>
                  <a:gd name="T4" fmla="*/ 15 w 158"/>
                  <a:gd name="T5" fmla="*/ 334 h 413"/>
                  <a:gd name="T6" fmla="*/ 4 w 158"/>
                  <a:gd name="T7" fmla="*/ 293 h 413"/>
                  <a:gd name="T8" fmla="*/ 51 w 158"/>
                  <a:gd name="T9" fmla="*/ 277 h 413"/>
                  <a:gd name="T10" fmla="*/ 52 w 158"/>
                  <a:gd name="T11" fmla="*/ 301 h 413"/>
                  <a:gd name="T12" fmla="*/ 56 w 158"/>
                  <a:gd name="T13" fmla="*/ 322 h 413"/>
                  <a:gd name="T14" fmla="*/ 65 w 158"/>
                  <a:gd name="T15" fmla="*/ 340 h 413"/>
                  <a:gd name="T16" fmla="*/ 80 w 158"/>
                  <a:gd name="T17" fmla="*/ 353 h 413"/>
                  <a:gd name="T18" fmla="*/ 89 w 158"/>
                  <a:gd name="T19" fmla="*/ 356 h 413"/>
                  <a:gd name="T20" fmla="*/ 96 w 158"/>
                  <a:gd name="T21" fmla="*/ 355 h 413"/>
                  <a:gd name="T22" fmla="*/ 102 w 158"/>
                  <a:gd name="T23" fmla="*/ 349 h 413"/>
                  <a:gd name="T24" fmla="*/ 105 w 158"/>
                  <a:gd name="T25" fmla="*/ 339 h 413"/>
                  <a:gd name="T26" fmla="*/ 106 w 158"/>
                  <a:gd name="T27" fmla="*/ 325 h 413"/>
                  <a:gd name="T28" fmla="*/ 106 w 158"/>
                  <a:gd name="T29" fmla="*/ 309 h 413"/>
                  <a:gd name="T30" fmla="*/ 107 w 158"/>
                  <a:gd name="T31" fmla="*/ 290 h 413"/>
                  <a:gd name="T32" fmla="*/ 106 w 158"/>
                  <a:gd name="T33" fmla="*/ 268 h 413"/>
                  <a:gd name="T34" fmla="*/ 104 w 158"/>
                  <a:gd name="T35" fmla="*/ 248 h 413"/>
                  <a:gd name="T36" fmla="*/ 99 w 158"/>
                  <a:gd name="T37" fmla="*/ 231 h 413"/>
                  <a:gd name="T38" fmla="*/ 91 w 158"/>
                  <a:gd name="T39" fmla="*/ 217 h 413"/>
                  <a:gd name="T40" fmla="*/ 78 w 158"/>
                  <a:gd name="T41" fmla="*/ 207 h 413"/>
                  <a:gd name="T42" fmla="*/ 60 w 158"/>
                  <a:gd name="T43" fmla="*/ 204 h 413"/>
                  <a:gd name="T44" fmla="*/ 50 w 158"/>
                  <a:gd name="T45" fmla="*/ 221 h 413"/>
                  <a:gd name="T46" fmla="*/ 7 w 158"/>
                  <a:gd name="T47" fmla="*/ 0 h 413"/>
                  <a:gd name="T48" fmla="*/ 146 w 158"/>
                  <a:gd name="T49" fmla="*/ 135 h 413"/>
                  <a:gd name="T50" fmla="*/ 48 w 158"/>
                  <a:gd name="T51" fmla="*/ 163 h 413"/>
                  <a:gd name="T52" fmla="*/ 65 w 158"/>
                  <a:gd name="T53" fmla="*/ 160 h 413"/>
                  <a:gd name="T54" fmla="*/ 89 w 158"/>
                  <a:gd name="T55" fmla="*/ 168 h 413"/>
                  <a:gd name="T56" fmla="*/ 121 w 158"/>
                  <a:gd name="T57" fmla="*/ 193 h 413"/>
                  <a:gd name="T58" fmla="*/ 142 w 158"/>
                  <a:gd name="T59" fmla="*/ 227 h 413"/>
                  <a:gd name="T60" fmla="*/ 153 w 158"/>
                  <a:gd name="T61" fmla="*/ 268 h 413"/>
                  <a:gd name="T62" fmla="*/ 157 w 158"/>
                  <a:gd name="T63" fmla="*/ 315 h 413"/>
                  <a:gd name="T64" fmla="*/ 156 w 158"/>
                  <a:gd name="T65" fmla="*/ 355 h 413"/>
                  <a:gd name="T66" fmla="*/ 148 w 158"/>
                  <a:gd name="T67" fmla="*/ 386 h 413"/>
                  <a:gd name="T68" fmla="*/ 134 w 158"/>
                  <a:gd name="T69" fmla="*/ 407 h 413"/>
                  <a:gd name="T70" fmla="*/ 111 w 158"/>
                  <a:gd name="T71" fmla="*/ 411 h 413"/>
                  <a:gd name="T72" fmla="*/ 78 w 158"/>
                  <a:gd name="T73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8" h="413">
                    <a:moveTo>
                      <a:pt x="78" y="398"/>
                    </a:moveTo>
                    <a:lnTo>
                      <a:pt x="78" y="398"/>
                    </a:lnTo>
                    <a:cubicBezTo>
                      <a:pt x="62" y="390"/>
                      <a:pt x="50" y="380"/>
                      <a:pt x="40" y="369"/>
                    </a:cubicBezTo>
                    <a:lnTo>
                      <a:pt x="40" y="369"/>
                    </a:lnTo>
                    <a:cubicBezTo>
                      <a:pt x="30" y="358"/>
                      <a:pt x="21" y="346"/>
                      <a:pt x="15" y="334"/>
                    </a:cubicBezTo>
                    <a:lnTo>
                      <a:pt x="15" y="334"/>
                    </a:lnTo>
                    <a:cubicBezTo>
                      <a:pt x="10" y="320"/>
                      <a:pt x="6" y="307"/>
                      <a:pt x="4" y="293"/>
                    </a:cubicBezTo>
                    <a:lnTo>
                      <a:pt x="4" y="293"/>
                    </a:lnTo>
                    <a:cubicBezTo>
                      <a:pt x="1" y="279"/>
                      <a:pt x="0" y="264"/>
                      <a:pt x="0" y="247"/>
                    </a:cubicBezTo>
                    <a:lnTo>
                      <a:pt x="51" y="277"/>
                    </a:lnTo>
                    <a:lnTo>
                      <a:pt x="51" y="277"/>
                    </a:lnTo>
                    <a:cubicBezTo>
                      <a:pt x="51" y="286"/>
                      <a:pt x="52" y="294"/>
                      <a:pt x="52" y="301"/>
                    </a:cubicBezTo>
                    <a:lnTo>
                      <a:pt x="52" y="301"/>
                    </a:lnTo>
                    <a:cubicBezTo>
                      <a:pt x="53" y="308"/>
                      <a:pt x="54" y="315"/>
                      <a:pt x="56" y="322"/>
                    </a:cubicBezTo>
                    <a:lnTo>
                      <a:pt x="56" y="322"/>
                    </a:lnTo>
                    <a:cubicBezTo>
                      <a:pt x="58" y="329"/>
                      <a:pt x="61" y="335"/>
                      <a:pt x="65" y="340"/>
                    </a:cubicBezTo>
                    <a:lnTo>
                      <a:pt x="65" y="340"/>
                    </a:lnTo>
                    <a:cubicBezTo>
                      <a:pt x="68" y="345"/>
                      <a:pt x="73" y="350"/>
                      <a:pt x="80" y="353"/>
                    </a:cubicBezTo>
                    <a:lnTo>
                      <a:pt x="80" y="353"/>
                    </a:lnTo>
                    <a:cubicBezTo>
                      <a:pt x="83" y="355"/>
                      <a:pt x="86" y="356"/>
                      <a:pt x="89" y="356"/>
                    </a:cubicBezTo>
                    <a:lnTo>
                      <a:pt x="89" y="356"/>
                    </a:lnTo>
                    <a:cubicBezTo>
                      <a:pt x="92" y="357"/>
                      <a:pt x="95" y="356"/>
                      <a:pt x="96" y="355"/>
                    </a:cubicBezTo>
                    <a:lnTo>
                      <a:pt x="96" y="355"/>
                    </a:lnTo>
                    <a:cubicBezTo>
                      <a:pt x="99" y="355"/>
                      <a:pt x="101" y="352"/>
                      <a:pt x="102" y="349"/>
                    </a:cubicBezTo>
                    <a:lnTo>
                      <a:pt x="102" y="349"/>
                    </a:lnTo>
                    <a:cubicBezTo>
                      <a:pt x="103" y="345"/>
                      <a:pt x="104" y="342"/>
                      <a:pt x="105" y="339"/>
                    </a:cubicBezTo>
                    <a:lnTo>
                      <a:pt x="105" y="339"/>
                    </a:lnTo>
                    <a:cubicBezTo>
                      <a:pt x="105" y="336"/>
                      <a:pt x="106" y="331"/>
                      <a:pt x="106" y="325"/>
                    </a:cubicBezTo>
                    <a:lnTo>
                      <a:pt x="106" y="325"/>
                    </a:lnTo>
                    <a:cubicBezTo>
                      <a:pt x="106" y="319"/>
                      <a:pt x="106" y="314"/>
                      <a:pt x="106" y="309"/>
                    </a:cubicBezTo>
                    <a:lnTo>
                      <a:pt x="106" y="309"/>
                    </a:lnTo>
                    <a:cubicBezTo>
                      <a:pt x="107" y="305"/>
                      <a:pt x="107" y="299"/>
                      <a:pt x="107" y="290"/>
                    </a:cubicBezTo>
                    <a:lnTo>
                      <a:pt x="107" y="290"/>
                    </a:lnTo>
                    <a:cubicBezTo>
                      <a:pt x="107" y="281"/>
                      <a:pt x="106" y="274"/>
                      <a:pt x="106" y="268"/>
                    </a:cubicBezTo>
                    <a:lnTo>
                      <a:pt x="106" y="268"/>
                    </a:lnTo>
                    <a:cubicBezTo>
                      <a:pt x="106" y="262"/>
                      <a:pt x="105" y="255"/>
                      <a:pt x="104" y="248"/>
                    </a:cubicBezTo>
                    <a:lnTo>
                      <a:pt x="104" y="248"/>
                    </a:lnTo>
                    <a:cubicBezTo>
                      <a:pt x="103" y="241"/>
                      <a:pt x="102" y="235"/>
                      <a:pt x="99" y="231"/>
                    </a:cubicBezTo>
                    <a:lnTo>
                      <a:pt x="99" y="231"/>
                    </a:lnTo>
                    <a:cubicBezTo>
                      <a:pt x="98" y="226"/>
                      <a:pt x="95" y="222"/>
                      <a:pt x="91" y="217"/>
                    </a:cubicBezTo>
                    <a:lnTo>
                      <a:pt x="91" y="217"/>
                    </a:lnTo>
                    <a:cubicBezTo>
                      <a:pt x="88" y="213"/>
                      <a:pt x="83" y="209"/>
                      <a:pt x="78" y="207"/>
                    </a:cubicBezTo>
                    <a:lnTo>
                      <a:pt x="78" y="207"/>
                    </a:lnTo>
                    <a:cubicBezTo>
                      <a:pt x="71" y="203"/>
                      <a:pt x="65" y="202"/>
                      <a:pt x="60" y="204"/>
                    </a:cubicBezTo>
                    <a:lnTo>
                      <a:pt x="60" y="204"/>
                    </a:lnTo>
                    <a:cubicBezTo>
                      <a:pt x="55" y="207"/>
                      <a:pt x="52" y="213"/>
                      <a:pt x="50" y="221"/>
                    </a:cubicBezTo>
                    <a:lnTo>
                      <a:pt x="5" y="194"/>
                    </a:lnTo>
                    <a:lnTo>
                      <a:pt x="7" y="0"/>
                    </a:lnTo>
                    <a:lnTo>
                      <a:pt x="146" y="80"/>
                    </a:lnTo>
                    <a:lnTo>
                      <a:pt x="146" y="135"/>
                    </a:lnTo>
                    <a:lnTo>
                      <a:pt x="52" y="81"/>
                    </a:lnTo>
                    <a:lnTo>
                      <a:pt x="48" y="163"/>
                    </a:lnTo>
                    <a:lnTo>
                      <a:pt x="48" y="163"/>
                    </a:lnTo>
                    <a:cubicBezTo>
                      <a:pt x="52" y="160"/>
                      <a:pt x="58" y="158"/>
                      <a:pt x="65" y="160"/>
                    </a:cubicBezTo>
                    <a:lnTo>
                      <a:pt x="65" y="160"/>
                    </a:lnTo>
                    <a:cubicBezTo>
                      <a:pt x="72" y="161"/>
                      <a:pt x="81" y="163"/>
                      <a:pt x="89" y="168"/>
                    </a:cubicBezTo>
                    <a:lnTo>
                      <a:pt x="89" y="168"/>
                    </a:lnTo>
                    <a:cubicBezTo>
                      <a:pt x="101" y="174"/>
                      <a:pt x="112" y="183"/>
                      <a:pt x="121" y="193"/>
                    </a:cubicBezTo>
                    <a:lnTo>
                      <a:pt x="121" y="193"/>
                    </a:lnTo>
                    <a:cubicBezTo>
                      <a:pt x="129" y="203"/>
                      <a:pt x="136" y="214"/>
                      <a:pt x="142" y="227"/>
                    </a:cubicBezTo>
                    <a:lnTo>
                      <a:pt x="142" y="227"/>
                    </a:lnTo>
                    <a:cubicBezTo>
                      <a:pt x="147" y="239"/>
                      <a:pt x="151" y="253"/>
                      <a:pt x="153" y="268"/>
                    </a:cubicBezTo>
                    <a:lnTo>
                      <a:pt x="153" y="268"/>
                    </a:lnTo>
                    <a:cubicBezTo>
                      <a:pt x="156" y="282"/>
                      <a:pt x="157" y="298"/>
                      <a:pt x="157" y="315"/>
                    </a:cubicBezTo>
                    <a:lnTo>
                      <a:pt x="157" y="315"/>
                    </a:lnTo>
                    <a:cubicBezTo>
                      <a:pt x="157" y="330"/>
                      <a:pt x="157" y="344"/>
                      <a:pt x="156" y="355"/>
                    </a:cubicBezTo>
                    <a:lnTo>
                      <a:pt x="156" y="355"/>
                    </a:lnTo>
                    <a:cubicBezTo>
                      <a:pt x="154" y="367"/>
                      <a:pt x="152" y="377"/>
                      <a:pt x="148" y="386"/>
                    </a:cubicBezTo>
                    <a:lnTo>
                      <a:pt x="148" y="386"/>
                    </a:lnTo>
                    <a:cubicBezTo>
                      <a:pt x="145" y="396"/>
                      <a:pt x="140" y="403"/>
                      <a:pt x="134" y="407"/>
                    </a:cubicBezTo>
                    <a:lnTo>
                      <a:pt x="134" y="407"/>
                    </a:lnTo>
                    <a:cubicBezTo>
                      <a:pt x="129" y="410"/>
                      <a:pt x="121" y="412"/>
                      <a:pt x="111" y="411"/>
                    </a:cubicBezTo>
                    <a:lnTo>
                      <a:pt x="111" y="411"/>
                    </a:lnTo>
                    <a:cubicBezTo>
                      <a:pt x="102" y="410"/>
                      <a:pt x="91" y="406"/>
                      <a:pt x="78" y="39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2BFD04A6-54F6-7640-9D1D-A88C8738D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3967" y="5291118"/>
                <a:ext cx="1246517" cy="3803775"/>
              </a:xfrm>
              <a:custGeom>
                <a:avLst/>
                <a:gdLst>
                  <a:gd name="connsiteX0" fmla="*/ 1161738 w 1246517"/>
                  <a:gd name="connsiteY0" fmla="*/ 3643048 h 3803775"/>
                  <a:gd name="connsiteX1" fmla="*/ 1228909 w 1246517"/>
                  <a:gd name="connsiteY1" fmla="*/ 3682265 h 3803775"/>
                  <a:gd name="connsiteX2" fmla="*/ 1246517 w 1246517"/>
                  <a:gd name="connsiteY2" fmla="*/ 3716906 h 3803775"/>
                  <a:gd name="connsiteX3" fmla="*/ 1246517 w 1246517"/>
                  <a:gd name="connsiteY3" fmla="*/ 3788150 h 3803775"/>
                  <a:gd name="connsiteX4" fmla="*/ 1228909 w 1246517"/>
                  <a:gd name="connsiteY4" fmla="*/ 3801876 h 3803775"/>
                  <a:gd name="connsiteX5" fmla="*/ 1161738 w 1246517"/>
                  <a:gd name="connsiteY5" fmla="*/ 3762659 h 3803775"/>
                  <a:gd name="connsiteX6" fmla="*/ 1143478 w 1246517"/>
                  <a:gd name="connsiteY6" fmla="*/ 3728017 h 3803775"/>
                  <a:gd name="connsiteX7" fmla="*/ 1143478 w 1246517"/>
                  <a:gd name="connsiteY7" fmla="*/ 3656774 h 3803775"/>
                  <a:gd name="connsiteX8" fmla="*/ 1161738 w 1246517"/>
                  <a:gd name="connsiteY8" fmla="*/ 3643048 h 3803775"/>
                  <a:gd name="connsiteX9" fmla="*/ 847678 w 1246517"/>
                  <a:gd name="connsiteY9" fmla="*/ 3502076 h 3803775"/>
                  <a:gd name="connsiteX10" fmla="*/ 870963 w 1246517"/>
                  <a:gd name="connsiteY10" fmla="*/ 3504392 h 3803775"/>
                  <a:gd name="connsiteX11" fmla="*/ 903759 w 1246517"/>
                  <a:gd name="connsiteY11" fmla="*/ 3561959 h 3803775"/>
                  <a:gd name="connsiteX12" fmla="*/ 870963 w 1246517"/>
                  <a:gd name="connsiteY12" fmla="*/ 3580486 h 3803775"/>
                  <a:gd name="connsiteX13" fmla="*/ 838167 w 1246517"/>
                  <a:gd name="connsiteY13" fmla="*/ 3523581 h 3803775"/>
                  <a:gd name="connsiteX14" fmla="*/ 847678 w 1246517"/>
                  <a:gd name="connsiteY14" fmla="*/ 3502076 h 3803775"/>
                  <a:gd name="connsiteX15" fmla="*/ 732712 w 1246517"/>
                  <a:gd name="connsiteY15" fmla="*/ 3432949 h 3803775"/>
                  <a:gd name="connsiteX16" fmla="*/ 755751 w 1246517"/>
                  <a:gd name="connsiteY16" fmla="*/ 3435265 h 3803775"/>
                  <a:gd name="connsiteX17" fmla="*/ 788547 w 1246517"/>
                  <a:gd name="connsiteY17" fmla="*/ 3492170 h 3803775"/>
                  <a:gd name="connsiteX18" fmla="*/ 755751 w 1246517"/>
                  <a:gd name="connsiteY18" fmla="*/ 3511359 h 3803775"/>
                  <a:gd name="connsiteX19" fmla="*/ 722955 w 1246517"/>
                  <a:gd name="connsiteY19" fmla="*/ 3454454 h 3803775"/>
                  <a:gd name="connsiteX20" fmla="*/ 732712 w 1246517"/>
                  <a:gd name="connsiteY20" fmla="*/ 3432949 h 3803775"/>
                  <a:gd name="connsiteX21" fmla="*/ 617254 w 1246517"/>
                  <a:gd name="connsiteY21" fmla="*/ 3366648 h 3803775"/>
                  <a:gd name="connsiteX22" fmla="*/ 640539 w 1246517"/>
                  <a:gd name="connsiteY22" fmla="*/ 3368948 h 3803775"/>
                  <a:gd name="connsiteX23" fmla="*/ 673335 w 1246517"/>
                  <a:gd name="connsiteY23" fmla="*/ 3425471 h 3803775"/>
                  <a:gd name="connsiteX24" fmla="*/ 640539 w 1246517"/>
                  <a:gd name="connsiteY24" fmla="*/ 3444532 h 3803775"/>
                  <a:gd name="connsiteX25" fmla="*/ 607743 w 1246517"/>
                  <a:gd name="connsiteY25" fmla="*/ 3388008 h 3803775"/>
                  <a:gd name="connsiteX26" fmla="*/ 617254 w 1246517"/>
                  <a:gd name="connsiteY26" fmla="*/ 3366648 h 3803775"/>
                  <a:gd name="connsiteX27" fmla="*/ 1161738 w 1246517"/>
                  <a:gd name="connsiteY27" fmla="*/ 3164898 h 3803775"/>
                  <a:gd name="connsiteX28" fmla="*/ 1228909 w 1246517"/>
                  <a:gd name="connsiteY28" fmla="*/ 3203964 h 3803775"/>
                  <a:gd name="connsiteX29" fmla="*/ 1246517 w 1246517"/>
                  <a:gd name="connsiteY29" fmla="*/ 3238473 h 3803775"/>
                  <a:gd name="connsiteX30" fmla="*/ 1246517 w 1246517"/>
                  <a:gd name="connsiteY30" fmla="*/ 3309444 h 3803775"/>
                  <a:gd name="connsiteX31" fmla="*/ 1228909 w 1246517"/>
                  <a:gd name="connsiteY31" fmla="*/ 3323117 h 3803775"/>
                  <a:gd name="connsiteX32" fmla="*/ 1161738 w 1246517"/>
                  <a:gd name="connsiteY32" fmla="*/ 3284702 h 3803775"/>
                  <a:gd name="connsiteX33" fmla="*/ 1143478 w 1246517"/>
                  <a:gd name="connsiteY33" fmla="*/ 3249542 h 3803775"/>
                  <a:gd name="connsiteX34" fmla="*/ 1143478 w 1246517"/>
                  <a:gd name="connsiteY34" fmla="*/ 3179222 h 3803775"/>
                  <a:gd name="connsiteX35" fmla="*/ 1161738 w 1246517"/>
                  <a:gd name="connsiteY35" fmla="*/ 3164898 h 3803775"/>
                  <a:gd name="connsiteX36" fmla="*/ 8153 w 1246517"/>
                  <a:gd name="connsiteY36" fmla="*/ 3009898 h 3803775"/>
                  <a:gd name="connsiteX37" fmla="*/ 28048 w 1246517"/>
                  <a:gd name="connsiteY37" fmla="*/ 3010473 h 3803775"/>
                  <a:gd name="connsiteX38" fmla="*/ 226993 w 1246517"/>
                  <a:gd name="connsiteY38" fmla="*/ 3126116 h 3803775"/>
                  <a:gd name="connsiteX39" fmla="*/ 255694 w 1246517"/>
                  <a:gd name="connsiteY39" fmla="*/ 3180653 h 3803775"/>
                  <a:gd name="connsiteX40" fmla="*/ 226993 w 1246517"/>
                  <a:gd name="connsiteY40" fmla="*/ 3201679 h 3803775"/>
                  <a:gd name="connsiteX41" fmla="*/ 28048 w 1246517"/>
                  <a:gd name="connsiteY41" fmla="*/ 3086036 h 3803775"/>
                  <a:gd name="connsiteX42" fmla="*/ 0 w 1246517"/>
                  <a:gd name="connsiteY42" fmla="*/ 3031499 h 3803775"/>
                  <a:gd name="connsiteX43" fmla="*/ 8153 w 1246517"/>
                  <a:gd name="connsiteY43" fmla="*/ 3009898 h 3803775"/>
                  <a:gd name="connsiteX44" fmla="*/ 689261 w 1246517"/>
                  <a:gd name="connsiteY44" fmla="*/ 2925960 h 3803775"/>
                  <a:gd name="connsiteX45" fmla="*/ 712545 w 1246517"/>
                  <a:gd name="connsiteY45" fmla="*/ 2928261 h 3803775"/>
                  <a:gd name="connsiteX46" fmla="*/ 745340 w 1246517"/>
                  <a:gd name="connsiteY46" fmla="*/ 2985441 h 3803775"/>
                  <a:gd name="connsiteX47" fmla="*/ 712545 w 1246517"/>
                  <a:gd name="connsiteY47" fmla="*/ 3004502 h 3803775"/>
                  <a:gd name="connsiteX48" fmla="*/ 679750 w 1246517"/>
                  <a:gd name="connsiteY48" fmla="*/ 2947321 h 3803775"/>
                  <a:gd name="connsiteX49" fmla="*/ 689261 w 1246517"/>
                  <a:gd name="connsiteY49" fmla="*/ 2925960 h 3803775"/>
                  <a:gd name="connsiteX50" fmla="*/ 574049 w 1246517"/>
                  <a:gd name="connsiteY50" fmla="*/ 2859687 h 3803775"/>
                  <a:gd name="connsiteX51" fmla="*/ 597333 w 1246517"/>
                  <a:gd name="connsiteY51" fmla="*/ 2862086 h 3803775"/>
                  <a:gd name="connsiteX52" fmla="*/ 630128 w 1246517"/>
                  <a:gd name="connsiteY52" fmla="*/ 2918991 h 3803775"/>
                  <a:gd name="connsiteX53" fmla="*/ 597333 w 1246517"/>
                  <a:gd name="connsiteY53" fmla="*/ 2938180 h 3803775"/>
                  <a:gd name="connsiteX54" fmla="*/ 564538 w 1246517"/>
                  <a:gd name="connsiteY54" fmla="*/ 2880613 h 3803775"/>
                  <a:gd name="connsiteX55" fmla="*/ 574049 w 1246517"/>
                  <a:gd name="connsiteY55" fmla="*/ 2859687 h 3803775"/>
                  <a:gd name="connsiteX56" fmla="*/ 458837 w 1246517"/>
                  <a:gd name="connsiteY56" fmla="*/ 2790588 h 3803775"/>
                  <a:gd name="connsiteX57" fmla="*/ 482121 w 1246517"/>
                  <a:gd name="connsiteY57" fmla="*/ 2792888 h 3803775"/>
                  <a:gd name="connsiteX58" fmla="*/ 514916 w 1246517"/>
                  <a:gd name="connsiteY58" fmla="*/ 2850069 h 3803775"/>
                  <a:gd name="connsiteX59" fmla="*/ 482121 w 1246517"/>
                  <a:gd name="connsiteY59" fmla="*/ 2869129 h 3803775"/>
                  <a:gd name="connsiteX60" fmla="*/ 449326 w 1246517"/>
                  <a:gd name="connsiteY60" fmla="*/ 2811948 h 3803775"/>
                  <a:gd name="connsiteX61" fmla="*/ 458837 w 1246517"/>
                  <a:gd name="connsiteY61" fmla="*/ 2790588 h 3803775"/>
                  <a:gd name="connsiteX62" fmla="*/ 343856 w 1246517"/>
                  <a:gd name="connsiteY62" fmla="*/ 2724752 h 3803775"/>
                  <a:gd name="connsiteX63" fmla="*/ 367237 w 1246517"/>
                  <a:gd name="connsiteY63" fmla="*/ 2727298 h 3803775"/>
                  <a:gd name="connsiteX64" fmla="*/ 399711 w 1246517"/>
                  <a:gd name="connsiteY64" fmla="*/ 2783822 h 3803775"/>
                  <a:gd name="connsiteX65" fmla="*/ 367237 w 1246517"/>
                  <a:gd name="connsiteY65" fmla="*/ 2802882 h 3803775"/>
                  <a:gd name="connsiteX66" fmla="*/ 334114 w 1246517"/>
                  <a:gd name="connsiteY66" fmla="*/ 2746359 h 3803775"/>
                  <a:gd name="connsiteX67" fmla="*/ 343856 w 1246517"/>
                  <a:gd name="connsiteY67" fmla="*/ 2724752 h 3803775"/>
                  <a:gd name="connsiteX68" fmla="*/ 1161738 w 1246517"/>
                  <a:gd name="connsiteY68" fmla="*/ 2689648 h 3803775"/>
                  <a:gd name="connsiteX69" fmla="*/ 1228909 w 1246517"/>
                  <a:gd name="connsiteY69" fmla="*/ 2728714 h 3803775"/>
                  <a:gd name="connsiteX70" fmla="*/ 1246517 w 1246517"/>
                  <a:gd name="connsiteY70" fmla="*/ 2763222 h 3803775"/>
                  <a:gd name="connsiteX71" fmla="*/ 1246517 w 1246517"/>
                  <a:gd name="connsiteY71" fmla="*/ 2834192 h 3803775"/>
                  <a:gd name="connsiteX72" fmla="*/ 1228909 w 1246517"/>
                  <a:gd name="connsiteY72" fmla="*/ 2847865 h 3803775"/>
                  <a:gd name="connsiteX73" fmla="*/ 1161738 w 1246517"/>
                  <a:gd name="connsiteY73" fmla="*/ 2809450 h 3803775"/>
                  <a:gd name="connsiteX74" fmla="*/ 1143478 w 1246517"/>
                  <a:gd name="connsiteY74" fmla="*/ 2774291 h 3803775"/>
                  <a:gd name="connsiteX75" fmla="*/ 1143478 w 1246517"/>
                  <a:gd name="connsiteY75" fmla="*/ 2703972 h 3803775"/>
                  <a:gd name="connsiteX76" fmla="*/ 1161738 w 1246517"/>
                  <a:gd name="connsiteY76" fmla="*/ 2689648 h 3803775"/>
                  <a:gd name="connsiteX77" fmla="*/ 8153 w 1246517"/>
                  <a:gd name="connsiteY77" fmla="*/ 2531603 h 3803775"/>
                  <a:gd name="connsiteX78" fmla="*/ 28048 w 1246517"/>
                  <a:gd name="connsiteY78" fmla="*/ 2532343 h 3803775"/>
                  <a:gd name="connsiteX79" fmla="*/ 226993 w 1246517"/>
                  <a:gd name="connsiteY79" fmla="*/ 2647986 h 3803775"/>
                  <a:gd name="connsiteX80" fmla="*/ 255694 w 1246517"/>
                  <a:gd name="connsiteY80" fmla="*/ 2702523 h 3803775"/>
                  <a:gd name="connsiteX81" fmla="*/ 226993 w 1246517"/>
                  <a:gd name="connsiteY81" fmla="*/ 2724206 h 3803775"/>
                  <a:gd name="connsiteX82" fmla="*/ 28048 w 1246517"/>
                  <a:gd name="connsiteY82" fmla="*/ 2608562 h 3803775"/>
                  <a:gd name="connsiteX83" fmla="*/ 0 w 1246517"/>
                  <a:gd name="connsiteY83" fmla="*/ 2554026 h 3803775"/>
                  <a:gd name="connsiteX84" fmla="*/ 8153 w 1246517"/>
                  <a:gd name="connsiteY84" fmla="*/ 2531603 h 3803775"/>
                  <a:gd name="connsiteX85" fmla="*/ 689261 w 1246517"/>
                  <a:gd name="connsiteY85" fmla="*/ 2448241 h 3803775"/>
                  <a:gd name="connsiteX86" fmla="*/ 712545 w 1246517"/>
                  <a:gd name="connsiteY86" fmla="*/ 2450788 h 3803775"/>
                  <a:gd name="connsiteX87" fmla="*/ 745340 w 1246517"/>
                  <a:gd name="connsiteY87" fmla="*/ 2507311 h 3803775"/>
                  <a:gd name="connsiteX88" fmla="*/ 712545 w 1246517"/>
                  <a:gd name="connsiteY88" fmla="*/ 2526372 h 3803775"/>
                  <a:gd name="connsiteX89" fmla="*/ 679750 w 1246517"/>
                  <a:gd name="connsiteY89" fmla="*/ 2469848 h 3803775"/>
                  <a:gd name="connsiteX90" fmla="*/ 689261 w 1246517"/>
                  <a:gd name="connsiteY90" fmla="*/ 2448241 h 3803775"/>
                  <a:gd name="connsiteX91" fmla="*/ 574049 w 1246517"/>
                  <a:gd name="connsiteY91" fmla="*/ 2381913 h 3803775"/>
                  <a:gd name="connsiteX92" fmla="*/ 597333 w 1246517"/>
                  <a:gd name="connsiteY92" fmla="*/ 2384542 h 3803775"/>
                  <a:gd name="connsiteX93" fmla="*/ 630128 w 1246517"/>
                  <a:gd name="connsiteY93" fmla="*/ 2441065 h 3803775"/>
                  <a:gd name="connsiteX94" fmla="*/ 597333 w 1246517"/>
                  <a:gd name="connsiteY94" fmla="*/ 2460126 h 3803775"/>
                  <a:gd name="connsiteX95" fmla="*/ 564538 w 1246517"/>
                  <a:gd name="connsiteY95" fmla="*/ 2402945 h 3803775"/>
                  <a:gd name="connsiteX96" fmla="*/ 574049 w 1246517"/>
                  <a:gd name="connsiteY96" fmla="*/ 2381913 h 3803775"/>
                  <a:gd name="connsiteX97" fmla="*/ 458837 w 1246517"/>
                  <a:gd name="connsiteY97" fmla="*/ 2315446 h 3803775"/>
                  <a:gd name="connsiteX98" fmla="*/ 482121 w 1246517"/>
                  <a:gd name="connsiteY98" fmla="*/ 2318221 h 3803775"/>
                  <a:gd name="connsiteX99" fmla="*/ 514916 w 1246517"/>
                  <a:gd name="connsiteY99" fmla="*/ 2374368 h 3803775"/>
                  <a:gd name="connsiteX100" fmla="*/ 482121 w 1246517"/>
                  <a:gd name="connsiteY100" fmla="*/ 2393301 h 3803775"/>
                  <a:gd name="connsiteX101" fmla="*/ 449326 w 1246517"/>
                  <a:gd name="connsiteY101" fmla="*/ 2337154 h 3803775"/>
                  <a:gd name="connsiteX102" fmla="*/ 458837 w 1246517"/>
                  <a:gd name="connsiteY102" fmla="*/ 2315446 h 3803775"/>
                  <a:gd name="connsiteX103" fmla="*/ 343856 w 1246517"/>
                  <a:gd name="connsiteY103" fmla="*/ 2249065 h 3803775"/>
                  <a:gd name="connsiteX104" fmla="*/ 367237 w 1246517"/>
                  <a:gd name="connsiteY104" fmla="*/ 2251463 h 3803775"/>
                  <a:gd name="connsiteX105" fmla="*/ 399711 w 1246517"/>
                  <a:gd name="connsiteY105" fmla="*/ 2308369 h 3803775"/>
                  <a:gd name="connsiteX106" fmla="*/ 367237 w 1246517"/>
                  <a:gd name="connsiteY106" fmla="*/ 2327558 h 3803775"/>
                  <a:gd name="connsiteX107" fmla="*/ 334114 w 1246517"/>
                  <a:gd name="connsiteY107" fmla="*/ 2269991 h 3803775"/>
                  <a:gd name="connsiteX108" fmla="*/ 343856 w 1246517"/>
                  <a:gd name="connsiteY108" fmla="*/ 2249065 h 3803775"/>
                  <a:gd name="connsiteX109" fmla="*/ 1148940 w 1246517"/>
                  <a:gd name="connsiteY109" fmla="*/ 2211925 h 3803775"/>
                  <a:gd name="connsiteX110" fmla="*/ 1161738 w 1246517"/>
                  <a:gd name="connsiteY110" fmla="*/ 2212169 h 3803775"/>
                  <a:gd name="connsiteX111" fmla="*/ 1228909 w 1246517"/>
                  <a:gd name="connsiteY111" fmla="*/ 2250584 h 3803775"/>
                  <a:gd name="connsiteX112" fmla="*/ 1246517 w 1246517"/>
                  <a:gd name="connsiteY112" fmla="*/ 2285092 h 3803775"/>
                  <a:gd name="connsiteX113" fmla="*/ 1246517 w 1246517"/>
                  <a:gd name="connsiteY113" fmla="*/ 2356062 h 3803775"/>
                  <a:gd name="connsiteX114" fmla="*/ 1228909 w 1246517"/>
                  <a:gd name="connsiteY114" fmla="*/ 2369735 h 3803775"/>
                  <a:gd name="connsiteX115" fmla="*/ 1161738 w 1246517"/>
                  <a:gd name="connsiteY115" fmla="*/ 2331320 h 3803775"/>
                  <a:gd name="connsiteX116" fmla="*/ 1143478 w 1246517"/>
                  <a:gd name="connsiteY116" fmla="*/ 2296812 h 3803775"/>
                  <a:gd name="connsiteX117" fmla="*/ 1143478 w 1246517"/>
                  <a:gd name="connsiteY117" fmla="*/ 2225842 h 3803775"/>
                  <a:gd name="connsiteX118" fmla="*/ 1148940 w 1246517"/>
                  <a:gd name="connsiteY118" fmla="*/ 2211925 h 3803775"/>
                  <a:gd name="connsiteX119" fmla="*/ 8153 w 1246517"/>
                  <a:gd name="connsiteY119" fmla="*/ 2056571 h 3803775"/>
                  <a:gd name="connsiteX120" fmla="*/ 28048 w 1246517"/>
                  <a:gd name="connsiteY120" fmla="*/ 2057062 h 3803775"/>
                  <a:gd name="connsiteX121" fmla="*/ 226993 w 1246517"/>
                  <a:gd name="connsiteY121" fmla="*/ 2172346 h 3803775"/>
                  <a:gd name="connsiteX122" fmla="*/ 255694 w 1246517"/>
                  <a:gd name="connsiteY122" fmla="*/ 2226714 h 3803775"/>
                  <a:gd name="connsiteX123" fmla="*/ 226993 w 1246517"/>
                  <a:gd name="connsiteY123" fmla="*/ 2248329 h 3803775"/>
                  <a:gd name="connsiteX124" fmla="*/ 28048 w 1246517"/>
                  <a:gd name="connsiteY124" fmla="*/ 2133045 h 3803775"/>
                  <a:gd name="connsiteX125" fmla="*/ 0 w 1246517"/>
                  <a:gd name="connsiteY125" fmla="*/ 2078678 h 3803775"/>
                  <a:gd name="connsiteX126" fmla="*/ 8153 w 1246517"/>
                  <a:gd name="connsiteY126" fmla="*/ 2056571 h 3803775"/>
                  <a:gd name="connsiteX127" fmla="*/ 689261 w 1246517"/>
                  <a:gd name="connsiteY127" fmla="*/ 1972554 h 3803775"/>
                  <a:gd name="connsiteX128" fmla="*/ 712545 w 1246517"/>
                  <a:gd name="connsiteY128" fmla="*/ 1974953 h 3803775"/>
                  <a:gd name="connsiteX129" fmla="*/ 745340 w 1246517"/>
                  <a:gd name="connsiteY129" fmla="*/ 2031858 h 3803775"/>
                  <a:gd name="connsiteX130" fmla="*/ 712545 w 1246517"/>
                  <a:gd name="connsiteY130" fmla="*/ 2051047 h 3803775"/>
                  <a:gd name="connsiteX131" fmla="*/ 679750 w 1246517"/>
                  <a:gd name="connsiteY131" fmla="*/ 1993480 h 3803775"/>
                  <a:gd name="connsiteX132" fmla="*/ 689261 w 1246517"/>
                  <a:gd name="connsiteY132" fmla="*/ 1972554 h 3803775"/>
                  <a:gd name="connsiteX133" fmla="*/ 574049 w 1246517"/>
                  <a:gd name="connsiteY133" fmla="*/ 1903618 h 3803775"/>
                  <a:gd name="connsiteX134" fmla="*/ 597333 w 1246517"/>
                  <a:gd name="connsiteY134" fmla="*/ 1906411 h 3803775"/>
                  <a:gd name="connsiteX135" fmla="*/ 630128 w 1246517"/>
                  <a:gd name="connsiteY135" fmla="*/ 1962934 h 3803775"/>
                  <a:gd name="connsiteX136" fmla="*/ 597333 w 1246517"/>
                  <a:gd name="connsiteY136" fmla="*/ 1981995 h 3803775"/>
                  <a:gd name="connsiteX137" fmla="*/ 564538 w 1246517"/>
                  <a:gd name="connsiteY137" fmla="*/ 1925471 h 3803775"/>
                  <a:gd name="connsiteX138" fmla="*/ 574049 w 1246517"/>
                  <a:gd name="connsiteY138" fmla="*/ 1903618 h 3803775"/>
                  <a:gd name="connsiteX139" fmla="*/ 458837 w 1246517"/>
                  <a:gd name="connsiteY139" fmla="*/ 1837262 h 3803775"/>
                  <a:gd name="connsiteX140" fmla="*/ 482121 w 1246517"/>
                  <a:gd name="connsiteY140" fmla="*/ 1839578 h 3803775"/>
                  <a:gd name="connsiteX141" fmla="*/ 514916 w 1246517"/>
                  <a:gd name="connsiteY141" fmla="*/ 1897145 h 3803775"/>
                  <a:gd name="connsiteX142" fmla="*/ 482121 w 1246517"/>
                  <a:gd name="connsiteY142" fmla="*/ 1915673 h 3803775"/>
                  <a:gd name="connsiteX143" fmla="*/ 449326 w 1246517"/>
                  <a:gd name="connsiteY143" fmla="*/ 1858767 h 3803775"/>
                  <a:gd name="connsiteX144" fmla="*/ 458837 w 1246517"/>
                  <a:gd name="connsiteY144" fmla="*/ 1837262 h 3803775"/>
                  <a:gd name="connsiteX145" fmla="*/ 343856 w 1246517"/>
                  <a:gd name="connsiteY145" fmla="*/ 1771016 h 3803775"/>
                  <a:gd name="connsiteX146" fmla="*/ 367237 w 1246517"/>
                  <a:gd name="connsiteY146" fmla="*/ 1773332 h 3803775"/>
                  <a:gd name="connsiteX147" fmla="*/ 399711 w 1246517"/>
                  <a:gd name="connsiteY147" fmla="*/ 1830238 h 3803775"/>
                  <a:gd name="connsiteX148" fmla="*/ 367237 w 1246517"/>
                  <a:gd name="connsiteY148" fmla="*/ 1849427 h 3803775"/>
                  <a:gd name="connsiteX149" fmla="*/ 334114 w 1246517"/>
                  <a:gd name="connsiteY149" fmla="*/ 1792521 h 3803775"/>
                  <a:gd name="connsiteX150" fmla="*/ 343856 w 1246517"/>
                  <a:gd name="connsiteY150" fmla="*/ 1771016 h 3803775"/>
                  <a:gd name="connsiteX151" fmla="*/ 1148940 w 1246517"/>
                  <a:gd name="connsiteY151" fmla="*/ 1736675 h 3803775"/>
                  <a:gd name="connsiteX152" fmla="*/ 1161738 w 1246517"/>
                  <a:gd name="connsiteY152" fmla="*/ 1736919 h 3803775"/>
                  <a:gd name="connsiteX153" fmla="*/ 1228909 w 1246517"/>
                  <a:gd name="connsiteY153" fmla="*/ 1775334 h 3803775"/>
                  <a:gd name="connsiteX154" fmla="*/ 1246517 w 1246517"/>
                  <a:gd name="connsiteY154" fmla="*/ 1810494 h 3803775"/>
                  <a:gd name="connsiteX155" fmla="*/ 1246517 w 1246517"/>
                  <a:gd name="connsiteY155" fmla="*/ 1880813 h 3803775"/>
                  <a:gd name="connsiteX156" fmla="*/ 1228909 w 1246517"/>
                  <a:gd name="connsiteY156" fmla="*/ 1895138 h 3803775"/>
                  <a:gd name="connsiteX157" fmla="*/ 1161738 w 1246517"/>
                  <a:gd name="connsiteY157" fmla="*/ 1856071 h 3803775"/>
                  <a:gd name="connsiteX158" fmla="*/ 1143478 w 1246517"/>
                  <a:gd name="connsiteY158" fmla="*/ 1821563 h 3803775"/>
                  <a:gd name="connsiteX159" fmla="*/ 1143478 w 1246517"/>
                  <a:gd name="connsiteY159" fmla="*/ 1750592 h 3803775"/>
                  <a:gd name="connsiteX160" fmla="*/ 1148940 w 1246517"/>
                  <a:gd name="connsiteY160" fmla="*/ 1736675 h 3803775"/>
                  <a:gd name="connsiteX161" fmla="*/ 8153 w 1246517"/>
                  <a:gd name="connsiteY161" fmla="*/ 1578441 h 3803775"/>
                  <a:gd name="connsiteX162" fmla="*/ 28048 w 1246517"/>
                  <a:gd name="connsiteY162" fmla="*/ 1578932 h 3803775"/>
                  <a:gd name="connsiteX163" fmla="*/ 226993 w 1246517"/>
                  <a:gd name="connsiteY163" fmla="*/ 1694872 h 3803775"/>
                  <a:gd name="connsiteX164" fmla="*/ 255694 w 1246517"/>
                  <a:gd name="connsiteY164" fmla="*/ 1749239 h 3803775"/>
                  <a:gd name="connsiteX165" fmla="*/ 226993 w 1246517"/>
                  <a:gd name="connsiteY165" fmla="*/ 1770199 h 3803775"/>
                  <a:gd name="connsiteX166" fmla="*/ 28048 w 1246517"/>
                  <a:gd name="connsiteY166" fmla="*/ 1654915 h 3803775"/>
                  <a:gd name="connsiteX167" fmla="*/ 0 w 1246517"/>
                  <a:gd name="connsiteY167" fmla="*/ 1600548 h 3803775"/>
                  <a:gd name="connsiteX168" fmla="*/ 8153 w 1246517"/>
                  <a:gd name="connsiteY168" fmla="*/ 1578441 h 3803775"/>
                  <a:gd name="connsiteX169" fmla="*/ 689261 w 1246517"/>
                  <a:gd name="connsiteY169" fmla="*/ 1494506 h 3803775"/>
                  <a:gd name="connsiteX170" fmla="*/ 712545 w 1246517"/>
                  <a:gd name="connsiteY170" fmla="*/ 1496822 h 3803775"/>
                  <a:gd name="connsiteX171" fmla="*/ 745340 w 1246517"/>
                  <a:gd name="connsiteY171" fmla="*/ 1553727 h 3803775"/>
                  <a:gd name="connsiteX172" fmla="*/ 712545 w 1246517"/>
                  <a:gd name="connsiteY172" fmla="*/ 1572916 h 3803775"/>
                  <a:gd name="connsiteX173" fmla="*/ 679750 w 1246517"/>
                  <a:gd name="connsiteY173" fmla="*/ 1516011 h 3803775"/>
                  <a:gd name="connsiteX174" fmla="*/ 689261 w 1246517"/>
                  <a:gd name="connsiteY174" fmla="*/ 1494506 h 3803775"/>
                  <a:gd name="connsiteX175" fmla="*/ 574049 w 1246517"/>
                  <a:gd name="connsiteY175" fmla="*/ 1428203 h 3803775"/>
                  <a:gd name="connsiteX176" fmla="*/ 597333 w 1246517"/>
                  <a:gd name="connsiteY176" fmla="*/ 1430504 h 3803775"/>
                  <a:gd name="connsiteX177" fmla="*/ 630128 w 1246517"/>
                  <a:gd name="connsiteY177" fmla="*/ 1487027 h 3803775"/>
                  <a:gd name="connsiteX178" fmla="*/ 597333 w 1246517"/>
                  <a:gd name="connsiteY178" fmla="*/ 1506745 h 3803775"/>
                  <a:gd name="connsiteX179" fmla="*/ 564538 w 1246517"/>
                  <a:gd name="connsiteY179" fmla="*/ 1449564 h 3803775"/>
                  <a:gd name="connsiteX180" fmla="*/ 574049 w 1246517"/>
                  <a:gd name="connsiteY180" fmla="*/ 1428203 h 3803775"/>
                  <a:gd name="connsiteX181" fmla="*/ 458837 w 1246517"/>
                  <a:gd name="connsiteY181" fmla="*/ 1362013 h 3803775"/>
                  <a:gd name="connsiteX182" fmla="*/ 482121 w 1246517"/>
                  <a:gd name="connsiteY182" fmla="*/ 1364329 h 3803775"/>
                  <a:gd name="connsiteX183" fmla="*/ 514916 w 1246517"/>
                  <a:gd name="connsiteY183" fmla="*/ 1421896 h 3803775"/>
                  <a:gd name="connsiteX184" fmla="*/ 482121 w 1246517"/>
                  <a:gd name="connsiteY184" fmla="*/ 1440424 h 3803775"/>
                  <a:gd name="connsiteX185" fmla="*/ 449326 w 1246517"/>
                  <a:gd name="connsiteY185" fmla="*/ 1383518 h 3803775"/>
                  <a:gd name="connsiteX186" fmla="*/ 458837 w 1246517"/>
                  <a:gd name="connsiteY186" fmla="*/ 1362013 h 3803775"/>
                  <a:gd name="connsiteX187" fmla="*/ 343856 w 1246517"/>
                  <a:gd name="connsiteY187" fmla="*/ 1295711 h 3803775"/>
                  <a:gd name="connsiteX188" fmla="*/ 367237 w 1246517"/>
                  <a:gd name="connsiteY188" fmla="*/ 1298011 h 3803775"/>
                  <a:gd name="connsiteX189" fmla="*/ 399711 w 1246517"/>
                  <a:gd name="connsiteY189" fmla="*/ 1354535 h 3803775"/>
                  <a:gd name="connsiteX190" fmla="*/ 367237 w 1246517"/>
                  <a:gd name="connsiteY190" fmla="*/ 1374252 h 3803775"/>
                  <a:gd name="connsiteX191" fmla="*/ 334114 w 1246517"/>
                  <a:gd name="connsiteY191" fmla="*/ 1317071 h 3803775"/>
                  <a:gd name="connsiteX192" fmla="*/ 343856 w 1246517"/>
                  <a:gd name="connsiteY192" fmla="*/ 1295711 h 3803775"/>
                  <a:gd name="connsiteX193" fmla="*/ 1148940 w 1246517"/>
                  <a:gd name="connsiteY193" fmla="*/ 1258545 h 3803775"/>
                  <a:gd name="connsiteX194" fmla="*/ 1161738 w 1246517"/>
                  <a:gd name="connsiteY194" fmla="*/ 1258789 h 3803775"/>
                  <a:gd name="connsiteX195" fmla="*/ 1228909 w 1246517"/>
                  <a:gd name="connsiteY195" fmla="*/ 1297855 h 3803775"/>
                  <a:gd name="connsiteX196" fmla="*/ 1246517 w 1246517"/>
                  <a:gd name="connsiteY196" fmla="*/ 1332364 h 3803775"/>
                  <a:gd name="connsiteX197" fmla="*/ 1246517 w 1246517"/>
                  <a:gd name="connsiteY197" fmla="*/ 1402683 h 3803775"/>
                  <a:gd name="connsiteX198" fmla="*/ 1228909 w 1246517"/>
                  <a:gd name="connsiteY198" fmla="*/ 1416357 h 3803775"/>
                  <a:gd name="connsiteX199" fmla="*/ 1161738 w 1246517"/>
                  <a:gd name="connsiteY199" fmla="*/ 1377941 h 3803775"/>
                  <a:gd name="connsiteX200" fmla="*/ 1143478 w 1246517"/>
                  <a:gd name="connsiteY200" fmla="*/ 1343433 h 3803775"/>
                  <a:gd name="connsiteX201" fmla="*/ 1143478 w 1246517"/>
                  <a:gd name="connsiteY201" fmla="*/ 1272462 h 3803775"/>
                  <a:gd name="connsiteX202" fmla="*/ 1148940 w 1246517"/>
                  <a:gd name="connsiteY202" fmla="*/ 1258545 h 3803775"/>
                  <a:gd name="connsiteX203" fmla="*/ 8153 w 1246517"/>
                  <a:gd name="connsiteY203" fmla="*/ 1102720 h 3803775"/>
                  <a:gd name="connsiteX204" fmla="*/ 28048 w 1246517"/>
                  <a:gd name="connsiteY204" fmla="*/ 1102964 h 3803775"/>
                  <a:gd name="connsiteX205" fmla="*/ 226993 w 1246517"/>
                  <a:gd name="connsiteY205" fmla="*/ 1217382 h 3803775"/>
                  <a:gd name="connsiteX206" fmla="*/ 255694 w 1246517"/>
                  <a:gd name="connsiteY206" fmla="*/ 1270690 h 3803775"/>
                  <a:gd name="connsiteX207" fmla="*/ 226993 w 1246517"/>
                  <a:gd name="connsiteY207" fmla="*/ 1292143 h 3803775"/>
                  <a:gd name="connsiteX208" fmla="*/ 28048 w 1246517"/>
                  <a:gd name="connsiteY208" fmla="*/ 1178376 h 3803775"/>
                  <a:gd name="connsiteX209" fmla="*/ 0 w 1246517"/>
                  <a:gd name="connsiteY209" fmla="*/ 1124417 h 3803775"/>
                  <a:gd name="connsiteX210" fmla="*/ 8153 w 1246517"/>
                  <a:gd name="connsiteY210" fmla="*/ 1102720 h 3803775"/>
                  <a:gd name="connsiteX211" fmla="*/ 689261 w 1246517"/>
                  <a:gd name="connsiteY211" fmla="*/ 1019201 h 3803775"/>
                  <a:gd name="connsiteX212" fmla="*/ 712545 w 1246517"/>
                  <a:gd name="connsiteY212" fmla="*/ 1021501 h 3803775"/>
                  <a:gd name="connsiteX213" fmla="*/ 745340 w 1246517"/>
                  <a:gd name="connsiteY213" fmla="*/ 1078025 h 3803775"/>
                  <a:gd name="connsiteX214" fmla="*/ 712545 w 1246517"/>
                  <a:gd name="connsiteY214" fmla="*/ 1097742 h 3803775"/>
                  <a:gd name="connsiteX215" fmla="*/ 679750 w 1246517"/>
                  <a:gd name="connsiteY215" fmla="*/ 1040561 h 3803775"/>
                  <a:gd name="connsiteX216" fmla="*/ 689261 w 1246517"/>
                  <a:gd name="connsiteY216" fmla="*/ 1019201 h 3803775"/>
                  <a:gd name="connsiteX217" fmla="*/ 574049 w 1246517"/>
                  <a:gd name="connsiteY217" fmla="*/ 952956 h 3803775"/>
                  <a:gd name="connsiteX218" fmla="*/ 597333 w 1246517"/>
                  <a:gd name="connsiteY218" fmla="*/ 955256 h 3803775"/>
                  <a:gd name="connsiteX219" fmla="*/ 630128 w 1246517"/>
                  <a:gd name="connsiteY219" fmla="*/ 1012437 h 3803775"/>
                  <a:gd name="connsiteX220" fmla="*/ 597333 w 1246517"/>
                  <a:gd name="connsiteY220" fmla="*/ 1031497 h 3803775"/>
                  <a:gd name="connsiteX221" fmla="*/ 564538 w 1246517"/>
                  <a:gd name="connsiteY221" fmla="*/ 974316 h 3803775"/>
                  <a:gd name="connsiteX222" fmla="*/ 574049 w 1246517"/>
                  <a:gd name="connsiteY222" fmla="*/ 952956 h 3803775"/>
                  <a:gd name="connsiteX223" fmla="*/ 458837 w 1246517"/>
                  <a:gd name="connsiteY223" fmla="*/ 886708 h 3803775"/>
                  <a:gd name="connsiteX224" fmla="*/ 482121 w 1246517"/>
                  <a:gd name="connsiteY224" fmla="*/ 889008 h 3803775"/>
                  <a:gd name="connsiteX225" fmla="*/ 514916 w 1246517"/>
                  <a:gd name="connsiteY225" fmla="*/ 946189 h 3803775"/>
                  <a:gd name="connsiteX226" fmla="*/ 482121 w 1246517"/>
                  <a:gd name="connsiteY226" fmla="*/ 964592 h 3803775"/>
                  <a:gd name="connsiteX227" fmla="*/ 449326 w 1246517"/>
                  <a:gd name="connsiteY227" fmla="*/ 908068 h 3803775"/>
                  <a:gd name="connsiteX228" fmla="*/ 458837 w 1246517"/>
                  <a:gd name="connsiteY228" fmla="*/ 886708 h 3803775"/>
                  <a:gd name="connsiteX229" fmla="*/ 343856 w 1246517"/>
                  <a:gd name="connsiteY229" fmla="*/ 820462 h 3803775"/>
                  <a:gd name="connsiteX230" fmla="*/ 367237 w 1246517"/>
                  <a:gd name="connsiteY230" fmla="*/ 822762 h 3803775"/>
                  <a:gd name="connsiteX231" fmla="*/ 399711 w 1246517"/>
                  <a:gd name="connsiteY231" fmla="*/ 879943 h 3803775"/>
                  <a:gd name="connsiteX232" fmla="*/ 367237 w 1246517"/>
                  <a:gd name="connsiteY232" fmla="*/ 899003 h 3803775"/>
                  <a:gd name="connsiteX233" fmla="*/ 334114 w 1246517"/>
                  <a:gd name="connsiteY233" fmla="*/ 841822 h 3803775"/>
                  <a:gd name="connsiteX234" fmla="*/ 343856 w 1246517"/>
                  <a:gd name="connsiteY234" fmla="*/ 820462 h 3803775"/>
                  <a:gd name="connsiteX235" fmla="*/ 1161738 w 1246517"/>
                  <a:gd name="connsiteY235" fmla="*/ 782888 h 3803775"/>
                  <a:gd name="connsiteX236" fmla="*/ 1228909 w 1246517"/>
                  <a:gd name="connsiteY236" fmla="*/ 821954 h 3803775"/>
                  <a:gd name="connsiteX237" fmla="*/ 1246517 w 1246517"/>
                  <a:gd name="connsiteY237" fmla="*/ 856462 h 3803775"/>
                  <a:gd name="connsiteX238" fmla="*/ 1246517 w 1246517"/>
                  <a:gd name="connsiteY238" fmla="*/ 927432 h 3803775"/>
                  <a:gd name="connsiteX239" fmla="*/ 1228909 w 1246517"/>
                  <a:gd name="connsiteY239" fmla="*/ 941105 h 3803775"/>
                  <a:gd name="connsiteX240" fmla="*/ 1161738 w 1246517"/>
                  <a:gd name="connsiteY240" fmla="*/ 902039 h 3803775"/>
                  <a:gd name="connsiteX241" fmla="*/ 1143478 w 1246517"/>
                  <a:gd name="connsiteY241" fmla="*/ 867531 h 3803775"/>
                  <a:gd name="connsiteX242" fmla="*/ 1143478 w 1246517"/>
                  <a:gd name="connsiteY242" fmla="*/ 797212 h 3803775"/>
                  <a:gd name="connsiteX243" fmla="*/ 1161738 w 1246517"/>
                  <a:gd name="connsiteY243" fmla="*/ 782888 h 3803775"/>
                  <a:gd name="connsiteX244" fmla="*/ 8153 w 1246517"/>
                  <a:gd name="connsiteY244" fmla="*/ 627557 h 3803775"/>
                  <a:gd name="connsiteX245" fmla="*/ 28048 w 1246517"/>
                  <a:gd name="connsiteY245" fmla="*/ 627804 h 3803775"/>
                  <a:gd name="connsiteX246" fmla="*/ 226993 w 1246517"/>
                  <a:gd name="connsiteY246" fmla="*/ 744105 h 3803775"/>
                  <a:gd name="connsiteX247" fmla="*/ 255694 w 1246517"/>
                  <a:gd name="connsiteY247" fmla="*/ 798642 h 3803775"/>
                  <a:gd name="connsiteX248" fmla="*/ 226993 w 1246517"/>
                  <a:gd name="connsiteY248" fmla="*/ 819669 h 3803775"/>
                  <a:gd name="connsiteX249" fmla="*/ 28048 w 1246517"/>
                  <a:gd name="connsiteY249" fmla="*/ 704024 h 3803775"/>
                  <a:gd name="connsiteX250" fmla="*/ 0 w 1246517"/>
                  <a:gd name="connsiteY250" fmla="*/ 649487 h 3803775"/>
                  <a:gd name="connsiteX251" fmla="*/ 8153 w 1246517"/>
                  <a:gd name="connsiteY251" fmla="*/ 627557 h 3803775"/>
                  <a:gd name="connsiteX252" fmla="*/ 689261 w 1246517"/>
                  <a:gd name="connsiteY252" fmla="*/ 541070 h 3803775"/>
                  <a:gd name="connsiteX253" fmla="*/ 712545 w 1246517"/>
                  <a:gd name="connsiteY253" fmla="*/ 543370 h 3803775"/>
                  <a:gd name="connsiteX254" fmla="*/ 745340 w 1246517"/>
                  <a:gd name="connsiteY254" fmla="*/ 600551 h 3803775"/>
                  <a:gd name="connsiteX255" fmla="*/ 712545 w 1246517"/>
                  <a:gd name="connsiteY255" fmla="*/ 619611 h 3803775"/>
                  <a:gd name="connsiteX256" fmla="*/ 679750 w 1246517"/>
                  <a:gd name="connsiteY256" fmla="*/ 562430 h 3803775"/>
                  <a:gd name="connsiteX257" fmla="*/ 689261 w 1246517"/>
                  <a:gd name="connsiteY257" fmla="*/ 541070 h 3803775"/>
                  <a:gd name="connsiteX258" fmla="*/ 574049 w 1246517"/>
                  <a:gd name="connsiteY258" fmla="*/ 474825 h 3803775"/>
                  <a:gd name="connsiteX259" fmla="*/ 597333 w 1246517"/>
                  <a:gd name="connsiteY259" fmla="*/ 477125 h 3803775"/>
                  <a:gd name="connsiteX260" fmla="*/ 630128 w 1246517"/>
                  <a:gd name="connsiteY260" fmla="*/ 534306 h 3803775"/>
                  <a:gd name="connsiteX261" fmla="*/ 597333 w 1246517"/>
                  <a:gd name="connsiteY261" fmla="*/ 553366 h 3803775"/>
                  <a:gd name="connsiteX262" fmla="*/ 564538 w 1246517"/>
                  <a:gd name="connsiteY262" fmla="*/ 496185 h 3803775"/>
                  <a:gd name="connsiteX263" fmla="*/ 574049 w 1246517"/>
                  <a:gd name="connsiteY263" fmla="*/ 474825 h 3803775"/>
                  <a:gd name="connsiteX264" fmla="*/ 458837 w 1246517"/>
                  <a:gd name="connsiteY264" fmla="*/ 408577 h 3803775"/>
                  <a:gd name="connsiteX265" fmla="*/ 482121 w 1246517"/>
                  <a:gd name="connsiteY265" fmla="*/ 410877 h 3803775"/>
                  <a:gd name="connsiteX266" fmla="*/ 514916 w 1246517"/>
                  <a:gd name="connsiteY266" fmla="*/ 468058 h 3803775"/>
                  <a:gd name="connsiteX267" fmla="*/ 482121 w 1246517"/>
                  <a:gd name="connsiteY267" fmla="*/ 487118 h 3803775"/>
                  <a:gd name="connsiteX268" fmla="*/ 449326 w 1246517"/>
                  <a:gd name="connsiteY268" fmla="*/ 429937 h 3803775"/>
                  <a:gd name="connsiteX269" fmla="*/ 458837 w 1246517"/>
                  <a:gd name="connsiteY269" fmla="*/ 408577 h 3803775"/>
                  <a:gd name="connsiteX270" fmla="*/ 343856 w 1246517"/>
                  <a:gd name="connsiteY270" fmla="*/ 342413 h 3803775"/>
                  <a:gd name="connsiteX271" fmla="*/ 367237 w 1246517"/>
                  <a:gd name="connsiteY271" fmla="*/ 345288 h 3803775"/>
                  <a:gd name="connsiteX272" fmla="*/ 399711 w 1246517"/>
                  <a:gd name="connsiteY272" fmla="*/ 401812 h 3803775"/>
                  <a:gd name="connsiteX273" fmla="*/ 367237 w 1246517"/>
                  <a:gd name="connsiteY273" fmla="*/ 420872 h 3803775"/>
                  <a:gd name="connsiteX274" fmla="*/ 334114 w 1246517"/>
                  <a:gd name="connsiteY274" fmla="*/ 363691 h 3803775"/>
                  <a:gd name="connsiteX275" fmla="*/ 343856 w 1246517"/>
                  <a:gd name="connsiteY275" fmla="*/ 342413 h 3803775"/>
                  <a:gd name="connsiteX276" fmla="*/ 8153 w 1246517"/>
                  <a:gd name="connsiteY276" fmla="*/ 149592 h 3803775"/>
                  <a:gd name="connsiteX277" fmla="*/ 28048 w 1246517"/>
                  <a:gd name="connsiteY277" fmla="*/ 150331 h 3803775"/>
                  <a:gd name="connsiteX278" fmla="*/ 226993 w 1246517"/>
                  <a:gd name="connsiteY278" fmla="*/ 265975 h 3803775"/>
                  <a:gd name="connsiteX279" fmla="*/ 255694 w 1246517"/>
                  <a:gd name="connsiteY279" fmla="*/ 320512 h 3803775"/>
                  <a:gd name="connsiteX280" fmla="*/ 226993 w 1246517"/>
                  <a:gd name="connsiteY280" fmla="*/ 342196 h 3803775"/>
                  <a:gd name="connsiteX281" fmla="*/ 28048 w 1246517"/>
                  <a:gd name="connsiteY281" fmla="*/ 226551 h 3803775"/>
                  <a:gd name="connsiteX282" fmla="*/ 0 w 1246517"/>
                  <a:gd name="connsiteY282" fmla="*/ 172014 h 3803775"/>
                  <a:gd name="connsiteX283" fmla="*/ 8153 w 1246517"/>
                  <a:gd name="connsiteY283" fmla="*/ 149592 h 3803775"/>
                  <a:gd name="connsiteX284" fmla="*/ 633666 w 1246517"/>
                  <a:gd name="connsiteY284" fmla="*/ 0 h 3803775"/>
                  <a:gd name="connsiteX285" fmla="*/ 684846 w 1246517"/>
                  <a:gd name="connsiteY285" fmla="*/ 0 h 3803775"/>
                  <a:gd name="connsiteX286" fmla="*/ 684846 w 1246517"/>
                  <a:gd name="connsiteY286" fmla="*/ 77174 h 3803775"/>
                  <a:gd name="connsiteX287" fmla="*/ 633666 w 1246517"/>
                  <a:gd name="connsiteY287" fmla="*/ 80472 h 3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1246517" h="3803775">
                    <a:moveTo>
                      <a:pt x="1161738" y="3643048"/>
                    </a:moveTo>
                    <a:lnTo>
                      <a:pt x="1228909" y="3682265"/>
                    </a:lnTo>
                    <a:cubicBezTo>
                      <a:pt x="1238691" y="3688147"/>
                      <a:pt x="1246517" y="3703180"/>
                      <a:pt x="1246517" y="3716906"/>
                    </a:cubicBezTo>
                    <a:lnTo>
                      <a:pt x="1246517" y="3788150"/>
                    </a:lnTo>
                    <a:cubicBezTo>
                      <a:pt x="1246517" y="3801222"/>
                      <a:pt x="1238691" y="3807104"/>
                      <a:pt x="1228909" y="3801876"/>
                    </a:cubicBezTo>
                    <a:lnTo>
                      <a:pt x="1161738" y="3762659"/>
                    </a:lnTo>
                    <a:cubicBezTo>
                      <a:pt x="1151956" y="3756776"/>
                      <a:pt x="1143478" y="3741743"/>
                      <a:pt x="1143478" y="3728017"/>
                    </a:cubicBezTo>
                    <a:lnTo>
                      <a:pt x="1143478" y="3656774"/>
                    </a:lnTo>
                    <a:cubicBezTo>
                      <a:pt x="1143478" y="3643702"/>
                      <a:pt x="1151956" y="3637819"/>
                      <a:pt x="1161738" y="3643048"/>
                    </a:cubicBezTo>
                    <a:close/>
                    <a:moveTo>
                      <a:pt x="847678" y="3502076"/>
                    </a:moveTo>
                    <a:cubicBezTo>
                      <a:pt x="853581" y="3498602"/>
                      <a:pt x="861780" y="3499098"/>
                      <a:pt x="870963" y="3504392"/>
                    </a:cubicBezTo>
                    <a:cubicBezTo>
                      <a:pt x="888673" y="3514979"/>
                      <a:pt x="903759" y="3540123"/>
                      <a:pt x="903759" y="3561959"/>
                    </a:cubicBezTo>
                    <a:cubicBezTo>
                      <a:pt x="903759" y="3582471"/>
                      <a:pt x="888673" y="3591073"/>
                      <a:pt x="870963" y="3580486"/>
                    </a:cubicBezTo>
                    <a:cubicBezTo>
                      <a:pt x="852597" y="3570561"/>
                      <a:pt x="838167" y="3544093"/>
                      <a:pt x="838167" y="3523581"/>
                    </a:cubicBezTo>
                    <a:cubicBezTo>
                      <a:pt x="838167" y="3512994"/>
                      <a:pt x="841775" y="3505550"/>
                      <a:pt x="847678" y="3502076"/>
                    </a:cubicBezTo>
                    <a:close/>
                    <a:moveTo>
                      <a:pt x="732712" y="3432949"/>
                    </a:moveTo>
                    <a:cubicBezTo>
                      <a:pt x="738697" y="3429475"/>
                      <a:pt x="746896" y="3429972"/>
                      <a:pt x="755751" y="3435265"/>
                    </a:cubicBezTo>
                    <a:cubicBezTo>
                      <a:pt x="774117" y="3445852"/>
                      <a:pt x="788547" y="3471658"/>
                      <a:pt x="788547" y="3492170"/>
                    </a:cubicBezTo>
                    <a:cubicBezTo>
                      <a:pt x="788547" y="3513344"/>
                      <a:pt x="774117" y="3521946"/>
                      <a:pt x="755751" y="3511359"/>
                    </a:cubicBezTo>
                    <a:cubicBezTo>
                      <a:pt x="738041" y="3500772"/>
                      <a:pt x="722955" y="3475628"/>
                      <a:pt x="722955" y="3454454"/>
                    </a:cubicBezTo>
                    <a:cubicBezTo>
                      <a:pt x="722955" y="3443867"/>
                      <a:pt x="726727" y="3436423"/>
                      <a:pt x="732712" y="3432949"/>
                    </a:cubicBezTo>
                    <a:close/>
                    <a:moveTo>
                      <a:pt x="617254" y="3366648"/>
                    </a:moveTo>
                    <a:cubicBezTo>
                      <a:pt x="623157" y="3363197"/>
                      <a:pt x="631356" y="3363690"/>
                      <a:pt x="640539" y="3368948"/>
                    </a:cubicBezTo>
                    <a:cubicBezTo>
                      <a:pt x="658249" y="3379464"/>
                      <a:pt x="673335" y="3404439"/>
                      <a:pt x="673335" y="3425471"/>
                    </a:cubicBezTo>
                    <a:cubicBezTo>
                      <a:pt x="673335" y="3447161"/>
                      <a:pt x="658249" y="3455705"/>
                      <a:pt x="640539" y="3444532"/>
                    </a:cubicBezTo>
                    <a:cubicBezTo>
                      <a:pt x="622173" y="3434016"/>
                      <a:pt x="607743" y="3409040"/>
                      <a:pt x="607743" y="3388008"/>
                    </a:cubicBezTo>
                    <a:cubicBezTo>
                      <a:pt x="607743" y="3377492"/>
                      <a:pt x="611351" y="3370098"/>
                      <a:pt x="617254" y="3366648"/>
                    </a:cubicBezTo>
                    <a:close/>
                    <a:moveTo>
                      <a:pt x="1161738" y="3164898"/>
                    </a:moveTo>
                    <a:lnTo>
                      <a:pt x="1228909" y="3203964"/>
                    </a:lnTo>
                    <a:cubicBezTo>
                      <a:pt x="1238691" y="3209824"/>
                      <a:pt x="1246517" y="3225451"/>
                      <a:pt x="1246517" y="3238473"/>
                    </a:cubicBezTo>
                    <a:lnTo>
                      <a:pt x="1246517" y="3309444"/>
                    </a:lnTo>
                    <a:cubicBezTo>
                      <a:pt x="1246517" y="3322466"/>
                      <a:pt x="1238691" y="3328977"/>
                      <a:pt x="1228909" y="3323117"/>
                    </a:cubicBezTo>
                    <a:lnTo>
                      <a:pt x="1161738" y="3284702"/>
                    </a:lnTo>
                    <a:cubicBezTo>
                      <a:pt x="1151956" y="3278191"/>
                      <a:pt x="1143478" y="3263215"/>
                      <a:pt x="1143478" y="3249542"/>
                    </a:cubicBezTo>
                    <a:lnTo>
                      <a:pt x="1143478" y="3179222"/>
                    </a:lnTo>
                    <a:cubicBezTo>
                      <a:pt x="1143478" y="3165549"/>
                      <a:pt x="1151956" y="3159689"/>
                      <a:pt x="1161738" y="3164898"/>
                    </a:cubicBezTo>
                    <a:close/>
                    <a:moveTo>
                      <a:pt x="8153" y="3009898"/>
                    </a:moveTo>
                    <a:cubicBezTo>
                      <a:pt x="13209" y="3006038"/>
                      <a:pt x="20221" y="3005874"/>
                      <a:pt x="28048" y="3010473"/>
                    </a:cubicBezTo>
                    <a:lnTo>
                      <a:pt x="226993" y="3126116"/>
                    </a:lnTo>
                    <a:cubicBezTo>
                      <a:pt x="242648" y="3135315"/>
                      <a:pt x="255694" y="3159627"/>
                      <a:pt x="255694" y="3180653"/>
                    </a:cubicBezTo>
                    <a:cubicBezTo>
                      <a:pt x="255694" y="3201679"/>
                      <a:pt x="242648" y="3210878"/>
                      <a:pt x="226993" y="3201679"/>
                    </a:cubicBezTo>
                    <a:lnTo>
                      <a:pt x="28048" y="3086036"/>
                    </a:lnTo>
                    <a:cubicBezTo>
                      <a:pt x="12393" y="3077494"/>
                      <a:pt x="0" y="3053182"/>
                      <a:pt x="0" y="3031499"/>
                    </a:cubicBezTo>
                    <a:cubicBezTo>
                      <a:pt x="0" y="3021315"/>
                      <a:pt x="3098" y="3013759"/>
                      <a:pt x="8153" y="3009898"/>
                    </a:cubicBezTo>
                    <a:close/>
                    <a:moveTo>
                      <a:pt x="689261" y="2925960"/>
                    </a:moveTo>
                    <a:cubicBezTo>
                      <a:pt x="695164" y="2922510"/>
                      <a:pt x="703363" y="2923003"/>
                      <a:pt x="712545" y="2928261"/>
                    </a:cubicBezTo>
                    <a:cubicBezTo>
                      <a:pt x="730254" y="2938777"/>
                      <a:pt x="745340" y="2964409"/>
                      <a:pt x="745340" y="2985441"/>
                    </a:cubicBezTo>
                    <a:cubicBezTo>
                      <a:pt x="745340" y="3006473"/>
                      <a:pt x="730254" y="3015018"/>
                      <a:pt x="712545" y="3004502"/>
                    </a:cubicBezTo>
                    <a:cubicBezTo>
                      <a:pt x="694180" y="2993986"/>
                      <a:pt x="679750" y="2968353"/>
                      <a:pt x="679750" y="2947321"/>
                    </a:cubicBezTo>
                    <a:cubicBezTo>
                      <a:pt x="679750" y="2936805"/>
                      <a:pt x="683358" y="2929411"/>
                      <a:pt x="689261" y="2925960"/>
                    </a:cubicBezTo>
                    <a:close/>
                    <a:moveTo>
                      <a:pt x="574049" y="2859687"/>
                    </a:moveTo>
                    <a:cubicBezTo>
                      <a:pt x="579952" y="2856296"/>
                      <a:pt x="588151" y="2856792"/>
                      <a:pt x="597333" y="2862086"/>
                    </a:cubicBezTo>
                    <a:cubicBezTo>
                      <a:pt x="615042" y="2872011"/>
                      <a:pt x="630128" y="2897817"/>
                      <a:pt x="630128" y="2918991"/>
                    </a:cubicBezTo>
                    <a:cubicBezTo>
                      <a:pt x="630128" y="2940165"/>
                      <a:pt x="615042" y="2948767"/>
                      <a:pt x="597333" y="2938180"/>
                    </a:cubicBezTo>
                    <a:cubicBezTo>
                      <a:pt x="578968" y="2927593"/>
                      <a:pt x="564538" y="2901787"/>
                      <a:pt x="564538" y="2880613"/>
                    </a:cubicBezTo>
                    <a:cubicBezTo>
                      <a:pt x="564538" y="2870357"/>
                      <a:pt x="568146" y="2863078"/>
                      <a:pt x="574049" y="2859687"/>
                    </a:cubicBezTo>
                    <a:close/>
                    <a:moveTo>
                      <a:pt x="458837" y="2790588"/>
                    </a:moveTo>
                    <a:cubicBezTo>
                      <a:pt x="464740" y="2787137"/>
                      <a:pt x="472939" y="2787630"/>
                      <a:pt x="482121" y="2792888"/>
                    </a:cubicBezTo>
                    <a:cubicBezTo>
                      <a:pt x="499830" y="2803404"/>
                      <a:pt x="514916" y="2829037"/>
                      <a:pt x="514916" y="2850069"/>
                    </a:cubicBezTo>
                    <a:cubicBezTo>
                      <a:pt x="514916" y="2871101"/>
                      <a:pt x="499830" y="2879645"/>
                      <a:pt x="482121" y="2869129"/>
                    </a:cubicBezTo>
                    <a:cubicBezTo>
                      <a:pt x="463756" y="2858613"/>
                      <a:pt x="449326" y="2832980"/>
                      <a:pt x="449326" y="2811948"/>
                    </a:cubicBezTo>
                    <a:cubicBezTo>
                      <a:pt x="449326" y="2801432"/>
                      <a:pt x="452934" y="2794038"/>
                      <a:pt x="458837" y="2790588"/>
                    </a:cubicBezTo>
                    <a:close/>
                    <a:moveTo>
                      <a:pt x="343856" y="2724752"/>
                    </a:moveTo>
                    <a:cubicBezTo>
                      <a:pt x="349864" y="2721219"/>
                      <a:pt x="358145" y="2721712"/>
                      <a:pt x="367237" y="2727298"/>
                    </a:cubicBezTo>
                    <a:cubicBezTo>
                      <a:pt x="384773" y="2737157"/>
                      <a:pt x="399711" y="2762790"/>
                      <a:pt x="399711" y="2783822"/>
                    </a:cubicBezTo>
                    <a:cubicBezTo>
                      <a:pt x="399711" y="2804854"/>
                      <a:pt x="384773" y="2813398"/>
                      <a:pt x="367237" y="2802882"/>
                    </a:cubicBezTo>
                    <a:cubicBezTo>
                      <a:pt x="349052" y="2792366"/>
                      <a:pt x="334114" y="2766733"/>
                      <a:pt x="334114" y="2746359"/>
                    </a:cubicBezTo>
                    <a:cubicBezTo>
                      <a:pt x="334114" y="2735843"/>
                      <a:pt x="337849" y="2728284"/>
                      <a:pt x="343856" y="2724752"/>
                    </a:cubicBezTo>
                    <a:close/>
                    <a:moveTo>
                      <a:pt x="1161738" y="2689648"/>
                    </a:moveTo>
                    <a:lnTo>
                      <a:pt x="1228909" y="2728714"/>
                    </a:lnTo>
                    <a:cubicBezTo>
                      <a:pt x="1238691" y="2734573"/>
                      <a:pt x="1246517" y="2750200"/>
                      <a:pt x="1246517" y="2763222"/>
                    </a:cubicBezTo>
                    <a:lnTo>
                      <a:pt x="1246517" y="2834192"/>
                    </a:lnTo>
                    <a:cubicBezTo>
                      <a:pt x="1246517" y="2847214"/>
                      <a:pt x="1238691" y="2853725"/>
                      <a:pt x="1228909" y="2847865"/>
                    </a:cubicBezTo>
                    <a:lnTo>
                      <a:pt x="1161738" y="2809450"/>
                    </a:lnTo>
                    <a:cubicBezTo>
                      <a:pt x="1151956" y="2803590"/>
                      <a:pt x="1143478" y="2787964"/>
                      <a:pt x="1143478" y="2774291"/>
                    </a:cubicBezTo>
                    <a:lnTo>
                      <a:pt x="1143478" y="2703972"/>
                    </a:lnTo>
                    <a:cubicBezTo>
                      <a:pt x="1143478" y="2690299"/>
                      <a:pt x="1151956" y="2684439"/>
                      <a:pt x="1161738" y="2689648"/>
                    </a:cubicBezTo>
                    <a:close/>
                    <a:moveTo>
                      <a:pt x="8153" y="2531603"/>
                    </a:moveTo>
                    <a:cubicBezTo>
                      <a:pt x="13209" y="2527743"/>
                      <a:pt x="20221" y="2527743"/>
                      <a:pt x="28048" y="2532343"/>
                    </a:cubicBezTo>
                    <a:lnTo>
                      <a:pt x="226993" y="2647986"/>
                    </a:lnTo>
                    <a:cubicBezTo>
                      <a:pt x="242648" y="2657185"/>
                      <a:pt x="255694" y="2681497"/>
                      <a:pt x="255694" y="2702523"/>
                    </a:cubicBezTo>
                    <a:cubicBezTo>
                      <a:pt x="255694" y="2723549"/>
                      <a:pt x="242648" y="2732748"/>
                      <a:pt x="226993" y="2724206"/>
                    </a:cubicBezTo>
                    <a:lnTo>
                      <a:pt x="28048" y="2608562"/>
                    </a:lnTo>
                    <a:cubicBezTo>
                      <a:pt x="12393" y="2598706"/>
                      <a:pt x="0" y="2575052"/>
                      <a:pt x="0" y="2554026"/>
                    </a:cubicBezTo>
                    <a:cubicBezTo>
                      <a:pt x="0" y="2543184"/>
                      <a:pt x="3098" y="2535464"/>
                      <a:pt x="8153" y="2531603"/>
                    </a:cubicBezTo>
                    <a:close/>
                    <a:moveTo>
                      <a:pt x="689261" y="2448241"/>
                    </a:moveTo>
                    <a:cubicBezTo>
                      <a:pt x="695164" y="2444708"/>
                      <a:pt x="703363" y="2445201"/>
                      <a:pt x="712545" y="2450788"/>
                    </a:cubicBezTo>
                    <a:cubicBezTo>
                      <a:pt x="730254" y="2460647"/>
                      <a:pt x="745340" y="2486279"/>
                      <a:pt x="745340" y="2507311"/>
                    </a:cubicBezTo>
                    <a:cubicBezTo>
                      <a:pt x="745340" y="2528343"/>
                      <a:pt x="730254" y="2536888"/>
                      <a:pt x="712545" y="2526372"/>
                    </a:cubicBezTo>
                    <a:cubicBezTo>
                      <a:pt x="694180" y="2515856"/>
                      <a:pt x="679750" y="2490223"/>
                      <a:pt x="679750" y="2469848"/>
                    </a:cubicBezTo>
                    <a:cubicBezTo>
                      <a:pt x="679750" y="2459332"/>
                      <a:pt x="683358" y="2451774"/>
                      <a:pt x="689261" y="2448241"/>
                    </a:cubicBezTo>
                    <a:close/>
                    <a:moveTo>
                      <a:pt x="574049" y="2381913"/>
                    </a:moveTo>
                    <a:cubicBezTo>
                      <a:pt x="579952" y="2378462"/>
                      <a:pt x="588151" y="2378955"/>
                      <a:pt x="597333" y="2384542"/>
                    </a:cubicBezTo>
                    <a:cubicBezTo>
                      <a:pt x="615042" y="2394401"/>
                      <a:pt x="630128" y="2420033"/>
                      <a:pt x="630128" y="2441065"/>
                    </a:cubicBezTo>
                    <a:cubicBezTo>
                      <a:pt x="630128" y="2462097"/>
                      <a:pt x="615042" y="2470642"/>
                      <a:pt x="597333" y="2460126"/>
                    </a:cubicBezTo>
                    <a:cubicBezTo>
                      <a:pt x="578968" y="2449610"/>
                      <a:pt x="564538" y="2424634"/>
                      <a:pt x="564538" y="2402945"/>
                    </a:cubicBezTo>
                    <a:cubicBezTo>
                      <a:pt x="564538" y="2392758"/>
                      <a:pt x="568146" y="2385364"/>
                      <a:pt x="574049" y="2381913"/>
                    </a:cubicBezTo>
                    <a:close/>
                    <a:moveTo>
                      <a:pt x="458837" y="2315446"/>
                    </a:moveTo>
                    <a:cubicBezTo>
                      <a:pt x="464740" y="2312019"/>
                      <a:pt x="472939" y="2312671"/>
                      <a:pt x="482121" y="2318221"/>
                    </a:cubicBezTo>
                    <a:cubicBezTo>
                      <a:pt x="499830" y="2328667"/>
                      <a:pt x="514916" y="2353476"/>
                      <a:pt x="514916" y="2374368"/>
                    </a:cubicBezTo>
                    <a:cubicBezTo>
                      <a:pt x="514916" y="2395259"/>
                      <a:pt x="499830" y="2404399"/>
                      <a:pt x="482121" y="2393301"/>
                    </a:cubicBezTo>
                    <a:cubicBezTo>
                      <a:pt x="463756" y="2382855"/>
                      <a:pt x="449326" y="2357393"/>
                      <a:pt x="449326" y="2337154"/>
                    </a:cubicBezTo>
                    <a:cubicBezTo>
                      <a:pt x="449326" y="2326382"/>
                      <a:pt x="452934" y="2318874"/>
                      <a:pt x="458837" y="2315446"/>
                    </a:cubicBezTo>
                    <a:close/>
                    <a:moveTo>
                      <a:pt x="343856" y="2249065"/>
                    </a:moveTo>
                    <a:cubicBezTo>
                      <a:pt x="349864" y="2245673"/>
                      <a:pt x="358145" y="2246170"/>
                      <a:pt x="367237" y="2251463"/>
                    </a:cubicBezTo>
                    <a:cubicBezTo>
                      <a:pt x="384773" y="2261389"/>
                      <a:pt x="399711" y="2287194"/>
                      <a:pt x="399711" y="2308369"/>
                    </a:cubicBezTo>
                    <a:cubicBezTo>
                      <a:pt x="399711" y="2329543"/>
                      <a:pt x="384773" y="2338145"/>
                      <a:pt x="367237" y="2327558"/>
                    </a:cubicBezTo>
                    <a:cubicBezTo>
                      <a:pt x="349052" y="2317632"/>
                      <a:pt x="334114" y="2291826"/>
                      <a:pt x="334114" y="2269991"/>
                    </a:cubicBezTo>
                    <a:cubicBezTo>
                      <a:pt x="334114" y="2259734"/>
                      <a:pt x="337849" y="2252456"/>
                      <a:pt x="343856" y="2249065"/>
                    </a:cubicBezTo>
                    <a:close/>
                    <a:moveTo>
                      <a:pt x="1148940" y="2211925"/>
                    </a:moveTo>
                    <a:cubicBezTo>
                      <a:pt x="1152282" y="2209402"/>
                      <a:pt x="1156847" y="2209239"/>
                      <a:pt x="1161738" y="2212169"/>
                    </a:cubicBezTo>
                    <a:lnTo>
                      <a:pt x="1228909" y="2250584"/>
                    </a:lnTo>
                    <a:cubicBezTo>
                      <a:pt x="1238691" y="2256443"/>
                      <a:pt x="1246517" y="2272070"/>
                      <a:pt x="1246517" y="2285092"/>
                    </a:cubicBezTo>
                    <a:lnTo>
                      <a:pt x="1246517" y="2356062"/>
                    </a:lnTo>
                    <a:cubicBezTo>
                      <a:pt x="1246517" y="2369084"/>
                      <a:pt x="1238691" y="2375595"/>
                      <a:pt x="1228909" y="2369735"/>
                    </a:cubicBezTo>
                    <a:lnTo>
                      <a:pt x="1161738" y="2331320"/>
                    </a:lnTo>
                    <a:cubicBezTo>
                      <a:pt x="1151956" y="2325460"/>
                      <a:pt x="1143478" y="2309834"/>
                      <a:pt x="1143478" y="2296812"/>
                    </a:cubicBezTo>
                    <a:lnTo>
                      <a:pt x="1143478" y="2225842"/>
                    </a:lnTo>
                    <a:cubicBezTo>
                      <a:pt x="1143478" y="2219331"/>
                      <a:pt x="1145598" y="2214448"/>
                      <a:pt x="1148940" y="2211925"/>
                    </a:cubicBezTo>
                    <a:close/>
                    <a:moveTo>
                      <a:pt x="8153" y="2056571"/>
                    </a:moveTo>
                    <a:cubicBezTo>
                      <a:pt x="13209" y="2052641"/>
                      <a:pt x="20221" y="2052477"/>
                      <a:pt x="28048" y="2057062"/>
                    </a:cubicBezTo>
                    <a:lnTo>
                      <a:pt x="226993" y="2172346"/>
                    </a:lnTo>
                    <a:cubicBezTo>
                      <a:pt x="242648" y="2181517"/>
                      <a:pt x="255694" y="2205753"/>
                      <a:pt x="255694" y="2226714"/>
                    </a:cubicBezTo>
                    <a:cubicBezTo>
                      <a:pt x="255694" y="2247674"/>
                      <a:pt x="242648" y="2257500"/>
                      <a:pt x="226993" y="2248329"/>
                    </a:cubicBezTo>
                    <a:lnTo>
                      <a:pt x="28048" y="2133045"/>
                    </a:lnTo>
                    <a:cubicBezTo>
                      <a:pt x="12393" y="2123875"/>
                      <a:pt x="0" y="2099639"/>
                      <a:pt x="0" y="2078678"/>
                    </a:cubicBezTo>
                    <a:cubicBezTo>
                      <a:pt x="0" y="2068197"/>
                      <a:pt x="3098" y="2060501"/>
                      <a:pt x="8153" y="2056571"/>
                    </a:cubicBezTo>
                    <a:close/>
                    <a:moveTo>
                      <a:pt x="689261" y="1972554"/>
                    </a:moveTo>
                    <a:cubicBezTo>
                      <a:pt x="695164" y="1969163"/>
                      <a:pt x="703363" y="1969659"/>
                      <a:pt x="712545" y="1974953"/>
                    </a:cubicBezTo>
                    <a:cubicBezTo>
                      <a:pt x="730254" y="1984878"/>
                      <a:pt x="745340" y="2010684"/>
                      <a:pt x="745340" y="2031858"/>
                    </a:cubicBezTo>
                    <a:cubicBezTo>
                      <a:pt x="745340" y="2053032"/>
                      <a:pt x="730254" y="2061634"/>
                      <a:pt x="712545" y="2051047"/>
                    </a:cubicBezTo>
                    <a:cubicBezTo>
                      <a:pt x="694180" y="2041122"/>
                      <a:pt x="679750" y="2015316"/>
                      <a:pt x="679750" y="1993480"/>
                    </a:cubicBezTo>
                    <a:cubicBezTo>
                      <a:pt x="679750" y="1983224"/>
                      <a:pt x="683358" y="1975945"/>
                      <a:pt x="689261" y="1972554"/>
                    </a:cubicBezTo>
                    <a:close/>
                    <a:moveTo>
                      <a:pt x="574049" y="1903618"/>
                    </a:moveTo>
                    <a:cubicBezTo>
                      <a:pt x="579952" y="1900167"/>
                      <a:pt x="588151" y="1900824"/>
                      <a:pt x="597333" y="1906411"/>
                    </a:cubicBezTo>
                    <a:cubicBezTo>
                      <a:pt x="615042" y="1916927"/>
                      <a:pt x="630128" y="1942560"/>
                      <a:pt x="630128" y="1962934"/>
                    </a:cubicBezTo>
                    <a:cubicBezTo>
                      <a:pt x="630128" y="1983966"/>
                      <a:pt x="615042" y="1992511"/>
                      <a:pt x="597333" y="1981995"/>
                    </a:cubicBezTo>
                    <a:cubicBezTo>
                      <a:pt x="578968" y="1971479"/>
                      <a:pt x="564538" y="1946503"/>
                      <a:pt x="564538" y="1925471"/>
                    </a:cubicBezTo>
                    <a:cubicBezTo>
                      <a:pt x="564538" y="1914627"/>
                      <a:pt x="568146" y="1907068"/>
                      <a:pt x="574049" y="1903618"/>
                    </a:cubicBezTo>
                    <a:close/>
                    <a:moveTo>
                      <a:pt x="458837" y="1837262"/>
                    </a:moveTo>
                    <a:cubicBezTo>
                      <a:pt x="464740" y="1833789"/>
                      <a:pt x="472939" y="1834285"/>
                      <a:pt x="482121" y="1839578"/>
                    </a:cubicBezTo>
                    <a:cubicBezTo>
                      <a:pt x="499830" y="1850165"/>
                      <a:pt x="514916" y="1875309"/>
                      <a:pt x="514916" y="1897145"/>
                    </a:cubicBezTo>
                    <a:cubicBezTo>
                      <a:pt x="514916" y="1917658"/>
                      <a:pt x="499830" y="1926260"/>
                      <a:pt x="482121" y="1915673"/>
                    </a:cubicBezTo>
                    <a:cubicBezTo>
                      <a:pt x="463756" y="1905747"/>
                      <a:pt x="449326" y="1879280"/>
                      <a:pt x="449326" y="1858767"/>
                    </a:cubicBezTo>
                    <a:cubicBezTo>
                      <a:pt x="449326" y="1848180"/>
                      <a:pt x="452934" y="1840736"/>
                      <a:pt x="458837" y="1837262"/>
                    </a:cubicBezTo>
                    <a:close/>
                    <a:moveTo>
                      <a:pt x="343856" y="1771016"/>
                    </a:moveTo>
                    <a:cubicBezTo>
                      <a:pt x="349864" y="1767543"/>
                      <a:pt x="358145" y="1768039"/>
                      <a:pt x="367237" y="1773332"/>
                    </a:cubicBezTo>
                    <a:cubicBezTo>
                      <a:pt x="384773" y="1783919"/>
                      <a:pt x="399711" y="1809725"/>
                      <a:pt x="399711" y="1830238"/>
                    </a:cubicBezTo>
                    <a:cubicBezTo>
                      <a:pt x="399711" y="1851412"/>
                      <a:pt x="384773" y="1860014"/>
                      <a:pt x="367237" y="1849427"/>
                    </a:cubicBezTo>
                    <a:cubicBezTo>
                      <a:pt x="349052" y="1838840"/>
                      <a:pt x="334114" y="1813695"/>
                      <a:pt x="334114" y="1792521"/>
                    </a:cubicBezTo>
                    <a:cubicBezTo>
                      <a:pt x="334114" y="1781934"/>
                      <a:pt x="337849" y="1774490"/>
                      <a:pt x="343856" y="1771016"/>
                    </a:cubicBezTo>
                    <a:close/>
                    <a:moveTo>
                      <a:pt x="1148940" y="1736675"/>
                    </a:moveTo>
                    <a:cubicBezTo>
                      <a:pt x="1152282" y="1734152"/>
                      <a:pt x="1156847" y="1733989"/>
                      <a:pt x="1161738" y="1736919"/>
                    </a:cubicBezTo>
                    <a:lnTo>
                      <a:pt x="1228909" y="1775334"/>
                    </a:lnTo>
                    <a:cubicBezTo>
                      <a:pt x="1238691" y="1781194"/>
                      <a:pt x="1246517" y="1796821"/>
                      <a:pt x="1246517" y="1810494"/>
                    </a:cubicBezTo>
                    <a:lnTo>
                      <a:pt x="1246517" y="1880813"/>
                    </a:lnTo>
                    <a:cubicBezTo>
                      <a:pt x="1246517" y="1894487"/>
                      <a:pt x="1238691" y="1900347"/>
                      <a:pt x="1228909" y="1895138"/>
                    </a:cubicBezTo>
                    <a:lnTo>
                      <a:pt x="1161738" y="1856071"/>
                    </a:lnTo>
                    <a:cubicBezTo>
                      <a:pt x="1151956" y="1850211"/>
                      <a:pt x="1143478" y="1834585"/>
                      <a:pt x="1143478" y="1821563"/>
                    </a:cubicBezTo>
                    <a:lnTo>
                      <a:pt x="1143478" y="1750592"/>
                    </a:lnTo>
                    <a:cubicBezTo>
                      <a:pt x="1143478" y="1744081"/>
                      <a:pt x="1145598" y="1739198"/>
                      <a:pt x="1148940" y="1736675"/>
                    </a:cubicBezTo>
                    <a:close/>
                    <a:moveTo>
                      <a:pt x="8153" y="1578441"/>
                    </a:moveTo>
                    <a:cubicBezTo>
                      <a:pt x="13209" y="1574511"/>
                      <a:pt x="20221" y="1574347"/>
                      <a:pt x="28048" y="1578932"/>
                    </a:cubicBezTo>
                    <a:lnTo>
                      <a:pt x="226993" y="1694872"/>
                    </a:lnTo>
                    <a:cubicBezTo>
                      <a:pt x="242648" y="1703387"/>
                      <a:pt x="255694" y="1727623"/>
                      <a:pt x="255694" y="1749239"/>
                    </a:cubicBezTo>
                    <a:cubicBezTo>
                      <a:pt x="255694" y="1769544"/>
                      <a:pt x="242648" y="1779370"/>
                      <a:pt x="226993" y="1770199"/>
                    </a:cubicBezTo>
                    <a:lnTo>
                      <a:pt x="28048" y="1654915"/>
                    </a:lnTo>
                    <a:cubicBezTo>
                      <a:pt x="12393" y="1645745"/>
                      <a:pt x="0" y="1621509"/>
                      <a:pt x="0" y="1600548"/>
                    </a:cubicBezTo>
                    <a:cubicBezTo>
                      <a:pt x="0" y="1590068"/>
                      <a:pt x="3098" y="1582371"/>
                      <a:pt x="8153" y="1578441"/>
                    </a:cubicBezTo>
                    <a:close/>
                    <a:moveTo>
                      <a:pt x="689261" y="1494506"/>
                    </a:moveTo>
                    <a:cubicBezTo>
                      <a:pt x="695164" y="1491032"/>
                      <a:pt x="703363" y="1491528"/>
                      <a:pt x="712545" y="1496822"/>
                    </a:cubicBezTo>
                    <a:cubicBezTo>
                      <a:pt x="730254" y="1507409"/>
                      <a:pt x="745340" y="1533215"/>
                      <a:pt x="745340" y="1553727"/>
                    </a:cubicBezTo>
                    <a:cubicBezTo>
                      <a:pt x="745340" y="1574901"/>
                      <a:pt x="730254" y="1583503"/>
                      <a:pt x="712545" y="1572916"/>
                    </a:cubicBezTo>
                    <a:cubicBezTo>
                      <a:pt x="694180" y="1562329"/>
                      <a:pt x="679750" y="1537185"/>
                      <a:pt x="679750" y="1516011"/>
                    </a:cubicBezTo>
                    <a:cubicBezTo>
                      <a:pt x="679750" y="1505424"/>
                      <a:pt x="683358" y="1497980"/>
                      <a:pt x="689261" y="1494506"/>
                    </a:cubicBezTo>
                    <a:close/>
                    <a:moveTo>
                      <a:pt x="574049" y="1428203"/>
                    </a:moveTo>
                    <a:cubicBezTo>
                      <a:pt x="579952" y="1424753"/>
                      <a:pt x="588151" y="1425246"/>
                      <a:pt x="597333" y="1430504"/>
                    </a:cubicBezTo>
                    <a:cubicBezTo>
                      <a:pt x="615042" y="1441020"/>
                      <a:pt x="630128" y="1466652"/>
                      <a:pt x="630128" y="1487027"/>
                    </a:cubicBezTo>
                    <a:cubicBezTo>
                      <a:pt x="630128" y="1508716"/>
                      <a:pt x="615042" y="1517261"/>
                      <a:pt x="597333" y="1506745"/>
                    </a:cubicBezTo>
                    <a:cubicBezTo>
                      <a:pt x="578968" y="1495571"/>
                      <a:pt x="564538" y="1470596"/>
                      <a:pt x="564538" y="1449564"/>
                    </a:cubicBezTo>
                    <a:cubicBezTo>
                      <a:pt x="564538" y="1439048"/>
                      <a:pt x="568146" y="1431654"/>
                      <a:pt x="574049" y="1428203"/>
                    </a:cubicBezTo>
                    <a:close/>
                    <a:moveTo>
                      <a:pt x="458837" y="1362013"/>
                    </a:moveTo>
                    <a:cubicBezTo>
                      <a:pt x="464740" y="1358540"/>
                      <a:pt x="472939" y="1359036"/>
                      <a:pt x="482121" y="1364329"/>
                    </a:cubicBezTo>
                    <a:cubicBezTo>
                      <a:pt x="499830" y="1374916"/>
                      <a:pt x="514916" y="1400722"/>
                      <a:pt x="514916" y="1421896"/>
                    </a:cubicBezTo>
                    <a:cubicBezTo>
                      <a:pt x="514916" y="1442409"/>
                      <a:pt x="499830" y="1451011"/>
                      <a:pt x="482121" y="1440424"/>
                    </a:cubicBezTo>
                    <a:cubicBezTo>
                      <a:pt x="463756" y="1430498"/>
                      <a:pt x="449326" y="1404692"/>
                      <a:pt x="449326" y="1383518"/>
                    </a:cubicBezTo>
                    <a:cubicBezTo>
                      <a:pt x="449326" y="1372931"/>
                      <a:pt x="452934" y="1365487"/>
                      <a:pt x="458837" y="1362013"/>
                    </a:cubicBezTo>
                    <a:close/>
                    <a:moveTo>
                      <a:pt x="343856" y="1295711"/>
                    </a:moveTo>
                    <a:cubicBezTo>
                      <a:pt x="349864" y="1292260"/>
                      <a:pt x="358145" y="1292753"/>
                      <a:pt x="367237" y="1298011"/>
                    </a:cubicBezTo>
                    <a:cubicBezTo>
                      <a:pt x="384773" y="1308527"/>
                      <a:pt x="399711" y="1334160"/>
                      <a:pt x="399711" y="1354535"/>
                    </a:cubicBezTo>
                    <a:cubicBezTo>
                      <a:pt x="399711" y="1376224"/>
                      <a:pt x="384773" y="1384768"/>
                      <a:pt x="367237" y="1374252"/>
                    </a:cubicBezTo>
                    <a:cubicBezTo>
                      <a:pt x="349052" y="1363079"/>
                      <a:pt x="334114" y="1338103"/>
                      <a:pt x="334114" y="1317071"/>
                    </a:cubicBezTo>
                    <a:cubicBezTo>
                      <a:pt x="334114" y="1306555"/>
                      <a:pt x="337849" y="1299161"/>
                      <a:pt x="343856" y="1295711"/>
                    </a:cubicBezTo>
                    <a:close/>
                    <a:moveTo>
                      <a:pt x="1148940" y="1258545"/>
                    </a:moveTo>
                    <a:cubicBezTo>
                      <a:pt x="1152282" y="1256022"/>
                      <a:pt x="1156847" y="1255859"/>
                      <a:pt x="1161738" y="1258789"/>
                    </a:cubicBezTo>
                    <a:lnTo>
                      <a:pt x="1228909" y="1297855"/>
                    </a:lnTo>
                    <a:cubicBezTo>
                      <a:pt x="1238691" y="1303715"/>
                      <a:pt x="1246517" y="1318691"/>
                      <a:pt x="1246517" y="1332364"/>
                    </a:cubicBezTo>
                    <a:lnTo>
                      <a:pt x="1246517" y="1402683"/>
                    </a:lnTo>
                    <a:cubicBezTo>
                      <a:pt x="1246517" y="1416357"/>
                      <a:pt x="1238691" y="1422217"/>
                      <a:pt x="1228909" y="1416357"/>
                    </a:cubicBezTo>
                    <a:lnTo>
                      <a:pt x="1161738" y="1377941"/>
                    </a:lnTo>
                    <a:cubicBezTo>
                      <a:pt x="1151956" y="1372081"/>
                      <a:pt x="1143478" y="1356455"/>
                      <a:pt x="1143478" y="1343433"/>
                    </a:cubicBezTo>
                    <a:lnTo>
                      <a:pt x="1143478" y="1272462"/>
                    </a:lnTo>
                    <a:cubicBezTo>
                      <a:pt x="1143478" y="1265951"/>
                      <a:pt x="1145598" y="1261068"/>
                      <a:pt x="1148940" y="1258545"/>
                    </a:cubicBezTo>
                    <a:close/>
                    <a:moveTo>
                      <a:pt x="8153" y="1102720"/>
                    </a:moveTo>
                    <a:cubicBezTo>
                      <a:pt x="13209" y="1098901"/>
                      <a:pt x="20221" y="1098739"/>
                      <a:pt x="28048" y="1102964"/>
                    </a:cubicBezTo>
                    <a:lnTo>
                      <a:pt x="226993" y="1217382"/>
                    </a:lnTo>
                    <a:cubicBezTo>
                      <a:pt x="242648" y="1226483"/>
                      <a:pt x="255694" y="1250537"/>
                      <a:pt x="255694" y="1270690"/>
                    </a:cubicBezTo>
                    <a:cubicBezTo>
                      <a:pt x="255694" y="1292143"/>
                      <a:pt x="242648" y="1301245"/>
                      <a:pt x="226993" y="1292143"/>
                    </a:cubicBezTo>
                    <a:lnTo>
                      <a:pt x="28048" y="1178376"/>
                    </a:lnTo>
                    <a:cubicBezTo>
                      <a:pt x="12393" y="1169274"/>
                      <a:pt x="0" y="1145221"/>
                      <a:pt x="0" y="1124417"/>
                    </a:cubicBezTo>
                    <a:cubicBezTo>
                      <a:pt x="0" y="1114016"/>
                      <a:pt x="3098" y="1106540"/>
                      <a:pt x="8153" y="1102720"/>
                    </a:cubicBezTo>
                    <a:close/>
                    <a:moveTo>
                      <a:pt x="689261" y="1019201"/>
                    </a:moveTo>
                    <a:cubicBezTo>
                      <a:pt x="695164" y="1015750"/>
                      <a:pt x="703362" y="1016243"/>
                      <a:pt x="712545" y="1021501"/>
                    </a:cubicBezTo>
                    <a:cubicBezTo>
                      <a:pt x="730254" y="1032017"/>
                      <a:pt x="745340" y="1057650"/>
                      <a:pt x="745340" y="1078025"/>
                    </a:cubicBezTo>
                    <a:cubicBezTo>
                      <a:pt x="745340" y="1099714"/>
                      <a:pt x="730254" y="1108258"/>
                      <a:pt x="712545" y="1097742"/>
                    </a:cubicBezTo>
                    <a:cubicBezTo>
                      <a:pt x="694180" y="1086569"/>
                      <a:pt x="679750" y="1061593"/>
                      <a:pt x="679750" y="1040561"/>
                    </a:cubicBezTo>
                    <a:cubicBezTo>
                      <a:pt x="679750" y="1030045"/>
                      <a:pt x="683357" y="1022651"/>
                      <a:pt x="689261" y="1019201"/>
                    </a:cubicBezTo>
                    <a:close/>
                    <a:moveTo>
                      <a:pt x="574049" y="952956"/>
                    </a:moveTo>
                    <a:cubicBezTo>
                      <a:pt x="579952" y="949505"/>
                      <a:pt x="588151" y="949998"/>
                      <a:pt x="597333" y="955256"/>
                    </a:cubicBezTo>
                    <a:cubicBezTo>
                      <a:pt x="615042" y="965772"/>
                      <a:pt x="630128" y="990748"/>
                      <a:pt x="630128" y="1012437"/>
                    </a:cubicBezTo>
                    <a:cubicBezTo>
                      <a:pt x="630128" y="1032812"/>
                      <a:pt x="615042" y="1042013"/>
                      <a:pt x="597333" y="1031497"/>
                    </a:cubicBezTo>
                    <a:cubicBezTo>
                      <a:pt x="578968" y="1020981"/>
                      <a:pt x="564538" y="995348"/>
                      <a:pt x="564538" y="974316"/>
                    </a:cubicBezTo>
                    <a:cubicBezTo>
                      <a:pt x="564538" y="963800"/>
                      <a:pt x="568146" y="956406"/>
                      <a:pt x="574049" y="952956"/>
                    </a:cubicBezTo>
                    <a:close/>
                    <a:moveTo>
                      <a:pt x="458837" y="886708"/>
                    </a:moveTo>
                    <a:cubicBezTo>
                      <a:pt x="464740" y="883257"/>
                      <a:pt x="472939" y="883750"/>
                      <a:pt x="482121" y="889008"/>
                    </a:cubicBezTo>
                    <a:cubicBezTo>
                      <a:pt x="499830" y="899524"/>
                      <a:pt x="514916" y="925157"/>
                      <a:pt x="514916" y="946189"/>
                    </a:cubicBezTo>
                    <a:cubicBezTo>
                      <a:pt x="514916" y="967221"/>
                      <a:pt x="499830" y="975765"/>
                      <a:pt x="482121" y="964592"/>
                    </a:cubicBezTo>
                    <a:cubicBezTo>
                      <a:pt x="463756" y="954076"/>
                      <a:pt x="449326" y="929100"/>
                      <a:pt x="449326" y="908068"/>
                    </a:cubicBezTo>
                    <a:cubicBezTo>
                      <a:pt x="449326" y="897552"/>
                      <a:pt x="452934" y="890158"/>
                      <a:pt x="458837" y="886708"/>
                    </a:cubicBezTo>
                    <a:close/>
                    <a:moveTo>
                      <a:pt x="343856" y="820462"/>
                    </a:moveTo>
                    <a:cubicBezTo>
                      <a:pt x="349864" y="817011"/>
                      <a:pt x="358145" y="817504"/>
                      <a:pt x="367237" y="822762"/>
                    </a:cubicBezTo>
                    <a:cubicBezTo>
                      <a:pt x="384773" y="833278"/>
                      <a:pt x="399711" y="858911"/>
                      <a:pt x="399711" y="879943"/>
                    </a:cubicBezTo>
                    <a:cubicBezTo>
                      <a:pt x="399711" y="900975"/>
                      <a:pt x="384773" y="909519"/>
                      <a:pt x="367237" y="899003"/>
                    </a:cubicBezTo>
                    <a:cubicBezTo>
                      <a:pt x="349052" y="888487"/>
                      <a:pt x="334114" y="862854"/>
                      <a:pt x="334114" y="841822"/>
                    </a:cubicBezTo>
                    <a:cubicBezTo>
                      <a:pt x="334114" y="831306"/>
                      <a:pt x="337849" y="823912"/>
                      <a:pt x="343856" y="820462"/>
                    </a:cubicBezTo>
                    <a:close/>
                    <a:moveTo>
                      <a:pt x="1161738" y="782888"/>
                    </a:moveTo>
                    <a:lnTo>
                      <a:pt x="1228909" y="821954"/>
                    </a:lnTo>
                    <a:cubicBezTo>
                      <a:pt x="1238691" y="827162"/>
                      <a:pt x="1246517" y="843440"/>
                      <a:pt x="1246517" y="856462"/>
                    </a:cubicBezTo>
                    <a:lnTo>
                      <a:pt x="1246517" y="927432"/>
                    </a:lnTo>
                    <a:cubicBezTo>
                      <a:pt x="1246517" y="940454"/>
                      <a:pt x="1238691" y="946965"/>
                      <a:pt x="1228909" y="941105"/>
                    </a:cubicBezTo>
                    <a:lnTo>
                      <a:pt x="1161738" y="902039"/>
                    </a:lnTo>
                    <a:cubicBezTo>
                      <a:pt x="1151956" y="896179"/>
                      <a:pt x="1143478" y="881204"/>
                      <a:pt x="1143478" y="867531"/>
                    </a:cubicBezTo>
                    <a:lnTo>
                      <a:pt x="1143478" y="797212"/>
                    </a:lnTo>
                    <a:cubicBezTo>
                      <a:pt x="1143478" y="783539"/>
                      <a:pt x="1151956" y="777679"/>
                      <a:pt x="1161738" y="782888"/>
                    </a:cubicBezTo>
                    <a:close/>
                    <a:moveTo>
                      <a:pt x="8153" y="627557"/>
                    </a:moveTo>
                    <a:cubicBezTo>
                      <a:pt x="13209" y="623697"/>
                      <a:pt x="20221" y="623533"/>
                      <a:pt x="28048" y="627804"/>
                    </a:cubicBezTo>
                    <a:lnTo>
                      <a:pt x="226993" y="744105"/>
                    </a:lnTo>
                    <a:cubicBezTo>
                      <a:pt x="242648" y="753304"/>
                      <a:pt x="255694" y="777616"/>
                      <a:pt x="255694" y="798642"/>
                    </a:cubicBezTo>
                    <a:cubicBezTo>
                      <a:pt x="255694" y="819669"/>
                      <a:pt x="242648" y="828868"/>
                      <a:pt x="226993" y="819669"/>
                    </a:cubicBezTo>
                    <a:lnTo>
                      <a:pt x="28048" y="704024"/>
                    </a:lnTo>
                    <a:cubicBezTo>
                      <a:pt x="12393" y="694825"/>
                      <a:pt x="0" y="671170"/>
                      <a:pt x="0" y="649487"/>
                    </a:cubicBezTo>
                    <a:cubicBezTo>
                      <a:pt x="0" y="638974"/>
                      <a:pt x="3098" y="631418"/>
                      <a:pt x="8153" y="627557"/>
                    </a:cubicBezTo>
                    <a:close/>
                    <a:moveTo>
                      <a:pt x="689261" y="541070"/>
                    </a:moveTo>
                    <a:cubicBezTo>
                      <a:pt x="695164" y="537619"/>
                      <a:pt x="703362" y="538112"/>
                      <a:pt x="712545" y="543370"/>
                    </a:cubicBezTo>
                    <a:cubicBezTo>
                      <a:pt x="730254" y="553886"/>
                      <a:pt x="745340" y="579519"/>
                      <a:pt x="745340" y="600551"/>
                    </a:cubicBezTo>
                    <a:cubicBezTo>
                      <a:pt x="745340" y="621583"/>
                      <a:pt x="730254" y="630127"/>
                      <a:pt x="712545" y="619611"/>
                    </a:cubicBezTo>
                    <a:cubicBezTo>
                      <a:pt x="694180" y="609095"/>
                      <a:pt x="679750" y="583462"/>
                      <a:pt x="679750" y="562430"/>
                    </a:cubicBezTo>
                    <a:cubicBezTo>
                      <a:pt x="679750" y="551914"/>
                      <a:pt x="683357" y="544520"/>
                      <a:pt x="689261" y="541070"/>
                    </a:cubicBezTo>
                    <a:close/>
                    <a:moveTo>
                      <a:pt x="574049" y="474825"/>
                    </a:moveTo>
                    <a:cubicBezTo>
                      <a:pt x="579952" y="471374"/>
                      <a:pt x="588151" y="471867"/>
                      <a:pt x="597333" y="477125"/>
                    </a:cubicBezTo>
                    <a:cubicBezTo>
                      <a:pt x="615042" y="487641"/>
                      <a:pt x="630128" y="513274"/>
                      <a:pt x="630128" y="534306"/>
                    </a:cubicBezTo>
                    <a:cubicBezTo>
                      <a:pt x="630128" y="554681"/>
                      <a:pt x="615042" y="563882"/>
                      <a:pt x="597333" y="553366"/>
                    </a:cubicBezTo>
                    <a:cubicBezTo>
                      <a:pt x="578968" y="542850"/>
                      <a:pt x="564538" y="517217"/>
                      <a:pt x="564538" y="496185"/>
                    </a:cubicBezTo>
                    <a:cubicBezTo>
                      <a:pt x="564538" y="485669"/>
                      <a:pt x="568146" y="478275"/>
                      <a:pt x="574049" y="474825"/>
                    </a:cubicBezTo>
                    <a:close/>
                    <a:moveTo>
                      <a:pt x="458837" y="408577"/>
                    </a:moveTo>
                    <a:cubicBezTo>
                      <a:pt x="464740" y="405126"/>
                      <a:pt x="472939" y="405619"/>
                      <a:pt x="482121" y="410877"/>
                    </a:cubicBezTo>
                    <a:cubicBezTo>
                      <a:pt x="499830" y="421393"/>
                      <a:pt x="514916" y="447026"/>
                      <a:pt x="514916" y="468058"/>
                    </a:cubicBezTo>
                    <a:cubicBezTo>
                      <a:pt x="514916" y="489090"/>
                      <a:pt x="499830" y="497634"/>
                      <a:pt x="482121" y="487118"/>
                    </a:cubicBezTo>
                    <a:cubicBezTo>
                      <a:pt x="463756" y="476602"/>
                      <a:pt x="449326" y="450969"/>
                      <a:pt x="449326" y="429937"/>
                    </a:cubicBezTo>
                    <a:cubicBezTo>
                      <a:pt x="449326" y="419421"/>
                      <a:pt x="452934" y="412027"/>
                      <a:pt x="458837" y="408577"/>
                    </a:cubicBezTo>
                    <a:close/>
                    <a:moveTo>
                      <a:pt x="343856" y="342413"/>
                    </a:moveTo>
                    <a:cubicBezTo>
                      <a:pt x="349864" y="339045"/>
                      <a:pt x="358145" y="339702"/>
                      <a:pt x="367237" y="345288"/>
                    </a:cubicBezTo>
                    <a:cubicBezTo>
                      <a:pt x="384773" y="355147"/>
                      <a:pt x="399711" y="380780"/>
                      <a:pt x="399711" y="401812"/>
                    </a:cubicBezTo>
                    <a:cubicBezTo>
                      <a:pt x="399711" y="422844"/>
                      <a:pt x="384773" y="431388"/>
                      <a:pt x="367237" y="420872"/>
                    </a:cubicBezTo>
                    <a:cubicBezTo>
                      <a:pt x="349052" y="410356"/>
                      <a:pt x="334114" y="384723"/>
                      <a:pt x="334114" y="363691"/>
                    </a:cubicBezTo>
                    <a:cubicBezTo>
                      <a:pt x="334114" y="353175"/>
                      <a:pt x="337849" y="345781"/>
                      <a:pt x="343856" y="342413"/>
                    </a:cubicBezTo>
                    <a:close/>
                    <a:moveTo>
                      <a:pt x="8153" y="149592"/>
                    </a:moveTo>
                    <a:cubicBezTo>
                      <a:pt x="13209" y="145731"/>
                      <a:pt x="20221" y="145731"/>
                      <a:pt x="28048" y="150331"/>
                    </a:cubicBezTo>
                    <a:lnTo>
                      <a:pt x="226993" y="265975"/>
                    </a:lnTo>
                    <a:cubicBezTo>
                      <a:pt x="242648" y="275174"/>
                      <a:pt x="255694" y="299486"/>
                      <a:pt x="255694" y="320512"/>
                    </a:cubicBezTo>
                    <a:cubicBezTo>
                      <a:pt x="255694" y="341539"/>
                      <a:pt x="242648" y="350738"/>
                      <a:pt x="226993" y="342196"/>
                    </a:cubicBezTo>
                    <a:lnTo>
                      <a:pt x="28048" y="226551"/>
                    </a:lnTo>
                    <a:cubicBezTo>
                      <a:pt x="12393" y="216695"/>
                      <a:pt x="0" y="192383"/>
                      <a:pt x="0" y="172014"/>
                    </a:cubicBezTo>
                    <a:cubicBezTo>
                      <a:pt x="0" y="161173"/>
                      <a:pt x="3098" y="153452"/>
                      <a:pt x="8153" y="149592"/>
                    </a:cubicBezTo>
                    <a:close/>
                    <a:moveTo>
                      <a:pt x="633666" y="0"/>
                    </a:moveTo>
                    <a:lnTo>
                      <a:pt x="684846" y="0"/>
                    </a:lnTo>
                    <a:lnTo>
                      <a:pt x="684846" y="77174"/>
                    </a:lnTo>
                    <a:cubicBezTo>
                      <a:pt x="669559" y="84430"/>
                      <a:pt x="648289" y="85749"/>
                      <a:pt x="633666" y="8047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A5B682A7-5435-A743-8C0A-26622613A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3392" y="8830262"/>
                <a:ext cx="2567585" cy="910308"/>
              </a:xfrm>
              <a:custGeom>
                <a:avLst/>
                <a:gdLst>
                  <a:gd name="connsiteX0" fmla="*/ 2527516 w 2567585"/>
                  <a:gd name="connsiteY0" fmla="*/ 833676 h 910308"/>
                  <a:gd name="connsiteX1" fmla="*/ 2547049 w 2567585"/>
                  <a:gd name="connsiteY1" fmla="*/ 838637 h 910308"/>
                  <a:gd name="connsiteX2" fmla="*/ 2566913 w 2567585"/>
                  <a:gd name="connsiteY2" fmla="*/ 892209 h 910308"/>
                  <a:gd name="connsiteX3" fmla="*/ 2536455 w 2567585"/>
                  <a:gd name="connsiteY3" fmla="*/ 904115 h 910308"/>
                  <a:gd name="connsiteX4" fmla="*/ 2515929 w 2567585"/>
                  <a:gd name="connsiteY4" fmla="*/ 850542 h 910308"/>
                  <a:gd name="connsiteX5" fmla="*/ 2527516 w 2567585"/>
                  <a:gd name="connsiteY5" fmla="*/ 833676 h 910308"/>
                  <a:gd name="connsiteX6" fmla="*/ 40788 w 2567585"/>
                  <a:gd name="connsiteY6" fmla="*/ 0 h 910308"/>
                  <a:gd name="connsiteX7" fmla="*/ 68773 w 2567585"/>
                  <a:gd name="connsiteY7" fmla="*/ 6398 h 910308"/>
                  <a:gd name="connsiteX8" fmla="*/ 68773 w 2567585"/>
                  <a:gd name="connsiteY8" fmla="*/ 39212 h 910308"/>
                  <a:gd name="connsiteX9" fmla="*/ 12311 w 2567585"/>
                  <a:gd name="connsiteY9" fmla="*/ 39212 h 910308"/>
                  <a:gd name="connsiteX10" fmla="*/ 12311 w 2567585"/>
                  <a:gd name="connsiteY10" fmla="*/ 6398 h 910308"/>
                  <a:gd name="connsiteX11" fmla="*/ 40788 w 2567585"/>
                  <a:gd name="connsiteY11" fmla="*/ 0 h 91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7585" h="910308">
                    <a:moveTo>
                      <a:pt x="2527516" y="833676"/>
                    </a:moveTo>
                    <a:cubicBezTo>
                      <a:pt x="2533144" y="831527"/>
                      <a:pt x="2540097" y="833015"/>
                      <a:pt x="2547049" y="838637"/>
                    </a:cubicBezTo>
                    <a:cubicBezTo>
                      <a:pt x="2560954" y="850542"/>
                      <a:pt x="2570224" y="874352"/>
                      <a:pt x="2566913" y="892209"/>
                    </a:cubicBezTo>
                    <a:cubicBezTo>
                      <a:pt x="2564265" y="910067"/>
                      <a:pt x="2550360" y="916020"/>
                      <a:pt x="2536455" y="904115"/>
                    </a:cubicBezTo>
                    <a:cubicBezTo>
                      <a:pt x="2522550" y="892209"/>
                      <a:pt x="2513280" y="869061"/>
                      <a:pt x="2515929" y="850542"/>
                    </a:cubicBezTo>
                    <a:cubicBezTo>
                      <a:pt x="2517584" y="841613"/>
                      <a:pt x="2521888" y="835826"/>
                      <a:pt x="2527516" y="833676"/>
                    </a:cubicBezTo>
                    <a:close/>
                    <a:moveTo>
                      <a:pt x="40788" y="0"/>
                    </a:moveTo>
                    <a:cubicBezTo>
                      <a:pt x="51047" y="0"/>
                      <a:pt x="61223" y="2133"/>
                      <a:pt x="68773" y="6398"/>
                    </a:cubicBezTo>
                    <a:cubicBezTo>
                      <a:pt x="84530" y="16242"/>
                      <a:pt x="84530" y="30680"/>
                      <a:pt x="68773" y="39212"/>
                    </a:cubicBezTo>
                    <a:cubicBezTo>
                      <a:pt x="53016" y="49056"/>
                      <a:pt x="27411" y="49056"/>
                      <a:pt x="12311" y="39212"/>
                    </a:cubicBezTo>
                    <a:cubicBezTo>
                      <a:pt x="-4103" y="30024"/>
                      <a:pt x="-4103" y="15586"/>
                      <a:pt x="12311" y="6398"/>
                    </a:cubicBezTo>
                    <a:cubicBezTo>
                      <a:pt x="20190" y="2133"/>
                      <a:pt x="30530" y="0"/>
                      <a:pt x="407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CA2E21D-6E36-5347-8429-EE5918EA88A4}"/>
                </a:ext>
              </a:extLst>
            </p:cNvPr>
            <p:cNvSpPr txBox="1"/>
            <p:nvPr/>
          </p:nvSpPr>
          <p:spPr>
            <a:xfrm>
              <a:off x="4256096" y="10465208"/>
              <a:ext cx="11764759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Monitoring implementation of the Plan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F34BFB0-820C-3240-BB74-53D0D9F0D7DF}"/>
                </a:ext>
              </a:extLst>
            </p:cNvPr>
            <p:cNvSpPr txBox="1"/>
            <p:nvPr/>
          </p:nvSpPr>
          <p:spPr>
            <a:xfrm>
              <a:off x="4256096" y="3313519"/>
              <a:ext cx="6109365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Developing the Plan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F639D5D5-B2D9-C14B-ADB4-E77A5F8BD1E8}"/>
                </a:ext>
              </a:extLst>
            </p:cNvPr>
            <p:cNvSpPr txBox="1"/>
            <p:nvPr/>
          </p:nvSpPr>
          <p:spPr>
            <a:xfrm>
              <a:off x="4256096" y="6858000"/>
              <a:ext cx="5763116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Executing the Plan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E990E02-7EF6-DF42-A0D3-56C55685297B}"/>
                </a:ext>
              </a:extLst>
            </p:cNvPr>
            <p:cNvGrpSpPr/>
            <p:nvPr/>
          </p:nvGrpSpPr>
          <p:grpSpPr>
            <a:xfrm>
              <a:off x="1734567" y="9963366"/>
              <a:ext cx="1572768" cy="1572768"/>
              <a:chOff x="3923586" y="3440828"/>
              <a:chExt cx="1572768" cy="1572768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BA6E88D1-8582-ED48-A1D4-ACA3BAD23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3586" y="3440828"/>
                <a:ext cx="1572768" cy="15727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2" name="Freeform 630">
                <a:extLst>
                  <a:ext uri="{FF2B5EF4-FFF2-40B4-BE49-F238E27FC236}">
                    <a16:creationId xmlns:a16="http://schemas.microsoft.com/office/drawing/2014/main" id="{4656E14A-06A7-A341-8020-35C941A0A1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40051" y="3845255"/>
                <a:ext cx="739838" cy="763914"/>
              </a:xfrm>
              <a:custGeom>
                <a:avLst/>
                <a:gdLst>
                  <a:gd name="T0" fmla="*/ 426660 w 158757"/>
                  <a:gd name="T1" fmla="*/ 537620 h 164742"/>
                  <a:gd name="T2" fmla="*/ 678037 w 158757"/>
                  <a:gd name="T3" fmla="*/ 537620 h 164742"/>
                  <a:gd name="T4" fmla="*/ 678037 w 158757"/>
                  <a:gd name="T5" fmla="*/ 787047 h 164742"/>
                  <a:gd name="T6" fmla="*/ 678037 w 158757"/>
                  <a:gd name="T7" fmla="*/ 2342653 h 164742"/>
                  <a:gd name="T8" fmla="*/ 1465235 w 158757"/>
                  <a:gd name="T9" fmla="*/ 2664274 h 164742"/>
                  <a:gd name="T10" fmla="*/ 2245823 w 158757"/>
                  <a:gd name="T11" fmla="*/ 2342653 h 164742"/>
                  <a:gd name="T12" fmla="*/ 2245823 w 158757"/>
                  <a:gd name="T13" fmla="*/ 787047 h 164742"/>
                  <a:gd name="T14" fmla="*/ 2245823 w 158757"/>
                  <a:gd name="T15" fmla="*/ 537620 h 164742"/>
                  <a:gd name="T16" fmla="*/ 2497206 w 158757"/>
                  <a:gd name="T17" fmla="*/ 537620 h 164742"/>
                  <a:gd name="T18" fmla="*/ 2497206 w 158757"/>
                  <a:gd name="T19" fmla="*/ 2592080 h 164742"/>
                  <a:gd name="T20" fmla="*/ 1465235 w 158757"/>
                  <a:gd name="T21" fmla="*/ 3018713 h 164742"/>
                  <a:gd name="T22" fmla="*/ 426660 w 158757"/>
                  <a:gd name="T23" fmla="*/ 2592080 h 164742"/>
                  <a:gd name="T24" fmla="*/ 426660 w 158757"/>
                  <a:gd name="T25" fmla="*/ 537620 h 164742"/>
                  <a:gd name="T26" fmla="*/ 1465359 w 158757"/>
                  <a:gd name="T27" fmla="*/ 0 h 164742"/>
                  <a:gd name="T28" fmla="*/ 1637890 w 158757"/>
                  <a:gd name="T29" fmla="*/ 178346 h 164742"/>
                  <a:gd name="T30" fmla="*/ 1637890 w 158757"/>
                  <a:gd name="T31" fmla="*/ 1327693 h 164742"/>
                  <a:gd name="T32" fmla="*/ 1465359 w 158757"/>
                  <a:gd name="T33" fmla="*/ 1506039 h 164742"/>
                  <a:gd name="T34" fmla="*/ 1292829 w 158757"/>
                  <a:gd name="T35" fmla="*/ 1327693 h 164742"/>
                  <a:gd name="T36" fmla="*/ 1292829 w 158757"/>
                  <a:gd name="T37" fmla="*/ 178346 h 164742"/>
                  <a:gd name="T38" fmla="*/ 1465359 w 158757"/>
                  <a:gd name="T39" fmla="*/ 0 h 1647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8757" h="164742">
                    <a:moveTo>
                      <a:pt x="23127" y="29340"/>
                    </a:moveTo>
                    <a:cubicBezTo>
                      <a:pt x="27072" y="25400"/>
                      <a:pt x="33167" y="25400"/>
                      <a:pt x="36753" y="29340"/>
                    </a:cubicBezTo>
                    <a:cubicBezTo>
                      <a:pt x="40697" y="32922"/>
                      <a:pt x="40697" y="39012"/>
                      <a:pt x="36753" y="42952"/>
                    </a:cubicBezTo>
                    <a:cubicBezTo>
                      <a:pt x="13446" y="66235"/>
                      <a:pt x="13446" y="104205"/>
                      <a:pt x="36753" y="127847"/>
                    </a:cubicBezTo>
                    <a:cubicBezTo>
                      <a:pt x="48227" y="138951"/>
                      <a:pt x="63287" y="145399"/>
                      <a:pt x="79423" y="145399"/>
                    </a:cubicBezTo>
                    <a:cubicBezTo>
                      <a:pt x="95559" y="145399"/>
                      <a:pt x="110619" y="138951"/>
                      <a:pt x="121735" y="127847"/>
                    </a:cubicBezTo>
                    <a:cubicBezTo>
                      <a:pt x="145401" y="104205"/>
                      <a:pt x="145401" y="66235"/>
                      <a:pt x="121735" y="42952"/>
                    </a:cubicBezTo>
                    <a:cubicBezTo>
                      <a:pt x="118149" y="39012"/>
                      <a:pt x="118149" y="32922"/>
                      <a:pt x="121735" y="29340"/>
                    </a:cubicBezTo>
                    <a:cubicBezTo>
                      <a:pt x="125321" y="25400"/>
                      <a:pt x="131775" y="25400"/>
                      <a:pt x="135361" y="29340"/>
                    </a:cubicBezTo>
                    <a:cubicBezTo>
                      <a:pt x="166556" y="60146"/>
                      <a:pt x="166556" y="110653"/>
                      <a:pt x="135361" y="141459"/>
                    </a:cubicBezTo>
                    <a:cubicBezTo>
                      <a:pt x="119942" y="156861"/>
                      <a:pt x="99503" y="164742"/>
                      <a:pt x="79423" y="164742"/>
                    </a:cubicBezTo>
                    <a:cubicBezTo>
                      <a:pt x="58984" y="164742"/>
                      <a:pt x="38904" y="156861"/>
                      <a:pt x="23127" y="141459"/>
                    </a:cubicBezTo>
                    <a:cubicBezTo>
                      <a:pt x="-7710" y="110653"/>
                      <a:pt x="-7710" y="60146"/>
                      <a:pt x="23127" y="29340"/>
                    </a:cubicBezTo>
                    <a:close/>
                    <a:moveTo>
                      <a:pt x="79430" y="0"/>
                    </a:moveTo>
                    <a:cubicBezTo>
                      <a:pt x="84625" y="0"/>
                      <a:pt x="88782" y="4686"/>
                      <a:pt x="88782" y="9733"/>
                    </a:cubicBezTo>
                    <a:lnTo>
                      <a:pt x="88782" y="72457"/>
                    </a:lnTo>
                    <a:cubicBezTo>
                      <a:pt x="88782" y="77864"/>
                      <a:pt x="84625" y="82190"/>
                      <a:pt x="79430" y="82190"/>
                    </a:cubicBezTo>
                    <a:cubicBezTo>
                      <a:pt x="74234" y="82190"/>
                      <a:pt x="70078" y="77864"/>
                      <a:pt x="70078" y="72457"/>
                    </a:cubicBezTo>
                    <a:lnTo>
                      <a:pt x="70078" y="9733"/>
                    </a:lnTo>
                    <a:cubicBezTo>
                      <a:pt x="70078" y="4686"/>
                      <a:pt x="74234" y="0"/>
                      <a:pt x="794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8FC66CB-667C-8E4C-B7ED-6EBA2232F4ED}"/>
                </a:ext>
              </a:extLst>
            </p:cNvPr>
            <p:cNvGrpSpPr/>
            <p:nvPr/>
          </p:nvGrpSpPr>
          <p:grpSpPr>
            <a:xfrm>
              <a:off x="1734096" y="6640255"/>
              <a:ext cx="1572768" cy="1572768"/>
              <a:chOff x="2321745" y="8628795"/>
              <a:chExt cx="1572768" cy="1572768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47EF62D-AA46-1149-BC89-7B707FC795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745" y="8628795"/>
                <a:ext cx="1572768" cy="15727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Freeform 621">
                <a:extLst>
                  <a:ext uri="{FF2B5EF4-FFF2-40B4-BE49-F238E27FC236}">
                    <a16:creationId xmlns:a16="http://schemas.microsoft.com/office/drawing/2014/main" id="{F6735990-CEC2-DC4D-A702-6E4DBC973F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0743" y="8996011"/>
                <a:ext cx="634772" cy="838336"/>
              </a:xfrm>
              <a:custGeom>
                <a:avLst/>
                <a:gdLst>
                  <a:gd name="T0" fmla="*/ 179020 w 136167"/>
                  <a:gd name="T1" fmla="*/ 1334949 h 180612"/>
                  <a:gd name="T2" fmla="*/ 358033 w 136167"/>
                  <a:gd name="T3" fmla="*/ 1504540 h 180612"/>
                  <a:gd name="T4" fmla="*/ 1259759 w 136167"/>
                  <a:gd name="T5" fmla="*/ 2398191 h 180612"/>
                  <a:gd name="T6" fmla="*/ 2161468 w 136167"/>
                  <a:gd name="T7" fmla="*/ 1504540 h 180612"/>
                  <a:gd name="T8" fmla="*/ 2340481 w 136167"/>
                  <a:gd name="T9" fmla="*/ 1334949 h 180612"/>
                  <a:gd name="T10" fmla="*/ 2519501 w 136167"/>
                  <a:gd name="T11" fmla="*/ 1504540 h 180612"/>
                  <a:gd name="T12" fmla="*/ 1750291 w 136167"/>
                  <a:gd name="T13" fmla="*/ 2652983 h 180612"/>
                  <a:gd name="T14" fmla="*/ 1432910 w 136167"/>
                  <a:gd name="T15" fmla="*/ 2716037 h 180612"/>
                  <a:gd name="T16" fmla="*/ 1432910 w 136167"/>
                  <a:gd name="T17" fmla="*/ 3122271 h 180612"/>
                  <a:gd name="T18" fmla="*/ 1259871 w 136167"/>
                  <a:gd name="T19" fmla="*/ 3301713 h 180612"/>
                  <a:gd name="T20" fmla="*/ 1086828 w 136167"/>
                  <a:gd name="T21" fmla="*/ 3122271 h 180612"/>
                  <a:gd name="T22" fmla="*/ 1086828 w 136167"/>
                  <a:gd name="T23" fmla="*/ 2715886 h 180612"/>
                  <a:gd name="T24" fmla="*/ 772005 w 136167"/>
                  <a:gd name="T25" fmla="*/ 2652983 h 180612"/>
                  <a:gd name="T26" fmla="*/ 0 w 136167"/>
                  <a:gd name="T27" fmla="*/ 1504540 h 180612"/>
                  <a:gd name="T28" fmla="*/ 179020 w 136167"/>
                  <a:gd name="T29" fmla="*/ 1334949 h 180612"/>
                  <a:gd name="T30" fmla="*/ 1245088 w 136167"/>
                  <a:gd name="T31" fmla="*/ 355271 h 180612"/>
                  <a:gd name="T32" fmla="*/ 973948 w 136167"/>
                  <a:gd name="T33" fmla="*/ 625018 h 180612"/>
                  <a:gd name="T34" fmla="*/ 973948 w 136167"/>
                  <a:gd name="T35" fmla="*/ 1486901 h 180612"/>
                  <a:gd name="T36" fmla="*/ 1245088 w 136167"/>
                  <a:gd name="T37" fmla="*/ 1756649 h 180612"/>
                  <a:gd name="T38" fmla="*/ 1516211 w 136167"/>
                  <a:gd name="T39" fmla="*/ 1486901 h 180612"/>
                  <a:gd name="T40" fmla="*/ 1516211 w 136167"/>
                  <a:gd name="T41" fmla="*/ 625018 h 180612"/>
                  <a:gd name="T42" fmla="*/ 1245088 w 136167"/>
                  <a:gd name="T43" fmla="*/ 355271 h 180612"/>
                  <a:gd name="T44" fmla="*/ 1245088 w 136167"/>
                  <a:gd name="T45" fmla="*/ 0 h 180612"/>
                  <a:gd name="T46" fmla="*/ 1873298 w 136167"/>
                  <a:gd name="T47" fmla="*/ 625018 h 180612"/>
                  <a:gd name="T48" fmla="*/ 1873298 w 136167"/>
                  <a:gd name="T49" fmla="*/ 1486901 h 180612"/>
                  <a:gd name="T50" fmla="*/ 1245088 w 136167"/>
                  <a:gd name="T51" fmla="*/ 2111913 h 180612"/>
                  <a:gd name="T52" fmla="*/ 616850 w 136167"/>
                  <a:gd name="T53" fmla="*/ 1486901 h 180612"/>
                  <a:gd name="T54" fmla="*/ 616850 w 136167"/>
                  <a:gd name="T55" fmla="*/ 625018 h 180612"/>
                  <a:gd name="T56" fmla="*/ 1245088 w 136167"/>
                  <a:gd name="T57" fmla="*/ 0 h 1806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6167" h="180612">
                    <a:moveTo>
                      <a:pt x="9675" y="73025"/>
                    </a:moveTo>
                    <a:cubicBezTo>
                      <a:pt x="15050" y="73025"/>
                      <a:pt x="19350" y="77307"/>
                      <a:pt x="19350" y="82302"/>
                    </a:cubicBezTo>
                    <a:cubicBezTo>
                      <a:pt x="19350" y="109421"/>
                      <a:pt x="41208" y="131187"/>
                      <a:pt x="68084" y="131187"/>
                    </a:cubicBezTo>
                    <a:cubicBezTo>
                      <a:pt x="94959" y="131187"/>
                      <a:pt x="116817" y="109421"/>
                      <a:pt x="116817" y="82302"/>
                    </a:cubicBezTo>
                    <a:cubicBezTo>
                      <a:pt x="116817" y="77307"/>
                      <a:pt x="121117" y="73025"/>
                      <a:pt x="126492" y="73025"/>
                    </a:cubicBezTo>
                    <a:cubicBezTo>
                      <a:pt x="131867" y="73025"/>
                      <a:pt x="136167" y="77307"/>
                      <a:pt x="136167" y="82302"/>
                    </a:cubicBezTo>
                    <a:cubicBezTo>
                      <a:pt x="136167" y="110670"/>
                      <a:pt x="119034" y="134822"/>
                      <a:pt x="94595" y="145125"/>
                    </a:cubicBezTo>
                    <a:lnTo>
                      <a:pt x="77442" y="148574"/>
                    </a:lnTo>
                    <a:lnTo>
                      <a:pt x="77442" y="170796"/>
                    </a:lnTo>
                    <a:cubicBezTo>
                      <a:pt x="77442" y="176249"/>
                      <a:pt x="73286" y="180612"/>
                      <a:pt x="68090" y="180612"/>
                    </a:cubicBezTo>
                    <a:cubicBezTo>
                      <a:pt x="62895" y="180612"/>
                      <a:pt x="58738" y="176249"/>
                      <a:pt x="58738" y="170796"/>
                    </a:cubicBezTo>
                    <a:lnTo>
                      <a:pt x="58738" y="148566"/>
                    </a:lnTo>
                    <a:lnTo>
                      <a:pt x="41723" y="145125"/>
                    </a:lnTo>
                    <a:cubicBezTo>
                      <a:pt x="17334" y="134822"/>
                      <a:pt x="0" y="110670"/>
                      <a:pt x="0" y="82302"/>
                    </a:cubicBezTo>
                    <a:cubicBezTo>
                      <a:pt x="0" y="77307"/>
                      <a:pt x="4300" y="73025"/>
                      <a:pt x="9675" y="73025"/>
                    </a:cubicBezTo>
                    <a:close/>
                    <a:moveTo>
                      <a:pt x="67291" y="19434"/>
                    </a:moveTo>
                    <a:cubicBezTo>
                      <a:pt x="59428" y="19434"/>
                      <a:pt x="52637" y="25913"/>
                      <a:pt x="52637" y="34190"/>
                    </a:cubicBezTo>
                    <a:lnTo>
                      <a:pt x="52637" y="81337"/>
                    </a:lnTo>
                    <a:cubicBezTo>
                      <a:pt x="52637" y="89255"/>
                      <a:pt x="59428" y="96093"/>
                      <a:pt x="67291" y="96093"/>
                    </a:cubicBezTo>
                    <a:cubicBezTo>
                      <a:pt x="75511" y="96093"/>
                      <a:pt x="81944" y="89255"/>
                      <a:pt x="81944" y="81337"/>
                    </a:cubicBezTo>
                    <a:lnTo>
                      <a:pt x="81944" y="34190"/>
                    </a:lnTo>
                    <a:cubicBezTo>
                      <a:pt x="81944" y="25913"/>
                      <a:pt x="75511" y="19434"/>
                      <a:pt x="67291" y="19434"/>
                    </a:cubicBezTo>
                    <a:close/>
                    <a:moveTo>
                      <a:pt x="67291" y="0"/>
                    </a:moveTo>
                    <a:cubicBezTo>
                      <a:pt x="86232" y="0"/>
                      <a:pt x="101243" y="15476"/>
                      <a:pt x="101243" y="34190"/>
                    </a:cubicBezTo>
                    <a:lnTo>
                      <a:pt x="101243" y="81337"/>
                    </a:lnTo>
                    <a:cubicBezTo>
                      <a:pt x="101243" y="100051"/>
                      <a:pt x="86232" y="115527"/>
                      <a:pt x="67291" y="115527"/>
                    </a:cubicBezTo>
                    <a:cubicBezTo>
                      <a:pt x="48706" y="115527"/>
                      <a:pt x="33338" y="100051"/>
                      <a:pt x="33338" y="81337"/>
                    </a:cubicBezTo>
                    <a:lnTo>
                      <a:pt x="33338" y="34190"/>
                    </a:lnTo>
                    <a:cubicBezTo>
                      <a:pt x="33338" y="15476"/>
                      <a:pt x="48706" y="0"/>
                      <a:pt x="672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3D008EB-F816-6C42-83F5-8FF18726D287}"/>
                </a:ext>
              </a:extLst>
            </p:cNvPr>
            <p:cNvGrpSpPr/>
            <p:nvPr/>
          </p:nvGrpSpPr>
          <p:grpSpPr>
            <a:xfrm>
              <a:off x="1594844" y="3078148"/>
              <a:ext cx="1572768" cy="1572768"/>
              <a:chOff x="3122665" y="6061801"/>
              <a:chExt cx="1572768" cy="1572768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D8A1D06E-59B7-C142-8DC0-C48ACA47E6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2665" y="6061801"/>
                <a:ext cx="1572768" cy="15727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Freeform 624">
                <a:extLst>
                  <a:ext uri="{FF2B5EF4-FFF2-40B4-BE49-F238E27FC236}">
                    <a16:creationId xmlns:a16="http://schemas.microsoft.com/office/drawing/2014/main" id="{F3E2592C-9E26-3B46-BF05-109CD48139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3960" y="6628926"/>
                <a:ext cx="790178" cy="483738"/>
              </a:xfrm>
              <a:custGeom>
                <a:avLst/>
                <a:gdLst>
                  <a:gd name="T0" fmla="*/ 1228470 w 169501"/>
                  <a:gd name="T1" fmla="*/ 434138 h 104417"/>
                  <a:gd name="T2" fmla="*/ 1401228 w 169501"/>
                  <a:gd name="T3" fmla="*/ 608950 h 104417"/>
                  <a:gd name="T4" fmla="*/ 1401228 w 169501"/>
                  <a:gd name="T5" fmla="*/ 1236931 h 104417"/>
                  <a:gd name="T6" fmla="*/ 1228470 w 169501"/>
                  <a:gd name="T7" fmla="*/ 1411734 h 104417"/>
                  <a:gd name="T8" fmla="*/ 1055715 w 169501"/>
                  <a:gd name="T9" fmla="*/ 1236931 h 104417"/>
                  <a:gd name="T10" fmla="*/ 1055715 w 169501"/>
                  <a:gd name="T11" fmla="*/ 608950 h 104417"/>
                  <a:gd name="T12" fmla="*/ 1228470 w 169501"/>
                  <a:gd name="T13" fmla="*/ 434138 h 104417"/>
                  <a:gd name="T14" fmla="*/ 682327 w 169501"/>
                  <a:gd name="T15" fmla="*/ 434138 h 104417"/>
                  <a:gd name="T16" fmla="*/ 872942 w 169501"/>
                  <a:gd name="T17" fmla="*/ 608950 h 104417"/>
                  <a:gd name="T18" fmla="*/ 872942 w 169501"/>
                  <a:gd name="T19" fmla="*/ 1236931 h 104417"/>
                  <a:gd name="T20" fmla="*/ 682327 w 169501"/>
                  <a:gd name="T21" fmla="*/ 1411734 h 104417"/>
                  <a:gd name="T22" fmla="*/ 498525 w 169501"/>
                  <a:gd name="T23" fmla="*/ 1236931 h 104417"/>
                  <a:gd name="T24" fmla="*/ 498525 w 169501"/>
                  <a:gd name="T25" fmla="*/ 608950 h 104417"/>
                  <a:gd name="T26" fmla="*/ 682327 w 169501"/>
                  <a:gd name="T27" fmla="*/ 434138 h 104417"/>
                  <a:gd name="T28" fmla="*/ 367182 w 169501"/>
                  <a:gd name="T29" fmla="*/ 352060 h 104417"/>
                  <a:gd name="T30" fmla="*/ 367182 w 169501"/>
                  <a:gd name="T31" fmla="*/ 1551663 h 104417"/>
                  <a:gd name="T32" fmla="*/ 2536941 w 169501"/>
                  <a:gd name="T33" fmla="*/ 1551663 h 104417"/>
                  <a:gd name="T34" fmla="*/ 2536941 w 169501"/>
                  <a:gd name="T35" fmla="*/ 1290896 h 104417"/>
                  <a:gd name="T36" fmla="*/ 2683818 w 169501"/>
                  <a:gd name="T37" fmla="*/ 1108335 h 104417"/>
                  <a:gd name="T38" fmla="*/ 2763934 w 169501"/>
                  <a:gd name="T39" fmla="*/ 1108335 h 104417"/>
                  <a:gd name="T40" fmla="*/ 2763934 w 169501"/>
                  <a:gd name="T41" fmla="*/ 749755 h 104417"/>
                  <a:gd name="T42" fmla="*/ 2683818 w 169501"/>
                  <a:gd name="T43" fmla="*/ 749755 h 104417"/>
                  <a:gd name="T44" fmla="*/ 2536941 w 169501"/>
                  <a:gd name="T45" fmla="*/ 586776 h 104417"/>
                  <a:gd name="T46" fmla="*/ 2536941 w 169501"/>
                  <a:gd name="T47" fmla="*/ 352060 h 104417"/>
                  <a:gd name="T48" fmla="*/ 166901 w 169501"/>
                  <a:gd name="T49" fmla="*/ 0 h 104417"/>
                  <a:gd name="T50" fmla="*/ 2683818 w 169501"/>
                  <a:gd name="T51" fmla="*/ 0 h 104417"/>
                  <a:gd name="T52" fmla="*/ 2904140 w 169501"/>
                  <a:gd name="T53" fmla="*/ 169499 h 104417"/>
                  <a:gd name="T54" fmla="*/ 2904140 w 169501"/>
                  <a:gd name="T55" fmla="*/ 397696 h 104417"/>
                  <a:gd name="T56" fmla="*/ 2897475 w 169501"/>
                  <a:gd name="T57" fmla="*/ 397696 h 104417"/>
                  <a:gd name="T58" fmla="*/ 3131133 w 169501"/>
                  <a:gd name="T59" fmla="*/ 586776 h 104417"/>
                  <a:gd name="T60" fmla="*/ 3131133 w 169501"/>
                  <a:gd name="T61" fmla="*/ 1290896 h 104417"/>
                  <a:gd name="T62" fmla="*/ 2897475 w 169501"/>
                  <a:gd name="T63" fmla="*/ 1460395 h 104417"/>
                  <a:gd name="T64" fmla="*/ 2904140 w 169501"/>
                  <a:gd name="T65" fmla="*/ 1460395 h 104417"/>
                  <a:gd name="T66" fmla="*/ 2904140 w 169501"/>
                  <a:gd name="T67" fmla="*/ 1714659 h 104417"/>
                  <a:gd name="T68" fmla="*/ 2683818 w 169501"/>
                  <a:gd name="T69" fmla="*/ 1903723 h 104417"/>
                  <a:gd name="T70" fmla="*/ 166901 w 169501"/>
                  <a:gd name="T71" fmla="*/ 1903723 h 104417"/>
                  <a:gd name="T72" fmla="*/ 0 w 169501"/>
                  <a:gd name="T73" fmla="*/ 1714659 h 104417"/>
                  <a:gd name="T74" fmla="*/ 0 w 169501"/>
                  <a:gd name="T75" fmla="*/ 169499 h 104417"/>
                  <a:gd name="T76" fmla="*/ 166901 w 169501"/>
                  <a:gd name="T77" fmla="*/ 0 h 1044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9501" h="104417">
                    <a:moveTo>
                      <a:pt x="66502" y="23812"/>
                    </a:moveTo>
                    <a:cubicBezTo>
                      <a:pt x="71351" y="23812"/>
                      <a:pt x="75854" y="28073"/>
                      <a:pt x="75854" y="33400"/>
                    </a:cubicBezTo>
                    <a:lnTo>
                      <a:pt x="75854" y="67844"/>
                    </a:lnTo>
                    <a:cubicBezTo>
                      <a:pt x="75854" y="73171"/>
                      <a:pt x="71351" y="77432"/>
                      <a:pt x="66502" y="77432"/>
                    </a:cubicBezTo>
                    <a:cubicBezTo>
                      <a:pt x="61307" y="77432"/>
                      <a:pt x="57150" y="73171"/>
                      <a:pt x="57150" y="67844"/>
                    </a:cubicBezTo>
                    <a:lnTo>
                      <a:pt x="57150" y="33400"/>
                    </a:lnTo>
                    <a:cubicBezTo>
                      <a:pt x="57150" y="28073"/>
                      <a:pt x="61307" y="23812"/>
                      <a:pt x="66502" y="23812"/>
                    </a:cubicBezTo>
                    <a:close/>
                    <a:moveTo>
                      <a:pt x="36937" y="23812"/>
                    </a:moveTo>
                    <a:cubicBezTo>
                      <a:pt x="42465" y="23812"/>
                      <a:pt x="47256" y="28073"/>
                      <a:pt x="47256" y="33400"/>
                    </a:cubicBezTo>
                    <a:lnTo>
                      <a:pt x="47256" y="67844"/>
                    </a:lnTo>
                    <a:cubicBezTo>
                      <a:pt x="47256" y="73171"/>
                      <a:pt x="42465" y="77432"/>
                      <a:pt x="36937" y="77432"/>
                    </a:cubicBezTo>
                    <a:cubicBezTo>
                      <a:pt x="31409" y="77432"/>
                      <a:pt x="26987" y="73171"/>
                      <a:pt x="26987" y="67844"/>
                    </a:cubicBezTo>
                    <a:lnTo>
                      <a:pt x="26987" y="33400"/>
                    </a:lnTo>
                    <a:cubicBezTo>
                      <a:pt x="26987" y="28073"/>
                      <a:pt x="31409" y="23812"/>
                      <a:pt x="36937" y="23812"/>
                    </a:cubicBezTo>
                    <a:close/>
                    <a:moveTo>
                      <a:pt x="19877" y="19310"/>
                    </a:moveTo>
                    <a:lnTo>
                      <a:pt x="19877" y="85107"/>
                    </a:lnTo>
                    <a:lnTo>
                      <a:pt x="137335" y="85107"/>
                    </a:lnTo>
                    <a:lnTo>
                      <a:pt x="137335" y="70804"/>
                    </a:lnTo>
                    <a:cubicBezTo>
                      <a:pt x="137335" y="65797"/>
                      <a:pt x="140227" y="60791"/>
                      <a:pt x="145286" y="60791"/>
                    </a:cubicBezTo>
                    <a:lnTo>
                      <a:pt x="149623" y="60791"/>
                    </a:lnTo>
                    <a:lnTo>
                      <a:pt x="149623" y="41123"/>
                    </a:lnTo>
                    <a:lnTo>
                      <a:pt x="145286" y="41123"/>
                    </a:lnTo>
                    <a:cubicBezTo>
                      <a:pt x="140227" y="41123"/>
                      <a:pt x="137335" y="37547"/>
                      <a:pt x="137335" y="32184"/>
                    </a:cubicBezTo>
                    <a:lnTo>
                      <a:pt x="137335" y="19310"/>
                    </a:lnTo>
                    <a:lnTo>
                      <a:pt x="19877" y="19310"/>
                    </a:lnTo>
                    <a:close/>
                    <a:moveTo>
                      <a:pt x="9035" y="0"/>
                    </a:moveTo>
                    <a:lnTo>
                      <a:pt x="145286" y="0"/>
                    </a:lnTo>
                    <a:cubicBezTo>
                      <a:pt x="150708" y="0"/>
                      <a:pt x="157213" y="3933"/>
                      <a:pt x="157213" y="9297"/>
                    </a:cubicBezTo>
                    <a:lnTo>
                      <a:pt x="157213" y="21813"/>
                    </a:lnTo>
                    <a:lnTo>
                      <a:pt x="156852" y="21813"/>
                    </a:lnTo>
                    <a:cubicBezTo>
                      <a:pt x="162634" y="21813"/>
                      <a:pt x="169501" y="27177"/>
                      <a:pt x="169501" y="32184"/>
                    </a:cubicBezTo>
                    <a:lnTo>
                      <a:pt x="169501" y="70804"/>
                    </a:lnTo>
                    <a:cubicBezTo>
                      <a:pt x="169501" y="76168"/>
                      <a:pt x="162634" y="80101"/>
                      <a:pt x="156852" y="80101"/>
                    </a:cubicBezTo>
                    <a:lnTo>
                      <a:pt x="157213" y="80101"/>
                    </a:lnTo>
                    <a:lnTo>
                      <a:pt x="157213" y="94047"/>
                    </a:lnTo>
                    <a:cubicBezTo>
                      <a:pt x="157213" y="99411"/>
                      <a:pt x="150708" y="104417"/>
                      <a:pt x="145286" y="104417"/>
                    </a:cubicBezTo>
                    <a:lnTo>
                      <a:pt x="9035" y="104417"/>
                    </a:lnTo>
                    <a:cubicBezTo>
                      <a:pt x="3252" y="104417"/>
                      <a:pt x="0" y="99411"/>
                      <a:pt x="0" y="94047"/>
                    </a:cubicBezTo>
                    <a:lnTo>
                      <a:pt x="0" y="9297"/>
                    </a:lnTo>
                    <a:cubicBezTo>
                      <a:pt x="0" y="3933"/>
                      <a:pt x="3252" y="0"/>
                      <a:pt x="90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pic>
          <p:nvPicPr>
            <p:cNvPr id="267" name="Picture 266" descr="A close up of a sign&#10;&#10;Description automatically generated">
              <a:extLst>
                <a:ext uri="{FF2B5EF4-FFF2-40B4-BE49-F238E27FC236}">
                  <a16:creationId xmlns:a16="http://schemas.microsoft.com/office/drawing/2014/main" id="{D1D0DA34-7458-0645-991C-DBDBF06F5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88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57940A-E5F1-1C4A-A063-E92635569EFF}"/>
              </a:ext>
            </a:extLst>
          </p:cNvPr>
          <p:cNvGrpSpPr/>
          <p:nvPr/>
        </p:nvGrpSpPr>
        <p:grpSpPr>
          <a:xfrm>
            <a:off x="2374158" y="550346"/>
            <a:ext cx="21596185" cy="12497443"/>
            <a:chOff x="2374158" y="550346"/>
            <a:chExt cx="21596185" cy="124974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EB2D080-9260-0644-B5D5-25A824654D47}"/>
                </a:ext>
              </a:extLst>
            </p:cNvPr>
            <p:cNvSpPr txBox="1"/>
            <p:nvPr/>
          </p:nvSpPr>
          <p:spPr>
            <a:xfrm>
              <a:off x="6263664" y="550346"/>
              <a:ext cx="106395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DEVELOPING A CLUB PLAN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525397-F29D-6341-A1F6-4268BA10B9E6}"/>
                </a:ext>
              </a:extLst>
            </p:cNvPr>
            <p:cNvSpPr txBox="1"/>
            <p:nvPr/>
          </p:nvSpPr>
          <p:spPr>
            <a:xfrm>
              <a:off x="2374158" y="2706496"/>
              <a:ext cx="17578316" cy="1034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president’s individual annual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5400" i="1" dirty="0">
                  <a:solidFill>
                    <a:srgbClr val="2140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See the Club President’s Monthly Planner.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current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club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operations and needs of the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community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1"/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 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goals. (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pecific,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easurable,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ctionable,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easonable,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imebound) </a:t>
              </a:r>
              <a:r>
                <a:rPr lang="en-US" sz="5400" i="1" dirty="0">
                  <a:solidFill>
                    <a:srgbClr val="2140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See goals sheet.</a:t>
              </a:r>
            </a:p>
            <a:p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 club administrative and activity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Establish club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calendar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events.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dirty="0">
                <a:solidFill>
                  <a:schemeClr val="tx2"/>
                </a:solidFill>
              </a:endParaRPr>
            </a:p>
            <a:p>
              <a:pPr marL="571500" indent="-571500">
                <a:buFont typeface="Wingdings" pitchFamily="2" charset="2"/>
                <a:buChar char="Ø"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50" name="Picture 249" descr="A close up of a sign&#10;&#10;Description automatically generated">
              <a:extLst>
                <a:ext uri="{FF2B5EF4-FFF2-40B4-BE49-F238E27FC236}">
                  <a16:creationId xmlns:a16="http://schemas.microsoft.com/office/drawing/2014/main" id="{C088A1F6-9659-AA44-ABF6-EF3EA694E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C9B7A7B-9CB9-D84F-9608-33E405154C12}"/>
                </a:ext>
              </a:extLst>
            </p:cNvPr>
            <p:cNvGrpSpPr/>
            <p:nvPr/>
          </p:nvGrpSpPr>
          <p:grpSpPr>
            <a:xfrm>
              <a:off x="18320656" y="6858000"/>
              <a:ext cx="5649687" cy="6104853"/>
              <a:chOff x="5431638" y="800475"/>
              <a:chExt cx="11203056" cy="12310662"/>
            </a:xfrm>
          </p:grpSpPr>
          <p:sp>
            <p:nvSpPr>
              <p:cNvPr id="252" name="Freeform 1">
                <a:extLst>
                  <a:ext uri="{FF2B5EF4-FFF2-40B4-BE49-F238E27FC236}">
                    <a16:creationId xmlns:a16="http://schemas.microsoft.com/office/drawing/2014/main" id="{2EBFC8D5-A1A3-A942-8747-B2746DB94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786" y="10547669"/>
                <a:ext cx="2235115" cy="1287496"/>
              </a:xfrm>
              <a:custGeom>
                <a:avLst/>
                <a:gdLst>
                  <a:gd name="T0" fmla="*/ 953 w 3422"/>
                  <a:gd name="T1" fmla="*/ 1666 h 1970"/>
                  <a:gd name="T2" fmla="*/ 953 w 3422"/>
                  <a:gd name="T3" fmla="*/ 1666 h 1970"/>
                  <a:gd name="T4" fmla="*/ 588 w 3422"/>
                  <a:gd name="T5" fmla="*/ 1668 h 1970"/>
                  <a:gd name="T6" fmla="*/ 588 w 3422"/>
                  <a:gd name="T7" fmla="*/ 1668 h 1970"/>
                  <a:gd name="T8" fmla="*/ 587 w 3422"/>
                  <a:gd name="T9" fmla="*/ 1458 h 1970"/>
                  <a:gd name="T10" fmla="*/ 587 w 3422"/>
                  <a:gd name="T11" fmla="*/ 1458 h 1970"/>
                  <a:gd name="T12" fmla="*/ 951 w 3422"/>
                  <a:gd name="T13" fmla="*/ 1455 h 1970"/>
                  <a:gd name="T14" fmla="*/ 951 w 3422"/>
                  <a:gd name="T15" fmla="*/ 1455 h 1970"/>
                  <a:gd name="T16" fmla="*/ 953 w 3422"/>
                  <a:gd name="T17" fmla="*/ 1666 h 1970"/>
                  <a:gd name="T18" fmla="*/ 3041 w 3422"/>
                  <a:gd name="T19" fmla="*/ 0 h 1970"/>
                  <a:gd name="T20" fmla="*/ 1557 w 3422"/>
                  <a:gd name="T21" fmla="*/ 870 h 1970"/>
                  <a:gd name="T22" fmla="*/ 1557 w 3422"/>
                  <a:gd name="T23" fmla="*/ 870 h 1970"/>
                  <a:gd name="T24" fmla="*/ 385 w 3422"/>
                  <a:gd name="T25" fmla="*/ 976 h 1970"/>
                  <a:gd name="T26" fmla="*/ 385 w 3422"/>
                  <a:gd name="T27" fmla="*/ 976 h 1970"/>
                  <a:gd name="T28" fmla="*/ 391 w 3422"/>
                  <a:gd name="T29" fmla="*/ 1784 h 1970"/>
                  <a:gd name="T30" fmla="*/ 391 w 3422"/>
                  <a:gd name="T31" fmla="*/ 1784 h 1970"/>
                  <a:gd name="T32" fmla="*/ 683 w 3422"/>
                  <a:gd name="T33" fmla="*/ 1899 h 1970"/>
                  <a:gd name="T34" fmla="*/ 683 w 3422"/>
                  <a:gd name="T35" fmla="*/ 1899 h 1970"/>
                  <a:gd name="T36" fmla="*/ 915 w 3422"/>
                  <a:gd name="T37" fmla="*/ 1939 h 1970"/>
                  <a:gd name="T38" fmla="*/ 915 w 3422"/>
                  <a:gd name="T39" fmla="*/ 1939 h 1970"/>
                  <a:gd name="T40" fmla="*/ 1790 w 3422"/>
                  <a:gd name="T41" fmla="*/ 1774 h 1970"/>
                  <a:gd name="T42" fmla="*/ 1790 w 3422"/>
                  <a:gd name="T43" fmla="*/ 1774 h 1970"/>
                  <a:gd name="T44" fmla="*/ 2004 w 3422"/>
                  <a:gd name="T45" fmla="*/ 1157 h 1970"/>
                  <a:gd name="T46" fmla="*/ 2209 w 3422"/>
                  <a:gd name="T47" fmla="*/ 1036 h 1970"/>
                  <a:gd name="T48" fmla="*/ 2203 w 3422"/>
                  <a:gd name="T49" fmla="*/ 906 h 1970"/>
                  <a:gd name="T50" fmla="*/ 2418 w 3422"/>
                  <a:gd name="T51" fmla="*/ 904 h 1970"/>
                  <a:gd name="T52" fmla="*/ 2413 w 3422"/>
                  <a:gd name="T53" fmla="*/ 783 h 1970"/>
                  <a:gd name="T54" fmla="*/ 2629 w 3422"/>
                  <a:gd name="T55" fmla="*/ 781 h 1970"/>
                  <a:gd name="T56" fmla="*/ 2624 w 3422"/>
                  <a:gd name="T57" fmla="*/ 660 h 1970"/>
                  <a:gd name="T58" fmla="*/ 2839 w 3422"/>
                  <a:gd name="T59" fmla="*/ 658 h 1970"/>
                  <a:gd name="T60" fmla="*/ 2833 w 3422"/>
                  <a:gd name="T61" fmla="*/ 536 h 1970"/>
                  <a:gd name="T62" fmla="*/ 3049 w 3422"/>
                  <a:gd name="T63" fmla="*/ 535 h 1970"/>
                  <a:gd name="T64" fmla="*/ 3043 w 3422"/>
                  <a:gd name="T65" fmla="*/ 413 h 1970"/>
                  <a:gd name="T66" fmla="*/ 3274 w 3422"/>
                  <a:gd name="T67" fmla="*/ 412 h 1970"/>
                  <a:gd name="T68" fmla="*/ 3344 w 3422"/>
                  <a:gd name="T69" fmla="*/ 370 h 1970"/>
                  <a:gd name="T70" fmla="*/ 3421 w 3422"/>
                  <a:gd name="T71" fmla="*/ 51 h 1970"/>
                  <a:gd name="T72" fmla="*/ 3041 w 3422"/>
                  <a:gd name="T73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2" h="1970">
                    <a:moveTo>
                      <a:pt x="953" y="1666"/>
                    </a:moveTo>
                    <a:lnTo>
                      <a:pt x="953" y="1666"/>
                    </a:lnTo>
                    <a:cubicBezTo>
                      <a:pt x="852" y="1724"/>
                      <a:pt x="689" y="1726"/>
                      <a:pt x="588" y="1668"/>
                    </a:cubicBezTo>
                    <a:lnTo>
                      <a:pt x="588" y="1668"/>
                    </a:lnTo>
                    <a:cubicBezTo>
                      <a:pt x="487" y="1611"/>
                      <a:pt x="487" y="1516"/>
                      <a:pt x="587" y="1458"/>
                    </a:cubicBezTo>
                    <a:lnTo>
                      <a:pt x="587" y="1458"/>
                    </a:lnTo>
                    <a:cubicBezTo>
                      <a:pt x="687" y="1399"/>
                      <a:pt x="850" y="1398"/>
                      <a:pt x="951" y="1455"/>
                    </a:cubicBezTo>
                    <a:lnTo>
                      <a:pt x="951" y="1455"/>
                    </a:lnTo>
                    <a:cubicBezTo>
                      <a:pt x="1052" y="1513"/>
                      <a:pt x="1052" y="1607"/>
                      <a:pt x="953" y="1666"/>
                    </a:cubicBezTo>
                    <a:close/>
                    <a:moveTo>
                      <a:pt x="3041" y="0"/>
                    </a:moveTo>
                    <a:lnTo>
                      <a:pt x="1557" y="870"/>
                    </a:lnTo>
                    <a:lnTo>
                      <a:pt x="1557" y="870"/>
                    </a:lnTo>
                    <a:cubicBezTo>
                      <a:pt x="1181" y="755"/>
                      <a:pt x="701" y="791"/>
                      <a:pt x="385" y="976"/>
                    </a:cubicBezTo>
                    <a:lnTo>
                      <a:pt x="385" y="976"/>
                    </a:lnTo>
                    <a:cubicBezTo>
                      <a:pt x="0" y="1202"/>
                      <a:pt x="3" y="1564"/>
                      <a:pt x="391" y="1784"/>
                    </a:cubicBezTo>
                    <a:lnTo>
                      <a:pt x="391" y="1784"/>
                    </a:lnTo>
                    <a:cubicBezTo>
                      <a:pt x="478" y="1834"/>
                      <a:pt x="577" y="1872"/>
                      <a:pt x="683" y="1899"/>
                    </a:cubicBezTo>
                    <a:lnTo>
                      <a:pt x="683" y="1899"/>
                    </a:lnTo>
                    <a:cubicBezTo>
                      <a:pt x="757" y="1918"/>
                      <a:pt x="835" y="1931"/>
                      <a:pt x="915" y="1939"/>
                    </a:cubicBezTo>
                    <a:lnTo>
                      <a:pt x="915" y="1939"/>
                    </a:lnTo>
                    <a:cubicBezTo>
                      <a:pt x="1223" y="1969"/>
                      <a:pt x="1552" y="1913"/>
                      <a:pt x="1790" y="1774"/>
                    </a:cubicBezTo>
                    <a:lnTo>
                      <a:pt x="1790" y="1774"/>
                    </a:lnTo>
                    <a:cubicBezTo>
                      <a:pt x="2077" y="1606"/>
                      <a:pt x="2148" y="1361"/>
                      <a:pt x="2004" y="1157"/>
                    </a:cubicBezTo>
                    <a:lnTo>
                      <a:pt x="2209" y="1036"/>
                    </a:lnTo>
                    <a:lnTo>
                      <a:pt x="2203" y="906"/>
                    </a:lnTo>
                    <a:lnTo>
                      <a:pt x="2418" y="904"/>
                    </a:lnTo>
                    <a:lnTo>
                      <a:pt x="2413" y="783"/>
                    </a:lnTo>
                    <a:lnTo>
                      <a:pt x="2629" y="781"/>
                    </a:lnTo>
                    <a:lnTo>
                      <a:pt x="2624" y="660"/>
                    </a:lnTo>
                    <a:lnTo>
                      <a:pt x="2839" y="658"/>
                    </a:lnTo>
                    <a:lnTo>
                      <a:pt x="2833" y="536"/>
                    </a:lnTo>
                    <a:lnTo>
                      <a:pt x="3049" y="535"/>
                    </a:lnTo>
                    <a:lnTo>
                      <a:pt x="3043" y="413"/>
                    </a:lnTo>
                    <a:lnTo>
                      <a:pt x="3274" y="412"/>
                    </a:lnTo>
                    <a:lnTo>
                      <a:pt x="3344" y="370"/>
                    </a:lnTo>
                    <a:lnTo>
                      <a:pt x="3421" y="51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8E96D5C9-F3EA-7944-B352-1F093FC66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2699" y="3422088"/>
                <a:ext cx="418859" cy="1583226"/>
              </a:xfrm>
              <a:custGeom>
                <a:avLst/>
                <a:gdLst>
                  <a:gd name="connsiteX0" fmla="*/ 391186 w 418859"/>
                  <a:gd name="connsiteY0" fmla="*/ 753 h 1583226"/>
                  <a:gd name="connsiteX1" fmla="*/ 417911 w 418859"/>
                  <a:gd name="connsiteY1" fmla="*/ 43876 h 1583226"/>
                  <a:gd name="connsiteX2" fmla="*/ 264122 w 418859"/>
                  <a:gd name="connsiteY2" fmla="*/ 712854 h 1583226"/>
                  <a:gd name="connsiteX3" fmla="*/ 333181 w 418859"/>
                  <a:gd name="connsiteY3" fmla="*/ 729020 h 1583226"/>
                  <a:gd name="connsiteX4" fmla="*/ 238653 w 418859"/>
                  <a:gd name="connsiteY4" fmla="*/ 1131020 h 1583226"/>
                  <a:gd name="connsiteX5" fmla="*/ 236521 w 418859"/>
                  <a:gd name="connsiteY5" fmla="*/ 1130528 h 1583226"/>
                  <a:gd name="connsiteX6" fmla="*/ 224890 w 418859"/>
                  <a:gd name="connsiteY6" fmla="*/ 1149132 h 1583226"/>
                  <a:gd name="connsiteX7" fmla="*/ 199964 w 418859"/>
                  <a:gd name="connsiteY7" fmla="*/ 1162414 h 1583226"/>
                  <a:gd name="connsiteX8" fmla="*/ 160807 w 418859"/>
                  <a:gd name="connsiteY8" fmla="*/ 1162275 h 1583226"/>
                  <a:gd name="connsiteX9" fmla="*/ 70495 w 418859"/>
                  <a:gd name="connsiteY9" fmla="*/ 1555131 h 1583226"/>
                  <a:gd name="connsiteX10" fmla="*/ 35949 w 418859"/>
                  <a:gd name="connsiteY10" fmla="*/ 1583226 h 1583226"/>
                  <a:gd name="connsiteX11" fmla="*/ 27475 w 418859"/>
                  <a:gd name="connsiteY11" fmla="*/ 1582572 h 1583226"/>
                  <a:gd name="connsiteX12" fmla="*/ 751 w 418859"/>
                  <a:gd name="connsiteY12" fmla="*/ 1539450 h 1583226"/>
                  <a:gd name="connsiteX13" fmla="*/ 91099 w 418859"/>
                  <a:gd name="connsiteY13" fmla="*/ 1146268 h 1583226"/>
                  <a:gd name="connsiteX14" fmla="*/ 68548 w 418859"/>
                  <a:gd name="connsiteY14" fmla="*/ 1130930 h 1583226"/>
                  <a:gd name="connsiteX15" fmla="*/ 50160 w 418859"/>
                  <a:gd name="connsiteY15" fmla="*/ 1086492 h 1583226"/>
                  <a:gd name="connsiteX16" fmla="*/ 52959 w 418859"/>
                  <a:gd name="connsiteY16" fmla="*/ 1081949 h 1583226"/>
                  <a:gd name="connsiteX17" fmla="*/ 146095 w 418859"/>
                  <a:gd name="connsiteY17" fmla="*/ 685225 h 1583226"/>
                  <a:gd name="connsiteX18" fmla="*/ 194440 w 418859"/>
                  <a:gd name="connsiteY18" fmla="*/ 696542 h 1583226"/>
                  <a:gd name="connsiteX19" fmla="*/ 348167 w 418859"/>
                  <a:gd name="connsiteY19" fmla="*/ 27542 h 1583226"/>
                  <a:gd name="connsiteX20" fmla="*/ 391186 w 418859"/>
                  <a:gd name="connsiteY20" fmla="*/ 753 h 158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859" h="1583226">
                    <a:moveTo>
                      <a:pt x="391186" y="753"/>
                    </a:moveTo>
                    <a:cubicBezTo>
                      <a:pt x="410089" y="5327"/>
                      <a:pt x="422473" y="24928"/>
                      <a:pt x="417911" y="43876"/>
                    </a:cubicBezTo>
                    <a:lnTo>
                      <a:pt x="264122" y="712854"/>
                    </a:lnTo>
                    <a:lnTo>
                      <a:pt x="333181" y="729020"/>
                    </a:lnTo>
                    <a:lnTo>
                      <a:pt x="238653" y="1131020"/>
                    </a:lnTo>
                    <a:lnTo>
                      <a:pt x="236521" y="1130528"/>
                    </a:lnTo>
                    <a:lnTo>
                      <a:pt x="224890" y="1149132"/>
                    </a:lnTo>
                    <a:cubicBezTo>
                      <a:pt x="218761" y="1154584"/>
                      <a:pt x="210425" y="1159134"/>
                      <a:pt x="199964" y="1162414"/>
                    </a:cubicBezTo>
                    <a:lnTo>
                      <a:pt x="160807" y="1162275"/>
                    </a:lnTo>
                    <a:lnTo>
                      <a:pt x="70495" y="1555131"/>
                    </a:lnTo>
                    <a:cubicBezTo>
                      <a:pt x="66584" y="1572118"/>
                      <a:pt x="51592" y="1583226"/>
                      <a:pt x="35949" y="1583226"/>
                    </a:cubicBezTo>
                    <a:cubicBezTo>
                      <a:pt x="32690" y="1583226"/>
                      <a:pt x="30082" y="1582572"/>
                      <a:pt x="27475" y="1582572"/>
                    </a:cubicBezTo>
                    <a:cubicBezTo>
                      <a:pt x="8573" y="1577999"/>
                      <a:pt x="-3160" y="1558398"/>
                      <a:pt x="751" y="1539450"/>
                    </a:cubicBezTo>
                    <a:lnTo>
                      <a:pt x="91099" y="1146268"/>
                    </a:lnTo>
                    <a:lnTo>
                      <a:pt x="68548" y="1130930"/>
                    </a:lnTo>
                    <a:cubicBezTo>
                      <a:pt x="52857" y="1116172"/>
                      <a:pt x="46972" y="1100266"/>
                      <a:pt x="50160" y="1086492"/>
                    </a:cubicBezTo>
                    <a:lnTo>
                      <a:pt x="52959" y="1081949"/>
                    </a:lnTo>
                    <a:lnTo>
                      <a:pt x="146095" y="685225"/>
                    </a:lnTo>
                    <a:lnTo>
                      <a:pt x="194440" y="696542"/>
                    </a:lnTo>
                    <a:lnTo>
                      <a:pt x="348167" y="27542"/>
                    </a:lnTo>
                    <a:cubicBezTo>
                      <a:pt x="352729" y="8594"/>
                      <a:pt x="371632" y="-3167"/>
                      <a:pt x="391186" y="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C7737DA3-E6DF-9344-94CC-2B3EF47D0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9425" y="3315518"/>
                <a:ext cx="418439" cy="1583226"/>
              </a:xfrm>
              <a:custGeom>
                <a:avLst/>
                <a:gdLst>
                  <a:gd name="connsiteX0" fmla="*/ 390732 w 418439"/>
                  <a:gd name="connsiteY0" fmla="*/ 753 h 1583226"/>
                  <a:gd name="connsiteX1" fmla="*/ 417457 w 418439"/>
                  <a:gd name="connsiteY1" fmla="*/ 43894 h 1583226"/>
                  <a:gd name="connsiteX2" fmla="*/ 297457 w 418439"/>
                  <a:gd name="connsiteY2" fmla="*/ 567089 h 1583226"/>
                  <a:gd name="connsiteX3" fmla="*/ 361530 w 418439"/>
                  <a:gd name="connsiteY3" fmla="*/ 582123 h 1583226"/>
                  <a:gd name="connsiteX4" fmla="*/ 267222 w 418439"/>
                  <a:gd name="connsiteY4" fmla="*/ 984123 h 1583226"/>
                  <a:gd name="connsiteX5" fmla="*/ 264491 w 418439"/>
                  <a:gd name="connsiteY5" fmla="*/ 983484 h 1583226"/>
                  <a:gd name="connsiteX6" fmla="*/ 253043 w 418439"/>
                  <a:gd name="connsiteY6" fmla="*/ 1001894 h 1583226"/>
                  <a:gd name="connsiteX7" fmla="*/ 228468 w 418439"/>
                  <a:gd name="connsiteY7" fmla="*/ 1014927 h 1583226"/>
                  <a:gd name="connsiteX8" fmla="*/ 194714 w 418439"/>
                  <a:gd name="connsiteY8" fmla="*/ 1015046 h 1583226"/>
                  <a:gd name="connsiteX9" fmla="*/ 70693 w 418439"/>
                  <a:gd name="connsiteY9" fmla="*/ 1555772 h 1583226"/>
                  <a:gd name="connsiteX10" fmla="*/ 35495 w 418439"/>
                  <a:gd name="connsiteY10" fmla="*/ 1583226 h 1583226"/>
                  <a:gd name="connsiteX11" fmla="*/ 27673 w 418439"/>
                  <a:gd name="connsiteY11" fmla="*/ 1582572 h 1583226"/>
                  <a:gd name="connsiteX12" fmla="*/ 949 w 418439"/>
                  <a:gd name="connsiteY12" fmla="*/ 1540085 h 1583226"/>
                  <a:gd name="connsiteX13" fmla="*/ 124435 w 418439"/>
                  <a:gd name="connsiteY13" fmla="*/ 1002467 h 1583226"/>
                  <a:gd name="connsiteX14" fmla="*/ 96802 w 418439"/>
                  <a:gd name="connsiteY14" fmla="*/ 983598 h 1583226"/>
                  <a:gd name="connsiteX15" fmla="*/ 78796 w 418439"/>
                  <a:gd name="connsiteY15" fmla="*/ 939379 h 1583226"/>
                  <a:gd name="connsiteX16" fmla="*/ 80946 w 418439"/>
                  <a:gd name="connsiteY16" fmla="*/ 935962 h 1583226"/>
                  <a:gd name="connsiteX17" fmla="*/ 174878 w 418439"/>
                  <a:gd name="connsiteY17" fmla="*/ 538328 h 1583226"/>
                  <a:gd name="connsiteX18" fmla="*/ 228171 w 418439"/>
                  <a:gd name="connsiteY18" fmla="*/ 550833 h 1583226"/>
                  <a:gd name="connsiteX19" fmla="*/ 348364 w 418439"/>
                  <a:gd name="connsiteY19" fmla="*/ 27552 h 1583226"/>
                  <a:gd name="connsiteX20" fmla="*/ 390732 w 418439"/>
                  <a:gd name="connsiteY20" fmla="*/ 753 h 158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439" h="1583226">
                    <a:moveTo>
                      <a:pt x="390732" y="753"/>
                    </a:moveTo>
                    <a:cubicBezTo>
                      <a:pt x="410287" y="5328"/>
                      <a:pt x="422019" y="24284"/>
                      <a:pt x="417457" y="43894"/>
                    </a:cubicBezTo>
                    <a:lnTo>
                      <a:pt x="297457" y="567089"/>
                    </a:lnTo>
                    <a:lnTo>
                      <a:pt x="361530" y="582123"/>
                    </a:lnTo>
                    <a:lnTo>
                      <a:pt x="267222" y="984123"/>
                    </a:lnTo>
                    <a:lnTo>
                      <a:pt x="264491" y="983484"/>
                    </a:lnTo>
                    <a:lnTo>
                      <a:pt x="253043" y="1001894"/>
                    </a:lnTo>
                    <a:cubicBezTo>
                      <a:pt x="246963" y="1007339"/>
                      <a:pt x="238734" y="1011826"/>
                      <a:pt x="228468" y="1014927"/>
                    </a:cubicBezTo>
                    <a:lnTo>
                      <a:pt x="194714" y="1015046"/>
                    </a:lnTo>
                    <a:lnTo>
                      <a:pt x="70693" y="1555772"/>
                    </a:lnTo>
                    <a:cubicBezTo>
                      <a:pt x="66782" y="1572767"/>
                      <a:pt x="51790" y="1583226"/>
                      <a:pt x="35495" y="1583226"/>
                    </a:cubicBezTo>
                    <a:cubicBezTo>
                      <a:pt x="32887" y="1583226"/>
                      <a:pt x="30280" y="1583226"/>
                      <a:pt x="27673" y="1582572"/>
                    </a:cubicBezTo>
                    <a:cubicBezTo>
                      <a:pt x="8770" y="1577996"/>
                      <a:pt x="-3614" y="1559694"/>
                      <a:pt x="949" y="1540085"/>
                    </a:cubicBezTo>
                    <a:lnTo>
                      <a:pt x="124435" y="1002467"/>
                    </a:lnTo>
                    <a:lnTo>
                      <a:pt x="96802" y="983598"/>
                    </a:lnTo>
                    <a:cubicBezTo>
                      <a:pt x="81159" y="968913"/>
                      <a:pt x="75455" y="953085"/>
                      <a:pt x="78796" y="939379"/>
                    </a:cubicBezTo>
                    <a:lnTo>
                      <a:pt x="80946" y="935962"/>
                    </a:lnTo>
                    <a:lnTo>
                      <a:pt x="174878" y="538328"/>
                    </a:lnTo>
                    <a:lnTo>
                      <a:pt x="228171" y="550833"/>
                    </a:lnTo>
                    <a:lnTo>
                      <a:pt x="348364" y="27552"/>
                    </a:lnTo>
                    <a:cubicBezTo>
                      <a:pt x="352927" y="8597"/>
                      <a:pt x="371830" y="-3169"/>
                      <a:pt x="390732" y="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8C2F2B83-F5CC-1E48-AC59-93DAB94D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5243" y="3209365"/>
                <a:ext cx="418857" cy="1582806"/>
              </a:xfrm>
              <a:custGeom>
                <a:avLst/>
                <a:gdLst>
                  <a:gd name="connsiteX0" fmla="*/ 391185 w 418857"/>
                  <a:gd name="connsiteY0" fmla="*/ 985 h 1582806"/>
                  <a:gd name="connsiteX1" fmla="*/ 417909 w 418857"/>
                  <a:gd name="connsiteY1" fmla="*/ 44090 h 1582806"/>
                  <a:gd name="connsiteX2" fmla="*/ 332179 w 418857"/>
                  <a:gd name="connsiteY2" fmla="*/ 416861 h 1582806"/>
                  <a:gd name="connsiteX3" fmla="*/ 396547 w 418857"/>
                  <a:gd name="connsiteY3" fmla="*/ 431929 h 1582806"/>
                  <a:gd name="connsiteX4" fmla="*/ 302684 w 418857"/>
                  <a:gd name="connsiteY4" fmla="*/ 831099 h 1582806"/>
                  <a:gd name="connsiteX5" fmla="*/ 302824 w 418857"/>
                  <a:gd name="connsiteY5" fmla="*/ 832589 h 1582806"/>
                  <a:gd name="connsiteX6" fmla="*/ 302041 w 418857"/>
                  <a:gd name="connsiteY6" fmla="*/ 833832 h 1582806"/>
                  <a:gd name="connsiteX7" fmla="*/ 302019 w 418857"/>
                  <a:gd name="connsiteY7" fmla="*/ 833926 h 1582806"/>
                  <a:gd name="connsiteX8" fmla="*/ 301986 w 418857"/>
                  <a:gd name="connsiteY8" fmla="*/ 833919 h 1582806"/>
                  <a:gd name="connsiteX9" fmla="*/ 291137 w 418857"/>
                  <a:gd name="connsiteY9" fmla="*/ 851150 h 1582806"/>
                  <a:gd name="connsiteX10" fmla="*/ 266211 w 418857"/>
                  <a:gd name="connsiteY10" fmla="*/ 864081 h 1582806"/>
                  <a:gd name="connsiteX11" fmla="*/ 229227 w 418857"/>
                  <a:gd name="connsiteY11" fmla="*/ 864517 h 1582806"/>
                  <a:gd name="connsiteX12" fmla="*/ 70494 w 418857"/>
                  <a:gd name="connsiteY12" fmla="*/ 1554723 h 1582806"/>
                  <a:gd name="connsiteX13" fmla="*/ 35948 w 418857"/>
                  <a:gd name="connsiteY13" fmla="*/ 1582806 h 1582806"/>
                  <a:gd name="connsiteX14" fmla="*/ 28126 w 418857"/>
                  <a:gd name="connsiteY14" fmla="*/ 1581500 h 1582806"/>
                  <a:gd name="connsiteX15" fmla="*/ 750 w 418857"/>
                  <a:gd name="connsiteY15" fmla="*/ 1539048 h 1582806"/>
                  <a:gd name="connsiteX16" fmla="*/ 159377 w 418857"/>
                  <a:gd name="connsiteY16" fmla="*/ 850300 h 1582806"/>
                  <a:gd name="connsiteX17" fmla="*/ 134795 w 418857"/>
                  <a:gd name="connsiteY17" fmla="*/ 833405 h 1582806"/>
                  <a:gd name="connsiteX18" fmla="*/ 118521 w 418857"/>
                  <a:gd name="connsiteY18" fmla="*/ 810928 h 1582806"/>
                  <a:gd name="connsiteX19" fmla="*/ 116535 w 418857"/>
                  <a:gd name="connsiteY19" fmla="*/ 790507 h 1582806"/>
                  <a:gd name="connsiteX20" fmla="*/ 114933 w 418857"/>
                  <a:gd name="connsiteY20" fmla="*/ 790132 h 1582806"/>
                  <a:gd name="connsiteX21" fmla="*/ 209461 w 418857"/>
                  <a:gd name="connsiteY21" fmla="*/ 388134 h 1582806"/>
                  <a:gd name="connsiteX22" fmla="*/ 262936 w 418857"/>
                  <a:gd name="connsiteY22" fmla="*/ 400652 h 1582806"/>
                  <a:gd name="connsiteX23" fmla="*/ 348817 w 418857"/>
                  <a:gd name="connsiteY23" fmla="*/ 27762 h 1582806"/>
                  <a:gd name="connsiteX24" fmla="*/ 391185 w 418857"/>
                  <a:gd name="connsiteY24" fmla="*/ 985 h 158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8857" h="1582806">
                    <a:moveTo>
                      <a:pt x="391185" y="985"/>
                    </a:moveTo>
                    <a:cubicBezTo>
                      <a:pt x="410088" y="5557"/>
                      <a:pt x="422472" y="24497"/>
                      <a:pt x="417909" y="44090"/>
                    </a:cubicBezTo>
                    <a:lnTo>
                      <a:pt x="332179" y="416861"/>
                    </a:lnTo>
                    <a:lnTo>
                      <a:pt x="396547" y="431929"/>
                    </a:lnTo>
                    <a:lnTo>
                      <a:pt x="302684" y="831099"/>
                    </a:lnTo>
                    <a:lnTo>
                      <a:pt x="302824" y="832589"/>
                    </a:lnTo>
                    <a:lnTo>
                      <a:pt x="302041" y="833832"/>
                    </a:lnTo>
                    <a:lnTo>
                      <a:pt x="302019" y="833926"/>
                    </a:lnTo>
                    <a:lnTo>
                      <a:pt x="301986" y="833919"/>
                    </a:lnTo>
                    <a:lnTo>
                      <a:pt x="291137" y="851150"/>
                    </a:lnTo>
                    <a:cubicBezTo>
                      <a:pt x="285008" y="856534"/>
                      <a:pt x="276672" y="860981"/>
                      <a:pt x="266211" y="864081"/>
                    </a:cubicBezTo>
                    <a:lnTo>
                      <a:pt x="229227" y="864517"/>
                    </a:lnTo>
                    <a:lnTo>
                      <a:pt x="70494" y="1554723"/>
                    </a:lnTo>
                    <a:cubicBezTo>
                      <a:pt x="66583" y="1571050"/>
                      <a:pt x="52243" y="1582806"/>
                      <a:pt x="35948" y="1582806"/>
                    </a:cubicBezTo>
                    <a:cubicBezTo>
                      <a:pt x="33340" y="1582806"/>
                      <a:pt x="30733" y="1582153"/>
                      <a:pt x="28126" y="1581500"/>
                    </a:cubicBezTo>
                    <a:cubicBezTo>
                      <a:pt x="8572" y="1577581"/>
                      <a:pt x="-3161" y="1557988"/>
                      <a:pt x="750" y="1539048"/>
                    </a:cubicBezTo>
                    <a:lnTo>
                      <a:pt x="159377" y="850300"/>
                    </a:lnTo>
                    <a:lnTo>
                      <a:pt x="134795" y="833405"/>
                    </a:lnTo>
                    <a:cubicBezTo>
                      <a:pt x="126949" y="826062"/>
                      <a:pt x="121555" y="818434"/>
                      <a:pt x="118521" y="810928"/>
                    </a:cubicBezTo>
                    <a:lnTo>
                      <a:pt x="116535" y="790507"/>
                    </a:lnTo>
                    <a:lnTo>
                      <a:pt x="114933" y="790132"/>
                    </a:lnTo>
                    <a:lnTo>
                      <a:pt x="209461" y="388134"/>
                    </a:lnTo>
                    <a:lnTo>
                      <a:pt x="262936" y="400652"/>
                    </a:lnTo>
                    <a:lnTo>
                      <a:pt x="348817" y="27762"/>
                    </a:lnTo>
                    <a:cubicBezTo>
                      <a:pt x="352728" y="8169"/>
                      <a:pt x="372283" y="-3587"/>
                      <a:pt x="391185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5C4078BB-5A5F-284E-8C77-22AE9E0E5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6260" y="3660750"/>
                <a:ext cx="1082341" cy="693740"/>
              </a:xfrm>
              <a:custGeom>
                <a:avLst/>
                <a:gdLst>
                  <a:gd name="connsiteX0" fmla="*/ 943954 w 1082341"/>
                  <a:gd name="connsiteY0" fmla="*/ 507069 h 693740"/>
                  <a:gd name="connsiteX1" fmla="*/ 1082341 w 1082341"/>
                  <a:gd name="connsiteY1" fmla="*/ 554419 h 693740"/>
                  <a:gd name="connsiteX2" fmla="*/ 1050975 w 1082341"/>
                  <a:gd name="connsiteY2" fmla="*/ 689886 h 693740"/>
                  <a:gd name="connsiteX3" fmla="*/ 864091 w 1082341"/>
                  <a:gd name="connsiteY3" fmla="*/ 646901 h 693740"/>
                  <a:gd name="connsiteX4" fmla="*/ 896110 w 1082341"/>
                  <a:gd name="connsiteY4" fmla="*/ 510783 h 693740"/>
                  <a:gd name="connsiteX5" fmla="*/ 943954 w 1082341"/>
                  <a:gd name="connsiteY5" fmla="*/ 507069 h 693740"/>
                  <a:gd name="connsiteX6" fmla="*/ 509119 w 1082341"/>
                  <a:gd name="connsiteY6" fmla="*/ 256132 h 693740"/>
                  <a:gd name="connsiteX7" fmla="*/ 647414 w 1082341"/>
                  <a:gd name="connsiteY7" fmla="*/ 303358 h 693740"/>
                  <a:gd name="connsiteX8" fmla="*/ 616048 w 1082341"/>
                  <a:gd name="connsiteY8" fmla="*/ 439256 h 693740"/>
                  <a:gd name="connsiteX9" fmla="*/ 429164 w 1082341"/>
                  <a:gd name="connsiteY9" fmla="*/ 395481 h 693740"/>
                  <a:gd name="connsiteX10" fmla="*/ 461183 w 1082341"/>
                  <a:gd name="connsiteY10" fmla="*/ 259583 h 693740"/>
                  <a:gd name="connsiteX11" fmla="*/ 509119 w 1082341"/>
                  <a:gd name="connsiteY11" fmla="*/ 256132 h 693740"/>
                  <a:gd name="connsiteX12" fmla="*/ 79727 w 1082341"/>
                  <a:gd name="connsiteY12" fmla="*/ 135 h 693740"/>
                  <a:gd name="connsiteX13" fmla="*/ 218252 w 1082341"/>
                  <a:gd name="connsiteY13" fmla="*/ 47485 h 693740"/>
                  <a:gd name="connsiteX14" fmla="*/ 186328 w 1082341"/>
                  <a:gd name="connsiteY14" fmla="*/ 182952 h 693740"/>
                  <a:gd name="connsiteX15" fmla="*/ 0 w 1082341"/>
                  <a:gd name="connsiteY15" fmla="*/ 139316 h 693740"/>
                  <a:gd name="connsiteX16" fmla="*/ 31923 w 1082341"/>
                  <a:gd name="connsiteY16" fmla="*/ 3849 h 693740"/>
                  <a:gd name="connsiteX17" fmla="*/ 79727 w 1082341"/>
                  <a:gd name="connsiteY17" fmla="*/ 135 h 69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2341" h="693740">
                    <a:moveTo>
                      <a:pt x="943954" y="507069"/>
                    </a:moveTo>
                    <a:cubicBezTo>
                      <a:pt x="993391" y="508748"/>
                      <a:pt x="1045584" y="526088"/>
                      <a:pt x="1082341" y="554419"/>
                    </a:cubicBezTo>
                    <a:lnTo>
                      <a:pt x="1050975" y="689886"/>
                    </a:lnTo>
                    <a:cubicBezTo>
                      <a:pt x="990205" y="702260"/>
                      <a:pt x="913099" y="684024"/>
                      <a:pt x="864091" y="646901"/>
                    </a:cubicBezTo>
                    <a:lnTo>
                      <a:pt x="896110" y="510783"/>
                    </a:lnTo>
                    <a:cubicBezTo>
                      <a:pt x="911303" y="507690"/>
                      <a:pt x="927475" y="506509"/>
                      <a:pt x="943954" y="507069"/>
                    </a:cubicBezTo>
                    <a:close/>
                    <a:moveTo>
                      <a:pt x="509119" y="256132"/>
                    </a:moveTo>
                    <a:cubicBezTo>
                      <a:pt x="558709" y="257908"/>
                      <a:pt x="611148" y="274937"/>
                      <a:pt x="647414" y="303358"/>
                    </a:cubicBezTo>
                    <a:lnTo>
                      <a:pt x="616048" y="439256"/>
                    </a:lnTo>
                    <a:cubicBezTo>
                      <a:pt x="555278" y="451670"/>
                      <a:pt x="478172" y="433376"/>
                      <a:pt x="429164" y="395481"/>
                    </a:cubicBezTo>
                    <a:lnTo>
                      <a:pt x="461183" y="259583"/>
                    </a:lnTo>
                    <a:cubicBezTo>
                      <a:pt x="476375" y="256643"/>
                      <a:pt x="492589" y="255540"/>
                      <a:pt x="509119" y="256132"/>
                    </a:cubicBezTo>
                    <a:close/>
                    <a:moveTo>
                      <a:pt x="79727" y="135"/>
                    </a:moveTo>
                    <a:cubicBezTo>
                      <a:pt x="129200" y="1814"/>
                      <a:pt x="181605" y="19154"/>
                      <a:pt x="218252" y="47485"/>
                    </a:cubicBezTo>
                    <a:lnTo>
                      <a:pt x="186328" y="182952"/>
                    </a:lnTo>
                    <a:cubicBezTo>
                      <a:pt x="125739" y="195326"/>
                      <a:pt x="48862" y="177090"/>
                      <a:pt x="0" y="139316"/>
                    </a:cubicBezTo>
                    <a:lnTo>
                      <a:pt x="31923" y="3849"/>
                    </a:lnTo>
                    <a:cubicBezTo>
                      <a:pt x="47071" y="756"/>
                      <a:pt x="63236" y="-425"/>
                      <a:pt x="79727" y="13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AA73584B-5D77-EB48-B0AF-792F629D0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0336" y="3024318"/>
                <a:ext cx="448676" cy="758570"/>
              </a:xfrm>
              <a:custGeom>
                <a:avLst/>
                <a:gdLst>
                  <a:gd name="connsiteX0" fmla="*/ 147171 w 448676"/>
                  <a:gd name="connsiteY0" fmla="*/ 0 h 758570"/>
                  <a:gd name="connsiteX1" fmla="*/ 448676 w 448676"/>
                  <a:gd name="connsiteY1" fmla="*/ 71326 h 758570"/>
                  <a:gd name="connsiteX2" fmla="*/ 302891 w 448676"/>
                  <a:gd name="connsiteY2" fmla="*/ 693446 h 758570"/>
                  <a:gd name="connsiteX3" fmla="*/ 303545 w 448676"/>
                  <a:gd name="connsiteY3" fmla="*/ 700279 h 758570"/>
                  <a:gd name="connsiteX4" fmla="*/ 244958 w 448676"/>
                  <a:gd name="connsiteY4" fmla="*/ 751128 h 758570"/>
                  <a:gd name="connsiteX5" fmla="*/ 30899 w 448676"/>
                  <a:gd name="connsiteY5" fmla="*/ 701091 h 758570"/>
                  <a:gd name="connsiteX6" fmla="*/ 4377 w 448676"/>
                  <a:gd name="connsiteY6" fmla="*/ 664823 h 758570"/>
                  <a:gd name="connsiteX7" fmla="*/ 1130 w 448676"/>
                  <a:gd name="connsiteY7" fmla="*/ 632385 h 758570"/>
                  <a:gd name="connsiteX8" fmla="*/ 0 w 448676"/>
                  <a:gd name="connsiteY8" fmla="*/ 632122 h 75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76" h="758570">
                    <a:moveTo>
                      <a:pt x="147171" y="0"/>
                    </a:moveTo>
                    <a:lnTo>
                      <a:pt x="448676" y="71326"/>
                    </a:lnTo>
                    <a:lnTo>
                      <a:pt x="302891" y="693446"/>
                    </a:lnTo>
                    <a:lnTo>
                      <a:pt x="303545" y="700279"/>
                    </a:lnTo>
                    <a:cubicBezTo>
                      <a:pt x="298309" y="722373"/>
                      <a:pt x="278343" y="741056"/>
                      <a:pt x="244958" y="751128"/>
                    </a:cubicBezTo>
                    <a:cubicBezTo>
                      <a:pt x="177532" y="771272"/>
                      <a:pt x="81959" y="749178"/>
                      <a:pt x="30899" y="701091"/>
                    </a:cubicBezTo>
                    <a:cubicBezTo>
                      <a:pt x="18134" y="689232"/>
                      <a:pt x="9338" y="676926"/>
                      <a:pt x="4377" y="664823"/>
                    </a:cubicBezTo>
                    <a:lnTo>
                      <a:pt x="1130" y="632385"/>
                    </a:lnTo>
                    <a:lnTo>
                      <a:pt x="0" y="6321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FBC81A68-63AD-9A40-A103-EF9362A84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6524" y="3277785"/>
                <a:ext cx="451653" cy="761727"/>
              </a:xfrm>
              <a:custGeom>
                <a:avLst/>
                <a:gdLst>
                  <a:gd name="connsiteX0" fmla="*/ 150362 w 451653"/>
                  <a:gd name="connsiteY0" fmla="*/ 0 h 761727"/>
                  <a:gd name="connsiteX1" fmla="*/ 451653 w 451653"/>
                  <a:gd name="connsiteY1" fmla="*/ 71260 h 761727"/>
                  <a:gd name="connsiteX2" fmla="*/ 304268 w 451653"/>
                  <a:gd name="connsiteY2" fmla="*/ 702140 h 761727"/>
                  <a:gd name="connsiteX3" fmla="*/ 303865 w 451653"/>
                  <a:gd name="connsiteY3" fmla="*/ 702046 h 761727"/>
                  <a:gd name="connsiteX4" fmla="*/ 303970 w 451653"/>
                  <a:gd name="connsiteY4" fmla="*/ 703160 h 761727"/>
                  <a:gd name="connsiteX5" fmla="*/ 245055 w 451653"/>
                  <a:gd name="connsiteY5" fmla="*/ 754659 h 761727"/>
                  <a:gd name="connsiteX6" fmla="*/ 31650 w 451653"/>
                  <a:gd name="connsiteY6" fmla="*/ 703972 h 761727"/>
                  <a:gd name="connsiteX7" fmla="*/ 1374 w 451653"/>
                  <a:gd name="connsiteY7" fmla="*/ 632898 h 761727"/>
                  <a:gd name="connsiteX8" fmla="*/ 3422 w 451653"/>
                  <a:gd name="connsiteY8" fmla="*/ 629632 h 76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1653" h="761727">
                    <a:moveTo>
                      <a:pt x="150362" y="0"/>
                    </a:moveTo>
                    <a:lnTo>
                      <a:pt x="451653" y="71260"/>
                    </a:lnTo>
                    <a:lnTo>
                      <a:pt x="304268" y="702140"/>
                    </a:lnTo>
                    <a:lnTo>
                      <a:pt x="303865" y="702046"/>
                    </a:lnTo>
                    <a:lnTo>
                      <a:pt x="303970" y="703160"/>
                    </a:lnTo>
                    <a:cubicBezTo>
                      <a:pt x="298733" y="725417"/>
                      <a:pt x="278767" y="744261"/>
                      <a:pt x="245055" y="754659"/>
                    </a:cubicBezTo>
                    <a:cubicBezTo>
                      <a:pt x="178284" y="774153"/>
                      <a:pt x="82710" y="752059"/>
                      <a:pt x="31650" y="703972"/>
                    </a:cubicBezTo>
                    <a:cubicBezTo>
                      <a:pt x="5793" y="680579"/>
                      <a:pt x="-3862" y="655073"/>
                      <a:pt x="1374" y="632898"/>
                    </a:cubicBezTo>
                    <a:lnTo>
                      <a:pt x="3422" y="6296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D5A8DF55-4E5E-5E4A-A356-94609F617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1548" y="3531252"/>
                <a:ext cx="448675" cy="758855"/>
              </a:xfrm>
              <a:custGeom>
                <a:avLst/>
                <a:gdLst>
                  <a:gd name="connsiteX0" fmla="*/ 147384 w 448675"/>
                  <a:gd name="connsiteY0" fmla="*/ 0 h 758855"/>
                  <a:gd name="connsiteX1" fmla="*/ 448675 w 448675"/>
                  <a:gd name="connsiteY1" fmla="*/ 70606 h 758855"/>
                  <a:gd name="connsiteX2" fmla="*/ 302923 w 448675"/>
                  <a:gd name="connsiteY2" fmla="*/ 695142 h 758855"/>
                  <a:gd name="connsiteX3" fmla="*/ 303462 w 448675"/>
                  <a:gd name="connsiteY3" fmla="*/ 700522 h 758855"/>
                  <a:gd name="connsiteX4" fmla="*/ 244956 w 448675"/>
                  <a:gd name="connsiteY4" fmla="*/ 751777 h 758855"/>
                  <a:gd name="connsiteX5" fmla="*/ 30897 w 448675"/>
                  <a:gd name="connsiteY5" fmla="*/ 701740 h 758855"/>
                  <a:gd name="connsiteX6" fmla="*/ 4375 w 448675"/>
                  <a:gd name="connsiteY6" fmla="*/ 665096 h 758855"/>
                  <a:gd name="connsiteX7" fmla="*/ 992 w 448675"/>
                  <a:gd name="connsiteY7" fmla="*/ 631115 h 758855"/>
                  <a:gd name="connsiteX8" fmla="*/ 0 w 448675"/>
                  <a:gd name="connsiteY8" fmla="*/ 630880 h 7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75" h="758855">
                    <a:moveTo>
                      <a:pt x="147384" y="0"/>
                    </a:moveTo>
                    <a:lnTo>
                      <a:pt x="448675" y="70606"/>
                    </a:lnTo>
                    <a:lnTo>
                      <a:pt x="302923" y="695142"/>
                    </a:lnTo>
                    <a:lnTo>
                      <a:pt x="303462" y="700522"/>
                    </a:lnTo>
                    <a:cubicBezTo>
                      <a:pt x="298306" y="722860"/>
                      <a:pt x="278341" y="741705"/>
                      <a:pt x="244956" y="751777"/>
                    </a:cubicBezTo>
                    <a:cubicBezTo>
                      <a:pt x="177530" y="771271"/>
                      <a:pt x="81302" y="749177"/>
                      <a:pt x="30897" y="701740"/>
                    </a:cubicBezTo>
                    <a:cubicBezTo>
                      <a:pt x="18132" y="689719"/>
                      <a:pt x="9336" y="677291"/>
                      <a:pt x="4375" y="665096"/>
                    </a:cubicBezTo>
                    <a:lnTo>
                      <a:pt x="992" y="631115"/>
                    </a:lnTo>
                    <a:lnTo>
                      <a:pt x="0" y="6308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E9D9ACDC-3D77-7442-A8FA-C852F05B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0733" y="3911562"/>
                <a:ext cx="920197" cy="595010"/>
              </a:xfrm>
              <a:custGeom>
                <a:avLst/>
                <a:gdLst>
                  <a:gd name="connsiteX0" fmla="*/ 879106 w 920197"/>
                  <a:gd name="connsiteY0" fmla="*/ 507569 h 595010"/>
                  <a:gd name="connsiteX1" fmla="*/ 900664 w 920197"/>
                  <a:gd name="connsiteY1" fmla="*/ 514899 h 595010"/>
                  <a:gd name="connsiteX2" fmla="*/ 918956 w 920197"/>
                  <a:gd name="connsiteY2" fmla="*/ 576835 h 595010"/>
                  <a:gd name="connsiteX3" fmla="*/ 883679 w 920197"/>
                  <a:gd name="connsiteY3" fmla="*/ 586719 h 595010"/>
                  <a:gd name="connsiteX4" fmla="*/ 865388 w 920197"/>
                  <a:gd name="connsiteY4" fmla="*/ 525441 h 595010"/>
                  <a:gd name="connsiteX5" fmla="*/ 879106 w 920197"/>
                  <a:gd name="connsiteY5" fmla="*/ 507569 h 595010"/>
                  <a:gd name="connsiteX6" fmla="*/ 444371 w 920197"/>
                  <a:gd name="connsiteY6" fmla="*/ 254102 h 595010"/>
                  <a:gd name="connsiteX7" fmla="*/ 466153 w 920197"/>
                  <a:gd name="connsiteY7" fmla="*/ 261433 h 595010"/>
                  <a:gd name="connsiteX8" fmla="*/ 484635 w 920197"/>
                  <a:gd name="connsiteY8" fmla="*/ 322710 h 595010"/>
                  <a:gd name="connsiteX9" fmla="*/ 448992 w 920197"/>
                  <a:gd name="connsiteY9" fmla="*/ 333911 h 595010"/>
                  <a:gd name="connsiteX10" fmla="*/ 430510 w 920197"/>
                  <a:gd name="connsiteY10" fmla="*/ 271975 h 595010"/>
                  <a:gd name="connsiteX11" fmla="*/ 444371 w 920197"/>
                  <a:gd name="connsiteY11" fmla="*/ 254102 h 595010"/>
                  <a:gd name="connsiteX12" fmla="*/ 15017 w 920197"/>
                  <a:gd name="connsiteY12" fmla="*/ 635 h 595010"/>
                  <a:gd name="connsiteX13" fmla="*/ 36574 w 920197"/>
                  <a:gd name="connsiteY13" fmla="*/ 7966 h 595010"/>
                  <a:gd name="connsiteX14" fmla="*/ 54866 w 920197"/>
                  <a:gd name="connsiteY14" fmla="*/ 69243 h 595010"/>
                  <a:gd name="connsiteX15" fmla="*/ 19589 w 920197"/>
                  <a:gd name="connsiteY15" fmla="*/ 79785 h 595010"/>
                  <a:gd name="connsiteX16" fmla="*/ 1298 w 920197"/>
                  <a:gd name="connsiteY16" fmla="*/ 18508 h 595010"/>
                  <a:gd name="connsiteX17" fmla="*/ 15017 w 920197"/>
                  <a:gd name="connsiteY17" fmla="*/ 635 h 59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0197" h="595010">
                    <a:moveTo>
                      <a:pt x="879106" y="507569"/>
                    </a:moveTo>
                    <a:cubicBezTo>
                      <a:pt x="885476" y="505675"/>
                      <a:pt x="893152" y="507981"/>
                      <a:pt x="900664" y="514899"/>
                    </a:cubicBezTo>
                    <a:cubicBezTo>
                      <a:pt x="915036" y="528736"/>
                      <a:pt x="923529" y="556409"/>
                      <a:pt x="918956" y="576835"/>
                    </a:cubicBezTo>
                    <a:cubicBezTo>
                      <a:pt x="914383" y="595943"/>
                      <a:pt x="898051" y="601214"/>
                      <a:pt x="883679" y="586719"/>
                    </a:cubicBezTo>
                    <a:cubicBezTo>
                      <a:pt x="868654" y="572882"/>
                      <a:pt x="860815" y="545208"/>
                      <a:pt x="865388" y="525441"/>
                    </a:cubicBezTo>
                    <a:cubicBezTo>
                      <a:pt x="867674" y="515558"/>
                      <a:pt x="872737" y="509463"/>
                      <a:pt x="879106" y="507569"/>
                    </a:cubicBezTo>
                    <a:close/>
                    <a:moveTo>
                      <a:pt x="444371" y="254102"/>
                    </a:moveTo>
                    <a:cubicBezTo>
                      <a:pt x="450807" y="252208"/>
                      <a:pt x="458563" y="254514"/>
                      <a:pt x="466153" y="261433"/>
                    </a:cubicBezTo>
                    <a:cubicBezTo>
                      <a:pt x="480675" y="275269"/>
                      <a:pt x="488596" y="302943"/>
                      <a:pt x="484635" y="322710"/>
                    </a:cubicBezTo>
                    <a:cubicBezTo>
                      <a:pt x="479355" y="342477"/>
                      <a:pt x="463513" y="347748"/>
                      <a:pt x="448992" y="333911"/>
                    </a:cubicBezTo>
                    <a:cubicBezTo>
                      <a:pt x="433810" y="320074"/>
                      <a:pt x="425889" y="292401"/>
                      <a:pt x="430510" y="271975"/>
                    </a:cubicBezTo>
                    <a:cubicBezTo>
                      <a:pt x="432820" y="262092"/>
                      <a:pt x="437936" y="255997"/>
                      <a:pt x="444371" y="254102"/>
                    </a:cubicBezTo>
                    <a:close/>
                    <a:moveTo>
                      <a:pt x="15017" y="635"/>
                    </a:moveTo>
                    <a:cubicBezTo>
                      <a:pt x="21386" y="-1259"/>
                      <a:pt x="29062" y="1047"/>
                      <a:pt x="36574" y="7966"/>
                    </a:cubicBezTo>
                    <a:cubicBezTo>
                      <a:pt x="50946" y="21802"/>
                      <a:pt x="59439" y="49476"/>
                      <a:pt x="54866" y="69243"/>
                    </a:cubicBezTo>
                    <a:cubicBezTo>
                      <a:pt x="50293" y="89669"/>
                      <a:pt x="34615" y="94281"/>
                      <a:pt x="19589" y="79785"/>
                    </a:cubicBezTo>
                    <a:cubicBezTo>
                      <a:pt x="4564" y="65948"/>
                      <a:pt x="-3275" y="38934"/>
                      <a:pt x="1298" y="18508"/>
                    </a:cubicBezTo>
                    <a:cubicBezTo>
                      <a:pt x="3585" y="8625"/>
                      <a:pt x="8647" y="2530"/>
                      <a:pt x="15017" y="63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1" name="Freeform 23">
                <a:extLst>
                  <a:ext uri="{FF2B5EF4-FFF2-40B4-BE49-F238E27FC236}">
                    <a16:creationId xmlns:a16="http://schemas.microsoft.com/office/drawing/2014/main" id="{45A111C3-FF96-104C-B375-B05FFAD28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507" y="11394477"/>
                <a:ext cx="2981112" cy="1716660"/>
              </a:xfrm>
              <a:custGeom>
                <a:avLst/>
                <a:gdLst>
                  <a:gd name="T0" fmla="*/ 2040 w 4563"/>
                  <a:gd name="T1" fmla="*/ 2555 h 2630"/>
                  <a:gd name="T2" fmla="*/ 129 w 4563"/>
                  <a:gd name="T3" fmla="*/ 1456 h 2630"/>
                  <a:gd name="T4" fmla="*/ 129 w 4563"/>
                  <a:gd name="T5" fmla="*/ 1456 h 2630"/>
                  <a:gd name="T6" fmla="*/ 165 w 4563"/>
                  <a:gd name="T7" fmla="*/ 1166 h 2630"/>
                  <a:gd name="T8" fmla="*/ 2020 w 4563"/>
                  <a:gd name="T9" fmla="*/ 95 h 2630"/>
                  <a:gd name="T10" fmla="*/ 2020 w 4563"/>
                  <a:gd name="T11" fmla="*/ 95 h 2630"/>
                  <a:gd name="T12" fmla="*/ 2522 w 4563"/>
                  <a:gd name="T13" fmla="*/ 74 h 2630"/>
                  <a:gd name="T14" fmla="*/ 4432 w 4563"/>
                  <a:gd name="T15" fmla="*/ 1173 h 2630"/>
                  <a:gd name="T16" fmla="*/ 4432 w 4563"/>
                  <a:gd name="T17" fmla="*/ 1173 h 2630"/>
                  <a:gd name="T18" fmla="*/ 4396 w 4563"/>
                  <a:gd name="T19" fmla="*/ 1463 h 2630"/>
                  <a:gd name="T20" fmla="*/ 2542 w 4563"/>
                  <a:gd name="T21" fmla="*/ 2534 h 2630"/>
                  <a:gd name="T22" fmla="*/ 2542 w 4563"/>
                  <a:gd name="T23" fmla="*/ 2534 h 2630"/>
                  <a:gd name="T24" fmla="*/ 2040 w 4563"/>
                  <a:gd name="T25" fmla="*/ 2555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63" h="2630">
                    <a:moveTo>
                      <a:pt x="2040" y="2555"/>
                    </a:moveTo>
                    <a:lnTo>
                      <a:pt x="129" y="1456"/>
                    </a:lnTo>
                    <a:lnTo>
                      <a:pt x="129" y="1456"/>
                    </a:lnTo>
                    <a:cubicBezTo>
                      <a:pt x="0" y="1381"/>
                      <a:pt x="16" y="1251"/>
                      <a:pt x="165" y="1166"/>
                    </a:cubicBezTo>
                    <a:lnTo>
                      <a:pt x="2020" y="95"/>
                    </a:lnTo>
                    <a:lnTo>
                      <a:pt x="2020" y="95"/>
                    </a:lnTo>
                    <a:cubicBezTo>
                      <a:pt x="2168" y="9"/>
                      <a:pt x="2393" y="0"/>
                      <a:pt x="2522" y="74"/>
                    </a:cubicBezTo>
                    <a:lnTo>
                      <a:pt x="4432" y="1173"/>
                    </a:lnTo>
                    <a:lnTo>
                      <a:pt x="4432" y="1173"/>
                    </a:lnTo>
                    <a:cubicBezTo>
                      <a:pt x="4562" y="1247"/>
                      <a:pt x="4545" y="1377"/>
                      <a:pt x="4396" y="1463"/>
                    </a:cubicBezTo>
                    <a:lnTo>
                      <a:pt x="2542" y="2534"/>
                    </a:lnTo>
                    <a:lnTo>
                      <a:pt x="2542" y="2534"/>
                    </a:lnTo>
                    <a:cubicBezTo>
                      <a:pt x="2393" y="2619"/>
                      <a:pt x="2169" y="2629"/>
                      <a:pt x="2040" y="255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2" name="Freeform 24">
                <a:extLst>
                  <a:ext uri="{FF2B5EF4-FFF2-40B4-BE49-F238E27FC236}">
                    <a16:creationId xmlns:a16="http://schemas.microsoft.com/office/drawing/2014/main" id="{488D0F9B-ABBE-EA4D-A323-B6893BA77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9533" y="7402379"/>
                <a:ext cx="7690407" cy="4441426"/>
              </a:xfrm>
              <a:custGeom>
                <a:avLst/>
                <a:gdLst>
                  <a:gd name="T0" fmla="*/ 6524 w 11776"/>
                  <a:gd name="T1" fmla="*/ 6695 h 6800"/>
                  <a:gd name="T2" fmla="*/ 180 w 11776"/>
                  <a:gd name="T3" fmla="*/ 3031 h 6800"/>
                  <a:gd name="T4" fmla="*/ 180 w 11776"/>
                  <a:gd name="T5" fmla="*/ 3031 h 6800"/>
                  <a:gd name="T6" fmla="*/ 230 w 11776"/>
                  <a:gd name="T7" fmla="*/ 2627 h 6800"/>
                  <a:gd name="T8" fmla="*/ 4551 w 11776"/>
                  <a:gd name="T9" fmla="*/ 133 h 6800"/>
                  <a:gd name="T10" fmla="*/ 4551 w 11776"/>
                  <a:gd name="T11" fmla="*/ 133 h 6800"/>
                  <a:gd name="T12" fmla="*/ 5252 w 11776"/>
                  <a:gd name="T13" fmla="*/ 104 h 6800"/>
                  <a:gd name="T14" fmla="*/ 11596 w 11776"/>
                  <a:gd name="T15" fmla="*/ 3768 h 6800"/>
                  <a:gd name="T16" fmla="*/ 11596 w 11776"/>
                  <a:gd name="T17" fmla="*/ 3768 h 6800"/>
                  <a:gd name="T18" fmla="*/ 11546 w 11776"/>
                  <a:gd name="T19" fmla="*/ 4172 h 6800"/>
                  <a:gd name="T20" fmla="*/ 7225 w 11776"/>
                  <a:gd name="T21" fmla="*/ 6666 h 6800"/>
                  <a:gd name="T22" fmla="*/ 7225 w 11776"/>
                  <a:gd name="T23" fmla="*/ 6666 h 6800"/>
                  <a:gd name="T24" fmla="*/ 6524 w 11776"/>
                  <a:gd name="T25" fmla="*/ 6695 h 6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76" h="6800">
                    <a:moveTo>
                      <a:pt x="6524" y="6695"/>
                    </a:moveTo>
                    <a:lnTo>
                      <a:pt x="180" y="3031"/>
                    </a:lnTo>
                    <a:lnTo>
                      <a:pt x="180" y="3031"/>
                    </a:lnTo>
                    <a:cubicBezTo>
                      <a:pt x="0" y="2927"/>
                      <a:pt x="23" y="2747"/>
                      <a:pt x="230" y="2627"/>
                    </a:cubicBezTo>
                    <a:lnTo>
                      <a:pt x="4551" y="133"/>
                    </a:lnTo>
                    <a:lnTo>
                      <a:pt x="4551" y="133"/>
                    </a:lnTo>
                    <a:cubicBezTo>
                      <a:pt x="4758" y="13"/>
                      <a:pt x="5072" y="0"/>
                      <a:pt x="5252" y="104"/>
                    </a:cubicBezTo>
                    <a:lnTo>
                      <a:pt x="11596" y="3768"/>
                    </a:lnTo>
                    <a:lnTo>
                      <a:pt x="11596" y="3768"/>
                    </a:lnTo>
                    <a:cubicBezTo>
                      <a:pt x="11775" y="3871"/>
                      <a:pt x="11753" y="4052"/>
                      <a:pt x="11546" y="4172"/>
                    </a:cubicBezTo>
                    <a:lnTo>
                      <a:pt x="7225" y="6666"/>
                    </a:lnTo>
                    <a:lnTo>
                      <a:pt x="7225" y="6666"/>
                    </a:lnTo>
                    <a:cubicBezTo>
                      <a:pt x="7018" y="6785"/>
                      <a:pt x="6704" y="6799"/>
                      <a:pt x="6524" y="669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3" name="Freeform 25">
                <a:extLst>
                  <a:ext uri="{FF2B5EF4-FFF2-40B4-BE49-F238E27FC236}">
                    <a16:creationId xmlns:a16="http://schemas.microsoft.com/office/drawing/2014/main" id="{C0F6D996-DF1F-9F4A-8525-14F899EA3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5023" y="3200018"/>
                <a:ext cx="5204707" cy="6129283"/>
              </a:xfrm>
              <a:custGeom>
                <a:avLst/>
                <a:gdLst>
                  <a:gd name="T0" fmla="*/ 7685 w 7969"/>
                  <a:gd name="T1" fmla="*/ 3713 h 9385"/>
                  <a:gd name="T2" fmla="*/ 1339 w 7969"/>
                  <a:gd name="T3" fmla="*/ 50 h 9385"/>
                  <a:gd name="T4" fmla="*/ 1339 w 7969"/>
                  <a:gd name="T5" fmla="*/ 50 h 9385"/>
                  <a:gd name="T6" fmla="*/ 1124 w 7969"/>
                  <a:gd name="T7" fmla="*/ 23 h 9385"/>
                  <a:gd name="T8" fmla="*/ 1125 w 7969"/>
                  <a:gd name="T9" fmla="*/ 22 h 9385"/>
                  <a:gd name="T10" fmla="*/ 1113 w 7969"/>
                  <a:gd name="T11" fmla="*/ 27 h 9385"/>
                  <a:gd name="T12" fmla="*/ 1113 w 7969"/>
                  <a:gd name="T13" fmla="*/ 27 h 9385"/>
                  <a:gd name="T14" fmla="*/ 1110 w 7969"/>
                  <a:gd name="T15" fmla="*/ 28 h 9385"/>
                  <a:gd name="T16" fmla="*/ 881 w 7969"/>
                  <a:gd name="T17" fmla="*/ 115 h 9385"/>
                  <a:gd name="T18" fmla="*/ 1087 w 7969"/>
                  <a:gd name="T19" fmla="*/ 216 h 9385"/>
                  <a:gd name="T20" fmla="*/ 1087 w 7969"/>
                  <a:gd name="T21" fmla="*/ 216 h 9385"/>
                  <a:gd name="T22" fmla="*/ 1084 w 7969"/>
                  <a:gd name="T23" fmla="*/ 227 h 9385"/>
                  <a:gd name="T24" fmla="*/ 51 w 7969"/>
                  <a:gd name="T25" fmla="*/ 4933 h 9385"/>
                  <a:gd name="T26" fmla="*/ 51 w 7969"/>
                  <a:gd name="T27" fmla="*/ 4933 h 9385"/>
                  <a:gd name="T28" fmla="*/ 282 w 7969"/>
                  <a:gd name="T29" fmla="*/ 5547 h 9385"/>
                  <a:gd name="T30" fmla="*/ 6475 w 7969"/>
                  <a:gd name="T31" fmla="*/ 9122 h 9385"/>
                  <a:gd name="T32" fmla="*/ 6453 w 7969"/>
                  <a:gd name="T33" fmla="*/ 9384 h 9385"/>
                  <a:gd name="T34" fmla="*/ 6704 w 7969"/>
                  <a:gd name="T35" fmla="*/ 9287 h 9385"/>
                  <a:gd name="T36" fmla="*/ 6704 w 7969"/>
                  <a:gd name="T37" fmla="*/ 9287 h 9385"/>
                  <a:gd name="T38" fmla="*/ 6883 w 7969"/>
                  <a:gd name="T39" fmla="*/ 9031 h 9385"/>
                  <a:gd name="T40" fmla="*/ 7917 w 7969"/>
                  <a:gd name="T41" fmla="*/ 4327 h 9385"/>
                  <a:gd name="T42" fmla="*/ 7917 w 7969"/>
                  <a:gd name="T43" fmla="*/ 4327 h 9385"/>
                  <a:gd name="T44" fmla="*/ 7685 w 7969"/>
                  <a:gd name="T45" fmla="*/ 3713 h 9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69" h="9385">
                    <a:moveTo>
                      <a:pt x="7685" y="3713"/>
                    </a:moveTo>
                    <a:lnTo>
                      <a:pt x="1339" y="50"/>
                    </a:lnTo>
                    <a:lnTo>
                      <a:pt x="1339" y="50"/>
                    </a:lnTo>
                    <a:cubicBezTo>
                      <a:pt x="1266" y="7"/>
                      <a:pt x="1191" y="0"/>
                      <a:pt x="1124" y="23"/>
                    </a:cubicBezTo>
                    <a:lnTo>
                      <a:pt x="1125" y="22"/>
                    </a:lnTo>
                    <a:lnTo>
                      <a:pt x="1113" y="27"/>
                    </a:lnTo>
                    <a:lnTo>
                      <a:pt x="1113" y="27"/>
                    </a:lnTo>
                    <a:cubicBezTo>
                      <a:pt x="1113" y="27"/>
                      <a:pt x="1112" y="27"/>
                      <a:pt x="1110" y="28"/>
                    </a:cubicBezTo>
                    <a:lnTo>
                      <a:pt x="881" y="115"/>
                    </a:lnTo>
                    <a:lnTo>
                      <a:pt x="1087" y="216"/>
                    </a:lnTo>
                    <a:lnTo>
                      <a:pt x="1087" y="216"/>
                    </a:lnTo>
                    <a:cubicBezTo>
                      <a:pt x="1086" y="221"/>
                      <a:pt x="1085" y="224"/>
                      <a:pt x="1084" y="227"/>
                    </a:cubicBezTo>
                    <a:lnTo>
                      <a:pt x="51" y="4933"/>
                    </a:lnTo>
                    <a:lnTo>
                      <a:pt x="51" y="4933"/>
                    </a:lnTo>
                    <a:cubicBezTo>
                      <a:pt x="0" y="5168"/>
                      <a:pt x="102" y="5443"/>
                      <a:pt x="282" y="5547"/>
                    </a:cubicBezTo>
                    <a:lnTo>
                      <a:pt x="6475" y="9122"/>
                    </a:lnTo>
                    <a:lnTo>
                      <a:pt x="6453" y="9384"/>
                    </a:lnTo>
                    <a:lnTo>
                      <a:pt x="6704" y="9287"/>
                    </a:lnTo>
                    <a:lnTo>
                      <a:pt x="6704" y="9287"/>
                    </a:lnTo>
                    <a:cubicBezTo>
                      <a:pt x="6788" y="9247"/>
                      <a:pt x="6855" y="9158"/>
                      <a:pt x="6883" y="9031"/>
                    </a:cubicBezTo>
                    <a:lnTo>
                      <a:pt x="7917" y="4327"/>
                    </a:lnTo>
                    <a:lnTo>
                      <a:pt x="7917" y="4327"/>
                    </a:lnTo>
                    <a:cubicBezTo>
                      <a:pt x="7968" y="4092"/>
                      <a:pt x="7865" y="3817"/>
                      <a:pt x="7685" y="3713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Freeform 26">
                <a:extLst>
                  <a:ext uri="{FF2B5EF4-FFF2-40B4-BE49-F238E27FC236}">
                    <a16:creationId xmlns:a16="http://schemas.microsoft.com/office/drawing/2014/main" id="{A472E069-0FFE-1247-9703-1B1C1B3B4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0009" y="3200018"/>
                <a:ext cx="4887874" cy="3753033"/>
              </a:xfrm>
              <a:custGeom>
                <a:avLst/>
                <a:gdLst>
                  <a:gd name="T0" fmla="*/ 7282 w 7484"/>
                  <a:gd name="T1" fmla="*/ 3713 h 5748"/>
                  <a:gd name="T2" fmla="*/ 936 w 7484"/>
                  <a:gd name="T3" fmla="*/ 50 h 5748"/>
                  <a:gd name="T4" fmla="*/ 936 w 7484"/>
                  <a:gd name="T5" fmla="*/ 50 h 5748"/>
                  <a:gd name="T6" fmla="*/ 721 w 7484"/>
                  <a:gd name="T7" fmla="*/ 23 h 5748"/>
                  <a:gd name="T8" fmla="*/ 722 w 7484"/>
                  <a:gd name="T9" fmla="*/ 22 h 5748"/>
                  <a:gd name="T10" fmla="*/ 710 w 7484"/>
                  <a:gd name="T11" fmla="*/ 27 h 5748"/>
                  <a:gd name="T12" fmla="*/ 710 w 7484"/>
                  <a:gd name="T13" fmla="*/ 27 h 5748"/>
                  <a:gd name="T14" fmla="*/ 707 w 7484"/>
                  <a:gd name="T15" fmla="*/ 28 h 5748"/>
                  <a:gd name="T16" fmla="*/ 478 w 7484"/>
                  <a:gd name="T17" fmla="*/ 115 h 5748"/>
                  <a:gd name="T18" fmla="*/ 684 w 7484"/>
                  <a:gd name="T19" fmla="*/ 216 h 5748"/>
                  <a:gd name="T20" fmla="*/ 684 w 7484"/>
                  <a:gd name="T21" fmla="*/ 216 h 5748"/>
                  <a:gd name="T22" fmla="*/ 681 w 7484"/>
                  <a:gd name="T23" fmla="*/ 227 h 5748"/>
                  <a:gd name="T24" fmla="*/ 0 w 7484"/>
                  <a:gd name="T25" fmla="*/ 3329 h 5748"/>
                  <a:gd name="T26" fmla="*/ 3105 w 7484"/>
                  <a:gd name="T27" fmla="*/ 5747 h 5748"/>
                  <a:gd name="T28" fmla="*/ 7483 w 7484"/>
                  <a:gd name="T29" fmla="*/ 3966 h 5748"/>
                  <a:gd name="T30" fmla="*/ 7483 w 7484"/>
                  <a:gd name="T31" fmla="*/ 3966 h 5748"/>
                  <a:gd name="T32" fmla="*/ 7282 w 7484"/>
                  <a:gd name="T33" fmla="*/ 3713 h 5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84" h="5748">
                    <a:moveTo>
                      <a:pt x="7282" y="3713"/>
                    </a:moveTo>
                    <a:lnTo>
                      <a:pt x="936" y="50"/>
                    </a:lnTo>
                    <a:lnTo>
                      <a:pt x="936" y="50"/>
                    </a:lnTo>
                    <a:cubicBezTo>
                      <a:pt x="863" y="7"/>
                      <a:pt x="788" y="0"/>
                      <a:pt x="721" y="23"/>
                    </a:cubicBezTo>
                    <a:lnTo>
                      <a:pt x="722" y="22"/>
                    </a:lnTo>
                    <a:lnTo>
                      <a:pt x="710" y="27"/>
                    </a:lnTo>
                    <a:lnTo>
                      <a:pt x="710" y="27"/>
                    </a:lnTo>
                    <a:cubicBezTo>
                      <a:pt x="710" y="27"/>
                      <a:pt x="709" y="27"/>
                      <a:pt x="707" y="28"/>
                    </a:cubicBezTo>
                    <a:lnTo>
                      <a:pt x="478" y="115"/>
                    </a:lnTo>
                    <a:lnTo>
                      <a:pt x="684" y="216"/>
                    </a:lnTo>
                    <a:lnTo>
                      <a:pt x="684" y="216"/>
                    </a:lnTo>
                    <a:cubicBezTo>
                      <a:pt x="683" y="221"/>
                      <a:pt x="682" y="224"/>
                      <a:pt x="681" y="227"/>
                    </a:cubicBezTo>
                    <a:lnTo>
                      <a:pt x="0" y="3329"/>
                    </a:lnTo>
                    <a:lnTo>
                      <a:pt x="3105" y="5747"/>
                    </a:lnTo>
                    <a:lnTo>
                      <a:pt x="7483" y="3966"/>
                    </a:lnTo>
                    <a:lnTo>
                      <a:pt x="7483" y="3966"/>
                    </a:lnTo>
                    <a:cubicBezTo>
                      <a:pt x="7441" y="3857"/>
                      <a:pt x="7371" y="3764"/>
                      <a:pt x="7282" y="3713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Freeform 27">
                <a:extLst>
                  <a:ext uri="{FF2B5EF4-FFF2-40B4-BE49-F238E27FC236}">
                    <a16:creationId xmlns:a16="http://schemas.microsoft.com/office/drawing/2014/main" id="{2B847A3A-5193-F842-90F3-8C82C2F7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8780" y="5648275"/>
                <a:ext cx="633667" cy="449327"/>
              </a:xfrm>
              <a:custGeom>
                <a:avLst/>
                <a:gdLst>
                  <a:gd name="T0" fmla="*/ 477 w 970"/>
                  <a:gd name="T1" fmla="*/ 689 h 690"/>
                  <a:gd name="T2" fmla="*/ 960 w 970"/>
                  <a:gd name="T3" fmla="*/ 484 h 690"/>
                  <a:gd name="T4" fmla="*/ 960 w 970"/>
                  <a:gd name="T5" fmla="*/ 484 h 690"/>
                  <a:gd name="T6" fmla="*/ 764 w 970"/>
                  <a:gd name="T7" fmla="*/ 0 h 690"/>
                  <a:gd name="T8" fmla="*/ 0 w 970"/>
                  <a:gd name="T9" fmla="*/ 322 h 690"/>
                  <a:gd name="T10" fmla="*/ 477 w 970"/>
                  <a:gd name="T11" fmla="*/ 68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0" h="690">
                    <a:moveTo>
                      <a:pt x="477" y="689"/>
                    </a:moveTo>
                    <a:lnTo>
                      <a:pt x="960" y="484"/>
                    </a:lnTo>
                    <a:lnTo>
                      <a:pt x="960" y="484"/>
                    </a:lnTo>
                    <a:cubicBezTo>
                      <a:pt x="969" y="297"/>
                      <a:pt x="891" y="104"/>
                      <a:pt x="764" y="0"/>
                    </a:cubicBezTo>
                    <a:lnTo>
                      <a:pt x="0" y="322"/>
                    </a:lnTo>
                    <a:lnTo>
                      <a:pt x="477" y="689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6" name="Freeform 28">
                <a:extLst>
                  <a:ext uri="{FF2B5EF4-FFF2-40B4-BE49-F238E27FC236}">
                    <a16:creationId xmlns:a16="http://schemas.microsoft.com/office/drawing/2014/main" id="{9F0F9DE7-8DCC-DD40-A59C-4CFD95F14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8675" y="3223061"/>
                <a:ext cx="5311278" cy="6158087"/>
              </a:xfrm>
              <a:custGeom>
                <a:avLst/>
                <a:gdLst>
                  <a:gd name="T0" fmla="*/ 6627 w 8132"/>
                  <a:gd name="T1" fmla="*/ 9324 h 9429"/>
                  <a:gd name="T2" fmla="*/ 283 w 8132"/>
                  <a:gd name="T3" fmla="*/ 5661 h 9429"/>
                  <a:gd name="T4" fmla="*/ 283 w 8132"/>
                  <a:gd name="T5" fmla="*/ 5661 h 9429"/>
                  <a:gd name="T6" fmla="*/ 51 w 8132"/>
                  <a:gd name="T7" fmla="*/ 5047 h 9429"/>
                  <a:gd name="T8" fmla="*/ 1084 w 8132"/>
                  <a:gd name="T9" fmla="*/ 342 h 9429"/>
                  <a:gd name="T10" fmla="*/ 1084 w 8132"/>
                  <a:gd name="T11" fmla="*/ 342 h 9429"/>
                  <a:gd name="T12" fmla="*/ 1502 w 8132"/>
                  <a:gd name="T13" fmla="*/ 103 h 9429"/>
                  <a:gd name="T14" fmla="*/ 7848 w 8132"/>
                  <a:gd name="T15" fmla="*/ 3767 h 9429"/>
                  <a:gd name="T16" fmla="*/ 7848 w 8132"/>
                  <a:gd name="T17" fmla="*/ 3767 h 9429"/>
                  <a:gd name="T18" fmla="*/ 8080 w 8132"/>
                  <a:gd name="T19" fmla="*/ 4381 h 9429"/>
                  <a:gd name="T20" fmla="*/ 7046 w 8132"/>
                  <a:gd name="T21" fmla="*/ 9085 h 9429"/>
                  <a:gd name="T22" fmla="*/ 7046 w 8132"/>
                  <a:gd name="T23" fmla="*/ 9085 h 9429"/>
                  <a:gd name="T24" fmla="*/ 6627 w 8132"/>
                  <a:gd name="T25" fmla="*/ 9324 h 9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32" h="9429">
                    <a:moveTo>
                      <a:pt x="6627" y="9324"/>
                    </a:moveTo>
                    <a:lnTo>
                      <a:pt x="283" y="5661"/>
                    </a:lnTo>
                    <a:lnTo>
                      <a:pt x="283" y="5661"/>
                    </a:lnTo>
                    <a:cubicBezTo>
                      <a:pt x="103" y="5558"/>
                      <a:pt x="0" y="5282"/>
                      <a:pt x="51" y="5047"/>
                    </a:cubicBezTo>
                    <a:lnTo>
                      <a:pt x="1084" y="342"/>
                    </a:lnTo>
                    <a:lnTo>
                      <a:pt x="1084" y="342"/>
                    </a:lnTo>
                    <a:cubicBezTo>
                      <a:pt x="1136" y="107"/>
                      <a:pt x="1323" y="0"/>
                      <a:pt x="1502" y="103"/>
                    </a:cubicBezTo>
                    <a:lnTo>
                      <a:pt x="7848" y="3767"/>
                    </a:lnTo>
                    <a:lnTo>
                      <a:pt x="7848" y="3767"/>
                    </a:lnTo>
                    <a:cubicBezTo>
                      <a:pt x="8028" y="3871"/>
                      <a:pt x="8131" y="4146"/>
                      <a:pt x="8080" y="4381"/>
                    </a:cubicBezTo>
                    <a:lnTo>
                      <a:pt x="7046" y="9085"/>
                    </a:lnTo>
                    <a:lnTo>
                      <a:pt x="7046" y="9085"/>
                    </a:lnTo>
                    <a:cubicBezTo>
                      <a:pt x="6994" y="9321"/>
                      <a:pt x="6807" y="9428"/>
                      <a:pt x="6627" y="9324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7" name="Freeform 29">
                <a:extLst>
                  <a:ext uri="{FF2B5EF4-FFF2-40B4-BE49-F238E27FC236}">
                    <a16:creationId xmlns:a16="http://schemas.microsoft.com/office/drawing/2014/main" id="{E532C029-9373-F948-82B1-A3CD64061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1494" y="3450603"/>
                <a:ext cx="4965641" cy="5694359"/>
              </a:xfrm>
              <a:custGeom>
                <a:avLst/>
                <a:gdLst>
                  <a:gd name="T0" fmla="*/ 6226 w 7603"/>
                  <a:gd name="T1" fmla="*/ 8624 h 8720"/>
                  <a:gd name="T2" fmla="*/ 258 w 7603"/>
                  <a:gd name="T3" fmla="*/ 5181 h 8720"/>
                  <a:gd name="T4" fmla="*/ 258 w 7603"/>
                  <a:gd name="T5" fmla="*/ 5181 h 8720"/>
                  <a:gd name="T6" fmla="*/ 47 w 7603"/>
                  <a:gd name="T7" fmla="*/ 4619 h 8720"/>
                  <a:gd name="T8" fmla="*/ 992 w 7603"/>
                  <a:gd name="T9" fmla="*/ 314 h 8720"/>
                  <a:gd name="T10" fmla="*/ 992 w 7603"/>
                  <a:gd name="T11" fmla="*/ 314 h 8720"/>
                  <a:gd name="T12" fmla="*/ 1375 w 7603"/>
                  <a:gd name="T13" fmla="*/ 95 h 8720"/>
                  <a:gd name="T14" fmla="*/ 7343 w 7603"/>
                  <a:gd name="T15" fmla="*/ 3539 h 8720"/>
                  <a:gd name="T16" fmla="*/ 7343 w 7603"/>
                  <a:gd name="T17" fmla="*/ 3539 h 8720"/>
                  <a:gd name="T18" fmla="*/ 7555 w 7603"/>
                  <a:gd name="T19" fmla="*/ 4101 h 8720"/>
                  <a:gd name="T20" fmla="*/ 6609 w 7603"/>
                  <a:gd name="T21" fmla="*/ 8405 h 8720"/>
                  <a:gd name="T22" fmla="*/ 6609 w 7603"/>
                  <a:gd name="T23" fmla="*/ 8405 h 8720"/>
                  <a:gd name="T24" fmla="*/ 6226 w 7603"/>
                  <a:gd name="T25" fmla="*/ 8624 h 8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03" h="8720">
                    <a:moveTo>
                      <a:pt x="6226" y="8624"/>
                    </a:moveTo>
                    <a:lnTo>
                      <a:pt x="258" y="5181"/>
                    </a:lnTo>
                    <a:lnTo>
                      <a:pt x="258" y="5181"/>
                    </a:lnTo>
                    <a:cubicBezTo>
                      <a:pt x="95" y="5086"/>
                      <a:pt x="0" y="4834"/>
                      <a:pt x="47" y="4619"/>
                    </a:cubicBezTo>
                    <a:lnTo>
                      <a:pt x="992" y="314"/>
                    </a:lnTo>
                    <a:lnTo>
                      <a:pt x="992" y="314"/>
                    </a:lnTo>
                    <a:cubicBezTo>
                      <a:pt x="1039" y="98"/>
                      <a:pt x="1211" y="0"/>
                      <a:pt x="1375" y="95"/>
                    </a:cubicBezTo>
                    <a:lnTo>
                      <a:pt x="7343" y="3539"/>
                    </a:lnTo>
                    <a:lnTo>
                      <a:pt x="7343" y="3539"/>
                    </a:lnTo>
                    <a:cubicBezTo>
                      <a:pt x="7507" y="3634"/>
                      <a:pt x="7602" y="3886"/>
                      <a:pt x="7555" y="4101"/>
                    </a:cubicBezTo>
                    <a:lnTo>
                      <a:pt x="6609" y="8405"/>
                    </a:lnTo>
                    <a:lnTo>
                      <a:pt x="6609" y="8405"/>
                    </a:lnTo>
                    <a:cubicBezTo>
                      <a:pt x="6562" y="8621"/>
                      <a:pt x="6390" y="8719"/>
                      <a:pt x="6226" y="86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8" name="Freeform 30">
                <a:extLst>
                  <a:ext uri="{FF2B5EF4-FFF2-40B4-BE49-F238E27FC236}">
                    <a16:creationId xmlns:a16="http://schemas.microsoft.com/office/drawing/2014/main" id="{8D33652A-E510-3441-AF25-64F502F50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1494" y="3450603"/>
                <a:ext cx="4965641" cy="5694359"/>
              </a:xfrm>
              <a:custGeom>
                <a:avLst/>
                <a:gdLst>
                  <a:gd name="T0" fmla="*/ 6226 w 7603"/>
                  <a:gd name="T1" fmla="*/ 8624 h 8720"/>
                  <a:gd name="T2" fmla="*/ 258 w 7603"/>
                  <a:gd name="T3" fmla="*/ 5181 h 8720"/>
                  <a:gd name="T4" fmla="*/ 258 w 7603"/>
                  <a:gd name="T5" fmla="*/ 5181 h 8720"/>
                  <a:gd name="T6" fmla="*/ 47 w 7603"/>
                  <a:gd name="T7" fmla="*/ 4619 h 8720"/>
                  <a:gd name="T8" fmla="*/ 992 w 7603"/>
                  <a:gd name="T9" fmla="*/ 314 h 8720"/>
                  <a:gd name="T10" fmla="*/ 992 w 7603"/>
                  <a:gd name="T11" fmla="*/ 314 h 8720"/>
                  <a:gd name="T12" fmla="*/ 1375 w 7603"/>
                  <a:gd name="T13" fmla="*/ 95 h 8720"/>
                  <a:gd name="T14" fmla="*/ 7343 w 7603"/>
                  <a:gd name="T15" fmla="*/ 3539 h 8720"/>
                  <a:gd name="T16" fmla="*/ 7343 w 7603"/>
                  <a:gd name="T17" fmla="*/ 3539 h 8720"/>
                  <a:gd name="T18" fmla="*/ 7555 w 7603"/>
                  <a:gd name="T19" fmla="*/ 4101 h 8720"/>
                  <a:gd name="T20" fmla="*/ 6609 w 7603"/>
                  <a:gd name="T21" fmla="*/ 8405 h 8720"/>
                  <a:gd name="T22" fmla="*/ 6609 w 7603"/>
                  <a:gd name="T23" fmla="*/ 8405 h 8720"/>
                  <a:gd name="T24" fmla="*/ 6226 w 7603"/>
                  <a:gd name="T25" fmla="*/ 8624 h 8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03" h="8720">
                    <a:moveTo>
                      <a:pt x="6226" y="8624"/>
                    </a:moveTo>
                    <a:lnTo>
                      <a:pt x="258" y="5181"/>
                    </a:lnTo>
                    <a:lnTo>
                      <a:pt x="258" y="5181"/>
                    </a:lnTo>
                    <a:cubicBezTo>
                      <a:pt x="95" y="5086"/>
                      <a:pt x="0" y="4834"/>
                      <a:pt x="47" y="4619"/>
                    </a:cubicBezTo>
                    <a:lnTo>
                      <a:pt x="992" y="314"/>
                    </a:lnTo>
                    <a:lnTo>
                      <a:pt x="992" y="314"/>
                    </a:lnTo>
                    <a:cubicBezTo>
                      <a:pt x="1039" y="98"/>
                      <a:pt x="1211" y="0"/>
                      <a:pt x="1375" y="95"/>
                    </a:cubicBezTo>
                    <a:lnTo>
                      <a:pt x="7343" y="3539"/>
                    </a:lnTo>
                    <a:lnTo>
                      <a:pt x="7343" y="3539"/>
                    </a:lnTo>
                    <a:cubicBezTo>
                      <a:pt x="7507" y="3634"/>
                      <a:pt x="7602" y="3886"/>
                      <a:pt x="7555" y="4101"/>
                    </a:cubicBezTo>
                    <a:lnTo>
                      <a:pt x="6609" y="8405"/>
                    </a:lnTo>
                    <a:lnTo>
                      <a:pt x="6609" y="8405"/>
                    </a:lnTo>
                    <a:cubicBezTo>
                      <a:pt x="6562" y="8621"/>
                      <a:pt x="6390" y="8719"/>
                      <a:pt x="6226" y="862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9" name="Freeform 31">
                <a:extLst>
                  <a:ext uri="{FF2B5EF4-FFF2-40B4-BE49-F238E27FC236}">
                    <a16:creationId xmlns:a16="http://schemas.microsoft.com/office/drawing/2014/main" id="{7705BCFC-5F08-744F-ADFD-973D461A8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977" y="7163315"/>
                <a:ext cx="7621280" cy="4314693"/>
              </a:xfrm>
              <a:custGeom>
                <a:avLst/>
                <a:gdLst>
                  <a:gd name="T0" fmla="*/ 11662 w 11666"/>
                  <a:gd name="T1" fmla="*/ 3452 h 6604"/>
                  <a:gd name="T2" fmla="*/ 10795 w 11666"/>
                  <a:gd name="T3" fmla="*/ 3337 h 6604"/>
                  <a:gd name="T4" fmla="*/ 5197 w 11666"/>
                  <a:gd name="T5" fmla="*/ 104 h 6604"/>
                  <a:gd name="T6" fmla="*/ 5197 w 11666"/>
                  <a:gd name="T7" fmla="*/ 104 h 6604"/>
                  <a:gd name="T8" fmla="*/ 4496 w 11666"/>
                  <a:gd name="T9" fmla="*/ 133 h 6604"/>
                  <a:gd name="T10" fmla="*/ 528 w 11666"/>
                  <a:gd name="T11" fmla="*/ 2423 h 6604"/>
                  <a:gd name="T12" fmla="*/ 4 w 11666"/>
                  <a:gd name="T13" fmla="*/ 2354 h 6604"/>
                  <a:gd name="T14" fmla="*/ 4 w 11666"/>
                  <a:gd name="T15" fmla="*/ 2652 h 6604"/>
                  <a:gd name="T16" fmla="*/ 4 w 11666"/>
                  <a:gd name="T17" fmla="*/ 2652 h 6604"/>
                  <a:gd name="T18" fmla="*/ 4 w 11666"/>
                  <a:gd name="T19" fmla="*/ 2652 h 6604"/>
                  <a:gd name="T20" fmla="*/ 125 w 11666"/>
                  <a:gd name="T21" fmla="*/ 2836 h 6604"/>
                  <a:gd name="T22" fmla="*/ 6469 w 11666"/>
                  <a:gd name="T23" fmla="*/ 6499 h 6604"/>
                  <a:gd name="T24" fmla="*/ 6469 w 11666"/>
                  <a:gd name="T25" fmla="*/ 6499 h 6604"/>
                  <a:gd name="T26" fmla="*/ 7170 w 11666"/>
                  <a:gd name="T27" fmla="*/ 6470 h 6604"/>
                  <a:gd name="T28" fmla="*/ 11491 w 11666"/>
                  <a:gd name="T29" fmla="*/ 3976 h 6604"/>
                  <a:gd name="T30" fmla="*/ 11491 w 11666"/>
                  <a:gd name="T31" fmla="*/ 3976 h 6604"/>
                  <a:gd name="T32" fmla="*/ 11662 w 11666"/>
                  <a:gd name="T33" fmla="*/ 3741 h 6604"/>
                  <a:gd name="T34" fmla="*/ 11662 w 11666"/>
                  <a:gd name="T35" fmla="*/ 3452 h 6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66" h="6604">
                    <a:moveTo>
                      <a:pt x="11662" y="3452"/>
                    </a:moveTo>
                    <a:lnTo>
                      <a:pt x="10795" y="3337"/>
                    </a:lnTo>
                    <a:lnTo>
                      <a:pt x="5197" y="104"/>
                    </a:lnTo>
                    <a:lnTo>
                      <a:pt x="5197" y="104"/>
                    </a:lnTo>
                    <a:cubicBezTo>
                      <a:pt x="5017" y="0"/>
                      <a:pt x="4703" y="13"/>
                      <a:pt x="4496" y="133"/>
                    </a:cubicBezTo>
                    <a:lnTo>
                      <a:pt x="528" y="2423"/>
                    </a:lnTo>
                    <a:lnTo>
                      <a:pt x="4" y="2354"/>
                    </a:lnTo>
                    <a:lnTo>
                      <a:pt x="4" y="2652"/>
                    </a:lnTo>
                    <a:lnTo>
                      <a:pt x="4" y="2652"/>
                    </a:lnTo>
                    <a:lnTo>
                      <a:pt x="4" y="2652"/>
                    </a:lnTo>
                    <a:cubicBezTo>
                      <a:pt x="0" y="2720"/>
                      <a:pt x="40" y="2786"/>
                      <a:pt x="125" y="2836"/>
                    </a:cubicBezTo>
                    <a:lnTo>
                      <a:pt x="6469" y="6499"/>
                    </a:lnTo>
                    <a:lnTo>
                      <a:pt x="6469" y="6499"/>
                    </a:lnTo>
                    <a:cubicBezTo>
                      <a:pt x="6649" y="6603"/>
                      <a:pt x="6963" y="6590"/>
                      <a:pt x="7170" y="6470"/>
                    </a:cubicBezTo>
                    <a:lnTo>
                      <a:pt x="11491" y="3976"/>
                    </a:lnTo>
                    <a:lnTo>
                      <a:pt x="11491" y="3976"/>
                    </a:lnTo>
                    <a:cubicBezTo>
                      <a:pt x="11607" y="3909"/>
                      <a:pt x="11665" y="3822"/>
                      <a:pt x="11662" y="3741"/>
                    </a:cubicBezTo>
                    <a:lnTo>
                      <a:pt x="11662" y="345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0" name="Freeform 32">
                <a:extLst>
                  <a:ext uri="{FF2B5EF4-FFF2-40B4-BE49-F238E27FC236}">
                    <a16:creationId xmlns:a16="http://schemas.microsoft.com/office/drawing/2014/main" id="{0AF279BB-FC04-384C-8CEB-FB05AEC12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977" y="7932354"/>
                <a:ext cx="4870590" cy="3525490"/>
              </a:xfrm>
              <a:custGeom>
                <a:avLst/>
                <a:gdLst>
                  <a:gd name="T0" fmla="*/ 7455 w 7456"/>
                  <a:gd name="T1" fmla="*/ 230 h 5398"/>
                  <a:gd name="T2" fmla="*/ 7057 w 7456"/>
                  <a:gd name="T3" fmla="*/ 0 h 5398"/>
                  <a:gd name="T4" fmla="*/ 2685 w 7456"/>
                  <a:gd name="T5" fmla="*/ 0 h 5398"/>
                  <a:gd name="T6" fmla="*/ 528 w 7456"/>
                  <a:gd name="T7" fmla="*/ 1244 h 5398"/>
                  <a:gd name="T8" fmla="*/ 4 w 7456"/>
                  <a:gd name="T9" fmla="*/ 1175 h 5398"/>
                  <a:gd name="T10" fmla="*/ 4 w 7456"/>
                  <a:gd name="T11" fmla="*/ 1473 h 5398"/>
                  <a:gd name="T12" fmla="*/ 4 w 7456"/>
                  <a:gd name="T13" fmla="*/ 1473 h 5398"/>
                  <a:gd name="T14" fmla="*/ 4 w 7456"/>
                  <a:gd name="T15" fmla="*/ 1473 h 5398"/>
                  <a:gd name="T16" fmla="*/ 125 w 7456"/>
                  <a:gd name="T17" fmla="*/ 1657 h 5398"/>
                  <a:gd name="T18" fmla="*/ 6469 w 7456"/>
                  <a:gd name="T19" fmla="*/ 5320 h 5398"/>
                  <a:gd name="T20" fmla="*/ 6469 w 7456"/>
                  <a:gd name="T21" fmla="*/ 5320 h 5398"/>
                  <a:gd name="T22" fmla="*/ 6831 w 7456"/>
                  <a:gd name="T23" fmla="*/ 5388 h 5398"/>
                  <a:gd name="T24" fmla="*/ 7455 w 7456"/>
                  <a:gd name="T25" fmla="*/ 230 h 5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56" h="5398">
                    <a:moveTo>
                      <a:pt x="7455" y="230"/>
                    </a:moveTo>
                    <a:lnTo>
                      <a:pt x="7057" y="0"/>
                    </a:lnTo>
                    <a:lnTo>
                      <a:pt x="2685" y="0"/>
                    </a:lnTo>
                    <a:lnTo>
                      <a:pt x="528" y="1244"/>
                    </a:lnTo>
                    <a:lnTo>
                      <a:pt x="4" y="1175"/>
                    </a:lnTo>
                    <a:lnTo>
                      <a:pt x="4" y="1473"/>
                    </a:lnTo>
                    <a:lnTo>
                      <a:pt x="4" y="1473"/>
                    </a:lnTo>
                    <a:lnTo>
                      <a:pt x="4" y="1473"/>
                    </a:lnTo>
                    <a:cubicBezTo>
                      <a:pt x="0" y="1541"/>
                      <a:pt x="40" y="1607"/>
                      <a:pt x="125" y="1657"/>
                    </a:cubicBezTo>
                    <a:lnTo>
                      <a:pt x="6469" y="5320"/>
                    </a:lnTo>
                    <a:lnTo>
                      <a:pt x="6469" y="5320"/>
                    </a:lnTo>
                    <a:cubicBezTo>
                      <a:pt x="6565" y="5375"/>
                      <a:pt x="6697" y="5397"/>
                      <a:pt x="6831" y="5388"/>
                    </a:cubicBezTo>
                    <a:lnTo>
                      <a:pt x="7455" y="23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1" name="Freeform 33">
                <a:extLst>
                  <a:ext uri="{FF2B5EF4-FFF2-40B4-BE49-F238E27FC236}">
                    <a16:creationId xmlns:a16="http://schemas.microsoft.com/office/drawing/2014/main" id="{897F9B97-7D84-5542-9E56-5ABE76F81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977" y="8701396"/>
                <a:ext cx="155536" cy="357157"/>
              </a:xfrm>
              <a:custGeom>
                <a:avLst/>
                <a:gdLst>
                  <a:gd name="T0" fmla="*/ 237 w 238"/>
                  <a:gd name="T1" fmla="*/ 30 h 547"/>
                  <a:gd name="T2" fmla="*/ 4 w 238"/>
                  <a:gd name="T3" fmla="*/ 0 h 547"/>
                  <a:gd name="T4" fmla="*/ 4 w 238"/>
                  <a:gd name="T5" fmla="*/ 298 h 547"/>
                  <a:gd name="T6" fmla="*/ 4 w 238"/>
                  <a:gd name="T7" fmla="*/ 298 h 547"/>
                  <a:gd name="T8" fmla="*/ 4 w 238"/>
                  <a:gd name="T9" fmla="*/ 298 h 547"/>
                  <a:gd name="T10" fmla="*/ 125 w 238"/>
                  <a:gd name="T11" fmla="*/ 482 h 547"/>
                  <a:gd name="T12" fmla="*/ 237 w 238"/>
                  <a:gd name="T13" fmla="*/ 546 h 547"/>
                  <a:gd name="T14" fmla="*/ 237 w 238"/>
                  <a:gd name="T15" fmla="*/ 3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547">
                    <a:moveTo>
                      <a:pt x="237" y="30"/>
                    </a:moveTo>
                    <a:lnTo>
                      <a:pt x="4" y="0"/>
                    </a:lnTo>
                    <a:lnTo>
                      <a:pt x="4" y="298"/>
                    </a:lnTo>
                    <a:lnTo>
                      <a:pt x="4" y="298"/>
                    </a:lnTo>
                    <a:lnTo>
                      <a:pt x="4" y="298"/>
                    </a:lnTo>
                    <a:cubicBezTo>
                      <a:pt x="0" y="366"/>
                      <a:pt x="40" y="432"/>
                      <a:pt x="125" y="482"/>
                    </a:cubicBezTo>
                    <a:lnTo>
                      <a:pt x="237" y="546"/>
                    </a:lnTo>
                    <a:lnTo>
                      <a:pt x="237" y="3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2" name="Freeform 34">
                <a:extLst>
                  <a:ext uri="{FF2B5EF4-FFF2-40B4-BE49-F238E27FC236}">
                    <a16:creationId xmlns:a16="http://schemas.microsoft.com/office/drawing/2014/main" id="{56D95280-3CAA-FB4A-BCA3-021E047EC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2704" y="10968193"/>
                <a:ext cx="388842" cy="501173"/>
              </a:xfrm>
              <a:custGeom>
                <a:avLst/>
                <a:gdLst>
                  <a:gd name="T0" fmla="*/ 0 w 596"/>
                  <a:gd name="T1" fmla="*/ 701 h 766"/>
                  <a:gd name="T2" fmla="*/ 0 w 596"/>
                  <a:gd name="T3" fmla="*/ 701 h 766"/>
                  <a:gd name="T4" fmla="*/ 595 w 596"/>
                  <a:gd name="T5" fmla="*/ 664 h 766"/>
                  <a:gd name="T6" fmla="*/ 595 w 596"/>
                  <a:gd name="T7" fmla="*/ 0 h 766"/>
                  <a:gd name="T8" fmla="*/ 0 w 596"/>
                  <a:gd name="T9" fmla="*/ 0 h 766"/>
                  <a:gd name="T10" fmla="*/ 0 w 596"/>
                  <a:gd name="T11" fmla="*/ 70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766">
                    <a:moveTo>
                      <a:pt x="0" y="701"/>
                    </a:moveTo>
                    <a:lnTo>
                      <a:pt x="0" y="701"/>
                    </a:lnTo>
                    <a:cubicBezTo>
                      <a:pt x="171" y="765"/>
                      <a:pt x="414" y="751"/>
                      <a:pt x="595" y="664"/>
                    </a:cubicBezTo>
                    <a:lnTo>
                      <a:pt x="595" y="0"/>
                    </a:lnTo>
                    <a:lnTo>
                      <a:pt x="0" y="0"/>
                    </a:lnTo>
                    <a:lnTo>
                      <a:pt x="0" y="701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3" name="Freeform 35">
                <a:extLst>
                  <a:ext uri="{FF2B5EF4-FFF2-40B4-BE49-F238E27FC236}">
                    <a16:creationId xmlns:a16="http://schemas.microsoft.com/office/drawing/2014/main" id="{8A9A9432-8885-9B4A-A708-D1D435043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9533" y="6840721"/>
                <a:ext cx="7690407" cy="4441426"/>
              </a:xfrm>
              <a:custGeom>
                <a:avLst/>
                <a:gdLst>
                  <a:gd name="T0" fmla="*/ 6524 w 11776"/>
                  <a:gd name="T1" fmla="*/ 6694 h 6799"/>
                  <a:gd name="T2" fmla="*/ 180 w 11776"/>
                  <a:gd name="T3" fmla="*/ 3030 h 6799"/>
                  <a:gd name="T4" fmla="*/ 180 w 11776"/>
                  <a:gd name="T5" fmla="*/ 3030 h 6799"/>
                  <a:gd name="T6" fmla="*/ 230 w 11776"/>
                  <a:gd name="T7" fmla="*/ 2626 h 6799"/>
                  <a:gd name="T8" fmla="*/ 4551 w 11776"/>
                  <a:gd name="T9" fmla="*/ 133 h 6799"/>
                  <a:gd name="T10" fmla="*/ 4551 w 11776"/>
                  <a:gd name="T11" fmla="*/ 133 h 6799"/>
                  <a:gd name="T12" fmla="*/ 5252 w 11776"/>
                  <a:gd name="T13" fmla="*/ 104 h 6799"/>
                  <a:gd name="T14" fmla="*/ 11596 w 11776"/>
                  <a:gd name="T15" fmla="*/ 3767 h 6799"/>
                  <a:gd name="T16" fmla="*/ 11596 w 11776"/>
                  <a:gd name="T17" fmla="*/ 3767 h 6799"/>
                  <a:gd name="T18" fmla="*/ 11546 w 11776"/>
                  <a:gd name="T19" fmla="*/ 4171 h 6799"/>
                  <a:gd name="T20" fmla="*/ 7225 w 11776"/>
                  <a:gd name="T21" fmla="*/ 6665 h 6799"/>
                  <a:gd name="T22" fmla="*/ 7225 w 11776"/>
                  <a:gd name="T23" fmla="*/ 6665 h 6799"/>
                  <a:gd name="T24" fmla="*/ 6524 w 11776"/>
                  <a:gd name="T25" fmla="*/ 6694 h 6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76" h="6799">
                    <a:moveTo>
                      <a:pt x="6524" y="6694"/>
                    </a:moveTo>
                    <a:lnTo>
                      <a:pt x="180" y="3030"/>
                    </a:lnTo>
                    <a:lnTo>
                      <a:pt x="180" y="3030"/>
                    </a:lnTo>
                    <a:cubicBezTo>
                      <a:pt x="0" y="2926"/>
                      <a:pt x="23" y="2745"/>
                      <a:pt x="230" y="2626"/>
                    </a:cubicBezTo>
                    <a:lnTo>
                      <a:pt x="4551" y="133"/>
                    </a:lnTo>
                    <a:lnTo>
                      <a:pt x="4551" y="133"/>
                    </a:lnTo>
                    <a:cubicBezTo>
                      <a:pt x="4758" y="13"/>
                      <a:pt x="5072" y="0"/>
                      <a:pt x="5252" y="104"/>
                    </a:cubicBezTo>
                    <a:lnTo>
                      <a:pt x="11596" y="3767"/>
                    </a:lnTo>
                    <a:lnTo>
                      <a:pt x="11596" y="3767"/>
                    </a:lnTo>
                    <a:cubicBezTo>
                      <a:pt x="11775" y="3870"/>
                      <a:pt x="11753" y="4051"/>
                      <a:pt x="11546" y="4171"/>
                    </a:cubicBezTo>
                    <a:lnTo>
                      <a:pt x="7225" y="6665"/>
                    </a:lnTo>
                    <a:lnTo>
                      <a:pt x="7225" y="6665"/>
                    </a:lnTo>
                    <a:cubicBezTo>
                      <a:pt x="7018" y="6784"/>
                      <a:pt x="6704" y="6798"/>
                      <a:pt x="6524" y="6694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4" name="Freeform 36">
                <a:extLst>
                  <a:ext uri="{FF2B5EF4-FFF2-40B4-BE49-F238E27FC236}">
                    <a16:creationId xmlns:a16="http://schemas.microsoft.com/office/drawing/2014/main" id="{64740DC4-1FB4-E04F-AC45-2D29B6AD5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8335" y="8669712"/>
                <a:ext cx="7641443" cy="2612435"/>
              </a:xfrm>
              <a:custGeom>
                <a:avLst/>
                <a:gdLst>
                  <a:gd name="T0" fmla="*/ 11506 w 11701"/>
                  <a:gd name="T1" fmla="*/ 1262 h 3999"/>
                  <a:gd name="T2" fmla="*/ 7185 w 11701"/>
                  <a:gd name="T3" fmla="*/ 3756 h 3999"/>
                  <a:gd name="T4" fmla="*/ 7185 w 11701"/>
                  <a:gd name="T5" fmla="*/ 3756 h 3999"/>
                  <a:gd name="T6" fmla="*/ 6484 w 11701"/>
                  <a:gd name="T7" fmla="*/ 3786 h 3999"/>
                  <a:gd name="T8" fmla="*/ 140 w 11701"/>
                  <a:gd name="T9" fmla="*/ 122 h 3999"/>
                  <a:gd name="T10" fmla="*/ 140 w 11701"/>
                  <a:gd name="T11" fmla="*/ 122 h 3999"/>
                  <a:gd name="T12" fmla="*/ 28 w 11701"/>
                  <a:gd name="T13" fmla="*/ 0 h 3999"/>
                  <a:gd name="T14" fmla="*/ 28 w 11701"/>
                  <a:gd name="T15" fmla="*/ 0 h 3999"/>
                  <a:gd name="T16" fmla="*/ 140 w 11701"/>
                  <a:gd name="T17" fmla="*/ 230 h 3999"/>
                  <a:gd name="T18" fmla="*/ 6484 w 11701"/>
                  <a:gd name="T19" fmla="*/ 3894 h 3999"/>
                  <a:gd name="T20" fmla="*/ 6484 w 11701"/>
                  <a:gd name="T21" fmla="*/ 3894 h 3999"/>
                  <a:gd name="T22" fmla="*/ 7185 w 11701"/>
                  <a:gd name="T23" fmla="*/ 3865 h 3999"/>
                  <a:gd name="T24" fmla="*/ 11506 w 11701"/>
                  <a:gd name="T25" fmla="*/ 1371 h 3999"/>
                  <a:gd name="T26" fmla="*/ 11506 w 11701"/>
                  <a:gd name="T27" fmla="*/ 1371 h 3999"/>
                  <a:gd name="T28" fmla="*/ 11667 w 11701"/>
                  <a:gd name="T29" fmla="*/ 1088 h 3999"/>
                  <a:gd name="T30" fmla="*/ 11667 w 11701"/>
                  <a:gd name="T31" fmla="*/ 1088 h 3999"/>
                  <a:gd name="T32" fmla="*/ 11506 w 11701"/>
                  <a:gd name="T33" fmla="*/ 1262 h 3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01" h="3999">
                    <a:moveTo>
                      <a:pt x="11506" y="1262"/>
                    </a:moveTo>
                    <a:lnTo>
                      <a:pt x="7185" y="3756"/>
                    </a:lnTo>
                    <a:lnTo>
                      <a:pt x="7185" y="3756"/>
                    </a:lnTo>
                    <a:cubicBezTo>
                      <a:pt x="6978" y="3876"/>
                      <a:pt x="6664" y="3889"/>
                      <a:pt x="6484" y="3786"/>
                    </a:cubicBezTo>
                    <a:lnTo>
                      <a:pt x="140" y="122"/>
                    </a:lnTo>
                    <a:lnTo>
                      <a:pt x="140" y="122"/>
                    </a:lnTo>
                    <a:cubicBezTo>
                      <a:pt x="81" y="88"/>
                      <a:pt x="44" y="45"/>
                      <a:pt x="28" y="0"/>
                    </a:cubicBezTo>
                    <a:lnTo>
                      <a:pt x="28" y="0"/>
                    </a:lnTo>
                    <a:cubicBezTo>
                      <a:pt x="0" y="84"/>
                      <a:pt x="35" y="170"/>
                      <a:pt x="140" y="230"/>
                    </a:cubicBezTo>
                    <a:lnTo>
                      <a:pt x="6484" y="3894"/>
                    </a:lnTo>
                    <a:lnTo>
                      <a:pt x="6484" y="3894"/>
                    </a:lnTo>
                    <a:cubicBezTo>
                      <a:pt x="6664" y="3998"/>
                      <a:pt x="6978" y="3984"/>
                      <a:pt x="7185" y="3865"/>
                    </a:cubicBezTo>
                    <a:lnTo>
                      <a:pt x="11506" y="1371"/>
                    </a:lnTo>
                    <a:lnTo>
                      <a:pt x="11506" y="1371"/>
                    </a:lnTo>
                    <a:cubicBezTo>
                      <a:pt x="11645" y="1290"/>
                      <a:pt x="11700" y="1182"/>
                      <a:pt x="11667" y="1088"/>
                    </a:cubicBezTo>
                    <a:lnTo>
                      <a:pt x="11667" y="1088"/>
                    </a:lnTo>
                    <a:cubicBezTo>
                      <a:pt x="11647" y="1151"/>
                      <a:pt x="11593" y="1212"/>
                      <a:pt x="11506" y="12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655DFA17-8870-2B4A-BE36-0D13D6576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3617" y="7010758"/>
                <a:ext cx="5548522" cy="3309108"/>
              </a:xfrm>
              <a:custGeom>
                <a:avLst/>
                <a:gdLst>
                  <a:gd name="connsiteX0" fmla="*/ 4066988 w 5548522"/>
                  <a:gd name="connsiteY0" fmla="*/ 3095890 h 3309108"/>
                  <a:gd name="connsiteX1" fmla="*/ 4090366 w 5548522"/>
                  <a:gd name="connsiteY1" fmla="*/ 3100574 h 3309108"/>
                  <a:gd name="connsiteX2" fmla="*/ 4299624 w 5548522"/>
                  <a:gd name="connsiteY2" fmla="*/ 3221529 h 3309108"/>
                  <a:gd name="connsiteX3" fmla="*/ 4296355 w 5548522"/>
                  <a:gd name="connsiteY3" fmla="*/ 3249796 h 3309108"/>
                  <a:gd name="connsiteX4" fmla="*/ 4205458 w 5548522"/>
                  <a:gd name="connsiteY4" fmla="*/ 3302385 h 3309108"/>
                  <a:gd name="connsiteX5" fmla="*/ 4157067 w 5548522"/>
                  <a:gd name="connsiteY5" fmla="*/ 3304358 h 3309108"/>
                  <a:gd name="connsiteX6" fmla="*/ 3948463 w 5548522"/>
                  <a:gd name="connsiteY6" fmla="*/ 3182745 h 3309108"/>
                  <a:gd name="connsiteX7" fmla="*/ 3951732 w 5548522"/>
                  <a:gd name="connsiteY7" fmla="*/ 3155135 h 3309108"/>
                  <a:gd name="connsiteX8" fmla="*/ 4042629 w 5548522"/>
                  <a:gd name="connsiteY8" fmla="*/ 3102546 h 3309108"/>
                  <a:gd name="connsiteX9" fmla="*/ 4066988 w 5548522"/>
                  <a:gd name="connsiteY9" fmla="*/ 3095890 h 3309108"/>
                  <a:gd name="connsiteX10" fmla="*/ 3775997 w 5548522"/>
                  <a:gd name="connsiteY10" fmla="*/ 2928503 h 3309108"/>
                  <a:gd name="connsiteX11" fmla="*/ 3799457 w 5548522"/>
                  <a:gd name="connsiteY11" fmla="*/ 2932859 h 3309108"/>
                  <a:gd name="connsiteX12" fmla="*/ 4008716 w 5548522"/>
                  <a:gd name="connsiteY12" fmla="*/ 3055129 h 3309108"/>
                  <a:gd name="connsiteX13" fmla="*/ 4005447 w 5548522"/>
                  <a:gd name="connsiteY13" fmla="*/ 3082738 h 3309108"/>
                  <a:gd name="connsiteX14" fmla="*/ 3914550 w 5548522"/>
                  <a:gd name="connsiteY14" fmla="*/ 3135327 h 3309108"/>
                  <a:gd name="connsiteX15" fmla="*/ 3866158 w 5548522"/>
                  <a:gd name="connsiteY15" fmla="*/ 3137300 h 3309108"/>
                  <a:gd name="connsiteX16" fmla="*/ 3656899 w 5548522"/>
                  <a:gd name="connsiteY16" fmla="*/ 3015687 h 3309108"/>
                  <a:gd name="connsiteX17" fmla="*/ 3660168 w 5548522"/>
                  <a:gd name="connsiteY17" fmla="*/ 2988077 h 3309108"/>
                  <a:gd name="connsiteX18" fmla="*/ 3751066 w 5548522"/>
                  <a:gd name="connsiteY18" fmla="*/ 2935488 h 3309108"/>
                  <a:gd name="connsiteX19" fmla="*/ 3775997 w 5548522"/>
                  <a:gd name="connsiteY19" fmla="*/ 2928503 h 3309108"/>
                  <a:gd name="connsiteX20" fmla="*/ 3934412 w 5548522"/>
                  <a:gd name="connsiteY20" fmla="*/ 2836491 h 3309108"/>
                  <a:gd name="connsiteX21" fmla="*/ 3957872 w 5548522"/>
                  <a:gd name="connsiteY21" fmla="*/ 2841324 h 3309108"/>
                  <a:gd name="connsiteX22" fmla="*/ 4167130 w 5548522"/>
                  <a:gd name="connsiteY22" fmla="*/ 2962573 h 3309108"/>
                  <a:gd name="connsiteX23" fmla="*/ 4163207 w 5548522"/>
                  <a:gd name="connsiteY23" fmla="*/ 2990755 h 3309108"/>
                  <a:gd name="connsiteX24" fmla="*/ 4072964 w 5548522"/>
                  <a:gd name="connsiteY24" fmla="*/ 3043187 h 3309108"/>
                  <a:gd name="connsiteX25" fmla="*/ 4024573 w 5548522"/>
                  <a:gd name="connsiteY25" fmla="*/ 3045153 h 3309108"/>
                  <a:gd name="connsiteX26" fmla="*/ 3815315 w 5548522"/>
                  <a:gd name="connsiteY26" fmla="*/ 2923905 h 3309108"/>
                  <a:gd name="connsiteX27" fmla="*/ 3818584 w 5548522"/>
                  <a:gd name="connsiteY27" fmla="*/ 2895722 h 3309108"/>
                  <a:gd name="connsiteX28" fmla="*/ 3909481 w 5548522"/>
                  <a:gd name="connsiteY28" fmla="*/ 2843946 h 3309108"/>
                  <a:gd name="connsiteX29" fmla="*/ 3934412 w 5548522"/>
                  <a:gd name="connsiteY29" fmla="*/ 2836491 h 3309108"/>
                  <a:gd name="connsiteX30" fmla="*/ 3485003 w 5548522"/>
                  <a:gd name="connsiteY30" fmla="*/ 2761447 h 3309108"/>
                  <a:gd name="connsiteX31" fmla="*/ 3507891 w 5548522"/>
                  <a:gd name="connsiteY31" fmla="*/ 2765802 h 3309108"/>
                  <a:gd name="connsiteX32" fmla="*/ 3717803 w 5548522"/>
                  <a:gd name="connsiteY32" fmla="*/ 2887414 h 3309108"/>
                  <a:gd name="connsiteX33" fmla="*/ 3713880 w 5548522"/>
                  <a:gd name="connsiteY33" fmla="*/ 2915681 h 3309108"/>
                  <a:gd name="connsiteX34" fmla="*/ 3623637 w 5548522"/>
                  <a:gd name="connsiteY34" fmla="*/ 2968271 h 3309108"/>
                  <a:gd name="connsiteX35" fmla="*/ 3575246 w 5548522"/>
                  <a:gd name="connsiteY35" fmla="*/ 2970243 h 3309108"/>
                  <a:gd name="connsiteX36" fmla="*/ 3365988 w 5548522"/>
                  <a:gd name="connsiteY36" fmla="*/ 2848630 h 3309108"/>
                  <a:gd name="connsiteX37" fmla="*/ 3369257 w 5548522"/>
                  <a:gd name="connsiteY37" fmla="*/ 2821020 h 3309108"/>
                  <a:gd name="connsiteX38" fmla="*/ 3460154 w 5548522"/>
                  <a:gd name="connsiteY38" fmla="*/ 2768431 h 3309108"/>
                  <a:gd name="connsiteX39" fmla="*/ 3485003 w 5548522"/>
                  <a:gd name="connsiteY39" fmla="*/ 2761447 h 3309108"/>
                  <a:gd name="connsiteX40" fmla="*/ 4107563 w 5548522"/>
                  <a:gd name="connsiteY40" fmla="*/ 2629431 h 3309108"/>
                  <a:gd name="connsiteX41" fmla="*/ 4135984 w 5548522"/>
                  <a:gd name="connsiteY41" fmla="*/ 2635231 h 3309108"/>
                  <a:gd name="connsiteX42" fmla="*/ 4688744 w 5548522"/>
                  <a:gd name="connsiteY42" fmla="*/ 2954162 h 3309108"/>
                  <a:gd name="connsiteX43" fmla="*/ 4684824 w 5548522"/>
                  <a:gd name="connsiteY43" fmla="*/ 2988147 h 3309108"/>
                  <a:gd name="connsiteX44" fmla="*/ 4498610 w 5548522"/>
                  <a:gd name="connsiteY44" fmla="*/ 3095982 h 3309108"/>
                  <a:gd name="connsiteX45" fmla="*/ 4439806 w 5548522"/>
                  <a:gd name="connsiteY45" fmla="*/ 3097943 h 3309108"/>
                  <a:gd name="connsiteX46" fmla="*/ 3887700 w 5548522"/>
                  <a:gd name="connsiteY46" fmla="*/ 2779012 h 3309108"/>
                  <a:gd name="connsiteX47" fmla="*/ 3891620 w 5548522"/>
                  <a:gd name="connsiteY47" fmla="*/ 2745027 h 3309108"/>
                  <a:gd name="connsiteX48" fmla="*/ 4077180 w 5548522"/>
                  <a:gd name="connsiteY48" fmla="*/ 2637845 h 3309108"/>
                  <a:gd name="connsiteX49" fmla="*/ 4107563 w 5548522"/>
                  <a:gd name="connsiteY49" fmla="*/ 2629431 h 3309108"/>
                  <a:gd name="connsiteX50" fmla="*/ 4536411 w 5548522"/>
                  <a:gd name="connsiteY50" fmla="*/ 2551904 h 3309108"/>
                  <a:gd name="connsiteX51" fmla="*/ 4564795 w 5548522"/>
                  <a:gd name="connsiteY51" fmla="*/ 2557452 h 3309108"/>
                  <a:gd name="connsiteX52" fmla="*/ 4973916 w 5548522"/>
                  <a:gd name="connsiteY52" fmla="*/ 2793722 h 3309108"/>
                  <a:gd name="connsiteX53" fmla="*/ 4969348 w 5548522"/>
                  <a:gd name="connsiteY53" fmla="*/ 2827661 h 3309108"/>
                  <a:gd name="connsiteX54" fmla="*/ 4784037 w 5548522"/>
                  <a:gd name="connsiteY54" fmla="*/ 2934701 h 3309108"/>
                  <a:gd name="connsiteX55" fmla="*/ 4725311 w 5548522"/>
                  <a:gd name="connsiteY55" fmla="*/ 2937311 h 3309108"/>
                  <a:gd name="connsiteX56" fmla="*/ 4316191 w 5548522"/>
                  <a:gd name="connsiteY56" fmla="*/ 2701041 h 3309108"/>
                  <a:gd name="connsiteX57" fmla="*/ 4320758 w 5548522"/>
                  <a:gd name="connsiteY57" fmla="*/ 2667102 h 3309108"/>
                  <a:gd name="connsiteX58" fmla="*/ 4506070 w 5548522"/>
                  <a:gd name="connsiteY58" fmla="*/ 2560063 h 3309108"/>
                  <a:gd name="connsiteX59" fmla="*/ 4536411 w 5548522"/>
                  <a:gd name="connsiteY59" fmla="*/ 2551904 h 3309108"/>
                  <a:gd name="connsiteX60" fmla="*/ 3350072 w 5548522"/>
                  <a:gd name="connsiteY60" fmla="*/ 2520224 h 3309108"/>
                  <a:gd name="connsiteX61" fmla="*/ 3378422 w 5548522"/>
                  <a:gd name="connsiteY61" fmla="*/ 2525781 h 3309108"/>
                  <a:gd name="connsiteX62" fmla="*/ 3565466 w 5548522"/>
                  <a:gd name="connsiteY62" fmla="*/ 2634300 h 3309108"/>
                  <a:gd name="connsiteX63" fmla="*/ 3560904 w 5548522"/>
                  <a:gd name="connsiteY63" fmla="*/ 2668294 h 3309108"/>
                  <a:gd name="connsiteX64" fmla="*/ 3340622 w 5548522"/>
                  <a:gd name="connsiteY64" fmla="*/ 2796426 h 3309108"/>
                  <a:gd name="connsiteX65" fmla="*/ 3281967 w 5548522"/>
                  <a:gd name="connsiteY65" fmla="*/ 2799041 h 3309108"/>
                  <a:gd name="connsiteX66" fmla="*/ 3094272 w 5548522"/>
                  <a:gd name="connsiteY66" fmla="*/ 2690521 h 3309108"/>
                  <a:gd name="connsiteX67" fmla="*/ 3098834 w 5548522"/>
                  <a:gd name="connsiteY67" fmla="*/ 2656527 h 3309108"/>
                  <a:gd name="connsiteX68" fmla="*/ 3319767 w 5548522"/>
                  <a:gd name="connsiteY68" fmla="*/ 2528395 h 3309108"/>
                  <a:gd name="connsiteX69" fmla="*/ 3350072 w 5548522"/>
                  <a:gd name="connsiteY69" fmla="*/ 2520224 h 3309108"/>
                  <a:gd name="connsiteX70" fmla="*/ 5040252 w 5548522"/>
                  <a:gd name="connsiteY70" fmla="*/ 2517108 h 3309108"/>
                  <a:gd name="connsiteX71" fmla="*/ 5068519 w 5548522"/>
                  <a:gd name="connsiteY71" fmla="*/ 2522926 h 3309108"/>
                  <a:gd name="connsiteX72" fmla="*/ 5256205 w 5548522"/>
                  <a:gd name="connsiteY72" fmla="*/ 2631750 h 3309108"/>
                  <a:gd name="connsiteX73" fmla="*/ 5251644 w 5548522"/>
                  <a:gd name="connsiteY73" fmla="*/ 2665184 h 3309108"/>
                  <a:gd name="connsiteX74" fmla="*/ 5065912 w 5548522"/>
                  <a:gd name="connsiteY74" fmla="*/ 2773352 h 3309108"/>
                  <a:gd name="connsiteX75" fmla="*/ 5007912 w 5548522"/>
                  <a:gd name="connsiteY75" fmla="*/ 2775319 h 3309108"/>
                  <a:gd name="connsiteX76" fmla="*/ 4820226 w 5548522"/>
                  <a:gd name="connsiteY76" fmla="*/ 2667150 h 3309108"/>
                  <a:gd name="connsiteX77" fmla="*/ 4824788 w 5548522"/>
                  <a:gd name="connsiteY77" fmla="*/ 2633061 h 3309108"/>
                  <a:gd name="connsiteX78" fmla="*/ 5010519 w 5548522"/>
                  <a:gd name="connsiteY78" fmla="*/ 2525549 h 3309108"/>
                  <a:gd name="connsiteX79" fmla="*/ 5040252 w 5548522"/>
                  <a:gd name="connsiteY79" fmla="*/ 2517108 h 3309108"/>
                  <a:gd name="connsiteX80" fmla="*/ 3816369 w 5548522"/>
                  <a:gd name="connsiteY80" fmla="*/ 2462627 h 3309108"/>
                  <a:gd name="connsiteX81" fmla="*/ 3844757 w 5548522"/>
                  <a:gd name="connsiteY81" fmla="*/ 2468199 h 3309108"/>
                  <a:gd name="connsiteX82" fmla="*/ 4032054 w 5548522"/>
                  <a:gd name="connsiteY82" fmla="*/ 2577023 h 3309108"/>
                  <a:gd name="connsiteX83" fmla="*/ 4028138 w 5548522"/>
                  <a:gd name="connsiteY83" fmla="*/ 2611112 h 3309108"/>
                  <a:gd name="connsiteX84" fmla="*/ 3842147 w 5548522"/>
                  <a:gd name="connsiteY84" fmla="*/ 2718625 h 3309108"/>
                  <a:gd name="connsiteX85" fmla="*/ 3784066 w 5548522"/>
                  <a:gd name="connsiteY85" fmla="*/ 2721247 h 3309108"/>
                  <a:gd name="connsiteX86" fmla="*/ 3596117 w 5548522"/>
                  <a:gd name="connsiteY86" fmla="*/ 2612423 h 3309108"/>
                  <a:gd name="connsiteX87" fmla="*/ 3600685 w 5548522"/>
                  <a:gd name="connsiteY87" fmla="*/ 2578334 h 3309108"/>
                  <a:gd name="connsiteX88" fmla="*/ 3786023 w 5548522"/>
                  <a:gd name="connsiteY88" fmla="*/ 2470822 h 3309108"/>
                  <a:gd name="connsiteX89" fmla="*/ 3816369 w 5548522"/>
                  <a:gd name="connsiteY89" fmla="*/ 2462627 h 3309108"/>
                  <a:gd name="connsiteX90" fmla="*/ 4242083 w 5548522"/>
                  <a:gd name="connsiteY90" fmla="*/ 2382054 h 3309108"/>
                  <a:gd name="connsiteX91" fmla="*/ 4271042 w 5548522"/>
                  <a:gd name="connsiteY91" fmla="*/ 2388185 h 3309108"/>
                  <a:gd name="connsiteX92" fmla="*/ 4457686 w 5548522"/>
                  <a:gd name="connsiteY92" fmla="*/ 2496092 h 3309108"/>
                  <a:gd name="connsiteX93" fmla="*/ 4453770 w 5548522"/>
                  <a:gd name="connsiteY93" fmla="*/ 2530753 h 3309108"/>
                  <a:gd name="connsiteX94" fmla="*/ 4267779 w 5548522"/>
                  <a:gd name="connsiteY94" fmla="*/ 2638005 h 3309108"/>
                  <a:gd name="connsiteX95" fmla="*/ 4209045 w 5548522"/>
                  <a:gd name="connsiteY95" fmla="*/ 2640621 h 3309108"/>
                  <a:gd name="connsiteX96" fmla="*/ 4021749 w 5548522"/>
                  <a:gd name="connsiteY96" fmla="*/ 2532060 h 3309108"/>
                  <a:gd name="connsiteX97" fmla="*/ 4026317 w 5548522"/>
                  <a:gd name="connsiteY97" fmla="*/ 2498053 h 3309108"/>
                  <a:gd name="connsiteX98" fmla="*/ 4211656 w 5548522"/>
                  <a:gd name="connsiteY98" fmla="*/ 2390147 h 3309108"/>
                  <a:gd name="connsiteX99" fmla="*/ 4242083 w 5548522"/>
                  <a:gd name="connsiteY99" fmla="*/ 2382054 h 3309108"/>
                  <a:gd name="connsiteX100" fmla="*/ 4749587 w 5548522"/>
                  <a:gd name="connsiteY100" fmla="*/ 2349968 h 3309108"/>
                  <a:gd name="connsiteX101" fmla="*/ 4777975 w 5548522"/>
                  <a:gd name="connsiteY101" fmla="*/ 2355868 h 3309108"/>
                  <a:gd name="connsiteX102" fmla="*/ 4965272 w 5548522"/>
                  <a:gd name="connsiteY102" fmla="*/ 2464036 h 3309108"/>
                  <a:gd name="connsiteX103" fmla="*/ 4961356 w 5548522"/>
                  <a:gd name="connsiteY103" fmla="*/ 2498126 h 3309108"/>
                  <a:gd name="connsiteX104" fmla="*/ 4775365 w 5548522"/>
                  <a:gd name="connsiteY104" fmla="*/ 2606294 h 3309108"/>
                  <a:gd name="connsiteX105" fmla="*/ 4716631 w 5548522"/>
                  <a:gd name="connsiteY105" fmla="*/ 2608261 h 3309108"/>
                  <a:gd name="connsiteX106" fmla="*/ 4529335 w 5548522"/>
                  <a:gd name="connsiteY106" fmla="*/ 2500092 h 3309108"/>
                  <a:gd name="connsiteX107" fmla="*/ 4533250 w 5548522"/>
                  <a:gd name="connsiteY107" fmla="*/ 2466003 h 3309108"/>
                  <a:gd name="connsiteX108" fmla="*/ 4719241 w 5548522"/>
                  <a:gd name="connsiteY108" fmla="*/ 2357835 h 3309108"/>
                  <a:gd name="connsiteX109" fmla="*/ 4749587 w 5548522"/>
                  <a:gd name="connsiteY109" fmla="*/ 2349968 h 3309108"/>
                  <a:gd name="connsiteX110" fmla="*/ 3525376 w 5548522"/>
                  <a:gd name="connsiteY110" fmla="*/ 2292690 h 3309108"/>
                  <a:gd name="connsiteX111" fmla="*/ 3553480 w 5548522"/>
                  <a:gd name="connsiteY111" fmla="*/ 2298262 h 3309108"/>
                  <a:gd name="connsiteX112" fmla="*/ 3741166 w 5548522"/>
                  <a:gd name="connsiteY112" fmla="*/ 2407086 h 3309108"/>
                  <a:gd name="connsiteX113" fmla="*/ 3736605 w 5548522"/>
                  <a:gd name="connsiteY113" fmla="*/ 2441175 h 3309108"/>
                  <a:gd name="connsiteX114" fmla="*/ 3551525 w 5548522"/>
                  <a:gd name="connsiteY114" fmla="*/ 2548688 h 3309108"/>
                  <a:gd name="connsiteX115" fmla="*/ 3492873 w 5548522"/>
                  <a:gd name="connsiteY115" fmla="*/ 2551310 h 3309108"/>
                  <a:gd name="connsiteX116" fmla="*/ 3305839 w 5548522"/>
                  <a:gd name="connsiteY116" fmla="*/ 2442486 h 3309108"/>
                  <a:gd name="connsiteX117" fmla="*/ 3309749 w 5548522"/>
                  <a:gd name="connsiteY117" fmla="*/ 2408397 h 3309108"/>
                  <a:gd name="connsiteX118" fmla="*/ 3494828 w 5548522"/>
                  <a:gd name="connsiteY118" fmla="*/ 2300885 h 3309108"/>
                  <a:gd name="connsiteX119" fmla="*/ 3525376 w 5548522"/>
                  <a:gd name="connsiteY119" fmla="*/ 2292690 h 3309108"/>
                  <a:gd name="connsiteX120" fmla="*/ 2958212 w 5548522"/>
                  <a:gd name="connsiteY120" fmla="*/ 2292670 h 3309108"/>
                  <a:gd name="connsiteX121" fmla="*/ 2986817 w 5548522"/>
                  <a:gd name="connsiteY121" fmla="*/ 2298206 h 3309108"/>
                  <a:gd name="connsiteX122" fmla="*/ 3286072 w 5548522"/>
                  <a:gd name="connsiteY122" fmla="*/ 2471437 h 3309108"/>
                  <a:gd name="connsiteX123" fmla="*/ 3282160 w 5548522"/>
                  <a:gd name="connsiteY123" fmla="*/ 2505301 h 3309108"/>
                  <a:gd name="connsiteX124" fmla="*/ 3061142 w 5548522"/>
                  <a:gd name="connsiteY124" fmla="*/ 2632294 h 3309108"/>
                  <a:gd name="connsiteX125" fmla="*/ 3002464 w 5548522"/>
                  <a:gd name="connsiteY125" fmla="*/ 2634899 h 3309108"/>
                  <a:gd name="connsiteX126" fmla="*/ 2702557 w 5548522"/>
                  <a:gd name="connsiteY126" fmla="*/ 2462319 h 3309108"/>
                  <a:gd name="connsiteX127" fmla="*/ 2707121 w 5548522"/>
                  <a:gd name="connsiteY127" fmla="*/ 2428455 h 3309108"/>
                  <a:gd name="connsiteX128" fmla="*/ 2928139 w 5548522"/>
                  <a:gd name="connsiteY128" fmla="*/ 2300811 h 3309108"/>
                  <a:gd name="connsiteX129" fmla="*/ 2958212 w 5548522"/>
                  <a:gd name="connsiteY129" fmla="*/ 2292670 h 3309108"/>
                  <a:gd name="connsiteX130" fmla="*/ 5164534 w 5548522"/>
                  <a:gd name="connsiteY130" fmla="*/ 2263867 h 3309108"/>
                  <a:gd name="connsiteX131" fmla="*/ 5192945 w 5548522"/>
                  <a:gd name="connsiteY131" fmla="*/ 2269401 h 3309108"/>
                  <a:gd name="connsiteX132" fmla="*/ 5538440 w 5548522"/>
                  <a:gd name="connsiteY132" fmla="*/ 2468626 h 3309108"/>
                  <a:gd name="connsiteX133" fmla="*/ 5533869 w 5548522"/>
                  <a:gd name="connsiteY133" fmla="*/ 2501830 h 3309108"/>
                  <a:gd name="connsiteX134" fmla="*/ 5348385 w 5548522"/>
                  <a:gd name="connsiteY134" fmla="*/ 2609255 h 3309108"/>
                  <a:gd name="connsiteX135" fmla="*/ 5289605 w 5548522"/>
                  <a:gd name="connsiteY135" fmla="*/ 2611208 h 3309108"/>
                  <a:gd name="connsiteX136" fmla="*/ 4944110 w 5548522"/>
                  <a:gd name="connsiteY136" fmla="*/ 2412634 h 3309108"/>
                  <a:gd name="connsiteX137" fmla="*/ 4948681 w 5548522"/>
                  <a:gd name="connsiteY137" fmla="*/ 2378779 h 3309108"/>
                  <a:gd name="connsiteX138" fmla="*/ 5134165 w 5548522"/>
                  <a:gd name="connsiteY138" fmla="*/ 2272005 h 3309108"/>
                  <a:gd name="connsiteX139" fmla="*/ 5164534 w 5548522"/>
                  <a:gd name="connsiteY139" fmla="*/ 2263867 h 3309108"/>
                  <a:gd name="connsiteX140" fmla="*/ 3951744 w 5548522"/>
                  <a:gd name="connsiteY140" fmla="*/ 2214675 h 3309108"/>
                  <a:gd name="connsiteX141" fmla="*/ 3980132 w 5548522"/>
                  <a:gd name="connsiteY141" fmla="*/ 2220493 h 3309108"/>
                  <a:gd name="connsiteX142" fmla="*/ 4167429 w 5548522"/>
                  <a:gd name="connsiteY142" fmla="*/ 2328661 h 3309108"/>
                  <a:gd name="connsiteX143" fmla="*/ 4163513 w 5548522"/>
                  <a:gd name="connsiteY143" fmla="*/ 2363406 h 3309108"/>
                  <a:gd name="connsiteX144" fmla="*/ 3977522 w 5548522"/>
                  <a:gd name="connsiteY144" fmla="*/ 2470919 h 3309108"/>
                  <a:gd name="connsiteX145" fmla="*/ 3918788 w 5548522"/>
                  <a:gd name="connsiteY145" fmla="*/ 2473541 h 3309108"/>
                  <a:gd name="connsiteX146" fmla="*/ 3731492 w 5548522"/>
                  <a:gd name="connsiteY146" fmla="*/ 2364717 h 3309108"/>
                  <a:gd name="connsiteX147" fmla="*/ 3736060 w 5548522"/>
                  <a:gd name="connsiteY147" fmla="*/ 2330628 h 3309108"/>
                  <a:gd name="connsiteX148" fmla="*/ 3921398 w 5548522"/>
                  <a:gd name="connsiteY148" fmla="*/ 2223116 h 3309108"/>
                  <a:gd name="connsiteX149" fmla="*/ 3951744 w 5548522"/>
                  <a:gd name="connsiteY149" fmla="*/ 2214675 h 3309108"/>
                  <a:gd name="connsiteX150" fmla="*/ 4461068 w 5548522"/>
                  <a:gd name="connsiteY150" fmla="*/ 2180433 h 3309108"/>
                  <a:gd name="connsiteX151" fmla="*/ 4489945 w 5548522"/>
                  <a:gd name="connsiteY151" fmla="*/ 2186564 h 3309108"/>
                  <a:gd name="connsiteX152" fmla="*/ 4677242 w 5548522"/>
                  <a:gd name="connsiteY152" fmla="*/ 2294471 h 3309108"/>
                  <a:gd name="connsiteX153" fmla="*/ 4672673 w 5548522"/>
                  <a:gd name="connsiteY153" fmla="*/ 2329132 h 3309108"/>
                  <a:gd name="connsiteX154" fmla="*/ 4486682 w 5548522"/>
                  <a:gd name="connsiteY154" fmla="*/ 2436384 h 3309108"/>
                  <a:gd name="connsiteX155" fmla="*/ 4428601 w 5548522"/>
                  <a:gd name="connsiteY155" fmla="*/ 2439000 h 3309108"/>
                  <a:gd name="connsiteX156" fmla="*/ 4241305 w 5548522"/>
                  <a:gd name="connsiteY156" fmla="*/ 2329785 h 3309108"/>
                  <a:gd name="connsiteX157" fmla="*/ 4245220 w 5548522"/>
                  <a:gd name="connsiteY157" fmla="*/ 2296432 h 3309108"/>
                  <a:gd name="connsiteX158" fmla="*/ 4431211 w 5548522"/>
                  <a:gd name="connsiteY158" fmla="*/ 2188526 h 3309108"/>
                  <a:gd name="connsiteX159" fmla="*/ 4461068 w 5548522"/>
                  <a:gd name="connsiteY159" fmla="*/ 2180433 h 3309108"/>
                  <a:gd name="connsiteX160" fmla="*/ 5287749 w 5548522"/>
                  <a:gd name="connsiteY160" fmla="*/ 2137156 h 3309108"/>
                  <a:gd name="connsiteX161" fmla="*/ 5316122 w 5548522"/>
                  <a:gd name="connsiteY161" fmla="*/ 2142731 h 3309108"/>
                  <a:gd name="connsiteX162" fmla="*/ 5504507 w 5548522"/>
                  <a:gd name="connsiteY162" fmla="*/ 2251611 h 3309108"/>
                  <a:gd name="connsiteX163" fmla="*/ 5499928 w 5548522"/>
                  <a:gd name="connsiteY163" fmla="*/ 2285719 h 3309108"/>
                  <a:gd name="connsiteX164" fmla="*/ 5438442 w 5548522"/>
                  <a:gd name="connsiteY164" fmla="*/ 2321138 h 3309108"/>
                  <a:gd name="connsiteX165" fmla="*/ 5379571 w 5548522"/>
                  <a:gd name="connsiteY165" fmla="*/ 2323761 h 3309108"/>
                  <a:gd name="connsiteX166" fmla="*/ 5191840 w 5548522"/>
                  <a:gd name="connsiteY166" fmla="*/ 2214881 h 3309108"/>
                  <a:gd name="connsiteX167" fmla="*/ 5196418 w 5548522"/>
                  <a:gd name="connsiteY167" fmla="*/ 2180773 h 3309108"/>
                  <a:gd name="connsiteX168" fmla="*/ 5257905 w 5548522"/>
                  <a:gd name="connsiteY168" fmla="*/ 2145354 h 3309108"/>
                  <a:gd name="connsiteX169" fmla="*/ 5287749 w 5548522"/>
                  <a:gd name="connsiteY169" fmla="*/ 2137156 h 3309108"/>
                  <a:gd name="connsiteX170" fmla="*/ 3237430 w 5548522"/>
                  <a:gd name="connsiteY170" fmla="*/ 2125387 h 3309108"/>
                  <a:gd name="connsiteX171" fmla="*/ 3265817 w 5548522"/>
                  <a:gd name="connsiteY171" fmla="*/ 2131205 h 3309108"/>
                  <a:gd name="connsiteX172" fmla="*/ 3453114 w 5548522"/>
                  <a:gd name="connsiteY172" fmla="*/ 2240029 h 3309108"/>
                  <a:gd name="connsiteX173" fmla="*/ 3449198 w 5548522"/>
                  <a:gd name="connsiteY173" fmla="*/ 2274118 h 3309108"/>
                  <a:gd name="connsiteX174" fmla="*/ 3263860 w 5548522"/>
                  <a:gd name="connsiteY174" fmla="*/ 2381631 h 3309108"/>
                  <a:gd name="connsiteX175" fmla="*/ 3205126 w 5548522"/>
                  <a:gd name="connsiteY175" fmla="*/ 2384253 h 3309108"/>
                  <a:gd name="connsiteX176" fmla="*/ 3017829 w 5548522"/>
                  <a:gd name="connsiteY176" fmla="*/ 2275429 h 3309108"/>
                  <a:gd name="connsiteX177" fmla="*/ 3021745 w 5548522"/>
                  <a:gd name="connsiteY177" fmla="*/ 2241340 h 3309108"/>
                  <a:gd name="connsiteX178" fmla="*/ 3207083 w 5548522"/>
                  <a:gd name="connsiteY178" fmla="*/ 2133828 h 3309108"/>
                  <a:gd name="connsiteX179" fmla="*/ 3237430 w 5548522"/>
                  <a:gd name="connsiteY179" fmla="*/ 2125387 h 3309108"/>
                  <a:gd name="connsiteX180" fmla="*/ 4887598 w 5548522"/>
                  <a:gd name="connsiteY180" fmla="*/ 2102665 h 3309108"/>
                  <a:gd name="connsiteX181" fmla="*/ 4916230 w 5548522"/>
                  <a:gd name="connsiteY181" fmla="*/ 2108796 h 3309108"/>
                  <a:gd name="connsiteX182" fmla="*/ 5103527 w 5548522"/>
                  <a:gd name="connsiteY182" fmla="*/ 2216703 h 3309108"/>
                  <a:gd name="connsiteX183" fmla="*/ 5099611 w 5548522"/>
                  <a:gd name="connsiteY183" fmla="*/ 2250710 h 3309108"/>
                  <a:gd name="connsiteX184" fmla="*/ 4913620 w 5548522"/>
                  <a:gd name="connsiteY184" fmla="*/ 2358616 h 3309108"/>
                  <a:gd name="connsiteX185" fmla="*/ 4854886 w 5548522"/>
                  <a:gd name="connsiteY185" fmla="*/ 2360578 h 3309108"/>
                  <a:gd name="connsiteX186" fmla="*/ 4667590 w 5548522"/>
                  <a:gd name="connsiteY186" fmla="*/ 2252671 h 3309108"/>
                  <a:gd name="connsiteX187" fmla="*/ 4672158 w 5548522"/>
                  <a:gd name="connsiteY187" fmla="*/ 2218664 h 3309108"/>
                  <a:gd name="connsiteX188" fmla="*/ 4857496 w 5548522"/>
                  <a:gd name="connsiteY188" fmla="*/ 2110758 h 3309108"/>
                  <a:gd name="connsiteX189" fmla="*/ 4887598 w 5548522"/>
                  <a:gd name="connsiteY189" fmla="*/ 2102665 h 3309108"/>
                  <a:gd name="connsiteX190" fmla="*/ 3663225 w 5548522"/>
                  <a:gd name="connsiteY190" fmla="*/ 2047618 h 3309108"/>
                  <a:gd name="connsiteX191" fmla="*/ 3692102 w 5548522"/>
                  <a:gd name="connsiteY191" fmla="*/ 2053436 h 3309108"/>
                  <a:gd name="connsiteX192" fmla="*/ 3879399 w 5548522"/>
                  <a:gd name="connsiteY192" fmla="*/ 2162260 h 3309108"/>
                  <a:gd name="connsiteX193" fmla="*/ 3875483 w 5548522"/>
                  <a:gd name="connsiteY193" fmla="*/ 2196349 h 3309108"/>
                  <a:gd name="connsiteX194" fmla="*/ 3689492 w 5548522"/>
                  <a:gd name="connsiteY194" fmla="*/ 2303862 h 3309108"/>
                  <a:gd name="connsiteX195" fmla="*/ 3630758 w 5548522"/>
                  <a:gd name="connsiteY195" fmla="*/ 2306484 h 3309108"/>
                  <a:gd name="connsiteX196" fmla="*/ 3442809 w 5548522"/>
                  <a:gd name="connsiteY196" fmla="*/ 2197660 h 3309108"/>
                  <a:gd name="connsiteX197" fmla="*/ 3447377 w 5548522"/>
                  <a:gd name="connsiteY197" fmla="*/ 2163571 h 3309108"/>
                  <a:gd name="connsiteX198" fmla="*/ 3633368 w 5548522"/>
                  <a:gd name="connsiteY198" fmla="*/ 2056059 h 3309108"/>
                  <a:gd name="connsiteX199" fmla="*/ 3663225 w 5548522"/>
                  <a:gd name="connsiteY199" fmla="*/ 2047618 h 3309108"/>
                  <a:gd name="connsiteX200" fmla="*/ 4170648 w 5548522"/>
                  <a:gd name="connsiteY200" fmla="*/ 2013375 h 3309108"/>
                  <a:gd name="connsiteX201" fmla="*/ 4199035 w 5548522"/>
                  <a:gd name="connsiteY201" fmla="*/ 2019506 h 3309108"/>
                  <a:gd name="connsiteX202" fmla="*/ 4386332 w 5548522"/>
                  <a:gd name="connsiteY202" fmla="*/ 2128067 h 3309108"/>
                  <a:gd name="connsiteX203" fmla="*/ 4382416 w 5548522"/>
                  <a:gd name="connsiteY203" fmla="*/ 2162074 h 3309108"/>
                  <a:gd name="connsiteX204" fmla="*/ 4196425 w 5548522"/>
                  <a:gd name="connsiteY204" fmla="*/ 2268672 h 3309108"/>
                  <a:gd name="connsiteX205" fmla="*/ 4137691 w 5548522"/>
                  <a:gd name="connsiteY205" fmla="*/ 2271942 h 3309108"/>
                  <a:gd name="connsiteX206" fmla="*/ 3950395 w 5548522"/>
                  <a:gd name="connsiteY206" fmla="*/ 2162727 h 3309108"/>
                  <a:gd name="connsiteX207" fmla="*/ 3954963 w 5548522"/>
                  <a:gd name="connsiteY207" fmla="*/ 2129374 h 3309108"/>
                  <a:gd name="connsiteX208" fmla="*/ 4140301 w 5548522"/>
                  <a:gd name="connsiteY208" fmla="*/ 2021468 h 3309108"/>
                  <a:gd name="connsiteX209" fmla="*/ 4170648 w 5548522"/>
                  <a:gd name="connsiteY209" fmla="*/ 2013375 h 3309108"/>
                  <a:gd name="connsiteX210" fmla="*/ 4999637 w 5548522"/>
                  <a:gd name="connsiteY210" fmla="*/ 1970088 h 3309108"/>
                  <a:gd name="connsiteX211" fmla="*/ 5028091 w 5548522"/>
                  <a:gd name="connsiteY211" fmla="*/ 1975645 h 3309108"/>
                  <a:gd name="connsiteX212" fmla="*/ 5215822 w 5548522"/>
                  <a:gd name="connsiteY212" fmla="*/ 2084167 h 3309108"/>
                  <a:gd name="connsiteX213" fmla="*/ 5211898 w 5548522"/>
                  <a:gd name="connsiteY213" fmla="*/ 2118162 h 3309108"/>
                  <a:gd name="connsiteX214" fmla="*/ 5150411 w 5548522"/>
                  <a:gd name="connsiteY214" fmla="*/ 2154119 h 3309108"/>
                  <a:gd name="connsiteX215" fmla="*/ 5091540 w 5548522"/>
                  <a:gd name="connsiteY215" fmla="*/ 2156080 h 3309108"/>
                  <a:gd name="connsiteX216" fmla="*/ 4903809 w 5548522"/>
                  <a:gd name="connsiteY216" fmla="*/ 2048211 h 3309108"/>
                  <a:gd name="connsiteX217" fmla="*/ 4907733 w 5548522"/>
                  <a:gd name="connsiteY217" fmla="*/ 2013562 h 3309108"/>
                  <a:gd name="connsiteX218" fmla="*/ 4969220 w 5548522"/>
                  <a:gd name="connsiteY218" fmla="*/ 1978260 h 3309108"/>
                  <a:gd name="connsiteX219" fmla="*/ 4999637 w 5548522"/>
                  <a:gd name="connsiteY219" fmla="*/ 1970088 h 3309108"/>
                  <a:gd name="connsiteX220" fmla="*/ 2946274 w 5548522"/>
                  <a:gd name="connsiteY220" fmla="*/ 1958329 h 3309108"/>
                  <a:gd name="connsiteX221" fmla="*/ 2974906 w 5548522"/>
                  <a:gd name="connsiteY221" fmla="*/ 1964147 h 3309108"/>
                  <a:gd name="connsiteX222" fmla="*/ 3162203 w 5548522"/>
                  <a:gd name="connsiteY222" fmla="*/ 2072971 h 3309108"/>
                  <a:gd name="connsiteX223" fmla="*/ 3157634 w 5548522"/>
                  <a:gd name="connsiteY223" fmla="*/ 2107060 h 3309108"/>
                  <a:gd name="connsiteX224" fmla="*/ 2972296 w 5548522"/>
                  <a:gd name="connsiteY224" fmla="*/ 2214573 h 3309108"/>
                  <a:gd name="connsiteX225" fmla="*/ 2913562 w 5548522"/>
                  <a:gd name="connsiteY225" fmla="*/ 2216540 h 3309108"/>
                  <a:gd name="connsiteX226" fmla="*/ 2726266 w 5548522"/>
                  <a:gd name="connsiteY226" fmla="*/ 2108371 h 3309108"/>
                  <a:gd name="connsiteX227" fmla="*/ 2730834 w 5548522"/>
                  <a:gd name="connsiteY227" fmla="*/ 2074282 h 3309108"/>
                  <a:gd name="connsiteX228" fmla="*/ 2916172 w 5548522"/>
                  <a:gd name="connsiteY228" fmla="*/ 1966770 h 3309108"/>
                  <a:gd name="connsiteX229" fmla="*/ 2946274 w 5548522"/>
                  <a:gd name="connsiteY229" fmla="*/ 1958329 h 3309108"/>
                  <a:gd name="connsiteX230" fmla="*/ 4596933 w 5548522"/>
                  <a:gd name="connsiteY230" fmla="*/ 1935608 h 3309108"/>
                  <a:gd name="connsiteX231" fmla="*/ 4625320 w 5548522"/>
                  <a:gd name="connsiteY231" fmla="*/ 1941739 h 3309108"/>
                  <a:gd name="connsiteX232" fmla="*/ 4812617 w 5548522"/>
                  <a:gd name="connsiteY232" fmla="*/ 2049646 h 3309108"/>
                  <a:gd name="connsiteX233" fmla="*/ 4808701 w 5548522"/>
                  <a:gd name="connsiteY233" fmla="*/ 2083653 h 3309108"/>
                  <a:gd name="connsiteX234" fmla="*/ 4623363 w 5548522"/>
                  <a:gd name="connsiteY234" fmla="*/ 2190905 h 3309108"/>
                  <a:gd name="connsiteX235" fmla="*/ 4564629 w 5548522"/>
                  <a:gd name="connsiteY235" fmla="*/ 2193521 h 3309108"/>
                  <a:gd name="connsiteX236" fmla="*/ 4377332 w 5548522"/>
                  <a:gd name="connsiteY236" fmla="*/ 2084961 h 3309108"/>
                  <a:gd name="connsiteX237" fmla="*/ 4381248 w 5548522"/>
                  <a:gd name="connsiteY237" fmla="*/ 2051607 h 3309108"/>
                  <a:gd name="connsiteX238" fmla="*/ 4566586 w 5548522"/>
                  <a:gd name="connsiteY238" fmla="*/ 1943701 h 3309108"/>
                  <a:gd name="connsiteX239" fmla="*/ 4596933 w 5548522"/>
                  <a:gd name="connsiteY239" fmla="*/ 1935608 h 3309108"/>
                  <a:gd name="connsiteX240" fmla="*/ 3372475 w 5548522"/>
                  <a:gd name="connsiteY240" fmla="*/ 1880560 h 3309108"/>
                  <a:gd name="connsiteX241" fmla="*/ 3400823 w 5548522"/>
                  <a:gd name="connsiteY241" fmla="*/ 1886378 h 3309108"/>
                  <a:gd name="connsiteX242" fmla="*/ 3588509 w 5548522"/>
                  <a:gd name="connsiteY242" fmla="*/ 1995202 h 3309108"/>
                  <a:gd name="connsiteX243" fmla="*/ 3583948 w 5548522"/>
                  <a:gd name="connsiteY243" fmla="*/ 2029291 h 3309108"/>
                  <a:gd name="connsiteX244" fmla="*/ 3398216 w 5548522"/>
                  <a:gd name="connsiteY244" fmla="*/ 2136804 h 3309108"/>
                  <a:gd name="connsiteX245" fmla="*/ 3339564 w 5548522"/>
                  <a:gd name="connsiteY245" fmla="*/ 2138771 h 3309108"/>
                  <a:gd name="connsiteX246" fmla="*/ 3152530 w 5548522"/>
                  <a:gd name="connsiteY246" fmla="*/ 2030602 h 3309108"/>
                  <a:gd name="connsiteX247" fmla="*/ 3157092 w 5548522"/>
                  <a:gd name="connsiteY247" fmla="*/ 1996513 h 3309108"/>
                  <a:gd name="connsiteX248" fmla="*/ 3342171 w 5548522"/>
                  <a:gd name="connsiteY248" fmla="*/ 1889001 h 3309108"/>
                  <a:gd name="connsiteX249" fmla="*/ 3372475 w 5548522"/>
                  <a:gd name="connsiteY249" fmla="*/ 1880560 h 3309108"/>
                  <a:gd name="connsiteX250" fmla="*/ 3879492 w 5548522"/>
                  <a:gd name="connsiteY250" fmla="*/ 1846318 h 3309108"/>
                  <a:gd name="connsiteX251" fmla="*/ 3908124 w 5548522"/>
                  <a:gd name="connsiteY251" fmla="*/ 1852449 h 3309108"/>
                  <a:gd name="connsiteX252" fmla="*/ 4095421 w 5548522"/>
                  <a:gd name="connsiteY252" fmla="*/ 1960356 h 3309108"/>
                  <a:gd name="connsiteX253" fmla="*/ 4091505 w 5548522"/>
                  <a:gd name="connsiteY253" fmla="*/ 1995017 h 3309108"/>
                  <a:gd name="connsiteX254" fmla="*/ 3905514 w 5548522"/>
                  <a:gd name="connsiteY254" fmla="*/ 2102269 h 3309108"/>
                  <a:gd name="connsiteX255" fmla="*/ 3846780 w 5548522"/>
                  <a:gd name="connsiteY255" fmla="*/ 2104231 h 3309108"/>
                  <a:gd name="connsiteX256" fmla="*/ 3659484 w 5548522"/>
                  <a:gd name="connsiteY256" fmla="*/ 1996324 h 3309108"/>
                  <a:gd name="connsiteX257" fmla="*/ 3663399 w 5548522"/>
                  <a:gd name="connsiteY257" fmla="*/ 1962317 h 3309108"/>
                  <a:gd name="connsiteX258" fmla="*/ 3849390 w 5548522"/>
                  <a:gd name="connsiteY258" fmla="*/ 1854411 h 3309108"/>
                  <a:gd name="connsiteX259" fmla="*/ 3879492 w 5548522"/>
                  <a:gd name="connsiteY259" fmla="*/ 1846318 h 3309108"/>
                  <a:gd name="connsiteX260" fmla="*/ 4714242 w 5548522"/>
                  <a:gd name="connsiteY260" fmla="*/ 1803113 h 3309108"/>
                  <a:gd name="connsiteX261" fmla="*/ 4742941 w 5548522"/>
                  <a:gd name="connsiteY261" fmla="*/ 1809241 h 3309108"/>
                  <a:gd name="connsiteX262" fmla="*/ 4930671 w 5548522"/>
                  <a:gd name="connsiteY262" fmla="*/ 1917764 h 3309108"/>
                  <a:gd name="connsiteX263" fmla="*/ 4926747 w 5548522"/>
                  <a:gd name="connsiteY263" fmla="*/ 1951105 h 3309108"/>
                  <a:gd name="connsiteX264" fmla="*/ 4864606 w 5548522"/>
                  <a:gd name="connsiteY264" fmla="*/ 1987061 h 3309108"/>
                  <a:gd name="connsiteX265" fmla="*/ 4806390 w 5548522"/>
                  <a:gd name="connsiteY265" fmla="*/ 1989023 h 3309108"/>
                  <a:gd name="connsiteX266" fmla="*/ 4618660 w 5548522"/>
                  <a:gd name="connsiteY266" fmla="*/ 1881154 h 3309108"/>
                  <a:gd name="connsiteX267" fmla="*/ 4622584 w 5548522"/>
                  <a:gd name="connsiteY267" fmla="*/ 1846505 h 3309108"/>
                  <a:gd name="connsiteX268" fmla="*/ 4684071 w 5548522"/>
                  <a:gd name="connsiteY268" fmla="*/ 1811203 h 3309108"/>
                  <a:gd name="connsiteX269" fmla="*/ 4714242 w 5548522"/>
                  <a:gd name="connsiteY269" fmla="*/ 1803113 h 3309108"/>
                  <a:gd name="connsiteX270" fmla="*/ 2658164 w 5548522"/>
                  <a:gd name="connsiteY270" fmla="*/ 1791272 h 3309108"/>
                  <a:gd name="connsiteX271" fmla="*/ 2686592 w 5548522"/>
                  <a:gd name="connsiteY271" fmla="*/ 1797090 h 3309108"/>
                  <a:gd name="connsiteX272" fmla="*/ 2874151 w 5548522"/>
                  <a:gd name="connsiteY272" fmla="*/ 1905914 h 3309108"/>
                  <a:gd name="connsiteX273" fmla="*/ 2870230 w 5548522"/>
                  <a:gd name="connsiteY273" fmla="*/ 1940003 h 3309108"/>
                  <a:gd name="connsiteX274" fmla="*/ 2684632 w 5548522"/>
                  <a:gd name="connsiteY274" fmla="*/ 2047516 h 3309108"/>
                  <a:gd name="connsiteX275" fmla="*/ 2625815 w 5548522"/>
                  <a:gd name="connsiteY275" fmla="*/ 2050138 h 3309108"/>
                  <a:gd name="connsiteX276" fmla="*/ 2438257 w 5548522"/>
                  <a:gd name="connsiteY276" fmla="*/ 1941314 h 3309108"/>
                  <a:gd name="connsiteX277" fmla="*/ 2442178 w 5548522"/>
                  <a:gd name="connsiteY277" fmla="*/ 1907225 h 3309108"/>
                  <a:gd name="connsiteX278" fmla="*/ 2627776 w 5548522"/>
                  <a:gd name="connsiteY278" fmla="*/ 1799713 h 3309108"/>
                  <a:gd name="connsiteX279" fmla="*/ 2658164 w 5548522"/>
                  <a:gd name="connsiteY279" fmla="*/ 1791272 h 3309108"/>
                  <a:gd name="connsiteX280" fmla="*/ 4308658 w 5548522"/>
                  <a:gd name="connsiteY280" fmla="*/ 1768550 h 3309108"/>
                  <a:gd name="connsiteX281" fmla="*/ 4337290 w 5548522"/>
                  <a:gd name="connsiteY281" fmla="*/ 1774681 h 3309108"/>
                  <a:gd name="connsiteX282" fmla="*/ 4524587 w 5548522"/>
                  <a:gd name="connsiteY282" fmla="*/ 1882588 h 3309108"/>
                  <a:gd name="connsiteX283" fmla="*/ 4520671 w 5548522"/>
                  <a:gd name="connsiteY283" fmla="*/ 1916595 h 3309108"/>
                  <a:gd name="connsiteX284" fmla="*/ 4334680 w 5548522"/>
                  <a:gd name="connsiteY284" fmla="*/ 2024501 h 3309108"/>
                  <a:gd name="connsiteX285" fmla="*/ 4275946 w 5548522"/>
                  <a:gd name="connsiteY285" fmla="*/ 2026463 h 3309108"/>
                  <a:gd name="connsiteX286" fmla="*/ 4088650 w 5548522"/>
                  <a:gd name="connsiteY286" fmla="*/ 1917903 h 3309108"/>
                  <a:gd name="connsiteX287" fmla="*/ 4093218 w 5548522"/>
                  <a:gd name="connsiteY287" fmla="*/ 1884549 h 3309108"/>
                  <a:gd name="connsiteX288" fmla="*/ 4278556 w 5548522"/>
                  <a:gd name="connsiteY288" fmla="*/ 1776643 h 3309108"/>
                  <a:gd name="connsiteX289" fmla="*/ 4308658 w 5548522"/>
                  <a:gd name="connsiteY289" fmla="*/ 1768550 h 3309108"/>
                  <a:gd name="connsiteX290" fmla="*/ 3084284 w 5548522"/>
                  <a:gd name="connsiteY290" fmla="*/ 1713750 h 3309108"/>
                  <a:gd name="connsiteX291" fmla="*/ 3113161 w 5548522"/>
                  <a:gd name="connsiteY291" fmla="*/ 1719322 h 3309108"/>
                  <a:gd name="connsiteX292" fmla="*/ 3300458 w 5548522"/>
                  <a:gd name="connsiteY292" fmla="*/ 1828146 h 3309108"/>
                  <a:gd name="connsiteX293" fmla="*/ 3296542 w 5548522"/>
                  <a:gd name="connsiteY293" fmla="*/ 1861580 h 3309108"/>
                  <a:gd name="connsiteX294" fmla="*/ 3110551 w 5548522"/>
                  <a:gd name="connsiteY294" fmla="*/ 1969748 h 3309108"/>
                  <a:gd name="connsiteX295" fmla="*/ 3051817 w 5548522"/>
                  <a:gd name="connsiteY295" fmla="*/ 1971715 h 3309108"/>
                  <a:gd name="connsiteX296" fmla="*/ 2864521 w 5548522"/>
                  <a:gd name="connsiteY296" fmla="*/ 1863546 h 3309108"/>
                  <a:gd name="connsiteX297" fmla="*/ 2868436 w 5548522"/>
                  <a:gd name="connsiteY297" fmla="*/ 1829457 h 3309108"/>
                  <a:gd name="connsiteX298" fmla="*/ 3054427 w 5548522"/>
                  <a:gd name="connsiteY298" fmla="*/ 1721945 h 3309108"/>
                  <a:gd name="connsiteX299" fmla="*/ 3084284 w 5548522"/>
                  <a:gd name="connsiteY299" fmla="*/ 1713750 h 3309108"/>
                  <a:gd name="connsiteX300" fmla="*/ 3591622 w 5548522"/>
                  <a:gd name="connsiteY300" fmla="*/ 1681820 h 3309108"/>
                  <a:gd name="connsiteX301" fmla="*/ 3619726 w 5548522"/>
                  <a:gd name="connsiteY301" fmla="*/ 1687638 h 3309108"/>
                  <a:gd name="connsiteX302" fmla="*/ 3806761 w 5548522"/>
                  <a:gd name="connsiteY302" fmla="*/ 1796462 h 3309108"/>
                  <a:gd name="connsiteX303" fmla="*/ 3802851 w 5548522"/>
                  <a:gd name="connsiteY303" fmla="*/ 1829896 h 3309108"/>
                  <a:gd name="connsiteX304" fmla="*/ 3617119 w 5548522"/>
                  <a:gd name="connsiteY304" fmla="*/ 1938064 h 3309108"/>
                  <a:gd name="connsiteX305" fmla="*/ 3558467 w 5548522"/>
                  <a:gd name="connsiteY305" fmla="*/ 1940686 h 3309108"/>
                  <a:gd name="connsiteX306" fmla="*/ 3371433 w 5548522"/>
                  <a:gd name="connsiteY306" fmla="*/ 1831862 h 3309108"/>
                  <a:gd name="connsiteX307" fmla="*/ 3375995 w 5548522"/>
                  <a:gd name="connsiteY307" fmla="*/ 1797773 h 3309108"/>
                  <a:gd name="connsiteX308" fmla="*/ 3561074 w 5548522"/>
                  <a:gd name="connsiteY308" fmla="*/ 1690261 h 3309108"/>
                  <a:gd name="connsiteX309" fmla="*/ 3591622 w 5548522"/>
                  <a:gd name="connsiteY309" fmla="*/ 1681820 h 3309108"/>
                  <a:gd name="connsiteX310" fmla="*/ 4426571 w 5548522"/>
                  <a:gd name="connsiteY310" fmla="*/ 1638616 h 3309108"/>
                  <a:gd name="connsiteX311" fmla="*/ 4454645 w 5548522"/>
                  <a:gd name="connsiteY311" fmla="*/ 1644437 h 3309108"/>
                  <a:gd name="connsiteX312" fmla="*/ 4642670 w 5548522"/>
                  <a:gd name="connsiteY312" fmla="*/ 1753319 h 3309108"/>
                  <a:gd name="connsiteX313" fmla="*/ 4638100 w 5548522"/>
                  <a:gd name="connsiteY313" fmla="*/ 1786770 h 3309108"/>
                  <a:gd name="connsiteX314" fmla="*/ 4576731 w 5548522"/>
                  <a:gd name="connsiteY314" fmla="*/ 1822846 h 3309108"/>
                  <a:gd name="connsiteX315" fmla="*/ 4517973 w 5548522"/>
                  <a:gd name="connsiteY315" fmla="*/ 1825469 h 3309108"/>
                  <a:gd name="connsiteX316" fmla="*/ 4330600 w 5548522"/>
                  <a:gd name="connsiteY316" fmla="*/ 1716587 h 3309108"/>
                  <a:gd name="connsiteX317" fmla="*/ 4335170 w 5548522"/>
                  <a:gd name="connsiteY317" fmla="*/ 1682480 h 3309108"/>
                  <a:gd name="connsiteX318" fmla="*/ 4396539 w 5548522"/>
                  <a:gd name="connsiteY318" fmla="*/ 1647061 h 3309108"/>
                  <a:gd name="connsiteX319" fmla="*/ 4426571 w 5548522"/>
                  <a:gd name="connsiteY319" fmla="*/ 1638616 h 3309108"/>
                  <a:gd name="connsiteX320" fmla="*/ 2367578 w 5548522"/>
                  <a:gd name="connsiteY320" fmla="*/ 1624617 h 3309108"/>
                  <a:gd name="connsiteX321" fmla="*/ 2395966 w 5548522"/>
                  <a:gd name="connsiteY321" fmla="*/ 1630666 h 3309108"/>
                  <a:gd name="connsiteX322" fmla="*/ 2583263 w 5548522"/>
                  <a:gd name="connsiteY322" fmla="*/ 1739227 h 3309108"/>
                  <a:gd name="connsiteX323" fmla="*/ 2579347 w 5548522"/>
                  <a:gd name="connsiteY323" fmla="*/ 1773234 h 3309108"/>
                  <a:gd name="connsiteX324" fmla="*/ 2393356 w 5548522"/>
                  <a:gd name="connsiteY324" fmla="*/ 1880486 h 3309108"/>
                  <a:gd name="connsiteX325" fmla="*/ 2335275 w 5548522"/>
                  <a:gd name="connsiteY325" fmla="*/ 1883102 h 3309108"/>
                  <a:gd name="connsiteX326" fmla="*/ 2147326 w 5548522"/>
                  <a:gd name="connsiteY326" fmla="*/ 1774541 h 3309108"/>
                  <a:gd name="connsiteX327" fmla="*/ 2151894 w 5548522"/>
                  <a:gd name="connsiteY327" fmla="*/ 1740534 h 3309108"/>
                  <a:gd name="connsiteX328" fmla="*/ 2337232 w 5548522"/>
                  <a:gd name="connsiteY328" fmla="*/ 1633282 h 3309108"/>
                  <a:gd name="connsiteX329" fmla="*/ 2367578 w 5548522"/>
                  <a:gd name="connsiteY329" fmla="*/ 1624617 h 3309108"/>
                  <a:gd name="connsiteX330" fmla="*/ 4018072 w 5548522"/>
                  <a:gd name="connsiteY330" fmla="*/ 1601500 h 3309108"/>
                  <a:gd name="connsiteX331" fmla="*/ 4046378 w 5548522"/>
                  <a:gd name="connsiteY331" fmla="*/ 1607646 h 3309108"/>
                  <a:gd name="connsiteX332" fmla="*/ 4234327 w 5548522"/>
                  <a:gd name="connsiteY332" fmla="*/ 1715814 h 3309108"/>
                  <a:gd name="connsiteX333" fmla="*/ 4229759 w 5548522"/>
                  <a:gd name="connsiteY333" fmla="*/ 1750559 h 3309108"/>
                  <a:gd name="connsiteX334" fmla="*/ 4044421 w 5548522"/>
                  <a:gd name="connsiteY334" fmla="*/ 1858071 h 3309108"/>
                  <a:gd name="connsiteX335" fmla="*/ 3985687 w 5548522"/>
                  <a:gd name="connsiteY335" fmla="*/ 1860694 h 3309108"/>
                  <a:gd name="connsiteX336" fmla="*/ 3798390 w 5548522"/>
                  <a:gd name="connsiteY336" fmla="*/ 1751214 h 3309108"/>
                  <a:gd name="connsiteX337" fmla="*/ 3802306 w 5548522"/>
                  <a:gd name="connsiteY337" fmla="*/ 1717781 h 3309108"/>
                  <a:gd name="connsiteX338" fmla="*/ 3988297 w 5548522"/>
                  <a:gd name="connsiteY338" fmla="*/ 1609613 h 3309108"/>
                  <a:gd name="connsiteX339" fmla="*/ 4018072 w 5548522"/>
                  <a:gd name="connsiteY339" fmla="*/ 1601500 h 3309108"/>
                  <a:gd name="connsiteX340" fmla="*/ 2793616 w 5548522"/>
                  <a:gd name="connsiteY340" fmla="*/ 1546848 h 3309108"/>
                  <a:gd name="connsiteX341" fmla="*/ 2821883 w 5548522"/>
                  <a:gd name="connsiteY341" fmla="*/ 1552897 h 3309108"/>
                  <a:gd name="connsiteX342" fmla="*/ 3009569 w 5548522"/>
                  <a:gd name="connsiteY342" fmla="*/ 1661458 h 3309108"/>
                  <a:gd name="connsiteX343" fmla="*/ 3005008 w 5548522"/>
                  <a:gd name="connsiteY343" fmla="*/ 1694811 h 3309108"/>
                  <a:gd name="connsiteX344" fmla="*/ 2819276 w 5548522"/>
                  <a:gd name="connsiteY344" fmla="*/ 1802717 h 3309108"/>
                  <a:gd name="connsiteX345" fmla="*/ 2760624 w 5548522"/>
                  <a:gd name="connsiteY345" fmla="*/ 1804679 h 3309108"/>
                  <a:gd name="connsiteX346" fmla="*/ 2573590 w 5548522"/>
                  <a:gd name="connsiteY346" fmla="*/ 1696772 h 3309108"/>
                  <a:gd name="connsiteX347" fmla="*/ 2578152 w 5548522"/>
                  <a:gd name="connsiteY347" fmla="*/ 1662765 h 3309108"/>
                  <a:gd name="connsiteX348" fmla="*/ 2763883 w 5548522"/>
                  <a:gd name="connsiteY348" fmla="*/ 1555513 h 3309108"/>
                  <a:gd name="connsiteX349" fmla="*/ 2793616 w 5548522"/>
                  <a:gd name="connsiteY349" fmla="*/ 1546848 h 3309108"/>
                  <a:gd name="connsiteX350" fmla="*/ 3300797 w 5548522"/>
                  <a:gd name="connsiteY350" fmla="*/ 1511882 h 3309108"/>
                  <a:gd name="connsiteX351" fmla="*/ 3329184 w 5548522"/>
                  <a:gd name="connsiteY351" fmla="*/ 1517700 h 3309108"/>
                  <a:gd name="connsiteX352" fmla="*/ 3516481 w 5548522"/>
                  <a:gd name="connsiteY352" fmla="*/ 1626524 h 3309108"/>
                  <a:gd name="connsiteX353" fmla="*/ 3512565 w 5548522"/>
                  <a:gd name="connsiteY353" fmla="*/ 1659958 h 3309108"/>
                  <a:gd name="connsiteX354" fmla="*/ 3326574 w 5548522"/>
                  <a:gd name="connsiteY354" fmla="*/ 1768126 h 3309108"/>
                  <a:gd name="connsiteX355" fmla="*/ 3267840 w 5548522"/>
                  <a:gd name="connsiteY355" fmla="*/ 1770748 h 3309108"/>
                  <a:gd name="connsiteX356" fmla="*/ 3080544 w 5548522"/>
                  <a:gd name="connsiteY356" fmla="*/ 1661924 h 3309108"/>
                  <a:gd name="connsiteX357" fmla="*/ 3084459 w 5548522"/>
                  <a:gd name="connsiteY357" fmla="*/ 1627180 h 3309108"/>
                  <a:gd name="connsiteX358" fmla="*/ 3270450 w 5548522"/>
                  <a:gd name="connsiteY358" fmla="*/ 1520323 h 3309108"/>
                  <a:gd name="connsiteX359" fmla="*/ 3300797 w 5548522"/>
                  <a:gd name="connsiteY359" fmla="*/ 1511882 h 3309108"/>
                  <a:gd name="connsiteX360" fmla="*/ 1553275 w 5548522"/>
                  <a:gd name="connsiteY360" fmla="*/ 1483386 h 3309108"/>
                  <a:gd name="connsiteX361" fmla="*/ 1581163 w 5548522"/>
                  <a:gd name="connsiteY361" fmla="*/ 1489338 h 3309108"/>
                  <a:gd name="connsiteX362" fmla="*/ 1581720 w 5548522"/>
                  <a:gd name="connsiteY362" fmla="*/ 1489016 h 3309108"/>
                  <a:gd name="connsiteX363" fmla="*/ 1746497 w 5548522"/>
                  <a:gd name="connsiteY363" fmla="*/ 1584274 h 3309108"/>
                  <a:gd name="connsiteX364" fmla="*/ 1880483 w 5548522"/>
                  <a:gd name="connsiteY364" fmla="*/ 1661420 h 3309108"/>
                  <a:gd name="connsiteX365" fmla="*/ 1880764 w 5548522"/>
                  <a:gd name="connsiteY365" fmla="*/ 1661894 h 3309108"/>
                  <a:gd name="connsiteX366" fmla="*/ 2884379 w 5548522"/>
                  <a:gd name="connsiteY366" fmla="*/ 2242085 h 3309108"/>
                  <a:gd name="connsiteX367" fmla="*/ 2884379 w 5548522"/>
                  <a:gd name="connsiteY367" fmla="*/ 2276048 h 3309108"/>
                  <a:gd name="connsiteX368" fmla="*/ 2659107 w 5548522"/>
                  <a:gd name="connsiteY368" fmla="*/ 2406023 h 3309108"/>
                  <a:gd name="connsiteX369" fmla="*/ 2600340 w 5548522"/>
                  <a:gd name="connsiteY369" fmla="*/ 2406023 h 3309108"/>
                  <a:gd name="connsiteX370" fmla="*/ 1297028 w 5548522"/>
                  <a:gd name="connsiteY370" fmla="*/ 1653607 h 3309108"/>
                  <a:gd name="connsiteX371" fmla="*/ 1297889 w 5548522"/>
                  <a:gd name="connsiteY371" fmla="*/ 1653109 h 3309108"/>
                  <a:gd name="connsiteX372" fmla="*/ 1297620 w 5548522"/>
                  <a:gd name="connsiteY372" fmla="*/ 1652954 h 3309108"/>
                  <a:gd name="connsiteX373" fmla="*/ 1302184 w 5548522"/>
                  <a:gd name="connsiteY373" fmla="*/ 1619089 h 3309108"/>
                  <a:gd name="connsiteX374" fmla="*/ 1523202 w 5548522"/>
                  <a:gd name="connsiteY374" fmla="*/ 1491445 h 3309108"/>
                  <a:gd name="connsiteX375" fmla="*/ 1553275 w 5548522"/>
                  <a:gd name="connsiteY375" fmla="*/ 1483386 h 3309108"/>
                  <a:gd name="connsiteX376" fmla="*/ 2079061 w 5548522"/>
                  <a:gd name="connsiteY376" fmla="*/ 1457157 h 3309108"/>
                  <a:gd name="connsiteX377" fmla="*/ 2106999 w 5548522"/>
                  <a:gd name="connsiteY377" fmla="*/ 1462975 h 3309108"/>
                  <a:gd name="connsiteX378" fmla="*/ 2295211 w 5548522"/>
                  <a:gd name="connsiteY378" fmla="*/ 1571799 h 3309108"/>
                  <a:gd name="connsiteX379" fmla="*/ 2290636 w 5548522"/>
                  <a:gd name="connsiteY379" fmla="*/ 1605888 h 3309108"/>
                  <a:gd name="connsiteX380" fmla="*/ 2105038 w 5548522"/>
                  <a:gd name="connsiteY380" fmla="*/ 1713401 h 3309108"/>
                  <a:gd name="connsiteX381" fmla="*/ 2046222 w 5548522"/>
                  <a:gd name="connsiteY381" fmla="*/ 1716023 h 3309108"/>
                  <a:gd name="connsiteX382" fmla="*/ 1859317 w 5548522"/>
                  <a:gd name="connsiteY382" fmla="*/ 1607199 h 3309108"/>
                  <a:gd name="connsiteX383" fmla="*/ 1863238 w 5548522"/>
                  <a:gd name="connsiteY383" fmla="*/ 1573110 h 3309108"/>
                  <a:gd name="connsiteX384" fmla="*/ 2048182 w 5548522"/>
                  <a:gd name="connsiteY384" fmla="*/ 1465598 h 3309108"/>
                  <a:gd name="connsiteX385" fmla="*/ 2079061 w 5548522"/>
                  <a:gd name="connsiteY385" fmla="*/ 1457157 h 3309108"/>
                  <a:gd name="connsiteX386" fmla="*/ 3727082 w 5548522"/>
                  <a:gd name="connsiteY386" fmla="*/ 1434442 h 3309108"/>
                  <a:gd name="connsiteX387" fmla="*/ 3755469 w 5548522"/>
                  <a:gd name="connsiteY387" fmla="*/ 1440588 h 3309108"/>
                  <a:gd name="connsiteX388" fmla="*/ 3942766 w 5548522"/>
                  <a:gd name="connsiteY388" fmla="*/ 1548756 h 3309108"/>
                  <a:gd name="connsiteX389" fmla="*/ 3938850 w 5548522"/>
                  <a:gd name="connsiteY389" fmla="*/ 1582845 h 3309108"/>
                  <a:gd name="connsiteX390" fmla="*/ 3752859 w 5548522"/>
                  <a:gd name="connsiteY390" fmla="*/ 1690358 h 3309108"/>
                  <a:gd name="connsiteX391" fmla="*/ 3694778 w 5548522"/>
                  <a:gd name="connsiteY391" fmla="*/ 1693636 h 3309108"/>
                  <a:gd name="connsiteX392" fmla="*/ 3506829 w 5548522"/>
                  <a:gd name="connsiteY392" fmla="*/ 1584156 h 3309108"/>
                  <a:gd name="connsiteX393" fmla="*/ 3511397 w 5548522"/>
                  <a:gd name="connsiteY393" fmla="*/ 1550067 h 3309108"/>
                  <a:gd name="connsiteX394" fmla="*/ 3696735 w 5548522"/>
                  <a:gd name="connsiteY394" fmla="*/ 1442555 h 3309108"/>
                  <a:gd name="connsiteX395" fmla="*/ 3727082 w 5548522"/>
                  <a:gd name="connsiteY395" fmla="*/ 1434442 h 3309108"/>
                  <a:gd name="connsiteX396" fmla="*/ 2505833 w 5548522"/>
                  <a:gd name="connsiteY396" fmla="*/ 1379791 h 3309108"/>
                  <a:gd name="connsiteX397" fmla="*/ 2534220 w 5548522"/>
                  <a:gd name="connsiteY397" fmla="*/ 1385840 h 3309108"/>
                  <a:gd name="connsiteX398" fmla="*/ 2721517 w 5548522"/>
                  <a:gd name="connsiteY398" fmla="*/ 1494401 h 3309108"/>
                  <a:gd name="connsiteX399" fmla="*/ 2717601 w 5548522"/>
                  <a:gd name="connsiteY399" fmla="*/ 1527754 h 3309108"/>
                  <a:gd name="connsiteX400" fmla="*/ 2531610 w 5548522"/>
                  <a:gd name="connsiteY400" fmla="*/ 1635660 h 3309108"/>
                  <a:gd name="connsiteX401" fmla="*/ 2472876 w 5548522"/>
                  <a:gd name="connsiteY401" fmla="*/ 1637622 h 3309108"/>
                  <a:gd name="connsiteX402" fmla="*/ 2285580 w 5548522"/>
                  <a:gd name="connsiteY402" fmla="*/ 1529715 h 3309108"/>
                  <a:gd name="connsiteX403" fmla="*/ 2289495 w 5548522"/>
                  <a:gd name="connsiteY403" fmla="*/ 1495708 h 3309108"/>
                  <a:gd name="connsiteX404" fmla="*/ 2475486 w 5548522"/>
                  <a:gd name="connsiteY404" fmla="*/ 1388456 h 3309108"/>
                  <a:gd name="connsiteX405" fmla="*/ 2505833 w 5548522"/>
                  <a:gd name="connsiteY405" fmla="*/ 1379791 h 3309108"/>
                  <a:gd name="connsiteX406" fmla="*/ 3012765 w 5548522"/>
                  <a:gd name="connsiteY406" fmla="*/ 1344744 h 3309108"/>
                  <a:gd name="connsiteX407" fmla="*/ 3040787 w 5548522"/>
                  <a:gd name="connsiteY407" fmla="*/ 1349988 h 3309108"/>
                  <a:gd name="connsiteX408" fmla="*/ 3228473 w 5548522"/>
                  <a:gd name="connsiteY408" fmla="*/ 1459467 h 3309108"/>
                  <a:gd name="connsiteX409" fmla="*/ 3223912 w 5548522"/>
                  <a:gd name="connsiteY409" fmla="*/ 1492901 h 3309108"/>
                  <a:gd name="connsiteX410" fmla="*/ 3038180 w 5548522"/>
                  <a:gd name="connsiteY410" fmla="*/ 1601069 h 3309108"/>
                  <a:gd name="connsiteX411" fmla="*/ 2979528 w 5548522"/>
                  <a:gd name="connsiteY411" fmla="*/ 1603036 h 3309108"/>
                  <a:gd name="connsiteX412" fmla="*/ 2792494 w 5548522"/>
                  <a:gd name="connsiteY412" fmla="*/ 1494867 h 3309108"/>
                  <a:gd name="connsiteX413" fmla="*/ 2797056 w 5548522"/>
                  <a:gd name="connsiteY413" fmla="*/ 1460778 h 3309108"/>
                  <a:gd name="connsiteX414" fmla="*/ 2982787 w 5548522"/>
                  <a:gd name="connsiteY414" fmla="*/ 1353266 h 3309108"/>
                  <a:gd name="connsiteX415" fmla="*/ 3012765 w 5548522"/>
                  <a:gd name="connsiteY415" fmla="*/ 1344744 h 3309108"/>
                  <a:gd name="connsiteX416" fmla="*/ 1788637 w 5548522"/>
                  <a:gd name="connsiteY416" fmla="*/ 1290099 h 3309108"/>
                  <a:gd name="connsiteX417" fmla="*/ 1817024 w 5548522"/>
                  <a:gd name="connsiteY417" fmla="*/ 1295917 h 3309108"/>
                  <a:gd name="connsiteX418" fmla="*/ 2003668 w 5548522"/>
                  <a:gd name="connsiteY418" fmla="*/ 1404741 h 3309108"/>
                  <a:gd name="connsiteX419" fmla="*/ 1999752 w 5548522"/>
                  <a:gd name="connsiteY419" fmla="*/ 1438830 h 3309108"/>
                  <a:gd name="connsiteX420" fmla="*/ 1814414 w 5548522"/>
                  <a:gd name="connsiteY420" fmla="*/ 1546343 h 3309108"/>
                  <a:gd name="connsiteX421" fmla="*/ 1756333 w 5548522"/>
                  <a:gd name="connsiteY421" fmla="*/ 1548965 h 3309108"/>
                  <a:gd name="connsiteX422" fmla="*/ 1569036 w 5548522"/>
                  <a:gd name="connsiteY422" fmla="*/ 1440141 h 3309108"/>
                  <a:gd name="connsiteX423" fmla="*/ 1572952 w 5548522"/>
                  <a:gd name="connsiteY423" fmla="*/ 1406052 h 3309108"/>
                  <a:gd name="connsiteX424" fmla="*/ 1758290 w 5548522"/>
                  <a:gd name="connsiteY424" fmla="*/ 1298539 h 3309108"/>
                  <a:gd name="connsiteX425" fmla="*/ 1788637 w 5548522"/>
                  <a:gd name="connsiteY425" fmla="*/ 1290099 h 3309108"/>
                  <a:gd name="connsiteX426" fmla="*/ 3438806 w 5548522"/>
                  <a:gd name="connsiteY426" fmla="*/ 1267303 h 3309108"/>
                  <a:gd name="connsiteX427" fmla="*/ 3467438 w 5548522"/>
                  <a:gd name="connsiteY427" fmla="*/ 1272875 h 3309108"/>
                  <a:gd name="connsiteX428" fmla="*/ 3654735 w 5548522"/>
                  <a:gd name="connsiteY428" fmla="*/ 1381699 h 3309108"/>
                  <a:gd name="connsiteX429" fmla="*/ 3650166 w 5548522"/>
                  <a:gd name="connsiteY429" fmla="*/ 1415788 h 3309108"/>
                  <a:gd name="connsiteX430" fmla="*/ 3464828 w 5548522"/>
                  <a:gd name="connsiteY430" fmla="*/ 1523301 h 3309108"/>
                  <a:gd name="connsiteX431" fmla="*/ 3406094 w 5548522"/>
                  <a:gd name="connsiteY431" fmla="*/ 1525923 h 3309108"/>
                  <a:gd name="connsiteX432" fmla="*/ 3218798 w 5548522"/>
                  <a:gd name="connsiteY432" fmla="*/ 1417755 h 3309108"/>
                  <a:gd name="connsiteX433" fmla="*/ 3222713 w 5548522"/>
                  <a:gd name="connsiteY433" fmla="*/ 1383010 h 3309108"/>
                  <a:gd name="connsiteX434" fmla="*/ 3408704 w 5548522"/>
                  <a:gd name="connsiteY434" fmla="*/ 1275497 h 3309108"/>
                  <a:gd name="connsiteX435" fmla="*/ 3438806 w 5548522"/>
                  <a:gd name="connsiteY435" fmla="*/ 1267303 h 3309108"/>
                  <a:gd name="connsiteX436" fmla="*/ 1135225 w 5548522"/>
                  <a:gd name="connsiteY436" fmla="*/ 1241115 h 3309108"/>
                  <a:gd name="connsiteX437" fmla="*/ 1163585 w 5548522"/>
                  <a:gd name="connsiteY437" fmla="*/ 1246895 h 3309108"/>
                  <a:gd name="connsiteX438" fmla="*/ 1462840 w 5548522"/>
                  <a:gd name="connsiteY438" fmla="*/ 1419475 h 3309108"/>
                  <a:gd name="connsiteX439" fmla="*/ 1458928 w 5548522"/>
                  <a:gd name="connsiteY439" fmla="*/ 1453340 h 3309108"/>
                  <a:gd name="connsiteX440" fmla="*/ 1237910 w 5548522"/>
                  <a:gd name="connsiteY440" fmla="*/ 1580985 h 3309108"/>
                  <a:gd name="connsiteX441" fmla="*/ 1179233 w 5548522"/>
                  <a:gd name="connsiteY441" fmla="*/ 1582938 h 3309108"/>
                  <a:gd name="connsiteX442" fmla="*/ 879978 w 5548522"/>
                  <a:gd name="connsiteY442" fmla="*/ 1410358 h 3309108"/>
                  <a:gd name="connsiteX443" fmla="*/ 883890 w 5548522"/>
                  <a:gd name="connsiteY443" fmla="*/ 1376493 h 3309108"/>
                  <a:gd name="connsiteX444" fmla="*/ 1104908 w 5548522"/>
                  <a:gd name="connsiteY444" fmla="*/ 1249500 h 3309108"/>
                  <a:gd name="connsiteX445" fmla="*/ 1135225 w 5548522"/>
                  <a:gd name="connsiteY445" fmla="*/ 1241115 h 3309108"/>
                  <a:gd name="connsiteX446" fmla="*/ 2214677 w 5548522"/>
                  <a:gd name="connsiteY446" fmla="*/ 1212248 h 3309108"/>
                  <a:gd name="connsiteX447" fmla="*/ 2243309 w 5548522"/>
                  <a:gd name="connsiteY447" fmla="*/ 1218148 h 3309108"/>
                  <a:gd name="connsiteX448" fmla="*/ 2430606 w 5548522"/>
                  <a:gd name="connsiteY448" fmla="*/ 1326316 h 3309108"/>
                  <a:gd name="connsiteX449" fmla="*/ 2426037 w 5548522"/>
                  <a:gd name="connsiteY449" fmla="*/ 1361061 h 3309108"/>
                  <a:gd name="connsiteX450" fmla="*/ 2240699 w 5548522"/>
                  <a:gd name="connsiteY450" fmla="*/ 1468574 h 3309108"/>
                  <a:gd name="connsiteX451" fmla="*/ 2181965 w 5548522"/>
                  <a:gd name="connsiteY451" fmla="*/ 1471196 h 3309108"/>
                  <a:gd name="connsiteX452" fmla="*/ 1994016 w 5548522"/>
                  <a:gd name="connsiteY452" fmla="*/ 1362372 h 3309108"/>
                  <a:gd name="connsiteX453" fmla="*/ 1998584 w 5548522"/>
                  <a:gd name="connsiteY453" fmla="*/ 1328283 h 3309108"/>
                  <a:gd name="connsiteX454" fmla="*/ 2184575 w 5548522"/>
                  <a:gd name="connsiteY454" fmla="*/ 1220115 h 3309108"/>
                  <a:gd name="connsiteX455" fmla="*/ 2214677 w 5548522"/>
                  <a:gd name="connsiteY455" fmla="*/ 1212248 h 3309108"/>
                  <a:gd name="connsiteX456" fmla="*/ 2721854 w 5548522"/>
                  <a:gd name="connsiteY456" fmla="*/ 1177684 h 3309108"/>
                  <a:gd name="connsiteX457" fmla="*/ 2750242 w 5548522"/>
                  <a:gd name="connsiteY457" fmla="*/ 1183584 h 3309108"/>
                  <a:gd name="connsiteX458" fmla="*/ 2937539 w 5548522"/>
                  <a:gd name="connsiteY458" fmla="*/ 1292408 h 3309108"/>
                  <a:gd name="connsiteX459" fmla="*/ 2933623 w 5548522"/>
                  <a:gd name="connsiteY459" fmla="*/ 1325842 h 3309108"/>
                  <a:gd name="connsiteX460" fmla="*/ 2747632 w 5548522"/>
                  <a:gd name="connsiteY460" fmla="*/ 1434010 h 3309108"/>
                  <a:gd name="connsiteX461" fmla="*/ 2688898 w 5548522"/>
                  <a:gd name="connsiteY461" fmla="*/ 1435977 h 3309108"/>
                  <a:gd name="connsiteX462" fmla="*/ 2501602 w 5548522"/>
                  <a:gd name="connsiteY462" fmla="*/ 1327808 h 3309108"/>
                  <a:gd name="connsiteX463" fmla="*/ 2505517 w 5548522"/>
                  <a:gd name="connsiteY463" fmla="*/ 1293719 h 3309108"/>
                  <a:gd name="connsiteX464" fmla="*/ 2691508 w 5548522"/>
                  <a:gd name="connsiteY464" fmla="*/ 1185551 h 3309108"/>
                  <a:gd name="connsiteX465" fmla="*/ 2721854 w 5548522"/>
                  <a:gd name="connsiteY465" fmla="*/ 1177684 h 3309108"/>
                  <a:gd name="connsiteX466" fmla="*/ 1500607 w 5548522"/>
                  <a:gd name="connsiteY466" fmla="*/ 1123288 h 3309108"/>
                  <a:gd name="connsiteX467" fmla="*/ 1528994 w 5548522"/>
                  <a:gd name="connsiteY467" fmla="*/ 1128860 h 3309108"/>
                  <a:gd name="connsiteX468" fmla="*/ 1716291 w 5548522"/>
                  <a:gd name="connsiteY468" fmla="*/ 1237684 h 3309108"/>
                  <a:gd name="connsiteX469" fmla="*/ 1711722 w 5548522"/>
                  <a:gd name="connsiteY469" fmla="*/ 1271773 h 3309108"/>
                  <a:gd name="connsiteX470" fmla="*/ 1526384 w 5548522"/>
                  <a:gd name="connsiteY470" fmla="*/ 1379286 h 3309108"/>
                  <a:gd name="connsiteX471" fmla="*/ 1467650 w 5548522"/>
                  <a:gd name="connsiteY471" fmla="*/ 1381908 h 3309108"/>
                  <a:gd name="connsiteX472" fmla="*/ 1280354 w 5548522"/>
                  <a:gd name="connsiteY472" fmla="*/ 1273084 h 3309108"/>
                  <a:gd name="connsiteX473" fmla="*/ 1284269 w 5548522"/>
                  <a:gd name="connsiteY473" fmla="*/ 1238995 h 3309108"/>
                  <a:gd name="connsiteX474" fmla="*/ 1470260 w 5548522"/>
                  <a:gd name="connsiteY474" fmla="*/ 1131482 h 3309108"/>
                  <a:gd name="connsiteX475" fmla="*/ 1500607 w 5548522"/>
                  <a:gd name="connsiteY475" fmla="*/ 1123288 h 3309108"/>
                  <a:gd name="connsiteX476" fmla="*/ 3147815 w 5548522"/>
                  <a:gd name="connsiteY476" fmla="*/ 1099917 h 3309108"/>
                  <a:gd name="connsiteX477" fmla="*/ 3176243 w 5548522"/>
                  <a:gd name="connsiteY477" fmla="*/ 1105162 h 3309108"/>
                  <a:gd name="connsiteX478" fmla="*/ 3363802 w 5548522"/>
                  <a:gd name="connsiteY478" fmla="*/ 1213985 h 3309108"/>
                  <a:gd name="connsiteX479" fmla="*/ 3359881 w 5548522"/>
                  <a:gd name="connsiteY479" fmla="*/ 1248075 h 3309108"/>
                  <a:gd name="connsiteX480" fmla="*/ 3174283 w 5548522"/>
                  <a:gd name="connsiteY480" fmla="*/ 1356243 h 3309108"/>
                  <a:gd name="connsiteX481" fmla="*/ 3115466 w 5548522"/>
                  <a:gd name="connsiteY481" fmla="*/ 1358209 h 3309108"/>
                  <a:gd name="connsiteX482" fmla="*/ 2927908 w 5548522"/>
                  <a:gd name="connsiteY482" fmla="*/ 1250041 h 3309108"/>
                  <a:gd name="connsiteX483" fmla="*/ 2931829 w 5548522"/>
                  <a:gd name="connsiteY483" fmla="*/ 1215952 h 3309108"/>
                  <a:gd name="connsiteX484" fmla="*/ 3117427 w 5548522"/>
                  <a:gd name="connsiteY484" fmla="*/ 1108439 h 3309108"/>
                  <a:gd name="connsiteX485" fmla="*/ 3147815 w 5548522"/>
                  <a:gd name="connsiteY485" fmla="*/ 1099917 h 3309108"/>
                  <a:gd name="connsiteX486" fmla="*/ 845818 w 5548522"/>
                  <a:gd name="connsiteY486" fmla="*/ 1074067 h 3309108"/>
                  <a:gd name="connsiteX487" fmla="*/ 874540 w 5548522"/>
                  <a:gd name="connsiteY487" fmla="*/ 1079869 h 3309108"/>
                  <a:gd name="connsiteX488" fmla="*/ 1062414 w 5548522"/>
                  <a:gd name="connsiteY488" fmla="*/ 1188389 h 3309108"/>
                  <a:gd name="connsiteX489" fmla="*/ 1057832 w 5548522"/>
                  <a:gd name="connsiteY489" fmla="*/ 1222383 h 3309108"/>
                  <a:gd name="connsiteX490" fmla="*/ 836572 w 5548522"/>
                  <a:gd name="connsiteY490" fmla="*/ 1350515 h 3309108"/>
                  <a:gd name="connsiteX491" fmla="*/ 777656 w 5548522"/>
                  <a:gd name="connsiteY491" fmla="*/ 1352476 h 3309108"/>
                  <a:gd name="connsiteX492" fmla="*/ 589127 w 5548522"/>
                  <a:gd name="connsiteY492" fmla="*/ 1243956 h 3309108"/>
                  <a:gd name="connsiteX493" fmla="*/ 593709 w 5548522"/>
                  <a:gd name="connsiteY493" fmla="*/ 1209962 h 3309108"/>
                  <a:gd name="connsiteX494" fmla="*/ 815624 w 5548522"/>
                  <a:gd name="connsiteY494" fmla="*/ 1082484 h 3309108"/>
                  <a:gd name="connsiteX495" fmla="*/ 845818 w 5548522"/>
                  <a:gd name="connsiteY495" fmla="*/ 1074067 h 3309108"/>
                  <a:gd name="connsiteX496" fmla="*/ 1926567 w 5548522"/>
                  <a:gd name="connsiteY496" fmla="*/ 1042713 h 3309108"/>
                  <a:gd name="connsiteX497" fmla="*/ 1954995 w 5548522"/>
                  <a:gd name="connsiteY497" fmla="*/ 1048844 h 3309108"/>
                  <a:gd name="connsiteX498" fmla="*/ 2142554 w 5548522"/>
                  <a:gd name="connsiteY498" fmla="*/ 1156751 h 3309108"/>
                  <a:gd name="connsiteX499" fmla="*/ 2138633 w 5548522"/>
                  <a:gd name="connsiteY499" fmla="*/ 1191412 h 3309108"/>
                  <a:gd name="connsiteX500" fmla="*/ 1952381 w 5548522"/>
                  <a:gd name="connsiteY500" fmla="*/ 1298665 h 3309108"/>
                  <a:gd name="connsiteX501" fmla="*/ 1893565 w 5548522"/>
                  <a:gd name="connsiteY501" fmla="*/ 1301281 h 3309108"/>
                  <a:gd name="connsiteX502" fmla="*/ 1706660 w 5548522"/>
                  <a:gd name="connsiteY502" fmla="*/ 1192066 h 3309108"/>
                  <a:gd name="connsiteX503" fmla="*/ 1710581 w 5548522"/>
                  <a:gd name="connsiteY503" fmla="*/ 1158713 h 3309108"/>
                  <a:gd name="connsiteX504" fmla="*/ 1896179 w 5548522"/>
                  <a:gd name="connsiteY504" fmla="*/ 1050806 h 3309108"/>
                  <a:gd name="connsiteX505" fmla="*/ 1926567 w 5548522"/>
                  <a:gd name="connsiteY505" fmla="*/ 1042713 h 3309108"/>
                  <a:gd name="connsiteX506" fmla="*/ 2433580 w 5548522"/>
                  <a:gd name="connsiteY506" fmla="*/ 1011029 h 3309108"/>
                  <a:gd name="connsiteX507" fmla="*/ 2462212 w 5548522"/>
                  <a:gd name="connsiteY507" fmla="*/ 1017160 h 3309108"/>
                  <a:gd name="connsiteX508" fmla="*/ 2649509 w 5548522"/>
                  <a:gd name="connsiteY508" fmla="*/ 1125067 h 3309108"/>
                  <a:gd name="connsiteX509" fmla="*/ 2644940 w 5548522"/>
                  <a:gd name="connsiteY509" fmla="*/ 1159074 h 3309108"/>
                  <a:gd name="connsiteX510" fmla="*/ 2458949 w 5548522"/>
                  <a:gd name="connsiteY510" fmla="*/ 1266981 h 3309108"/>
                  <a:gd name="connsiteX511" fmla="*/ 2400868 w 5548522"/>
                  <a:gd name="connsiteY511" fmla="*/ 1268943 h 3309108"/>
                  <a:gd name="connsiteX512" fmla="*/ 2212919 w 5548522"/>
                  <a:gd name="connsiteY512" fmla="*/ 1161036 h 3309108"/>
                  <a:gd name="connsiteX513" fmla="*/ 2217487 w 5548522"/>
                  <a:gd name="connsiteY513" fmla="*/ 1127029 h 3309108"/>
                  <a:gd name="connsiteX514" fmla="*/ 2403478 w 5548522"/>
                  <a:gd name="connsiteY514" fmla="*/ 1019122 h 3309108"/>
                  <a:gd name="connsiteX515" fmla="*/ 2433580 w 5548522"/>
                  <a:gd name="connsiteY515" fmla="*/ 1011029 h 3309108"/>
                  <a:gd name="connsiteX516" fmla="*/ 1209044 w 5548522"/>
                  <a:gd name="connsiteY516" fmla="*/ 955984 h 3309108"/>
                  <a:gd name="connsiteX517" fmla="*/ 1237432 w 5548522"/>
                  <a:gd name="connsiteY517" fmla="*/ 961802 h 3309108"/>
                  <a:gd name="connsiteX518" fmla="*/ 1424728 w 5548522"/>
                  <a:gd name="connsiteY518" fmla="*/ 1070626 h 3309108"/>
                  <a:gd name="connsiteX519" fmla="*/ 1420812 w 5548522"/>
                  <a:gd name="connsiteY519" fmla="*/ 1104715 h 3309108"/>
                  <a:gd name="connsiteX520" fmla="*/ 1235474 w 5548522"/>
                  <a:gd name="connsiteY520" fmla="*/ 1212228 h 3309108"/>
                  <a:gd name="connsiteX521" fmla="*/ 1176740 w 5548522"/>
                  <a:gd name="connsiteY521" fmla="*/ 1214850 h 3309108"/>
                  <a:gd name="connsiteX522" fmla="*/ 988791 w 5548522"/>
                  <a:gd name="connsiteY522" fmla="*/ 1106026 h 3309108"/>
                  <a:gd name="connsiteX523" fmla="*/ 993359 w 5548522"/>
                  <a:gd name="connsiteY523" fmla="*/ 1071937 h 3309108"/>
                  <a:gd name="connsiteX524" fmla="*/ 1178698 w 5548522"/>
                  <a:gd name="connsiteY524" fmla="*/ 964424 h 3309108"/>
                  <a:gd name="connsiteX525" fmla="*/ 1209044 w 5548522"/>
                  <a:gd name="connsiteY525" fmla="*/ 955984 h 3309108"/>
                  <a:gd name="connsiteX526" fmla="*/ 2860109 w 5548522"/>
                  <a:gd name="connsiteY526" fmla="*/ 933181 h 3309108"/>
                  <a:gd name="connsiteX527" fmla="*/ 2888497 w 5548522"/>
                  <a:gd name="connsiteY527" fmla="*/ 938739 h 3309108"/>
                  <a:gd name="connsiteX528" fmla="*/ 3075794 w 5548522"/>
                  <a:gd name="connsiteY528" fmla="*/ 1047300 h 3309108"/>
                  <a:gd name="connsiteX529" fmla="*/ 3071225 w 5548522"/>
                  <a:gd name="connsiteY529" fmla="*/ 1081307 h 3309108"/>
                  <a:gd name="connsiteX530" fmla="*/ 2885887 w 5548522"/>
                  <a:gd name="connsiteY530" fmla="*/ 1189214 h 3309108"/>
                  <a:gd name="connsiteX531" fmla="*/ 2827153 w 5548522"/>
                  <a:gd name="connsiteY531" fmla="*/ 1191176 h 3309108"/>
                  <a:gd name="connsiteX532" fmla="*/ 2639857 w 5548522"/>
                  <a:gd name="connsiteY532" fmla="*/ 1083269 h 3309108"/>
                  <a:gd name="connsiteX533" fmla="*/ 2644425 w 5548522"/>
                  <a:gd name="connsiteY533" fmla="*/ 1048608 h 3309108"/>
                  <a:gd name="connsiteX534" fmla="*/ 2829763 w 5548522"/>
                  <a:gd name="connsiteY534" fmla="*/ 941355 h 3309108"/>
                  <a:gd name="connsiteX535" fmla="*/ 2860109 w 5548522"/>
                  <a:gd name="connsiteY535" fmla="*/ 933181 h 3309108"/>
                  <a:gd name="connsiteX536" fmla="*/ 553300 w 5548522"/>
                  <a:gd name="connsiteY536" fmla="*/ 906934 h 3309108"/>
                  <a:gd name="connsiteX537" fmla="*/ 581650 w 5548522"/>
                  <a:gd name="connsiteY537" fmla="*/ 912830 h 3309108"/>
                  <a:gd name="connsiteX538" fmla="*/ 768694 w 5548522"/>
                  <a:gd name="connsiteY538" fmla="*/ 1020939 h 3309108"/>
                  <a:gd name="connsiteX539" fmla="*/ 764783 w 5548522"/>
                  <a:gd name="connsiteY539" fmla="*/ 1055665 h 3309108"/>
                  <a:gd name="connsiteX540" fmla="*/ 543850 w 5548522"/>
                  <a:gd name="connsiteY540" fmla="*/ 1184085 h 3309108"/>
                  <a:gd name="connsiteX541" fmla="*/ 485195 w 5548522"/>
                  <a:gd name="connsiteY541" fmla="*/ 1186051 h 3309108"/>
                  <a:gd name="connsiteX542" fmla="*/ 298152 w 5548522"/>
                  <a:gd name="connsiteY542" fmla="*/ 1077287 h 3309108"/>
                  <a:gd name="connsiteX543" fmla="*/ 302062 w 5548522"/>
                  <a:gd name="connsiteY543" fmla="*/ 1043871 h 3309108"/>
                  <a:gd name="connsiteX544" fmla="*/ 522995 w 5548522"/>
                  <a:gd name="connsiteY544" fmla="*/ 914796 h 3309108"/>
                  <a:gd name="connsiteX545" fmla="*/ 553300 w 5548522"/>
                  <a:gd name="connsiteY545" fmla="*/ 906934 h 3309108"/>
                  <a:gd name="connsiteX546" fmla="*/ 1635737 w 5548522"/>
                  <a:gd name="connsiteY546" fmla="*/ 875656 h 3309108"/>
                  <a:gd name="connsiteX547" fmla="*/ 1664369 w 5548522"/>
                  <a:gd name="connsiteY547" fmla="*/ 881787 h 3309108"/>
                  <a:gd name="connsiteX548" fmla="*/ 1851666 w 5548522"/>
                  <a:gd name="connsiteY548" fmla="*/ 989694 h 3309108"/>
                  <a:gd name="connsiteX549" fmla="*/ 1847750 w 5548522"/>
                  <a:gd name="connsiteY549" fmla="*/ 1024355 h 3309108"/>
                  <a:gd name="connsiteX550" fmla="*/ 1661759 w 5548522"/>
                  <a:gd name="connsiteY550" fmla="*/ 1130954 h 3309108"/>
                  <a:gd name="connsiteX551" fmla="*/ 1603025 w 5548522"/>
                  <a:gd name="connsiteY551" fmla="*/ 1134224 h 3309108"/>
                  <a:gd name="connsiteX552" fmla="*/ 1415729 w 5548522"/>
                  <a:gd name="connsiteY552" fmla="*/ 1025663 h 3309108"/>
                  <a:gd name="connsiteX553" fmla="*/ 1419644 w 5548522"/>
                  <a:gd name="connsiteY553" fmla="*/ 991656 h 3309108"/>
                  <a:gd name="connsiteX554" fmla="*/ 1605635 w 5548522"/>
                  <a:gd name="connsiteY554" fmla="*/ 883749 h 3309108"/>
                  <a:gd name="connsiteX555" fmla="*/ 1635737 w 5548522"/>
                  <a:gd name="connsiteY555" fmla="*/ 875656 h 3309108"/>
                  <a:gd name="connsiteX556" fmla="*/ 2137154 w 5548522"/>
                  <a:gd name="connsiteY556" fmla="*/ 841018 h 3309108"/>
                  <a:gd name="connsiteX557" fmla="*/ 2165542 w 5548522"/>
                  <a:gd name="connsiteY557" fmla="*/ 846590 h 3309108"/>
                  <a:gd name="connsiteX558" fmla="*/ 2352839 w 5548522"/>
                  <a:gd name="connsiteY558" fmla="*/ 955414 h 3309108"/>
                  <a:gd name="connsiteX559" fmla="*/ 2348923 w 5548522"/>
                  <a:gd name="connsiteY559" fmla="*/ 989503 h 3309108"/>
                  <a:gd name="connsiteX560" fmla="*/ 2163585 w 5548522"/>
                  <a:gd name="connsiteY560" fmla="*/ 1097016 h 3309108"/>
                  <a:gd name="connsiteX561" fmla="*/ 2104851 w 5548522"/>
                  <a:gd name="connsiteY561" fmla="*/ 1099638 h 3309108"/>
                  <a:gd name="connsiteX562" fmla="*/ 1916902 w 5548522"/>
                  <a:gd name="connsiteY562" fmla="*/ 990814 h 3309108"/>
                  <a:gd name="connsiteX563" fmla="*/ 1921470 w 5548522"/>
                  <a:gd name="connsiteY563" fmla="*/ 956725 h 3309108"/>
                  <a:gd name="connsiteX564" fmla="*/ 2106808 w 5548522"/>
                  <a:gd name="connsiteY564" fmla="*/ 849212 h 3309108"/>
                  <a:gd name="connsiteX565" fmla="*/ 2137154 w 5548522"/>
                  <a:gd name="connsiteY565" fmla="*/ 841018 h 3309108"/>
                  <a:gd name="connsiteX566" fmla="*/ 2568628 w 5548522"/>
                  <a:gd name="connsiteY566" fmla="*/ 766123 h 3309108"/>
                  <a:gd name="connsiteX567" fmla="*/ 2596935 w 5548522"/>
                  <a:gd name="connsiteY567" fmla="*/ 771681 h 3309108"/>
                  <a:gd name="connsiteX568" fmla="*/ 2784884 w 5548522"/>
                  <a:gd name="connsiteY568" fmla="*/ 880242 h 3309108"/>
                  <a:gd name="connsiteX569" fmla="*/ 2780315 w 5548522"/>
                  <a:gd name="connsiteY569" fmla="*/ 914249 h 3309108"/>
                  <a:gd name="connsiteX570" fmla="*/ 2594977 w 5548522"/>
                  <a:gd name="connsiteY570" fmla="*/ 1021502 h 3309108"/>
                  <a:gd name="connsiteX571" fmla="*/ 2536243 w 5548522"/>
                  <a:gd name="connsiteY571" fmla="*/ 1024118 h 3309108"/>
                  <a:gd name="connsiteX572" fmla="*/ 2348947 w 5548522"/>
                  <a:gd name="connsiteY572" fmla="*/ 915557 h 3309108"/>
                  <a:gd name="connsiteX573" fmla="*/ 2352862 w 5548522"/>
                  <a:gd name="connsiteY573" fmla="*/ 882204 h 3309108"/>
                  <a:gd name="connsiteX574" fmla="*/ 2538853 w 5548522"/>
                  <a:gd name="connsiteY574" fmla="*/ 774297 h 3309108"/>
                  <a:gd name="connsiteX575" fmla="*/ 2568628 w 5548522"/>
                  <a:gd name="connsiteY575" fmla="*/ 766123 h 3309108"/>
                  <a:gd name="connsiteX576" fmla="*/ 265025 w 5548522"/>
                  <a:gd name="connsiteY576" fmla="*/ 739958 h 3309108"/>
                  <a:gd name="connsiteX577" fmla="*/ 293619 w 5548522"/>
                  <a:gd name="connsiteY577" fmla="*/ 745773 h 3309108"/>
                  <a:gd name="connsiteX578" fmla="*/ 480663 w 5548522"/>
                  <a:gd name="connsiteY578" fmla="*/ 854537 h 3309108"/>
                  <a:gd name="connsiteX579" fmla="*/ 476752 w 5548522"/>
                  <a:gd name="connsiteY579" fmla="*/ 888608 h 3309108"/>
                  <a:gd name="connsiteX580" fmla="*/ 255167 w 5548522"/>
                  <a:gd name="connsiteY580" fmla="*/ 1016373 h 3309108"/>
                  <a:gd name="connsiteX581" fmla="*/ 197164 w 5548522"/>
                  <a:gd name="connsiteY581" fmla="*/ 1018994 h 3309108"/>
                  <a:gd name="connsiteX582" fmla="*/ 10121 w 5548522"/>
                  <a:gd name="connsiteY582" fmla="*/ 910230 h 3309108"/>
                  <a:gd name="connsiteX583" fmla="*/ 14031 w 5548522"/>
                  <a:gd name="connsiteY583" fmla="*/ 876814 h 3309108"/>
                  <a:gd name="connsiteX584" fmla="*/ 234964 w 5548522"/>
                  <a:gd name="connsiteY584" fmla="*/ 748394 h 3309108"/>
                  <a:gd name="connsiteX585" fmla="*/ 265025 w 5548522"/>
                  <a:gd name="connsiteY585" fmla="*/ 739958 h 3309108"/>
                  <a:gd name="connsiteX586" fmla="*/ 2825368 w 5548522"/>
                  <a:gd name="connsiteY586" fmla="*/ 714039 h 3309108"/>
                  <a:gd name="connsiteX587" fmla="*/ 2853849 w 5548522"/>
                  <a:gd name="connsiteY587" fmla="*/ 719861 h 3309108"/>
                  <a:gd name="connsiteX588" fmla="*/ 3040569 w 5548522"/>
                  <a:gd name="connsiteY588" fmla="*/ 828741 h 3309108"/>
                  <a:gd name="connsiteX589" fmla="*/ 3036652 w 5548522"/>
                  <a:gd name="connsiteY589" fmla="*/ 862193 h 3309108"/>
                  <a:gd name="connsiteX590" fmla="*/ 2975283 w 5548522"/>
                  <a:gd name="connsiteY590" fmla="*/ 898267 h 3309108"/>
                  <a:gd name="connsiteX591" fmla="*/ 2916525 w 5548522"/>
                  <a:gd name="connsiteY591" fmla="*/ 900891 h 3309108"/>
                  <a:gd name="connsiteX592" fmla="*/ 2729152 w 5548522"/>
                  <a:gd name="connsiteY592" fmla="*/ 792010 h 3309108"/>
                  <a:gd name="connsiteX593" fmla="*/ 2733722 w 5548522"/>
                  <a:gd name="connsiteY593" fmla="*/ 757903 h 3309108"/>
                  <a:gd name="connsiteX594" fmla="*/ 2794439 w 5548522"/>
                  <a:gd name="connsiteY594" fmla="*/ 722484 h 3309108"/>
                  <a:gd name="connsiteX595" fmla="*/ 2825368 w 5548522"/>
                  <a:gd name="connsiteY595" fmla="*/ 714039 h 3309108"/>
                  <a:gd name="connsiteX596" fmla="*/ 1341946 w 5548522"/>
                  <a:gd name="connsiteY596" fmla="*/ 708524 h 3309108"/>
                  <a:gd name="connsiteX597" fmla="*/ 1370578 w 5548522"/>
                  <a:gd name="connsiteY597" fmla="*/ 714096 h 3309108"/>
                  <a:gd name="connsiteX598" fmla="*/ 1557875 w 5548522"/>
                  <a:gd name="connsiteY598" fmla="*/ 822920 h 3309108"/>
                  <a:gd name="connsiteX599" fmla="*/ 1553959 w 5548522"/>
                  <a:gd name="connsiteY599" fmla="*/ 856354 h 3309108"/>
                  <a:gd name="connsiteX600" fmla="*/ 1367968 w 5548522"/>
                  <a:gd name="connsiteY600" fmla="*/ 964522 h 3309108"/>
                  <a:gd name="connsiteX601" fmla="*/ 1309234 w 5548522"/>
                  <a:gd name="connsiteY601" fmla="*/ 967144 h 3309108"/>
                  <a:gd name="connsiteX602" fmla="*/ 1121938 w 5548522"/>
                  <a:gd name="connsiteY602" fmla="*/ 858320 h 3309108"/>
                  <a:gd name="connsiteX603" fmla="*/ 1125853 w 5548522"/>
                  <a:gd name="connsiteY603" fmla="*/ 824231 h 3309108"/>
                  <a:gd name="connsiteX604" fmla="*/ 1311844 w 5548522"/>
                  <a:gd name="connsiteY604" fmla="*/ 716718 h 3309108"/>
                  <a:gd name="connsiteX605" fmla="*/ 1341946 w 5548522"/>
                  <a:gd name="connsiteY605" fmla="*/ 708524 h 3309108"/>
                  <a:gd name="connsiteX606" fmla="*/ 1840730 w 5548522"/>
                  <a:gd name="connsiteY606" fmla="*/ 667954 h 3309108"/>
                  <a:gd name="connsiteX607" fmla="*/ 1868586 w 5548522"/>
                  <a:gd name="connsiteY607" fmla="*/ 673772 h 3309108"/>
                  <a:gd name="connsiteX608" fmla="*/ 2056145 w 5548522"/>
                  <a:gd name="connsiteY608" fmla="*/ 782596 h 3309108"/>
                  <a:gd name="connsiteX609" fmla="*/ 2051570 w 5548522"/>
                  <a:gd name="connsiteY609" fmla="*/ 816685 h 3309108"/>
                  <a:gd name="connsiteX610" fmla="*/ 1866626 w 5548522"/>
                  <a:gd name="connsiteY610" fmla="*/ 924198 h 3309108"/>
                  <a:gd name="connsiteX611" fmla="*/ 1807809 w 5548522"/>
                  <a:gd name="connsiteY611" fmla="*/ 926820 h 3309108"/>
                  <a:gd name="connsiteX612" fmla="*/ 1620251 w 5548522"/>
                  <a:gd name="connsiteY612" fmla="*/ 817996 h 3309108"/>
                  <a:gd name="connsiteX613" fmla="*/ 1624172 w 5548522"/>
                  <a:gd name="connsiteY613" fmla="*/ 783907 h 3309108"/>
                  <a:gd name="connsiteX614" fmla="*/ 1810423 w 5548522"/>
                  <a:gd name="connsiteY614" fmla="*/ 676394 h 3309108"/>
                  <a:gd name="connsiteX615" fmla="*/ 1840730 w 5548522"/>
                  <a:gd name="connsiteY615" fmla="*/ 667954 h 3309108"/>
                  <a:gd name="connsiteX616" fmla="*/ 2280841 w 5548522"/>
                  <a:gd name="connsiteY616" fmla="*/ 599147 h 3309108"/>
                  <a:gd name="connsiteX617" fmla="*/ 2309189 w 5548522"/>
                  <a:gd name="connsiteY617" fmla="*/ 605278 h 3309108"/>
                  <a:gd name="connsiteX618" fmla="*/ 2496224 w 5548522"/>
                  <a:gd name="connsiteY618" fmla="*/ 713185 h 3309108"/>
                  <a:gd name="connsiteX619" fmla="*/ 2492314 w 5548522"/>
                  <a:gd name="connsiteY619" fmla="*/ 747192 h 3309108"/>
                  <a:gd name="connsiteX620" fmla="*/ 2306582 w 5548522"/>
                  <a:gd name="connsiteY620" fmla="*/ 855099 h 3309108"/>
                  <a:gd name="connsiteX621" fmla="*/ 2247930 w 5548522"/>
                  <a:gd name="connsiteY621" fmla="*/ 857061 h 3309108"/>
                  <a:gd name="connsiteX622" fmla="*/ 2060896 w 5548522"/>
                  <a:gd name="connsiteY622" fmla="*/ 748500 h 3309108"/>
                  <a:gd name="connsiteX623" fmla="*/ 2065458 w 5548522"/>
                  <a:gd name="connsiteY623" fmla="*/ 715147 h 3309108"/>
                  <a:gd name="connsiteX624" fmla="*/ 2250537 w 5548522"/>
                  <a:gd name="connsiteY624" fmla="*/ 607240 h 3309108"/>
                  <a:gd name="connsiteX625" fmla="*/ 2280841 w 5548522"/>
                  <a:gd name="connsiteY625" fmla="*/ 599147 h 3309108"/>
                  <a:gd name="connsiteX626" fmla="*/ 550388 w 5548522"/>
                  <a:gd name="connsiteY626" fmla="*/ 575778 h 3309108"/>
                  <a:gd name="connsiteX627" fmla="*/ 578810 w 5548522"/>
                  <a:gd name="connsiteY627" fmla="*/ 581586 h 3309108"/>
                  <a:gd name="connsiteX628" fmla="*/ 1131571 w 5548522"/>
                  <a:gd name="connsiteY628" fmla="*/ 900951 h 3309108"/>
                  <a:gd name="connsiteX629" fmla="*/ 1126997 w 5548522"/>
                  <a:gd name="connsiteY629" fmla="*/ 934982 h 3309108"/>
                  <a:gd name="connsiteX630" fmla="*/ 941437 w 5548522"/>
                  <a:gd name="connsiteY630" fmla="*/ 1042309 h 3309108"/>
                  <a:gd name="connsiteX631" fmla="*/ 882632 w 5548522"/>
                  <a:gd name="connsiteY631" fmla="*/ 1044927 h 3309108"/>
                  <a:gd name="connsiteX632" fmla="*/ 329872 w 5548522"/>
                  <a:gd name="connsiteY632" fmla="*/ 725562 h 3309108"/>
                  <a:gd name="connsiteX633" fmla="*/ 334445 w 5548522"/>
                  <a:gd name="connsiteY633" fmla="*/ 690877 h 3309108"/>
                  <a:gd name="connsiteX634" fmla="*/ 520006 w 5548522"/>
                  <a:gd name="connsiteY634" fmla="*/ 584204 h 3309108"/>
                  <a:gd name="connsiteX635" fmla="*/ 550388 w 5548522"/>
                  <a:gd name="connsiteY635" fmla="*/ 575778 h 3309108"/>
                  <a:gd name="connsiteX636" fmla="*/ 2536767 w 5548522"/>
                  <a:gd name="connsiteY636" fmla="*/ 547310 h 3309108"/>
                  <a:gd name="connsiteX637" fmla="*/ 2565167 w 5548522"/>
                  <a:gd name="connsiteY637" fmla="*/ 553459 h 3309108"/>
                  <a:gd name="connsiteX638" fmla="*/ 2752539 w 5548522"/>
                  <a:gd name="connsiteY638" fmla="*/ 661684 h 3309108"/>
                  <a:gd name="connsiteX639" fmla="*/ 2748622 w 5548522"/>
                  <a:gd name="connsiteY639" fmla="*/ 695791 h 3309108"/>
                  <a:gd name="connsiteX640" fmla="*/ 2687253 w 5548522"/>
                  <a:gd name="connsiteY640" fmla="*/ 731210 h 3309108"/>
                  <a:gd name="connsiteX641" fmla="*/ 2628495 w 5548522"/>
                  <a:gd name="connsiteY641" fmla="*/ 733834 h 3309108"/>
                  <a:gd name="connsiteX642" fmla="*/ 2441122 w 5548522"/>
                  <a:gd name="connsiteY642" fmla="*/ 624953 h 3309108"/>
                  <a:gd name="connsiteX643" fmla="*/ 2445039 w 5548522"/>
                  <a:gd name="connsiteY643" fmla="*/ 590846 h 3309108"/>
                  <a:gd name="connsiteX644" fmla="*/ 2506409 w 5548522"/>
                  <a:gd name="connsiteY644" fmla="*/ 555427 h 3309108"/>
                  <a:gd name="connsiteX645" fmla="*/ 2536767 w 5548522"/>
                  <a:gd name="connsiteY645" fmla="*/ 547310 h 3309108"/>
                  <a:gd name="connsiteX646" fmla="*/ 1543564 w 5548522"/>
                  <a:gd name="connsiteY646" fmla="*/ 498335 h 3309108"/>
                  <a:gd name="connsiteX647" fmla="*/ 1571831 w 5548522"/>
                  <a:gd name="connsiteY647" fmla="*/ 504466 h 3309108"/>
                  <a:gd name="connsiteX648" fmla="*/ 1759517 w 5548522"/>
                  <a:gd name="connsiteY648" fmla="*/ 612373 h 3309108"/>
                  <a:gd name="connsiteX649" fmla="*/ 1754956 w 5548522"/>
                  <a:gd name="connsiteY649" fmla="*/ 646380 h 3309108"/>
                  <a:gd name="connsiteX650" fmla="*/ 1569876 w 5548522"/>
                  <a:gd name="connsiteY650" fmla="*/ 754287 h 3309108"/>
                  <a:gd name="connsiteX651" fmla="*/ 1511224 w 5548522"/>
                  <a:gd name="connsiteY651" fmla="*/ 756249 h 3309108"/>
                  <a:gd name="connsiteX652" fmla="*/ 1323538 w 5548522"/>
                  <a:gd name="connsiteY652" fmla="*/ 648342 h 3309108"/>
                  <a:gd name="connsiteX653" fmla="*/ 1328100 w 5548522"/>
                  <a:gd name="connsiteY653" fmla="*/ 614335 h 3309108"/>
                  <a:gd name="connsiteX654" fmla="*/ 1513831 w 5548522"/>
                  <a:gd name="connsiteY654" fmla="*/ 506428 h 3309108"/>
                  <a:gd name="connsiteX655" fmla="*/ 1543564 w 5548522"/>
                  <a:gd name="connsiteY655" fmla="*/ 498335 h 3309108"/>
                  <a:gd name="connsiteX656" fmla="*/ 1992570 w 5548522"/>
                  <a:gd name="connsiteY656" fmla="*/ 432089 h 3309108"/>
                  <a:gd name="connsiteX657" fmla="*/ 2021243 w 5548522"/>
                  <a:gd name="connsiteY657" fmla="*/ 438220 h 3309108"/>
                  <a:gd name="connsiteX658" fmla="*/ 2208802 w 5548522"/>
                  <a:gd name="connsiteY658" fmla="*/ 546127 h 3309108"/>
                  <a:gd name="connsiteX659" fmla="*/ 2204881 w 5548522"/>
                  <a:gd name="connsiteY659" fmla="*/ 580788 h 3309108"/>
                  <a:gd name="connsiteX660" fmla="*/ 2018629 w 5548522"/>
                  <a:gd name="connsiteY660" fmla="*/ 688041 h 3309108"/>
                  <a:gd name="connsiteX661" fmla="*/ 1959813 w 5548522"/>
                  <a:gd name="connsiteY661" fmla="*/ 690657 h 3309108"/>
                  <a:gd name="connsiteX662" fmla="*/ 1772908 w 5548522"/>
                  <a:gd name="connsiteY662" fmla="*/ 582096 h 3309108"/>
                  <a:gd name="connsiteX663" fmla="*/ 1777482 w 5548522"/>
                  <a:gd name="connsiteY663" fmla="*/ 548089 h 3309108"/>
                  <a:gd name="connsiteX664" fmla="*/ 1962427 w 5548522"/>
                  <a:gd name="connsiteY664" fmla="*/ 440182 h 3309108"/>
                  <a:gd name="connsiteX665" fmla="*/ 1992570 w 5548522"/>
                  <a:gd name="connsiteY665" fmla="*/ 432089 h 3309108"/>
                  <a:gd name="connsiteX666" fmla="*/ 832135 w 5548522"/>
                  <a:gd name="connsiteY666" fmla="*/ 411836 h 3309108"/>
                  <a:gd name="connsiteX667" fmla="*/ 860769 w 5548522"/>
                  <a:gd name="connsiteY667" fmla="*/ 417380 h 3309108"/>
                  <a:gd name="connsiteX668" fmla="*/ 1264083 w 5548522"/>
                  <a:gd name="connsiteY668" fmla="*/ 650880 h 3309108"/>
                  <a:gd name="connsiteX669" fmla="*/ 1260168 w 5548522"/>
                  <a:gd name="connsiteY669" fmla="*/ 684144 h 3309108"/>
                  <a:gd name="connsiteX670" fmla="*/ 1074173 w 5548522"/>
                  <a:gd name="connsiteY670" fmla="*/ 791763 h 3309108"/>
                  <a:gd name="connsiteX671" fmla="*/ 1015438 w 5548522"/>
                  <a:gd name="connsiteY671" fmla="*/ 793719 h 3309108"/>
                  <a:gd name="connsiteX672" fmla="*/ 612123 w 5548522"/>
                  <a:gd name="connsiteY672" fmla="*/ 560871 h 3309108"/>
                  <a:gd name="connsiteX673" fmla="*/ 616691 w 5548522"/>
                  <a:gd name="connsiteY673" fmla="*/ 527607 h 3309108"/>
                  <a:gd name="connsiteX674" fmla="*/ 802033 w 5548522"/>
                  <a:gd name="connsiteY674" fmla="*/ 419989 h 3309108"/>
                  <a:gd name="connsiteX675" fmla="*/ 832135 w 5548522"/>
                  <a:gd name="connsiteY675" fmla="*/ 411836 h 3309108"/>
                  <a:gd name="connsiteX676" fmla="*/ 2252270 w 5548522"/>
                  <a:gd name="connsiteY676" fmla="*/ 383121 h 3309108"/>
                  <a:gd name="connsiteX677" fmla="*/ 2280670 w 5548522"/>
                  <a:gd name="connsiteY677" fmla="*/ 389250 h 3309108"/>
                  <a:gd name="connsiteX678" fmla="*/ 2468044 w 5548522"/>
                  <a:gd name="connsiteY678" fmla="*/ 497120 h 3309108"/>
                  <a:gd name="connsiteX679" fmla="*/ 2463474 w 5548522"/>
                  <a:gd name="connsiteY679" fmla="*/ 531116 h 3309108"/>
                  <a:gd name="connsiteX680" fmla="*/ 2402757 w 5548522"/>
                  <a:gd name="connsiteY680" fmla="*/ 567072 h 3309108"/>
                  <a:gd name="connsiteX681" fmla="*/ 2343999 w 5548522"/>
                  <a:gd name="connsiteY681" fmla="*/ 569033 h 3309108"/>
                  <a:gd name="connsiteX682" fmla="*/ 2155972 w 5548522"/>
                  <a:gd name="connsiteY682" fmla="*/ 461164 h 3309108"/>
                  <a:gd name="connsiteX683" fmla="*/ 2160542 w 5548522"/>
                  <a:gd name="connsiteY683" fmla="*/ 426514 h 3309108"/>
                  <a:gd name="connsiteX684" fmla="*/ 2221912 w 5548522"/>
                  <a:gd name="connsiteY684" fmla="*/ 391212 h 3309108"/>
                  <a:gd name="connsiteX685" fmla="*/ 2252270 w 5548522"/>
                  <a:gd name="connsiteY685" fmla="*/ 383121 h 3309108"/>
                  <a:gd name="connsiteX686" fmla="*/ 1705193 w 5548522"/>
                  <a:gd name="connsiteY686" fmla="*/ 264711 h 3309108"/>
                  <a:gd name="connsiteX687" fmla="*/ 1733866 w 5548522"/>
                  <a:gd name="connsiteY687" fmla="*/ 270529 h 3309108"/>
                  <a:gd name="connsiteX688" fmla="*/ 1920771 w 5548522"/>
                  <a:gd name="connsiteY688" fmla="*/ 378697 h 3309108"/>
                  <a:gd name="connsiteX689" fmla="*/ 1916196 w 5548522"/>
                  <a:gd name="connsiteY689" fmla="*/ 413442 h 3309108"/>
                  <a:gd name="connsiteX690" fmla="*/ 1731252 w 5548522"/>
                  <a:gd name="connsiteY690" fmla="*/ 520955 h 3309108"/>
                  <a:gd name="connsiteX691" fmla="*/ 1672435 w 5548522"/>
                  <a:gd name="connsiteY691" fmla="*/ 523577 h 3309108"/>
                  <a:gd name="connsiteX692" fmla="*/ 1484877 w 5548522"/>
                  <a:gd name="connsiteY692" fmla="*/ 414753 h 3309108"/>
                  <a:gd name="connsiteX693" fmla="*/ 1488798 w 5548522"/>
                  <a:gd name="connsiteY693" fmla="*/ 380664 h 3309108"/>
                  <a:gd name="connsiteX694" fmla="*/ 1675049 w 5548522"/>
                  <a:gd name="connsiteY694" fmla="*/ 273151 h 3309108"/>
                  <a:gd name="connsiteX695" fmla="*/ 1705193 w 5548522"/>
                  <a:gd name="connsiteY695" fmla="*/ 264711 h 3309108"/>
                  <a:gd name="connsiteX696" fmla="*/ 1114966 w 5548522"/>
                  <a:gd name="connsiteY696" fmla="*/ 250631 h 3309108"/>
                  <a:gd name="connsiteX697" fmla="*/ 1143393 w 5548522"/>
                  <a:gd name="connsiteY697" fmla="*/ 256766 h 3309108"/>
                  <a:gd name="connsiteX698" fmla="*/ 1472098 w 5548522"/>
                  <a:gd name="connsiteY698" fmla="*/ 445879 h 3309108"/>
                  <a:gd name="connsiteX699" fmla="*/ 1467523 w 5548522"/>
                  <a:gd name="connsiteY699" fmla="*/ 479906 h 3309108"/>
                  <a:gd name="connsiteX700" fmla="*/ 1281279 w 5548522"/>
                  <a:gd name="connsiteY700" fmla="*/ 587223 h 3309108"/>
                  <a:gd name="connsiteX701" fmla="*/ 1222465 w 5548522"/>
                  <a:gd name="connsiteY701" fmla="*/ 589841 h 3309108"/>
                  <a:gd name="connsiteX702" fmla="*/ 895067 w 5548522"/>
                  <a:gd name="connsiteY702" fmla="*/ 400073 h 3309108"/>
                  <a:gd name="connsiteX703" fmla="*/ 898988 w 5548522"/>
                  <a:gd name="connsiteY703" fmla="*/ 366046 h 3309108"/>
                  <a:gd name="connsiteX704" fmla="*/ 1084579 w 5548522"/>
                  <a:gd name="connsiteY704" fmla="*/ 258729 h 3309108"/>
                  <a:gd name="connsiteX705" fmla="*/ 1114966 w 5548522"/>
                  <a:gd name="connsiteY705" fmla="*/ 250631 h 3309108"/>
                  <a:gd name="connsiteX706" fmla="*/ 1963683 w 5548522"/>
                  <a:gd name="connsiteY706" fmla="*/ 216063 h 3309108"/>
                  <a:gd name="connsiteX707" fmla="*/ 1991864 w 5548522"/>
                  <a:gd name="connsiteY707" fmla="*/ 222192 h 3309108"/>
                  <a:gd name="connsiteX708" fmla="*/ 2179954 w 5548522"/>
                  <a:gd name="connsiteY708" fmla="*/ 330716 h 3309108"/>
                  <a:gd name="connsiteX709" fmla="*/ 2176022 w 5548522"/>
                  <a:gd name="connsiteY709" fmla="*/ 364058 h 3309108"/>
                  <a:gd name="connsiteX710" fmla="*/ 2114417 w 5548522"/>
                  <a:gd name="connsiteY710" fmla="*/ 400014 h 3309108"/>
                  <a:gd name="connsiteX711" fmla="*/ 2055434 w 5548522"/>
                  <a:gd name="connsiteY711" fmla="*/ 401975 h 3309108"/>
                  <a:gd name="connsiteX712" fmla="*/ 1867999 w 5548522"/>
                  <a:gd name="connsiteY712" fmla="*/ 294106 h 3309108"/>
                  <a:gd name="connsiteX713" fmla="*/ 1872587 w 5548522"/>
                  <a:gd name="connsiteY713" fmla="*/ 260110 h 3309108"/>
                  <a:gd name="connsiteX714" fmla="*/ 1933536 w 5548522"/>
                  <a:gd name="connsiteY714" fmla="*/ 224154 h 3309108"/>
                  <a:gd name="connsiteX715" fmla="*/ 1963683 w 5548522"/>
                  <a:gd name="connsiteY715" fmla="*/ 216063 h 3309108"/>
                  <a:gd name="connsiteX716" fmla="*/ 1416834 w 5548522"/>
                  <a:gd name="connsiteY716" fmla="*/ 97900 h 3309108"/>
                  <a:gd name="connsiteX717" fmla="*/ 1445466 w 5548522"/>
                  <a:gd name="connsiteY717" fmla="*/ 103472 h 3309108"/>
                  <a:gd name="connsiteX718" fmla="*/ 1632763 w 5548522"/>
                  <a:gd name="connsiteY718" fmla="*/ 212296 h 3309108"/>
                  <a:gd name="connsiteX719" fmla="*/ 1628847 w 5548522"/>
                  <a:gd name="connsiteY719" fmla="*/ 246385 h 3309108"/>
                  <a:gd name="connsiteX720" fmla="*/ 1442856 w 5548522"/>
                  <a:gd name="connsiteY720" fmla="*/ 353898 h 3309108"/>
                  <a:gd name="connsiteX721" fmla="*/ 1384122 w 5548522"/>
                  <a:gd name="connsiteY721" fmla="*/ 356520 h 3309108"/>
                  <a:gd name="connsiteX722" fmla="*/ 1196173 w 5548522"/>
                  <a:gd name="connsiteY722" fmla="*/ 247696 h 3309108"/>
                  <a:gd name="connsiteX723" fmla="*/ 1200741 w 5548522"/>
                  <a:gd name="connsiteY723" fmla="*/ 214262 h 3309108"/>
                  <a:gd name="connsiteX724" fmla="*/ 1386732 w 5548522"/>
                  <a:gd name="connsiteY724" fmla="*/ 106094 h 3309108"/>
                  <a:gd name="connsiteX725" fmla="*/ 1416834 w 5548522"/>
                  <a:gd name="connsiteY725" fmla="*/ 97900 h 3309108"/>
                  <a:gd name="connsiteX726" fmla="*/ 1589113 w 5548522"/>
                  <a:gd name="connsiteY726" fmla="*/ 52 h 3309108"/>
                  <a:gd name="connsiteX727" fmla="*/ 1617813 w 5548522"/>
                  <a:gd name="connsiteY727" fmla="*/ 6201 h 3309108"/>
                  <a:gd name="connsiteX728" fmla="*/ 1805544 w 5548522"/>
                  <a:gd name="connsiteY728" fmla="*/ 114426 h 3309108"/>
                  <a:gd name="connsiteX729" fmla="*/ 1801620 w 5548522"/>
                  <a:gd name="connsiteY729" fmla="*/ 148533 h 3309108"/>
                  <a:gd name="connsiteX730" fmla="*/ 1740133 w 5548522"/>
                  <a:gd name="connsiteY730" fmla="*/ 184608 h 3309108"/>
                  <a:gd name="connsiteX731" fmla="*/ 1681262 w 5548522"/>
                  <a:gd name="connsiteY731" fmla="*/ 186576 h 3309108"/>
                  <a:gd name="connsiteX732" fmla="*/ 1492877 w 5548522"/>
                  <a:gd name="connsiteY732" fmla="*/ 77695 h 3309108"/>
                  <a:gd name="connsiteX733" fmla="*/ 1497455 w 5548522"/>
                  <a:gd name="connsiteY733" fmla="*/ 44244 h 3309108"/>
                  <a:gd name="connsiteX734" fmla="*/ 1558942 w 5548522"/>
                  <a:gd name="connsiteY734" fmla="*/ 8169 h 3309108"/>
                  <a:gd name="connsiteX735" fmla="*/ 1589113 w 5548522"/>
                  <a:gd name="connsiteY735" fmla="*/ 52 h 330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</a:cxnLst>
                <a:rect l="l" t="t" r="r" b="b"/>
                <a:pathLst>
                  <a:path w="5548522" h="3309108">
                    <a:moveTo>
                      <a:pt x="4066988" y="3095890"/>
                    </a:moveTo>
                    <a:cubicBezTo>
                      <a:pt x="4075652" y="3095479"/>
                      <a:pt x="4084153" y="3096958"/>
                      <a:pt x="4090366" y="3100574"/>
                    </a:cubicBezTo>
                    <a:lnTo>
                      <a:pt x="4299624" y="3221529"/>
                    </a:lnTo>
                    <a:cubicBezTo>
                      <a:pt x="4312049" y="3228760"/>
                      <a:pt x="4310087" y="3241250"/>
                      <a:pt x="4296355" y="3249796"/>
                    </a:cubicBezTo>
                    <a:lnTo>
                      <a:pt x="4205458" y="3302385"/>
                    </a:lnTo>
                    <a:cubicBezTo>
                      <a:pt x="4191072" y="3310274"/>
                      <a:pt x="4169492" y="3311589"/>
                      <a:pt x="4157067" y="3304358"/>
                    </a:cubicBezTo>
                    <a:lnTo>
                      <a:pt x="3948463" y="3182745"/>
                    </a:lnTo>
                    <a:cubicBezTo>
                      <a:pt x="3935384" y="3175514"/>
                      <a:pt x="3937346" y="3163681"/>
                      <a:pt x="3951732" y="3155135"/>
                    </a:cubicBezTo>
                    <a:lnTo>
                      <a:pt x="4042629" y="3102546"/>
                    </a:lnTo>
                    <a:cubicBezTo>
                      <a:pt x="4049495" y="3098602"/>
                      <a:pt x="4058323" y="3096301"/>
                      <a:pt x="4066988" y="3095890"/>
                    </a:cubicBezTo>
                    <a:close/>
                    <a:moveTo>
                      <a:pt x="3775997" y="2928503"/>
                    </a:moveTo>
                    <a:cubicBezTo>
                      <a:pt x="3784743" y="2928093"/>
                      <a:pt x="3793245" y="2929572"/>
                      <a:pt x="3799457" y="2932859"/>
                    </a:cubicBezTo>
                    <a:lnTo>
                      <a:pt x="4008716" y="3055129"/>
                    </a:lnTo>
                    <a:cubicBezTo>
                      <a:pt x="4021141" y="3061702"/>
                      <a:pt x="4019179" y="3074192"/>
                      <a:pt x="4005447" y="3082738"/>
                    </a:cubicBezTo>
                    <a:lnTo>
                      <a:pt x="3914550" y="3135327"/>
                    </a:lnTo>
                    <a:cubicBezTo>
                      <a:pt x="3900163" y="3143873"/>
                      <a:pt x="3878583" y="3144531"/>
                      <a:pt x="3866158" y="3137300"/>
                    </a:cubicBezTo>
                    <a:lnTo>
                      <a:pt x="3656899" y="3015687"/>
                    </a:lnTo>
                    <a:cubicBezTo>
                      <a:pt x="3644474" y="3009113"/>
                      <a:pt x="3646436" y="2995966"/>
                      <a:pt x="3660168" y="2988077"/>
                    </a:cubicBezTo>
                    <a:lnTo>
                      <a:pt x="3751066" y="2935488"/>
                    </a:lnTo>
                    <a:cubicBezTo>
                      <a:pt x="3758259" y="2931215"/>
                      <a:pt x="3767250" y="2928914"/>
                      <a:pt x="3775997" y="2928503"/>
                    </a:cubicBezTo>
                    <a:close/>
                    <a:moveTo>
                      <a:pt x="3934412" y="2836491"/>
                    </a:moveTo>
                    <a:cubicBezTo>
                      <a:pt x="3943158" y="2836081"/>
                      <a:pt x="3951659" y="2837720"/>
                      <a:pt x="3957872" y="2841324"/>
                    </a:cubicBezTo>
                    <a:lnTo>
                      <a:pt x="4167130" y="2962573"/>
                    </a:lnTo>
                    <a:cubicBezTo>
                      <a:pt x="4179555" y="2969782"/>
                      <a:pt x="4177593" y="2982235"/>
                      <a:pt x="4163207" y="2990755"/>
                    </a:cubicBezTo>
                    <a:lnTo>
                      <a:pt x="4072964" y="3043187"/>
                    </a:lnTo>
                    <a:cubicBezTo>
                      <a:pt x="4058578" y="3051052"/>
                      <a:pt x="4036998" y="3052363"/>
                      <a:pt x="4024573" y="3045153"/>
                    </a:cubicBezTo>
                    <a:lnTo>
                      <a:pt x="3815315" y="2923905"/>
                    </a:lnTo>
                    <a:cubicBezTo>
                      <a:pt x="3802890" y="2916695"/>
                      <a:pt x="3804852" y="2904243"/>
                      <a:pt x="3818584" y="2895722"/>
                    </a:cubicBezTo>
                    <a:lnTo>
                      <a:pt x="3909481" y="2843946"/>
                    </a:lnTo>
                    <a:cubicBezTo>
                      <a:pt x="3916674" y="2839358"/>
                      <a:pt x="3925665" y="2836900"/>
                      <a:pt x="3934412" y="2836491"/>
                    </a:cubicBezTo>
                    <a:close/>
                    <a:moveTo>
                      <a:pt x="3485003" y="2761447"/>
                    </a:moveTo>
                    <a:cubicBezTo>
                      <a:pt x="3493668" y="2761036"/>
                      <a:pt x="3502005" y="2762515"/>
                      <a:pt x="3507891" y="2765802"/>
                    </a:cubicBezTo>
                    <a:lnTo>
                      <a:pt x="3717803" y="2887414"/>
                    </a:lnTo>
                    <a:cubicBezTo>
                      <a:pt x="3730228" y="2894645"/>
                      <a:pt x="3728266" y="2907135"/>
                      <a:pt x="3713880" y="2915681"/>
                    </a:cubicBezTo>
                    <a:lnTo>
                      <a:pt x="3623637" y="2968271"/>
                    </a:lnTo>
                    <a:cubicBezTo>
                      <a:pt x="3608597" y="2976816"/>
                      <a:pt x="3587017" y="2977474"/>
                      <a:pt x="3575246" y="2970243"/>
                    </a:cubicBezTo>
                    <a:lnTo>
                      <a:pt x="3365988" y="2848630"/>
                    </a:lnTo>
                    <a:cubicBezTo>
                      <a:pt x="3353563" y="2841399"/>
                      <a:pt x="3354871" y="2828909"/>
                      <a:pt x="3369257" y="2821020"/>
                    </a:cubicBezTo>
                    <a:lnTo>
                      <a:pt x="3460154" y="2768431"/>
                    </a:lnTo>
                    <a:cubicBezTo>
                      <a:pt x="3467347" y="2764158"/>
                      <a:pt x="3476339" y="2761857"/>
                      <a:pt x="3485003" y="2761447"/>
                    </a:cubicBezTo>
                    <a:close/>
                    <a:moveTo>
                      <a:pt x="4107563" y="2629431"/>
                    </a:moveTo>
                    <a:cubicBezTo>
                      <a:pt x="4118180" y="2629022"/>
                      <a:pt x="4128471" y="2630983"/>
                      <a:pt x="4135984" y="2635231"/>
                    </a:cubicBezTo>
                    <a:lnTo>
                      <a:pt x="4688744" y="2954162"/>
                    </a:lnTo>
                    <a:cubicBezTo>
                      <a:pt x="4703772" y="2962658"/>
                      <a:pt x="4701812" y="2978344"/>
                      <a:pt x="4684824" y="2988147"/>
                    </a:cubicBezTo>
                    <a:lnTo>
                      <a:pt x="4498610" y="3095982"/>
                    </a:lnTo>
                    <a:cubicBezTo>
                      <a:pt x="4480969" y="3105785"/>
                      <a:pt x="4454834" y="3107092"/>
                      <a:pt x="4439806" y="3097943"/>
                    </a:cubicBezTo>
                    <a:lnTo>
                      <a:pt x="3887700" y="2779012"/>
                    </a:lnTo>
                    <a:cubicBezTo>
                      <a:pt x="3872019" y="2770515"/>
                      <a:pt x="3873979" y="2754830"/>
                      <a:pt x="3891620" y="2745027"/>
                    </a:cubicBezTo>
                    <a:lnTo>
                      <a:pt x="4077180" y="2637845"/>
                    </a:lnTo>
                    <a:cubicBezTo>
                      <a:pt x="4086001" y="2632617"/>
                      <a:pt x="4096945" y="2629839"/>
                      <a:pt x="4107563" y="2629431"/>
                    </a:cubicBezTo>
                    <a:close/>
                    <a:moveTo>
                      <a:pt x="4536411" y="2551904"/>
                    </a:moveTo>
                    <a:cubicBezTo>
                      <a:pt x="4547014" y="2551414"/>
                      <a:pt x="4557291" y="2553209"/>
                      <a:pt x="4564795" y="2557452"/>
                    </a:cubicBezTo>
                    <a:lnTo>
                      <a:pt x="4973916" y="2793722"/>
                    </a:lnTo>
                    <a:cubicBezTo>
                      <a:pt x="4988924" y="2802207"/>
                      <a:pt x="4986966" y="2817218"/>
                      <a:pt x="4969348" y="2827661"/>
                    </a:cubicBezTo>
                    <a:lnTo>
                      <a:pt x="4784037" y="2934701"/>
                    </a:lnTo>
                    <a:cubicBezTo>
                      <a:pt x="4766419" y="2944491"/>
                      <a:pt x="4740319" y="2945796"/>
                      <a:pt x="4725311" y="2937311"/>
                    </a:cubicBezTo>
                    <a:lnTo>
                      <a:pt x="4316191" y="2701041"/>
                    </a:lnTo>
                    <a:cubicBezTo>
                      <a:pt x="4301183" y="2692557"/>
                      <a:pt x="4303141" y="2677545"/>
                      <a:pt x="4320758" y="2667102"/>
                    </a:cubicBezTo>
                    <a:lnTo>
                      <a:pt x="4506070" y="2560063"/>
                    </a:lnTo>
                    <a:cubicBezTo>
                      <a:pt x="4514878" y="2555167"/>
                      <a:pt x="4525808" y="2552393"/>
                      <a:pt x="4536411" y="2551904"/>
                    </a:cubicBezTo>
                    <a:close/>
                    <a:moveTo>
                      <a:pt x="3350072" y="2520224"/>
                    </a:moveTo>
                    <a:cubicBezTo>
                      <a:pt x="3360662" y="2519733"/>
                      <a:pt x="3370927" y="2521532"/>
                      <a:pt x="3378422" y="2525781"/>
                    </a:cubicBezTo>
                    <a:lnTo>
                      <a:pt x="3565466" y="2634300"/>
                    </a:lnTo>
                    <a:cubicBezTo>
                      <a:pt x="3580455" y="2642799"/>
                      <a:pt x="3579152" y="2658488"/>
                      <a:pt x="3560904" y="2668294"/>
                    </a:cubicBezTo>
                    <a:lnTo>
                      <a:pt x="3340622" y="2796426"/>
                    </a:lnTo>
                    <a:cubicBezTo>
                      <a:pt x="3323026" y="2806232"/>
                      <a:pt x="3296957" y="2807539"/>
                      <a:pt x="3281967" y="2799041"/>
                    </a:cubicBezTo>
                    <a:lnTo>
                      <a:pt x="3094272" y="2690521"/>
                    </a:lnTo>
                    <a:cubicBezTo>
                      <a:pt x="3079934" y="2682023"/>
                      <a:pt x="3081889" y="2666333"/>
                      <a:pt x="3098834" y="2656527"/>
                    </a:cubicBezTo>
                    <a:lnTo>
                      <a:pt x="3319767" y="2528395"/>
                    </a:lnTo>
                    <a:cubicBezTo>
                      <a:pt x="3328565" y="2523492"/>
                      <a:pt x="3339482" y="2520714"/>
                      <a:pt x="3350072" y="2520224"/>
                    </a:cubicBezTo>
                    <a:close/>
                    <a:moveTo>
                      <a:pt x="5040252" y="2517108"/>
                    </a:moveTo>
                    <a:cubicBezTo>
                      <a:pt x="5050761" y="2516699"/>
                      <a:pt x="5061025" y="2518665"/>
                      <a:pt x="5068519" y="2522926"/>
                    </a:cubicBezTo>
                    <a:lnTo>
                      <a:pt x="5256205" y="2631750"/>
                    </a:lnTo>
                    <a:cubicBezTo>
                      <a:pt x="5271194" y="2640272"/>
                      <a:pt x="5269239" y="2655350"/>
                      <a:pt x="5251644" y="2665184"/>
                    </a:cubicBezTo>
                    <a:lnTo>
                      <a:pt x="5065912" y="2773352"/>
                    </a:lnTo>
                    <a:cubicBezTo>
                      <a:pt x="5048969" y="2783185"/>
                      <a:pt x="5022249" y="2784496"/>
                      <a:pt x="5007912" y="2775319"/>
                    </a:cubicBezTo>
                    <a:lnTo>
                      <a:pt x="4820226" y="2667150"/>
                    </a:lnTo>
                    <a:cubicBezTo>
                      <a:pt x="4805237" y="2657973"/>
                      <a:pt x="4807192" y="2642895"/>
                      <a:pt x="4824788" y="2633061"/>
                    </a:cubicBezTo>
                    <a:lnTo>
                      <a:pt x="5010519" y="2525549"/>
                    </a:lnTo>
                    <a:cubicBezTo>
                      <a:pt x="5018991" y="2520304"/>
                      <a:pt x="5029744" y="2517518"/>
                      <a:pt x="5040252" y="2517108"/>
                    </a:cubicBezTo>
                    <a:close/>
                    <a:moveTo>
                      <a:pt x="3816369" y="2462627"/>
                    </a:moveTo>
                    <a:cubicBezTo>
                      <a:pt x="3826974" y="2462135"/>
                      <a:pt x="3837253" y="2463938"/>
                      <a:pt x="3844757" y="2468199"/>
                    </a:cubicBezTo>
                    <a:lnTo>
                      <a:pt x="4032054" y="2577023"/>
                    </a:lnTo>
                    <a:cubicBezTo>
                      <a:pt x="4047063" y="2585545"/>
                      <a:pt x="4045106" y="2601279"/>
                      <a:pt x="4028138" y="2611112"/>
                    </a:cubicBezTo>
                    <a:lnTo>
                      <a:pt x="3842147" y="2718625"/>
                    </a:lnTo>
                    <a:cubicBezTo>
                      <a:pt x="3824527" y="2728458"/>
                      <a:pt x="3798423" y="2729769"/>
                      <a:pt x="3784066" y="2721247"/>
                    </a:cubicBezTo>
                    <a:lnTo>
                      <a:pt x="3596117" y="2612423"/>
                    </a:lnTo>
                    <a:cubicBezTo>
                      <a:pt x="3581107" y="2603246"/>
                      <a:pt x="3583065" y="2588823"/>
                      <a:pt x="3600685" y="2578334"/>
                    </a:cubicBezTo>
                    <a:lnTo>
                      <a:pt x="3786023" y="2470822"/>
                    </a:lnTo>
                    <a:cubicBezTo>
                      <a:pt x="3794833" y="2465905"/>
                      <a:pt x="3805765" y="2463119"/>
                      <a:pt x="3816369" y="2462627"/>
                    </a:cubicBezTo>
                    <a:close/>
                    <a:moveTo>
                      <a:pt x="4242083" y="2382054"/>
                    </a:moveTo>
                    <a:cubicBezTo>
                      <a:pt x="4252770" y="2381645"/>
                      <a:pt x="4263211" y="2383607"/>
                      <a:pt x="4271042" y="2388185"/>
                    </a:cubicBezTo>
                    <a:lnTo>
                      <a:pt x="4457686" y="2496092"/>
                    </a:lnTo>
                    <a:cubicBezTo>
                      <a:pt x="4473348" y="2505247"/>
                      <a:pt x="4471391" y="2520943"/>
                      <a:pt x="4453770" y="2530753"/>
                    </a:cubicBezTo>
                    <a:lnTo>
                      <a:pt x="4267779" y="2638005"/>
                    </a:lnTo>
                    <a:cubicBezTo>
                      <a:pt x="4250812" y="2647815"/>
                      <a:pt x="4224708" y="2649123"/>
                      <a:pt x="4209045" y="2640621"/>
                    </a:cubicBezTo>
                    <a:lnTo>
                      <a:pt x="4021749" y="2532060"/>
                    </a:lnTo>
                    <a:cubicBezTo>
                      <a:pt x="4007392" y="2523559"/>
                      <a:pt x="4009350" y="2507863"/>
                      <a:pt x="4026317" y="2498053"/>
                    </a:cubicBezTo>
                    <a:lnTo>
                      <a:pt x="4211656" y="2390147"/>
                    </a:lnTo>
                    <a:cubicBezTo>
                      <a:pt x="4220466" y="2385242"/>
                      <a:pt x="4231397" y="2382462"/>
                      <a:pt x="4242083" y="2382054"/>
                    </a:cubicBezTo>
                    <a:close/>
                    <a:moveTo>
                      <a:pt x="4749587" y="2349968"/>
                    </a:moveTo>
                    <a:cubicBezTo>
                      <a:pt x="4760192" y="2349640"/>
                      <a:pt x="4770470" y="2351607"/>
                      <a:pt x="4777975" y="2355868"/>
                    </a:cubicBezTo>
                    <a:lnTo>
                      <a:pt x="4965272" y="2464036"/>
                    </a:lnTo>
                    <a:cubicBezTo>
                      <a:pt x="4980281" y="2473214"/>
                      <a:pt x="4978324" y="2488292"/>
                      <a:pt x="4961356" y="2498126"/>
                    </a:cubicBezTo>
                    <a:lnTo>
                      <a:pt x="4775365" y="2606294"/>
                    </a:lnTo>
                    <a:cubicBezTo>
                      <a:pt x="4757745" y="2616127"/>
                      <a:pt x="4731641" y="2617438"/>
                      <a:pt x="4716631" y="2608261"/>
                    </a:cubicBezTo>
                    <a:lnTo>
                      <a:pt x="4529335" y="2500092"/>
                    </a:lnTo>
                    <a:cubicBezTo>
                      <a:pt x="4514325" y="2491570"/>
                      <a:pt x="4516283" y="2475837"/>
                      <a:pt x="4533250" y="2466003"/>
                    </a:cubicBezTo>
                    <a:lnTo>
                      <a:pt x="4719241" y="2357835"/>
                    </a:lnTo>
                    <a:cubicBezTo>
                      <a:pt x="4728051" y="2352918"/>
                      <a:pt x="4738983" y="2350296"/>
                      <a:pt x="4749587" y="2349968"/>
                    </a:cubicBezTo>
                    <a:close/>
                    <a:moveTo>
                      <a:pt x="3525376" y="2292690"/>
                    </a:moveTo>
                    <a:cubicBezTo>
                      <a:pt x="3536048" y="2292198"/>
                      <a:pt x="3546312" y="2294001"/>
                      <a:pt x="3553480" y="2298262"/>
                    </a:cubicBezTo>
                    <a:lnTo>
                      <a:pt x="3741166" y="2407086"/>
                    </a:lnTo>
                    <a:cubicBezTo>
                      <a:pt x="3756155" y="2415608"/>
                      <a:pt x="3754200" y="2430686"/>
                      <a:pt x="3736605" y="2441175"/>
                    </a:cubicBezTo>
                    <a:lnTo>
                      <a:pt x="3551525" y="2548688"/>
                    </a:lnTo>
                    <a:cubicBezTo>
                      <a:pt x="3533930" y="2558521"/>
                      <a:pt x="3507862" y="2559832"/>
                      <a:pt x="3492873" y="2551310"/>
                    </a:cubicBezTo>
                    <a:lnTo>
                      <a:pt x="3305839" y="2442486"/>
                    </a:lnTo>
                    <a:cubicBezTo>
                      <a:pt x="3290198" y="2433964"/>
                      <a:pt x="3292153" y="2418886"/>
                      <a:pt x="3309749" y="2408397"/>
                    </a:cubicBezTo>
                    <a:lnTo>
                      <a:pt x="3494828" y="2300885"/>
                    </a:lnTo>
                    <a:cubicBezTo>
                      <a:pt x="3503626" y="2295968"/>
                      <a:pt x="3514705" y="2293182"/>
                      <a:pt x="3525376" y="2292690"/>
                    </a:cubicBezTo>
                    <a:close/>
                    <a:moveTo>
                      <a:pt x="2958212" y="2292670"/>
                    </a:moveTo>
                    <a:cubicBezTo>
                      <a:pt x="2968888" y="2292182"/>
                      <a:pt x="2979319" y="2293973"/>
                      <a:pt x="2986817" y="2298206"/>
                    </a:cubicBezTo>
                    <a:lnTo>
                      <a:pt x="3286072" y="2471437"/>
                    </a:lnTo>
                    <a:cubicBezTo>
                      <a:pt x="3301067" y="2479903"/>
                      <a:pt x="3299111" y="2494881"/>
                      <a:pt x="3282160" y="2505301"/>
                    </a:cubicBezTo>
                    <a:lnTo>
                      <a:pt x="3061142" y="2632294"/>
                    </a:lnTo>
                    <a:cubicBezTo>
                      <a:pt x="3043538" y="2642062"/>
                      <a:pt x="3017459" y="2643365"/>
                      <a:pt x="3002464" y="2634899"/>
                    </a:cubicBezTo>
                    <a:lnTo>
                      <a:pt x="2702557" y="2462319"/>
                    </a:lnTo>
                    <a:cubicBezTo>
                      <a:pt x="2688214" y="2453853"/>
                      <a:pt x="2689518" y="2438223"/>
                      <a:pt x="2707121" y="2428455"/>
                    </a:cubicBezTo>
                    <a:lnTo>
                      <a:pt x="2928139" y="2300811"/>
                    </a:lnTo>
                    <a:cubicBezTo>
                      <a:pt x="2936615" y="2295926"/>
                      <a:pt x="2947536" y="2293159"/>
                      <a:pt x="2958212" y="2292670"/>
                    </a:cubicBezTo>
                    <a:close/>
                    <a:moveTo>
                      <a:pt x="5164534" y="2263867"/>
                    </a:moveTo>
                    <a:cubicBezTo>
                      <a:pt x="5175148" y="2263378"/>
                      <a:pt x="5185434" y="2265169"/>
                      <a:pt x="5192945" y="2269401"/>
                    </a:cubicBezTo>
                    <a:lnTo>
                      <a:pt x="5538440" y="2468626"/>
                    </a:lnTo>
                    <a:cubicBezTo>
                      <a:pt x="5553462" y="2476438"/>
                      <a:pt x="5551503" y="2492064"/>
                      <a:pt x="5533869" y="2501830"/>
                    </a:cubicBezTo>
                    <a:lnTo>
                      <a:pt x="5348385" y="2609255"/>
                    </a:lnTo>
                    <a:cubicBezTo>
                      <a:pt x="5331404" y="2619021"/>
                      <a:pt x="5304627" y="2620323"/>
                      <a:pt x="5289605" y="2611208"/>
                    </a:cubicBezTo>
                    <a:lnTo>
                      <a:pt x="4944110" y="2412634"/>
                    </a:lnTo>
                    <a:cubicBezTo>
                      <a:pt x="4929088" y="2404171"/>
                      <a:pt x="4931047" y="2388545"/>
                      <a:pt x="4948681" y="2378779"/>
                    </a:cubicBezTo>
                    <a:lnTo>
                      <a:pt x="5134165" y="2272005"/>
                    </a:lnTo>
                    <a:cubicBezTo>
                      <a:pt x="5142982" y="2267122"/>
                      <a:pt x="5153921" y="2264355"/>
                      <a:pt x="5164534" y="2263867"/>
                    </a:cubicBezTo>
                    <a:close/>
                    <a:moveTo>
                      <a:pt x="3951744" y="2214675"/>
                    </a:moveTo>
                    <a:cubicBezTo>
                      <a:pt x="3962349" y="2214266"/>
                      <a:pt x="3972628" y="2216232"/>
                      <a:pt x="3980132" y="2220493"/>
                    </a:cubicBezTo>
                    <a:lnTo>
                      <a:pt x="4167429" y="2328661"/>
                    </a:lnTo>
                    <a:cubicBezTo>
                      <a:pt x="4182438" y="2337839"/>
                      <a:pt x="4180481" y="2353573"/>
                      <a:pt x="4163513" y="2363406"/>
                    </a:cubicBezTo>
                    <a:lnTo>
                      <a:pt x="3977522" y="2470919"/>
                    </a:lnTo>
                    <a:cubicBezTo>
                      <a:pt x="3960554" y="2480752"/>
                      <a:pt x="3933798" y="2482063"/>
                      <a:pt x="3918788" y="2473541"/>
                    </a:cubicBezTo>
                    <a:lnTo>
                      <a:pt x="3731492" y="2364717"/>
                    </a:lnTo>
                    <a:cubicBezTo>
                      <a:pt x="3716482" y="2355540"/>
                      <a:pt x="3718440" y="2340462"/>
                      <a:pt x="3736060" y="2330628"/>
                    </a:cubicBezTo>
                    <a:lnTo>
                      <a:pt x="3921398" y="2223116"/>
                    </a:lnTo>
                    <a:cubicBezTo>
                      <a:pt x="3930208" y="2217872"/>
                      <a:pt x="3941140" y="2215085"/>
                      <a:pt x="3951744" y="2214675"/>
                    </a:cubicBezTo>
                    <a:close/>
                    <a:moveTo>
                      <a:pt x="4461068" y="2180433"/>
                    </a:moveTo>
                    <a:cubicBezTo>
                      <a:pt x="4471672" y="2180024"/>
                      <a:pt x="4482114" y="2181986"/>
                      <a:pt x="4489945" y="2186564"/>
                    </a:cubicBezTo>
                    <a:lnTo>
                      <a:pt x="4677242" y="2294471"/>
                    </a:lnTo>
                    <a:cubicBezTo>
                      <a:pt x="4692251" y="2303626"/>
                      <a:pt x="4690294" y="2318668"/>
                      <a:pt x="4672673" y="2329132"/>
                    </a:cubicBezTo>
                    <a:lnTo>
                      <a:pt x="4486682" y="2436384"/>
                    </a:lnTo>
                    <a:cubicBezTo>
                      <a:pt x="4469715" y="2446194"/>
                      <a:pt x="4442958" y="2447502"/>
                      <a:pt x="4428601" y="2439000"/>
                    </a:cubicBezTo>
                    <a:lnTo>
                      <a:pt x="4241305" y="2329785"/>
                    </a:lnTo>
                    <a:cubicBezTo>
                      <a:pt x="4226295" y="2321938"/>
                      <a:pt x="4228253" y="2306242"/>
                      <a:pt x="4245220" y="2296432"/>
                    </a:cubicBezTo>
                    <a:lnTo>
                      <a:pt x="4431211" y="2188526"/>
                    </a:lnTo>
                    <a:cubicBezTo>
                      <a:pt x="4439695" y="2183621"/>
                      <a:pt x="4450463" y="2180841"/>
                      <a:pt x="4461068" y="2180433"/>
                    </a:cubicBezTo>
                    <a:close/>
                    <a:moveTo>
                      <a:pt x="5287749" y="2137156"/>
                    </a:moveTo>
                    <a:cubicBezTo>
                      <a:pt x="5298297" y="2136664"/>
                      <a:pt x="5308600" y="2138467"/>
                      <a:pt x="5316122" y="2142731"/>
                    </a:cubicBezTo>
                    <a:lnTo>
                      <a:pt x="5504507" y="2251611"/>
                    </a:lnTo>
                    <a:cubicBezTo>
                      <a:pt x="5518898" y="2260138"/>
                      <a:pt x="5517590" y="2275880"/>
                      <a:pt x="5499928" y="2285719"/>
                    </a:cubicBezTo>
                    <a:lnTo>
                      <a:pt x="5438442" y="2321138"/>
                    </a:lnTo>
                    <a:cubicBezTo>
                      <a:pt x="5421435" y="2331632"/>
                      <a:pt x="5394616" y="2332288"/>
                      <a:pt x="5379571" y="2323761"/>
                    </a:cubicBezTo>
                    <a:lnTo>
                      <a:pt x="5191840" y="2214881"/>
                    </a:lnTo>
                    <a:cubicBezTo>
                      <a:pt x="5176795" y="2206354"/>
                      <a:pt x="5178757" y="2190612"/>
                      <a:pt x="5196418" y="2180773"/>
                    </a:cubicBezTo>
                    <a:lnTo>
                      <a:pt x="5257905" y="2145354"/>
                    </a:lnTo>
                    <a:cubicBezTo>
                      <a:pt x="5266408" y="2140435"/>
                      <a:pt x="5277201" y="2137647"/>
                      <a:pt x="5287749" y="2137156"/>
                    </a:cubicBezTo>
                    <a:close/>
                    <a:moveTo>
                      <a:pt x="3237430" y="2125387"/>
                    </a:moveTo>
                    <a:cubicBezTo>
                      <a:pt x="3248034" y="2124977"/>
                      <a:pt x="3258313" y="2126944"/>
                      <a:pt x="3265817" y="2131205"/>
                    </a:cubicBezTo>
                    <a:lnTo>
                      <a:pt x="3453114" y="2240029"/>
                    </a:lnTo>
                    <a:cubicBezTo>
                      <a:pt x="3468123" y="2248551"/>
                      <a:pt x="3466166" y="2263629"/>
                      <a:pt x="3449198" y="2274118"/>
                    </a:cubicBezTo>
                    <a:lnTo>
                      <a:pt x="3263860" y="2381631"/>
                    </a:lnTo>
                    <a:cubicBezTo>
                      <a:pt x="3245587" y="2391464"/>
                      <a:pt x="3220135" y="2392775"/>
                      <a:pt x="3205126" y="2384253"/>
                    </a:cubicBezTo>
                    <a:lnTo>
                      <a:pt x="3017829" y="2275429"/>
                    </a:lnTo>
                    <a:cubicBezTo>
                      <a:pt x="3002167" y="2266907"/>
                      <a:pt x="3004125" y="2251829"/>
                      <a:pt x="3021745" y="2241340"/>
                    </a:cubicBezTo>
                    <a:lnTo>
                      <a:pt x="3207083" y="2133828"/>
                    </a:lnTo>
                    <a:cubicBezTo>
                      <a:pt x="3215893" y="2128583"/>
                      <a:pt x="3226825" y="2125797"/>
                      <a:pt x="3237430" y="2125387"/>
                    </a:cubicBezTo>
                    <a:close/>
                    <a:moveTo>
                      <a:pt x="4887598" y="2102665"/>
                    </a:moveTo>
                    <a:cubicBezTo>
                      <a:pt x="4898284" y="2102256"/>
                      <a:pt x="4908726" y="2104218"/>
                      <a:pt x="4916230" y="2108796"/>
                    </a:cubicBezTo>
                    <a:lnTo>
                      <a:pt x="5103527" y="2216703"/>
                    </a:lnTo>
                    <a:cubicBezTo>
                      <a:pt x="5118536" y="2225204"/>
                      <a:pt x="5116579" y="2240900"/>
                      <a:pt x="5099611" y="2250710"/>
                    </a:cubicBezTo>
                    <a:lnTo>
                      <a:pt x="4913620" y="2358616"/>
                    </a:lnTo>
                    <a:cubicBezTo>
                      <a:pt x="4896000" y="2368426"/>
                      <a:pt x="4869896" y="2369734"/>
                      <a:pt x="4854886" y="2360578"/>
                    </a:cubicBezTo>
                    <a:lnTo>
                      <a:pt x="4667590" y="2252671"/>
                    </a:lnTo>
                    <a:cubicBezTo>
                      <a:pt x="4652580" y="2243516"/>
                      <a:pt x="4653885" y="2228474"/>
                      <a:pt x="4672158" y="2218664"/>
                    </a:cubicBezTo>
                    <a:lnTo>
                      <a:pt x="4857496" y="2110758"/>
                    </a:lnTo>
                    <a:cubicBezTo>
                      <a:pt x="4865980" y="2105853"/>
                      <a:pt x="4876911" y="2103074"/>
                      <a:pt x="4887598" y="2102665"/>
                    </a:cubicBezTo>
                    <a:close/>
                    <a:moveTo>
                      <a:pt x="3663225" y="2047618"/>
                    </a:moveTo>
                    <a:cubicBezTo>
                      <a:pt x="3673829" y="2047208"/>
                      <a:pt x="3684271" y="2049175"/>
                      <a:pt x="3692102" y="2053436"/>
                    </a:cubicBezTo>
                    <a:lnTo>
                      <a:pt x="3879399" y="2162260"/>
                    </a:lnTo>
                    <a:cubicBezTo>
                      <a:pt x="3894408" y="2170782"/>
                      <a:pt x="3892451" y="2185860"/>
                      <a:pt x="3875483" y="2196349"/>
                    </a:cubicBezTo>
                    <a:lnTo>
                      <a:pt x="3689492" y="2303862"/>
                    </a:lnTo>
                    <a:cubicBezTo>
                      <a:pt x="3671872" y="2313695"/>
                      <a:pt x="3645768" y="2315006"/>
                      <a:pt x="3630758" y="2306484"/>
                    </a:cubicBezTo>
                    <a:lnTo>
                      <a:pt x="3442809" y="2197660"/>
                    </a:lnTo>
                    <a:cubicBezTo>
                      <a:pt x="3428452" y="2189138"/>
                      <a:pt x="3429757" y="2173405"/>
                      <a:pt x="3447377" y="2163571"/>
                    </a:cubicBezTo>
                    <a:lnTo>
                      <a:pt x="3633368" y="2056059"/>
                    </a:lnTo>
                    <a:cubicBezTo>
                      <a:pt x="3641852" y="2050814"/>
                      <a:pt x="3652620" y="2048028"/>
                      <a:pt x="3663225" y="2047618"/>
                    </a:cubicBezTo>
                    <a:close/>
                    <a:moveTo>
                      <a:pt x="4170648" y="2013375"/>
                    </a:moveTo>
                    <a:cubicBezTo>
                      <a:pt x="4181252" y="2012966"/>
                      <a:pt x="4191531" y="2014928"/>
                      <a:pt x="4199035" y="2019506"/>
                    </a:cubicBezTo>
                    <a:lnTo>
                      <a:pt x="4386332" y="2128067"/>
                    </a:lnTo>
                    <a:cubicBezTo>
                      <a:pt x="4401341" y="2136568"/>
                      <a:pt x="4399384" y="2151610"/>
                      <a:pt x="4382416" y="2162074"/>
                    </a:cubicBezTo>
                    <a:lnTo>
                      <a:pt x="4196425" y="2268672"/>
                    </a:lnTo>
                    <a:cubicBezTo>
                      <a:pt x="4179457" y="2279790"/>
                      <a:pt x="4152701" y="2280444"/>
                      <a:pt x="4137691" y="2271942"/>
                    </a:cubicBezTo>
                    <a:lnTo>
                      <a:pt x="3950395" y="2162727"/>
                    </a:lnTo>
                    <a:cubicBezTo>
                      <a:pt x="3935385" y="2154880"/>
                      <a:pt x="3937343" y="2139184"/>
                      <a:pt x="3954963" y="2129374"/>
                    </a:cubicBezTo>
                    <a:lnTo>
                      <a:pt x="4140301" y="2021468"/>
                    </a:lnTo>
                    <a:cubicBezTo>
                      <a:pt x="4149112" y="2016563"/>
                      <a:pt x="4160043" y="2013783"/>
                      <a:pt x="4170648" y="2013375"/>
                    </a:cubicBezTo>
                    <a:close/>
                    <a:moveTo>
                      <a:pt x="4999637" y="1970088"/>
                    </a:moveTo>
                    <a:cubicBezTo>
                      <a:pt x="5010266" y="1969597"/>
                      <a:pt x="5020569" y="1971395"/>
                      <a:pt x="5028091" y="1975645"/>
                    </a:cubicBezTo>
                    <a:lnTo>
                      <a:pt x="5215822" y="2084167"/>
                    </a:lnTo>
                    <a:cubicBezTo>
                      <a:pt x="5230867" y="2092666"/>
                      <a:pt x="5228905" y="2108356"/>
                      <a:pt x="5211898" y="2118162"/>
                    </a:cubicBezTo>
                    <a:lnTo>
                      <a:pt x="5150411" y="2154119"/>
                    </a:lnTo>
                    <a:cubicBezTo>
                      <a:pt x="5132749" y="2163925"/>
                      <a:pt x="5106585" y="2165232"/>
                      <a:pt x="5091540" y="2156080"/>
                    </a:cubicBezTo>
                    <a:lnTo>
                      <a:pt x="4903809" y="2048211"/>
                    </a:lnTo>
                    <a:cubicBezTo>
                      <a:pt x="4888764" y="2039059"/>
                      <a:pt x="4890726" y="2024022"/>
                      <a:pt x="4907733" y="2013562"/>
                    </a:cubicBezTo>
                    <a:lnTo>
                      <a:pt x="4969220" y="1978260"/>
                    </a:lnTo>
                    <a:cubicBezTo>
                      <a:pt x="4978051" y="1973356"/>
                      <a:pt x="4989007" y="1970578"/>
                      <a:pt x="4999637" y="1970088"/>
                    </a:cubicBezTo>
                    <a:close/>
                    <a:moveTo>
                      <a:pt x="2946274" y="1958329"/>
                    </a:moveTo>
                    <a:cubicBezTo>
                      <a:pt x="2956960" y="1957920"/>
                      <a:pt x="2967401" y="1959886"/>
                      <a:pt x="2974906" y="1964147"/>
                    </a:cubicBezTo>
                    <a:lnTo>
                      <a:pt x="3162203" y="2072971"/>
                    </a:lnTo>
                    <a:cubicBezTo>
                      <a:pt x="3177212" y="2081493"/>
                      <a:pt x="3175255" y="2096571"/>
                      <a:pt x="3157634" y="2107060"/>
                    </a:cubicBezTo>
                    <a:lnTo>
                      <a:pt x="2972296" y="2214573"/>
                    </a:lnTo>
                    <a:cubicBezTo>
                      <a:pt x="2954676" y="2224406"/>
                      <a:pt x="2928572" y="2225717"/>
                      <a:pt x="2913562" y="2216540"/>
                    </a:cubicBezTo>
                    <a:lnTo>
                      <a:pt x="2726266" y="2108371"/>
                    </a:lnTo>
                    <a:cubicBezTo>
                      <a:pt x="2711256" y="2099849"/>
                      <a:pt x="2713214" y="2084116"/>
                      <a:pt x="2730834" y="2074282"/>
                    </a:cubicBezTo>
                    <a:lnTo>
                      <a:pt x="2916172" y="1966770"/>
                    </a:lnTo>
                    <a:cubicBezTo>
                      <a:pt x="2924656" y="1961525"/>
                      <a:pt x="2935587" y="1958739"/>
                      <a:pt x="2946274" y="1958329"/>
                    </a:cubicBezTo>
                    <a:close/>
                    <a:moveTo>
                      <a:pt x="4596933" y="1935608"/>
                    </a:moveTo>
                    <a:cubicBezTo>
                      <a:pt x="4607537" y="1935199"/>
                      <a:pt x="4617816" y="1937161"/>
                      <a:pt x="4625320" y="1941739"/>
                    </a:cubicBezTo>
                    <a:lnTo>
                      <a:pt x="4812617" y="2049646"/>
                    </a:lnTo>
                    <a:cubicBezTo>
                      <a:pt x="4827626" y="2058801"/>
                      <a:pt x="4825669" y="2073843"/>
                      <a:pt x="4808701" y="2083653"/>
                    </a:cubicBezTo>
                    <a:lnTo>
                      <a:pt x="4623363" y="2190905"/>
                    </a:lnTo>
                    <a:cubicBezTo>
                      <a:pt x="4605742" y="2201369"/>
                      <a:pt x="4579638" y="2202677"/>
                      <a:pt x="4564629" y="2193521"/>
                    </a:cubicBezTo>
                    <a:lnTo>
                      <a:pt x="4377332" y="2084961"/>
                    </a:lnTo>
                    <a:cubicBezTo>
                      <a:pt x="4361670" y="2076459"/>
                      <a:pt x="4363628" y="2061417"/>
                      <a:pt x="4381248" y="2051607"/>
                    </a:cubicBezTo>
                    <a:lnTo>
                      <a:pt x="4566586" y="1943701"/>
                    </a:lnTo>
                    <a:cubicBezTo>
                      <a:pt x="4575396" y="1938796"/>
                      <a:pt x="4586328" y="1936016"/>
                      <a:pt x="4596933" y="1935608"/>
                    </a:cubicBezTo>
                    <a:close/>
                    <a:moveTo>
                      <a:pt x="3372475" y="1880560"/>
                    </a:moveTo>
                    <a:cubicBezTo>
                      <a:pt x="3383064" y="1880150"/>
                      <a:pt x="3393328" y="1882117"/>
                      <a:pt x="3400823" y="1886378"/>
                    </a:cubicBezTo>
                    <a:lnTo>
                      <a:pt x="3588509" y="1995202"/>
                    </a:lnTo>
                    <a:cubicBezTo>
                      <a:pt x="3603498" y="2003724"/>
                      <a:pt x="3600892" y="2018802"/>
                      <a:pt x="3583948" y="2029291"/>
                    </a:cubicBezTo>
                    <a:lnTo>
                      <a:pt x="3398216" y="2136804"/>
                    </a:lnTo>
                    <a:cubicBezTo>
                      <a:pt x="3381273" y="2146637"/>
                      <a:pt x="3354553" y="2147948"/>
                      <a:pt x="3339564" y="2138771"/>
                    </a:cubicBezTo>
                    <a:lnTo>
                      <a:pt x="3152530" y="2030602"/>
                    </a:lnTo>
                    <a:cubicBezTo>
                      <a:pt x="3137541" y="2021425"/>
                      <a:pt x="3139496" y="2006347"/>
                      <a:pt x="3157092" y="1996513"/>
                    </a:cubicBezTo>
                    <a:lnTo>
                      <a:pt x="3342171" y="1889001"/>
                    </a:lnTo>
                    <a:cubicBezTo>
                      <a:pt x="3350969" y="1883756"/>
                      <a:pt x="3361885" y="1880970"/>
                      <a:pt x="3372475" y="1880560"/>
                    </a:cubicBezTo>
                    <a:close/>
                    <a:moveTo>
                      <a:pt x="3879492" y="1846318"/>
                    </a:moveTo>
                    <a:cubicBezTo>
                      <a:pt x="3890178" y="1845909"/>
                      <a:pt x="3900620" y="1847871"/>
                      <a:pt x="3908124" y="1852449"/>
                    </a:cubicBezTo>
                    <a:lnTo>
                      <a:pt x="4095421" y="1960356"/>
                    </a:lnTo>
                    <a:cubicBezTo>
                      <a:pt x="4110430" y="1969511"/>
                      <a:pt x="4108473" y="1984553"/>
                      <a:pt x="4091505" y="1995017"/>
                    </a:cubicBezTo>
                    <a:lnTo>
                      <a:pt x="3905514" y="2102269"/>
                    </a:lnTo>
                    <a:cubicBezTo>
                      <a:pt x="3887894" y="2112079"/>
                      <a:pt x="3861790" y="2113387"/>
                      <a:pt x="3846780" y="2104231"/>
                    </a:cubicBezTo>
                    <a:lnTo>
                      <a:pt x="3659484" y="1996324"/>
                    </a:lnTo>
                    <a:cubicBezTo>
                      <a:pt x="3644474" y="1987823"/>
                      <a:pt x="3646432" y="1972127"/>
                      <a:pt x="3663399" y="1962317"/>
                    </a:cubicBezTo>
                    <a:lnTo>
                      <a:pt x="3849390" y="1854411"/>
                    </a:lnTo>
                    <a:cubicBezTo>
                      <a:pt x="3857874" y="1849506"/>
                      <a:pt x="3868805" y="1846727"/>
                      <a:pt x="3879492" y="1846318"/>
                    </a:cubicBezTo>
                    <a:close/>
                    <a:moveTo>
                      <a:pt x="4714242" y="1803113"/>
                    </a:moveTo>
                    <a:cubicBezTo>
                      <a:pt x="4724953" y="1802704"/>
                      <a:pt x="4735419" y="1804665"/>
                      <a:pt x="4742941" y="1809241"/>
                    </a:cubicBezTo>
                    <a:lnTo>
                      <a:pt x="4930671" y="1917764"/>
                    </a:lnTo>
                    <a:cubicBezTo>
                      <a:pt x="4945716" y="1925609"/>
                      <a:pt x="4943754" y="1941299"/>
                      <a:pt x="4926747" y="1951105"/>
                    </a:cubicBezTo>
                    <a:lnTo>
                      <a:pt x="4864606" y="1987061"/>
                    </a:lnTo>
                    <a:cubicBezTo>
                      <a:pt x="4847599" y="1996868"/>
                      <a:pt x="4821434" y="1998175"/>
                      <a:pt x="4806390" y="1989023"/>
                    </a:cubicBezTo>
                    <a:lnTo>
                      <a:pt x="4618660" y="1881154"/>
                    </a:lnTo>
                    <a:cubicBezTo>
                      <a:pt x="4603615" y="1872001"/>
                      <a:pt x="4604923" y="1856965"/>
                      <a:pt x="4622584" y="1846505"/>
                    </a:cubicBezTo>
                    <a:lnTo>
                      <a:pt x="4684071" y="1811203"/>
                    </a:lnTo>
                    <a:cubicBezTo>
                      <a:pt x="4692574" y="1806300"/>
                      <a:pt x="4703531" y="1803521"/>
                      <a:pt x="4714242" y="1803113"/>
                    </a:cubicBezTo>
                    <a:close/>
                    <a:moveTo>
                      <a:pt x="2658164" y="1791272"/>
                    </a:moveTo>
                    <a:cubicBezTo>
                      <a:pt x="2668784" y="1790863"/>
                      <a:pt x="2679076" y="1792829"/>
                      <a:pt x="2686592" y="1797090"/>
                    </a:cubicBezTo>
                    <a:lnTo>
                      <a:pt x="2874151" y="1905914"/>
                    </a:lnTo>
                    <a:cubicBezTo>
                      <a:pt x="2889182" y="1914436"/>
                      <a:pt x="2887874" y="1929514"/>
                      <a:pt x="2870230" y="1940003"/>
                    </a:cubicBezTo>
                    <a:lnTo>
                      <a:pt x="2684632" y="2047516"/>
                    </a:lnTo>
                    <a:cubicBezTo>
                      <a:pt x="2666987" y="2057349"/>
                      <a:pt x="2640846" y="2058660"/>
                      <a:pt x="2625815" y="2050138"/>
                    </a:cubicBezTo>
                    <a:lnTo>
                      <a:pt x="2438257" y="1941314"/>
                    </a:lnTo>
                    <a:cubicBezTo>
                      <a:pt x="2423226" y="1932792"/>
                      <a:pt x="2424533" y="1917059"/>
                      <a:pt x="2442178" y="1907225"/>
                    </a:cubicBezTo>
                    <a:lnTo>
                      <a:pt x="2627776" y="1799713"/>
                    </a:lnTo>
                    <a:cubicBezTo>
                      <a:pt x="2636599" y="1794469"/>
                      <a:pt x="2647545" y="1791682"/>
                      <a:pt x="2658164" y="1791272"/>
                    </a:cubicBezTo>
                    <a:close/>
                    <a:moveTo>
                      <a:pt x="4308658" y="1768550"/>
                    </a:moveTo>
                    <a:cubicBezTo>
                      <a:pt x="4319344" y="1768141"/>
                      <a:pt x="4329785" y="1770103"/>
                      <a:pt x="4337290" y="1774681"/>
                    </a:cubicBezTo>
                    <a:lnTo>
                      <a:pt x="4524587" y="1882588"/>
                    </a:lnTo>
                    <a:cubicBezTo>
                      <a:pt x="4539596" y="1891743"/>
                      <a:pt x="4537639" y="1906785"/>
                      <a:pt x="4520671" y="1916595"/>
                    </a:cubicBezTo>
                    <a:lnTo>
                      <a:pt x="4334680" y="2024501"/>
                    </a:lnTo>
                    <a:cubicBezTo>
                      <a:pt x="4317060" y="2034311"/>
                      <a:pt x="4290956" y="2035619"/>
                      <a:pt x="4275946" y="2026463"/>
                    </a:cubicBezTo>
                    <a:lnTo>
                      <a:pt x="4088650" y="1917903"/>
                    </a:lnTo>
                    <a:cubicBezTo>
                      <a:pt x="4073640" y="1910055"/>
                      <a:pt x="4075598" y="1894359"/>
                      <a:pt x="4093218" y="1884549"/>
                    </a:cubicBezTo>
                    <a:lnTo>
                      <a:pt x="4278556" y="1776643"/>
                    </a:lnTo>
                    <a:cubicBezTo>
                      <a:pt x="4287040" y="1771738"/>
                      <a:pt x="4297971" y="1768958"/>
                      <a:pt x="4308658" y="1768550"/>
                    </a:cubicBezTo>
                    <a:close/>
                    <a:moveTo>
                      <a:pt x="3084284" y="1713750"/>
                    </a:moveTo>
                    <a:cubicBezTo>
                      <a:pt x="3094889" y="1713258"/>
                      <a:pt x="3105330" y="1715061"/>
                      <a:pt x="3113161" y="1719322"/>
                    </a:cubicBezTo>
                    <a:lnTo>
                      <a:pt x="3300458" y="1828146"/>
                    </a:lnTo>
                    <a:cubicBezTo>
                      <a:pt x="3315467" y="1836668"/>
                      <a:pt x="3313510" y="1851746"/>
                      <a:pt x="3296542" y="1861580"/>
                    </a:cubicBezTo>
                    <a:lnTo>
                      <a:pt x="3110551" y="1969748"/>
                    </a:lnTo>
                    <a:cubicBezTo>
                      <a:pt x="3092931" y="1979581"/>
                      <a:pt x="3066827" y="1980892"/>
                      <a:pt x="3051817" y="1971715"/>
                    </a:cubicBezTo>
                    <a:lnTo>
                      <a:pt x="2864521" y="1863546"/>
                    </a:lnTo>
                    <a:cubicBezTo>
                      <a:pt x="2849511" y="1854369"/>
                      <a:pt x="2851469" y="1839291"/>
                      <a:pt x="2868436" y="1829457"/>
                    </a:cubicBezTo>
                    <a:lnTo>
                      <a:pt x="3054427" y="1721945"/>
                    </a:lnTo>
                    <a:cubicBezTo>
                      <a:pt x="3062911" y="1717028"/>
                      <a:pt x="3073679" y="1714242"/>
                      <a:pt x="3084284" y="1713750"/>
                    </a:cubicBezTo>
                    <a:close/>
                    <a:moveTo>
                      <a:pt x="3591622" y="1681820"/>
                    </a:moveTo>
                    <a:cubicBezTo>
                      <a:pt x="3602293" y="1681411"/>
                      <a:pt x="3612557" y="1683377"/>
                      <a:pt x="3619726" y="1687638"/>
                    </a:cubicBezTo>
                    <a:lnTo>
                      <a:pt x="3806761" y="1796462"/>
                    </a:lnTo>
                    <a:cubicBezTo>
                      <a:pt x="3822401" y="1804984"/>
                      <a:pt x="3819795" y="1820062"/>
                      <a:pt x="3802851" y="1829896"/>
                    </a:cubicBezTo>
                    <a:lnTo>
                      <a:pt x="3617119" y="1938064"/>
                    </a:lnTo>
                    <a:cubicBezTo>
                      <a:pt x="3600176" y="1947897"/>
                      <a:pt x="3573456" y="1949208"/>
                      <a:pt x="3558467" y="1940686"/>
                    </a:cubicBezTo>
                    <a:lnTo>
                      <a:pt x="3371433" y="1831862"/>
                    </a:lnTo>
                    <a:cubicBezTo>
                      <a:pt x="3356444" y="1822685"/>
                      <a:pt x="3358399" y="1807607"/>
                      <a:pt x="3375995" y="1797773"/>
                    </a:cubicBezTo>
                    <a:lnTo>
                      <a:pt x="3561074" y="1690261"/>
                    </a:lnTo>
                    <a:cubicBezTo>
                      <a:pt x="3569872" y="1685017"/>
                      <a:pt x="3580951" y="1682230"/>
                      <a:pt x="3591622" y="1681820"/>
                    </a:cubicBezTo>
                    <a:close/>
                    <a:moveTo>
                      <a:pt x="4426571" y="1638616"/>
                    </a:moveTo>
                    <a:cubicBezTo>
                      <a:pt x="4437181" y="1638206"/>
                      <a:pt x="4447464" y="1640174"/>
                      <a:pt x="4454645" y="1644437"/>
                    </a:cubicBezTo>
                    <a:lnTo>
                      <a:pt x="4642670" y="1753319"/>
                    </a:lnTo>
                    <a:cubicBezTo>
                      <a:pt x="4657686" y="1761846"/>
                      <a:pt x="4655728" y="1776932"/>
                      <a:pt x="4638100" y="1786770"/>
                    </a:cubicBezTo>
                    <a:lnTo>
                      <a:pt x="4576731" y="1822846"/>
                    </a:lnTo>
                    <a:cubicBezTo>
                      <a:pt x="4559103" y="1832684"/>
                      <a:pt x="4532989" y="1833996"/>
                      <a:pt x="4517973" y="1825469"/>
                    </a:cubicBezTo>
                    <a:lnTo>
                      <a:pt x="4330600" y="1716587"/>
                    </a:lnTo>
                    <a:cubicBezTo>
                      <a:pt x="4315584" y="1707405"/>
                      <a:pt x="4317543" y="1692975"/>
                      <a:pt x="4335170" y="1682480"/>
                    </a:cubicBezTo>
                    <a:lnTo>
                      <a:pt x="4396539" y="1647061"/>
                    </a:lnTo>
                    <a:cubicBezTo>
                      <a:pt x="4405027" y="1641813"/>
                      <a:pt x="4415962" y="1639026"/>
                      <a:pt x="4426571" y="1638616"/>
                    </a:cubicBezTo>
                    <a:close/>
                    <a:moveTo>
                      <a:pt x="2367578" y="1624617"/>
                    </a:moveTo>
                    <a:cubicBezTo>
                      <a:pt x="2378183" y="1624126"/>
                      <a:pt x="2388462" y="1626088"/>
                      <a:pt x="2395966" y="1630666"/>
                    </a:cubicBezTo>
                    <a:lnTo>
                      <a:pt x="2583263" y="1739227"/>
                    </a:lnTo>
                    <a:cubicBezTo>
                      <a:pt x="2598272" y="1747728"/>
                      <a:pt x="2596315" y="1763424"/>
                      <a:pt x="2579347" y="1773234"/>
                    </a:cubicBezTo>
                    <a:lnTo>
                      <a:pt x="2393356" y="1880486"/>
                    </a:lnTo>
                    <a:cubicBezTo>
                      <a:pt x="2376388" y="1890950"/>
                      <a:pt x="2349632" y="1891604"/>
                      <a:pt x="2335275" y="1883102"/>
                    </a:cubicBezTo>
                    <a:lnTo>
                      <a:pt x="2147326" y="1774541"/>
                    </a:lnTo>
                    <a:cubicBezTo>
                      <a:pt x="2132316" y="1766040"/>
                      <a:pt x="2134274" y="1750344"/>
                      <a:pt x="2151894" y="1740534"/>
                    </a:cubicBezTo>
                    <a:lnTo>
                      <a:pt x="2337232" y="1633282"/>
                    </a:lnTo>
                    <a:cubicBezTo>
                      <a:pt x="2346042" y="1628050"/>
                      <a:pt x="2356974" y="1625107"/>
                      <a:pt x="2367578" y="1624617"/>
                    </a:cubicBezTo>
                    <a:close/>
                    <a:moveTo>
                      <a:pt x="4018072" y="1601500"/>
                    </a:moveTo>
                    <a:cubicBezTo>
                      <a:pt x="4028595" y="1601090"/>
                      <a:pt x="4038874" y="1603057"/>
                      <a:pt x="4046378" y="1607646"/>
                    </a:cubicBezTo>
                    <a:lnTo>
                      <a:pt x="4234327" y="1715814"/>
                    </a:lnTo>
                    <a:cubicBezTo>
                      <a:pt x="4248684" y="1724992"/>
                      <a:pt x="4247379" y="1740070"/>
                      <a:pt x="4229759" y="1750559"/>
                    </a:cubicBezTo>
                    <a:lnTo>
                      <a:pt x="4044421" y="1858071"/>
                    </a:lnTo>
                    <a:cubicBezTo>
                      <a:pt x="4026800" y="1867905"/>
                      <a:pt x="4000696" y="1868560"/>
                      <a:pt x="3985687" y="1860694"/>
                    </a:cubicBezTo>
                    <a:lnTo>
                      <a:pt x="3798390" y="1751214"/>
                    </a:lnTo>
                    <a:cubicBezTo>
                      <a:pt x="3782728" y="1742692"/>
                      <a:pt x="3784686" y="1727614"/>
                      <a:pt x="3802306" y="1717781"/>
                    </a:cubicBezTo>
                    <a:lnTo>
                      <a:pt x="3988297" y="1609613"/>
                    </a:lnTo>
                    <a:cubicBezTo>
                      <a:pt x="3996781" y="1604696"/>
                      <a:pt x="4007549" y="1601910"/>
                      <a:pt x="4018072" y="1601500"/>
                    </a:cubicBezTo>
                    <a:close/>
                    <a:moveTo>
                      <a:pt x="2793616" y="1546848"/>
                    </a:moveTo>
                    <a:cubicBezTo>
                      <a:pt x="2804125" y="1546357"/>
                      <a:pt x="2814389" y="1548319"/>
                      <a:pt x="2821883" y="1552897"/>
                    </a:cubicBezTo>
                    <a:lnTo>
                      <a:pt x="3009569" y="1661458"/>
                    </a:lnTo>
                    <a:cubicBezTo>
                      <a:pt x="3024558" y="1669959"/>
                      <a:pt x="3022603" y="1685001"/>
                      <a:pt x="3005008" y="1694811"/>
                    </a:cubicBezTo>
                    <a:lnTo>
                      <a:pt x="2819276" y="1802717"/>
                    </a:lnTo>
                    <a:cubicBezTo>
                      <a:pt x="2802333" y="1812527"/>
                      <a:pt x="2775613" y="1813835"/>
                      <a:pt x="2760624" y="1804679"/>
                    </a:cubicBezTo>
                    <a:lnTo>
                      <a:pt x="2573590" y="1696772"/>
                    </a:lnTo>
                    <a:cubicBezTo>
                      <a:pt x="2558601" y="1687617"/>
                      <a:pt x="2560556" y="1672575"/>
                      <a:pt x="2578152" y="1662765"/>
                    </a:cubicBezTo>
                    <a:lnTo>
                      <a:pt x="2763883" y="1555513"/>
                    </a:lnTo>
                    <a:cubicBezTo>
                      <a:pt x="2772355" y="1550281"/>
                      <a:pt x="2783108" y="1547338"/>
                      <a:pt x="2793616" y="1546848"/>
                    </a:cubicBezTo>
                    <a:close/>
                    <a:moveTo>
                      <a:pt x="3300797" y="1511882"/>
                    </a:moveTo>
                    <a:cubicBezTo>
                      <a:pt x="3311401" y="1511473"/>
                      <a:pt x="3321680" y="1513439"/>
                      <a:pt x="3329184" y="1517700"/>
                    </a:cubicBezTo>
                    <a:lnTo>
                      <a:pt x="3516481" y="1626524"/>
                    </a:lnTo>
                    <a:cubicBezTo>
                      <a:pt x="3531490" y="1635046"/>
                      <a:pt x="3529533" y="1650124"/>
                      <a:pt x="3512565" y="1659958"/>
                    </a:cubicBezTo>
                    <a:lnTo>
                      <a:pt x="3326574" y="1768126"/>
                    </a:lnTo>
                    <a:cubicBezTo>
                      <a:pt x="3308954" y="1777959"/>
                      <a:pt x="3282850" y="1779270"/>
                      <a:pt x="3267840" y="1770748"/>
                    </a:cubicBezTo>
                    <a:lnTo>
                      <a:pt x="3080544" y="1661924"/>
                    </a:lnTo>
                    <a:cubicBezTo>
                      <a:pt x="3065534" y="1652747"/>
                      <a:pt x="3067492" y="1638324"/>
                      <a:pt x="3084459" y="1627180"/>
                    </a:cubicBezTo>
                    <a:lnTo>
                      <a:pt x="3270450" y="1520323"/>
                    </a:lnTo>
                    <a:cubicBezTo>
                      <a:pt x="3279261" y="1515079"/>
                      <a:pt x="3290192" y="1512292"/>
                      <a:pt x="3300797" y="1511882"/>
                    </a:cubicBezTo>
                    <a:close/>
                    <a:moveTo>
                      <a:pt x="1553275" y="1483386"/>
                    </a:moveTo>
                    <a:lnTo>
                      <a:pt x="1581163" y="1489338"/>
                    </a:lnTo>
                    <a:lnTo>
                      <a:pt x="1581720" y="1489016"/>
                    </a:lnTo>
                    <a:lnTo>
                      <a:pt x="1746497" y="1584274"/>
                    </a:lnTo>
                    <a:lnTo>
                      <a:pt x="1880483" y="1661420"/>
                    </a:lnTo>
                    <a:lnTo>
                      <a:pt x="1880764" y="1661894"/>
                    </a:lnTo>
                    <a:lnTo>
                      <a:pt x="2884379" y="2242085"/>
                    </a:lnTo>
                    <a:cubicBezTo>
                      <a:pt x="2900703" y="2251229"/>
                      <a:pt x="2900703" y="2266251"/>
                      <a:pt x="2884379" y="2276048"/>
                    </a:cubicBezTo>
                    <a:lnTo>
                      <a:pt x="2659107" y="2406023"/>
                    </a:lnTo>
                    <a:cubicBezTo>
                      <a:pt x="2642783" y="2415820"/>
                      <a:pt x="2616664" y="2415820"/>
                      <a:pt x="2600340" y="2406023"/>
                    </a:cubicBezTo>
                    <a:lnTo>
                      <a:pt x="1297028" y="1653607"/>
                    </a:lnTo>
                    <a:lnTo>
                      <a:pt x="1297889" y="1653109"/>
                    </a:lnTo>
                    <a:lnTo>
                      <a:pt x="1297620" y="1652954"/>
                    </a:lnTo>
                    <a:cubicBezTo>
                      <a:pt x="1282625" y="1643837"/>
                      <a:pt x="1284581" y="1628858"/>
                      <a:pt x="1302184" y="1619089"/>
                    </a:cubicBezTo>
                    <a:lnTo>
                      <a:pt x="1523202" y="1491445"/>
                    </a:lnTo>
                    <a:cubicBezTo>
                      <a:pt x="1531678" y="1486561"/>
                      <a:pt x="1542599" y="1483793"/>
                      <a:pt x="1553275" y="1483386"/>
                    </a:cubicBezTo>
                    <a:close/>
                    <a:moveTo>
                      <a:pt x="2079061" y="1457157"/>
                    </a:moveTo>
                    <a:cubicBezTo>
                      <a:pt x="2089681" y="1456748"/>
                      <a:pt x="2099810" y="1458714"/>
                      <a:pt x="2106999" y="1462975"/>
                    </a:cubicBezTo>
                    <a:lnTo>
                      <a:pt x="2295211" y="1571799"/>
                    </a:lnTo>
                    <a:cubicBezTo>
                      <a:pt x="2310242" y="1580321"/>
                      <a:pt x="2308281" y="1595399"/>
                      <a:pt x="2290636" y="1605888"/>
                    </a:cubicBezTo>
                    <a:lnTo>
                      <a:pt x="2105038" y="1713401"/>
                    </a:lnTo>
                    <a:cubicBezTo>
                      <a:pt x="2087393" y="1723890"/>
                      <a:pt x="2061253" y="1724545"/>
                      <a:pt x="2046222" y="1716023"/>
                    </a:cubicBezTo>
                    <a:lnTo>
                      <a:pt x="1859317" y="1607199"/>
                    </a:lnTo>
                    <a:cubicBezTo>
                      <a:pt x="1844286" y="1598677"/>
                      <a:pt x="1846247" y="1582944"/>
                      <a:pt x="1863238" y="1573110"/>
                    </a:cubicBezTo>
                    <a:lnTo>
                      <a:pt x="2048182" y="1465598"/>
                    </a:lnTo>
                    <a:cubicBezTo>
                      <a:pt x="2057332" y="1460354"/>
                      <a:pt x="2068441" y="1457567"/>
                      <a:pt x="2079061" y="1457157"/>
                    </a:cubicBezTo>
                    <a:close/>
                    <a:moveTo>
                      <a:pt x="3727082" y="1434442"/>
                    </a:moveTo>
                    <a:cubicBezTo>
                      <a:pt x="3737686" y="1434032"/>
                      <a:pt x="3747964" y="1435999"/>
                      <a:pt x="3755469" y="1440588"/>
                    </a:cubicBezTo>
                    <a:lnTo>
                      <a:pt x="3942766" y="1548756"/>
                    </a:lnTo>
                    <a:cubicBezTo>
                      <a:pt x="3957775" y="1557934"/>
                      <a:pt x="3955818" y="1573012"/>
                      <a:pt x="3938850" y="1582845"/>
                    </a:cubicBezTo>
                    <a:lnTo>
                      <a:pt x="3752859" y="1690358"/>
                    </a:lnTo>
                    <a:cubicBezTo>
                      <a:pt x="3735891" y="1700847"/>
                      <a:pt x="3709787" y="1701502"/>
                      <a:pt x="3694778" y="1693636"/>
                    </a:cubicBezTo>
                    <a:lnTo>
                      <a:pt x="3506829" y="1584156"/>
                    </a:lnTo>
                    <a:cubicBezTo>
                      <a:pt x="3491819" y="1575634"/>
                      <a:pt x="3493777" y="1560556"/>
                      <a:pt x="3511397" y="1550067"/>
                    </a:cubicBezTo>
                    <a:lnTo>
                      <a:pt x="3696735" y="1442555"/>
                    </a:lnTo>
                    <a:cubicBezTo>
                      <a:pt x="3705546" y="1437638"/>
                      <a:pt x="3716477" y="1434852"/>
                      <a:pt x="3727082" y="1434442"/>
                    </a:cubicBezTo>
                    <a:close/>
                    <a:moveTo>
                      <a:pt x="2505833" y="1379791"/>
                    </a:moveTo>
                    <a:cubicBezTo>
                      <a:pt x="2516437" y="1379300"/>
                      <a:pt x="2526715" y="1381262"/>
                      <a:pt x="2534220" y="1385840"/>
                    </a:cubicBezTo>
                    <a:lnTo>
                      <a:pt x="2721517" y="1494401"/>
                    </a:lnTo>
                    <a:cubicBezTo>
                      <a:pt x="2736526" y="1502902"/>
                      <a:pt x="2734569" y="1517944"/>
                      <a:pt x="2717601" y="1527754"/>
                    </a:cubicBezTo>
                    <a:lnTo>
                      <a:pt x="2531610" y="1635660"/>
                    </a:lnTo>
                    <a:cubicBezTo>
                      <a:pt x="2514642" y="1645470"/>
                      <a:pt x="2487886" y="1646778"/>
                      <a:pt x="2472876" y="1637622"/>
                    </a:cubicBezTo>
                    <a:lnTo>
                      <a:pt x="2285580" y="1529715"/>
                    </a:lnTo>
                    <a:cubicBezTo>
                      <a:pt x="2270570" y="1521214"/>
                      <a:pt x="2272528" y="1505518"/>
                      <a:pt x="2289495" y="1495708"/>
                    </a:cubicBezTo>
                    <a:lnTo>
                      <a:pt x="2475486" y="1388456"/>
                    </a:lnTo>
                    <a:cubicBezTo>
                      <a:pt x="2484296" y="1383224"/>
                      <a:pt x="2495228" y="1380281"/>
                      <a:pt x="2505833" y="1379791"/>
                    </a:cubicBezTo>
                    <a:close/>
                    <a:moveTo>
                      <a:pt x="3012765" y="1344744"/>
                    </a:moveTo>
                    <a:cubicBezTo>
                      <a:pt x="3023355" y="1344252"/>
                      <a:pt x="3033618" y="1346055"/>
                      <a:pt x="3040787" y="1349988"/>
                    </a:cubicBezTo>
                    <a:lnTo>
                      <a:pt x="3228473" y="1459467"/>
                    </a:lnTo>
                    <a:cubicBezTo>
                      <a:pt x="3243462" y="1467989"/>
                      <a:pt x="3241507" y="1483067"/>
                      <a:pt x="3223912" y="1492901"/>
                    </a:cubicBezTo>
                    <a:lnTo>
                      <a:pt x="3038180" y="1601069"/>
                    </a:lnTo>
                    <a:cubicBezTo>
                      <a:pt x="3021237" y="1610902"/>
                      <a:pt x="2994517" y="1612213"/>
                      <a:pt x="2979528" y="1603036"/>
                    </a:cubicBezTo>
                    <a:lnTo>
                      <a:pt x="2792494" y="1494867"/>
                    </a:lnTo>
                    <a:cubicBezTo>
                      <a:pt x="2777505" y="1485690"/>
                      <a:pt x="2779460" y="1470612"/>
                      <a:pt x="2797056" y="1460778"/>
                    </a:cubicBezTo>
                    <a:lnTo>
                      <a:pt x="2982787" y="1353266"/>
                    </a:lnTo>
                    <a:cubicBezTo>
                      <a:pt x="2991259" y="1348021"/>
                      <a:pt x="3002175" y="1345235"/>
                      <a:pt x="3012765" y="1344744"/>
                    </a:cubicBezTo>
                    <a:close/>
                    <a:moveTo>
                      <a:pt x="1788637" y="1290099"/>
                    </a:moveTo>
                    <a:cubicBezTo>
                      <a:pt x="1799241" y="1289689"/>
                      <a:pt x="1809520" y="1291656"/>
                      <a:pt x="1817024" y="1295917"/>
                    </a:cubicBezTo>
                    <a:lnTo>
                      <a:pt x="2003668" y="1404741"/>
                    </a:lnTo>
                    <a:cubicBezTo>
                      <a:pt x="2019330" y="1413263"/>
                      <a:pt x="2017373" y="1428997"/>
                      <a:pt x="1999752" y="1438830"/>
                    </a:cubicBezTo>
                    <a:lnTo>
                      <a:pt x="1814414" y="1546343"/>
                    </a:lnTo>
                    <a:cubicBezTo>
                      <a:pt x="1797446" y="1556176"/>
                      <a:pt x="1770690" y="1557487"/>
                      <a:pt x="1756333" y="1548965"/>
                    </a:cubicBezTo>
                    <a:lnTo>
                      <a:pt x="1569036" y="1440141"/>
                    </a:lnTo>
                    <a:cubicBezTo>
                      <a:pt x="1553374" y="1431619"/>
                      <a:pt x="1555984" y="1415886"/>
                      <a:pt x="1572952" y="1406052"/>
                    </a:cubicBezTo>
                    <a:lnTo>
                      <a:pt x="1758290" y="1298539"/>
                    </a:lnTo>
                    <a:cubicBezTo>
                      <a:pt x="1767101" y="1293295"/>
                      <a:pt x="1778032" y="1290509"/>
                      <a:pt x="1788637" y="1290099"/>
                    </a:cubicBezTo>
                    <a:close/>
                    <a:moveTo>
                      <a:pt x="3438806" y="1267303"/>
                    </a:moveTo>
                    <a:cubicBezTo>
                      <a:pt x="3449492" y="1266811"/>
                      <a:pt x="3459934" y="1268614"/>
                      <a:pt x="3467438" y="1272875"/>
                    </a:cubicBezTo>
                    <a:lnTo>
                      <a:pt x="3654735" y="1381699"/>
                    </a:lnTo>
                    <a:cubicBezTo>
                      <a:pt x="3669744" y="1390877"/>
                      <a:pt x="3667787" y="1405955"/>
                      <a:pt x="3650166" y="1415788"/>
                    </a:cubicBezTo>
                    <a:lnTo>
                      <a:pt x="3464828" y="1523301"/>
                    </a:lnTo>
                    <a:cubicBezTo>
                      <a:pt x="3447208" y="1533790"/>
                      <a:pt x="3421104" y="1534445"/>
                      <a:pt x="3406094" y="1525923"/>
                    </a:cubicBezTo>
                    <a:lnTo>
                      <a:pt x="3218798" y="1417755"/>
                    </a:lnTo>
                    <a:cubicBezTo>
                      <a:pt x="3203788" y="1408577"/>
                      <a:pt x="3205093" y="1393499"/>
                      <a:pt x="3222713" y="1383010"/>
                    </a:cubicBezTo>
                    <a:lnTo>
                      <a:pt x="3408704" y="1275497"/>
                    </a:lnTo>
                    <a:cubicBezTo>
                      <a:pt x="3417188" y="1270581"/>
                      <a:pt x="3428119" y="1267794"/>
                      <a:pt x="3438806" y="1267303"/>
                    </a:cubicBezTo>
                    <a:close/>
                    <a:moveTo>
                      <a:pt x="1135225" y="1241115"/>
                    </a:moveTo>
                    <a:cubicBezTo>
                      <a:pt x="1145819" y="1240708"/>
                      <a:pt x="1156088" y="1242662"/>
                      <a:pt x="1163585" y="1246895"/>
                    </a:cubicBezTo>
                    <a:lnTo>
                      <a:pt x="1462840" y="1419475"/>
                    </a:lnTo>
                    <a:cubicBezTo>
                      <a:pt x="1477835" y="1428593"/>
                      <a:pt x="1475879" y="1443572"/>
                      <a:pt x="1458928" y="1453340"/>
                    </a:cubicBezTo>
                    <a:lnTo>
                      <a:pt x="1237910" y="1580985"/>
                    </a:lnTo>
                    <a:cubicBezTo>
                      <a:pt x="1220307" y="1590753"/>
                      <a:pt x="1194228" y="1592056"/>
                      <a:pt x="1179233" y="1582938"/>
                    </a:cubicBezTo>
                    <a:lnTo>
                      <a:pt x="879978" y="1410358"/>
                    </a:lnTo>
                    <a:cubicBezTo>
                      <a:pt x="864983" y="1401892"/>
                      <a:pt x="866287" y="1386913"/>
                      <a:pt x="883890" y="1376493"/>
                    </a:cubicBezTo>
                    <a:lnTo>
                      <a:pt x="1104908" y="1249500"/>
                    </a:lnTo>
                    <a:cubicBezTo>
                      <a:pt x="1113710" y="1244290"/>
                      <a:pt x="1124630" y="1241522"/>
                      <a:pt x="1135225" y="1241115"/>
                    </a:cubicBezTo>
                    <a:close/>
                    <a:moveTo>
                      <a:pt x="2214677" y="1212248"/>
                    </a:moveTo>
                    <a:cubicBezTo>
                      <a:pt x="2225363" y="1211920"/>
                      <a:pt x="2235805" y="1213887"/>
                      <a:pt x="2243309" y="1218148"/>
                    </a:cubicBezTo>
                    <a:lnTo>
                      <a:pt x="2430606" y="1326316"/>
                    </a:lnTo>
                    <a:cubicBezTo>
                      <a:pt x="2445615" y="1335494"/>
                      <a:pt x="2443658" y="1350572"/>
                      <a:pt x="2426037" y="1361061"/>
                    </a:cubicBezTo>
                    <a:lnTo>
                      <a:pt x="2240699" y="1468574"/>
                    </a:lnTo>
                    <a:cubicBezTo>
                      <a:pt x="2223079" y="1478407"/>
                      <a:pt x="2196975" y="1479718"/>
                      <a:pt x="2181965" y="1471196"/>
                    </a:cubicBezTo>
                    <a:lnTo>
                      <a:pt x="1994016" y="1362372"/>
                    </a:lnTo>
                    <a:cubicBezTo>
                      <a:pt x="1979659" y="1353850"/>
                      <a:pt x="1980964" y="1338116"/>
                      <a:pt x="1998584" y="1328283"/>
                    </a:cubicBezTo>
                    <a:lnTo>
                      <a:pt x="2184575" y="1220115"/>
                    </a:lnTo>
                    <a:cubicBezTo>
                      <a:pt x="2193059" y="1215198"/>
                      <a:pt x="2203990" y="1212576"/>
                      <a:pt x="2214677" y="1212248"/>
                    </a:cubicBezTo>
                    <a:close/>
                    <a:moveTo>
                      <a:pt x="2721854" y="1177684"/>
                    </a:moveTo>
                    <a:cubicBezTo>
                      <a:pt x="2732459" y="1177356"/>
                      <a:pt x="2742738" y="1179323"/>
                      <a:pt x="2750242" y="1183584"/>
                    </a:cubicBezTo>
                    <a:lnTo>
                      <a:pt x="2937539" y="1292408"/>
                    </a:lnTo>
                    <a:cubicBezTo>
                      <a:pt x="2952548" y="1300930"/>
                      <a:pt x="2950591" y="1316008"/>
                      <a:pt x="2933623" y="1325842"/>
                    </a:cubicBezTo>
                    <a:lnTo>
                      <a:pt x="2747632" y="1434010"/>
                    </a:lnTo>
                    <a:cubicBezTo>
                      <a:pt x="2730664" y="1443843"/>
                      <a:pt x="2704560" y="1445154"/>
                      <a:pt x="2688898" y="1435977"/>
                    </a:cubicBezTo>
                    <a:lnTo>
                      <a:pt x="2501602" y="1327808"/>
                    </a:lnTo>
                    <a:cubicBezTo>
                      <a:pt x="2486592" y="1318630"/>
                      <a:pt x="2488550" y="1303552"/>
                      <a:pt x="2505517" y="1293719"/>
                    </a:cubicBezTo>
                    <a:lnTo>
                      <a:pt x="2691508" y="1185551"/>
                    </a:lnTo>
                    <a:cubicBezTo>
                      <a:pt x="2700318" y="1180634"/>
                      <a:pt x="2711250" y="1178012"/>
                      <a:pt x="2721854" y="1177684"/>
                    </a:cubicBezTo>
                    <a:close/>
                    <a:moveTo>
                      <a:pt x="1500607" y="1123288"/>
                    </a:moveTo>
                    <a:cubicBezTo>
                      <a:pt x="1511211" y="1122796"/>
                      <a:pt x="1521490" y="1124599"/>
                      <a:pt x="1528994" y="1128860"/>
                    </a:cubicBezTo>
                    <a:lnTo>
                      <a:pt x="1716291" y="1237684"/>
                    </a:lnTo>
                    <a:cubicBezTo>
                      <a:pt x="1731300" y="1246206"/>
                      <a:pt x="1729343" y="1261940"/>
                      <a:pt x="1711722" y="1271773"/>
                    </a:cubicBezTo>
                    <a:lnTo>
                      <a:pt x="1526384" y="1379286"/>
                    </a:lnTo>
                    <a:cubicBezTo>
                      <a:pt x="1509416" y="1389119"/>
                      <a:pt x="1482660" y="1390430"/>
                      <a:pt x="1467650" y="1381908"/>
                    </a:cubicBezTo>
                    <a:lnTo>
                      <a:pt x="1280354" y="1273084"/>
                    </a:lnTo>
                    <a:cubicBezTo>
                      <a:pt x="1265344" y="1264562"/>
                      <a:pt x="1267302" y="1249484"/>
                      <a:pt x="1284269" y="1238995"/>
                    </a:cubicBezTo>
                    <a:lnTo>
                      <a:pt x="1470260" y="1131482"/>
                    </a:lnTo>
                    <a:cubicBezTo>
                      <a:pt x="1479071" y="1126566"/>
                      <a:pt x="1490002" y="1123779"/>
                      <a:pt x="1500607" y="1123288"/>
                    </a:cubicBezTo>
                    <a:close/>
                    <a:moveTo>
                      <a:pt x="3147815" y="1099917"/>
                    </a:moveTo>
                    <a:cubicBezTo>
                      <a:pt x="3158435" y="1099425"/>
                      <a:pt x="3168727" y="1101228"/>
                      <a:pt x="3176243" y="1105162"/>
                    </a:cubicBezTo>
                    <a:lnTo>
                      <a:pt x="3363802" y="1213985"/>
                    </a:lnTo>
                    <a:cubicBezTo>
                      <a:pt x="3378832" y="1223163"/>
                      <a:pt x="3377525" y="1238241"/>
                      <a:pt x="3359881" y="1248075"/>
                    </a:cubicBezTo>
                    <a:lnTo>
                      <a:pt x="3174283" y="1356243"/>
                    </a:lnTo>
                    <a:cubicBezTo>
                      <a:pt x="3156638" y="1366076"/>
                      <a:pt x="3130497" y="1367387"/>
                      <a:pt x="3115466" y="1358209"/>
                    </a:cubicBezTo>
                    <a:lnTo>
                      <a:pt x="2927908" y="1250041"/>
                    </a:lnTo>
                    <a:cubicBezTo>
                      <a:pt x="2912877" y="1240863"/>
                      <a:pt x="2914184" y="1225785"/>
                      <a:pt x="2931829" y="1215952"/>
                    </a:cubicBezTo>
                    <a:lnTo>
                      <a:pt x="3117427" y="1108439"/>
                    </a:lnTo>
                    <a:cubicBezTo>
                      <a:pt x="3126250" y="1103195"/>
                      <a:pt x="3137196" y="1100409"/>
                      <a:pt x="3147815" y="1099917"/>
                    </a:cubicBezTo>
                    <a:close/>
                    <a:moveTo>
                      <a:pt x="845818" y="1074067"/>
                    </a:moveTo>
                    <a:cubicBezTo>
                      <a:pt x="856538" y="1073659"/>
                      <a:pt x="867012" y="1075620"/>
                      <a:pt x="874540" y="1079869"/>
                    </a:cubicBezTo>
                    <a:lnTo>
                      <a:pt x="1062414" y="1188389"/>
                    </a:lnTo>
                    <a:cubicBezTo>
                      <a:pt x="1077470" y="1196887"/>
                      <a:pt x="1075507" y="1211923"/>
                      <a:pt x="1057832" y="1222383"/>
                    </a:cubicBezTo>
                    <a:lnTo>
                      <a:pt x="836572" y="1350515"/>
                    </a:lnTo>
                    <a:cubicBezTo>
                      <a:pt x="818897" y="1360321"/>
                      <a:pt x="792058" y="1361628"/>
                      <a:pt x="777656" y="1352476"/>
                    </a:cubicBezTo>
                    <a:lnTo>
                      <a:pt x="589127" y="1243956"/>
                    </a:lnTo>
                    <a:cubicBezTo>
                      <a:pt x="574071" y="1235458"/>
                      <a:pt x="576035" y="1220422"/>
                      <a:pt x="593709" y="1209962"/>
                    </a:cubicBezTo>
                    <a:lnTo>
                      <a:pt x="815624" y="1082484"/>
                    </a:lnTo>
                    <a:cubicBezTo>
                      <a:pt x="824134" y="1077254"/>
                      <a:pt x="835099" y="1074476"/>
                      <a:pt x="845818" y="1074067"/>
                    </a:cubicBezTo>
                    <a:close/>
                    <a:moveTo>
                      <a:pt x="1926567" y="1042713"/>
                    </a:moveTo>
                    <a:cubicBezTo>
                      <a:pt x="1937187" y="1042305"/>
                      <a:pt x="1947480" y="1044267"/>
                      <a:pt x="1954995" y="1048844"/>
                    </a:cubicBezTo>
                    <a:lnTo>
                      <a:pt x="2142554" y="1156751"/>
                    </a:lnTo>
                    <a:cubicBezTo>
                      <a:pt x="2157584" y="1165907"/>
                      <a:pt x="2155624" y="1181603"/>
                      <a:pt x="2138633" y="1191412"/>
                    </a:cubicBezTo>
                    <a:lnTo>
                      <a:pt x="1952381" y="1298665"/>
                    </a:lnTo>
                    <a:cubicBezTo>
                      <a:pt x="1935390" y="1308475"/>
                      <a:pt x="1908596" y="1309783"/>
                      <a:pt x="1893565" y="1301281"/>
                    </a:cubicBezTo>
                    <a:lnTo>
                      <a:pt x="1706660" y="1192066"/>
                    </a:lnTo>
                    <a:cubicBezTo>
                      <a:pt x="1691629" y="1183565"/>
                      <a:pt x="1693590" y="1168523"/>
                      <a:pt x="1710581" y="1158713"/>
                    </a:cubicBezTo>
                    <a:lnTo>
                      <a:pt x="1896179" y="1050806"/>
                    </a:lnTo>
                    <a:cubicBezTo>
                      <a:pt x="1905002" y="1045902"/>
                      <a:pt x="1915948" y="1043122"/>
                      <a:pt x="1926567" y="1042713"/>
                    </a:cubicBezTo>
                    <a:close/>
                    <a:moveTo>
                      <a:pt x="2433580" y="1011029"/>
                    </a:moveTo>
                    <a:cubicBezTo>
                      <a:pt x="2444266" y="1010621"/>
                      <a:pt x="2454708" y="1012583"/>
                      <a:pt x="2462212" y="1017160"/>
                    </a:cubicBezTo>
                    <a:lnTo>
                      <a:pt x="2649509" y="1125067"/>
                    </a:lnTo>
                    <a:cubicBezTo>
                      <a:pt x="2664518" y="1134223"/>
                      <a:pt x="2662561" y="1149265"/>
                      <a:pt x="2644940" y="1159074"/>
                    </a:cubicBezTo>
                    <a:lnTo>
                      <a:pt x="2458949" y="1266981"/>
                    </a:lnTo>
                    <a:cubicBezTo>
                      <a:pt x="2441982" y="1276791"/>
                      <a:pt x="2415878" y="1278099"/>
                      <a:pt x="2400868" y="1268943"/>
                    </a:cubicBezTo>
                    <a:lnTo>
                      <a:pt x="2212919" y="1161036"/>
                    </a:lnTo>
                    <a:cubicBezTo>
                      <a:pt x="2198562" y="1151881"/>
                      <a:pt x="2199867" y="1136839"/>
                      <a:pt x="2217487" y="1127029"/>
                    </a:cubicBezTo>
                    <a:lnTo>
                      <a:pt x="2403478" y="1019122"/>
                    </a:lnTo>
                    <a:cubicBezTo>
                      <a:pt x="2411962" y="1014218"/>
                      <a:pt x="2422893" y="1011438"/>
                      <a:pt x="2433580" y="1011029"/>
                    </a:cubicBezTo>
                    <a:close/>
                    <a:moveTo>
                      <a:pt x="1209044" y="955984"/>
                    </a:moveTo>
                    <a:cubicBezTo>
                      <a:pt x="1219649" y="955574"/>
                      <a:pt x="1229927" y="957541"/>
                      <a:pt x="1237432" y="961802"/>
                    </a:cubicBezTo>
                    <a:lnTo>
                      <a:pt x="1424728" y="1070626"/>
                    </a:lnTo>
                    <a:cubicBezTo>
                      <a:pt x="1440390" y="1079148"/>
                      <a:pt x="1438433" y="1094226"/>
                      <a:pt x="1420812" y="1104715"/>
                    </a:cubicBezTo>
                    <a:lnTo>
                      <a:pt x="1235474" y="1212228"/>
                    </a:lnTo>
                    <a:cubicBezTo>
                      <a:pt x="1217854" y="1222061"/>
                      <a:pt x="1191750" y="1223372"/>
                      <a:pt x="1176740" y="1214850"/>
                    </a:cubicBezTo>
                    <a:lnTo>
                      <a:pt x="988791" y="1106026"/>
                    </a:lnTo>
                    <a:cubicBezTo>
                      <a:pt x="974434" y="1097504"/>
                      <a:pt x="975739" y="1082426"/>
                      <a:pt x="993359" y="1071937"/>
                    </a:cubicBezTo>
                    <a:lnTo>
                      <a:pt x="1178698" y="964424"/>
                    </a:lnTo>
                    <a:cubicBezTo>
                      <a:pt x="1187508" y="959180"/>
                      <a:pt x="1198439" y="956394"/>
                      <a:pt x="1209044" y="955984"/>
                    </a:cubicBezTo>
                    <a:close/>
                    <a:moveTo>
                      <a:pt x="2860109" y="933181"/>
                    </a:moveTo>
                    <a:cubicBezTo>
                      <a:pt x="2870714" y="932690"/>
                      <a:pt x="2880992" y="934489"/>
                      <a:pt x="2888497" y="938739"/>
                    </a:cubicBezTo>
                    <a:lnTo>
                      <a:pt x="3075794" y="1047300"/>
                    </a:lnTo>
                    <a:cubicBezTo>
                      <a:pt x="3090803" y="1055802"/>
                      <a:pt x="3089498" y="1071498"/>
                      <a:pt x="3071225" y="1081307"/>
                    </a:cubicBezTo>
                    <a:lnTo>
                      <a:pt x="2885887" y="1189214"/>
                    </a:lnTo>
                    <a:cubicBezTo>
                      <a:pt x="2868919" y="1199024"/>
                      <a:pt x="2842163" y="1200332"/>
                      <a:pt x="2827153" y="1191176"/>
                    </a:cubicBezTo>
                    <a:lnTo>
                      <a:pt x="2639857" y="1083269"/>
                    </a:lnTo>
                    <a:cubicBezTo>
                      <a:pt x="2624847" y="1074114"/>
                      <a:pt x="2626805" y="1059072"/>
                      <a:pt x="2644425" y="1048608"/>
                    </a:cubicBezTo>
                    <a:lnTo>
                      <a:pt x="2829763" y="941355"/>
                    </a:lnTo>
                    <a:cubicBezTo>
                      <a:pt x="2838573" y="936451"/>
                      <a:pt x="2849505" y="933671"/>
                      <a:pt x="2860109" y="933181"/>
                    </a:cubicBezTo>
                    <a:close/>
                    <a:moveTo>
                      <a:pt x="553300" y="906934"/>
                    </a:moveTo>
                    <a:cubicBezTo>
                      <a:pt x="563891" y="906606"/>
                      <a:pt x="574155" y="908572"/>
                      <a:pt x="581650" y="912830"/>
                    </a:cubicBezTo>
                    <a:lnTo>
                      <a:pt x="768694" y="1020939"/>
                    </a:lnTo>
                    <a:cubicBezTo>
                      <a:pt x="783683" y="1030112"/>
                      <a:pt x="781728" y="1045837"/>
                      <a:pt x="764783" y="1055665"/>
                    </a:cubicBezTo>
                    <a:lnTo>
                      <a:pt x="543850" y="1184085"/>
                    </a:lnTo>
                    <a:cubicBezTo>
                      <a:pt x="526905" y="1193913"/>
                      <a:pt x="500185" y="1194569"/>
                      <a:pt x="485195" y="1186051"/>
                    </a:cubicBezTo>
                    <a:lnTo>
                      <a:pt x="298152" y="1077287"/>
                    </a:lnTo>
                    <a:cubicBezTo>
                      <a:pt x="283162" y="1068769"/>
                      <a:pt x="285117" y="1053699"/>
                      <a:pt x="302062" y="1043871"/>
                    </a:cubicBezTo>
                    <a:lnTo>
                      <a:pt x="522995" y="914796"/>
                    </a:lnTo>
                    <a:cubicBezTo>
                      <a:pt x="531794" y="909882"/>
                      <a:pt x="542710" y="907261"/>
                      <a:pt x="553300" y="906934"/>
                    </a:cubicBezTo>
                    <a:close/>
                    <a:moveTo>
                      <a:pt x="1635737" y="875656"/>
                    </a:moveTo>
                    <a:cubicBezTo>
                      <a:pt x="1646423" y="875248"/>
                      <a:pt x="1656865" y="877210"/>
                      <a:pt x="1664369" y="881787"/>
                    </a:cubicBezTo>
                    <a:lnTo>
                      <a:pt x="1851666" y="989694"/>
                    </a:lnTo>
                    <a:cubicBezTo>
                      <a:pt x="1866675" y="998850"/>
                      <a:pt x="1864718" y="1013892"/>
                      <a:pt x="1847750" y="1024355"/>
                    </a:cubicBezTo>
                    <a:lnTo>
                      <a:pt x="1661759" y="1130954"/>
                    </a:lnTo>
                    <a:cubicBezTo>
                      <a:pt x="1644139" y="1142072"/>
                      <a:pt x="1618035" y="1142726"/>
                      <a:pt x="1603025" y="1134224"/>
                    </a:cubicBezTo>
                    <a:lnTo>
                      <a:pt x="1415729" y="1025663"/>
                    </a:lnTo>
                    <a:cubicBezTo>
                      <a:pt x="1400719" y="1017161"/>
                      <a:pt x="1402677" y="1001466"/>
                      <a:pt x="1419644" y="991656"/>
                    </a:cubicBezTo>
                    <a:lnTo>
                      <a:pt x="1605635" y="883749"/>
                    </a:lnTo>
                    <a:cubicBezTo>
                      <a:pt x="1614119" y="878845"/>
                      <a:pt x="1625050" y="876065"/>
                      <a:pt x="1635737" y="875656"/>
                    </a:cubicBezTo>
                    <a:close/>
                    <a:moveTo>
                      <a:pt x="2137154" y="841018"/>
                    </a:moveTo>
                    <a:cubicBezTo>
                      <a:pt x="2147759" y="840526"/>
                      <a:pt x="2158037" y="842329"/>
                      <a:pt x="2165542" y="846590"/>
                    </a:cubicBezTo>
                    <a:lnTo>
                      <a:pt x="2352839" y="955414"/>
                    </a:lnTo>
                    <a:cubicBezTo>
                      <a:pt x="2367848" y="964592"/>
                      <a:pt x="2365891" y="979670"/>
                      <a:pt x="2348923" y="989503"/>
                    </a:cubicBezTo>
                    <a:lnTo>
                      <a:pt x="2163585" y="1097016"/>
                    </a:lnTo>
                    <a:cubicBezTo>
                      <a:pt x="2145964" y="1107505"/>
                      <a:pt x="2119860" y="1108160"/>
                      <a:pt x="2104851" y="1099638"/>
                    </a:cubicBezTo>
                    <a:lnTo>
                      <a:pt x="1916902" y="990814"/>
                    </a:lnTo>
                    <a:cubicBezTo>
                      <a:pt x="1901892" y="982292"/>
                      <a:pt x="1903850" y="967214"/>
                      <a:pt x="1921470" y="956725"/>
                    </a:cubicBezTo>
                    <a:lnTo>
                      <a:pt x="2106808" y="849212"/>
                    </a:lnTo>
                    <a:cubicBezTo>
                      <a:pt x="2115619" y="844296"/>
                      <a:pt x="2126550" y="841509"/>
                      <a:pt x="2137154" y="841018"/>
                    </a:cubicBezTo>
                    <a:close/>
                    <a:moveTo>
                      <a:pt x="2568628" y="766123"/>
                    </a:moveTo>
                    <a:cubicBezTo>
                      <a:pt x="2579152" y="765632"/>
                      <a:pt x="2589430" y="767431"/>
                      <a:pt x="2596935" y="771681"/>
                    </a:cubicBezTo>
                    <a:lnTo>
                      <a:pt x="2784884" y="880242"/>
                    </a:lnTo>
                    <a:cubicBezTo>
                      <a:pt x="2799893" y="888744"/>
                      <a:pt x="2797936" y="904440"/>
                      <a:pt x="2780315" y="914249"/>
                    </a:cubicBezTo>
                    <a:lnTo>
                      <a:pt x="2594977" y="1021502"/>
                    </a:lnTo>
                    <a:cubicBezTo>
                      <a:pt x="2577357" y="1031966"/>
                      <a:pt x="2551253" y="1033274"/>
                      <a:pt x="2536243" y="1024118"/>
                    </a:cubicBezTo>
                    <a:lnTo>
                      <a:pt x="2348947" y="915557"/>
                    </a:lnTo>
                    <a:cubicBezTo>
                      <a:pt x="2333937" y="907056"/>
                      <a:pt x="2335895" y="892014"/>
                      <a:pt x="2352862" y="882204"/>
                    </a:cubicBezTo>
                    <a:lnTo>
                      <a:pt x="2538853" y="774297"/>
                    </a:lnTo>
                    <a:cubicBezTo>
                      <a:pt x="2547337" y="769393"/>
                      <a:pt x="2558105" y="766613"/>
                      <a:pt x="2568628" y="766123"/>
                    </a:cubicBezTo>
                    <a:close/>
                    <a:moveTo>
                      <a:pt x="265025" y="739958"/>
                    </a:moveTo>
                    <a:cubicBezTo>
                      <a:pt x="275697" y="739549"/>
                      <a:pt x="286124" y="741515"/>
                      <a:pt x="293619" y="745773"/>
                    </a:cubicBezTo>
                    <a:lnTo>
                      <a:pt x="480663" y="854537"/>
                    </a:lnTo>
                    <a:cubicBezTo>
                      <a:pt x="495652" y="863055"/>
                      <a:pt x="493697" y="878780"/>
                      <a:pt x="476752" y="888608"/>
                    </a:cubicBezTo>
                    <a:lnTo>
                      <a:pt x="255167" y="1016373"/>
                    </a:lnTo>
                    <a:cubicBezTo>
                      <a:pt x="238223" y="1026856"/>
                      <a:pt x="212154" y="1027512"/>
                      <a:pt x="197164" y="1018994"/>
                    </a:cubicBezTo>
                    <a:lnTo>
                      <a:pt x="10121" y="910230"/>
                    </a:lnTo>
                    <a:cubicBezTo>
                      <a:pt x="-4869" y="901712"/>
                      <a:pt x="-2914" y="886642"/>
                      <a:pt x="14031" y="876814"/>
                    </a:cubicBezTo>
                    <a:lnTo>
                      <a:pt x="234964" y="748394"/>
                    </a:lnTo>
                    <a:cubicBezTo>
                      <a:pt x="243437" y="743153"/>
                      <a:pt x="254353" y="740368"/>
                      <a:pt x="265025" y="739958"/>
                    </a:cubicBezTo>
                    <a:close/>
                    <a:moveTo>
                      <a:pt x="2825368" y="714039"/>
                    </a:moveTo>
                    <a:cubicBezTo>
                      <a:pt x="2836059" y="713630"/>
                      <a:pt x="2846341" y="715597"/>
                      <a:pt x="2853849" y="719861"/>
                    </a:cubicBezTo>
                    <a:lnTo>
                      <a:pt x="3040569" y="828741"/>
                    </a:lnTo>
                    <a:cubicBezTo>
                      <a:pt x="3056238" y="837268"/>
                      <a:pt x="3054280" y="852354"/>
                      <a:pt x="3036652" y="862193"/>
                    </a:cubicBezTo>
                    <a:lnTo>
                      <a:pt x="2975283" y="898267"/>
                    </a:lnTo>
                    <a:cubicBezTo>
                      <a:pt x="2958308" y="908106"/>
                      <a:pt x="2931541" y="909418"/>
                      <a:pt x="2916525" y="900891"/>
                    </a:cubicBezTo>
                    <a:lnTo>
                      <a:pt x="2729152" y="792010"/>
                    </a:lnTo>
                    <a:cubicBezTo>
                      <a:pt x="2714136" y="782828"/>
                      <a:pt x="2716095" y="767742"/>
                      <a:pt x="2733722" y="757903"/>
                    </a:cubicBezTo>
                    <a:lnTo>
                      <a:pt x="2794439" y="722484"/>
                    </a:lnTo>
                    <a:cubicBezTo>
                      <a:pt x="2803579" y="717237"/>
                      <a:pt x="2814678" y="714449"/>
                      <a:pt x="2825368" y="714039"/>
                    </a:cubicBezTo>
                    <a:close/>
                    <a:moveTo>
                      <a:pt x="1341946" y="708524"/>
                    </a:moveTo>
                    <a:cubicBezTo>
                      <a:pt x="1352469" y="708032"/>
                      <a:pt x="1362747" y="709835"/>
                      <a:pt x="1370578" y="714096"/>
                    </a:cubicBezTo>
                    <a:lnTo>
                      <a:pt x="1557875" y="822920"/>
                    </a:lnTo>
                    <a:cubicBezTo>
                      <a:pt x="1572884" y="831442"/>
                      <a:pt x="1570927" y="846520"/>
                      <a:pt x="1553959" y="856354"/>
                    </a:cubicBezTo>
                    <a:lnTo>
                      <a:pt x="1367968" y="964522"/>
                    </a:lnTo>
                    <a:cubicBezTo>
                      <a:pt x="1350348" y="974355"/>
                      <a:pt x="1324244" y="975666"/>
                      <a:pt x="1309234" y="967144"/>
                    </a:cubicBezTo>
                    <a:lnTo>
                      <a:pt x="1121938" y="858320"/>
                    </a:lnTo>
                    <a:cubicBezTo>
                      <a:pt x="1106928" y="849798"/>
                      <a:pt x="1108886" y="834064"/>
                      <a:pt x="1125853" y="824231"/>
                    </a:cubicBezTo>
                    <a:lnTo>
                      <a:pt x="1311844" y="716718"/>
                    </a:lnTo>
                    <a:cubicBezTo>
                      <a:pt x="1320655" y="711802"/>
                      <a:pt x="1331423" y="709015"/>
                      <a:pt x="1341946" y="708524"/>
                    </a:cubicBezTo>
                    <a:close/>
                    <a:moveTo>
                      <a:pt x="1840730" y="667954"/>
                    </a:moveTo>
                    <a:cubicBezTo>
                      <a:pt x="1851268" y="667544"/>
                      <a:pt x="1861398" y="669511"/>
                      <a:pt x="1868586" y="673772"/>
                    </a:cubicBezTo>
                    <a:lnTo>
                      <a:pt x="2056145" y="782596"/>
                    </a:lnTo>
                    <a:cubicBezTo>
                      <a:pt x="2071176" y="791118"/>
                      <a:pt x="2069215" y="806196"/>
                      <a:pt x="2051570" y="816685"/>
                    </a:cubicBezTo>
                    <a:lnTo>
                      <a:pt x="1866626" y="924198"/>
                    </a:lnTo>
                    <a:cubicBezTo>
                      <a:pt x="1849634" y="934031"/>
                      <a:pt x="1822840" y="935342"/>
                      <a:pt x="1807809" y="926820"/>
                    </a:cubicBezTo>
                    <a:lnTo>
                      <a:pt x="1620251" y="817996"/>
                    </a:lnTo>
                    <a:cubicBezTo>
                      <a:pt x="1605220" y="809474"/>
                      <a:pt x="1607181" y="793740"/>
                      <a:pt x="1624172" y="783907"/>
                    </a:cubicBezTo>
                    <a:lnTo>
                      <a:pt x="1810423" y="676394"/>
                    </a:lnTo>
                    <a:cubicBezTo>
                      <a:pt x="1819246" y="671150"/>
                      <a:pt x="1830192" y="668364"/>
                      <a:pt x="1840730" y="667954"/>
                    </a:cubicBezTo>
                    <a:close/>
                    <a:moveTo>
                      <a:pt x="2280841" y="599147"/>
                    </a:moveTo>
                    <a:cubicBezTo>
                      <a:pt x="2291431" y="598739"/>
                      <a:pt x="2301695" y="600701"/>
                      <a:pt x="2309189" y="605278"/>
                    </a:cubicBezTo>
                    <a:lnTo>
                      <a:pt x="2496224" y="713185"/>
                    </a:lnTo>
                    <a:cubicBezTo>
                      <a:pt x="2511864" y="722341"/>
                      <a:pt x="2509909" y="737383"/>
                      <a:pt x="2492314" y="747192"/>
                    </a:cubicBezTo>
                    <a:lnTo>
                      <a:pt x="2306582" y="855099"/>
                    </a:lnTo>
                    <a:cubicBezTo>
                      <a:pt x="2289639" y="864909"/>
                      <a:pt x="2263571" y="866217"/>
                      <a:pt x="2247930" y="857061"/>
                    </a:cubicBezTo>
                    <a:lnTo>
                      <a:pt x="2060896" y="748500"/>
                    </a:lnTo>
                    <a:cubicBezTo>
                      <a:pt x="2045907" y="739999"/>
                      <a:pt x="2047862" y="724957"/>
                      <a:pt x="2065458" y="715147"/>
                    </a:cubicBezTo>
                    <a:lnTo>
                      <a:pt x="2250537" y="607240"/>
                    </a:lnTo>
                    <a:cubicBezTo>
                      <a:pt x="2259335" y="602336"/>
                      <a:pt x="2270251" y="599556"/>
                      <a:pt x="2280841" y="599147"/>
                    </a:cubicBezTo>
                    <a:close/>
                    <a:moveTo>
                      <a:pt x="550388" y="575778"/>
                    </a:moveTo>
                    <a:cubicBezTo>
                      <a:pt x="561005" y="575369"/>
                      <a:pt x="571296" y="577333"/>
                      <a:pt x="578810" y="581586"/>
                    </a:cubicBezTo>
                    <a:lnTo>
                      <a:pt x="1131571" y="900951"/>
                    </a:lnTo>
                    <a:cubicBezTo>
                      <a:pt x="1146599" y="909459"/>
                      <a:pt x="1144638" y="925165"/>
                      <a:pt x="1126997" y="934982"/>
                    </a:cubicBezTo>
                    <a:lnTo>
                      <a:pt x="941437" y="1042309"/>
                    </a:lnTo>
                    <a:cubicBezTo>
                      <a:pt x="923796" y="1052780"/>
                      <a:pt x="897660" y="1053434"/>
                      <a:pt x="882632" y="1044927"/>
                    </a:cubicBezTo>
                    <a:lnTo>
                      <a:pt x="329872" y="725562"/>
                    </a:lnTo>
                    <a:cubicBezTo>
                      <a:pt x="314844" y="716400"/>
                      <a:pt x="316804" y="701348"/>
                      <a:pt x="334445" y="690877"/>
                    </a:cubicBezTo>
                    <a:lnTo>
                      <a:pt x="520006" y="584204"/>
                    </a:lnTo>
                    <a:cubicBezTo>
                      <a:pt x="528827" y="578969"/>
                      <a:pt x="539771" y="576187"/>
                      <a:pt x="550388" y="575778"/>
                    </a:cubicBezTo>
                    <a:close/>
                    <a:moveTo>
                      <a:pt x="2536767" y="547310"/>
                    </a:moveTo>
                    <a:cubicBezTo>
                      <a:pt x="2547376" y="546900"/>
                      <a:pt x="2557659" y="548868"/>
                      <a:pt x="2565167" y="553459"/>
                    </a:cubicBezTo>
                    <a:lnTo>
                      <a:pt x="2752539" y="661684"/>
                    </a:lnTo>
                    <a:cubicBezTo>
                      <a:pt x="2768208" y="670211"/>
                      <a:pt x="2766250" y="685953"/>
                      <a:pt x="2748622" y="695791"/>
                    </a:cubicBezTo>
                    <a:lnTo>
                      <a:pt x="2687253" y="731210"/>
                    </a:lnTo>
                    <a:cubicBezTo>
                      <a:pt x="2669625" y="741705"/>
                      <a:pt x="2643511" y="742361"/>
                      <a:pt x="2628495" y="733834"/>
                    </a:cubicBezTo>
                    <a:lnTo>
                      <a:pt x="2441122" y="624953"/>
                    </a:lnTo>
                    <a:cubicBezTo>
                      <a:pt x="2426106" y="616427"/>
                      <a:pt x="2428065" y="600685"/>
                      <a:pt x="2445039" y="590846"/>
                    </a:cubicBezTo>
                    <a:lnTo>
                      <a:pt x="2506409" y="555427"/>
                    </a:lnTo>
                    <a:cubicBezTo>
                      <a:pt x="2515223" y="550508"/>
                      <a:pt x="2526158" y="547720"/>
                      <a:pt x="2536767" y="547310"/>
                    </a:cubicBezTo>
                    <a:close/>
                    <a:moveTo>
                      <a:pt x="1543564" y="498335"/>
                    </a:moveTo>
                    <a:cubicBezTo>
                      <a:pt x="1554073" y="497927"/>
                      <a:pt x="1564337" y="499889"/>
                      <a:pt x="1571831" y="504466"/>
                    </a:cubicBezTo>
                    <a:lnTo>
                      <a:pt x="1759517" y="612373"/>
                    </a:lnTo>
                    <a:cubicBezTo>
                      <a:pt x="1774506" y="621529"/>
                      <a:pt x="1772551" y="636571"/>
                      <a:pt x="1754956" y="646380"/>
                    </a:cubicBezTo>
                    <a:lnTo>
                      <a:pt x="1569876" y="754287"/>
                    </a:lnTo>
                    <a:cubicBezTo>
                      <a:pt x="1552281" y="764097"/>
                      <a:pt x="1525561" y="765405"/>
                      <a:pt x="1511224" y="756249"/>
                    </a:cubicBezTo>
                    <a:lnTo>
                      <a:pt x="1323538" y="648342"/>
                    </a:lnTo>
                    <a:cubicBezTo>
                      <a:pt x="1308549" y="639187"/>
                      <a:pt x="1310504" y="624145"/>
                      <a:pt x="1328100" y="614335"/>
                    </a:cubicBezTo>
                    <a:lnTo>
                      <a:pt x="1513831" y="506428"/>
                    </a:lnTo>
                    <a:cubicBezTo>
                      <a:pt x="1522303" y="501524"/>
                      <a:pt x="1533056" y="498744"/>
                      <a:pt x="1543564" y="498335"/>
                    </a:cubicBezTo>
                    <a:close/>
                    <a:moveTo>
                      <a:pt x="1992570" y="432089"/>
                    </a:moveTo>
                    <a:cubicBezTo>
                      <a:pt x="2003271" y="431681"/>
                      <a:pt x="2013728" y="433643"/>
                      <a:pt x="2021243" y="438220"/>
                    </a:cubicBezTo>
                    <a:lnTo>
                      <a:pt x="2208802" y="546127"/>
                    </a:lnTo>
                    <a:cubicBezTo>
                      <a:pt x="2223832" y="555283"/>
                      <a:pt x="2221872" y="570325"/>
                      <a:pt x="2204881" y="580788"/>
                    </a:cubicBezTo>
                    <a:lnTo>
                      <a:pt x="2018629" y="688041"/>
                    </a:lnTo>
                    <a:cubicBezTo>
                      <a:pt x="2000984" y="697851"/>
                      <a:pt x="1974844" y="699159"/>
                      <a:pt x="1959813" y="690657"/>
                    </a:cubicBezTo>
                    <a:lnTo>
                      <a:pt x="1772908" y="582096"/>
                    </a:lnTo>
                    <a:cubicBezTo>
                      <a:pt x="1757877" y="573594"/>
                      <a:pt x="1759838" y="557899"/>
                      <a:pt x="1777482" y="548089"/>
                    </a:cubicBezTo>
                    <a:lnTo>
                      <a:pt x="1962427" y="440182"/>
                    </a:lnTo>
                    <a:cubicBezTo>
                      <a:pt x="1970923" y="435278"/>
                      <a:pt x="1981869" y="432498"/>
                      <a:pt x="1992570" y="432089"/>
                    </a:cubicBezTo>
                    <a:close/>
                    <a:moveTo>
                      <a:pt x="832135" y="411836"/>
                    </a:moveTo>
                    <a:cubicBezTo>
                      <a:pt x="842822" y="411347"/>
                      <a:pt x="853264" y="413140"/>
                      <a:pt x="860769" y="417380"/>
                    </a:cubicBezTo>
                    <a:lnTo>
                      <a:pt x="1264083" y="650880"/>
                    </a:lnTo>
                    <a:cubicBezTo>
                      <a:pt x="1279093" y="659359"/>
                      <a:pt x="1277136" y="674360"/>
                      <a:pt x="1260168" y="684144"/>
                    </a:cubicBezTo>
                    <a:lnTo>
                      <a:pt x="1074173" y="791763"/>
                    </a:lnTo>
                    <a:cubicBezTo>
                      <a:pt x="1056552" y="801546"/>
                      <a:pt x="1030448" y="802851"/>
                      <a:pt x="1015438" y="793719"/>
                    </a:cubicBezTo>
                    <a:lnTo>
                      <a:pt x="612123" y="560871"/>
                    </a:lnTo>
                    <a:cubicBezTo>
                      <a:pt x="597113" y="552392"/>
                      <a:pt x="599071" y="537391"/>
                      <a:pt x="616691" y="527607"/>
                    </a:cubicBezTo>
                    <a:lnTo>
                      <a:pt x="802033" y="419989"/>
                    </a:lnTo>
                    <a:cubicBezTo>
                      <a:pt x="810517" y="415097"/>
                      <a:pt x="821448" y="412325"/>
                      <a:pt x="832135" y="411836"/>
                    </a:cubicBezTo>
                    <a:close/>
                    <a:moveTo>
                      <a:pt x="2252270" y="383121"/>
                    </a:moveTo>
                    <a:cubicBezTo>
                      <a:pt x="2262879" y="382713"/>
                      <a:pt x="2273162" y="384674"/>
                      <a:pt x="2280670" y="389250"/>
                    </a:cubicBezTo>
                    <a:lnTo>
                      <a:pt x="2468044" y="497120"/>
                    </a:lnTo>
                    <a:cubicBezTo>
                      <a:pt x="2483060" y="506273"/>
                      <a:pt x="2481754" y="521309"/>
                      <a:pt x="2463474" y="531116"/>
                    </a:cubicBezTo>
                    <a:lnTo>
                      <a:pt x="2402757" y="567072"/>
                    </a:lnTo>
                    <a:cubicBezTo>
                      <a:pt x="2385130" y="576878"/>
                      <a:pt x="2358362" y="578186"/>
                      <a:pt x="2343999" y="569033"/>
                    </a:cubicBezTo>
                    <a:lnTo>
                      <a:pt x="2155972" y="461164"/>
                    </a:lnTo>
                    <a:cubicBezTo>
                      <a:pt x="2140956" y="452011"/>
                      <a:pt x="2142915" y="436975"/>
                      <a:pt x="2160542" y="426514"/>
                    </a:cubicBezTo>
                    <a:lnTo>
                      <a:pt x="2221912" y="391212"/>
                    </a:lnTo>
                    <a:cubicBezTo>
                      <a:pt x="2230726" y="386309"/>
                      <a:pt x="2241661" y="383530"/>
                      <a:pt x="2252270" y="383121"/>
                    </a:cubicBezTo>
                    <a:close/>
                    <a:moveTo>
                      <a:pt x="1705193" y="264711"/>
                    </a:moveTo>
                    <a:cubicBezTo>
                      <a:pt x="1715894" y="264301"/>
                      <a:pt x="1726351" y="266268"/>
                      <a:pt x="1733866" y="270529"/>
                    </a:cubicBezTo>
                    <a:lnTo>
                      <a:pt x="1920771" y="378697"/>
                    </a:lnTo>
                    <a:cubicBezTo>
                      <a:pt x="1935802" y="387875"/>
                      <a:pt x="1933841" y="403609"/>
                      <a:pt x="1916196" y="413442"/>
                    </a:cubicBezTo>
                    <a:lnTo>
                      <a:pt x="1731252" y="520955"/>
                    </a:lnTo>
                    <a:cubicBezTo>
                      <a:pt x="1713607" y="530788"/>
                      <a:pt x="1687466" y="532099"/>
                      <a:pt x="1672435" y="523577"/>
                    </a:cubicBezTo>
                    <a:lnTo>
                      <a:pt x="1484877" y="414753"/>
                    </a:lnTo>
                    <a:cubicBezTo>
                      <a:pt x="1469846" y="406231"/>
                      <a:pt x="1471807" y="390497"/>
                      <a:pt x="1488798" y="380664"/>
                    </a:cubicBezTo>
                    <a:lnTo>
                      <a:pt x="1675049" y="273151"/>
                    </a:lnTo>
                    <a:cubicBezTo>
                      <a:pt x="1683545" y="267907"/>
                      <a:pt x="1694492" y="265121"/>
                      <a:pt x="1705193" y="264711"/>
                    </a:cubicBezTo>
                    <a:close/>
                    <a:moveTo>
                      <a:pt x="1114966" y="250631"/>
                    </a:moveTo>
                    <a:cubicBezTo>
                      <a:pt x="1125585" y="250222"/>
                      <a:pt x="1135878" y="252185"/>
                      <a:pt x="1143393" y="256766"/>
                    </a:cubicBezTo>
                    <a:lnTo>
                      <a:pt x="1472098" y="445879"/>
                    </a:lnTo>
                    <a:cubicBezTo>
                      <a:pt x="1486474" y="455040"/>
                      <a:pt x="1485168" y="470091"/>
                      <a:pt x="1467523" y="479906"/>
                    </a:cubicBezTo>
                    <a:lnTo>
                      <a:pt x="1281279" y="587223"/>
                    </a:lnTo>
                    <a:cubicBezTo>
                      <a:pt x="1264288" y="597039"/>
                      <a:pt x="1237495" y="598347"/>
                      <a:pt x="1222465" y="589841"/>
                    </a:cubicBezTo>
                    <a:lnTo>
                      <a:pt x="895067" y="400073"/>
                    </a:lnTo>
                    <a:cubicBezTo>
                      <a:pt x="879383" y="391566"/>
                      <a:pt x="881343" y="376516"/>
                      <a:pt x="898988" y="366046"/>
                    </a:cubicBezTo>
                    <a:lnTo>
                      <a:pt x="1084579" y="258729"/>
                    </a:lnTo>
                    <a:cubicBezTo>
                      <a:pt x="1093401" y="253821"/>
                      <a:pt x="1104347" y="251040"/>
                      <a:pt x="1114966" y="250631"/>
                    </a:cubicBezTo>
                    <a:close/>
                    <a:moveTo>
                      <a:pt x="1963683" y="216063"/>
                    </a:moveTo>
                    <a:cubicBezTo>
                      <a:pt x="1974169" y="215655"/>
                      <a:pt x="1984327" y="217616"/>
                      <a:pt x="1991864" y="222192"/>
                    </a:cubicBezTo>
                    <a:lnTo>
                      <a:pt x="2179954" y="330716"/>
                    </a:lnTo>
                    <a:cubicBezTo>
                      <a:pt x="2195028" y="339215"/>
                      <a:pt x="2193717" y="354251"/>
                      <a:pt x="2176022" y="364058"/>
                    </a:cubicBezTo>
                    <a:lnTo>
                      <a:pt x="2114417" y="400014"/>
                    </a:lnTo>
                    <a:cubicBezTo>
                      <a:pt x="2097378" y="409820"/>
                      <a:pt x="2070508" y="411128"/>
                      <a:pt x="2055434" y="401975"/>
                    </a:cubicBezTo>
                    <a:lnTo>
                      <a:pt x="1867999" y="294106"/>
                    </a:lnTo>
                    <a:cubicBezTo>
                      <a:pt x="1852926" y="284953"/>
                      <a:pt x="1854892" y="269917"/>
                      <a:pt x="1872587" y="260110"/>
                    </a:cubicBezTo>
                    <a:lnTo>
                      <a:pt x="1933536" y="224154"/>
                    </a:lnTo>
                    <a:cubicBezTo>
                      <a:pt x="1942384" y="219251"/>
                      <a:pt x="1953197" y="216472"/>
                      <a:pt x="1963683" y="216063"/>
                    </a:cubicBezTo>
                    <a:close/>
                    <a:moveTo>
                      <a:pt x="1416834" y="97900"/>
                    </a:moveTo>
                    <a:cubicBezTo>
                      <a:pt x="1427520" y="97408"/>
                      <a:pt x="1437962" y="99211"/>
                      <a:pt x="1445466" y="103472"/>
                    </a:cubicBezTo>
                    <a:lnTo>
                      <a:pt x="1632763" y="212296"/>
                    </a:lnTo>
                    <a:cubicBezTo>
                      <a:pt x="1647772" y="220818"/>
                      <a:pt x="1645815" y="236552"/>
                      <a:pt x="1628847" y="246385"/>
                    </a:cubicBezTo>
                    <a:lnTo>
                      <a:pt x="1442856" y="353898"/>
                    </a:lnTo>
                    <a:cubicBezTo>
                      <a:pt x="1425236" y="364387"/>
                      <a:pt x="1399132" y="365042"/>
                      <a:pt x="1384122" y="356520"/>
                    </a:cubicBezTo>
                    <a:lnTo>
                      <a:pt x="1196173" y="247696"/>
                    </a:lnTo>
                    <a:cubicBezTo>
                      <a:pt x="1181816" y="239174"/>
                      <a:pt x="1183121" y="224096"/>
                      <a:pt x="1200741" y="214262"/>
                    </a:cubicBezTo>
                    <a:lnTo>
                      <a:pt x="1386732" y="106094"/>
                    </a:lnTo>
                    <a:cubicBezTo>
                      <a:pt x="1395216" y="101178"/>
                      <a:pt x="1406147" y="98391"/>
                      <a:pt x="1416834" y="97900"/>
                    </a:cubicBezTo>
                    <a:close/>
                    <a:moveTo>
                      <a:pt x="1589113" y="52"/>
                    </a:moveTo>
                    <a:cubicBezTo>
                      <a:pt x="1599825" y="-358"/>
                      <a:pt x="1610291" y="1610"/>
                      <a:pt x="1617813" y="6201"/>
                    </a:cubicBezTo>
                    <a:lnTo>
                      <a:pt x="1805544" y="114426"/>
                    </a:lnTo>
                    <a:cubicBezTo>
                      <a:pt x="1820589" y="123609"/>
                      <a:pt x="1818627" y="138695"/>
                      <a:pt x="1801620" y="148533"/>
                    </a:cubicBezTo>
                    <a:lnTo>
                      <a:pt x="1740133" y="184608"/>
                    </a:lnTo>
                    <a:cubicBezTo>
                      <a:pt x="1722471" y="194447"/>
                      <a:pt x="1696307" y="195103"/>
                      <a:pt x="1681262" y="186576"/>
                    </a:cubicBezTo>
                    <a:lnTo>
                      <a:pt x="1492877" y="77695"/>
                    </a:lnTo>
                    <a:cubicBezTo>
                      <a:pt x="1478486" y="69169"/>
                      <a:pt x="1479794" y="54083"/>
                      <a:pt x="1497455" y="44244"/>
                    </a:cubicBezTo>
                    <a:lnTo>
                      <a:pt x="1558942" y="8169"/>
                    </a:lnTo>
                    <a:cubicBezTo>
                      <a:pt x="1567446" y="3250"/>
                      <a:pt x="1578402" y="462"/>
                      <a:pt x="1589113" y="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3C92A0EC-6E74-A54B-A100-32261F191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2623" y="4067124"/>
                <a:ext cx="4193762" cy="3945219"/>
              </a:xfrm>
              <a:custGeom>
                <a:avLst/>
                <a:gdLst>
                  <a:gd name="connsiteX0" fmla="*/ 3120743 w 4193762"/>
                  <a:gd name="connsiteY0" fmla="*/ 3502411 h 3945219"/>
                  <a:gd name="connsiteX1" fmla="*/ 3139734 w 4193762"/>
                  <a:gd name="connsiteY1" fmla="*/ 3508664 h 3945219"/>
                  <a:gd name="connsiteX2" fmla="*/ 3694618 w 4193762"/>
                  <a:gd name="connsiteY2" fmla="*/ 3828716 h 3945219"/>
                  <a:gd name="connsiteX3" fmla="*/ 3728524 w 4193762"/>
                  <a:gd name="connsiteY3" fmla="*/ 3910195 h 3945219"/>
                  <a:gd name="connsiteX4" fmla="*/ 3669188 w 4193762"/>
                  <a:gd name="connsiteY4" fmla="*/ 3938876 h 3945219"/>
                  <a:gd name="connsiteX5" fmla="*/ 3114304 w 4193762"/>
                  <a:gd name="connsiteY5" fmla="*/ 3618173 h 3945219"/>
                  <a:gd name="connsiteX6" fmla="*/ 3080398 w 4193762"/>
                  <a:gd name="connsiteY6" fmla="*/ 3536693 h 3945219"/>
                  <a:gd name="connsiteX7" fmla="*/ 3103220 w 4193762"/>
                  <a:gd name="connsiteY7" fmla="*/ 3505568 h 3945219"/>
                  <a:gd name="connsiteX8" fmla="*/ 3120743 w 4193762"/>
                  <a:gd name="connsiteY8" fmla="*/ 3502411 h 3945219"/>
                  <a:gd name="connsiteX9" fmla="*/ 3440038 w 4193762"/>
                  <a:gd name="connsiteY9" fmla="*/ 3424789 h 3945219"/>
                  <a:gd name="connsiteX10" fmla="*/ 3459123 w 4193762"/>
                  <a:gd name="connsiteY10" fmla="*/ 3430991 h 3945219"/>
                  <a:gd name="connsiteX11" fmla="*/ 3736963 w 4193762"/>
                  <a:gd name="connsiteY11" fmla="*/ 3591720 h 3945219"/>
                  <a:gd name="connsiteX12" fmla="*/ 3771693 w 4193762"/>
                  <a:gd name="connsiteY12" fmla="*/ 3674381 h 3945219"/>
                  <a:gd name="connsiteX13" fmla="*/ 3712062 w 4193762"/>
                  <a:gd name="connsiteY13" fmla="*/ 3702590 h 3945219"/>
                  <a:gd name="connsiteX14" fmla="*/ 3434223 w 4193762"/>
                  <a:gd name="connsiteY14" fmla="*/ 3541861 h 3945219"/>
                  <a:gd name="connsiteX15" fmla="*/ 3399493 w 4193762"/>
                  <a:gd name="connsiteY15" fmla="*/ 3459200 h 3945219"/>
                  <a:gd name="connsiteX16" fmla="*/ 3440038 w 4193762"/>
                  <a:gd name="connsiteY16" fmla="*/ 3424789 h 3945219"/>
                  <a:gd name="connsiteX17" fmla="*/ 3175296 w 4193762"/>
                  <a:gd name="connsiteY17" fmla="*/ 3271978 h 3945219"/>
                  <a:gd name="connsiteX18" fmla="*/ 3194603 w 4193762"/>
                  <a:gd name="connsiteY18" fmla="*/ 3278226 h 3945219"/>
                  <a:gd name="connsiteX19" fmla="*/ 3305688 w 4193762"/>
                  <a:gd name="connsiteY19" fmla="*/ 3342051 h 3945219"/>
                  <a:gd name="connsiteX20" fmla="*/ 3339667 w 4193762"/>
                  <a:gd name="connsiteY20" fmla="*/ 3423461 h 3945219"/>
                  <a:gd name="connsiteX21" fmla="*/ 3279551 w 4193762"/>
                  <a:gd name="connsiteY21" fmla="*/ 3452117 h 3945219"/>
                  <a:gd name="connsiteX22" fmla="*/ 3169119 w 4193762"/>
                  <a:gd name="connsiteY22" fmla="*/ 3388292 h 3945219"/>
                  <a:gd name="connsiteX23" fmla="*/ 3135140 w 4193762"/>
                  <a:gd name="connsiteY23" fmla="*/ 3306231 h 3945219"/>
                  <a:gd name="connsiteX24" fmla="*/ 3175296 w 4193762"/>
                  <a:gd name="connsiteY24" fmla="*/ 3271978 h 3945219"/>
                  <a:gd name="connsiteX25" fmla="*/ 3226762 w 4193762"/>
                  <a:gd name="connsiteY25" fmla="*/ 3038730 h 3945219"/>
                  <a:gd name="connsiteX26" fmla="*/ 3245778 w 4193762"/>
                  <a:gd name="connsiteY26" fmla="*/ 3045018 h 3945219"/>
                  <a:gd name="connsiteX27" fmla="*/ 3708942 w 4193762"/>
                  <a:gd name="connsiteY27" fmla="*/ 3312443 h 3945219"/>
                  <a:gd name="connsiteX28" fmla="*/ 3742259 w 4193762"/>
                  <a:gd name="connsiteY28" fmla="*/ 3395030 h 3945219"/>
                  <a:gd name="connsiteX29" fmla="*/ 3682812 w 4193762"/>
                  <a:gd name="connsiteY29" fmla="*/ 3423215 h 3945219"/>
                  <a:gd name="connsiteX30" fmla="*/ 3220954 w 4193762"/>
                  <a:gd name="connsiteY30" fmla="*/ 3155790 h 3945219"/>
                  <a:gd name="connsiteX31" fmla="*/ 3186984 w 4193762"/>
                  <a:gd name="connsiteY31" fmla="*/ 3073203 h 3945219"/>
                  <a:gd name="connsiteX32" fmla="*/ 3226762 w 4193762"/>
                  <a:gd name="connsiteY32" fmla="*/ 3038730 h 3945219"/>
                  <a:gd name="connsiteX33" fmla="*/ 3636353 w 4193762"/>
                  <a:gd name="connsiteY33" fmla="*/ 3012818 h 3945219"/>
                  <a:gd name="connsiteX34" fmla="*/ 3655358 w 4193762"/>
                  <a:gd name="connsiteY34" fmla="*/ 3019096 h 3945219"/>
                  <a:gd name="connsiteX35" fmla="*/ 4117340 w 4193762"/>
                  <a:gd name="connsiteY35" fmla="*/ 3287177 h 3945219"/>
                  <a:gd name="connsiteX36" fmla="*/ 4151271 w 4193762"/>
                  <a:gd name="connsiteY36" fmla="*/ 3369108 h 3945219"/>
                  <a:gd name="connsiteX37" fmla="*/ 4091892 w 4193762"/>
                  <a:gd name="connsiteY37" fmla="*/ 3397948 h 3945219"/>
                  <a:gd name="connsiteX38" fmla="*/ 3629910 w 4193762"/>
                  <a:gd name="connsiteY38" fmla="*/ 3129868 h 3945219"/>
                  <a:gd name="connsiteX39" fmla="*/ 3595979 w 4193762"/>
                  <a:gd name="connsiteY39" fmla="*/ 3047936 h 3945219"/>
                  <a:gd name="connsiteX40" fmla="*/ 3636353 w 4193762"/>
                  <a:gd name="connsiteY40" fmla="*/ 3012818 h 3945219"/>
                  <a:gd name="connsiteX41" fmla="*/ 1936528 w 4193762"/>
                  <a:gd name="connsiteY41" fmla="*/ 2885726 h 3945219"/>
                  <a:gd name="connsiteX42" fmla="*/ 1955601 w 4193762"/>
                  <a:gd name="connsiteY42" fmla="*/ 2891602 h 3945219"/>
                  <a:gd name="connsiteX43" fmla="*/ 2123996 w 4193762"/>
                  <a:gd name="connsiteY43" fmla="*/ 2987898 h 3945219"/>
                  <a:gd name="connsiteX44" fmla="*/ 2158068 w 4193762"/>
                  <a:gd name="connsiteY44" fmla="*/ 3069879 h 3945219"/>
                  <a:gd name="connsiteX45" fmla="*/ 2099097 w 4193762"/>
                  <a:gd name="connsiteY45" fmla="*/ 3097857 h 3945219"/>
                  <a:gd name="connsiteX46" fmla="*/ 1930047 w 4193762"/>
                  <a:gd name="connsiteY46" fmla="*/ 3001561 h 3945219"/>
                  <a:gd name="connsiteX47" fmla="*/ 1896630 w 4193762"/>
                  <a:gd name="connsiteY47" fmla="*/ 2919580 h 3945219"/>
                  <a:gd name="connsiteX48" fmla="*/ 1936528 w 4193762"/>
                  <a:gd name="connsiteY48" fmla="*/ 2885726 h 3945219"/>
                  <a:gd name="connsiteX49" fmla="*/ 3282250 w 4193762"/>
                  <a:gd name="connsiteY49" fmla="*/ 2808329 h 3945219"/>
                  <a:gd name="connsiteX50" fmla="*/ 3301325 w 4193762"/>
                  <a:gd name="connsiteY50" fmla="*/ 2814460 h 3945219"/>
                  <a:gd name="connsiteX51" fmla="*/ 3474878 w 4193762"/>
                  <a:gd name="connsiteY51" fmla="*/ 2913855 h 3945219"/>
                  <a:gd name="connsiteX52" fmla="*/ 3508934 w 4193762"/>
                  <a:gd name="connsiteY52" fmla="*/ 2995059 h 3945219"/>
                  <a:gd name="connsiteX53" fmla="*/ 3449336 w 4193762"/>
                  <a:gd name="connsiteY53" fmla="*/ 3022993 h 3945219"/>
                  <a:gd name="connsiteX54" fmla="*/ 3275783 w 4193762"/>
                  <a:gd name="connsiteY54" fmla="*/ 2923599 h 3945219"/>
                  <a:gd name="connsiteX55" fmla="*/ 3241727 w 4193762"/>
                  <a:gd name="connsiteY55" fmla="*/ 2843044 h 3945219"/>
                  <a:gd name="connsiteX56" fmla="*/ 3282250 w 4193762"/>
                  <a:gd name="connsiteY56" fmla="*/ 2808329 h 3945219"/>
                  <a:gd name="connsiteX57" fmla="*/ 3333034 w 4193762"/>
                  <a:gd name="connsiteY57" fmla="*/ 2577566 h 3945219"/>
                  <a:gd name="connsiteX58" fmla="*/ 3352332 w 4193762"/>
                  <a:gd name="connsiteY58" fmla="*/ 2583449 h 3945219"/>
                  <a:gd name="connsiteX59" fmla="*/ 4157625 w 4193762"/>
                  <a:gd name="connsiteY59" fmla="*/ 3048026 h 3945219"/>
                  <a:gd name="connsiteX60" fmla="*/ 4192240 w 4193762"/>
                  <a:gd name="connsiteY60" fmla="*/ 3129588 h 3945219"/>
                  <a:gd name="connsiteX61" fmla="*/ 4132806 w 4193762"/>
                  <a:gd name="connsiteY61" fmla="*/ 3158298 h 3945219"/>
                  <a:gd name="connsiteX62" fmla="*/ 3326860 w 4193762"/>
                  <a:gd name="connsiteY62" fmla="*/ 2693721 h 3945219"/>
                  <a:gd name="connsiteX63" fmla="*/ 3292898 w 4193762"/>
                  <a:gd name="connsiteY63" fmla="*/ 2612159 h 3945219"/>
                  <a:gd name="connsiteX64" fmla="*/ 3333034 w 4193762"/>
                  <a:gd name="connsiteY64" fmla="*/ 2577566 h 3945219"/>
                  <a:gd name="connsiteX65" fmla="*/ 1245157 w 4193762"/>
                  <a:gd name="connsiteY65" fmla="*/ 2485388 h 3945219"/>
                  <a:gd name="connsiteX66" fmla="*/ 1264205 w 4193762"/>
                  <a:gd name="connsiteY66" fmla="*/ 2491265 h 3945219"/>
                  <a:gd name="connsiteX67" fmla="*/ 1727247 w 4193762"/>
                  <a:gd name="connsiteY67" fmla="*/ 2757886 h 3945219"/>
                  <a:gd name="connsiteX68" fmla="*/ 1761256 w 4193762"/>
                  <a:gd name="connsiteY68" fmla="*/ 2839372 h 3945219"/>
                  <a:gd name="connsiteX69" fmla="*/ 1701741 w 4193762"/>
                  <a:gd name="connsiteY69" fmla="*/ 2868054 h 3945219"/>
                  <a:gd name="connsiteX70" fmla="*/ 1238699 w 4193762"/>
                  <a:gd name="connsiteY70" fmla="*/ 2601434 h 3945219"/>
                  <a:gd name="connsiteX71" fmla="*/ 1204690 w 4193762"/>
                  <a:gd name="connsiteY71" fmla="*/ 2519948 h 3945219"/>
                  <a:gd name="connsiteX72" fmla="*/ 1245157 w 4193762"/>
                  <a:gd name="connsiteY72" fmla="*/ 2485388 h 3945219"/>
                  <a:gd name="connsiteX73" fmla="*/ 3388306 w 4193762"/>
                  <a:gd name="connsiteY73" fmla="*/ 2347157 h 3945219"/>
                  <a:gd name="connsiteX74" fmla="*/ 3407688 w 4193762"/>
                  <a:gd name="connsiteY74" fmla="*/ 2353050 h 3945219"/>
                  <a:gd name="connsiteX75" fmla="*/ 3936510 w 4193762"/>
                  <a:gd name="connsiteY75" fmla="*/ 2658962 h 3945219"/>
                  <a:gd name="connsiteX76" fmla="*/ 3969807 w 4193762"/>
                  <a:gd name="connsiteY76" fmla="*/ 2740669 h 3945219"/>
                  <a:gd name="connsiteX77" fmla="*/ 3910396 w 4193762"/>
                  <a:gd name="connsiteY77" fmla="*/ 2769430 h 3945219"/>
                  <a:gd name="connsiteX78" fmla="*/ 3381573 w 4193762"/>
                  <a:gd name="connsiteY78" fmla="*/ 2463518 h 3945219"/>
                  <a:gd name="connsiteX79" fmla="*/ 3348277 w 4193762"/>
                  <a:gd name="connsiteY79" fmla="*/ 2381811 h 3945219"/>
                  <a:gd name="connsiteX80" fmla="*/ 3388306 w 4193762"/>
                  <a:gd name="connsiteY80" fmla="*/ 2347157 h 3945219"/>
                  <a:gd name="connsiteX81" fmla="*/ 41835 w 4193762"/>
                  <a:gd name="connsiteY81" fmla="*/ 2312964 h 3945219"/>
                  <a:gd name="connsiteX82" fmla="*/ 60865 w 4193762"/>
                  <a:gd name="connsiteY82" fmla="*/ 2319129 h 3945219"/>
                  <a:gd name="connsiteX83" fmla="*/ 534820 w 4193762"/>
                  <a:gd name="connsiteY83" fmla="*/ 2592154 h 3945219"/>
                  <a:gd name="connsiteX84" fmla="*/ 568160 w 4193762"/>
                  <a:gd name="connsiteY84" fmla="*/ 2674454 h 3945219"/>
                  <a:gd name="connsiteX85" fmla="*/ 508671 w 4193762"/>
                  <a:gd name="connsiteY85" fmla="*/ 2703194 h 3945219"/>
                  <a:gd name="connsiteX86" fmla="*/ 35369 w 4193762"/>
                  <a:gd name="connsiteY86" fmla="*/ 2429515 h 3945219"/>
                  <a:gd name="connsiteX87" fmla="*/ 2029 w 4193762"/>
                  <a:gd name="connsiteY87" fmla="*/ 2347868 h 3945219"/>
                  <a:gd name="connsiteX88" fmla="*/ 41835 w 4193762"/>
                  <a:gd name="connsiteY88" fmla="*/ 2312964 h 3945219"/>
                  <a:gd name="connsiteX89" fmla="*/ 326709 w 4193762"/>
                  <a:gd name="connsiteY89" fmla="*/ 2217782 h 3945219"/>
                  <a:gd name="connsiteX90" fmla="*/ 345772 w 4193762"/>
                  <a:gd name="connsiteY90" fmla="*/ 2224025 h 3945219"/>
                  <a:gd name="connsiteX91" fmla="*/ 606323 w 4193762"/>
                  <a:gd name="connsiteY91" fmla="*/ 2374361 h 3945219"/>
                  <a:gd name="connsiteX92" fmla="*/ 640194 w 4193762"/>
                  <a:gd name="connsiteY92" fmla="*/ 2456363 h 3945219"/>
                  <a:gd name="connsiteX93" fmla="*/ 580919 w 4193762"/>
                  <a:gd name="connsiteY93" fmla="*/ 2483697 h 3945219"/>
                  <a:gd name="connsiteX94" fmla="*/ 320369 w 4193762"/>
                  <a:gd name="connsiteY94" fmla="*/ 2334011 h 3945219"/>
                  <a:gd name="connsiteX95" fmla="*/ 286497 w 4193762"/>
                  <a:gd name="connsiteY95" fmla="*/ 2252010 h 3945219"/>
                  <a:gd name="connsiteX96" fmla="*/ 326709 w 4193762"/>
                  <a:gd name="connsiteY96" fmla="*/ 2217782 h 3945219"/>
                  <a:gd name="connsiteX97" fmla="*/ 689561 w 4193762"/>
                  <a:gd name="connsiteY97" fmla="*/ 2165708 h 3945219"/>
                  <a:gd name="connsiteX98" fmla="*/ 708984 w 4193762"/>
                  <a:gd name="connsiteY98" fmla="*/ 2171608 h 3945219"/>
                  <a:gd name="connsiteX99" fmla="*/ 1073402 w 4193762"/>
                  <a:gd name="connsiteY99" fmla="*/ 2382315 h 3945219"/>
                  <a:gd name="connsiteX100" fmla="*/ 1106769 w 4193762"/>
                  <a:gd name="connsiteY100" fmla="*/ 2464766 h 3945219"/>
                  <a:gd name="connsiteX101" fmla="*/ 1047886 w 4193762"/>
                  <a:gd name="connsiteY101" fmla="*/ 2492904 h 3945219"/>
                  <a:gd name="connsiteX102" fmla="*/ 682814 w 4193762"/>
                  <a:gd name="connsiteY102" fmla="*/ 2282197 h 3945219"/>
                  <a:gd name="connsiteX103" fmla="*/ 649447 w 4193762"/>
                  <a:gd name="connsiteY103" fmla="*/ 2200400 h 3945219"/>
                  <a:gd name="connsiteX104" fmla="*/ 689561 w 4193762"/>
                  <a:gd name="connsiteY104" fmla="*/ 2165708 h 3945219"/>
                  <a:gd name="connsiteX105" fmla="*/ 378354 w 4193762"/>
                  <a:gd name="connsiteY105" fmla="*/ 1984185 h 3945219"/>
                  <a:gd name="connsiteX106" fmla="*/ 397593 w 4193762"/>
                  <a:gd name="connsiteY106" fmla="*/ 1990041 h 3945219"/>
                  <a:gd name="connsiteX107" fmla="*/ 534982 w 4193762"/>
                  <a:gd name="connsiteY107" fmla="*/ 2069288 h 3945219"/>
                  <a:gd name="connsiteX108" fmla="*/ 568842 w 4193762"/>
                  <a:gd name="connsiteY108" fmla="*/ 2151133 h 3945219"/>
                  <a:gd name="connsiteX109" fmla="*/ 509588 w 4193762"/>
                  <a:gd name="connsiteY109" fmla="*/ 2179714 h 3945219"/>
                  <a:gd name="connsiteX110" fmla="*/ 371547 w 4193762"/>
                  <a:gd name="connsiteY110" fmla="*/ 2100467 h 3945219"/>
                  <a:gd name="connsiteX111" fmla="*/ 338339 w 4193762"/>
                  <a:gd name="connsiteY111" fmla="*/ 2018622 h 3945219"/>
                  <a:gd name="connsiteX112" fmla="*/ 378354 w 4193762"/>
                  <a:gd name="connsiteY112" fmla="*/ 1984185 h 3945219"/>
                  <a:gd name="connsiteX113" fmla="*/ 1207337 w 4193762"/>
                  <a:gd name="connsiteY113" fmla="*/ 1941330 h 3945219"/>
                  <a:gd name="connsiteX114" fmla="*/ 1226620 w 4193762"/>
                  <a:gd name="connsiteY114" fmla="*/ 1947614 h 3945219"/>
                  <a:gd name="connsiteX115" fmla="*/ 1635165 w 4193762"/>
                  <a:gd name="connsiteY115" fmla="*/ 2184094 h 3945219"/>
                  <a:gd name="connsiteX116" fmla="*/ 1669101 w 4193762"/>
                  <a:gd name="connsiteY116" fmla="*/ 2265977 h 3945219"/>
                  <a:gd name="connsiteX117" fmla="*/ 1609059 w 4193762"/>
                  <a:gd name="connsiteY117" fmla="*/ 2294800 h 3945219"/>
                  <a:gd name="connsiteX118" fmla="*/ 1201168 w 4193762"/>
                  <a:gd name="connsiteY118" fmla="*/ 2058321 h 3945219"/>
                  <a:gd name="connsiteX119" fmla="*/ 1167231 w 4193762"/>
                  <a:gd name="connsiteY119" fmla="*/ 1975782 h 3945219"/>
                  <a:gd name="connsiteX120" fmla="*/ 1207337 w 4193762"/>
                  <a:gd name="connsiteY120" fmla="*/ 1941330 h 3945219"/>
                  <a:gd name="connsiteX121" fmla="*/ 432770 w 4193762"/>
                  <a:gd name="connsiteY121" fmla="*/ 1754167 h 3945219"/>
                  <a:gd name="connsiteX122" fmla="*/ 451761 w 4193762"/>
                  <a:gd name="connsiteY122" fmla="*/ 1760319 h 3945219"/>
                  <a:gd name="connsiteX123" fmla="*/ 1006645 w 4193762"/>
                  <a:gd name="connsiteY123" fmla="*/ 2081022 h 3945219"/>
                  <a:gd name="connsiteX124" fmla="*/ 1040551 w 4193762"/>
                  <a:gd name="connsiteY124" fmla="*/ 2162502 h 3945219"/>
                  <a:gd name="connsiteX125" fmla="*/ 981215 w 4193762"/>
                  <a:gd name="connsiteY125" fmla="*/ 2191183 h 3945219"/>
                  <a:gd name="connsiteX126" fmla="*/ 426331 w 4193762"/>
                  <a:gd name="connsiteY126" fmla="*/ 1870479 h 3945219"/>
                  <a:gd name="connsiteX127" fmla="*/ 392425 w 4193762"/>
                  <a:gd name="connsiteY127" fmla="*/ 1789000 h 3945219"/>
                  <a:gd name="connsiteX128" fmla="*/ 432770 w 4193762"/>
                  <a:gd name="connsiteY128" fmla="*/ 1754167 h 3945219"/>
                  <a:gd name="connsiteX129" fmla="*/ 752725 w 4193762"/>
                  <a:gd name="connsiteY129" fmla="*/ 1676079 h 3945219"/>
                  <a:gd name="connsiteX130" fmla="*/ 771800 w 4193762"/>
                  <a:gd name="connsiteY130" fmla="*/ 1681993 h 3945219"/>
                  <a:gd name="connsiteX131" fmla="*/ 1050295 w 4193762"/>
                  <a:gd name="connsiteY131" fmla="*/ 1842721 h 3945219"/>
                  <a:gd name="connsiteX132" fmla="*/ 1084370 w 4193762"/>
                  <a:gd name="connsiteY132" fmla="*/ 1925382 h 3945219"/>
                  <a:gd name="connsiteX133" fmla="*/ 1024739 w 4193762"/>
                  <a:gd name="connsiteY133" fmla="*/ 1954247 h 3945219"/>
                  <a:gd name="connsiteX134" fmla="*/ 746244 w 4193762"/>
                  <a:gd name="connsiteY134" fmla="*/ 1793519 h 3945219"/>
                  <a:gd name="connsiteX135" fmla="*/ 712825 w 4193762"/>
                  <a:gd name="connsiteY135" fmla="*/ 1710859 h 3945219"/>
                  <a:gd name="connsiteX136" fmla="*/ 752725 w 4193762"/>
                  <a:gd name="connsiteY136" fmla="*/ 1676079 h 3945219"/>
                  <a:gd name="connsiteX137" fmla="*/ 1591423 w 4193762"/>
                  <a:gd name="connsiteY137" fmla="*/ 1636133 h 3945219"/>
                  <a:gd name="connsiteX138" fmla="*/ 1610462 w 4193762"/>
                  <a:gd name="connsiteY138" fmla="*/ 1642341 h 3945219"/>
                  <a:gd name="connsiteX139" fmla="*/ 1778459 w 4193762"/>
                  <a:gd name="connsiteY139" fmla="*/ 1739543 h 3945219"/>
                  <a:gd name="connsiteX140" fmla="*/ 1812451 w 4193762"/>
                  <a:gd name="connsiteY140" fmla="*/ 1822296 h 3945219"/>
                  <a:gd name="connsiteX141" fmla="*/ 1752965 w 4193762"/>
                  <a:gd name="connsiteY141" fmla="*/ 1851194 h 3945219"/>
                  <a:gd name="connsiteX142" fmla="*/ 1584968 w 4193762"/>
                  <a:gd name="connsiteY142" fmla="*/ 1753335 h 3945219"/>
                  <a:gd name="connsiteX143" fmla="*/ 1550977 w 4193762"/>
                  <a:gd name="connsiteY143" fmla="*/ 1670583 h 3945219"/>
                  <a:gd name="connsiteX144" fmla="*/ 1591423 w 4193762"/>
                  <a:gd name="connsiteY144" fmla="*/ 1636133 h 3945219"/>
                  <a:gd name="connsiteX145" fmla="*/ 485093 w 4193762"/>
                  <a:gd name="connsiteY145" fmla="*/ 1523377 h 3945219"/>
                  <a:gd name="connsiteX146" fmla="*/ 504400 w 4193762"/>
                  <a:gd name="connsiteY146" fmla="*/ 1529278 h 3945219"/>
                  <a:gd name="connsiteX147" fmla="*/ 615485 w 4193762"/>
                  <a:gd name="connsiteY147" fmla="*/ 1593960 h 3945219"/>
                  <a:gd name="connsiteX148" fmla="*/ 649464 w 4193762"/>
                  <a:gd name="connsiteY148" fmla="*/ 1675631 h 3945219"/>
                  <a:gd name="connsiteX149" fmla="*/ 590001 w 4193762"/>
                  <a:gd name="connsiteY149" fmla="*/ 1703725 h 3945219"/>
                  <a:gd name="connsiteX150" fmla="*/ 478916 w 4193762"/>
                  <a:gd name="connsiteY150" fmla="*/ 1639696 h 3945219"/>
                  <a:gd name="connsiteX151" fmla="*/ 444937 w 4193762"/>
                  <a:gd name="connsiteY151" fmla="*/ 1557372 h 3945219"/>
                  <a:gd name="connsiteX152" fmla="*/ 485093 w 4193762"/>
                  <a:gd name="connsiteY152" fmla="*/ 1523377 h 3945219"/>
                  <a:gd name="connsiteX153" fmla="*/ 539530 w 4193762"/>
                  <a:gd name="connsiteY153" fmla="*/ 1290100 h 3945219"/>
                  <a:gd name="connsiteX154" fmla="*/ 558455 w 4193762"/>
                  <a:gd name="connsiteY154" fmla="*/ 1296020 h 3945219"/>
                  <a:gd name="connsiteX155" fmla="*/ 1021619 w 4193762"/>
                  <a:gd name="connsiteY155" fmla="*/ 1564100 h 3945219"/>
                  <a:gd name="connsiteX156" fmla="*/ 1054936 w 4193762"/>
                  <a:gd name="connsiteY156" fmla="*/ 1646032 h 3945219"/>
                  <a:gd name="connsiteX157" fmla="*/ 995489 w 4193762"/>
                  <a:gd name="connsiteY157" fmla="*/ 1674872 h 3945219"/>
                  <a:gd name="connsiteX158" fmla="*/ 533631 w 4193762"/>
                  <a:gd name="connsiteY158" fmla="*/ 1406791 h 3945219"/>
                  <a:gd name="connsiteX159" fmla="*/ 499661 w 4193762"/>
                  <a:gd name="connsiteY159" fmla="*/ 1324204 h 3945219"/>
                  <a:gd name="connsiteX160" fmla="*/ 539530 w 4193762"/>
                  <a:gd name="connsiteY160" fmla="*/ 1290100 h 3945219"/>
                  <a:gd name="connsiteX161" fmla="*/ 948534 w 4193762"/>
                  <a:gd name="connsiteY161" fmla="*/ 1264280 h 3945219"/>
                  <a:gd name="connsiteX162" fmla="*/ 967458 w 4193762"/>
                  <a:gd name="connsiteY162" fmla="*/ 1270097 h 3945219"/>
                  <a:gd name="connsiteX163" fmla="*/ 1430622 w 4193762"/>
                  <a:gd name="connsiteY163" fmla="*/ 1538177 h 3945219"/>
                  <a:gd name="connsiteX164" fmla="*/ 1463939 w 4193762"/>
                  <a:gd name="connsiteY164" fmla="*/ 1620764 h 3945219"/>
                  <a:gd name="connsiteX165" fmla="*/ 1404492 w 4193762"/>
                  <a:gd name="connsiteY165" fmla="*/ 1648949 h 3945219"/>
                  <a:gd name="connsiteX166" fmla="*/ 942634 w 4193762"/>
                  <a:gd name="connsiteY166" fmla="*/ 1381524 h 3945219"/>
                  <a:gd name="connsiteX167" fmla="*/ 908664 w 4193762"/>
                  <a:gd name="connsiteY167" fmla="*/ 1298937 h 3945219"/>
                  <a:gd name="connsiteX168" fmla="*/ 948534 w 4193762"/>
                  <a:gd name="connsiteY168" fmla="*/ 1264280 h 3945219"/>
                  <a:gd name="connsiteX169" fmla="*/ 2423165 w 4193762"/>
                  <a:gd name="connsiteY169" fmla="*/ 1068560 h 3945219"/>
                  <a:gd name="connsiteX170" fmla="*/ 2442199 w 4193762"/>
                  <a:gd name="connsiteY170" fmla="*/ 1074819 h 3945219"/>
                  <a:gd name="connsiteX171" fmla="*/ 3437524 w 4193762"/>
                  <a:gd name="connsiteY171" fmla="*/ 1648228 h 3945219"/>
                  <a:gd name="connsiteX172" fmla="*/ 3471508 w 4193762"/>
                  <a:gd name="connsiteY172" fmla="*/ 1730423 h 3945219"/>
                  <a:gd name="connsiteX173" fmla="*/ 3412690 w 4193762"/>
                  <a:gd name="connsiteY173" fmla="*/ 1758474 h 3945219"/>
                  <a:gd name="connsiteX174" fmla="*/ 2416712 w 4193762"/>
                  <a:gd name="connsiteY174" fmla="*/ 1185065 h 3945219"/>
                  <a:gd name="connsiteX175" fmla="*/ 2382728 w 4193762"/>
                  <a:gd name="connsiteY175" fmla="*/ 1102869 h 3945219"/>
                  <a:gd name="connsiteX176" fmla="*/ 2423165 w 4193762"/>
                  <a:gd name="connsiteY176" fmla="*/ 1068560 h 3945219"/>
                  <a:gd name="connsiteX177" fmla="*/ 591789 w 4193762"/>
                  <a:gd name="connsiteY177" fmla="*/ 1060057 h 3945219"/>
                  <a:gd name="connsiteX178" fmla="*/ 611277 w 4193762"/>
                  <a:gd name="connsiteY178" fmla="*/ 1066255 h 3945219"/>
                  <a:gd name="connsiteX179" fmla="*/ 784578 w 4193762"/>
                  <a:gd name="connsiteY179" fmla="*/ 1166574 h 3945219"/>
                  <a:gd name="connsiteX180" fmla="*/ 818713 w 4193762"/>
                  <a:gd name="connsiteY180" fmla="*/ 1249189 h 3945219"/>
                  <a:gd name="connsiteX181" fmla="*/ 758976 w 4193762"/>
                  <a:gd name="connsiteY181" fmla="*/ 1277383 h 3945219"/>
                  <a:gd name="connsiteX182" fmla="*/ 585019 w 4193762"/>
                  <a:gd name="connsiteY182" fmla="*/ 1177065 h 3945219"/>
                  <a:gd name="connsiteX183" fmla="*/ 551541 w 4193762"/>
                  <a:gd name="connsiteY183" fmla="*/ 1094449 h 3945219"/>
                  <a:gd name="connsiteX184" fmla="*/ 591789 w 4193762"/>
                  <a:gd name="connsiteY184" fmla="*/ 1060057 h 3945219"/>
                  <a:gd name="connsiteX185" fmla="*/ 645990 w 4193762"/>
                  <a:gd name="connsiteY185" fmla="*/ 829581 h 3945219"/>
                  <a:gd name="connsiteX186" fmla="*/ 665012 w 4193762"/>
                  <a:gd name="connsiteY186" fmla="*/ 835743 h 3945219"/>
                  <a:gd name="connsiteX187" fmla="*/ 1470956 w 4193762"/>
                  <a:gd name="connsiteY187" fmla="*/ 1300471 h 3945219"/>
                  <a:gd name="connsiteX188" fmla="*/ 1504918 w 4193762"/>
                  <a:gd name="connsiteY188" fmla="*/ 1381946 h 3945219"/>
                  <a:gd name="connsiteX189" fmla="*/ 1445484 w 4193762"/>
                  <a:gd name="connsiteY189" fmla="*/ 1409973 h 3945219"/>
                  <a:gd name="connsiteX190" fmla="*/ 639540 w 4193762"/>
                  <a:gd name="connsiteY190" fmla="*/ 945896 h 3945219"/>
                  <a:gd name="connsiteX191" fmla="*/ 605578 w 4193762"/>
                  <a:gd name="connsiteY191" fmla="*/ 863770 h 3945219"/>
                  <a:gd name="connsiteX192" fmla="*/ 645990 w 4193762"/>
                  <a:gd name="connsiteY192" fmla="*/ 829581 h 3945219"/>
                  <a:gd name="connsiteX193" fmla="*/ 1763797 w 4193762"/>
                  <a:gd name="connsiteY193" fmla="*/ 688111 h 3945219"/>
                  <a:gd name="connsiteX194" fmla="*/ 1783172 w 4193762"/>
                  <a:gd name="connsiteY194" fmla="*/ 694027 h 3945219"/>
                  <a:gd name="connsiteX195" fmla="*/ 2191062 w 4193762"/>
                  <a:gd name="connsiteY195" fmla="*/ 930508 h 3945219"/>
                  <a:gd name="connsiteX196" fmla="*/ 2224998 w 4193762"/>
                  <a:gd name="connsiteY196" fmla="*/ 1013047 h 3945219"/>
                  <a:gd name="connsiteX197" fmla="*/ 2165609 w 4193762"/>
                  <a:gd name="connsiteY197" fmla="*/ 1041215 h 3945219"/>
                  <a:gd name="connsiteX198" fmla="*/ 1757067 w 4193762"/>
                  <a:gd name="connsiteY198" fmla="*/ 804734 h 3945219"/>
                  <a:gd name="connsiteX199" fmla="*/ 1723783 w 4193762"/>
                  <a:gd name="connsiteY199" fmla="*/ 722195 h 3945219"/>
                  <a:gd name="connsiteX200" fmla="*/ 1746135 w 4193762"/>
                  <a:gd name="connsiteY200" fmla="*/ 691407 h 3945219"/>
                  <a:gd name="connsiteX201" fmla="*/ 1763797 w 4193762"/>
                  <a:gd name="connsiteY201" fmla="*/ 688111 h 3945219"/>
                  <a:gd name="connsiteX202" fmla="*/ 698196 w 4193762"/>
                  <a:gd name="connsiteY202" fmla="*/ 596209 h 3945219"/>
                  <a:gd name="connsiteX203" fmla="*/ 717486 w 4193762"/>
                  <a:gd name="connsiteY203" fmla="*/ 602480 h 3945219"/>
                  <a:gd name="connsiteX204" fmla="*/ 1246308 w 4193762"/>
                  <a:gd name="connsiteY204" fmla="*/ 907738 h 3945219"/>
                  <a:gd name="connsiteX205" fmla="*/ 1279605 w 4193762"/>
                  <a:gd name="connsiteY205" fmla="*/ 990099 h 3945219"/>
                  <a:gd name="connsiteX206" fmla="*/ 1220194 w 4193762"/>
                  <a:gd name="connsiteY206" fmla="*/ 1018860 h 3945219"/>
                  <a:gd name="connsiteX207" fmla="*/ 691371 w 4193762"/>
                  <a:gd name="connsiteY207" fmla="*/ 712948 h 3945219"/>
                  <a:gd name="connsiteX208" fmla="*/ 658075 w 4193762"/>
                  <a:gd name="connsiteY208" fmla="*/ 630587 h 3945219"/>
                  <a:gd name="connsiteX209" fmla="*/ 698196 w 4193762"/>
                  <a:gd name="connsiteY209" fmla="*/ 596209 h 3945219"/>
                  <a:gd name="connsiteX210" fmla="*/ 1236606 w 4193762"/>
                  <a:gd name="connsiteY210" fmla="*/ 383190 h 3945219"/>
                  <a:gd name="connsiteX211" fmla="*/ 1255691 w 4193762"/>
                  <a:gd name="connsiteY211" fmla="*/ 389392 h 3945219"/>
                  <a:gd name="connsiteX212" fmla="*/ 1533531 w 4193762"/>
                  <a:gd name="connsiteY212" fmla="*/ 550121 h 3945219"/>
                  <a:gd name="connsiteX213" fmla="*/ 1567606 w 4193762"/>
                  <a:gd name="connsiteY213" fmla="*/ 632781 h 3945219"/>
                  <a:gd name="connsiteX214" fmla="*/ 1508630 w 4193762"/>
                  <a:gd name="connsiteY214" fmla="*/ 660991 h 3945219"/>
                  <a:gd name="connsiteX215" fmla="*/ 1230135 w 4193762"/>
                  <a:gd name="connsiteY215" fmla="*/ 500262 h 3945219"/>
                  <a:gd name="connsiteX216" fmla="*/ 1196061 w 4193762"/>
                  <a:gd name="connsiteY216" fmla="*/ 417601 h 3945219"/>
                  <a:gd name="connsiteX217" fmla="*/ 1236606 w 4193762"/>
                  <a:gd name="connsiteY217" fmla="*/ 383190 h 3945219"/>
                  <a:gd name="connsiteX218" fmla="*/ 522662 w 4193762"/>
                  <a:gd name="connsiteY218" fmla="*/ 232963 h 3945219"/>
                  <a:gd name="connsiteX219" fmla="*/ 542150 w 4193762"/>
                  <a:gd name="connsiteY219" fmla="*/ 238820 h 3945219"/>
                  <a:gd name="connsiteX220" fmla="*/ 716107 w 4193762"/>
                  <a:gd name="connsiteY220" fmla="*/ 338864 h 3945219"/>
                  <a:gd name="connsiteX221" fmla="*/ 750242 w 4193762"/>
                  <a:gd name="connsiteY221" fmla="*/ 420718 h 3945219"/>
                  <a:gd name="connsiteX222" fmla="*/ 689849 w 4193762"/>
                  <a:gd name="connsiteY222" fmla="*/ 448002 h 3945219"/>
                  <a:gd name="connsiteX223" fmla="*/ 515892 w 4193762"/>
                  <a:gd name="connsiteY223" fmla="*/ 349258 h 3945219"/>
                  <a:gd name="connsiteX224" fmla="*/ 482414 w 4193762"/>
                  <a:gd name="connsiteY224" fmla="*/ 267404 h 3945219"/>
                  <a:gd name="connsiteX225" fmla="*/ 522662 w 4193762"/>
                  <a:gd name="connsiteY225" fmla="*/ 232963 h 3945219"/>
                  <a:gd name="connsiteX226" fmla="*/ 573947 w 4193762"/>
                  <a:gd name="connsiteY226" fmla="*/ 78 h 3945219"/>
                  <a:gd name="connsiteX227" fmla="*/ 592954 w 4193762"/>
                  <a:gd name="connsiteY227" fmla="*/ 6238 h 3945219"/>
                  <a:gd name="connsiteX228" fmla="*/ 1001499 w 4193762"/>
                  <a:gd name="connsiteY228" fmla="*/ 242552 h 3945219"/>
                  <a:gd name="connsiteX229" fmla="*/ 1035435 w 4193762"/>
                  <a:gd name="connsiteY229" fmla="*/ 324152 h 3945219"/>
                  <a:gd name="connsiteX230" fmla="*/ 976046 w 4193762"/>
                  <a:gd name="connsiteY230" fmla="*/ 352876 h 3945219"/>
                  <a:gd name="connsiteX231" fmla="*/ 567502 w 4193762"/>
                  <a:gd name="connsiteY231" fmla="*/ 116562 h 3945219"/>
                  <a:gd name="connsiteX232" fmla="*/ 533565 w 4193762"/>
                  <a:gd name="connsiteY232" fmla="*/ 34962 h 3945219"/>
                  <a:gd name="connsiteX233" fmla="*/ 573947 w 4193762"/>
                  <a:gd name="connsiteY233" fmla="*/ 78 h 394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193762" h="3945219">
                    <a:moveTo>
                      <a:pt x="3120743" y="3502411"/>
                    </a:moveTo>
                    <a:cubicBezTo>
                      <a:pt x="3126938" y="3502879"/>
                      <a:pt x="3133377" y="3504916"/>
                      <a:pt x="3139734" y="3508664"/>
                    </a:cubicBezTo>
                    <a:lnTo>
                      <a:pt x="3694618" y="3828716"/>
                    </a:lnTo>
                    <a:cubicBezTo>
                      <a:pt x="3720047" y="3843708"/>
                      <a:pt x="3735044" y="3880211"/>
                      <a:pt x="3728524" y="3910195"/>
                    </a:cubicBezTo>
                    <a:cubicBezTo>
                      <a:pt x="3721351" y="3941484"/>
                      <a:pt x="3694618" y="3953868"/>
                      <a:pt x="3669188" y="3938876"/>
                    </a:cubicBezTo>
                    <a:lnTo>
                      <a:pt x="3114304" y="3618173"/>
                    </a:lnTo>
                    <a:cubicBezTo>
                      <a:pt x="3088223" y="3603833"/>
                      <a:pt x="3073226" y="3567330"/>
                      <a:pt x="3080398" y="3536693"/>
                    </a:cubicBezTo>
                    <a:cubicBezTo>
                      <a:pt x="3083985" y="3521375"/>
                      <a:pt x="3092461" y="3510620"/>
                      <a:pt x="3103220" y="3505568"/>
                    </a:cubicBezTo>
                    <a:cubicBezTo>
                      <a:pt x="3108599" y="3503042"/>
                      <a:pt x="3114549" y="3501942"/>
                      <a:pt x="3120743" y="3502411"/>
                    </a:cubicBezTo>
                    <a:close/>
                    <a:moveTo>
                      <a:pt x="3440038" y="3424789"/>
                    </a:moveTo>
                    <a:cubicBezTo>
                      <a:pt x="3446263" y="3425209"/>
                      <a:pt x="3452734" y="3427219"/>
                      <a:pt x="3459123" y="3430991"/>
                    </a:cubicBezTo>
                    <a:lnTo>
                      <a:pt x="3736963" y="3591720"/>
                    </a:lnTo>
                    <a:cubicBezTo>
                      <a:pt x="3763174" y="3606153"/>
                      <a:pt x="3778246" y="3643547"/>
                      <a:pt x="3771693" y="3674381"/>
                    </a:cubicBezTo>
                    <a:cubicBezTo>
                      <a:pt x="3763830" y="3704558"/>
                      <a:pt x="3737618" y="3717679"/>
                      <a:pt x="3712062" y="3702590"/>
                    </a:cubicBezTo>
                    <a:lnTo>
                      <a:pt x="3434223" y="3541861"/>
                    </a:lnTo>
                    <a:cubicBezTo>
                      <a:pt x="3408011" y="3526772"/>
                      <a:pt x="3392940" y="3490034"/>
                      <a:pt x="3399493" y="3459200"/>
                    </a:cubicBezTo>
                    <a:cubicBezTo>
                      <a:pt x="3404899" y="3436567"/>
                      <a:pt x="3421363" y="3423528"/>
                      <a:pt x="3440038" y="3424789"/>
                    </a:cubicBezTo>
                    <a:close/>
                    <a:moveTo>
                      <a:pt x="3175296" y="3271978"/>
                    </a:moveTo>
                    <a:cubicBezTo>
                      <a:pt x="3181534" y="3272446"/>
                      <a:pt x="3188069" y="3274481"/>
                      <a:pt x="3194603" y="3278226"/>
                    </a:cubicBezTo>
                    <a:lnTo>
                      <a:pt x="3305688" y="3342051"/>
                    </a:lnTo>
                    <a:cubicBezTo>
                      <a:pt x="3331172" y="3357031"/>
                      <a:pt x="3346202" y="3393502"/>
                      <a:pt x="3339667" y="3423461"/>
                    </a:cubicBezTo>
                    <a:cubicBezTo>
                      <a:pt x="3331826" y="3454071"/>
                      <a:pt x="3305688" y="3467096"/>
                      <a:pt x="3279551" y="3452117"/>
                    </a:cubicBezTo>
                    <a:lnTo>
                      <a:pt x="3169119" y="3388292"/>
                    </a:lnTo>
                    <a:cubicBezTo>
                      <a:pt x="3143635" y="3373313"/>
                      <a:pt x="3127952" y="3336190"/>
                      <a:pt x="3135140" y="3306231"/>
                    </a:cubicBezTo>
                    <a:cubicBezTo>
                      <a:pt x="3140531" y="3283274"/>
                      <a:pt x="3156581" y="3270574"/>
                      <a:pt x="3175296" y="3271978"/>
                    </a:cubicBezTo>
                    <a:close/>
                    <a:moveTo>
                      <a:pt x="3226762" y="3038730"/>
                    </a:moveTo>
                    <a:cubicBezTo>
                      <a:pt x="3232957" y="3039201"/>
                      <a:pt x="3239409" y="3041249"/>
                      <a:pt x="3245778" y="3045018"/>
                    </a:cubicBezTo>
                    <a:lnTo>
                      <a:pt x="3708942" y="3312443"/>
                    </a:lnTo>
                    <a:cubicBezTo>
                      <a:pt x="3734420" y="3327519"/>
                      <a:pt x="3749445" y="3364224"/>
                      <a:pt x="3742259" y="3395030"/>
                    </a:cubicBezTo>
                    <a:cubicBezTo>
                      <a:pt x="3735073" y="3425181"/>
                      <a:pt x="3708942" y="3438290"/>
                      <a:pt x="3682812" y="3423215"/>
                    </a:cubicBezTo>
                    <a:lnTo>
                      <a:pt x="3220954" y="3155790"/>
                    </a:lnTo>
                    <a:cubicBezTo>
                      <a:pt x="3194823" y="3140714"/>
                      <a:pt x="3179798" y="3103354"/>
                      <a:pt x="3186984" y="3073203"/>
                    </a:cubicBezTo>
                    <a:cubicBezTo>
                      <a:pt x="3191884" y="3050098"/>
                      <a:pt x="3208174" y="3037317"/>
                      <a:pt x="3226762" y="3038730"/>
                    </a:cubicBezTo>
                    <a:close/>
                    <a:moveTo>
                      <a:pt x="3636353" y="3012818"/>
                    </a:moveTo>
                    <a:cubicBezTo>
                      <a:pt x="3642552" y="3013279"/>
                      <a:pt x="3648996" y="3015327"/>
                      <a:pt x="3655358" y="3019096"/>
                    </a:cubicBezTo>
                    <a:lnTo>
                      <a:pt x="4117340" y="3287177"/>
                    </a:lnTo>
                    <a:cubicBezTo>
                      <a:pt x="4142788" y="3302252"/>
                      <a:pt x="4158449" y="3338958"/>
                      <a:pt x="4151271" y="3369108"/>
                    </a:cubicBezTo>
                    <a:cubicBezTo>
                      <a:pt x="4144093" y="3399915"/>
                      <a:pt x="4117340" y="3412368"/>
                      <a:pt x="4091892" y="3397948"/>
                    </a:cubicBezTo>
                    <a:lnTo>
                      <a:pt x="3629910" y="3129868"/>
                    </a:lnTo>
                    <a:cubicBezTo>
                      <a:pt x="3604461" y="3114792"/>
                      <a:pt x="3588801" y="3078087"/>
                      <a:pt x="3595979" y="3047936"/>
                    </a:cubicBezTo>
                    <a:cubicBezTo>
                      <a:pt x="3601362" y="3024340"/>
                      <a:pt x="3617757" y="3011436"/>
                      <a:pt x="3636353" y="3012818"/>
                    </a:cubicBezTo>
                    <a:close/>
                    <a:moveTo>
                      <a:pt x="1936528" y="2885726"/>
                    </a:moveTo>
                    <a:cubicBezTo>
                      <a:pt x="1942742" y="2886112"/>
                      <a:pt x="1949213" y="2888023"/>
                      <a:pt x="1955601" y="2891602"/>
                    </a:cubicBezTo>
                    <a:lnTo>
                      <a:pt x="2123996" y="2987898"/>
                    </a:lnTo>
                    <a:cubicBezTo>
                      <a:pt x="2150205" y="3002863"/>
                      <a:pt x="2165276" y="3039950"/>
                      <a:pt x="2158068" y="3069879"/>
                    </a:cubicBezTo>
                    <a:cubicBezTo>
                      <a:pt x="2151516" y="3100460"/>
                      <a:pt x="2124651" y="3112822"/>
                      <a:pt x="2099097" y="3097857"/>
                    </a:cubicBezTo>
                    <a:lnTo>
                      <a:pt x="1930047" y="3001561"/>
                    </a:lnTo>
                    <a:cubicBezTo>
                      <a:pt x="1904492" y="2986597"/>
                      <a:pt x="1889422" y="2950160"/>
                      <a:pt x="1896630" y="2919580"/>
                    </a:cubicBezTo>
                    <a:cubicBezTo>
                      <a:pt x="1901544" y="2897133"/>
                      <a:pt x="1917884" y="2884567"/>
                      <a:pt x="1936528" y="2885726"/>
                    </a:cubicBezTo>
                    <a:close/>
                    <a:moveTo>
                      <a:pt x="3282250" y="2808329"/>
                    </a:moveTo>
                    <a:cubicBezTo>
                      <a:pt x="3288472" y="2808735"/>
                      <a:pt x="3294940" y="2810725"/>
                      <a:pt x="3301325" y="2814460"/>
                    </a:cubicBezTo>
                    <a:lnTo>
                      <a:pt x="3474878" y="2913855"/>
                    </a:lnTo>
                    <a:cubicBezTo>
                      <a:pt x="3501075" y="2928147"/>
                      <a:pt x="3516138" y="2964526"/>
                      <a:pt x="3508934" y="2995059"/>
                    </a:cubicBezTo>
                    <a:cubicBezTo>
                      <a:pt x="3501730" y="3025592"/>
                      <a:pt x="3474878" y="3037935"/>
                      <a:pt x="3449336" y="3022993"/>
                    </a:cubicBezTo>
                    <a:lnTo>
                      <a:pt x="3275783" y="2923599"/>
                    </a:lnTo>
                    <a:cubicBezTo>
                      <a:pt x="3250241" y="2909307"/>
                      <a:pt x="3234523" y="2872928"/>
                      <a:pt x="3241727" y="2843044"/>
                    </a:cubicBezTo>
                    <a:cubicBezTo>
                      <a:pt x="3247130" y="2820144"/>
                      <a:pt x="3263585" y="2807111"/>
                      <a:pt x="3282250" y="2808329"/>
                    </a:cubicBezTo>
                    <a:close/>
                    <a:moveTo>
                      <a:pt x="3333034" y="2577566"/>
                    </a:moveTo>
                    <a:cubicBezTo>
                      <a:pt x="3339269" y="2577943"/>
                      <a:pt x="3345801" y="2579860"/>
                      <a:pt x="3352332" y="2583449"/>
                    </a:cubicBezTo>
                    <a:lnTo>
                      <a:pt x="4157625" y="3048026"/>
                    </a:lnTo>
                    <a:cubicBezTo>
                      <a:pt x="4183749" y="3062381"/>
                      <a:pt x="4198771" y="3099573"/>
                      <a:pt x="4192240" y="3129588"/>
                    </a:cubicBezTo>
                    <a:cubicBezTo>
                      <a:pt x="4185055" y="3160255"/>
                      <a:pt x="4158278" y="3173305"/>
                      <a:pt x="4132806" y="3158298"/>
                    </a:cubicBezTo>
                    <a:lnTo>
                      <a:pt x="3326860" y="2693721"/>
                    </a:lnTo>
                    <a:cubicBezTo>
                      <a:pt x="3300736" y="2678713"/>
                      <a:pt x="3286367" y="2642173"/>
                      <a:pt x="3292898" y="2612159"/>
                    </a:cubicBezTo>
                    <a:cubicBezTo>
                      <a:pt x="3298286" y="2589158"/>
                      <a:pt x="3314328" y="2576434"/>
                      <a:pt x="3333034" y="2577566"/>
                    </a:cubicBezTo>
                    <a:close/>
                    <a:moveTo>
                      <a:pt x="1245157" y="2485388"/>
                    </a:moveTo>
                    <a:cubicBezTo>
                      <a:pt x="1251370" y="2485765"/>
                      <a:pt x="1257829" y="2487680"/>
                      <a:pt x="1264205" y="2491265"/>
                    </a:cubicBezTo>
                    <a:lnTo>
                      <a:pt x="1727247" y="2757886"/>
                    </a:lnTo>
                    <a:cubicBezTo>
                      <a:pt x="1752754" y="2772879"/>
                      <a:pt x="1767796" y="2809385"/>
                      <a:pt x="1761256" y="2839372"/>
                    </a:cubicBezTo>
                    <a:cubicBezTo>
                      <a:pt x="1754062" y="2870662"/>
                      <a:pt x="1727901" y="2882396"/>
                      <a:pt x="1701741" y="2868054"/>
                    </a:cubicBezTo>
                    <a:lnTo>
                      <a:pt x="1238699" y="2601434"/>
                    </a:lnTo>
                    <a:cubicBezTo>
                      <a:pt x="1213192" y="2586440"/>
                      <a:pt x="1198150" y="2549935"/>
                      <a:pt x="1204690" y="2519948"/>
                    </a:cubicBezTo>
                    <a:cubicBezTo>
                      <a:pt x="1210086" y="2496969"/>
                      <a:pt x="1226518" y="2484258"/>
                      <a:pt x="1245157" y="2485388"/>
                    </a:cubicBezTo>
                    <a:close/>
                    <a:moveTo>
                      <a:pt x="3388306" y="2347157"/>
                    </a:moveTo>
                    <a:cubicBezTo>
                      <a:pt x="3394590" y="2347535"/>
                      <a:pt x="3401159" y="2349455"/>
                      <a:pt x="3407688" y="2353050"/>
                    </a:cubicBezTo>
                    <a:lnTo>
                      <a:pt x="3936510" y="2658962"/>
                    </a:lnTo>
                    <a:cubicBezTo>
                      <a:pt x="3961972" y="2673342"/>
                      <a:pt x="3976988" y="2710601"/>
                      <a:pt x="3969807" y="2740669"/>
                    </a:cubicBezTo>
                    <a:cubicBezTo>
                      <a:pt x="3962625" y="2771391"/>
                      <a:pt x="3936510" y="2784464"/>
                      <a:pt x="3910396" y="2769430"/>
                    </a:cubicBezTo>
                    <a:lnTo>
                      <a:pt x="3381573" y="2463518"/>
                    </a:lnTo>
                    <a:cubicBezTo>
                      <a:pt x="3356111" y="2448484"/>
                      <a:pt x="3341095" y="2411879"/>
                      <a:pt x="3348277" y="2381811"/>
                    </a:cubicBezTo>
                    <a:cubicBezTo>
                      <a:pt x="3353173" y="2358770"/>
                      <a:pt x="3369454" y="2346023"/>
                      <a:pt x="3388306" y="2347157"/>
                    </a:cubicBezTo>
                    <a:close/>
                    <a:moveTo>
                      <a:pt x="41835" y="2312964"/>
                    </a:moveTo>
                    <a:cubicBezTo>
                      <a:pt x="48035" y="2313373"/>
                      <a:pt x="54491" y="2315373"/>
                      <a:pt x="60865" y="2319129"/>
                    </a:cubicBezTo>
                    <a:lnTo>
                      <a:pt x="534820" y="2592154"/>
                    </a:lnTo>
                    <a:cubicBezTo>
                      <a:pt x="560315" y="2607177"/>
                      <a:pt x="575351" y="2644408"/>
                      <a:pt x="568160" y="2674454"/>
                    </a:cubicBezTo>
                    <a:cubicBezTo>
                      <a:pt x="561623" y="2705153"/>
                      <a:pt x="534820" y="2718217"/>
                      <a:pt x="508671" y="2703194"/>
                    </a:cubicBezTo>
                    <a:lnTo>
                      <a:pt x="35369" y="2429515"/>
                    </a:lnTo>
                    <a:cubicBezTo>
                      <a:pt x="9874" y="2414492"/>
                      <a:pt x="-5816" y="2377914"/>
                      <a:pt x="2029" y="2347868"/>
                    </a:cubicBezTo>
                    <a:cubicBezTo>
                      <a:pt x="6932" y="2324844"/>
                      <a:pt x="23234" y="2311740"/>
                      <a:pt x="41835" y="2312964"/>
                    </a:cubicBezTo>
                    <a:close/>
                    <a:moveTo>
                      <a:pt x="326709" y="2217782"/>
                    </a:moveTo>
                    <a:cubicBezTo>
                      <a:pt x="332948" y="2218249"/>
                      <a:pt x="339421" y="2220283"/>
                      <a:pt x="345772" y="2224025"/>
                    </a:cubicBezTo>
                    <a:lnTo>
                      <a:pt x="606323" y="2374361"/>
                    </a:lnTo>
                    <a:cubicBezTo>
                      <a:pt x="632378" y="2388679"/>
                      <a:pt x="647360" y="2425775"/>
                      <a:pt x="640194" y="2456363"/>
                    </a:cubicBezTo>
                    <a:cubicBezTo>
                      <a:pt x="633029" y="2486300"/>
                      <a:pt x="606323" y="2499316"/>
                      <a:pt x="580919" y="2483697"/>
                    </a:cubicBezTo>
                    <a:lnTo>
                      <a:pt x="320369" y="2334011"/>
                    </a:lnTo>
                    <a:cubicBezTo>
                      <a:pt x="294314" y="2319043"/>
                      <a:pt x="279332" y="2281947"/>
                      <a:pt x="286497" y="2252010"/>
                    </a:cubicBezTo>
                    <a:cubicBezTo>
                      <a:pt x="291383" y="2229069"/>
                      <a:pt x="307993" y="2216378"/>
                      <a:pt x="326709" y="2217782"/>
                    </a:cubicBezTo>
                    <a:close/>
                    <a:moveTo>
                      <a:pt x="689561" y="2165708"/>
                    </a:moveTo>
                    <a:cubicBezTo>
                      <a:pt x="695858" y="2166087"/>
                      <a:pt x="702442" y="2168009"/>
                      <a:pt x="708984" y="2171608"/>
                    </a:cubicBezTo>
                    <a:lnTo>
                      <a:pt x="1073402" y="2382315"/>
                    </a:lnTo>
                    <a:cubicBezTo>
                      <a:pt x="1098918" y="2397366"/>
                      <a:pt x="1113966" y="2434011"/>
                      <a:pt x="1106769" y="2464766"/>
                    </a:cubicBezTo>
                    <a:cubicBezTo>
                      <a:pt x="1100226" y="2494867"/>
                      <a:pt x="1073402" y="2507954"/>
                      <a:pt x="1047886" y="2492904"/>
                    </a:cubicBezTo>
                    <a:lnTo>
                      <a:pt x="682814" y="2282197"/>
                    </a:lnTo>
                    <a:cubicBezTo>
                      <a:pt x="657298" y="2267800"/>
                      <a:pt x="642250" y="2230501"/>
                      <a:pt x="649447" y="2200400"/>
                    </a:cubicBezTo>
                    <a:cubicBezTo>
                      <a:pt x="654354" y="2177334"/>
                      <a:pt x="670669" y="2164573"/>
                      <a:pt x="689561" y="2165708"/>
                    </a:cubicBezTo>
                    <a:close/>
                    <a:moveTo>
                      <a:pt x="378354" y="1984185"/>
                    </a:moveTo>
                    <a:cubicBezTo>
                      <a:pt x="384570" y="1984561"/>
                      <a:pt x="391082" y="1986469"/>
                      <a:pt x="397593" y="1990041"/>
                    </a:cubicBezTo>
                    <a:lnTo>
                      <a:pt x="534982" y="2069288"/>
                    </a:lnTo>
                    <a:cubicBezTo>
                      <a:pt x="560377" y="2084228"/>
                      <a:pt x="575353" y="2120603"/>
                      <a:pt x="568842" y="2151133"/>
                    </a:cubicBezTo>
                    <a:cubicBezTo>
                      <a:pt x="561028" y="2181662"/>
                      <a:pt x="534982" y="2194004"/>
                      <a:pt x="509588" y="2179714"/>
                    </a:cubicBezTo>
                    <a:lnTo>
                      <a:pt x="371547" y="2100467"/>
                    </a:lnTo>
                    <a:cubicBezTo>
                      <a:pt x="346153" y="2085527"/>
                      <a:pt x="331177" y="2048502"/>
                      <a:pt x="338339" y="2018622"/>
                    </a:cubicBezTo>
                    <a:cubicBezTo>
                      <a:pt x="343711" y="1995725"/>
                      <a:pt x="359705" y="1983058"/>
                      <a:pt x="378354" y="1984185"/>
                    </a:cubicBezTo>
                    <a:close/>
                    <a:moveTo>
                      <a:pt x="1207337" y="1941330"/>
                    </a:moveTo>
                    <a:cubicBezTo>
                      <a:pt x="1213568" y="1941801"/>
                      <a:pt x="1220094" y="1943848"/>
                      <a:pt x="1226620" y="1947614"/>
                    </a:cubicBezTo>
                    <a:lnTo>
                      <a:pt x="1635165" y="2184094"/>
                    </a:lnTo>
                    <a:cubicBezTo>
                      <a:pt x="1660617" y="2199160"/>
                      <a:pt x="1675627" y="2235844"/>
                      <a:pt x="1669101" y="2265977"/>
                    </a:cubicBezTo>
                    <a:cubicBezTo>
                      <a:pt x="1661922" y="2296765"/>
                      <a:pt x="1635165" y="2309212"/>
                      <a:pt x="1609059" y="2294800"/>
                    </a:cubicBezTo>
                    <a:lnTo>
                      <a:pt x="1201168" y="2058321"/>
                    </a:lnTo>
                    <a:cubicBezTo>
                      <a:pt x="1175715" y="2043254"/>
                      <a:pt x="1160705" y="2005915"/>
                      <a:pt x="1167231" y="1975782"/>
                    </a:cubicBezTo>
                    <a:cubicBezTo>
                      <a:pt x="1172615" y="1952691"/>
                      <a:pt x="1188645" y="1939917"/>
                      <a:pt x="1207337" y="1941330"/>
                    </a:cubicBezTo>
                    <a:close/>
                    <a:moveTo>
                      <a:pt x="432770" y="1754167"/>
                    </a:moveTo>
                    <a:cubicBezTo>
                      <a:pt x="438965" y="1754575"/>
                      <a:pt x="445404" y="1756571"/>
                      <a:pt x="451761" y="1760319"/>
                    </a:cubicBezTo>
                    <a:lnTo>
                      <a:pt x="1006645" y="2081022"/>
                    </a:lnTo>
                    <a:cubicBezTo>
                      <a:pt x="1032726" y="2095363"/>
                      <a:pt x="1047723" y="2131865"/>
                      <a:pt x="1040551" y="2162502"/>
                    </a:cubicBezTo>
                    <a:cubicBezTo>
                      <a:pt x="1033378" y="2193138"/>
                      <a:pt x="1007297" y="2205523"/>
                      <a:pt x="981215" y="2191183"/>
                    </a:cubicBezTo>
                    <a:lnTo>
                      <a:pt x="426331" y="1870479"/>
                    </a:lnTo>
                    <a:cubicBezTo>
                      <a:pt x="400902" y="1855487"/>
                      <a:pt x="385905" y="1818984"/>
                      <a:pt x="392425" y="1789000"/>
                    </a:cubicBezTo>
                    <a:cubicBezTo>
                      <a:pt x="397805" y="1766022"/>
                      <a:pt x="414187" y="1752945"/>
                      <a:pt x="432770" y="1754167"/>
                    </a:cubicBezTo>
                    <a:close/>
                    <a:moveTo>
                      <a:pt x="752725" y="1676079"/>
                    </a:moveTo>
                    <a:cubicBezTo>
                      <a:pt x="758940" y="1676458"/>
                      <a:pt x="765411" y="1678385"/>
                      <a:pt x="771800" y="1681993"/>
                    </a:cubicBezTo>
                    <a:lnTo>
                      <a:pt x="1050295" y="1842721"/>
                    </a:lnTo>
                    <a:cubicBezTo>
                      <a:pt x="1075851" y="1857810"/>
                      <a:pt x="1090923" y="1895204"/>
                      <a:pt x="1084370" y="1925382"/>
                    </a:cubicBezTo>
                    <a:cubicBezTo>
                      <a:pt x="1077162" y="1956215"/>
                      <a:pt x="1050295" y="1969336"/>
                      <a:pt x="1024739" y="1954247"/>
                    </a:cubicBezTo>
                    <a:lnTo>
                      <a:pt x="746244" y="1793519"/>
                    </a:lnTo>
                    <a:cubicBezTo>
                      <a:pt x="720688" y="1778430"/>
                      <a:pt x="705617" y="1741036"/>
                      <a:pt x="712825" y="1710859"/>
                    </a:cubicBezTo>
                    <a:cubicBezTo>
                      <a:pt x="717740" y="1687734"/>
                      <a:pt x="734081" y="1674941"/>
                      <a:pt x="752725" y="1676079"/>
                    </a:cubicBezTo>
                    <a:close/>
                    <a:moveTo>
                      <a:pt x="1591423" y="1636133"/>
                    </a:moveTo>
                    <a:cubicBezTo>
                      <a:pt x="1597633" y="1636554"/>
                      <a:pt x="1604089" y="1638565"/>
                      <a:pt x="1610462" y="1642341"/>
                    </a:cubicBezTo>
                    <a:lnTo>
                      <a:pt x="1778459" y="1739543"/>
                    </a:lnTo>
                    <a:cubicBezTo>
                      <a:pt x="1804607" y="1754649"/>
                      <a:pt x="1819641" y="1792085"/>
                      <a:pt x="1812451" y="1822296"/>
                    </a:cubicBezTo>
                    <a:cubicBezTo>
                      <a:pt x="1805914" y="1853164"/>
                      <a:pt x="1779113" y="1865643"/>
                      <a:pt x="1752965" y="1851194"/>
                    </a:cubicBezTo>
                    <a:lnTo>
                      <a:pt x="1584968" y="1753335"/>
                    </a:lnTo>
                    <a:cubicBezTo>
                      <a:pt x="1559474" y="1738230"/>
                      <a:pt x="1543786" y="1701451"/>
                      <a:pt x="1550977" y="1670583"/>
                    </a:cubicBezTo>
                    <a:cubicBezTo>
                      <a:pt x="1556370" y="1647924"/>
                      <a:pt x="1572793" y="1634871"/>
                      <a:pt x="1591423" y="1636133"/>
                    </a:cubicBezTo>
                    <a:close/>
                    <a:moveTo>
                      <a:pt x="485093" y="1523377"/>
                    </a:moveTo>
                    <a:cubicBezTo>
                      <a:pt x="491331" y="1523765"/>
                      <a:pt x="497866" y="1525684"/>
                      <a:pt x="504400" y="1529278"/>
                    </a:cubicBezTo>
                    <a:lnTo>
                      <a:pt x="615485" y="1593960"/>
                    </a:lnTo>
                    <a:cubicBezTo>
                      <a:pt x="640969" y="1608334"/>
                      <a:pt x="655999" y="1644923"/>
                      <a:pt x="649464" y="1675631"/>
                    </a:cubicBezTo>
                    <a:cubicBezTo>
                      <a:pt x="642276" y="1706339"/>
                      <a:pt x="616139" y="1718752"/>
                      <a:pt x="590001" y="1703725"/>
                    </a:cubicBezTo>
                    <a:lnTo>
                      <a:pt x="478916" y="1639696"/>
                    </a:lnTo>
                    <a:cubicBezTo>
                      <a:pt x="453432" y="1624668"/>
                      <a:pt x="437749" y="1588080"/>
                      <a:pt x="444937" y="1557372"/>
                    </a:cubicBezTo>
                    <a:cubicBezTo>
                      <a:pt x="450328" y="1534831"/>
                      <a:pt x="466378" y="1522213"/>
                      <a:pt x="485093" y="1523377"/>
                    </a:cubicBezTo>
                    <a:close/>
                    <a:moveTo>
                      <a:pt x="539530" y="1290100"/>
                    </a:moveTo>
                    <a:cubicBezTo>
                      <a:pt x="545675" y="1290489"/>
                      <a:pt x="552086" y="1292415"/>
                      <a:pt x="558455" y="1296020"/>
                    </a:cubicBezTo>
                    <a:lnTo>
                      <a:pt x="1021619" y="1564100"/>
                    </a:lnTo>
                    <a:cubicBezTo>
                      <a:pt x="1047097" y="1579176"/>
                      <a:pt x="1062122" y="1615881"/>
                      <a:pt x="1054936" y="1646032"/>
                    </a:cubicBezTo>
                    <a:cubicBezTo>
                      <a:pt x="1048403" y="1676838"/>
                      <a:pt x="1021619" y="1689947"/>
                      <a:pt x="995489" y="1674872"/>
                    </a:cubicBezTo>
                    <a:lnTo>
                      <a:pt x="533631" y="1406791"/>
                    </a:lnTo>
                    <a:cubicBezTo>
                      <a:pt x="507500" y="1391716"/>
                      <a:pt x="492475" y="1355011"/>
                      <a:pt x="499661" y="1324204"/>
                    </a:cubicBezTo>
                    <a:cubicBezTo>
                      <a:pt x="505051" y="1301591"/>
                      <a:pt x="521096" y="1288933"/>
                      <a:pt x="539530" y="1290100"/>
                    </a:cubicBezTo>
                    <a:close/>
                    <a:moveTo>
                      <a:pt x="948534" y="1264280"/>
                    </a:moveTo>
                    <a:cubicBezTo>
                      <a:pt x="954678" y="1264607"/>
                      <a:pt x="961089" y="1266492"/>
                      <a:pt x="967458" y="1270097"/>
                    </a:cubicBezTo>
                    <a:lnTo>
                      <a:pt x="1430622" y="1538177"/>
                    </a:lnTo>
                    <a:cubicBezTo>
                      <a:pt x="1456100" y="1553253"/>
                      <a:pt x="1471125" y="1589958"/>
                      <a:pt x="1463939" y="1620764"/>
                    </a:cubicBezTo>
                    <a:cubicBezTo>
                      <a:pt x="1456753" y="1651571"/>
                      <a:pt x="1430622" y="1664024"/>
                      <a:pt x="1404492" y="1648949"/>
                    </a:cubicBezTo>
                    <a:lnTo>
                      <a:pt x="942634" y="1381524"/>
                    </a:lnTo>
                    <a:cubicBezTo>
                      <a:pt x="916503" y="1366448"/>
                      <a:pt x="901478" y="1329743"/>
                      <a:pt x="908664" y="1298937"/>
                    </a:cubicBezTo>
                    <a:cubicBezTo>
                      <a:pt x="914054" y="1276324"/>
                      <a:pt x="930099" y="1263296"/>
                      <a:pt x="948534" y="1264280"/>
                    </a:cubicBezTo>
                    <a:close/>
                    <a:moveTo>
                      <a:pt x="2423165" y="1068560"/>
                    </a:moveTo>
                    <a:cubicBezTo>
                      <a:pt x="2429374" y="1069029"/>
                      <a:pt x="2435827" y="1071068"/>
                      <a:pt x="2442199" y="1074819"/>
                    </a:cubicBezTo>
                    <a:lnTo>
                      <a:pt x="3437524" y="1648228"/>
                    </a:lnTo>
                    <a:cubicBezTo>
                      <a:pt x="3463665" y="1663232"/>
                      <a:pt x="3478697" y="1699763"/>
                      <a:pt x="3471508" y="1730423"/>
                    </a:cubicBezTo>
                    <a:cubicBezTo>
                      <a:pt x="3464319" y="1761083"/>
                      <a:pt x="3438178" y="1773477"/>
                      <a:pt x="3412690" y="1758474"/>
                    </a:cubicBezTo>
                    <a:lnTo>
                      <a:pt x="2416712" y="1185065"/>
                    </a:lnTo>
                    <a:cubicBezTo>
                      <a:pt x="2391224" y="1170061"/>
                      <a:pt x="2376193" y="1133529"/>
                      <a:pt x="2382728" y="1102869"/>
                    </a:cubicBezTo>
                    <a:cubicBezTo>
                      <a:pt x="2388120" y="1079874"/>
                      <a:pt x="2404540" y="1067154"/>
                      <a:pt x="2423165" y="1068560"/>
                    </a:cubicBezTo>
                    <a:close/>
                    <a:moveTo>
                      <a:pt x="591789" y="1060057"/>
                    </a:moveTo>
                    <a:cubicBezTo>
                      <a:pt x="598107" y="1060477"/>
                      <a:pt x="604713" y="1062485"/>
                      <a:pt x="611277" y="1066255"/>
                    </a:cubicBezTo>
                    <a:lnTo>
                      <a:pt x="784578" y="1166574"/>
                    </a:lnTo>
                    <a:cubicBezTo>
                      <a:pt x="810835" y="1181655"/>
                      <a:pt x="825934" y="1218373"/>
                      <a:pt x="818713" y="1249189"/>
                    </a:cubicBezTo>
                    <a:cubicBezTo>
                      <a:pt x="811492" y="1280006"/>
                      <a:pt x="784578" y="1292464"/>
                      <a:pt x="758976" y="1277383"/>
                    </a:cubicBezTo>
                    <a:lnTo>
                      <a:pt x="585019" y="1177065"/>
                    </a:lnTo>
                    <a:cubicBezTo>
                      <a:pt x="559418" y="1162640"/>
                      <a:pt x="544320" y="1125266"/>
                      <a:pt x="551541" y="1094449"/>
                    </a:cubicBezTo>
                    <a:cubicBezTo>
                      <a:pt x="556464" y="1071829"/>
                      <a:pt x="572834" y="1058797"/>
                      <a:pt x="591789" y="1060057"/>
                    </a:cubicBezTo>
                    <a:close/>
                    <a:moveTo>
                      <a:pt x="645990" y="829581"/>
                    </a:moveTo>
                    <a:cubicBezTo>
                      <a:pt x="652194" y="829999"/>
                      <a:pt x="658644" y="831995"/>
                      <a:pt x="665012" y="835743"/>
                    </a:cubicBezTo>
                    <a:lnTo>
                      <a:pt x="1470956" y="1300471"/>
                    </a:lnTo>
                    <a:cubicBezTo>
                      <a:pt x="1497080" y="1314811"/>
                      <a:pt x="1511449" y="1351311"/>
                      <a:pt x="1504918" y="1381946"/>
                    </a:cubicBezTo>
                    <a:cubicBezTo>
                      <a:pt x="1497733" y="1412580"/>
                      <a:pt x="1470956" y="1424964"/>
                      <a:pt x="1445484" y="1409973"/>
                    </a:cubicBezTo>
                    <a:lnTo>
                      <a:pt x="639540" y="945896"/>
                    </a:lnTo>
                    <a:cubicBezTo>
                      <a:pt x="613416" y="930905"/>
                      <a:pt x="599047" y="894404"/>
                      <a:pt x="605578" y="863770"/>
                    </a:cubicBezTo>
                    <a:cubicBezTo>
                      <a:pt x="610966" y="841283"/>
                      <a:pt x="627376" y="828329"/>
                      <a:pt x="645990" y="829581"/>
                    </a:cubicBezTo>
                    <a:close/>
                    <a:moveTo>
                      <a:pt x="1763797" y="688111"/>
                    </a:moveTo>
                    <a:cubicBezTo>
                      <a:pt x="1770079" y="688500"/>
                      <a:pt x="1776646" y="690425"/>
                      <a:pt x="1783172" y="694027"/>
                    </a:cubicBezTo>
                    <a:lnTo>
                      <a:pt x="2191062" y="930508"/>
                    </a:lnTo>
                    <a:cubicBezTo>
                      <a:pt x="2217167" y="945575"/>
                      <a:pt x="2231524" y="982259"/>
                      <a:pt x="2224998" y="1013047"/>
                    </a:cubicBezTo>
                    <a:cubicBezTo>
                      <a:pt x="2217819" y="1043835"/>
                      <a:pt x="2191714" y="1056282"/>
                      <a:pt x="2165609" y="1041215"/>
                    </a:cubicBezTo>
                    <a:lnTo>
                      <a:pt x="1757067" y="804734"/>
                    </a:lnTo>
                    <a:cubicBezTo>
                      <a:pt x="1731614" y="789668"/>
                      <a:pt x="1716604" y="753639"/>
                      <a:pt x="1723783" y="722195"/>
                    </a:cubicBezTo>
                    <a:cubicBezTo>
                      <a:pt x="1727046" y="707129"/>
                      <a:pt x="1735367" y="696484"/>
                      <a:pt x="1746135" y="691407"/>
                    </a:cubicBezTo>
                    <a:cubicBezTo>
                      <a:pt x="1751520" y="688869"/>
                      <a:pt x="1757516" y="687722"/>
                      <a:pt x="1763797" y="688111"/>
                    </a:cubicBezTo>
                    <a:close/>
                    <a:moveTo>
                      <a:pt x="698196" y="596209"/>
                    </a:moveTo>
                    <a:cubicBezTo>
                      <a:pt x="704429" y="596679"/>
                      <a:pt x="710957" y="598721"/>
                      <a:pt x="717486" y="602480"/>
                    </a:cubicBezTo>
                    <a:lnTo>
                      <a:pt x="1246308" y="907738"/>
                    </a:lnTo>
                    <a:cubicBezTo>
                      <a:pt x="1271770" y="923426"/>
                      <a:pt x="1286786" y="959377"/>
                      <a:pt x="1279605" y="990099"/>
                    </a:cubicBezTo>
                    <a:cubicBezTo>
                      <a:pt x="1273076" y="1020821"/>
                      <a:pt x="1246308" y="1033240"/>
                      <a:pt x="1220194" y="1018860"/>
                    </a:cubicBezTo>
                    <a:lnTo>
                      <a:pt x="691371" y="712948"/>
                    </a:lnTo>
                    <a:cubicBezTo>
                      <a:pt x="665909" y="697914"/>
                      <a:pt x="650893" y="661309"/>
                      <a:pt x="658075" y="630587"/>
                    </a:cubicBezTo>
                    <a:cubicBezTo>
                      <a:pt x="663461" y="607546"/>
                      <a:pt x="679497" y="594799"/>
                      <a:pt x="698196" y="596209"/>
                    </a:cubicBezTo>
                    <a:close/>
                    <a:moveTo>
                      <a:pt x="1236606" y="383190"/>
                    </a:moveTo>
                    <a:cubicBezTo>
                      <a:pt x="1242831" y="383610"/>
                      <a:pt x="1249302" y="385620"/>
                      <a:pt x="1255691" y="389392"/>
                    </a:cubicBezTo>
                    <a:lnTo>
                      <a:pt x="1533531" y="550121"/>
                    </a:lnTo>
                    <a:cubicBezTo>
                      <a:pt x="1559742" y="565209"/>
                      <a:pt x="1574814" y="601948"/>
                      <a:pt x="1567606" y="632781"/>
                    </a:cubicBezTo>
                    <a:cubicBezTo>
                      <a:pt x="1560398" y="662959"/>
                      <a:pt x="1534186" y="676080"/>
                      <a:pt x="1508630" y="660991"/>
                    </a:cubicBezTo>
                    <a:lnTo>
                      <a:pt x="1230135" y="500262"/>
                    </a:lnTo>
                    <a:cubicBezTo>
                      <a:pt x="1204579" y="485173"/>
                      <a:pt x="1189508" y="448435"/>
                      <a:pt x="1196061" y="417601"/>
                    </a:cubicBezTo>
                    <a:cubicBezTo>
                      <a:pt x="1201467" y="394968"/>
                      <a:pt x="1217931" y="381929"/>
                      <a:pt x="1236606" y="383190"/>
                    </a:cubicBezTo>
                    <a:close/>
                    <a:moveTo>
                      <a:pt x="522662" y="232963"/>
                    </a:moveTo>
                    <a:cubicBezTo>
                      <a:pt x="528980" y="233338"/>
                      <a:pt x="535586" y="235247"/>
                      <a:pt x="542150" y="238820"/>
                    </a:cubicBezTo>
                    <a:lnTo>
                      <a:pt x="716107" y="338864"/>
                    </a:lnTo>
                    <a:cubicBezTo>
                      <a:pt x="741708" y="353156"/>
                      <a:pt x="756807" y="389535"/>
                      <a:pt x="750242" y="420718"/>
                    </a:cubicBezTo>
                    <a:cubicBezTo>
                      <a:pt x="743021" y="450601"/>
                      <a:pt x="716107" y="462944"/>
                      <a:pt x="689849" y="448002"/>
                    </a:cubicBezTo>
                    <a:lnTo>
                      <a:pt x="515892" y="349258"/>
                    </a:lnTo>
                    <a:cubicBezTo>
                      <a:pt x="490291" y="334316"/>
                      <a:pt x="475193" y="297287"/>
                      <a:pt x="482414" y="267404"/>
                    </a:cubicBezTo>
                    <a:cubicBezTo>
                      <a:pt x="487337" y="244504"/>
                      <a:pt x="503707" y="231836"/>
                      <a:pt x="522662" y="232963"/>
                    </a:cubicBezTo>
                    <a:close/>
                    <a:moveTo>
                      <a:pt x="573947" y="78"/>
                    </a:moveTo>
                    <a:cubicBezTo>
                      <a:pt x="580146" y="486"/>
                      <a:pt x="586591" y="2485"/>
                      <a:pt x="592954" y="6238"/>
                    </a:cubicBezTo>
                    <a:lnTo>
                      <a:pt x="1001499" y="242552"/>
                    </a:lnTo>
                    <a:cubicBezTo>
                      <a:pt x="1026951" y="256914"/>
                      <a:pt x="1041961" y="294123"/>
                      <a:pt x="1035435" y="324152"/>
                    </a:cubicBezTo>
                    <a:cubicBezTo>
                      <a:pt x="1028256" y="354834"/>
                      <a:pt x="1002151" y="367890"/>
                      <a:pt x="976046" y="352876"/>
                    </a:cubicBezTo>
                    <a:lnTo>
                      <a:pt x="567502" y="116562"/>
                    </a:lnTo>
                    <a:cubicBezTo>
                      <a:pt x="542049" y="102200"/>
                      <a:pt x="527039" y="64990"/>
                      <a:pt x="533565" y="34962"/>
                    </a:cubicBezTo>
                    <a:cubicBezTo>
                      <a:pt x="538949" y="11950"/>
                      <a:pt x="555347" y="-1146"/>
                      <a:pt x="573947" y="7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7" name="Freeform 140">
                <a:extLst>
                  <a:ext uri="{FF2B5EF4-FFF2-40B4-BE49-F238E27FC236}">
                    <a16:creationId xmlns:a16="http://schemas.microsoft.com/office/drawing/2014/main" id="{B68AC0E2-3685-AC41-9A8C-F112BFB83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3622" y="10587992"/>
                <a:ext cx="2073818" cy="1198206"/>
              </a:xfrm>
              <a:custGeom>
                <a:avLst/>
                <a:gdLst>
                  <a:gd name="T0" fmla="*/ 1877 w 3173"/>
                  <a:gd name="T1" fmla="*/ 1832 h 1833"/>
                  <a:gd name="T2" fmla="*/ 1584 w 3173"/>
                  <a:gd name="T3" fmla="*/ 1662 h 1833"/>
                  <a:gd name="T4" fmla="*/ 2665 w 3173"/>
                  <a:gd name="T5" fmla="*/ 1038 h 1833"/>
                  <a:gd name="T6" fmla="*/ 2665 w 3173"/>
                  <a:gd name="T7" fmla="*/ 1038 h 1833"/>
                  <a:gd name="T8" fmla="*/ 2665 w 3173"/>
                  <a:gd name="T9" fmla="*/ 931 h 1833"/>
                  <a:gd name="T10" fmla="*/ 1560 w 3173"/>
                  <a:gd name="T11" fmla="*/ 293 h 1833"/>
                  <a:gd name="T12" fmla="*/ 1560 w 3173"/>
                  <a:gd name="T13" fmla="*/ 293 h 1833"/>
                  <a:gd name="T14" fmla="*/ 1375 w 3173"/>
                  <a:gd name="T15" fmla="*/ 293 h 1833"/>
                  <a:gd name="T16" fmla="*/ 293 w 3173"/>
                  <a:gd name="T17" fmla="*/ 917 h 1833"/>
                  <a:gd name="T18" fmla="*/ 0 w 3173"/>
                  <a:gd name="T19" fmla="*/ 748 h 1833"/>
                  <a:gd name="T20" fmla="*/ 1082 w 3173"/>
                  <a:gd name="T21" fmla="*/ 123 h 1833"/>
                  <a:gd name="T22" fmla="*/ 1082 w 3173"/>
                  <a:gd name="T23" fmla="*/ 123 h 1833"/>
                  <a:gd name="T24" fmla="*/ 1854 w 3173"/>
                  <a:gd name="T25" fmla="*/ 123 h 1833"/>
                  <a:gd name="T26" fmla="*/ 2959 w 3173"/>
                  <a:gd name="T27" fmla="*/ 761 h 1833"/>
                  <a:gd name="T28" fmla="*/ 2959 w 3173"/>
                  <a:gd name="T29" fmla="*/ 761 h 1833"/>
                  <a:gd name="T30" fmla="*/ 2959 w 3173"/>
                  <a:gd name="T31" fmla="*/ 1207 h 1833"/>
                  <a:gd name="T32" fmla="*/ 1877 w 3173"/>
                  <a:gd name="T33" fmla="*/ 1832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73" h="1833">
                    <a:moveTo>
                      <a:pt x="1877" y="1832"/>
                    </a:moveTo>
                    <a:lnTo>
                      <a:pt x="1584" y="1662"/>
                    </a:lnTo>
                    <a:lnTo>
                      <a:pt x="2665" y="1038"/>
                    </a:lnTo>
                    <a:lnTo>
                      <a:pt x="2665" y="1038"/>
                    </a:lnTo>
                    <a:cubicBezTo>
                      <a:pt x="2716" y="1008"/>
                      <a:pt x="2716" y="960"/>
                      <a:pt x="2665" y="931"/>
                    </a:cubicBezTo>
                    <a:lnTo>
                      <a:pt x="1560" y="293"/>
                    </a:lnTo>
                    <a:lnTo>
                      <a:pt x="1560" y="293"/>
                    </a:lnTo>
                    <a:cubicBezTo>
                      <a:pt x="1509" y="263"/>
                      <a:pt x="1426" y="263"/>
                      <a:pt x="1375" y="293"/>
                    </a:cubicBezTo>
                    <a:lnTo>
                      <a:pt x="293" y="917"/>
                    </a:lnTo>
                    <a:lnTo>
                      <a:pt x="0" y="748"/>
                    </a:lnTo>
                    <a:lnTo>
                      <a:pt x="1082" y="123"/>
                    </a:lnTo>
                    <a:lnTo>
                      <a:pt x="1082" y="123"/>
                    </a:lnTo>
                    <a:cubicBezTo>
                      <a:pt x="1294" y="0"/>
                      <a:pt x="1641" y="0"/>
                      <a:pt x="1854" y="123"/>
                    </a:cubicBezTo>
                    <a:lnTo>
                      <a:pt x="2959" y="761"/>
                    </a:lnTo>
                    <a:lnTo>
                      <a:pt x="2959" y="761"/>
                    </a:lnTo>
                    <a:cubicBezTo>
                      <a:pt x="3172" y="884"/>
                      <a:pt x="3172" y="1084"/>
                      <a:pt x="2959" y="1207"/>
                    </a:cubicBezTo>
                    <a:lnTo>
                      <a:pt x="1877" y="1832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8" name="Freeform 141">
                <a:extLst>
                  <a:ext uri="{FF2B5EF4-FFF2-40B4-BE49-F238E27FC236}">
                    <a16:creationId xmlns:a16="http://schemas.microsoft.com/office/drawing/2014/main" id="{53619E8C-9855-3048-9177-0D89B05EB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0105" y="10806895"/>
                <a:ext cx="3038720" cy="2016212"/>
              </a:xfrm>
              <a:custGeom>
                <a:avLst/>
                <a:gdLst>
                  <a:gd name="T0" fmla="*/ 4651 w 4652"/>
                  <a:gd name="T1" fmla="*/ 1572 h 3087"/>
                  <a:gd name="T2" fmla="*/ 4651 w 4652"/>
                  <a:gd name="T3" fmla="*/ 1572 h 3087"/>
                  <a:gd name="T4" fmla="*/ 4439 w 4652"/>
                  <a:gd name="T5" fmla="*/ 1165 h 3087"/>
                  <a:gd name="T6" fmla="*/ 2478 w 4652"/>
                  <a:gd name="T7" fmla="*/ 33 h 3087"/>
                  <a:gd name="T8" fmla="*/ 2478 w 4652"/>
                  <a:gd name="T9" fmla="*/ 33 h 3087"/>
                  <a:gd name="T10" fmla="*/ 2340 w 4652"/>
                  <a:gd name="T11" fmla="*/ 21 h 3087"/>
                  <a:gd name="T12" fmla="*/ 2340 w 4652"/>
                  <a:gd name="T13" fmla="*/ 21 h 3087"/>
                  <a:gd name="T14" fmla="*/ 0 w 4652"/>
                  <a:gd name="T15" fmla="*/ 1381 h 3087"/>
                  <a:gd name="T16" fmla="*/ 2263 w 4652"/>
                  <a:gd name="T17" fmla="*/ 3086 h 3087"/>
                  <a:gd name="T18" fmla="*/ 4569 w 4652"/>
                  <a:gd name="T19" fmla="*/ 1748 h 3087"/>
                  <a:gd name="T20" fmla="*/ 4569 w 4652"/>
                  <a:gd name="T21" fmla="*/ 1748 h 3087"/>
                  <a:gd name="T22" fmla="*/ 4589 w 4652"/>
                  <a:gd name="T23" fmla="*/ 1736 h 3087"/>
                  <a:gd name="T24" fmla="*/ 4589 w 4652"/>
                  <a:gd name="T25" fmla="*/ 1736 h 3087"/>
                  <a:gd name="T26" fmla="*/ 4589 w 4652"/>
                  <a:gd name="T27" fmla="*/ 1736 h 3087"/>
                  <a:gd name="T28" fmla="*/ 4589 w 4652"/>
                  <a:gd name="T29" fmla="*/ 1736 h 3087"/>
                  <a:gd name="T30" fmla="*/ 4651 w 4652"/>
                  <a:gd name="T31" fmla="*/ 157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52" h="3087">
                    <a:moveTo>
                      <a:pt x="4651" y="1572"/>
                    </a:moveTo>
                    <a:lnTo>
                      <a:pt x="4651" y="1572"/>
                    </a:lnTo>
                    <a:cubicBezTo>
                      <a:pt x="4651" y="1415"/>
                      <a:pt x="4556" y="1232"/>
                      <a:pt x="4439" y="1165"/>
                    </a:cubicBezTo>
                    <a:lnTo>
                      <a:pt x="2478" y="33"/>
                    </a:lnTo>
                    <a:lnTo>
                      <a:pt x="2478" y="33"/>
                    </a:lnTo>
                    <a:cubicBezTo>
                      <a:pt x="2426" y="2"/>
                      <a:pt x="2378" y="0"/>
                      <a:pt x="2340" y="21"/>
                    </a:cubicBezTo>
                    <a:lnTo>
                      <a:pt x="2340" y="21"/>
                    </a:lnTo>
                    <a:lnTo>
                      <a:pt x="0" y="1381"/>
                    </a:lnTo>
                    <a:lnTo>
                      <a:pt x="2263" y="3086"/>
                    </a:lnTo>
                    <a:lnTo>
                      <a:pt x="4569" y="1748"/>
                    </a:lnTo>
                    <a:lnTo>
                      <a:pt x="4569" y="1748"/>
                    </a:lnTo>
                    <a:cubicBezTo>
                      <a:pt x="4576" y="1745"/>
                      <a:pt x="4583" y="1741"/>
                      <a:pt x="4589" y="1736"/>
                    </a:cubicBezTo>
                    <a:lnTo>
                      <a:pt x="4589" y="1736"/>
                    </a:lnTo>
                    <a:lnTo>
                      <a:pt x="4589" y="1736"/>
                    </a:lnTo>
                    <a:lnTo>
                      <a:pt x="4589" y="1736"/>
                    </a:lnTo>
                    <a:cubicBezTo>
                      <a:pt x="4628" y="1706"/>
                      <a:pt x="4651" y="1650"/>
                      <a:pt x="4651" y="157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9" name="Freeform 142">
                <a:extLst>
                  <a:ext uri="{FF2B5EF4-FFF2-40B4-BE49-F238E27FC236}">
                    <a16:creationId xmlns:a16="http://schemas.microsoft.com/office/drawing/2014/main" id="{569A0887-1B98-9F4E-A056-76BFEC27E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4719" y="11685388"/>
                <a:ext cx="1754105" cy="1137719"/>
              </a:xfrm>
              <a:custGeom>
                <a:avLst/>
                <a:gdLst>
                  <a:gd name="T0" fmla="*/ 297 w 2686"/>
                  <a:gd name="T1" fmla="*/ 1741 h 1742"/>
                  <a:gd name="T2" fmla="*/ 2603 w 2686"/>
                  <a:gd name="T3" fmla="*/ 403 h 1742"/>
                  <a:gd name="T4" fmla="*/ 2603 w 2686"/>
                  <a:gd name="T5" fmla="*/ 403 h 1742"/>
                  <a:gd name="T6" fmla="*/ 2623 w 2686"/>
                  <a:gd name="T7" fmla="*/ 391 h 1742"/>
                  <a:gd name="T8" fmla="*/ 2623 w 2686"/>
                  <a:gd name="T9" fmla="*/ 391 h 1742"/>
                  <a:gd name="T10" fmla="*/ 2623 w 2686"/>
                  <a:gd name="T11" fmla="*/ 391 h 1742"/>
                  <a:gd name="T12" fmla="*/ 2623 w 2686"/>
                  <a:gd name="T13" fmla="*/ 391 h 1742"/>
                  <a:gd name="T14" fmla="*/ 2685 w 2686"/>
                  <a:gd name="T15" fmla="*/ 227 h 1742"/>
                  <a:gd name="T16" fmla="*/ 2685 w 2686"/>
                  <a:gd name="T17" fmla="*/ 227 h 1742"/>
                  <a:gd name="T18" fmla="*/ 2628 w 2686"/>
                  <a:gd name="T19" fmla="*/ 0 h 1742"/>
                  <a:gd name="T20" fmla="*/ 0 w 2686"/>
                  <a:gd name="T21" fmla="*/ 1517 h 1742"/>
                  <a:gd name="T22" fmla="*/ 297 w 2686"/>
                  <a:gd name="T23" fmla="*/ 1741 h 1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6" h="1742">
                    <a:moveTo>
                      <a:pt x="297" y="1741"/>
                    </a:moveTo>
                    <a:lnTo>
                      <a:pt x="2603" y="403"/>
                    </a:lnTo>
                    <a:lnTo>
                      <a:pt x="2603" y="403"/>
                    </a:lnTo>
                    <a:cubicBezTo>
                      <a:pt x="2610" y="400"/>
                      <a:pt x="2617" y="396"/>
                      <a:pt x="2623" y="391"/>
                    </a:cubicBezTo>
                    <a:lnTo>
                      <a:pt x="2623" y="391"/>
                    </a:lnTo>
                    <a:lnTo>
                      <a:pt x="2623" y="391"/>
                    </a:lnTo>
                    <a:lnTo>
                      <a:pt x="2623" y="391"/>
                    </a:lnTo>
                    <a:cubicBezTo>
                      <a:pt x="2662" y="361"/>
                      <a:pt x="2685" y="305"/>
                      <a:pt x="2685" y="227"/>
                    </a:cubicBezTo>
                    <a:lnTo>
                      <a:pt x="2685" y="227"/>
                    </a:lnTo>
                    <a:cubicBezTo>
                      <a:pt x="2685" y="151"/>
                      <a:pt x="2664" y="71"/>
                      <a:pt x="2628" y="0"/>
                    </a:cubicBezTo>
                    <a:lnTo>
                      <a:pt x="0" y="1517"/>
                    </a:lnTo>
                    <a:lnTo>
                      <a:pt x="297" y="1741"/>
                    </a:ln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0" name="Freeform 143">
                <a:extLst>
                  <a:ext uri="{FF2B5EF4-FFF2-40B4-BE49-F238E27FC236}">
                    <a16:creationId xmlns:a16="http://schemas.microsoft.com/office/drawing/2014/main" id="{40ABEBB6-0F7B-CD4B-B925-E4278C3B9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2662" y="11662347"/>
                <a:ext cx="1558243" cy="1201085"/>
              </a:xfrm>
              <a:custGeom>
                <a:avLst/>
                <a:gdLst>
                  <a:gd name="T0" fmla="*/ 2173 w 2387"/>
                  <a:gd name="T1" fmla="*/ 1768 h 1837"/>
                  <a:gd name="T2" fmla="*/ 212 w 2387"/>
                  <a:gd name="T3" fmla="*/ 637 h 1837"/>
                  <a:gd name="T4" fmla="*/ 212 w 2387"/>
                  <a:gd name="T5" fmla="*/ 637 h 1837"/>
                  <a:gd name="T6" fmla="*/ 0 w 2387"/>
                  <a:gd name="T7" fmla="*/ 230 h 1837"/>
                  <a:gd name="T8" fmla="*/ 0 w 2387"/>
                  <a:gd name="T9" fmla="*/ 230 h 1837"/>
                  <a:gd name="T10" fmla="*/ 212 w 2387"/>
                  <a:gd name="T11" fmla="*/ 68 h 1837"/>
                  <a:gd name="T12" fmla="*/ 2173 w 2387"/>
                  <a:gd name="T13" fmla="*/ 1200 h 1837"/>
                  <a:gd name="T14" fmla="*/ 2173 w 2387"/>
                  <a:gd name="T15" fmla="*/ 1200 h 1837"/>
                  <a:gd name="T16" fmla="*/ 2386 w 2387"/>
                  <a:gd name="T17" fmla="*/ 1607 h 1837"/>
                  <a:gd name="T18" fmla="*/ 2386 w 2387"/>
                  <a:gd name="T19" fmla="*/ 1607 h 1837"/>
                  <a:gd name="T20" fmla="*/ 2173 w 2387"/>
                  <a:gd name="T21" fmla="*/ 1768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7" h="1837">
                    <a:moveTo>
                      <a:pt x="2173" y="1768"/>
                    </a:moveTo>
                    <a:lnTo>
                      <a:pt x="212" y="637"/>
                    </a:lnTo>
                    <a:lnTo>
                      <a:pt x="212" y="637"/>
                    </a:lnTo>
                    <a:cubicBezTo>
                      <a:pt x="95" y="568"/>
                      <a:pt x="0" y="386"/>
                      <a:pt x="0" y="230"/>
                    </a:cubicBezTo>
                    <a:lnTo>
                      <a:pt x="0" y="230"/>
                    </a:lnTo>
                    <a:cubicBezTo>
                      <a:pt x="0" y="73"/>
                      <a:pt x="95" y="0"/>
                      <a:pt x="212" y="68"/>
                    </a:cubicBezTo>
                    <a:lnTo>
                      <a:pt x="2173" y="1200"/>
                    </a:lnTo>
                    <a:lnTo>
                      <a:pt x="2173" y="1200"/>
                    </a:lnTo>
                    <a:cubicBezTo>
                      <a:pt x="2291" y="1268"/>
                      <a:pt x="2386" y="1450"/>
                      <a:pt x="2386" y="1607"/>
                    </a:cubicBezTo>
                    <a:lnTo>
                      <a:pt x="2386" y="1607"/>
                    </a:lnTo>
                    <a:cubicBezTo>
                      <a:pt x="2386" y="1764"/>
                      <a:pt x="2291" y="1836"/>
                      <a:pt x="2173" y="176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1" name="Freeform 144">
                <a:extLst>
                  <a:ext uri="{FF2B5EF4-FFF2-40B4-BE49-F238E27FC236}">
                    <a16:creationId xmlns:a16="http://schemas.microsoft.com/office/drawing/2014/main" id="{23DA5975-FAC3-BC4D-9C60-ADB21905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9407" y="12370901"/>
                <a:ext cx="267869" cy="233304"/>
              </a:xfrm>
              <a:custGeom>
                <a:avLst/>
                <a:gdLst>
                  <a:gd name="T0" fmla="*/ 356 w 412"/>
                  <a:gd name="T1" fmla="*/ 336 h 355"/>
                  <a:gd name="T2" fmla="*/ 54 w 412"/>
                  <a:gd name="T3" fmla="*/ 162 h 355"/>
                  <a:gd name="T4" fmla="*/ 54 w 412"/>
                  <a:gd name="T5" fmla="*/ 162 h 355"/>
                  <a:gd name="T6" fmla="*/ 0 w 412"/>
                  <a:gd name="T7" fmla="*/ 58 h 355"/>
                  <a:gd name="T8" fmla="*/ 0 w 412"/>
                  <a:gd name="T9" fmla="*/ 58 h 355"/>
                  <a:gd name="T10" fmla="*/ 54 w 412"/>
                  <a:gd name="T11" fmla="*/ 17 h 355"/>
                  <a:gd name="T12" fmla="*/ 356 w 412"/>
                  <a:gd name="T13" fmla="*/ 191 h 355"/>
                  <a:gd name="T14" fmla="*/ 356 w 412"/>
                  <a:gd name="T15" fmla="*/ 191 h 355"/>
                  <a:gd name="T16" fmla="*/ 411 w 412"/>
                  <a:gd name="T17" fmla="*/ 295 h 355"/>
                  <a:gd name="T18" fmla="*/ 411 w 412"/>
                  <a:gd name="T19" fmla="*/ 295 h 355"/>
                  <a:gd name="T20" fmla="*/ 411 w 412"/>
                  <a:gd name="T21" fmla="*/ 295 h 355"/>
                  <a:gd name="T22" fmla="*/ 356 w 412"/>
                  <a:gd name="T23" fmla="*/ 33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355">
                    <a:moveTo>
                      <a:pt x="356" y="336"/>
                    </a:moveTo>
                    <a:lnTo>
                      <a:pt x="54" y="162"/>
                    </a:lnTo>
                    <a:lnTo>
                      <a:pt x="54" y="162"/>
                    </a:lnTo>
                    <a:cubicBezTo>
                      <a:pt x="24" y="145"/>
                      <a:pt x="0" y="98"/>
                      <a:pt x="0" y="58"/>
                    </a:cubicBezTo>
                    <a:lnTo>
                      <a:pt x="0" y="58"/>
                    </a:lnTo>
                    <a:cubicBezTo>
                      <a:pt x="0" y="18"/>
                      <a:pt x="24" y="0"/>
                      <a:pt x="54" y="17"/>
                    </a:cubicBezTo>
                    <a:lnTo>
                      <a:pt x="356" y="191"/>
                    </a:lnTo>
                    <a:lnTo>
                      <a:pt x="356" y="191"/>
                    </a:lnTo>
                    <a:cubicBezTo>
                      <a:pt x="386" y="209"/>
                      <a:pt x="411" y="255"/>
                      <a:pt x="411" y="295"/>
                    </a:cubicBezTo>
                    <a:lnTo>
                      <a:pt x="411" y="295"/>
                    </a:lnTo>
                    <a:lnTo>
                      <a:pt x="411" y="295"/>
                    </a:lnTo>
                    <a:cubicBezTo>
                      <a:pt x="411" y="335"/>
                      <a:pt x="386" y="354"/>
                      <a:pt x="356" y="336"/>
                    </a:cubicBez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6FAE3785-7B8E-A043-A224-57B2DC01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4115" y="800475"/>
                <a:ext cx="3610579" cy="3726707"/>
              </a:xfrm>
              <a:custGeom>
                <a:avLst/>
                <a:gdLst>
                  <a:gd name="connsiteX0" fmla="*/ 1539103 w 3610579"/>
                  <a:gd name="connsiteY0" fmla="*/ 193 h 3726707"/>
                  <a:gd name="connsiteX1" fmla="*/ 1699034 w 3610579"/>
                  <a:gd name="connsiteY1" fmla="*/ 14470 h 3726707"/>
                  <a:gd name="connsiteX2" fmla="*/ 1711558 w 3610579"/>
                  <a:gd name="connsiteY2" fmla="*/ 17743 h 3726707"/>
                  <a:gd name="connsiteX3" fmla="*/ 1713690 w 3610579"/>
                  <a:gd name="connsiteY3" fmla="*/ 18069 h 3726707"/>
                  <a:gd name="connsiteX4" fmla="*/ 1721708 w 3610579"/>
                  <a:gd name="connsiteY4" fmla="*/ 20396 h 3726707"/>
                  <a:gd name="connsiteX5" fmla="*/ 1779191 w 3610579"/>
                  <a:gd name="connsiteY5" fmla="*/ 35418 h 3726707"/>
                  <a:gd name="connsiteX6" fmla="*/ 1797198 w 3610579"/>
                  <a:gd name="connsiteY6" fmla="*/ 42302 h 3726707"/>
                  <a:gd name="connsiteX7" fmla="*/ 1807590 w 3610579"/>
                  <a:gd name="connsiteY7" fmla="*/ 45317 h 3726707"/>
                  <a:gd name="connsiteX8" fmla="*/ 1825276 w 3610579"/>
                  <a:gd name="connsiteY8" fmla="*/ 53036 h 3726707"/>
                  <a:gd name="connsiteX9" fmla="*/ 1858812 w 3610579"/>
                  <a:gd name="connsiteY9" fmla="*/ 65856 h 3726707"/>
                  <a:gd name="connsiteX10" fmla="*/ 1883206 w 3610579"/>
                  <a:gd name="connsiteY10" fmla="*/ 78318 h 3726707"/>
                  <a:gd name="connsiteX11" fmla="*/ 1900347 w 3610579"/>
                  <a:gd name="connsiteY11" fmla="*/ 85798 h 3726707"/>
                  <a:gd name="connsiteX12" fmla="*/ 1898947 w 3610579"/>
                  <a:gd name="connsiteY12" fmla="*/ 86359 h 3726707"/>
                  <a:gd name="connsiteX13" fmla="*/ 1937399 w 3610579"/>
                  <a:gd name="connsiteY13" fmla="*/ 106001 h 3726707"/>
                  <a:gd name="connsiteX14" fmla="*/ 2403847 w 3610579"/>
                  <a:gd name="connsiteY14" fmla="*/ 1340491 h 3726707"/>
                  <a:gd name="connsiteX15" fmla="*/ 2555410 w 3610579"/>
                  <a:gd name="connsiteY15" fmla="*/ 1369476 h 3726707"/>
                  <a:gd name="connsiteX16" fmla="*/ 2623181 w 3610579"/>
                  <a:gd name="connsiteY16" fmla="*/ 1394915 h 3726707"/>
                  <a:gd name="connsiteX17" fmla="*/ 2624677 w 3610579"/>
                  <a:gd name="connsiteY17" fmla="*/ 1394317 h 3726707"/>
                  <a:gd name="connsiteX18" fmla="*/ 2700454 w 3610579"/>
                  <a:gd name="connsiteY18" fmla="*/ 1432850 h 3726707"/>
                  <a:gd name="connsiteX19" fmla="*/ 2700674 w 3610579"/>
                  <a:gd name="connsiteY19" fmla="*/ 1433010 h 3726707"/>
                  <a:gd name="connsiteX20" fmla="*/ 2705013 w 3610579"/>
                  <a:gd name="connsiteY20" fmla="*/ 1435201 h 3726707"/>
                  <a:gd name="connsiteX21" fmla="*/ 2818423 w 3610579"/>
                  <a:gd name="connsiteY21" fmla="*/ 1515029 h 3726707"/>
                  <a:gd name="connsiteX22" fmla="*/ 2831818 w 3610579"/>
                  <a:gd name="connsiteY22" fmla="*/ 1528402 h 3726707"/>
                  <a:gd name="connsiteX23" fmla="*/ 2832023 w 3610579"/>
                  <a:gd name="connsiteY23" fmla="*/ 1528551 h 3726707"/>
                  <a:gd name="connsiteX24" fmla="*/ 2832643 w 3610579"/>
                  <a:gd name="connsiteY24" fmla="*/ 1529226 h 3726707"/>
                  <a:gd name="connsiteX25" fmla="*/ 2916536 w 3610579"/>
                  <a:gd name="connsiteY25" fmla="*/ 1612975 h 3726707"/>
                  <a:gd name="connsiteX26" fmla="*/ 2942101 w 3610579"/>
                  <a:gd name="connsiteY26" fmla="*/ 1648272 h 3726707"/>
                  <a:gd name="connsiteX27" fmla="*/ 2942647 w 3610579"/>
                  <a:gd name="connsiteY27" fmla="*/ 1648865 h 3726707"/>
                  <a:gd name="connsiteX28" fmla="*/ 2943422 w 3610579"/>
                  <a:gd name="connsiteY28" fmla="*/ 1650095 h 3726707"/>
                  <a:gd name="connsiteX29" fmla="*/ 2998511 w 3610579"/>
                  <a:gd name="connsiteY29" fmla="*/ 1726153 h 3726707"/>
                  <a:gd name="connsiteX30" fmla="*/ 3136837 w 3610579"/>
                  <a:gd name="connsiteY30" fmla="*/ 2419527 h 3726707"/>
                  <a:gd name="connsiteX31" fmla="*/ 3307999 w 3610579"/>
                  <a:gd name="connsiteY31" fmla="*/ 2478312 h 3726707"/>
                  <a:gd name="connsiteX32" fmla="*/ 3567355 w 3610579"/>
                  <a:gd name="connsiteY32" fmla="*/ 3282363 h 3726707"/>
                  <a:gd name="connsiteX33" fmla="*/ 3358139 w 3610579"/>
                  <a:gd name="connsiteY33" fmla="*/ 3553755 h 3726707"/>
                  <a:gd name="connsiteX34" fmla="*/ 3351650 w 3610579"/>
                  <a:gd name="connsiteY34" fmla="*/ 3555213 h 3726707"/>
                  <a:gd name="connsiteX35" fmla="*/ 2920626 w 3610579"/>
                  <a:gd name="connsiteY35" fmla="*/ 3726707 h 3726707"/>
                  <a:gd name="connsiteX36" fmla="*/ 2978507 w 3610579"/>
                  <a:gd name="connsiteY36" fmla="*/ 3438438 h 3726707"/>
                  <a:gd name="connsiteX37" fmla="*/ 1014301 w 3610579"/>
                  <a:gd name="connsiteY37" fmla="*/ 1783340 h 3726707"/>
                  <a:gd name="connsiteX38" fmla="*/ 626872 w 3610579"/>
                  <a:gd name="connsiteY38" fmla="*/ 863786 h 3726707"/>
                  <a:gd name="connsiteX39" fmla="*/ 650706 w 3610579"/>
                  <a:gd name="connsiteY39" fmla="*/ 779097 h 3726707"/>
                  <a:gd name="connsiteX40" fmla="*/ 577408 w 3610579"/>
                  <a:gd name="connsiteY40" fmla="*/ 796011 h 3726707"/>
                  <a:gd name="connsiteX41" fmla="*/ 296165 w 3610579"/>
                  <a:gd name="connsiteY41" fmla="*/ 860807 h 3726707"/>
                  <a:gd name="connsiteX42" fmla="*/ 0 w 3610579"/>
                  <a:gd name="connsiteY42" fmla="*/ 730724 h 3726707"/>
                  <a:gd name="connsiteX43" fmla="*/ 1053539 w 3610579"/>
                  <a:gd name="connsiteY43" fmla="*/ 308443 h 3726707"/>
                  <a:gd name="connsiteX44" fmla="*/ 1052785 w 3610579"/>
                  <a:gd name="connsiteY44" fmla="*/ 310082 h 3726707"/>
                  <a:gd name="connsiteX45" fmla="*/ 1083720 w 3610579"/>
                  <a:gd name="connsiteY45" fmla="*/ 298218 h 3726707"/>
                  <a:gd name="connsiteX46" fmla="*/ 953445 w 3610579"/>
                  <a:gd name="connsiteY46" fmla="*/ 185885 h 3726707"/>
                  <a:gd name="connsiteX47" fmla="*/ 953816 w 3610579"/>
                  <a:gd name="connsiteY47" fmla="*/ 185739 h 3726707"/>
                  <a:gd name="connsiteX48" fmla="*/ 952239 w 3610579"/>
                  <a:gd name="connsiteY48" fmla="*/ 184381 h 3726707"/>
                  <a:gd name="connsiteX49" fmla="*/ 1283456 w 3610579"/>
                  <a:gd name="connsiteY49" fmla="*/ 54401 h 3726707"/>
                  <a:gd name="connsiteX50" fmla="*/ 1298482 w 3610579"/>
                  <a:gd name="connsiteY50" fmla="*/ 48522 h 3726707"/>
                  <a:gd name="connsiteX51" fmla="*/ 1308281 w 3610579"/>
                  <a:gd name="connsiteY51" fmla="*/ 44603 h 3726707"/>
                  <a:gd name="connsiteX52" fmla="*/ 1307628 w 3610579"/>
                  <a:gd name="connsiteY52" fmla="*/ 44603 h 3726707"/>
                  <a:gd name="connsiteX53" fmla="*/ 1539103 w 3610579"/>
                  <a:gd name="connsiteY53" fmla="*/ 193 h 372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610579" h="3726707">
                    <a:moveTo>
                      <a:pt x="1539103" y="193"/>
                    </a:moveTo>
                    <a:cubicBezTo>
                      <a:pt x="1591997" y="-1042"/>
                      <a:pt x="1645528" y="3622"/>
                      <a:pt x="1699034" y="14470"/>
                    </a:cubicBezTo>
                    <a:lnTo>
                      <a:pt x="1711558" y="17743"/>
                    </a:lnTo>
                    <a:lnTo>
                      <a:pt x="1713690" y="18069"/>
                    </a:lnTo>
                    <a:lnTo>
                      <a:pt x="1721708" y="20396"/>
                    </a:lnTo>
                    <a:lnTo>
                      <a:pt x="1779191" y="35418"/>
                    </a:lnTo>
                    <a:lnTo>
                      <a:pt x="1797198" y="42302"/>
                    </a:lnTo>
                    <a:lnTo>
                      <a:pt x="1807590" y="45317"/>
                    </a:lnTo>
                    <a:lnTo>
                      <a:pt x="1825276" y="53036"/>
                    </a:lnTo>
                    <a:lnTo>
                      <a:pt x="1858812" y="65856"/>
                    </a:lnTo>
                    <a:lnTo>
                      <a:pt x="1883206" y="78318"/>
                    </a:lnTo>
                    <a:lnTo>
                      <a:pt x="1900347" y="85798"/>
                    </a:lnTo>
                    <a:lnTo>
                      <a:pt x="1898947" y="86359"/>
                    </a:lnTo>
                    <a:lnTo>
                      <a:pt x="1937399" y="106001"/>
                    </a:lnTo>
                    <a:cubicBezTo>
                      <a:pt x="2334598" y="335263"/>
                      <a:pt x="2529932" y="870209"/>
                      <a:pt x="2403847" y="1340491"/>
                    </a:cubicBezTo>
                    <a:cubicBezTo>
                      <a:pt x="2453497" y="1343757"/>
                      <a:pt x="2504617" y="1353555"/>
                      <a:pt x="2555410" y="1369476"/>
                    </a:cubicBezTo>
                    <a:lnTo>
                      <a:pt x="2623181" y="1394915"/>
                    </a:lnTo>
                    <a:lnTo>
                      <a:pt x="2624677" y="1394317"/>
                    </a:lnTo>
                    <a:cubicBezTo>
                      <a:pt x="2650153" y="1405420"/>
                      <a:pt x="2675630" y="1418482"/>
                      <a:pt x="2700454" y="1432850"/>
                    </a:cubicBezTo>
                    <a:lnTo>
                      <a:pt x="2700674" y="1433010"/>
                    </a:lnTo>
                    <a:lnTo>
                      <a:pt x="2705013" y="1435201"/>
                    </a:lnTo>
                    <a:cubicBezTo>
                      <a:pt x="2745272" y="1458470"/>
                      <a:pt x="2783122" y="1485240"/>
                      <a:pt x="2818423" y="1515029"/>
                    </a:cubicBezTo>
                    <a:lnTo>
                      <a:pt x="2831818" y="1528402"/>
                    </a:lnTo>
                    <a:lnTo>
                      <a:pt x="2832023" y="1528551"/>
                    </a:lnTo>
                    <a:lnTo>
                      <a:pt x="2832643" y="1529226"/>
                    </a:lnTo>
                    <a:lnTo>
                      <a:pt x="2916536" y="1612975"/>
                    </a:lnTo>
                    <a:lnTo>
                      <a:pt x="2942101" y="1648272"/>
                    </a:lnTo>
                    <a:lnTo>
                      <a:pt x="2942647" y="1648865"/>
                    </a:lnTo>
                    <a:lnTo>
                      <a:pt x="2943422" y="1650095"/>
                    </a:lnTo>
                    <a:lnTo>
                      <a:pt x="2998511" y="1726153"/>
                    </a:lnTo>
                    <a:cubicBezTo>
                      <a:pt x="3121220" y="1925874"/>
                      <a:pt x="3173176" y="2177038"/>
                      <a:pt x="3136837" y="2419527"/>
                    </a:cubicBezTo>
                    <a:cubicBezTo>
                      <a:pt x="3194327" y="2427365"/>
                      <a:pt x="3251816" y="2446307"/>
                      <a:pt x="3307999" y="2478312"/>
                    </a:cubicBezTo>
                    <a:cubicBezTo>
                      <a:pt x="3564088" y="2626581"/>
                      <a:pt x="3680374" y="2986478"/>
                      <a:pt x="3567355" y="3282363"/>
                    </a:cubicBezTo>
                    <a:cubicBezTo>
                      <a:pt x="3510519" y="3430306"/>
                      <a:pt x="3443230" y="3519790"/>
                      <a:pt x="3358139" y="3553755"/>
                    </a:cubicBezTo>
                    <a:lnTo>
                      <a:pt x="3351650" y="3555213"/>
                    </a:lnTo>
                    <a:lnTo>
                      <a:pt x="2920626" y="3726707"/>
                    </a:lnTo>
                    <a:lnTo>
                      <a:pt x="2978507" y="3438438"/>
                    </a:lnTo>
                    <a:lnTo>
                      <a:pt x="1014301" y="1783340"/>
                    </a:lnTo>
                    <a:cubicBezTo>
                      <a:pt x="715911" y="1610740"/>
                      <a:pt x="560072" y="1222104"/>
                      <a:pt x="626872" y="863786"/>
                    </a:cubicBezTo>
                    <a:lnTo>
                      <a:pt x="650706" y="779097"/>
                    </a:lnTo>
                    <a:lnTo>
                      <a:pt x="577408" y="796011"/>
                    </a:lnTo>
                    <a:cubicBezTo>
                      <a:pt x="436746" y="828450"/>
                      <a:pt x="296165" y="860807"/>
                      <a:pt x="296165" y="860807"/>
                    </a:cubicBezTo>
                    <a:lnTo>
                      <a:pt x="0" y="730724"/>
                    </a:lnTo>
                    <a:lnTo>
                      <a:pt x="1053539" y="308443"/>
                    </a:lnTo>
                    <a:lnTo>
                      <a:pt x="1052785" y="310082"/>
                    </a:lnTo>
                    <a:lnTo>
                      <a:pt x="1083720" y="298218"/>
                    </a:lnTo>
                    <a:lnTo>
                      <a:pt x="953445" y="185885"/>
                    </a:lnTo>
                    <a:lnTo>
                      <a:pt x="953816" y="185739"/>
                    </a:lnTo>
                    <a:lnTo>
                      <a:pt x="952239" y="184381"/>
                    </a:lnTo>
                    <a:lnTo>
                      <a:pt x="1283456" y="54401"/>
                    </a:lnTo>
                    <a:cubicBezTo>
                      <a:pt x="1288029" y="52441"/>
                      <a:pt x="1293256" y="50482"/>
                      <a:pt x="1298482" y="48522"/>
                    </a:cubicBezTo>
                    <a:lnTo>
                      <a:pt x="1308281" y="44603"/>
                    </a:lnTo>
                    <a:lnTo>
                      <a:pt x="1307628" y="44603"/>
                    </a:lnTo>
                    <a:cubicBezTo>
                      <a:pt x="1381858" y="17170"/>
                      <a:pt x="1459763" y="2045"/>
                      <a:pt x="1539103" y="1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7F62AE84-E68A-7649-A754-854EC7AE8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7919" y="820888"/>
                <a:ext cx="1946430" cy="2240221"/>
              </a:xfrm>
              <a:custGeom>
                <a:avLst/>
                <a:gdLst>
                  <a:gd name="connsiteX0" fmla="*/ 1863399 w 1946430"/>
                  <a:gd name="connsiteY0" fmla="*/ 1800188 h 2240221"/>
                  <a:gd name="connsiteX1" fmla="*/ 1946430 w 1946430"/>
                  <a:gd name="connsiteY1" fmla="*/ 2055839 h 2240221"/>
                  <a:gd name="connsiteX2" fmla="*/ 1482238 w 1946430"/>
                  <a:gd name="connsiteY2" fmla="*/ 2240221 h 2240221"/>
                  <a:gd name="connsiteX3" fmla="*/ 1322059 w 1946430"/>
                  <a:gd name="connsiteY3" fmla="*/ 2015955 h 2240221"/>
                  <a:gd name="connsiteX4" fmla="*/ 536308 w 1946430"/>
                  <a:gd name="connsiteY4" fmla="*/ 0 h 2240221"/>
                  <a:gd name="connsiteX5" fmla="*/ 755409 w 1946430"/>
                  <a:gd name="connsiteY5" fmla="*/ 87518 h 2240221"/>
                  <a:gd name="connsiteX6" fmla="*/ 883600 w 1946430"/>
                  <a:gd name="connsiteY6" fmla="*/ 176995 h 2240221"/>
                  <a:gd name="connsiteX7" fmla="*/ 323093 w 1946430"/>
                  <a:gd name="connsiteY7" fmla="*/ 399708 h 2240221"/>
                  <a:gd name="connsiteX8" fmla="*/ 0 w 1946430"/>
                  <a:gd name="connsiteY8" fmla="*/ 213569 h 224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6430" h="2240221">
                    <a:moveTo>
                      <a:pt x="1863399" y="1800188"/>
                    </a:moveTo>
                    <a:cubicBezTo>
                      <a:pt x="1901319" y="1880610"/>
                      <a:pt x="1929432" y="1966917"/>
                      <a:pt x="1946430" y="2055839"/>
                    </a:cubicBezTo>
                    <a:lnTo>
                      <a:pt x="1482238" y="2240221"/>
                    </a:lnTo>
                    <a:lnTo>
                      <a:pt x="1322059" y="2015955"/>
                    </a:lnTo>
                    <a:close/>
                    <a:moveTo>
                      <a:pt x="536308" y="0"/>
                    </a:moveTo>
                    <a:cubicBezTo>
                      <a:pt x="610214" y="17634"/>
                      <a:pt x="684120" y="45718"/>
                      <a:pt x="755409" y="87518"/>
                    </a:cubicBezTo>
                    <a:cubicBezTo>
                      <a:pt x="800538" y="112989"/>
                      <a:pt x="843704" y="143686"/>
                      <a:pt x="883600" y="176995"/>
                    </a:cubicBezTo>
                    <a:lnTo>
                      <a:pt x="323093" y="399708"/>
                    </a:lnTo>
                    <a:lnTo>
                      <a:pt x="0" y="21356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4" name="Freeform 152">
                <a:extLst>
                  <a:ext uri="{FF2B5EF4-FFF2-40B4-BE49-F238E27FC236}">
                    <a16:creationId xmlns:a16="http://schemas.microsoft.com/office/drawing/2014/main" id="{9929F289-623D-0944-8F65-2520F23D9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8379" y="800725"/>
                <a:ext cx="3853845" cy="3839444"/>
              </a:xfrm>
              <a:custGeom>
                <a:avLst/>
                <a:gdLst>
                  <a:gd name="T0" fmla="*/ 5329 w 5900"/>
                  <a:gd name="T1" fmla="*/ 4011 h 5879"/>
                  <a:gd name="T2" fmla="*/ 5329 w 5900"/>
                  <a:gd name="T3" fmla="*/ 4011 h 5879"/>
                  <a:gd name="T4" fmla="*/ 5068 w 5900"/>
                  <a:gd name="T5" fmla="*/ 3921 h 5879"/>
                  <a:gd name="T6" fmla="*/ 5068 w 5900"/>
                  <a:gd name="T7" fmla="*/ 3921 h 5879"/>
                  <a:gd name="T8" fmla="*/ 4400 w 5900"/>
                  <a:gd name="T9" fmla="*/ 2410 h 5879"/>
                  <a:gd name="T10" fmla="*/ 4400 w 5900"/>
                  <a:gd name="T11" fmla="*/ 2410 h 5879"/>
                  <a:gd name="T12" fmla="*/ 3945 w 5900"/>
                  <a:gd name="T13" fmla="*/ 2269 h 5879"/>
                  <a:gd name="T14" fmla="*/ 3945 w 5900"/>
                  <a:gd name="T15" fmla="*/ 2269 h 5879"/>
                  <a:gd name="T16" fmla="*/ 3232 w 5900"/>
                  <a:gd name="T17" fmla="*/ 378 h 5879"/>
                  <a:gd name="T18" fmla="*/ 3232 w 5900"/>
                  <a:gd name="T19" fmla="*/ 378 h 5879"/>
                  <a:gd name="T20" fmla="*/ 1525 w 5900"/>
                  <a:gd name="T21" fmla="*/ 1062 h 5879"/>
                  <a:gd name="T22" fmla="*/ 1525 w 5900"/>
                  <a:gd name="T23" fmla="*/ 1062 h 5879"/>
                  <a:gd name="T24" fmla="*/ 1498 w 5900"/>
                  <a:gd name="T25" fmla="*/ 1139 h 5879"/>
                  <a:gd name="T26" fmla="*/ 1498 w 5900"/>
                  <a:gd name="T27" fmla="*/ 1139 h 5879"/>
                  <a:gd name="T28" fmla="*/ 231 w 5900"/>
                  <a:gd name="T29" fmla="*/ 1735 h 5879"/>
                  <a:gd name="T30" fmla="*/ 231 w 5900"/>
                  <a:gd name="T31" fmla="*/ 1735 h 5879"/>
                  <a:gd name="T32" fmla="*/ 759 w 5900"/>
                  <a:gd name="T33" fmla="*/ 3373 h 5879"/>
                  <a:gd name="T34" fmla="*/ 4702 w 5900"/>
                  <a:gd name="T35" fmla="*/ 5652 h 5879"/>
                  <a:gd name="T36" fmla="*/ 4702 w 5900"/>
                  <a:gd name="T37" fmla="*/ 5652 h 5879"/>
                  <a:gd name="T38" fmla="*/ 5726 w 5900"/>
                  <a:gd name="T39" fmla="*/ 5242 h 5879"/>
                  <a:gd name="T40" fmla="*/ 5726 w 5900"/>
                  <a:gd name="T41" fmla="*/ 5242 h 5879"/>
                  <a:gd name="T42" fmla="*/ 5329 w 5900"/>
                  <a:gd name="T43" fmla="*/ 4011 h 5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00" h="5879">
                    <a:moveTo>
                      <a:pt x="5329" y="4011"/>
                    </a:moveTo>
                    <a:lnTo>
                      <a:pt x="5329" y="4011"/>
                    </a:lnTo>
                    <a:cubicBezTo>
                      <a:pt x="5244" y="3962"/>
                      <a:pt x="5155" y="3933"/>
                      <a:pt x="5068" y="3921"/>
                    </a:cubicBezTo>
                    <a:lnTo>
                      <a:pt x="5068" y="3921"/>
                    </a:lnTo>
                    <a:cubicBezTo>
                      <a:pt x="5157" y="3326"/>
                      <a:pt x="4893" y="2695"/>
                      <a:pt x="4400" y="2410"/>
                    </a:cubicBezTo>
                    <a:lnTo>
                      <a:pt x="4400" y="2410"/>
                    </a:lnTo>
                    <a:cubicBezTo>
                      <a:pt x="4252" y="2324"/>
                      <a:pt x="4097" y="2279"/>
                      <a:pt x="3945" y="2269"/>
                    </a:cubicBezTo>
                    <a:lnTo>
                      <a:pt x="3945" y="2269"/>
                    </a:lnTo>
                    <a:cubicBezTo>
                      <a:pt x="4138" y="1548"/>
                      <a:pt x="3840" y="729"/>
                      <a:pt x="3232" y="378"/>
                    </a:cubicBezTo>
                    <a:lnTo>
                      <a:pt x="3232" y="378"/>
                    </a:lnTo>
                    <a:cubicBezTo>
                      <a:pt x="2578" y="0"/>
                      <a:pt x="1814" y="306"/>
                      <a:pt x="1525" y="1062"/>
                    </a:cubicBezTo>
                    <a:lnTo>
                      <a:pt x="1525" y="1062"/>
                    </a:lnTo>
                    <a:cubicBezTo>
                      <a:pt x="1515" y="1088"/>
                      <a:pt x="1506" y="1113"/>
                      <a:pt x="1498" y="1139"/>
                    </a:cubicBezTo>
                    <a:lnTo>
                      <a:pt x="1498" y="1139"/>
                    </a:lnTo>
                    <a:cubicBezTo>
                      <a:pt x="999" y="918"/>
                      <a:pt x="448" y="1167"/>
                      <a:pt x="231" y="1735"/>
                    </a:cubicBezTo>
                    <a:lnTo>
                      <a:pt x="231" y="1735"/>
                    </a:lnTo>
                    <a:cubicBezTo>
                      <a:pt x="0" y="2338"/>
                      <a:pt x="237" y="3072"/>
                      <a:pt x="759" y="3373"/>
                    </a:cubicBezTo>
                    <a:lnTo>
                      <a:pt x="4702" y="5652"/>
                    </a:lnTo>
                    <a:lnTo>
                      <a:pt x="4702" y="5652"/>
                    </a:lnTo>
                    <a:cubicBezTo>
                      <a:pt x="5095" y="5878"/>
                      <a:pt x="5553" y="5695"/>
                      <a:pt x="5726" y="5242"/>
                    </a:cubicBezTo>
                    <a:lnTo>
                      <a:pt x="5726" y="5242"/>
                    </a:lnTo>
                    <a:cubicBezTo>
                      <a:pt x="5899" y="4788"/>
                      <a:pt x="5722" y="4237"/>
                      <a:pt x="5329" y="4011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CF1CCBCD-03BB-C54D-86D1-BE4E13994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2270" y="914285"/>
                <a:ext cx="3351490" cy="3569695"/>
              </a:xfrm>
              <a:custGeom>
                <a:avLst/>
                <a:gdLst>
                  <a:gd name="connsiteX0" fmla="*/ 246211 w 3351490"/>
                  <a:gd name="connsiteY0" fmla="*/ 554152 h 3569695"/>
                  <a:gd name="connsiteX1" fmla="*/ 512040 w 3351490"/>
                  <a:gd name="connsiteY1" fmla="*/ 587939 h 3569695"/>
                  <a:gd name="connsiteX2" fmla="*/ 496345 w 3351490"/>
                  <a:gd name="connsiteY2" fmla="*/ 632551 h 3569695"/>
                  <a:gd name="connsiteX3" fmla="*/ 0 w 3351490"/>
                  <a:gd name="connsiteY3" fmla="*/ 640424 h 3569695"/>
                  <a:gd name="connsiteX4" fmla="*/ 246211 w 3351490"/>
                  <a:gd name="connsiteY4" fmla="*/ 554152 h 3569695"/>
                  <a:gd name="connsiteX5" fmla="*/ 1287927 w 3351490"/>
                  <a:gd name="connsiteY5" fmla="*/ 80 h 3569695"/>
                  <a:gd name="connsiteX6" fmla="*/ 1679570 w 3351490"/>
                  <a:gd name="connsiteY6" fmla="*/ 105380 h 3569695"/>
                  <a:gd name="connsiteX7" fmla="*/ 2145165 w 3351490"/>
                  <a:gd name="connsiteY7" fmla="*/ 1340257 h 3569695"/>
                  <a:gd name="connsiteX8" fmla="*/ 2442937 w 3351490"/>
                  <a:gd name="connsiteY8" fmla="*/ 1432987 h 3569695"/>
                  <a:gd name="connsiteX9" fmla="*/ 2878494 w 3351490"/>
                  <a:gd name="connsiteY9" fmla="*/ 2419059 h 3569695"/>
                  <a:gd name="connsiteX10" fmla="*/ 3049583 w 3351490"/>
                  <a:gd name="connsiteY10" fmla="*/ 2477832 h 3569695"/>
                  <a:gd name="connsiteX11" fmla="*/ 3308174 w 3351490"/>
                  <a:gd name="connsiteY11" fmla="*/ 3281710 h 3569695"/>
                  <a:gd name="connsiteX12" fmla="*/ 3054154 w 3351490"/>
                  <a:gd name="connsiteY12" fmla="*/ 3569695 h 3569695"/>
                  <a:gd name="connsiteX13" fmla="*/ 3255281 w 3351490"/>
                  <a:gd name="connsiteY13" fmla="*/ 3311749 h 3569695"/>
                  <a:gd name="connsiteX14" fmla="*/ 2996036 w 3351490"/>
                  <a:gd name="connsiteY14" fmla="*/ 2507871 h 3569695"/>
                  <a:gd name="connsiteX15" fmla="*/ 2825601 w 3351490"/>
                  <a:gd name="connsiteY15" fmla="*/ 2449099 h 3569695"/>
                  <a:gd name="connsiteX16" fmla="*/ 2389391 w 3351490"/>
                  <a:gd name="connsiteY16" fmla="*/ 1462373 h 3569695"/>
                  <a:gd name="connsiteX17" fmla="*/ 2092271 w 3351490"/>
                  <a:gd name="connsiteY17" fmla="*/ 1370296 h 3569695"/>
                  <a:gd name="connsiteX18" fmla="*/ 1626676 w 3351490"/>
                  <a:gd name="connsiteY18" fmla="*/ 135420 h 3569695"/>
                  <a:gd name="connsiteX19" fmla="*/ 918814 w 3351490"/>
                  <a:gd name="connsiteY19" fmla="*/ 109299 h 3569695"/>
                  <a:gd name="connsiteX20" fmla="*/ 1287927 w 3351490"/>
                  <a:gd name="connsiteY20" fmla="*/ 80 h 356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51490" h="3569695">
                    <a:moveTo>
                      <a:pt x="246211" y="554152"/>
                    </a:moveTo>
                    <a:cubicBezTo>
                      <a:pt x="333186" y="544803"/>
                      <a:pt x="423431" y="555464"/>
                      <a:pt x="512040" y="587939"/>
                    </a:cubicBezTo>
                    <a:cubicBezTo>
                      <a:pt x="506155" y="603685"/>
                      <a:pt x="500923" y="618118"/>
                      <a:pt x="496345" y="632551"/>
                    </a:cubicBezTo>
                    <a:cubicBezTo>
                      <a:pt x="328281" y="557760"/>
                      <a:pt x="151716" y="565633"/>
                      <a:pt x="0" y="640424"/>
                    </a:cubicBezTo>
                    <a:cubicBezTo>
                      <a:pt x="75531" y="592860"/>
                      <a:pt x="159236" y="563501"/>
                      <a:pt x="246211" y="554152"/>
                    </a:cubicBezTo>
                    <a:close/>
                    <a:moveTo>
                      <a:pt x="1287927" y="80"/>
                    </a:moveTo>
                    <a:cubicBezTo>
                      <a:pt x="1418040" y="-1880"/>
                      <a:pt x="1551907" y="31915"/>
                      <a:pt x="1679570" y="105380"/>
                    </a:cubicBezTo>
                    <a:cubicBezTo>
                      <a:pt x="2076599" y="335246"/>
                      <a:pt x="2271849" y="870077"/>
                      <a:pt x="2145165" y="1340257"/>
                    </a:cubicBezTo>
                    <a:cubicBezTo>
                      <a:pt x="2244422" y="1346787"/>
                      <a:pt x="2346292" y="1376826"/>
                      <a:pt x="2442937" y="1432987"/>
                    </a:cubicBezTo>
                    <a:cubicBezTo>
                      <a:pt x="2764218" y="1619100"/>
                      <a:pt x="2936612" y="2031161"/>
                      <a:pt x="2878494" y="2419059"/>
                    </a:cubicBezTo>
                    <a:cubicBezTo>
                      <a:pt x="2935959" y="2426896"/>
                      <a:pt x="2994077" y="2445834"/>
                      <a:pt x="3049583" y="2477832"/>
                    </a:cubicBezTo>
                    <a:cubicBezTo>
                      <a:pt x="3305562" y="2626069"/>
                      <a:pt x="3421145" y="2985888"/>
                      <a:pt x="3308174" y="3281710"/>
                    </a:cubicBezTo>
                    <a:cubicBezTo>
                      <a:pt x="3255934" y="3418846"/>
                      <a:pt x="3163206" y="3517453"/>
                      <a:pt x="3054154" y="3569695"/>
                    </a:cubicBezTo>
                    <a:cubicBezTo>
                      <a:pt x="3140351" y="3513535"/>
                      <a:pt x="3211529" y="3426029"/>
                      <a:pt x="3255281" y="3311749"/>
                    </a:cubicBezTo>
                    <a:cubicBezTo>
                      <a:pt x="3368251" y="3015274"/>
                      <a:pt x="3252669" y="2655456"/>
                      <a:pt x="2996036" y="2507871"/>
                    </a:cubicBezTo>
                    <a:cubicBezTo>
                      <a:pt x="2940530" y="2475873"/>
                      <a:pt x="2882412" y="2456935"/>
                      <a:pt x="2825601" y="2449099"/>
                    </a:cubicBezTo>
                    <a:cubicBezTo>
                      <a:pt x="2883718" y="2060547"/>
                      <a:pt x="2711324" y="1648486"/>
                      <a:pt x="2389391" y="1462373"/>
                    </a:cubicBezTo>
                    <a:cubicBezTo>
                      <a:pt x="2292745" y="1406213"/>
                      <a:pt x="2191529" y="1376826"/>
                      <a:pt x="2092271" y="1370296"/>
                    </a:cubicBezTo>
                    <a:cubicBezTo>
                      <a:pt x="2218302" y="899463"/>
                      <a:pt x="2023706" y="364633"/>
                      <a:pt x="1626676" y="135420"/>
                    </a:cubicBezTo>
                    <a:cubicBezTo>
                      <a:pt x="1390940" y="-1063"/>
                      <a:pt x="1134307" y="-1063"/>
                      <a:pt x="918814" y="109299"/>
                    </a:cubicBezTo>
                    <a:cubicBezTo>
                      <a:pt x="1031458" y="39751"/>
                      <a:pt x="1157815" y="2039"/>
                      <a:pt x="1287927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6" name="Freeform 155">
                <a:extLst>
                  <a:ext uri="{FF2B5EF4-FFF2-40B4-BE49-F238E27FC236}">
                    <a16:creationId xmlns:a16="http://schemas.microsoft.com/office/drawing/2014/main" id="{BD3AECD3-E448-F948-8FFB-2CD9991B1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6957" y="1045553"/>
                <a:ext cx="3502448" cy="3392996"/>
              </a:xfrm>
              <a:custGeom>
                <a:avLst/>
                <a:gdLst>
                  <a:gd name="T0" fmla="*/ 782 w 5361"/>
                  <a:gd name="T1" fmla="*/ 883 h 5196"/>
                  <a:gd name="T2" fmla="*/ 782 w 5361"/>
                  <a:gd name="T3" fmla="*/ 883 h 5196"/>
                  <a:gd name="T4" fmla="*/ 574 w 5361"/>
                  <a:gd name="T5" fmla="*/ 926 h 5196"/>
                  <a:gd name="T6" fmla="*/ 574 w 5361"/>
                  <a:gd name="T7" fmla="*/ 926 h 5196"/>
                  <a:gd name="T8" fmla="*/ 203 w 5361"/>
                  <a:gd name="T9" fmla="*/ 1360 h 5196"/>
                  <a:gd name="T10" fmla="*/ 203 w 5361"/>
                  <a:gd name="T11" fmla="*/ 1360 h 5196"/>
                  <a:gd name="T12" fmla="*/ 675 w 5361"/>
                  <a:gd name="T13" fmla="*/ 2827 h 5196"/>
                  <a:gd name="T14" fmla="*/ 4619 w 5361"/>
                  <a:gd name="T15" fmla="*/ 5106 h 5196"/>
                  <a:gd name="T16" fmla="*/ 4619 w 5361"/>
                  <a:gd name="T17" fmla="*/ 5106 h 5196"/>
                  <a:gd name="T18" fmla="*/ 4971 w 5361"/>
                  <a:gd name="T19" fmla="*/ 5156 h 5196"/>
                  <a:gd name="T20" fmla="*/ 4971 w 5361"/>
                  <a:gd name="T21" fmla="*/ 5156 h 5196"/>
                  <a:gd name="T22" fmla="*/ 5214 w 5361"/>
                  <a:gd name="T23" fmla="*/ 4868 h 5196"/>
                  <a:gd name="T24" fmla="*/ 5214 w 5361"/>
                  <a:gd name="T25" fmla="*/ 4868 h 5196"/>
                  <a:gd name="T26" fmla="*/ 4873 w 5361"/>
                  <a:gd name="T27" fmla="*/ 3809 h 5196"/>
                  <a:gd name="T28" fmla="*/ 4873 w 5361"/>
                  <a:gd name="T29" fmla="*/ 3809 h 5196"/>
                  <a:gd name="T30" fmla="*/ 4685 w 5361"/>
                  <a:gd name="T31" fmla="*/ 3743 h 5196"/>
                  <a:gd name="T32" fmla="*/ 4525 w 5361"/>
                  <a:gd name="T33" fmla="*/ 3721 h 5196"/>
                  <a:gd name="T34" fmla="*/ 4546 w 5361"/>
                  <a:gd name="T35" fmla="*/ 3584 h 5196"/>
                  <a:gd name="T36" fmla="*/ 4546 w 5361"/>
                  <a:gd name="T37" fmla="*/ 3584 h 5196"/>
                  <a:gd name="T38" fmla="*/ 3944 w 5361"/>
                  <a:gd name="T39" fmla="*/ 2208 h 5196"/>
                  <a:gd name="T40" fmla="*/ 3944 w 5361"/>
                  <a:gd name="T41" fmla="*/ 2208 h 5196"/>
                  <a:gd name="T42" fmla="*/ 3581 w 5361"/>
                  <a:gd name="T43" fmla="*/ 2092 h 5196"/>
                  <a:gd name="T44" fmla="*/ 3382 w 5361"/>
                  <a:gd name="T45" fmla="*/ 2080 h 5196"/>
                  <a:gd name="T46" fmla="*/ 3427 w 5361"/>
                  <a:gd name="T47" fmla="*/ 1913 h 5196"/>
                  <a:gd name="T48" fmla="*/ 3427 w 5361"/>
                  <a:gd name="T49" fmla="*/ 1913 h 5196"/>
                  <a:gd name="T50" fmla="*/ 2775 w 5361"/>
                  <a:gd name="T51" fmla="*/ 176 h 5196"/>
                  <a:gd name="T52" fmla="*/ 2775 w 5361"/>
                  <a:gd name="T53" fmla="*/ 176 h 5196"/>
                  <a:gd name="T54" fmla="*/ 2027 w 5361"/>
                  <a:gd name="T55" fmla="*/ 93 h 5196"/>
                  <a:gd name="T56" fmla="*/ 2027 w 5361"/>
                  <a:gd name="T57" fmla="*/ 93 h 5196"/>
                  <a:gd name="T58" fmla="*/ 1497 w 5361"/>
                  <a:gd name="T59" fmla="*/ 688 h 5196"/>
                  <a:gd name="T60" fmla="*/ 1497 w 5361"/>
                  <a:gd name="T61" fmla="*/ 688 h 5196"/>
                  <a:gd name="T62" fmla="*/ 1473 w 5361"/>
                  <a:gd name="T63" fmla="*/ 756 h 5196"/>
                  <a:gd name="T64" fmla="*/ 1367 w 5361"/>
                  <a:gd name="T65" fmla="*/ 1083 h 5196"/>
                  <a:gd name="T66" fmla="*/ 1057 w 5361"/>
                  <a:gd name="T67" fmla="*/ 946 h 5196"/>
                  <a:gd name="T68" fmla="*/ 1057 w 5361"/>
                  <a:gd name="T69" fmla="*/ 946 h 5196"/>
                  <a:gd name="T70" fmla="*/ 782 w 5361"/>
                  <a:gd name="T71" fmla="*/ 883 h 5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61" h="5196">
                    <a:moveTo>
                      <a:pt x="782" y="883"/>
                    </a:moveTo>
                    <a:lnTo>
                      <a:pt x="782" y="883"/>
                    </a:lnTo>
                    <a:cubicBezTo>
                      <a:pt x="709" y="883"/>
                      <a:pt x="638" y="897"/>
                      <a:pt x="574" y="926"/>
                    </a:cubicBezTo>
                    <a:lnTo>
                      <a:pt x="574" y="926"/>
                    </a:lnTo>
                    <a:cubicBezTo>
                      <a:pt x="418" y="994"/>
                      <a:pt x="282" y="1152"/>
                      <a:pt x="203" y="1360"/>
                    </a:cubicBezTo>
                    <a:lnTo>
                      <a:pt x="203" y="1360"/>
                    </a:lnTo>
                    <a:cubicBezTo>
                      <a:pt x="0" y="1890"/>
                      <a:pt x="217" y="2562"/>
                      <a:pt x="675" y="2827"/>
                    </a:cubicBezTo>
                    <a:lnTo>
                      <a:pt x="4619" y="5106"/>
                    </a:lnTo>
                    <a:lnTo>
                      <a:pt x="4619" y="5106"/>
                    </a:lnTo>
                    <a:cubicBezTo>
                      <a:pt x="4743" y="5178"/>
                      <a:pt x="4871" y="5195"/>
                      <a:pt x="4971" y="5156"/>
                    </a:cubicBezTo>
                    <a:lnTo>
                      <a:pt x="4971" y="5156"/>
                    </a:lnTo>
                    <a:cubicBezTo>
                      <a:pt x="5071" y="5116"/>
                      <a:pt x="5159" y="5011"/>
                      <a:pt x="5214" y="4868"/>
                    </a:cubicBezTo>
                    <a:lnTo>
                      <a:pt x="5214" y="4868"/>
                    </a:lnTo>
                    <a:cubicBezTo>
                      <a:pt x="5360" y="4485"/>
                      <a:pt x="5204" y="4000"/>
                      <a:pt x="4873" y="3809"/>
                    </a:cubicBezTo>
                    <a:lnTo>
                      <a:pt x="4873" y="3809"/>
                    </a:lnTo>
                    <a:cubicBezTo>
                      <a:pt x="4812" y="3773"/>
                      <a:pt x="4749" y="3752"/>
                      <a:pt x="4685" y="3743"/>
                    </a:cubicBezTo>
                    <a:lnTo>
                      <a:pt x="4525" y="3721"/>
                    </a:lnTo>
                    <a:lnTo>
                      <a:pt x="4546" y="3584"/>
                    </a:lnTo>
                    <a:lnTo>
                      <a:pt x="4546" y="3584"/>
                    </a:lnTo>
                    <a:cubicBezTo>
                      <a:pt x="4628" y="3036"/>
                      <a:pt x="4375" y="2457"/>
                      <a:pt x="3944" y="2208"/>
                    </a:cubicBezTo>
                    <a:lnTo>
                      <a:pt x="3944" y="2208"/>
                    </a:lnTo>
                    <a:cubicBezTo>
                      <a:pt x="3825" y="2140"/>
                      <a:pt x="3703" y="2101"/>
                      <a:pt x="3581" y="2092"/>
                    </a:cubicBezTo>
                    <a:lnTo>
                      <a:pt x="3382" y="2080"/>
                    </a:lnTo>
                    <a:lnTo>
                      <a:pt x="3427" y="1913"/>
                    </a:lnTo>
                    <a:lnTo>
                      <a:pt x="3427" y="1913"/>
                    </a:lnTo>
                    <a:cubicBezTo>
                      <a:pt x="3604" y="1253"/>
                      <a:pt x="3318" y="489"/>
                      <a:pt x="2775" y="176"/>
                    </a:cubicBezTo>
                    <a:lnTo>
                      <a:pt x="2775" y="176"/>
                    </a:lnTo>
                    <a:cubicBezTo>
                      <a:pt x="2523" y="30"/>
                      <a:pt x="2257" y="0"/>
                      <a:pt x="2027" y="93"/>
                    </a:cubicBezTo>
                    <a:lnTo>
                      <a:pt x="2027" y="93"/>
                    </a:lnTo>
                    <a:cubicBezTo>
                      <a:pt x="1797" y="185"/>
                      <a:pt x="1609" y="396"/>
                      <a:pt x="1497" y="688"/>
                    </a:cubicBezTo>
                    <a:lnTo>
                      <a:pt x="1497" y="688"/>
                    </a:lnTo>
                    <a:cubicBezTo>
                      <a:pt x="1488" y="711"/>
                      <a:pt x="1481" y="733"/>
                      <a:pt x="1473" y="756"/>
                    </a:cubicBezTo>
                    <a:lnTo>
                      <a:pt x="1367" y="1083"/>
                    </a:lnTo>
                    <a:lnTo>
                      <a:pt x="1057" y="946"/>
                    </a:lnTo>
                    <a:lnTo>
                      <a:pt x="1057" y="946"/>
                    </a:lnTo>
                    <a:cubicBezTo>
                      <a:pt x="964" y="904"/>
                      <a:pt x="871" y="883"/>
                      <a:pt x="782" y="8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7" name="Freeform 157">
                <a:extLst>
                  <a:ext uri="{FF2B5EF4-FFF2-40B4-BE49-F238E27FC236}">
                    <a16:creationId xmlns:a16="http://schemas.microsoft.com/office/drawing/2014/main" id="{0D96543B-4175-9E47-8F04-CF94EE5CD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5139" y="2281200"/>
                <a:ext cx="86409" cy="37445"/>
              </a:xfrm>
              <a:custGeom>
                <a:avLst/>
                <a:gdLst>
                  <a:gd name="T0" fmla="*/ 0 w 133"/>
                  <a:gd name="T1" fmla="*/ 54 h 57"/>
                  <a:gd name="T2" fmla="*/ 132 w 133"/>
                  <a:gd name="T3" fmla="*/ 0 h 57"/>
                  <a:gd name="T4" fmla="*/ 122 w 133"/>
                  <a:gd name="T5" fmla="*/ 56 h 57"/>
                  <a:gd name="T6" fmla="*/ 0 w 133"/>
                  <a:gd name="T7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7">
                    <a:moveTo>
                      <a:pt x="0" y="54"/>
                    </a:moveTo>
                    <a:lnTo>
                      <a:pt x="132" y="0"/>
                    </a:lnTo>
                    <a:lnTo>
                      <a:pt x="122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7AE60C25-D5C7-CD41-9972-331F8DA12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2857" y="2279504"/>
                <a:ext cx="815501" cy="1000511"/>
              </a:xfrm>
              <a:custGeom>
                <a:avLst/>
                <a:gdLst>
                  <a:gd name="connsiteX0" fmla="*/ 492368 w 815501"/>
                  <a:gd name="connsiteY0" fmla="*/ 184 h 1000511"/>
                  <a:gd name="connsiteX1" fmla="*/ 536839 w 815501"/>
                  <a:gd name="connsiteY1" fmla="*/ 37501 h 1000511"/>
                  <a:gd name="connsiteX2" fmla="*/ 811913 w 815501"/>
                  <a:gd name="connsiteY2" fmla="*/ 699595 h 1000511"/>
                  <a:gd name="connsiteX3" fmla="*/ 809790 w 815501"/>
                  <a:gd name="connsiteY3" fmla="*/ 733582 h 1000511"/>
                  <a:gd name="connsiteX4" fmla="*/ 804021 w 815501"/>
                  <a:gd name="connsiteY4" fmla="*/ 736718 h 1000511"/>
                  <a:gd name="connsiteX5" fmla="*/ 806390 w 815501"/>
                  <a:gd name="connsiteY5" fmla="*/ 739100 h 1000511"/>
                  <a:gd name="connsiteX6" fmla="*/ 716530 w 815501"/>
                  <a:gd name="connsiteY6" fmla="*/ 775844 h 1000511"/>
                  <a:gd name="connsiteX7" fmla="*/ 694263 w 815501"/>
                  <a:gd name="connsiteY7" fmla="*/ 686050 h 1000511"/>
                  <a:gd name="connsiteX8" fmla="*/ 606837 w 815501"/>
                  <a:gd name="connsiteY8" fmla="*/ 635624 h 1000511"/>
                  <a:gd name="connsiteX9" fmla="*/ 541817 w 815501"/>
                  <a:gd name="connsiteY9" fmla="*/ 941617 h 1000511"/>
                  <a:gd name="connsiteX10" fmla="*/ 527337 w 815501"/>
                  <a:gd name="connsiteY10" fmla="*/ 963284 h 1000511"/>
                  <a:gd name="connsiteX11" fmla="*/ 521041 w 815501"/>
                  <a:gd name="connsiteY11" fmla="*/ 962931 h 1000511"/>
                  <a:gd name="connsiteX12" fmla="*/ 524119 w 815501"/>
                  <a:gd name="connsiteY12" fmla="*/ 965317 h 1000511"/>
                  <a:gd name="connsiteX13" fmla="*/ 435486 w 815501"/>
                  <a:gd name="connsiteY13" fmla="*/ 1000511 h 1000511"/>
                  <a:gd name="connsiteX14" fmla="*/ 450720 w 815501"/>
                  <a:gd name="connsiteY14" fmla="*/ 931955 h 1000511"/>
                  <a:gd name="connsiteX15" fmla="*/ 158314 w 815501"/>
                  <a:gd name="connsiteY15" fmla="*/ 763049 h 1000511"/>
                  <a:gd name="connsiteX16" fmla="*/ 134100 w 815501"/>
                  <a:gd name="connsiteY16" fmla="*/ 706143 h 1000511"/>
                  <a:gd name="connsiteX17" fmla="*/ 199196 w 815501"/>
                  <a:gd name="connsiteY17" fmla="*/ 400303 h 1000511"/>
                  <a:gd name="connsiteX18" fmla="*/ 22628 w 815501"/>
                  <a:gd name="connsiteY18" fmla="*/ 298286 h 1000511"/>
                  <a:gd name="connsiteX19" fmla="*/ 11520 w 815501"/>
                  <a:gd name="connsiteY19" fmla="*/ 237501 h 1000511"/>
                  <a:gd name="connsiteX20" fmla="*/ 476075 w 815501"/>
                  <a:gd name="connsiteY20" fmla="*/ 2860 h 1000511"/>
                  <a:gd name="connsiteX21" fmla="*/ 492368 w 815501"/>
                  <a:gd name="connsiteY21" fmla="*/ 184 h 100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5501" h="1000511">
                    <a:moveTo>
                      <a:pt x="492368" y="184"/>
                    </a:moveTo>
                    <a:cubicBezTo>
                      <a:pt x="509397" y="1961"/>
                      <a:pt x="527528" y="16422"/>
                      <a:pt x="536839" y="37501"/>
                    </a:cubicBezTo>
                    <a:lnTo>
                      <a:pt x="811913" y="699595"/>
                    </a:lnTo>
                    <a:cubicBezTo>
                      <a:pt x="817794" y="713647"/>
                      <a:pt x="815997" y="726229"/>
                      <a:pt x="809790" y="733582"/>
                    </a:cubicBezTo>
                    <a:lnTo>
                      <a:pt x="804021" y="736718"/>
                    </a:lnTo>
                    <a:lnTo>
                      <a:pt x="806390" y="739100"/>
                    </a:lnTo>
                    <a:lnTo>
                      <a:pt x="716530" y="775844"/>
                    </a:lnTo>
                    <a:lnTo>
                      <a:pt x="694263" y="686050"/>
                    </a:lnTo>
                    <a:lnTo>
                      <a:pt x="606837" y="635624"/>
                    </a:lnTo>
                    <a:lnTo>
                      <a:pt x="541817" y="941617"/>
                    </a:lnTo>
                    <a:cubicBezTo>
                      <a:pt x="539853" y="952083"/>
                      <a:pt x="534454" y="959605"/>
                      <a:pt x="527337" y="963284"/>
                    </a:cubicBezTo>
                    <a:lnTo>
                      <a:pt x="521041" y="962931"/>
                    </a:lnTo>
                    <a:lnTo>
                      <a:pt x="524119" y="965317"/>
                    </a:lnTo>
                    <a:lnTo>
                      <a:pt x="435486" y="1000511"/>
                    </a:lnTo>
                    <a:lnTo>
                      <a:pt x="450720" y="931955"/>
                    </a:lnTo>
                    <a:lnTo>
                      <a:pt x="158314" y="763049"/>
                    </a:lnTo>
                    <a:cubicBezTo>
                      <a:pt x="140644" y="753238"/>
                      <a:pt x="130173" y="727728"/>
                      <a:pt x="134100" y="706143"/>
                    </a:cubicBezTo>
                    <a:lnTo>
                      <a:pt x="199196" y="400303"/>
                    </a:lnTo>
                    <a:lnTo>
                      <a:pt x="22628" y="298286"/>
                    </a:lnTo>
                    <a:cubicBezTo>
                      <a:pt x="-1547" y="283907"/>
                      <a:pt x="-8081" y="247305"/>
                      <a:pt x="11520" y="237501"/>
                    </a:cubicBezTo>
                    <a:lnTo>
                      <a:pt x="476075" y="2860"/>
                    </a:lnTo>
                    <a:cubicBezTo>
                      <a:pt x="481138" y="409"/>
                      <a:pt x="486692" y="-408"/>
                      <a:pt x="492368" y="1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39ACD1C9-1208-3844-B762-476607C50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3520" y="2317344"/>
                <a:ext cx="815160" cy="965198"/>
              </a:xfrm>
              <a:custGeom>
                <a:avLst/>
                <a:gdLst>
                  <a:gd name="connsiteX0" fmla="*/ 492024 w 815160"/>
                  <a:gd name="connsiteY0" fmla="*/ 161 h 965198"/>
                  <a:gd name="connsiteX1" fmla="*/ 536459 w 815160"/>
                  <a:gd name="connsiteY1" fmla="*/ 37721 h 965198"/>
                  <a:gd name="connsiteX2" fmla="*/ 811317 w 815160"/>
                  <a:gd name="connsiteY2" fmla="*/ 699244 h 965198"/>
                  <a:gd name="connsiteX3" fmla="*/ 780632 w 815160"/>
                  <a:gd name="connsiteY3" fmla="*/ 735814 h 965198"/>
                  <a:gd name="connsiteX4" fmla="*/ 607004 w 815160"/>
                  <a:gd name="connsiteY4" fmla="*/ 635676 h 965198"/>
                  <a:gd name="connsiteX5" fmla="*/ 542520 w 815160"/>
                  <a:gd name="connsiteY5" fmla="*/ 941250 h 965198"/>
                  <a:gd name="connsiteX6" fmla="*/ 502599 w 815160"/>
                  <a:gd name="connsiteY6" fmla="*/ 960854 h 965198"/>
                  <a:gd name="connsiteX7" fmla="*/ 158363 w 815160"/>
                  <a:gd name="connsiteY7" fmla="*/ 762861 h 965198"/>
                  <a:gd name="connsiteX8" fmla="*/ 134149 w 815160"/>
                  <a:gd name="connsiteY8" fmla="*/ 706011 h 965198"/>
                  <a:gd name="connsiteX9" fmla="*/ 199208 w 815160"/>
                  <a:gd name="connsiteY9" fmla="*/ 400136 h 965198"/>
                  <a:gd name="connsiteX10" fmla="*/ 22000 w 815160"/>
                  <a:gd name="connsiteY10" fmla="*/ 297628 h 965198"/>
                  <a:gd name="connsiteX11" fmla="*/ 11554 w 815160"/>
                  <a:gd name="connsiteY11" fmla="*/ 236896 h 965198"/>
                  <a:gd name="connsiteX12" fmla="*/ 475743 w 815160"/>
                  <a:gd name="connsiteY12" fmla="*/ 3110 h 965198"/>
                  <a:gd name="connsiteX13" fmla="*/ 492024 w 815160"/>
                  <a:gd name="connsiteY13" fmla="*/ 161 h 96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5160" h="965198">
                    <a:moveTo>
                      <a:pt x="492024" y="161"/>
                    </a:moveTo>
                    <a:cubicBezTo>
                      <a:pt x="509039" y="1844"/>
                      <a:pt x="527156" y="16660"/>
                      <a:pt x="536459" y="37721"/>
                    </a:cubicBezTo>
                    <a:lnTo>
                      <a:pt x="811317" y="699244"/>
                    </a:lnTo>
                    <a:cubicBezTo>
                      <a:pt x="823721" y="727325"/>
                      <a:pt x="804135" y="749528"/>
                      <a:pt x="780632" y="735814"/>
                    </a:cubicBezTo>
                    <a:lnTo>
                      <a:pt x="607004" y="635676"/>
                    </a:lnTo>
                    <a:lnTo>
                      <a:pt x="542520" y="941250"/>
                    </a:lnTo>
                    <a:cubicBezTo>
                      <a:pt x="537939" y="962161"/>
                      <a:pt x="519615" y="971309"/>
                      <a:pt x="502599" y="960854"/>
                    </a:cubicBezTo>
                    <a:lnTo>
                      <a:pt x="158363" y="762861"/>
                    </a:lnTo>
                    <a:cubicBezTo>
                      <a:pt x="140693" y="752406"/>
                      <a:pt x="130222" y="726921"/>
                      <a:pt x="134149" y="706011"/>
                    </a:cubicBezTo>
                    <a:lnTo>
                      <a:pt x="199208" y="400136"/>
                    </a:lnTo>
                    <a:lnTo>
                      <a:pt x="22000" y="297628"/>
                    </a:lnTo>
                    <a:cubicBezTo>
                      <a:pt x="-1503" y="283915"/>
                      <a:pt x="-8032" y="247345"/>
                      <a:pt x="11554" y="236896"/>
                    </a:cubicBezTo>
                    <a:lnTo>
                      <a:pt x="475743" y="3110"/>
                    </a:lnTo>
                    <a:cubicBezTo>
                      <a:pt x="480803" y="498"/>
                      <a:pt x="486352" y="-400"/>
                      <a:pt x="492024" y="16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0" name="Freeform 163">
                <a:extLst>
                  <a:ext uri="{FF2B5EF4-FFF2-40B4-BE49-F238E27FC236}">
                    <a16:creationId xmlns:a16="http://schemas.microsoft.com/office/drawing/2014/main" id="{6A2FC6D9-AB97-1841-BA0C-497183BCB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792" y="10060898"/>
                <a:ext cx="1419990" cy="910176"/>
              </a:xfrm>
              <a:custGeom>
                <a:avLst/>
                <a:gdLst>
                  <a:gd name="T0" fmla="*/ 0 w 2172"/>
                  <a:gd name="T1" fmla="*/ 1123 h 1394"/>
                  <a:gd name="T2" fmla="*/ 475 w 2172"/>
                  <a:gd name="T3" fmla="*/ 1393 h 1394"/>
                  <a:gd name="T4" fmla="*/ 960 w 2172"/>
                  <a:gd name="T5" fmla="*/ 1109 h 1394"/>
                  <a:gd name="T6" fmla="*/ 958 w 2172"/>
                  <a:gd name="T7" fmla="*/ 985 h 1394"/>
                  <a:gd name="T8" fmla="*/ 954 w 2172"/>
                  <a:gd name="T9" fmla="*/ 988 h 1394"/>
                  <a:gd name="T10" fmla="*/ 954 w 2172"/>
                  <a:gd name="T11" fmla="*/ 979 h 1394"/>
                  <a:gd name="T12" fmla="*/ 1169 w 2172"/>
                  <a:gd name="T13" fmla="*/ 977 h 1394"/>
                  <a:gd name="T14" fmla="*/ 1167 w 2172"/>
                  <a:gd name="T15" fmla="*/ 856 h 1394"/>
                  <a:gd name="T16" fmla="*/ 1379 w 2172"/>
                  <a:gd name="T17" fmla="*/ 854 h 1394"/>
                  <a:gd name="T18" fmla="*/ 1378 w 2172"/>
                  <a:gd name="T19" fmla="*/ 732 h 1394"/>
                  <a:gd name="T20" fmla="*/ 1589 w 2172"/>
                  <a:gd name="T21" fmla="*/ 731 h 1394"/>
                  <a:gd name="T22" fmla="*/ 1588 w 2172"/>
                  <a:gd name="T23" fmla="*/ 609 h 1394"/>
                  <a:gd name="T24" fmla="*/ 1799 w 2172"/>
                  <a:gd name="T25" fmla="*/ 608 h 1394"/>
                  <a:gd name="T26" fmla="*/ 1798 w 2172"/>
                  <a:gd name="T27" fmla="*/ 486 h 1394"/>
                  <a:gd name="T28" fmla="*/ 2024 w 2172"/>
                  <a:gd name="T29" fmla="*/ 484 h 1394"/>
                  <a:gd name="T30" fmla="*/ 2094 w 2172"/>
                  <a:gd name="T31" fmla="*/ 443 h 1394"/>
                  <a:gd name="T32" fmla="*/ 2171 w 2172"/>
                  <a:gd name="T33" fmla="*/ 124 h 1394"/>
                  <a:gd name="T34" fmla="*/ 2170 w 2172"/>
                  <a:gd name="T35" fmla="*/ 0 h 1394"/>
                  <a:gd name="T36" fmla="*/ 2133 w 2172"/>
                  <a:gd name="T37" fmla="*/ 118 h 1394"/>
                  <a:gd name="T38" fmla="*/ 1791 w 2172"/>
                  <a:gd name="T39" fmla="*/ 73 h 1394"/>
                  <a:gd name="T40" fmla="*/ 0 w 2172"/>
                  <a:gd name="T41" fmla="*/ 1123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2" h="1394">
                    <a:moveTo>
                      <a:pt x="0" y="1123"/>
                    </a:moveTo>
                    <a:lnTo>
                      <a:pt x="475" y="1393"/>
                    </a:lnTo>
                    <a:lnTo>
                      <a:pt x="960" y="1109"/>
                    </a:lnTo>
                    <a:lnTo>
                      <a:pt x="958" y="985"/>
                    </a:lnTo>
                    <a:lnTo>
                      <a:pt x="954" y="988"/>
                    </a:lnTo>
                    <a:lnTo>
                      <a:pt x="954" y="979"/>
                    </a:lnTo>
                    <a:lnTo>
                      <a:pt x="1169" y="977"/>
                    </a:lnTo>
                    <a:lnTo>
                      <a:pt x="1167" y="856"/>
                    </a:lnTo>
                    <a:lnTo>
                      <a:pt x="1379" y="854"/>
                    </a:lnTo>
                    <a:lnTo>
                      <a:pt x="1378" y="732"/>
                    </a:lnTo>
                    <a:lnTo>
                      <a:pt x="1589" y="731"/>
                    </a:lnTo>
                    <a:lnTo>
                      <a:pt x="1588" y="609"/>
                    </a:lnTo>
                    <a:lnTo>
                      <a:pt x="1799" y="608"/>
                    </a:lnTo>
                    <a:lnTo>
                      <a:pt x="1798" y="486"/>
                    </a:lnTo>
                    <a:lnTo>
                      <a:pt x="2024" y="484"/>
                    </a:lnTo>
                    <a:lnTo>
                      <a:pt x="2094" y="443"/>
                    </a:lnTo>
                    <a:lnTo>
                      <a:pt x="2171" y="124"/>
                    </a:lnTo>
                    <a:lnTo>
                      <a:pt x="2170" y="0"/>
                    </a:lnTo>
                    <a:lnTo>
                      <a:pt x="2133" y="118"/>
                    </a:lnTo>
                    <a:lnTo>
                      <a:pt x="1791" y="73"/>
                    </a:lnTo>
                    <a:lnTo>
                      <a:pt x="0" y="1123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1" name="Freeform 164">
                <a:extLst>
                  <a:ext uri="{FF2B5EF4-FFF2-40B4-BE49-F238E27FC236}">
                    <a16:creationId xmlns:a16="http://schemas.microsoft.com/office/drawing/2014/main" id="{D0E38444-AF2C-E444-88E8-33BD90D44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792" y="10029214"/>
                <a:ext cx="1419990" cy="864091"/>
              </a:xfrm>
              <a:custGeom>
                <a:avLst/>
                <a:gdLst>
                  <a:gd name="T0" fmla="*/ 474 w 2172"/>
                  <a:gd name="T1" fmla="*/ 1321 h 1322"/>
                  <a:gd name="T2" fmla="*/ 959 w 2172"/>
                  <a:gd name="T3" fmla="*/ 1036 h 1322"/>
                  <a:gd name="T4" fmla="*/ 953 w 2172"/>
                  <a:gd name="T5" fmla="*/ 906 h 1322"/>
                  <a:gd name="T6" fmla="*/ 1168 w 2172"/>
                  <a:gd name="T7" fmla="*/ 905 h 1322"/>
                  <a:gd name="T8" fmla="*/ 1163 w 2172"/>
                  <a:gd name="T9" fmla="*/ 783 h 1322"/>
                  <a:gd name="T10" fmla="*/ 1379 w 2172"/>
                  <a:gd name="T11" fmla="*/ 781 h 1322"/>
                  <a:gd name="T12" fmla="*/ 1374 w 2172"/>
                  <a:gd name="T13" fmla="*/ 660 h 1322"/>
                  <a:gd name="T14" fmla="*/ 1589 w 2172"/>
                  <a:gd name="T15" fmla="*/ 658 h 1322"/>
                  <a:gd name="T16" fmla="*/ 1583 w 2172"/>
                  <a:gd name="T17" fmla="*/ 536 h 1322"/>
                  <a:gd name="T18" fmla="*/ 1799 w 2172"/>
                  <a:gd name="T19" fmla="*/ 535 h 1322"/>
                  <a:gd name="T20" fmla="*/ 1793 w 2172"/>
                  <a:gd name="T21" fmla="*/ 413 h 1322"/>
                  <a:gd name="T22" fmla="*/ 2024 w 2172"/>
                  <a:gd name="T23" fmla="*/ 412 h 1322"/>
                  <a:gd name="T24" fmla="*/ 2094 w 2172"/>
                  <a:gd name="T25" fmla="*/ 370 h 1322"/>
                  <a:gd name="T26" fmla="*/ 2171 w 2172"/>
                  <a:gd name="T27" fmla="*/ 51 h 1322"/>
                  <a:gd name="T28" fmla="*/ 1791 w 2172"/>
                  <a:gd name="T29" fmla="*/ 0 h 1322"/>
                  <a:gd name="T30" fmla="*/ 0 w 2172"/>
                  <a:gd name="T31" fmla="*/ 1051 h 1322"/>
                  <a:gd name="T32" fmla="*/ 474 w 2172"/>
                  <a:gd name="T33" fmla="*/ 1321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72" h="1322">
                    <a:moveTo>
                      <a:pt x="474" y="1321"/>
                    </a:moveTo>
                    <a:lnTo>
                      <a:pt x="959" y="1036"/>
                    </a:lnTo>
                    <a:lnTo>
                      <a:pt x="953" y="906"/>
                    </a:lnTo>
                    <a:lnTo>
                      <a:pt x="1168" y="905"/>
                    </a:lnTo>
                    <a:lnTo>
                      <a:pt x="1163" y="783"/>
                    </a:lnTo>
                    <a:lnTo>
                      <a:pt x="1379" y="781"/>
                    </a:lnTo>
                    <a:lnTo>
                      <a:pt x="1374" y="660"/>
                    </a:lnTo>
                    <a:lnTo>
                      <a:pt x="1589" y="658"/>
                    </a:lnTo>
                    <a:lnTo>
                      <a:pt x="1583" y="536"/>
                    </a:lnTo>
                    <a:lnTo>
                      <a:pt x="1799" y="535"/>
                    </a:lnTo>
                    <a:lnTo>
                      <a:pt x="1793" y="413"/>
                    </a:lnTo>
                    <a:lnTo>
                      <a:pt x="2024" y="412"/>
                    </a:lnTo>
                    <a:lnTo>
                      <a:pt x="2094" y="370"/>
                    </a:lnTo>
                    <a:lnTo>
                      <a:pt x="2171" y="51"/>
                    </a:lnTo>
                    <a:lnTo>
                      <a:pt x="1791" y="0"/>
                    </a:lnTo>
                    <a:lnTo>
                      <a:pt x="0" y="1051"/>
                    </a:lnTo>
                    <a:lnTo>
                      <a:pt x="474" y="1321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2" name="Freeform 165">
                <a:extLst>
                  <a:ext uri="{FF2B5EF4-FFF2-40B4-BE49-F238E27FC236}">
                    <a16:creationId xmlns:a16="http://schemas.microsoft.com/office/drawing/2014/main" id="{2F0EEABE-23C8-6A4C-9F23-500FBCC6D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792" y="10579352"/>
                <a:ext cx="521336" cy="311073"/>
              </a:xfrm>
              <a:custGeom>
                <a:avLst/>
                <a:gdLst>
                  <a:gd name="T0" fmla="*/ 797 w 798"/>
                  <a:gd name="T1" fmla="*/ 285 h 476"/>
                  <a:gd name="T2" fmla="*/ 797 w 798"/>
                  <a:gd name="T3" fmla="*/ 285 h 476"/>
                  <a:gd name="T4" fmla="*/ 577 w 798"/>
                  <a:gd name="T5" fmla="*/ 95 h 476"/>
                  <a:gd name="T6" fmla="*/ 577 w 798"/>
                  <a:gd name="T7" fmla="*/ 95 h 476"/>
                  <a:gd name="T8" fmla="*/ 350 w 798"/>
                  <a:gd name="T9" fmla="*/ 0 h 476"/>
                  <a:gd name="T10" fmla="*/ 0 w 798"/>
                  <a:gd name="T11" fmla="*/ 205 h 476"/>
                  <a:gd name="T12" fmla="*/ 474 w 798"/>
                  <a:gd name="T13" fmla="*/ 475 h 476"/>
                  <a:gd name="T14" fmla="*/ 797 w 798"/>
                  <a:gd name="T15" fmla="*/ 28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8" h="476">
                    <a:moveTo>
                      <a:pt x="797" y="285"/>
                    </a:moveTo>
                    <a:lnTo>
                      <a:pt x="797" y="285"/>
                    </a:lnTo>
                    <a:cubicBezTo>
                      <a:pt x="749" y="216"/>
                      <a:pt x="675" y="151"/>
                      <a:pt x="577" y="95"/>
                    </a:cubicBezTo>
                    <a:lnTo>
                      <a:pt x="577" y="95"/>
                    </a:lnTo>
                    <a:cubicBezTo>
                      <a:pt x="508" y="56"/>
                      <a:pt x="431" y="25"/>
                      <a:pt x="350" y="0"/>
                    </a:cubicBezTo>
                    <a:lnTo>
                      <a:pt x="0" y="205"/>
                    </a:lnTo>
                    <a:lnTo>
                      <a:pt x="474" y="475"/>
                    </a:lnTo>
                    <a:lnTo>
                      <a:pt x="797" y="285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3" name="Freeform 166">
                <a:extLst>
                  <a:ext uri="{FF2B5EF4-FFF2-40B4-BE49-F238E27FC236}">
                    <a16:creationId xmlns:a16="http://schemas.microsoft.com/office/drawing/2014/main" id="{296861BB-7517-1149-8E6D-21174349E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3635" y="10055138"/>
                <a:ext cx="1031148" cy="610624"/>
              </a:xfrm>
              <a:custGeom>
                <a:avLst/>
                <a:gdLst>
                  <a:gd name="T0" fmla="*/ 1564 w 1578"/>
                  <a:gd name="T1" fmla="*/ 62 h 934"/>
                  <a:gd name="T2" fmla="*/ 1577 w 1578"/>
                  <a:gd name="T3" fmla="*/ 9 h 934"/>
                  <a:gd name="T4" fmla="*/ 1513 w 1578"/>
                  <a:gd name="T5" fmla="*/ 0 h 934"/>
                  <a:gd name="T6" fmla="*/ 0 w 1578"/>
                  <a:gd name="T7" fmla="*/ 888 h 934"/>
                  <a:gd name="T8" fmla="*/ 80 w 1578"/>
                  <a:gd name="T9" fmla="*/ 933 h 934"/>
                  <a:gd name="T10" fmla="*/ 1564 w 1578"/>
                  <a:gd name="T11" fmla="*/ 62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8" h="934">
                    <a:moveTo>
                      <a:pt x="1564" y="62"/>
                    </a:moveTo>
                    <a:lnTo>
                      <a:pt x="1577" y="9"/>
                    </a:lnTo>
                    <a:lnTo>
                      <a:pt x="1513" y="0"/>
                    </a:lnTo>
                    <a:lnTo>
                      <a:pt x="0" y="888"/>
                    </a:lnTo>
                    <a:lnTo>
                      <a:pt x="80" y="933"/>
                    </a:lnTo>
                    <a:lnTo>
                      <a:pt x="1564" y="6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4" name="Freeform 167">
                <a:extLst>
                  <a:ext uri="{FF2B5EF4-FFF2-40B4-BE49-F238E27FC236}">
                    <a16:creationId xmlns:a16="http://schemas.microsoft.com/office/drawing/2014/main" id="{6DF20992-6902-B641-8B6C-6AAE5C736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3035" y="10936510"/>
                <a:ext cx="37443" cy="115212"/>
              </a:xfrm>
              <a:custGeom>
                <a:avLst/>
                <a:gdLst>
                  <a:gd name="T0" fmla="*/ 5 w 58"/>
                  <a:gd name="T1" fmla="*/ 175 h 176"/>
                  <a:gd name="T2" fmla="*/ 0 w 58"/>
                  <a:gd name="T3" fmla="*/ 0 h 176"/>
                  <a:gd name="T4" fmla="*/ 57 w 58"/>
                  <a:gd name="T5" fmla="*/ 118 h 176"/>
                  <a:gd name="T6" fmla="*/ 5 w 58"/>
                  <a:gd name="T7" fmla="*/ 17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76">
                    <a:moveTo>
                      <a:pt x="5" y="175"/>
                    </a:moveTo>
                    <a:lnTo>
                      <a:pt x="0" y="0"/>
                    </a:lnTo>
                    <a:lnTo>
                      <a:pt x="57" y="118"/>
                    </a:lnTo>
                    <a:lnTo>
                      <a:pt x="5" y="175"/>
                    </a:lnTo>
                  </a:path>
                </a:pathLst>
              </a:custGeom>
              <a:solidFill>
                <a:srgbClr val="D3D0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5" name="Freeform 168">
                <a:extLst>
                  <a:ext uri="{FF2B5EF4-FFF2-40B4-BE49-F238E27FC236}">
                    <a16:creationId xmlns:a16="http://schemas.microsoft.com/office/drawing/2014/main" id="{781F611C-6CD8-6D4E-A1D5-4F5305D0B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547" y="10631199"/>
                <a:ext cx="1359503" cy="823766"/>
              </a:xfrm>
              <a:custGeom>
                <a:avLst/>
                <a:gdLst>
                  <a:gd name="T0" fmla="*/ 951 w 2080"/>
                  <a:gd name="T1" fmla="*/ 709 h 1259"/>
                  <a:gd name="T2" fmla="*/ 951 w 2080"/>
                  <a:gd name="T3" fmla="*/ 709 h 1259"/>
                  <a:gd name="T4" fmla="*/ 953 w 2080"/>
                  <a:gd name="T5" fmla="*/ 920 h 1259"/>
                  <a:gd name="T6" fmla="*/ 953 w 2080"/>
                  <a:gd name="T7" fmla="*/ 920 h 1259"/>
                  <a:gd name="T8" fmla="*/ 589 w 2080"/>
                  <a:gd name="T9" fmla="*/ 922 h 1259"/>
                  <a:gd name="T10" fmla="*/ 589 w 2080"/>
                  <a:gd name="T11" fmla="*/ 922 h 1259"/>
                  <a:gd name="T12" fmla="*/ 587 w 2080"/>
                  <a:gd name="T13" fmla="*/ 712 h 1259"/>
                  <a:gd name="T14" fmla="*/ 587 w 2080"/>
                  <a:gd name="T15" fmla="*/ 712 h 1259"/>
                  <a:gd name="T16" fmla="*/ 951 w 2080"/>
                  <a:gd name="T17" fmla="*/ 709 h 1259"/>
                  <a:gd name="T18" fmla="*/ 391 w 2080"/>
                  <a:gd name="T19" fmla="*/ 1038 h 1259"/>
                  <a:gd name="T20" fmla="*/ 391 w 2080"/>
                  <a:gd name="T21" fmla="*/ 1038 h 1259"/>
                  <a:gd name="T22" fmla="*/ 1791 w 2080"/>
                  <a:gd name="T23" fmla="*/ 1028 h 1259"/>
                  <a:gd name="T24" fmla="*/ 1791 w 2080"/>
                  <a:gd name="T25" fmla="*/ 1028 h 1259"/>
                  <a:gd name="T26" fmla="*/ 2077 w 2080"/>
                  <a:gd name="T27" fmla="*/ 621 h 1259"/>
                  <a:gd name="T28" fmla="*/ 2077 w 2080"/>
                  <a:gd name="T29" fmla="*/ 621 h 1259"/>
                  <a:gd name="T30" fmla="*/ 2072 w 2080"/>
                  <a:gd name="T31" fmla="*/ 435 h 1259"/>
                  <a:gd name="T32" fmla="*/ 2040 w 2080"/>
                  <a:gd name="T33" fmla="*/ 470 h 1259"/>
                  <a:gd name="T34" fmla="*/ 2040 w 2080"/>
                  <a:gd name="T35" fmla="*/ 470 h 1259"/>
                  <a:gd name="T36" fmla="*/ 1785 w 2080"/>
                  <a:gd name="T37" fmla="*/ 221 h 1259"/>
                  <a:gd name="T38" fmla="*/ 1785 w 2080"/>
                  <a:gd name="T39" fmla="*/ 221 h 1259"/>
                  <a:gd name="T40" fmla="*/ 385 w 2080"/>
                  <a:gd name="T41" fmla="*/ 230 h 1259"/>
                  <a:gd name="T42" fmla="*/ 385 w 2080"/>
                  <a:gd name="T43" fmla="*/ 230 h 1259"/>
                  <a:gd name="T44" fmla="*/ 391 w 2080"/>
                  <a:gd name="T45" fmla="*/ 1038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80" h="1259">
                    <a:moveTo>
                      <a:pt x="951" y="709"/>
                    </a:moveTo>
                    <a:lnTo>
                      <a:pt x="951" y="709"/>
                    </a:lnTo>
                    <a:cubicBezTo>
                      <a:pt x="1052" y="766"/>
                      <a:pt x="1053" y="861"/>
                      <a:pt x="953" y="920"/>
                    </a:cubicBezTo>
                    <a:lnTo>
                      <a:pt x="953" y="920"/>
                    </a:lnTo>
                    <a:cubicBezTo>
                      <a:pt x="852" y="978"/>
                      <a:pt x="690" y="980"/>
                      <a:pt x="589" y="922"/>
                    </a:cubicBezTo>
                    <a:lnTo>
                      <a:pt x="589" y="922"/>
                    </a:lnTo>
                    <a:cubicBezTo>
                      <a:pt x="488" y="865"/>
                      <a:pt x="487" y="770"/>
                      <a:pt x="587" y="712"/>
                    </a:cubicBezTo>
                    <a:lnTo>
                      <a:pt x="587" y="712"/>
                    </a:lnTo>
                    <a:cubicBezTo>
                      <a:pt x="688" y="653"/>
                      <a:pt x="850" y="652"/>
                      <a:pt x="951" y="709"/>
                    </a:cubicBezTo>
                    <a:close/>
                    <a:moveTo>
                      <a:pt x="391" y="1038"/>
                    </a:moveTo>
                    <a:lnTo>
                      <a:pt x="391" y="1038"/>
                    </a:lnTo>
                    <a:cubicBezTo>
                      <a:pt x="779" y="1258"/>
                      <a:pt x="1405" y="1254"/>
                      <a:pt x="1791" y="1028"/>
                    </a:cubicBezTo>
                    <a:lnTo>
                      <a:pt x="1791" y="1028"/>
                    </a:lnTo>
                    <a:cubicBezTo>
                      <a:pt x="1983" y="915"/>
                      <a:pt x="2079" y="767"/>
                      <a:pt x="2077" y="621"/>
                    </a:cubicBezTo>
                    <a:lnTo>
                      <a:pt x="2077" y="621"/>
                    </a:lnTo>
                    <a:lnTo>
                      <a:pt x="2072" y="435"/>
                    </a:lnTo>
                    <a:lnTo>
                      <a:pt x="2040" y="470"/>
                    </a:lnTo>
                    <a:lnTo>
                      <a:pt x="2040" y="470"/>
                    </a:lnTo>
                    <a:cubicBezTo>
                      <a:pt x="1995" y="378"/>
                      <a:pt x="1910" y="292"/>
                      <a:pt x="1785" y="221"/>
                    </a:cubicBezTo>
                    <a:lnTo>
                      <a:pt x="1785" y="221"/>
                    </a:lnTo>
                    <a:cubicBezTo>
                      <a:pt x="1396" y="0"/>
                      <a:pt x="770" y="5"/>
                      <a:pt x="385" y="230"/>
                    </a:cubicBezTo>
                    <a:lnTo>
                      <a:pt x="385" y="230"/>
                    </a:lnTo>
                    <a:cubicBezTo>
                      <a:pt x="0" y="456"/>
                      <a:pt x="3" y="817"/>
                      <a:pt x="391" y="1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6" name="Freeform 169">
                <a:extLst>
                  <a:ext uri="{FF2B5EF4-FFF2-40B4-BE49-F238E27FC236}">
                    <a16:creationId xmlns:a16="http://schemas.microsoft.com/office/drawing/2014/main" id="{DDCB2D57-A87D-2E4D-928F-BDF579729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786" y="10515987"/>
                <a:ext cx="1419990" cy="823766"/>
              </a:xfrm>
              <a:custGeom>
                <a:avLst/>
                <a:gdLst>
                  <a:gd name="T0" fmla="*/ 951 w 2176"/>
                  <a:gd name="T1" fmla="*/ 710 h 1260"/>
                  <a:gd name="T2" fmla="*/ 951 w 2176"/>
                  <a:gd name="T3" fmla="*/ 710 h 1260"/>
                  <a:gd name="T4" fmla="*/ 953 w 2176"/>
                  <a:gd name="T5" fmla="*/ 920 h 1260"/>
                  <a:gd name="T6" fmla="*/ 953 w 2176"/>
                  <a:gd name="T7" fmla="*/ 920 h 1260"/>
                  <a:gd name="T8" fmla="*/ 588 w 2176"/>
                  <a:gd name="T9" fmla="*/ 922 h 1260"/>
                  <a:gd name="T10" fmla="*/ 588 w 2176"/>
                  <a:gd name="T11" fmla="*/ 922 h 1260"/>
                  <a:gd name="T12" fmla="*/ 587 w 2176"/>
                  <a:gd name="T13" fmla="*/ 712 h 1260"/>
                  <a:gd name="T14" fmla="*/ 587 w 2176"/>
                  <a:gd name="T15" fmla="*/ 712 h 1260"/>
                  <a:gd name="T16" fmla="*/ 951 w 2176"/>
                  <a:gd name="T17" fmla="*/ 710 h 1260"/>
                  <a:gd name="T18" fmla="*/ 391 w 2176"/>
                  <a:gd name="T19" fmla="*/ 1038 h 1260"/>
                  <a:gd name="T20" fmla="*/ 391 w 2176"/>
                  <a:gd name="T21" fmla="*/ 1038 h 1260"/>
                  <a:gd name="T22" fmla="*/ 1790 w 2176"/>
                  <a:gd name="T23" fmla="*/ 1029 h 1260"/>
                  <a:gd name="T24" fmla="*/ 1790 w 2176"/>
                  <a:gd name="T25" fmla="*/ 1029 h 1260"/>
                  <a:gd name="T26" fmla="*/ 1784 w 2176"/>
                  <a:gd name="T27" fmla="*/ 220 h 1260"/>
                  <a:gd name="T28" fmla="*/ 1784 w 2176"/>
                  <a:gd name="T29" fmla="*/ 220 h 1260"/>
                  <a:gd name="T30" fmla="*/ 385 w 2176"/>
                  <a:gd name="T31" fmla="*/ 230 h 1260"/>
                  <a:gd name="T32" fmla="*/ 385 w 2176"/>
                  <a:gd name="T33" fmla="*/ 230 h 1260"/>
                  <a:gd name="T34" fmla="*/ 391 w 2176"/>
                  <a:gd name="T35" fmla="*/ 103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76" h="1260">
                    <a:moveTo>
                      <a:pt x="951" y="710"/>
                    </a:moveTo>
                    <a:lnTo>
                      <a:pt x="951" y="710"/>
                    </a:lnTo>
                    <a:cubicBezTo>
                      <a:pt x="1052" y="767"/>
                      <a:pt x="1052" y="861"/>
                      <a:pt x="953" y="920"/>
                    </a:cubicBezTo>
                    <a:lnTo>
                      <a:pt x="953" y="920"/>
                    </a:lnTo>
                    <a:cubicBezTo>
                      <a:pt x="852" y="979"/>
                      <a:pt x="689" y="980"/>
                      <a:pt x="588" y="922"/>
                    </a:cubicBezTo>
                    <a:lnTo>
                      <a:pt x="588" y="922"/>
                    </a:lnTo>
                    <a:cubicBezTo>
                      <a:pt x="487" y="865"/>
                      <a:pt x="487" y="771"/>
                      <a:pt x="587" y="712"/>
                    </a:cubicBezTo>
                    <a:lnTo>
                      <a:pt x="587" y="712"/>
                    </a:lnTo>
                    <a:cubicBezTo>
                      <a:pt x="687" y="653"/>
                      <a:pt x="850" y="652"/>
                      <a:pt x="951" y="710"/>
                    </a:cubicBezTo>
                    <a:close/>
                    <a:moveTo>
                      <a:pt x="391" y="1038"/>
                    </a:moveTo>
                    <a:lnTo>
                      <a:pt x="391" y="1038"/>
                    </a:lnTo>
                    <a:cubicBezTo>
                      <a:pt x="779" y="1259"/>
                      <a:pt x="1405" y="1254"/>
                      <a:pt x="1790" y="1029"/>
                    </a:cubicBezTo>
                    <a:lnTo>
                      <a:pt x="1790" y="1029"/>
                    </a:lnTo>
                    <a:cubicBezTo>
                      <a:pt x="2175" y="802"/>
                      <a:pt x="2172" y="441"/>
                      <a:pt x="1784" y="220"/>
                    </a:cubicBezTo>
                    <a:lnTo>
                      <a:pt x="1784" y="220"/>
                    </a:lnTo>
                    <a:cubicBezTo>
                      <a:pt x="1396" y="0"/>
                      <a:pt x="770" y="5"/>
                      <a:pt x="385" y="230"/>
                    </a:cubicBezTo>
                    <a:lnTo>
                      <a:pt x="385" y="230"/>
                    </a:lnTo>
                    <a:cubicBezTo>
                      <a:pt x="0" y="456"/>
                      <a:pt x="3" y="818"/>
                      <a:pt x="391" y="103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7" name="Freeform 170">
                <a:extLst>
                  <a:ext uri="{FF2B5EF4-FFF2-40B4-BE49-F238E27FC236}">
                    <a16:creationId xmlns:a16="http://schemas.microsoft.com/office/drawing/2014/main" id="{54DC2738-D6ED-C34D-86AD-155EF301A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786" y="10515987"/>
                <a:ext cx="1419990" cy="800724"/>
              </a:xfrm>
              <a:custGeom>
                <a:avLst/>
                <a:gdLst>
                  <a:gd name="T0" fmla="*/ 951 w 2176"/>
                  <a:gd name="T1" fmla="*/ 710 h 1224"/>
                  <a:gd name="T2" fmla="*/ 951 w 2176"/>
                  <a:gd name="T3" fmla="*/ 710 h 1224"/>
                  <a:gd name="T4" fmla="*/ 953 w 2176"/>
                  <a:gd name="T5" fmla="*/ 920 h 1224"/>
                  <a:gd name="T6" fmla="*/ 953 w 2176"/>
                  <a:gd name="T7" fmla="*/ 920 h 1224"/>
                  <a:gd name="T8" fmla="*/ 588 w 2176"/>
                  <a:gd name="T9" fmla="*/ 922 h 1224"/>
                  <a:gd name="T10" fmla="*/ 588 w 2176"/>
                  <a:gd name="T11" fmla="*/ 922 h 1224"/>
                  <a:gd name="T12" fmla="*/ 587 w 2176"/>
                  <a:gd name="T13" fmla="*/ 712 h 1224"/>
                  <a:gd name="T14" fmla="*/ 587 w 2176"/>
                  <a:gd name="T15" fmla="*/ 712 h 1224"/>
                  <a:gd name="T16" fmla="*/ 951 w 2176"/>
                  <a:gd name="T17" fmla="*/ 710 h 1224"/>
                  <a:gd name="T18" fmla="*/ 391 w 2176"/>
                  <a:gd name="T19" fmla="*/ 1038 h 1224"/>
                  <a:gd name="T20" fmla="*/ 391 w 2176"/>
                  <a:gd name="T21" fmla="*/ 1038 h 1224"/>
                  <a:gd name="T22" fmla="*/ 683 w 2176"/>
                  <a:gd name="T23" fmla="*/ 1153 h 1224"/>
                  <a:gd name="T24" fmla="*/ 683 w 2176"/>
                  <a:gd name="T25" fmla="*/ 1153 h 1224"/>
                  <a:gd name="T26" fmla="*/ 915 w 2176"/>
                  <a:gd name="T27" fmla="*/ 1193 h 1224"/>
                  <a:gd name="T28" fmla="*/ 915 w 2176"/>
                  <a:gd name="T29" fmla="*/ 1193 h 1224"/>
                  <a:gd name="T30" fmla="*/ 1790 w 2176"/>
                  <a:gd name="T31" fmla="*/ 1029 h 1224"/>
                  <a:gd name="T32" fmla="*/ 1790 w 2176"/>
                  <a:gd name="T33" fmla="*/ 1029 h 1224"/>
                  <a:gd name="T34" fmla="*/ 1784 w 2176"/>
                  <a:gd name="T35" fmla="*/ 220 h 1224"/>
                  <a:gd name="T36" fmla="*/ 1784 w 2176"/>
                  <a:gd name="T37" fmla="*/ 220 h 1224"/>
                  <a:gd name="T38" fmla="*/ 385 w 2176"/>
                  <a:gd name="T39" fmla="*/ 230 h 1224"/>
                  <a:gd name="T40" fmla="*/ 385 w 2176"/>
                  <a:gd name="T41" fmla="*/ 230 h 1224"/>
                  <a:gd name="T42" fmla="*/ 391 w 2176"/>
                  <a:gd name="T43" fmla="*/ 1038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76" h="1224">
                    <a:moveTo>
                      <a:pt x="951" y="710"/>
                    </a:moveTo>
                    <a:lnTo>
                      <a:pt x="951" y="710"/>
                    </a:lnTo>
                    <a:cubicBezTo>
                      <a:pt x="1052" y="767"/>
                      <a:pt x="1052" y="861"/>
                      <a:pt x="953" y="920"/>
                    </a:cubicBezTo>
                    <a:lnTo>
                      <a:pt x="953" y="920"/>
                    </a:lnTo>
                    <a:cubicBezTo>
                      <a:pt x="852" y="979"/>
                      <a:pt x="689" y="980"/>
                      <a:pt x="588" y="922"/>
                    </a:cubicBezTo>
                    <a:lnTo>
                      <a:pt x="588" y="922"/>
                    </a:lnTo>
                    <a:cubicBezTo>
                      <a:pt x="487" y="865"/>
                      <a:pt x="487" y="771"/>
                      <a:pt x="587" y="712"/>
                    </a:cubicBezTo>
                    <a:lnTo>
                      <a:pt x="587" y="712"/>
                    </a:lnTo>
                    <a:cubicBezTo>
                      <a:pt x="687" y="653"/>
                      <a:pt x="850" y="652"/>
                      <a:pt x="951" y="710"/>
                    </a:cubicBezTo>
                    <a:close/>
                    <a:moveTo>
                      <a:pt x="391" y="1038"/>
                    </a:moveTo>
                    <a:lnTo>
                      <a:pt x="391" y="1038"/>
                    </a:lnTo>
                    <a:cubicBezTo>
                      <a:pt x="477" y="1088"/>
                      <a:pt x="577" y="1126"/>
                      <a:pt x="683" y="1153"/>
                    </a:cubicBezTo>
                    <a:lnTo>
                      <a:pt x="683" y="1153"/>
                    </a:lnTo>
                    <a:cubicBezTo>
                      <a:pt x="757" y="1172"/>
                      <a:pt x="835" y="1185"/>
                      <a:pt x="915" y="1193"/>
                    </a:cubicBezTo>
                    <a:lnTo>
                      <a:pt x="915" y="1193"/>
                    </a:lnTo>
                    <a:cubicBezTo>
                      <a:pt x="1223" y="1223"/>
                      <a:pt x="1552" y="1168"/>
                      <a:pt x="1790" y="1029"/>
                    </a:cubicBezTo>
                    <a:lnTo>
                      <a:pt x="1790" y="1029"/>
                    </a:lnTo>
                    <a:cubicBezTo>
                      <a:pt x="2175" y="802"/>
                      <a:pt x="2172" y="441"/>
                      <a:pt x="1784" y="220"/>
                    </a:cubicBezTo>
                    <a:lnTo>
                      <a:pt x="1784" y="220"/>
                    </a:lnTo>
                    <a:cubicBezTo>
                      <a:pt x="1396" y="0"/>
                      <a:pt x="770" y="5"/>
                      <a:pt x="385" y="230"/>
                    </a:cubicBezTo>
                    <a:lnTo>
                      <a:pt x="385" y="230"/>
                    </a:lnTo>
                    <a:cubicBezTo>
                      <a:pt x="0" y="456"/>
                      <a:pt x="3" y="818"/>
                      <a:pt x="391" y="103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8" name="Freeform 171">
                <a:extLst>
                  <a:ext uri="{FF2B5EF4-FFF2-40B4-BE49-F238E27FC236}">
                    <a16:creationId xmlns:a16="http://schemas.microsoft.com/office/drawing/2014/main" id="{59CD0846-439B-AB47-897D-E8EC84362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162" y="10562071"/>
                <a:ext cx="1163642" cy="394601"/>
              </a:xfrm>
              <a:custGeom>
                <a:avLst/>
                <a:gdLst>
                  <a:gd name="T0" fmla="*/ 1 w 1783"/>
                  <a:gd name="T1" fmla="*/ 568 h 605"/>
                  <a:gd name="T2" fmla="*/ 1 w 1783"/>
                  <a:gd name="T3" fmla="*/ 568 h 605"/>
                  <a:gd name="T4" fmla="*/ 252 w 1783"/>
                  <a:gd name="T5" fmla="*/ 258 h 605"/>
                  <a:gd name="T6" fmla="*/ 252 w 1783"/>
                  <a:gd name="T7" fmla="*/ 258 h 605"/>
                  <a:gd name="T8" fmla="*/ 1497 w 1783"/>
                  <a:gd name="T9" fmla="*/ 250 h 605"/>
                  <a:gd name="T10" fmla="*/ 1497 w 1783"/>
                  <a:gd name="T11" fmla="*/ 250 h 605"/>
                  <a:gd name="T12" fmla="*/ 1757 w 1783"/>
                  <a:gd name="T13" fmla="*/ 604 h 605"/>
                  <a:gd name="T14" fmla="*/ 1757 w 1783"/>
                  <a:gd name="T15" fmla="*/ 604 h 605"/>
                  <a:gd name="T16" fmla="*/ 1501 w 1783"/>
                  <a:gd name="T17" fmla="*/ 196 h 605"/>
                  <a:gd name="T18" fmla="*/ 1501 w 1783"/>
                  <a:gd name="T19" fmla="*/ 196 h 605"/>
                  <a:gd name="T20" fmla="*/ 256 w 1783"/>
                  <a:gd name="T21" fmla="*/ 205 h 605"/>
                  <a:gd name="T22" fmla="*/ 256 w 1783"/>
                  <a:gd name="T23" fmla="*/ 205 h 605"/>
                  <a:gd name="T24" fmla="*/ 1 w 1783"/>
                  <a:gd name="T25" fmla="*/ 56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3" h="605">
                    <a:moveTo>
                      <a:pt x="1" y="568"/>
                    </a:moveTo>
                    <a:lnTo>
                      <a:pt x="1" y="568"/>
                    </a:lnTo>
                    <a:cubicBezTo>
                      <a:pt x="20" y="455"/>
                      <a:pt x="104" y="346"/>
                      <a:pt x="252" y="258"/>
                    </a:cubicBezTo>
                    <a:lnTo>
                      <a:pt x="252" y="258"/>
                    </a:lnTo>
                    <a:cubicBezTo>
                      <a:pt x="594" y="57"/>
                      <a:pt x="1152" y="54"/>
                      <a:pt x="1497" y="250"/>
                    </a:cubicBezTo>
                    <a:lnTo>
                      <a:pt x="1497" y="250"/>
                    </a:lnTo>
                    <a:cubicBezTo>
                      <a:pt x="1669" y="347"/>
                      <a:pt x="1756" y="475"/>
                      <a:pt x="1757" y="604"/>
                    </a:cubicBezTo>
                    <a:lnTo>
                      <a:pt x="1757" y="604"/>
                    </a:lnTo>
                    <a:cubicBezTo>
                      <a:pt x="1782" y="458"/>
                      <a:pt x="1697" y="307"/>
                      <a:pt x="1501" y="196"/>
                    </a:cubicBezTo>
                    <a:lnTo>
                      <a:pt x="1501" y="196"/>
                    </a:lnTo>
                    <a:cubicBezTo>
                      <a:pt x="1156" y="0"/>
                      <a:pt x="599" y="4"/>
                      <a:pt x="256" y="205"/>
                    </a:cubicBezTo>
                    <a:lnTo>
                      <a:pt x="256" y="205"/>
                    </a:lnTo>
                    <a:cubicBezTo>
                      <a:pt x="84" y="306"/>
                      <a:pt x="0" y="437"/>
                      <a:pt x="1" y="56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9" name="Freeform 172">
                <a:extLst>
                  <a:ext uri="{FF2B5EF4-FFF2-40B4-BE49-F238E27FC236}">
                    <a16:creationId xmlns:a16="http://schemas.microsoft.com/office/drawing/2014/main" id="{89004E61-1D00-3748-87C3-51CB43B3A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1638" y="10893304"/>
                <a:ext cx="855449" cy="1082994"/>
              </a:xfrm>
              <a:custGeom>
                <a:avLst/>
                <a:gdLst>
                  <a:gd name="T0" fmla="*/ 894 w 1310"/>
                  <a:gd name="T1" fmla="*/ 169 h 1659"/>
                  <a:gd name="T2" fmla="*/ 894 w 1310"/>
                  <a:gd name="T3" fmla="*/ 169 h 1659"/>
                  <a:gd name="T4" fmla="*/ 664 w 1310"/>
                  <a:gd name="T5" fmla="*/ 241 h 1659"/>
                  <a:gd name="T6" fmla="*/ 664 w 1310"/>
                  <a:gd name="T7" fmla="*/ 241 h 1659"/>
                  <a:gd name="T8" fmla="*/ 142 w 1310"/>
                  <a:gd name="T9" fmla="*/ 1160 h 1659"/>
                  <a:gd name="T10" fmla="*/ 142 w 1310"/>
                  <a:gd name="T11" fmla="*/ 1160 h 1659"/>
                  <a:gd name="T12" fmla="*/ 289 w 1310"/>
                  <a:gd name="T13" fmla="*/ 1486 h 1659"/>
                  <a:gd name="T14" fmla="*/ 289 w 1310"/>
                  <a:gd name="T15" fmla="*/ 1486 h 1659"/>
                  <a:gd name="T16" fmla="*/ 644 w 1310"/>
                  <a:gd name="T17" fmla="*/ 1446 h 1659"/>
                  <a:gd name="T18" fmla="*/ 644 w 1310"/>
                  <a:gd name="T19" fmla="*/ 1446 h 1659"/>
                  <a:gd name="T20" fmla="*/ 1166 w 1310"/>
                  <a:gd name="T21" fmla="*/ 526 h 1659"/>
                  <a:gd name="T22" fmla="*/ 1166 w 1310"/>
                  <a:gd name="T23" fmla="*/ 526 h 1659"/>
                  <a:gd name="T24" fmla="*/ 1112 w 1310"/>
                  <a:gd name="T25" fmla="*/ 293 h 1659"/>
                  <a:gd name="T26" fmla="*/ 1112 w 1310"/>
                  <a:gd name="T27" fmla="*/ 293 h 1659"/>
                  <a:gd name="T28" fmla="*/ 1020 w 1310"/>
                  <a:gd name="T29" fmla="*/ 200 h 1659"/>
                  <a:gd name="T30" fmla="*/ 1020 w 1310"/>
                  <a:gd name="T31" fmla="*/ 200 h 1659"/>
                  <a:gd name="T32" fmla="*/ 894 w 1310"/>
                  <a:gd name="T33" fmla="*/ 169 h 1659"/>
                  <a:gd name="T34" fmla="*/ 414 w 1310"/>
                  <a:gd name="T35" fmla="*/ 1658 h 1659"/>
                  <a:gd name="T36" fmla="*/ 414 w 1310"/>
                  <a:gd name="T37" fmla="*/ 1658 h 1659"/>
                  <a:gd name="T38" fmla="*/ 220 w 1310"/>
                  <a:gd name="T39" fmla="*/ 1608 h 1659"/>
                  <a:gd name="T40" fmla="*/ 220 w 1310"/>
                  <a:gd name="T41" fmla="*/ 1608 h 1659"/>
                  <a:gd name="T42" fmla="*/ 2 w 1310"/>
                  <a:gd name="T43" fmla="*/ 1162 h 1659"/>
                  <a:gd name="T44" fmla="*/ 2 w 1310"/>
                  <a:gd name="T45" fmla="*/ 1162 h 1659"/>
                  <a:gd name="T46" fmla="*/ 593 w 1310"/>
                  <a:gd name="T47" fmla="*/ 120 h 1659"/>
                  <a:gd name="T48" fmla="*/ 593 w 1310"/>
                  <a:gd name="T49" fmla="*/ 120 h 1659"/>
                  <a:gd name="T50" fmla="*/ 1088 w 1310"/>
                  <a:gd name="T51" fmla="*/ 79 h 1659"/>
                  <a:gd name="T52" fmla="*/ 1088 w 1310"/>
                  <a:gd name="T53" fmla="*/ 79 h 1659"/>
                  <a:gd name="T54" fmla="*/ 1232 w 1310"/>
                  <a:gd name="T55" fmla="*/ 222 h 1659"/>
                  <a:gd name="T56" fmla="*/ 1232 w 1310"/>
                  <a:gd name="T57" fmla="*/ 222 h 1659"/>
                  <a:gd name="T58" fmla="*/ 1232 w 1310"/>
                  <a:gd name="T59" fmla="*/ 222 h 1659"/>
                  <a:gd name="T60" fmla="*/ 1306 w 1310"/>
                  <a:gd name="T61" fmla="*/ 525 h 1659"/>
                  <a:gd name="T62" fmla="*/ 1306 w 1310"/>
                  <a:gd name="T63" fmla="*/ 525 h 1659"/>
                  <a:gd name="T64" fmla="*/ 715 w 1310"/>
                  <a:gd name="T65" fmla="*/ 1566 h 1659"/>
                  <a:gd name="T66" fmla="*/ 715 w 1310"/>
                  <a:gd name="T67" fmla="*/ 1566 h 1659"/>
                  <a:gd name="T68" fmla="*/ 414 w 1310"/>
                  <a:gd name="T69" fmla="*/ 1658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10" h="1659">
                    <a:moveTo>
                      <a:pt x="894" y="169"/>
                    </a:moveTo>
                    <a:lnTo>
                      <a:pt x="894" y="169"/>
                    </a:lnTo>
                    <a:cubicBezTo>
                      <a:pt x="824" y="169"/>
                      <a:pt x="746" y="193"/>
                      <a:pt x="664" y="241"/>
                    </a:cubicBezTo>
                    <a:lnTo>
                      <a:pt x="664" y="241"/>
                    </a:lnTo>
                    <a:cubicBezTo>
                      <a:pt x="374" y="411"/>
                      <a:pt x="139" y="824"/>
                      <a:pt x="142" y="1160"/>
                    </a:cubicBezTo>
                    <a:lnTo>
                      <a:pt x="142" y="1160"/>
                    </a:lnTo>
                    <a:cubicBezTo>
                      <a:pt x="143" y="1318"/>
                      <a:pt x="195" y="1433"/>
                      <a:pt x="289" y="1486"/>
                    </a:cubicBezTo>
                    <a:lnTo>
                      <a:pt x="289" y="1486"/>
                    </a:lnTo>
                    <a:cubicBezTo>
                      <a:pt x="383" y="1540"/>
                      <a:pt x="509" y="1525"/>
                      <a:pt x="644" y="1446"/>
                    </a:cubicBezTo>
                    <a:lnTo>
                      <a:pt x="644" y="1446"/>
                    </a:lnTo>
                    <a:cubicBezTo>
                      <a:pt x="934" y="1275"/>
                      <a:pt x="1169" y="862"/>
                      <a:pt x="1166" y="526"/>
                    </a:cubicBezTo>
                    <a:lnTo>
                      <a:pt x="1166" y="526"/>
                    </a:lnTo>
                    <a:cubicBezTo>
                      <a:pt x="1166" y="434"/>
                      <a:pt x="1147" y="353"/>
                      <a:pt x="1112" y="293"/>
                    </a:cubicBezTo>
                    <a:lnTo>
                      <a:pt x="1112" y="293"/>
                    </a:lnTo>
                    <a:cubicBezTo>
                      <a:pt x="1088" y="253"/>
                      <a:pt x="1057" y="222"/>
                      <a:pt x="1020" y="200"/>
                    </a:cubicBezTo>
                    <a:lnTo>
                      <a:pt x="1020" y="200"/>
                    </a:lnTo>
                    <a:cubicBezTo>
                      <a:pt x="982" y="180"/>
                      <a:pt x="940" y="169"/>
                      <a:pt x="894" y="169"/>
                    </a:cubicBezTo>
                    <a:close/>
                    <a:moveTo>
                      <a:pt x="414" y="1658"/>
                    </a:moveTo>
                    <a:lnTo>
                      <a:pt x="414" y="1658"/>
                    </a:lnTo>
                    <a:cubicBezTo>
                      <a:pt x="344" y="1658"/>
                      <a:pt x="279" y="1641"/>
                      <a:pt x="220" y="1608"/>
                    </a:cubicBezTo>
                    <a:lnTo>
                      <a:pt x="220" y="1608"/>
                    </a:lnTo>
                    <a:cubicBezTo>
                      <a:pt x="81" y="1529"/>
                      <a:pt x="4" y="1370"/>
                      <a:pt x="2" y="1162"/>
                    </a:cubicBezTo>
                    <a:lnTo>
                      <a:pt x="2" y="1162"/>
                    </a:lnTo>
                    <a:cubicBezTo>
                      <a:pt x="0" y="780"/>
                      <a:pt x="265" y="313"/>
                      <a:pt x="593" y="120"/>
                    </a:cubicBezTo>
                    <a:lnTo>
                      <a:pt x="593" y="120"/>
                    </a:lnTo>
                    <a:cubicBezTo>
                      <a:pt x="773" y="14"/>
                      <a:pt x="950" y="0"/>
                      <a:pt x="1088" y="79"/>
                    </a:cubicBezTo>
                    <a:lnTo>
                      <a:pt x="1088" y="79"/>
                    </a:lnTo>
                    <a:cubicBezTo>
                      <a:pt x="1148" y="112"/>
                      <a:pt x="1196" y="161"/>
                      <a:pt x="1232" y="222"/>
                    </a:cubicBezTo>
                    <a:lnTo>
                      <a:pt x="1232" y="222"/>
                    </a:lnTo>
                    <a:lnTo>
                      <a:pt x="1232" y="222"/>
                    </a:lnTo>
                    <a:cubicBezTo>
                      <a:pt x="1280" y="305"/>
                      <a:pt x="1306" y="407"/>
                      <a:pt x="1306" y="525"/>
                    </a:cubicBezTo>
                    <a:lnTo>
                      <a:pt x="1306" y="525"/>
                    </a:lnTo>
                    <a:cubicBezTo>
                      <a:pt x="1309" y="907"/>
                      <a:pt x="1044" y="1374"/>
                      <a:pt x="715" y="1566"/>
                    </a:cubicBezTo>
                    <a:lnTo>
                      <a:pt x="715" y="1566"/>
                    </a:lnTo>
                    <a:cubicBezTo>
                      <a:pt x="611" y="1627"/>
                      <a:pt x="509" y="1658"/>
                      <a:pt x="414" y="16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0" name="Freeform 173">
                <a:extLst>
                  <a:ext uri="{FF2B5EF4-FFF2-40B4-BE49-F238E27FC236}">
                    <a16:creationId xmlns:a16="http://schemas.microsoft.com/office/drawing/2014/main" id="{0FCC3A99-0C72-0843-9032-4D3EE3CE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810" y="11175574"/>
                <a:ext cx="403242" cy="233305"/>
              </a:xfrm>
              <a:custGeom>
                <a:avLst/>
                <a:gdLst>
                  <a:gd name="T0" fmla="*/ 190 w 618"/>
                  <a:gd name="T1" fmla="*/ 261 h 359"/>
                  <a:gd name="T2" fmla="*/ 190 w 618"/>
                  <a:gd name="T3" fmla="*/ 261 h 359"/>
                  <a:gd name="T4" fmla="*/ 486 w 618"/>
                  <a:gd name="T5" fmla="*/ 343 h 359"/>
                  <a:gd name="T6" fmla="*/ 486 w 618"/>
                  <a:gd name="T7" fmla="*/ 343 h 359"/>
                  <a:gd name="T8" fmla="*/ 489 w 618"/>
                  <a:gd name="T9" fmla="*/ 171 h 359"/>
                  <a:gd name="T10" fmla="*/ 489 w 618"/>
                  <a:gd name="T11" fmla="*/ 171 h 359"/>
                  <a:gd name="T12" fmla="*/ 150 w 618"/>
                  <a:gd name="T13" fmla="*/ 70 h 359"/>
                  <a:gd name="T14" fmla="*/ 150 w 618"/>
                  <a:gd name="T15" fmla="*/ 70 h 359"/>
                  <a:gd name="T16" fmla="*/ 190 w 618"/>
                  <a:gd name="T17" fmla="*/ 26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8" h="359">
                    <a:moveTo>
                      <a:pt x="190" y="261"/>
                    </a:moveTo>
                    <a:lnTo>
                      <a:pt x="190" y="261"/>
                    </a:lnTo>
                    <a:cubicBezTo>
                      <a:pt x="190" y="261"/>
                      <a:pt x="356" y="327"/>
                      <a:pt x="486" y="343"/>
                    </a:cubicBezTo>
                    <a:lnTo>
                      <a:pt x="486" y="343"/>
                    </a:lnTo>
                    <a:cubicBezTo>
                      <a:pt x="617" y="358"/>
                      <a:pt x="489" y="171"/>
                      <a:pt x="489" y="171"/>
                    </a:cubicBezTo>
                    <a:lnTo>
                      <a:pt x="489" y="171"/>
                    </a:lnTo>
                    <a:cubicBezTo>
                      <a:pt x="489" y="171"/>
                      <a:pt x="301" y="141"/>
                      <a:pt x="150" y="70"/>
                    </a:cubicBezTo>
                    <a:lnTo>
                      <a:pt x="150" y="70"/>
                    </a:lnTo>
                    <a:cubicBezTo>
                      <a:pt x="0" y="0"/>
                      <a:pt x="190" y="261"/>
                      <a:pt x="190" y="261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1" name="Freeform 174">
                <a:extLst>
                  <a:ext uri="{FF2B5EF4-FFF2-40B4-BE49-F238E27FC236}">
                    <a16:creationId xmlns:a16="http://schemas.microsoft.com/office/drawing/2014/main" id="{7DB51AEA-3EFA-9A4C-BC41-5B3A7D878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2748" y="11115089"/>
                <a:ext cx="239066" cy="135373"/>
              </a:xfrm>
              <a:custGeom>
                <a:avLst/>
                <a:gdLst>
                  <a:gd name="T0" fmla="*/ 49 w 366"/>
                  <a:gd name="T1" fmla="*/ 137 h 206"/>
                  <a:gd name="T2" fmla="*/ 325 w 366"/>
                  <a:gd name="T3" fmla="*/ 205 h 206"/>
                  <a:gd name="T4" fmla="*/ 365 w 366"/>
                  <a:gd name="T5" fmla="*/ 0 h 206"/>
                  <a:gd name="T6" fmla="*/ 365 w 366"/>
                  <a:gd name="T7" fmla="*/ 0 h 206"/>
                  <a:gd name="T8" fmla="*/ 0 w 366"/>
                  <a:gd name="T9" fmla="*/ 2 h 206"/>
                  <a:gd name="T10" fmla="*/ 49 w 366"/>
                  <a:gd name="T11" fmla="*/ 13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6" h="206">
                    <a:moveTo>
                      <a:pt x="49" y="137"/>
                    </a:moveTo>
                    <a:lnTo>
                      <a:pt x="325" y="205"/>
                    </a:lnTo>
                    <a:lnTo>
                      <a:pt x="365" y="0"/>
                    </a:lnTo>
                    <a:lnTo>
                      <a:pt x="365" y="0"/>
                    </a:lnTo>
                    <a:cubicBezTo>
                      <a:pt x="264" y="59"/>
                      <a:pt x="101" y="60"/>
                      <a:pt x="0" y="2"/>
                    </a:cubicBezTo>
                    <a:lnTo>
                      <a:pt x="49" y="137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2" name="Freeform 175">
                <a:extLst>
                  <a:ext uri="{FF2B5EF4-FFF2-40B4-BE49-F238E27FC236}">
                    <a16:creationId xmlns:a16="http://schemas.microsoft.com/office/drawing/2014/main" id="{568A212C-2E93-E44F-9163-EFEB4E25F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135" y="11169815"/>
                <a:ext cx="913055" cy="144015"/>
              </a:xfrm>
              <a:custGeom>
                <a:avLst/>
                <a:gdLst>
                  <a:gd name="T0" fmla="*/ 0 w 1400"/>
                  <a:gd name="T1" fmla="*/ 35 h 221"/>
                  <a:gd name="T2" fmla="*/ 0 w 1400"/>
                  <a:gd name="T3" fmla="*/ 35 h 221"/>
                  <a:gd name="T4" fmla="*/ 292 w 1400"/>
                  <a:gd name="T5" fmla="*/ 150 h 221"/>
                  <a:gd name="T6" fmla="*/ 292 w 1400"/>
                  <a:gd name="T7" fmla="*/ 150 h 221"/>
                  <a:gd name="T8" fmla="*/ 524 w 1400"/>
                  <a:gd name="T9" fmla="*/ 190 h 221"/>
                  <a:gd name="T10" fmla="*/ 524 w 1400"/>
                  <a:gd name="T11" fmla="*/ 190 h 221"/>
                  <a:gd name="T12" fmla="*/ 1399 w 1400"/>
                  <a:gd name="T13" fmla="*/ 26 h 221"/>
                  <a:gd name="T14" fmla="*/ 274 w 1400"/>
                  <a:gd name="T15" fmla="*/ 0 h 221"/>
                  <a:gd name="T16" fmla="*/ 0 w 1400"/>
                  <a:gd name="T17" fmla="*/ 3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0" h="221">
                    <a:moveTo>
                      <a:pt x="0" y="35"/>
                    </a:moveTo>
                    <a:lnTo>
                      <a:pt x="0" y="35"/>
                    </a:lnTo>
                    <a:cubicBezTo>
                      <a:pt x="86" y="85"/>
                      <a:pt x="186" y="123"/>
                      <a:pt x="292" y="150"/>
                    </a:cubicBezTo>
                    <a:lnTo>
                      <a:pt x="292" y="150"/>
                    </a:lnTo>
                    <a:cubicBezTo>
                      <a:pt x="366" y="169"/>
                      <a:pt x="444" y="182"/>
                      <a:pt x="524" y="190"/>
                    </a:cubicBezTo>
                    <a:lnTo>
                      <a:pt x="524" y="190"/>
                    </a:lnTo>
                    <a:cubicBezTo>
                      <a:pt x="832" y="220"/>
                      <a:pt x="1161" y="165"/>
                      <a:pt x="1399" y="26"/>
                    </a:cubicBezTo>
                    <a:lnTo>
                      <a:pt x="274" y="0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4D8E2B10-06D0-B044-A292-3D2E9E9B2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5844" y="11758124"/>
                <a:ext cx="963935" cy="553788"/>
              </a:xfrm>
              <a:custGeom>
                <a:avLst/>
                <a:gdLst>
                  <a:gd name="connsiteX0" fmla="*/ 81445 w 963935"/>
                  <a:gd name="connsiteY0" fmla="*/ 451214 h 553788"/>
                  <a:gd name="connsiteX1" fmla="*/ 100402 w 963935"/>
                  <a:gd name="connsiteY1" fmla="*/ 452522 h 553788"/>
                  <a:gd name="connsiteX2" fmla="*/ 176229 w 963935"/>
                  <a:gd name="connsiteY2" fmla="*/ 496328 h 553788"/>
                  <a:gd name="connsiteX3" fmla="*/ 176883 w 963935"/>
                  <a:gd name="connsiteY3" fmla="*/ 506789 h 553788"/>
                  <a:gd name="connsiteX4" fmla="*/ 99094 w 963935"/>
                  <a:gd name="connsiteY4" fmla="*/ 551902 h 553788"/>
                  <a:gd name="connsiteX5" fmla="*/ 80138 w 963935"/>
                  <a:gd name="connsiteY5" fmla="*/ 551248 h 553788"/>
                  <a:gd name="connsiteX6" fmla="*/ 4964 w 963935"/>
                  <a:gd name="connsiteY6" fmla="*/ 507442 h 553788"/>
                  <a:gd name="connsiteX7" fmla="*/ 3003 w 963935"/>
                  <a:gd name="connsiteY7" fmla="*/ 496981 h 553788"/>
                  <a:gd name="connsiteX8" fmla="*/ 341030 w 963935"/>
                  <a:gd name="connsiteY8" fmla="*/ 301438 h 553788"/>
                  <a:gd name="connsiteX9" fmla="*/ 359268 w 963935"/>
                  <a:gd name="connsiteY9" fmla="*/ 302092 h 553788"/>
                  <a:gd name="connsiteX10" fmla="*/ 434828 w 963935"/>
                  <a:gd name="connsiteY10" fmla="*/ 345898 h 553788"/>
                  <a:gd name="connsiteX11" fmla="*/ 436131 w 963935"/>
                  <a:gd name="connsiteY11" fmla="*/ 357013 h 553788"/>
                  <a:gd name="connsiteX12" fmla="*/ 357966 w 963935"/>
                  <a:gd name="connsiteY12" fmla="*/ 402126 h 553788"/>
                  <a:gd name="connsiteX13" fmla="*/ 339076 w 963935"/>
                  <a:gd name="connsiteY13" fmla="*/ 401472 h 553788"/>
                  <a:gd name="connsiteX14" fmla="*/ 264168 w 963935"/>
                  <a:gd name="connsiteY14" fmla="*/ 357666 h 553788"/>
                  <a:gd name="connsiteX15" fmla="*/ 262865 w 963935"/>
                  <a:gd name="connsiteY15" fmla="*/ 346552 h 553788"/>
                  <a:gd name="connsiteX16" fmla="*/ 603075 w 963935"/>
                  <a:gd name="connsiteY16" fmla="*/ 151662 h 553788"/>
                  <a:gd name="connsiteX17" fmla="*/ 621444 w 963935"/>
                  <a:gd name="connsiteY17" fmla="*/ 152316 h 553788"/>
                  <a:gd name="connsiteX18" fmla="*/ 697541 w 963935"/>
                  <a:gd name="connsiteY18" fmla="*/ 196122 h 553788"/>
                  <a:gd name="connsiteX19" fmla="*/ 699509 w 963935"/>
                  <a:gd name="connsiteY19" fmla="*/ 207237 h 553788"/>
                  <a:gd name="connsiteX20" fmla="*/ 620788 w 963935"/>
                  <a:gd name="connsiteY20" fmla="*/ 252350 h 553788"/>
                  <a:gd name="connsiteX21" fmla="*/ 601763 w 963935"/>
                  <a:gd name="connsiteY21" fmla="*/ 251696 h 553788"/>
                  <a:gd name="connsiteX22" fmla="*/ 525666 w 963935"/>
                  <a:gd name="connsiteY22" fmla="*/ 207890 h 553788"/>
                  <a:gd name="connsiteX23" fmla="*/ 524354 w 963935"/>
                  <a:gd name="connsiteY23" fmla="*/ 196776 h 553788"/>
                  <a:gd name="connsiteX24" fmla="*/ 864887 w 963935"/>
                  <a:gd name="connsiteY24" fmla="*/ 1886 h 553788"/>
                  <a:gd name="connsiteX25" fmla="*/ 883844 w 963935"/>
                  <a:gd name="connsiteY25" fmla="*/ 2540 h 553788"/>
                  <a:gd name="connsiteX26" fmla="*/ 959671 w 963935"/>
                  <a:gd name="connsiteY26" fmla="*/ 46346 h 553788"/>
                  <a:gd name="connsiteX27" fmla="*/ 960325 w 963935"/>
                  <a:gd name="connsiteY27" fmla="*/ 56807 h 553788"/>
                  <a:gd name="connsiteX28" fmla="*/ 882536 w 963935"/>
                  <a:gd name="connsiteY28" fmla="*/ 102574 h 553788"/>
                  <a:gd name="connsiteX29" fmla="*/ 863580 w 963935"/>
                  <a:gd name="connsiteY29" fmla="*/ 101920 h 553788"/>
                  <a:gd name="connsiteX30" fmla="*/ 787752 w 963935"/>
                  <a:gd name="connsiteY30" fmla="*/ 57461 h 553788"/>
                  <a:gd name="connsiteX31" fmla="*/ 787098 w 963935"/>
                  <a:gd name="connsiteY31" fmla="*/ 47000 h 55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63935" h="553788">
                    <a:moveTo>
                      <a:pt x="81445" y="451214"/>
                    </a:moveTo>
                    <a:cubicBezTo>
                      <a:pt x="86674" y="448599"/>
                      <a:pt x="94519" y="449253"/>
                      <a:pt x="100402" y="452522"/>
                    </a:cubicBezTo>
                    <a:lnTo>
                      <a:pt x="176229" y="496328"/>
                    </a:lnTo>
                    <a:cubicBezTo>
                      <a:pt x="181459" y="498943"/>
                      <a:pt x="182112" y="504173"/>
                      <a:pt x="176883" y="506789"/>
                    </a:cubicBezTo>
                    <a:lnTo>
                      <a:pt x="99094" y="551902"/>
                    </a:lnTo>
                    <a:cubicBezTo>
                      <a:pt x="94519" y="554517"/>
                      <a:pt x="86021" y="554517"/>
                      <a:pt x="80138" y="551248"/>
                    </a:cubicBezTo>
                    <a:lnTo>
                      <a:pt x="4964" y="507442"/>
                    </a:lnTo>
                    <a:cubicBezTo>
                      <a:pt x="-919" y="504827"/>
                      <a:pt x="-1573" y="499597"/>
                      <a:pt x="3003" y="496981"/>
                    </a:cubicBezTo>
                    <a:close/>
                    <a:moveTo>
                      <a:pt x="341030" y="301438"/>
                    </a:moveTo>
                    <a:cubicBezTo>
                      <a:pt x="345590" y="298823"/>
                      <a:pt x="354057" y="299477"/>
                      <a:pt x="359268" y="302092"/>
                    </a:cubicBezTo>
                    <a:lnTo>
                      <a:pt x="434828" y="345898"/>
                    </a:lnTo>
                    <a:cubicBezTo>
                      <a:pt x="440690" y="349167"/>
                      <a:pt x="441342" y="354397"/>
                      <a:pt x="436131" y="357013"/>
                    </a:cubicBezTo>
                    <a:lnTo>
                      <a:pt x="357966" y="402126"/>
                    </a:lnTo>
                    <a:cubicBezTo>
                      <a:pt x="353406" y="404741"/>
                      <a:pt x="344938" y="404741"/>
                      <a:pt x="339076" y="401472"/>
                    </a:cubicBezTo>
                    <a:lnTo>
                      <a:pt x="264168" y="357666"/>
                    </a:lnTo>
                    <a:cubicBezTo>
                      <a:pt x="258305" y="354397"/>
                      <a:pt x="257654" y="349821"/>
                      <a:pt x="262865" y="346552"/>
                    </a:cubicBezTo>
                    <a:close/>
                    <a:moveTo>
                      <a:pt x="603075" y="151662"/>
                    </a:moveTo>
                    <a:cubicBezTo>
                      <a:pt x="607667" y="149047"/>
                      <a:pt x="616196" y="149047"/>
                      <a:pt x="621444" y="152316"/>
                    </a:cubicBezTo>
                    <a:lnTo>
                      <a:pt x="697541" y="196122"/>
                    </a:lnTo>
                    <a:cubicBezTo>
                      <a:pt x="703445" y="199391"/>
                      <a:pt x="703445" y="203968"/>
                      <a:pt x="699509" y="207237"/>
                    </a:cubicBezTo>
                    <a:lnTo>
                      <a:pt x="620788" y="252350"/>
                    </a:lnTo>
                    <a:cubicBezTo>
                      <a:pt x="615540" y="254965"/>
                      <a:pt x="607011" y="254311"/>
                      <a:pt x="601763" y="251696"/>
                    </a:cubicBezTo>
                    <a:lnTo>
                      <a:pt x="525666" y="207890"/>
                    </a:lnTo>
                    <a:cubicBezTo>
                      <a:pt x="520418" y="204621"/>
                      <a:pt x="519762" y="200045"/>
                      <a:pt x="524354" y="196776"/>
                    </a:cubicBezTo>
                    <a:close/>
                    <a:moveTo>
                      <a:pt x="864887" y="1886"/>
                    </a:moveTo>
                    <a:cubicBezTo>
                      <a:pt x="869463" y="-729"/>
                      <a:pt x="877961" y="-729"/>
                      <a:pt x="883844" y="2540"/>
                    </a:cubicBezTo>
                    <a:lnTo>
                      <a:pt x="959671" y="46346"/>
                    </a:lnTo>
                    <a:cubicBezTo>
                      <a:pt x="964901" y="49615"/>
                      <a:pt x="965554" y="54192"/>
                      <a:pt x="960325" y="56807"/>
                    </a:cubicBezTo>
                    <a:lnTo>
                      <a:pt x="882536" y="102574"/>
                    </a:lnTo>
                    <a:cubicBezTo>
                      <a:pt x="877961" y="105189"/>
                      <a:pt x="869463" y="104535"/>
                      <a:pt x="863580" y="101920"/>
                    </a:cubicBezTo>
                    <a:lnTo>
                      <a:pt x="787752" y="57461"/>
                    </a:lnTo>
                    <a:cubicBezTo>
                      <a:pt x="782523" y="54845"/>
                      <a:pt x="781869" y="49615"/>
                      <a:pt x="787098" y="470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771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E5BBDA-A5CF-9B40-8016-CAEDE967B1F3}"/>
              </a:ext>
            </a:extLst>
          </p:cNvPr>
          <p:cNvGrpSpPr/>
          <p:nvPr/>
        </p:nvGrpSpPr>
        <p:grpSpPr>
          <a:xfrm>
            <a:off x="2092796" y="602898"/>
            <a:ext cx="21543058" cy="13255527"/>
            <a:chOff x="2092796" y="602898"/>
            <a:chExt cx="21543058" cy="132555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7127D6-0C77-FD40-91DE-49B2BB2E0F3D}"/>
                </a:ext>
              </a:extLst>
            </p:cNvPr>
            <p:cNvSpPr txBox="1"/>
            <p:nvPr/>
          </p:nvSpPr>
          <p:spPr>
            <a:xfrm>
              <a:off x="6654910" y="688572"/>
              <a:ext cx="101281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EXECUTING A CLUB PLAN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9FB1F5-10F1-9B44-ADE2-1F713B6E09B6}"/>
                </a:ext>
              </a:extLst>
            </p:cNvPr>
            <p:cNvSpPr txBox="1"/>
            <p:nvPr/>
          </p:nvSpPr>
          <p:spPr>
            <a:xfrm>
              <a:off x="2092796" y="2409137"/>
              <a:ext cx="15381028" cy="1144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Conduct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planning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meetings or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discussions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during regular meetings.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oversight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at the President or Vice President level.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membership, marketing, and leadership a component of all activities.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Evaluate </a:t>
              </a:r>
              <a:r>
                <a:rPr lang="en-US" sz="54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plan on an ongoing basis during implementation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transitions to </a:t>
              </a:r>
              <a:r>
                <a:rPr lang="en-US" sz="5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next Lions year</a:t>
              </a:r>
              <a:r>
                <a:rPr lang="en-US" sz="5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50" name="Picture 249" descr="A close up of a sign&#10;&#10;Description automatically generated">
              <a:extLst>
                <a:ext uri="{FF2B5EF4-FFF2-40B4-BE49-F238E27FC236}">
                  <a16:creationId xmlns:a16="http://schemas.microsoft.com/office/drawing/2014/main" id="{DAC31F4A-9DBD-994F-ABF6-21A5926E9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817060B-ABF5-9445-913C-AEBF68BDD171}"/>
                </a:ext>
              </a:extLst>
            </p:cNvPr>
            <p:cNvGrpSpPr/>
            <p:nvPr/>
          </p:nvGrpSpPr>
          <p:grpSpPr>
            <a:xfrm>
              <a:off x="17473824" y="8011752"/>
              <a:ext cx="6101976" cy="5015676"/>
              <a:chOff x="12447281" y="4360356"/>
              <a:chExt cx="10409544" cy="7513320"/>
            </a:xfrm>
          </p:grpSpPr>
          <p:sp>
            <p:nvSpPr>
              <p:cNvPr id="252" name="Freeform 1">
                <a:extLst>
                  <a:ext uri="{FF2B5EF4-FFF2-40B4-BE49-F238E27FC236}">
                    <a16:creationId xmlns:a16="http://schemas.microsoft.com/office/drawing/2014/main" id="{86847B44-62E6-184B-80BF-BC9F7F825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8493" y="10663610"/>
                <a:ext cx="2752405" cy="758771"/>
              </a:xfrm>
              <a:custGeom>
                <a:avLst/>
                <a:gdLst>
                  <a:gd name="T0" fmla="*/ 4894 w 4895"/>
                  <a:gd name="T1" fmla="*/ 1350 h 1351"/>
                  <a:gd name="T2" fmla="*/ 0 w 4895"/>
                  <a:gd name="T3" fmla="*/ 1350 h 1351"/>
                  <a:gd name="T4" fmla="*/ 0 w 4895"/>
                  <a:gd name="T5" fmla="*/ 0 h 1351"/>
                  <a:gd name="T6" fmla="*/ 4894 w 4895"/>
                  <a:gd name="T7" fmla="*/ 0 h 1351"/>
                  <a:gd name="T8" fmla="*/ 4894 w 4895"/>
                  <a:gd name="T9" fmla="*/ 1350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5" h="1351">
                    <a:moveTo>
                      <a:pt x="4894" y="1350"/>
                    </a:moveTo>
                    <a:lnTo>
                      <a:pt x="0" y="1350"/>
                    </a:lnTo>
                    <a:lnTo>
                      <a:pt x="0" y="0"/>
                    </a:lnTo>
                    <a:lnTo>
                      <a:pt x="4894" y="0"/>
                    </a:lnTo>
                    <a:lnTo>
                      <a:pt x="4894" y="135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3" name="Freeform 2">
                <a:extLst>
                  <a:ext uri="{FF2B5EF4-FFF2-40B4-BE49-F238E27FC236}">
                    <a16:creationId xmlns:a16="http://schemas.microsoft.com/office/drawing/2014/main" id="{6A07299D-7ECC-F04C-9863-529F035CB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0270" y="11422381"/>
                <a:ext cx="7451329" cy="451295"/>
              </a:xfrm>
              <a:custGeom>
                <a:avLst/>
                <a:gdLst>
                  <a:gd name="T0" fmla="*/ 13249 w 13250"/>
                  <a:gd name="T1" fmla="*/ 802 h 803"/>
                  <a:gd name="T2" fmla="*/ 0 w 13250"/>
                  <a:gd name="T3" fmla="*/ 802 h 803"/>
                  <a:gd name="T4" fmla="*/ 0 w 13250"/>
                  <a:gd name="T5" fmla="*/ 455 h 803"/>
                  <a:gd name="T6" fmla="*/ 0 w 13250"/>
                  <a:gd name="T7" fmla="*/ 455 h 803"/>
                  <a:gd name="T8" fmla="*/ 455 w 13250"/>
                  <a:gd name="T9" fmla="*/ 0 h 803"/>
                  <a:gd name="T10" fmla="*/ 12794 w 13250"/>
                  <a:gd name="T11" fmla="*/ 0 h 803"/>
                  <a:gd name="T12" fmla="*/ 12794 w 13250"/>
                  <a:gd name="T13" fmla="*/ 0 h 803"/>
                  <a:gd name="T14" fmla="*/ 13249 w 13250"/>
                  <a:gd name="T15" fmla="*/ 455 h 803"/>
                  <a:gd name="T16" fmla="*/ 13249 w 13250"/>
                  <a:gd name="T17" fmla="*/ 802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50" h="803">
                    <a:moveTo>
                      <a:pt x="13249" y="802"/>
                    </a:moveTo>
                    <a:lnTo>
                      <a:pt x="0" y="802"/>
                    </a:lnTo>
                    <a:lnTo>
                      <a:pt x="0" y="455"/>
                    </a:lnTo>
                    <a:lnTo>
                      <a:pt x="0" y="455"/>
                    </a:lnTo>
                    <a:cubicBezTo>
                      <a:pt x="0" y="204"/>
                      <a:pt x="203" y="0"/>
                      <a:pt x="455" y="0"/>
                    </a:cubicBezTo>
                    <a:lnTo>
                      <a:pt x="12794" y="0"/>
                    </a:lnTo>
                    <a:lnTo>
                      <a:pt x="12794" y="0"/>
                    </a:lnTo>
                    <a:cubicBezTo>
                      <a:pt x="13046" y="0"/>
                      <a:pt x="13249" y="204"/>
                      <a:pt x="13249" y="455"/>
                    </a:cubicBezTo>
                    <a:lnTo>
                      <a:pt x="13249" y="80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4" name="Freeform 3">
                <a:extLst>
                  <a:ext uri="{FF2B5EF4-FFF2-40B4-BE49-F238E27FC236}">
                    <a16:creationId xmlns:a16="http://schemas.microsoft.com/office/drawing/2014/main" id="{4FF02EAB-AEFA-5E4A-B5B0-AFA2EE182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7199" y="4370274"/>
                <a:ext cx="10392186" cy="6295816"/>
              </a:xfrm>
              <a:custGeom>
                <a:avLst/>
                <a:gdLst>
                  <a:gd name="T0" fmla="*/ 17897 w 18479"/>
                  <a:gd name="T1" fmla="*/ 11194 h 11195"/>
                  <a:gd name="T2" fmla="*/ 581 w 18479"/>
                  <a:gd name="T3" fmla="*/ 11194 h 11195"/>
                  <a:gd name="T4" fmla="*/ 581 w 18479"/>
                  <a:gd name="T5" fmla="*/ 11194 h 11195"/>
                  <a:gd name="T6" fmla="*/ 0 w 18479"/>
                  <a:gd name="T7" fmla="*/ 10613 h 11195"/>
                  <a:gd name="T8" fmla="*/ 0 w 18479"/>
                  <a:gd name="T9" fmla="*/ 581 h 11195"/>
                  <a:gd name="T10" fmla="*/ 0 w 18479"/>
                  <a:gd name="T11" fmla="*/ 581 h 11195"/>
                  <a:gd name="T12" fmla="*/ 581 w 18479"/>
                  <a:gd name="T13" fmla="*/ 0 h 11195"/>
                  <a:gd name="T14" fmla="*/ 17897 w 18479"/>
                  <a:gd name="T15" fmla="*/ 0 h 11195"/>
                  <a:gd name="T16" fmla="*/ 17897 w 18479"/>
                  <a:gd name="T17" fmla="*/ 0 h 11195"/>
                  <a:gd name="T18" fmla="*/ 18478 w 18479"/>
                  <a:gd name="T19" fmla="*/ 581 h 11195"/>
                  <a:gd name="T20" fmla="*/ 18478 w 18479"/>
                  <a:gd name="T21" fmla="*/ 10613 h 11195"/>
                  <a:gd name="T22" fmla="*/ 18478 w 18479"/>
                  <a:gd name="T23" fmla="*/ 10613 h 11195"/>
                  <a:gd name="T24" fmla="*/ 17897 w 18479"/>
                  <a:gd name="T25" fmla="*/ 11194 h 11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79" h="11195">
                    <a:moveTo>
                      <a:pt x="17897" y="11194"/>
                    </a:moveTo>
                    <a:lnTo>
                      <a:pt x="581" y="11194"/>
                    </a:lnTo>
                    <a:lnTo>
                      <a:pt x="581" y="11194"/>
                    </a:lnTo>
                    <a:cubicBezTo>
                      <a:pt x="260" y="11194"/>
                      <a:pt x="0" y="10934"/>
                      <a:pt x="0" y="10613"/>
                    </a:cubicBezTo>
                    <a:lnTo>
                      <a:pt x="0" y="581"/>
                    </a:lnTo>
                    <a:lnTo>
                      <a:pt x="0" y="581"/>
                    </a:lnTo>
                    <a:cubicBezTo>
                      <a:pt x="0" y="260"/>
                      <a:pt x="260" y="0"/>
                      <a:pt x="581" y="0"/>
                    </a:cubicBezTo>
                    <a:lnTo>
                      <a:pt x="17897" y="0"/>
                    </a:lnTo>
                    <a:lnTo>
                      <a:pt x="17897" y="0"/>
                    </a:lnTo>
                    <a:cubicBezTo>
                      <a:pt x="18218" y="0"/>
                      <a:pt x="18478" y="260"/>
                      <a:pt x="18478" y="581"/>
                    </a:cubicBezTo>
                    <a:lnTo>
                      <a:pt x="18478" y="10613"/>
                    </a:lnTo>
                    <a:lnTo>
                      <a:pt x="18478" y="10613"/>
                    </a:lnTo>
                    <a:cubicBezTo>
                      <a:pt x="18478" y="10934"/>
                      <a:pt x="18218" y="11194"/>
                      <a:pt x="17897" y="1119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5" name="Freeform 4">
                <a:extLst>
                  <a:ext uri="{FF2B5EF4-FFF2-40B4-BE49-F238E27FC236}">
                    <a16:creationId xmlns:a16="http://schemas.microsoft.com/office/drawing/2014/main" id="{A9DC21BB-AEF2-324D-B233-F6DB3CB4F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8493" y="10663610"/>
                <a:ext cx="2752405" cy="503368"/>
              </a:xfrm>
              <a:custGeom>
                <a:avLst/>
                <a:gdLst>
                  <a:gd name="T0" fmla="*/ 0 w 4895"/>
                  <a:gd name="T1" fmla="*/ 0 h 897"/>
                  <a:gd name="T2" fmla="*/ 11 w 4895"/>
                  <a:gd name="T3" fmla="*/ 896 h 897"/>
                  <a:gd name="T4" fmla="*/ 4894 w 4895"/>
                  <a:gd name="T5" fmla="*/ 0 h 897"/>
                  <a:gd name="T6" fmla="*/ 0 w 4895"/>
                  <a:gd name="T7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95" h="897">
                    <a:moveTo>
                      <a:pt x="0" y="0"/>
                    </a:moveTo>
                    <a:lnTo>
                      <a:pt x="11" y="896"/>
                    </a:lnTo>
                    <a:lnTo>
                      <a:pt x="48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6" name="Freeform 5">
                <a:extLst>
                  <a:ext uri="{FF2B5EF4-FFF2-40B4-BE49-F238E27FC236}">
                    <a16:creationId xmlns:a16="http://schemas.microsoft.com/office/drawing/2014/main" id="{EEAB64AD-CED3-9F42-9C22-9925FEDCA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7281" y="4360356"/>
                <a:ext cx="10409544" cy="6313173"/>
              </a:xfrm>
              <a:custGeom>
                <a:avLst/>
                <a:gdLst>
                  <a:gd name="T0" fmla="*/ 17471 w 18511"/>
                  <a:gd name="T1" fmla="*/ 11225 h 11226"/>
                  <a:gd name="T2" fmla="*/ 1039 w 18511"/>
                  <a:gd name="T3" fmla="*/ 11225 h 11226"/>
                  <a:gd name="T4" fmla="*/ 1039 w 18511"/>
                  <a:gd name="T5" fmla="*/ 11225 h 11226"/>
                  <a:gd name="T6" fmla="*/ 0 w 18511"/>
                  <a:gd name="T7" fmla="*/ 10186 h 11226"/>
                  <a:gd name="T8" fmla="*/ 0 w 18511"/>
                  <a:gd name="T9" fmla="*/ 1039 h 11226"/>
                  <a:gd name="T10" fmla="*/ 0 w 18511"/>
                  <a:gd name="T11" fmla="*/ 1039 h 11226"/>
                  <a:gd name="T12" fmla="*/ 1039 w 18511"/>
                  <a:gd name="T13" fmla="*/ 0 h 11226"/>
                  <a:gd name="T14" fmla="*/ 1039 w 18511"/>
                  <a:gd name="T15" fmla="*/ 0 h 11226"/>
                  <a:gd name="T16" fmla="*/ 1055 w 18511"/>
                  <a:gd name="T17" fmla="*/ 15 h 11226"/>
                  <a:gd name="T18" fmla="*/ 1055 w 18511"/>
                  <a:gd name="T19" fmla="*/ 15 h 11226"/>
                  <a:gd name="T20" fmla="*/ 1039 w 18511"/>
                  <a:gd name="T21" fmla="*/ 30 h 11226"/>
                  <a:gd name="T22" fmla="*/ 1039 w 18511"/>
                  <a:gd name="T23" fmla="*/ 30 h 11226"/>
                  <a:gd name="T24" fmla="*/ 31 w 18511"/>
                  <a:gd name="T25" fmla="*/ 1039 h 11226"/>
                  <a:gd name="T26" fmla="*/ 31 w 18511"/>
                  <a:gd name="T27" fmla="*/ 10186 h 11226"/>
                  <a:gd name="T28" fmla="*/ 31 w 18511"/>
                  <a:gd name="T29" fmla="*/ 10186 h 11226"/>
                  <a:gd name="T30" fmla="*/ 1039 w 18511"/>
                  <a:gd name="T31" fmla="*/ 11193 h 11226"/>
                  <a:gd name="T32" fmla="*/ 17471 w 18511"/>
                  <a:gd name="T33" fmla="*/ 11193 h 11226"/>
                  <a:gd name="T34" fmla="*/ 17471 w 18511"/>
                  <a:gd name="T35" fmla="*/ 11193 h 11226"/>
                  <a:gd name="T36" fmla="*/ 18479 w 18511"/>
                  <a:gd name="T37" fmla="*/ 10186 h 11226"/>
                  <a:gd name="T38" fmla="*/ 18479 w 18511"/>
                  <a:gd name="T39" fmla="*/ 1039 h 11226"/>
                  <a:gd name="T40" fmla="*/ 18479 w 18511"/>
                  <a:gd name="T41" fmla="*/ 1039 h 11226"/>
                  <a:gd name="T42" fmla="*/ 18494 w 18511"/>
                  <a:gd name="T43" fmla="*/ 1023 h 11226"/>
                  <a:gd name="T44" fmla="*/ 18494 w 18511"/>
                  <a:gd name="T45" fmla="*/ 1023 h 11226"/>
                  <a:gd name="T46" fmla="*/ 18510 w 18511"/>
                  <a:gd name="T47" fmla="*/ 1039 h 11226"/>
                  <a:gd name="T48" fmla="*/ 18510 w 18511"/>
                  <a:gd name="T49" fmla="*/ 10186 h 11226"/>
                  <a:gd name="T50" fmla="*/ 18510 w 18511"/>
                  <a:gd name="T51" fmla="*/ 10186 h 11226"/>
                  <a:gd name="T52" fmla="*/ 17471 w 18511"/>
                  <a:gd name="T53" fmla="*/ 11225 h 1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511" h="11226">
                    <a:moveTo>
                      <a:pt x="17471" y="11225"/>
                    </a:moveTo>
                    <a:lnTo>
                      <a:pt x="1039" y="11225"/>
                    </a:lnTo>
                    <a:lnTo>
                      <a:pt x="1039" y="11225"/>
                    </a:lnTo>
                    <a:cubicBezTo>
                      <a:pt x="466" y="11225"/>
                      <a:pt x="0" y="10759"/>
                      <a:pt x="0" y="10186"/>
                    </a:cubicBezTo>
                    <a:lnTo>
                      <a:pt x="0" y="1039"/>
                    </a:lnTo>
                    <a:lnTo>
                      <a:pt x="0" y="1039"/>
                    </a:lnTo>
                    <a:cubicBezTo>
                      <a:pt x="0" y="466"/>
                      <a:pt x="466" y="0"/>
                      <a:pt x="1039" y="0"/>
                    </a:cubicBezTo>
                    <a:lnTo>
                      <a:pt x="1039" y="0"/>
                    </a:lnTo>
                    <a:cubicBezTo>
                      <a:pt x="1048" y="0"/>
                      <a:pt x="1055" y="6"/>
                      <a:pt x="1055" y="15"/>
                    </a:cubicBezTo>
                    <a:lnTo>
                      <a:pt x="1055" y="15"/>
                    </a:lnTo>
                    <a:cubicBezTo>
                      <a:pt x="1055" y="24"/>
                      <a:pt x="1048" y="30"/>
                      <a:pt x="1039" y="30"/>
                    </a:cubicBezTo>
                    <a:lnTo>
                      <a:pt x="1039" y="30"/>
                    </a:lnTo>
                    <a:cubicBezTo>
                      <a:pt x="483" y="30"/>
                      <a:pt x="31" y="483"/>
                      <a:pt x="31" y="1039"/>
                    </a:cubicBezTo>
                    <a:lnTo>
                      <a:pt x="31" y="10186"/>
                    </a:lnTo>
                    <a:lnTo>
                      <a:pt x="31" y="10186"/>
                    </a:lnTo>
                    <a:cubicBezTo>
                      <a:pt x="31" y="10741"/>
                      <a:pt x="483" y="11193"/>
                      <a:pt x="1039" y="11193"/>
                    </a:cubicBezTo>
                    <a:lnTo>
                      <a:pt x="17471" y="11193"/>
                    </a:lnTo>
                    <a:lnTo>
                      <a:pt x="17471" y="11193"/>
                    </a:lnTo>
                    <a:cubicBezTo>
                      <a:pt x="18027" y="11193"/>
                      <a:pt x="18479" y="10741"/>
                      <a:pt x="18479" y="10186"/>
                    </a:cubicBezTo>
                    <a:lnTo>
                      <a:pt x="18479" y="1039"/>
                    </a:lnTo>
                    <a:lnTo>
                      <a:pt x="18479" y="1039"/>
                    </a:lnTo>
                    <a:cubicBezTo>
                      <a:pt x="18479" y="1030"/>
                      <a:pt x="18486" y="1023"/>
                      <a:pt x="18494" y="1023"/>
                    </a:cubicBezTo>
                    <a:lnTo>
                      <a:pt x="18494" y="1023"/>
                    </a:lnTo>
                    <a:cubicBezTo>
                      <a:pt x="18503" y="1023"/>
                      <a:pt x="18510" y="1030"/>
                      <a:pt x="18510" y="1039"/>
                    </a:cubicBezTo>
                    <a:lnTo>
                      <a:pt x="18510" y="10186"/>
                    </a:lnTo>
                    <a:lnTo>
                      <a:pt x="18510" y="10186"/>
                    </a:lnTo>
                    <a:cubicBezTo>
                      <a:pt x="18510" y="10759"/>
                      <a:pt x="18044" y="11225"/>
                      <a:pt x="17471" y="1122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7" name="Freeform 6">
                <a:extLst>
                  <a:ext uri="{FF2B5EF4-FFF2-40B4-BE49-F238E27FC236}">
                    <a16:creationId xmlns:a16="http://schemas.microsoft.com/office/drawing/2014/main" id="{1A26A347-7A18-0645-921C-C2E123010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8344" y="11414942"/>
                <a:ext cx="198371" cy="17357"/>
              </a:xfrm>
              <a:custGeom>
                <a:avLst/>
                <a:gdLst>
                  <a:gd name="T0" fmla="*/ 336 w 353"/>
                  <a:gd name="T1" fmla="*/ 31 h 32"/>
                  <a:gd name="T2" fmla="*/ 15 w 353"/>
                  <a:gd name="T3" fmla="*/ 31 h 32"/>
                  <a:gd name="T4" fmla="*/ 15 w 353"/>
                  <a:gd name="T5" fmla="*/ 31 h 32"/>
                  <a:gd name="T6" fmla="*/ 0 w 353"/>
                  <a:gd name="T7" fmla="*/ 15 h 32"/>
                  <a:gd name="T8" fmla="*/ 0 w 353"/>
                  <a:gd name="T9" fmla="*/ 15 h 32"/>
                  <a:gd name="T10" fmla="*/ 15 w 353"/>
                  <a:gd name="T11" fmla="*/ 0 h 32"/>
                  <a:gd name="T12" fmla="*/ 336 w 353"/>
                  <a:gd name="T13" fmla="*/ 0 h 32"/>
                  <a:gd name="T14" fmla="*/ 336 w 353"/>
                  <a:gd name="T15" fmla="*/ 0 h 32"/>
                  <a:gd name="T16" fmla="*/ 352 w 353"/>
                  <a:gd name="T17" fmla="*/ 15 h 32"/>
                  <a:gd name="T18" fmla="*/ 352 w 353"/>
                  <a:gd name="T19" fmla="*/ 15 h 32"/>
                  <a:gd name="T20" fmla="*/ 336 w 353"/>
                  <a:gd name="T2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2">
                    <a:moveTo>
                      <a:pt x="336" y="31"/>
                    </a:moveTo>
                    <a:lnTo>
                      <a:pt x="15" y="31"/>
                    </a:lnTo>
                    <a:lnTo>
                      <a:pt x="15" y="31"/>
                    </a:lnTo>
                    <a:cubicBezTo>
                      <a:pt x="7" y="31"/>
                      <a:pt x="0" y="24"/>
                      <a:pt x="0" y="15"/>
                    </a:cubicBezTo>
                    <a:lnTo>
                      <a:pt x="0" y="15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336" y="0"/>
                    </a:lnTo>
                    <a:lnTo>
                      <a:pt x="336" y="0"/>
                    </a:lnTo>
                    <a:cubicBezTo>
                      <a:pt x="345" y="0"/>
                      <a:pt x="352" y="7"/>
                      <a:pt x="352" y="15"/>
                    </a:cubicBezTo>
                    <a:lnTo>
                      <a:pt x="352" y="15"/>
                    </a:lnTo>
                    <a:cubicBezTo>
                      <a:pt x="352" y="24"/>
                      <a:pt x="345" y="31"/>
                      <a:pt x="336" y="31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8" name="Freeform 7">
                <a:extLst>
                  <a:ext uri="{FF2B5EF4-FFF2-40B4-BE49-F238E27FC236}">
                    <a16:creationId xmlns:a16="http://schemas.microsoft.com/office/drawing/2014/main" id="{F912A925-7AE6-004B-9E60-8DC4A8B6E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2749" y="11414943"/>
                <a:ext cx="4393929" cy="362028"/>
              </a:xfrm>
              <a:custGeom>
                <a:avLst/>
                <a:gdLst>
                  <a:gd name="T0" fmla="*/ 17 w 7816"/>
                  <a:gd name="T1" fmla="*/ 644 h 645"/>
                  <a:gd name="T2" fmla="*/ 17 w 7816"/>
                  <a:gd name="T3" fmla="*/ 644 h 645"/>
                  <a:gd name="T4" fmla="*/ 13 w 7816"/>
                  <a:gd name="T5" fmla="*/ 644 h 645"/>
                  <a:gd name="T6" fmla="*/ 13 w 7816"/>
                  <a:gd name="T7" fmla="*/ 644 h 645"/>
                  <a:gd name="T8" fmla="*/ 2 w 7816"/>
                  <a:gd name="T9" fmla="*/ 625 h 645"/>
                  <a:gd name="T10" fmla="*/ 2 w 7816"/>
                  <a:gd name="T11" fmla="*/ 625 h 645"/>
                  <a:gd name="T12" fmla="*/ 796 w 7816"/>
                  <a:gd name="T13" fmla="*/ 0 h 645"/>
                  <a:gd name="T14" fmla="*/ 7799 w 7816"/>
                  <a:gd name="T15" fmla="*/ 0 h 645"/>
                  <a:gd name="T16" fmla="*/ 7799 w 7816"/>
                  <a:gd name="T17" fmla="*/ 0 h 645"/>
                  <a:gd name="T18" fmla="*/ 7815 w 7816"/>
                  <a:gd name="T19" fmla="*/ 15 h 645"/>
                  <a:gd name="T20" fmla="*/ 7815 w 7816"/>
                  <a:gd name="T21" fmla="*/ 15 h 645"/>
                  <a:gd name="T22" fmla="*/ 7799 w 7816"/>
                  <a:gd name="T23" fmla="*/ 31 h 645"/>
                  <a:gd name="T24" fmla="*/ 796 w 7816"/>
                  <a:gd name="T25" fmla="*/ 31 h 645"/>
                  <a:gd name="T26" fmla="*/ 796 w 7816"/>
                  <a:gd name="T27" fmla="*/ 31 h 645"/>
                  <a:gd name="T28" fmla="*/ 32 w 7816"/>
                  <a:gd name="T29" fmla="*/ 632 h 645"/>
                  <a:gd name="T30" fmla="*/ 32 w 7816"/>
                  <a:gd name="T31" fmla="*/ 632 h 645"/>
                  <a:gd name="T32" fmla="*/ 17 w 7816"/>
                  <a:gd name="T33" fmla="*/ 64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16" h="645">
                    <a:moveTo>
                      <a:pt x="17" y="644"/>
                    </a:moveTo>
                    <a:lnTo>
                      <a:pt x="17" y="644"/>
                    </a:lnTo>
                    <a:cubicBezTo>
                      <a:pt x="16" y="644"/>
                      <a:pt x="14" y="644"/>
                      <a:pt x="13" y="644"/>
                    </a:cubicBezTo>
                    <a:lnTo>
                      <a:pt x="13" y="644"/>
                    </a:lnTo>
                    <a:cubicBezTo>
                      <a:pt x="5" y="642"/>
                      <a:pt x="0" y="633"/>
                      <a:pt x="2" y="625"/>
                    </a:cubicBezTo>
                    <a:lnTo>
                      <a:pt x="2" y="625"/>
                    </a:lnTo>
                    <a:cubicBezTo>
                      <a:pt x="90" y="257"/>
                      <a:pt x="417" y="0"/>
                      <a:pt x="796" y="0"/>
                    </a:cubicBezTo>
                    <a:lnTo>
                      <a:pt x="7799" y="0"/>
                    </a:lnTo>
                    <a:lnTo>
                      <a:pt x="7799" y="0"/>
                    </a:lnTo>
                    <a:cubicBezTo>
                      <a:pt x="7808" y="0"/>
                      <a:pt x="7815" y="7"/>
                      <a:pt x="7815" y="15"/>
                    </a:cubicBezTo>
                    <a:lnTo>
                      <a:pt x="7815" y="15"/>
                    </a:lnTo>
                    <a:cubicBezTo>
                      <a:pt x="7815" y="24"/>
                      <a:pt x="7808" y="31"/>
                      <a:pt x="7799" y="31"/>
                    </a:cubicBezTo>
                    <a:lnTo>
                      <a:pt x="796" y="31"/>
                    </a:lnTo>
                    <a:lnTo>
                      <a:pt x="796" y="31"/>
                    </a:lnTo>
                    <a:cubicBezTo>
                      <a:pt x="431" y="31"/>
                      <a:pt x="117" y="278"/>
                      <a:pt x="32" y="632"/>
                    </a:cubicBezTo>
                    <a:lnTo>
                      <a:pt x="32" y="632"/>
                    </a:lnTo>
                    <a:cubicBezTo>
                      <a:pt x="30" y="640"/>
                      <a:pt x="24" y="644"/>
                      <a:pt x="17" y="644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9" name="Freeform 8">
                <a:extLst>
                  <a:ext uri="{FF2B5EF4-FFF2-40B4-BE49-F238E27FC236}">
                    <a16:creationId xmlns:a16="http://schemas.microsoft.com/office/drawing/2014/main" id="{E33C41F6-13A9-2042-ABEC-C0F1CC3C6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6746" y="4739742"/>
                <a:ext cx="9670610" cy="5556881"/>
              </a:xfrm>
              <a:custGeom>
                <a:avLst/>
                <a:gdLst>
                  <a:gd name="T0" fmla="*/ 17199 w 17200"/>
                  <a:gd name="T1" fmla="*/ 9880 h 9881"/>
                  <a:gd name="T2" fmla="*/ 0 w 17200"/>
                  <a:gd name="T3" fmla="*/ 9880 h 9881"/>
                  <a:gd name="T4" fmla="*/ 0 w 17200"/>
                  <a:gd name="T5" fmla="*/ 0 h 9881"/>
                  <a:gd name="T6" fmla="*/ 17199 w 17200"/>
                  <a:gd name="T7" fmla="*/ 0 h 9881"/>
                  <a:gd name="T8" fmla="*/ 17199 w 17200"/>
                  <a:gd name="T9" fmla="*/ 9880 h 9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00" h="9881">
                    <a:moveTo>
                      <a:pt x="17199" y="9880"/>
                    </a:moveTo>
                    <a:lnTo>
                      <a:pt x="0" y="9880"/>
                    </a:lnTo>
                    <a:lnTo>
                      <a:pt x="0" y="0"/>
                    </a:lnTo>
                    <a:lnTo>
                      <a:pt x="17199" y="0"/>
                    </a:lnTo>
                    <a:lnTo>
                      <a:pt x="17199" y="98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0" name="Freeform 9">
                <a:extLst>
                  <a:ext uri="{FF2B5EF4-FFF2-40B4-BE49-F238E27FC236}">
                    <a16:creationId xmlns:a16="http://schemas.microsoft.com/office/drawing/2014/main" id="{757D663E-2E38-5546-A404-5DF402FE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6746" y="4739741"/>
                <a:ext cx="9670610" cy="327313"/>
              </a:xfrm>
              <a:custGeom>
                <a:avLst/>
                <a:gdLst>
                  <a:gd name="T0" fmla="*/ 17199 w 17200"/>
                  <a:gd name="T1" fmla="*/ 581 h 582"/>
                  <a:gd name="T2" fmla="*/ 0 w 17200"/>
                  <a:gd name="T3" fmla="*/ 581 h 582"/>
                  <a:gd name="T4" fmla="*/ 0 w 17200"/>
                  <a:gd name="T5" fmla="*/ 0 h 582"/>
                  <a:gd name="T6" fmla="*/ 17199 w 17200"/>
                  <a:gd name="T7" fmla="*/ 0 h 582"/>
                  <a:gd name="T8" fmla="*/ 17199 w 17200"/>
                  <a:gd name="T9" fmla="*/ 5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00" h="582">
                    <a:moveTo>
                      <a:pt x="17199" y="581"/>
                    </a:moveTo>
                    <a:lnTo>
                      <a:pt x="0" y="581"/>
                    </a:lnTo>
                    <a:lnTo>
                      <a:pt x="0" y="0"/>
                    </a:lnTo>
                    <a:lnTo>
                      <a:pt x="17199" y="0"/>
                    </a:lnTo>
                    <a:lnTo>
                      <a:pt x="17199" y="581"/>
                    </a:lnTo>
                  </a:path>
                </a:pathLst>
              </a:custGeom>
              <a:solidFill>
                <a:srgbClr val="CBDC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1" name="Freeform 10">
                <a:extLst>
                  <a:ext uri="{FF2B5EF4-FFF2-40B4-BE49-F238E27FC236}">
                    <a16:creationId xmlns:a16="http://schemas.microsoft.com/office/drawing/2014/main" id="{4D04F2B8-4CE5-B040-8806-9876F6CF5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7057" y="5627453"/>
                <a:ext cx="7312470" cy="4669169"/>
              </a:xfrm>
              <a:custGeom>
                <a:avLst/>
                <a:gdLst>
                  <a:gd name="T0" fmla="*/ 13002 w 13003"/>
                  <a:gd name="T1" fmla="*/ 8301 h 8302"/>
                  <a:gd name="T2" fmla="*/ 0 w 13003"/>
                  <a:gd name="T3" fmla="*/ 8301 h 8302"/>
                  <a:gd name="T4" fmla="*/ 0 w 13003"/>
                  <a:gd name="T5" fmla="*/ 0 h 8302"/>
                  <a:gd name="T6" fmla="*/ 13002 w 13003"/>
                  <a:gd name="T7" fmla="*/ 0 h 8302"/>
                  <a:gd name="T8" fmla="*/ 13002 w 13003"/>
                  <a:gd name="T9" fmla="*/ 8301 h 8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03" h="8302">
                    <a:moveTo>
                      <a:pt x="13002" y="8301"/>
                    </a:moveTo>
                    <a:lnTo>
                      <a:pt x="0" y="8301"/>
                    </a:lnTo>
                    <a:lnTo>
                      <a:pt x="0" y="0"/>
                    </a:lnTo>
                    <a:lnTo>
                      <a:pt x="13002" y="0"/>
                    </a:lnTo>
                    <a:lnTo>
                      <a:pt x="13002" y="830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2" name="Freeform 11">
                <a:extLst>
                  <a:ext uri="{FF2B5EF4-FFF2-40B4-BE49-F238E27FC236}">
                    <a16:creationId xmlns:a16="http://schemas.microsoft.com/office/drawing/2014/main" id="{3CA712FF-299C-2745-956B-7C1CEDB8D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6746" y="5064574"/>
                <a:ext cx="9670610" cy="562880"/>
              </a:xfrm>
              <a:custGeom>
                <a:avLst/>
                <a:gdLst>
                  <a:gd name="T0" fmla="*/ 17199 w 17200"/>
                  <a:gd name="T1" fmla="*/ 998 h 999"/>
                  <a:gd name="T2" fmla="*/ 0 w 17200"/>
                  <a:gd name="T3" fmla="*/ 998 h 999"/>
                  <a:gd name="T4" fmla="*/ 0 w 17200"/>
                  <a:gd name="T5" fmla="*/ 0 h 999"/>
                  <a:gd name="T6" fmla="*/ 17199 w 17200"/>
                  <a:gd name="T7" fmla="*/ 0 h 999"/>
                  <a:gd name="T8" fmla="*/ 17199 w 17200"/>
                  <a:gd name="T9" fmla="*/ 998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00" h="999">
                    <a:moveTo>
                      <a:pt x="17199" y="998"/>
                    </a:moveTo>
                    <a:lnTo>
                      <a:pt x="0" y="998"/>
                    </a:lnTo>
                    <a:lnTo>
                      <a:pt x="0" y="0"/>
                    </a:lnTo>
                    <a:lnTo>
                      <a:pt x="17199" y="0"/>
                    </a:lnTo>
                    <a:lnTo>
                      <a:pt x="17199" y="99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3" name="Freeform 12">
                <a:extLst>
                  <a:ext uri="{FF2B5EF4-FFF2-40B4-BE49-F238E27FC236}">
                    <a16:creationId xmlns:a16="http://schemas.microsoft.com/office/drawing/2014/main" id="{61CC344F-E79C-CD4D-B279-6707366E5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7057" y="5186077"/>
                <a:ext cx="4731160" cy="295077"/>
              </a:xfrm>
              <a:custGeom>
                <a:avLst/>
                <a:gdLst>
                  <a:gd name="T0" fmla="*/ 8293 w 8414"/>
                  <a:gd name="T1" fmla="*/ 525 h 526"/>
                  <a:gd name="T2" fmla="*/ 121 w 8414"/>
                  <a:gd name="T3" fmla="*/ 525 h 526"/>
                  <a:gd name="T4" fmla="*/ 121 w 8414"/>
                  <a:gd name="T5" fmla="*/ 525 h 526"/>
                  <a:gd name="T6" fmla="*/ 0 w 8414"/>
                  <a:gd name="T7" fmla="*/ 404 h 526"/>
                  <a:gd name="T8" fmla="*/ 0 w 8414"/>
                  <a:gd name="T9" fmla="*/ 121 h 526"/>
                  <a:gd name="T10" fmla="*/ 0 w 8414"/>
                  <a:gd name="T11" fmla="*/ 121 h 526"/>
                  <a:gd name="T12" fmla="*/ 121 w 8414"/>
                  <a:gd name="T13" fmla="*/ 0 h 526"/>
                  <a:gd name="T14" fmla="*/ 8293 w 8414"/>
                  <a:gd name="T15" fmla="*/ 0 h 526"/>
                  <a:gd name="T16" fmla="*/ 8293 w 8414"/>
                  <a:gd name="T17" fmla="*/ 0 h 526"/>
                  <a:gd name="T18" fmla="*/ 8413 w 8414"/>
                  <a:gd name="T19" fmla="*/ 121 h 526"/>
                  <a:gd name="T20" fmla="*/ 8413 w 8414"/>
                  <a:gd name="T21" fmla="*/ 404 h 526"/>
                  <a:gd name="T22" fmla="*/ 8413 w 8414"/>
                  <a:gd name="T23" fmla="*/ 404 h 526"/>
                  <a:gd name="T24" fmla="*/ 8293 w 8414"/>
                  <a:gd name="T25" fmla="*/ 52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14" h="526">
                    <a:moveTo>
                      <a:pt x="8293" y="525"/>
                    </a:moveTo>
                    <a:lnTo>
                      <a:pt x="121" y="525"/>
                    </a:lnTo>
                    <a:lnTo>
                      <a:pt x="121" y="525"/>
                    </a:lnTo>
                    <a:cubicBezTo>
                      <a:pt x="54" y="525"/>
                      <a:pt x="0" y="470"/>
                      <a:pt x="0" y="404"/>
                    </a:cubicBezTo>
                    <a:lnTo>
                      <a:pt x="0" y="121"/>
                    </a:lnTo>
                    <a:lnTo>
                      <a:pt x="0" y="121"/>
                    </a:lnTo>
                    <a:cubicBezTo>
                      <a:pt x="0" y="54"/>
                      <a:pt x="54" y="0"/>
                      <a:pt x="121" y="0"/>
                    </a:cubicBezTo>
                    <a:lnTo>
                      <a:pt x="8293" y="0"/>
                    </a:lnTo>
                    <a:lnTo>
                      <a:pt x="8293" y="0"/>
                    </a:lnTo>
                    <a:cubicBezTo>
                      <a:pt x="8359" y="0"/>
                      <a:pt x="8413" y="54"/>
                      <a:pt x="8413" y="121"/>
                    </a:cubicBezTo>
                    <a:lnTo>
                      <a:pt x="8413" y="404"/>
                    </a:lnTo>
                    <a:lnTo>
                      <a:pt x="8413" y="404"/>
                    </a:lnTo>
                    <a:cubicBezTo>
                      <a:pt x="8413" y="470"/>
                      <a:pt x="8359" y="525"/>
                      <a:pt x="8293" y="525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Freeform 13">
                <a:extLst>
                  <a:ext uri="{FF2B5EF4-FFF2-40B4-BE49-F238E27FC236}">
                    <a16:creationId xmlns:a16="http://schemas.microsoft.com/office/drawing/2014/main" id="{7A486BA8-27F9-2E4F-9E52-FDAD9D191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2802" y="4819090"/>
                <a:ext cx="166135" cy="166135"/>
              </a:xfrm>
              <a:custGeom>
                <a:avLst/>
                <a:gdLst>
                  <a:gd name="T0" fmla="*/ 294 w 295"/>
                  <a:gd name="T1" fmla="*/ 146 h 295"/>
                  <a:gd name="T2" fmla="*/ 294 w 295"/>
                  <a:gd name="T3" fmla="*/ 146 h 295"/>
                  <a:gd name="T4" fmla="*/ 147 w 295"/>
                  <a:gd name="T5" fmla="*/ 294 h 295"/>
                  <a:gd name="T6" fmla="*/ 147 w 295"/>
                  <a:gd name="T7" fmla="*/ 294 h 295"/>
                  <a:gd name="T8" fmla="*/ 0 w 295"/>
                  <a:gd name="T9" fmla="*/ 146 h 295"/>
                  <a:gd name="T10" fmla="*/ 0 w 295"/>
                  <a:gd name="T11" fmla="*/ 146 h 295"/>
                  <a:gd name="T12" fmla="*/ 147 w 295"/>
                  <a:gd name="T13" fmla="*/ 0 h 295"/>
                  <a:gd name="T14" fmla="*/ 147 w 295"/>
                  <a:gd name="T15" fmla="*/ 0 h 295"/>
                  <a:gd name="T16" fmla="*/ 294 w 295"/>
                  <a:gd name="T17" fmla="*/ 14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295">
                    <a:moveTo>
                      <a:pt x="294" y="146"/>
                    </a:moveTo>
                    <a:lnTo>
                      <a:pt x="294" y="146"/>
                    </a:lnTo>
                    <a:cubicBezTo>
                      <a:pt x="294" y="228"/>
                      <a:pt x="228" y="294"/>
                      <a:pt x="147" y="294"/>
                    </a:cubicBezTo>
                    <a:lnTo>
                      <a:pt x="147" y="294"/>
                    </a:lnTo>
                    <a:cubicBezTo>
                      <a:pt x="66" y="294"/>
                      <a:pt x="0" y="228"/>
                      <a:pt x="0" y="146"/>
                    </a:cubicBezTo>
                    <a:lnTo>
                      <a:pt x="0" y="146"/>
                    </a:lnTo>
                    <a:cubicBezTo>
                      <a:pt x="0" y="65"/>
                      <a:pt x="66" y="0"/>
                      <a:pt x="147" y="0"/>
                    </a:cubicBezTo>
                    <a:lnTo>
                      <a:pt x="147" y="0"/>
                    </a:lnTo>
                    <a:cubicBezTo>
                      <a:pt x="228" y="0"/>
                      <a:pt x="294" y="65"/>
                      <a:pt x="294" y="14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Freeform 14">
                <a:extLst>
                  <a:ext uri="{FF2B5EF4-FFF2-40B4-BE49-F238E27FC236}">
                    <a16:creationId xmlns:a16="http://schemas.microsoft.com/office/drawing/2014/main" id="{2BB0D12D-61D9-FF48-88BB-46A590235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5726" y="4819090"/>
                <a:ext cx="166135" cy="166135"/>
              </a:xfrm>
              <a:custGeom>
                <a:avLst/>
                <a:gdLst>
                  <a:gd name="T0" fmla="*/ 295 w 296"/>
                  <a:gd name="T1" fmla="*/ 146 h 295"/>
                  <a:gd name="T2" fmla="*/ 295 w 296"/>
                  <a:gd name="T3" fmla="*/ 146 h 295"/>
                  <a:gd name="T4" fmla="*/ 147 w 296"/>
                  <a:gd name="T5" fmla="*/ 294 h 295"/>
                  <a:gd name="T6" fmla="*/ 147 w 296"/>
                  <a:gd name="T7" fmla="*/ 294 h 295"/>
                  <a:gd name="T8" fmla="*/ 0 w 296"/>
                  <a:gd name="T9" fmla="*/ 146 h 295"/>
                  <a:gd name="T10" fmla="*/ 0 w 296"/>
                  <a:gd name="T11" fmla="*/ 146 h 295"/>
                  <a:gd name="T12" fmla="*/ 147 w 296"/>
                  <a:gd name="T13" fmla="*/ 0 h 295"/>
                  <a:gd name="T14" fmla="*/ 147 w 296"/>
                  <a:gd name="T15" fmla="*/ 0 h 295"/>
                  <a:gd name="T16" fmla="*/ 295 w 296"/>
                  <a:gd name="T17" fmla="*/ 14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" h="295">
                    <a:moveTo>
                      <a:pt x="295" y="146"/>
                    </a:moveTo>
                    <a:lnTo>
                      <a:pt x="295" y="146"/>
                    </a:lnTo>
                    <a:cubicBezTo>
                      <a:pt x="295" y="228"/>
                      <a:pt x="228" y="294"/>
                      <a:pt x="147" y="294"/>
                    </a:cubicBezTo>
                    <a:lnTo>
                      <a:pt x="147" y="294"/>
                    </a:lnTo>
                    <a:cubicBezTo>
                      <a:pt x="66" y="294"/>
                      <a:pt x="0" y="228"/>
                      <a:pt x="0" y="146"/>
                    </a:cubicBezTo>
                    <a:lnTo>
                      <a:pt x="0" y="146"/>
                    </a:lnTo>
                    <a:cubicBezTo>
                      <a:pt x="0" y="65"/>
                      <a:pt x="66" y="0"/>
                      <a:pt x="147" y="0"/>
                    </a:cubicBezTo>
                    <a:lnTo>
                      <a:pt x="147" y="0"/>
                    </a:lnTo>
                    <a:cubicBezTo>
                      <a:pt x="228" y="0"/>
                      <a:pt x="295" y="65"/>
                      <a:pt x="295" y="14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6" name="Freeform 15">
                <a:extLst>
                  <a:ext uri="{FF2B5EF4-FFF2-40B4-BE49-F238E27FC236}">
                    <a16:creationId xmlns:a16="http://schemas.microsoft.com/office/drawing/2014/main" id="{632E8EC4-8757-C647-83CB-44518F24F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1129" y="4819090"/>
                <a:ext cx="166137" cy="166135"/>
              </a:xfrm>
              <a:custGeom>
                <a:avLst/>
                <a:gdLst>
                  <a:gd name="T0" fmla="*/ 295 w 296"/>
                  <a:gd name="T1" fmla="*/ 146 h 295"/>
                  <a:gd name="T2" fmla="*/ 295 w 296"/>
                  <a:gd name="T3" fmla="*/ 146 h 295"/>
                  <a:gd name="T4" fmla="*/ 147 w 296"/>
                  <a:gd name="T5" fmla="*/ 294 h 295"/>
                  <a:gd name="T6" fmla="*/ 147 w 296"/>
                  <a:gd name="T7" fmla="*/ 294 h 295"/>
                  <a:gd name="T8" fmla="*/ 0 w 296"/>
                  <a:gd name="T9" fmla="*/ 146 h 295"/>
                  <a:gd name="T10" fmla="*/ 0 w 296"/>
                  <a:gd name="T11" fmla="*/ 146 h 295"/>
                  <a:gd name="T12" fmla="*/ 147 w 296"/>
                  <a:gd name="T13" fmla="*/ 0 h 295"/>
                  <a:gd name="T14" fmla="*/ 147 w 296"/>
                  <a:gd name="T15" fmla="*/ 0 h 295"/>
                  <a:gd name="T16" fmla="*/ 295 w 296"/>
                  <a:gd name="T17" fmla="*/ 14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" h="295">
                    <a:moveTo>
                      <a:pt x="295" y="146"/>
                    </a:moveTo>
                    <a:lnTo>
                      <a:pt x="295" y="146"/>
                    </a:lnTo>
                    <a:cubicBezTo>
                      <a:pt x="295" y="228"/>
                      <a:pt x="228" y="294"/>
                      <a:pt x="147" y="294"/>
                    </a:cubicBezTo>
                    <a:lnTo>
                      <a:pt x="147" y="294"/>
                    </a:lnTo>
                    <a:cubicBezTo>
                      <a:pt x="66" y="294"/>
                      <a:pt x="0" y="228"/>
                      <a:pt x="0" y="146"/>
                    </a:cubicBezTo>
                    <a:lnTo>
                      <a:pt x="0" y="146"/>
                    </a:lnTo>
                    <a:cubicBezTo>
                      <a:pt x="0" y="65"/>
                      <a:pt x="66" y="0"/>
                      <a:pt x="147" y="0"/>
                    </a:cubicBezTo>
                    <a:lnTo>
                      <a:pt x="147" y="0"/>
                    </a:lnTo>
                    <a:cubicBezTo>
                      <a:pt x="228" y="0"/>
                      <a:pt x="295" y="65"/>
                      <a:pt x="295" y="1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7" name="Freeform 16">
                <a:extLst>
                  <a:ext uri="{FF2B5EF4-FFF2-40B4-BE49-F238E27FC236}">
                    <a16:creationId xmlns:a16="http://schemas.microsoft.com/office/drawing/2014/main" id="{E3A96441-8286-A94C-8B27-7510016D3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6251" y="5186077"/>
                <a:ext cx="295078" cy="295077"/>
              </a:xfrm>
              <a:custGeom>
                <a:avLst/>
                <a:gdLst>
                  <a:gd name="T0" fmla="*/ 0 w 525"/>
                  <a:gd name="T1" fmla="*/ 262 h 526"/>
                  <a:gd name="T2" fmla="*/ 0 w 525"/>
                  <a:gd name="T3" fmla="*/ 262 h 526"/>
                  <a:gd name="T4" fmla="*/ 262 w 525"/>
                  <a:gd name="T5" fmla="*/ 0 h 526"/>
                  <a:gd name="T6" fmla="*/ 262 w 525"/>
                  <a:gd name="T7" fmla="*/ 0 h 526"/>
                  <a:gd name="T8" fmla="*/ 524 w 525"/>
                  <a:gd name="T9" fmla="*/ 262 h 526"/>
                  <a:gd name="T10" fmla="*/ 524 w 525"/>
                  <a:gd name="T11" fmla="*/ 262 h 526"/>
                  <a:gd name="T12" fmla="*/ 262 w 525"/>
                  <a:gd name="T13" fmla="*/ 525 h 526"/>
                  <a:gd name="T14" fmla="*/ 262 w 525"/>
                  <a:gd name="T15" fmla="*/ 525 h 526"/>
                  <a:gd name="T16" fmla="*/ 0 w 525"/>
                  <a:gd name="T17" fmla="*/ 262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526">
                    <a:moveTo>
                      <a:pt x="0" y="262"/>
                    </a:moveTo>
                    <a:lnTo>
                      <a:pt x="0" y="262"/>
                    </a:lnTo>
                    <a:cubicBezTo>
                      <a:pt x="0" y="117"/>
                      <a:pt x="117" y="0"/>
                      <a:pt x="262" y="0"/>
                    </a:cubicBezTo>
                    <a:lnTo>
                      <a:pt x="262" y="0"/>
                    </a:lnTo>
                    <a:cubicBezTo>
                      <a:pt x="407" y="0"/>
                      <a:pt x="524" y="117"/>
                      <a:pt x="524" y="262"/>
                    </a:cubicBezTo>
                    <a:lnTo>
                      <a:pt x="524" y="262"/>
                    </a:lnTo>
                    <a:cubicBezTo>
                      <a:pt x="524" y="407"/>
                      <a:pt x="407" y="525"/>
                      <a:pt x="262" y="525"/>
                    </a:cubicBezTo>
                    <a:lnTo>
                      <a:pt x="262" y="525"/>
                    </a:lnTo>
                    <a:cubicBezTo>
                      <a:pt x="117" y="525"/>
                      <a:pt x="0" y="407"/>
                      <a:pt x="0" y="262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8" name="Freeform 17">
                <a:extLst>
                  <a:ext uri="{FF2B5EF4-FFF2-40B4-BE49-F238E27FC236}">
                    <a16:creationId xmlns:a16="http://schemas.microsoft.com/office/drawing/2014/main" id="{2D10E7BF-1620-7C45-980B-4C7B34C0D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7046" y="5627453"/>
                <a:ext cx="1180310" cy="4669169"/>
              </a:xfrm>
              <a:custGeom>
                <a:avLst/>
                <a:gdLst>
                  <a:gd name="T0" fmla="*/ 0 w 2099"/>
                  <a:gd name="T1" fmla="*/ 8301 h 8302"/>
                  <a:gd name="T2" fmla="*/ 2098 w 2099"/>
                  <a:gd name="T3" fmla="*/ 8301 h 8302"/>
                  <a:gd name="T4" fmla="*/ 2098 w 2099"/>
                  <a:gd name="T5" fmla="*/ 0 h 8302"/>
                  <a:gd name="T6" fmla="*/ 0 w 2099"/>
                  <a:gd name="T7" fmla="*/ 0 h 8302"/>
                  <a:gd name="T8" fmla="*/ 0 w 2099"/>
                  <a:gd name="T9" fmla="*/ 8301 h 8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9" h="8302">
                    <a:moveTo>
                      <a:pt x="0" y="8301"/>
                    </a:moveTo>
                    <a:lnTo>
                      <a:pt x="2098" y="8301"/>
                    </a:lnTo>
                    <a:lnTo>
                      <a:pt x="2098" y="0"/>
                    </a:lnTo>
                    <a:lnTo>
                      <a:pt x="0" y="0"/>
                    </a:lnTo>
                    <a:lnTo>
                      <a:pt x="0" y="8301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9" name="Freeform 18">
                <a:extLst>
                  <a:ext uri="{FF2B5EF4-FFF2-40B4-BE49-F238E27FC236}">
                    <a16:creationId xmlns:a16="http://schemas.microsoft.com/office/drawing/2014/main" id="{2851F8F3-4350-9848-860B-919702296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6746" y="5627453"/>
                <a:ext cx="1180310" cy="4669169"/>
              </a:xfrm>
              <a:custGeom>
                <a:avLst/>
                <a:gdLst>
                  <a:gd name="T0" fmla="*/ 0 w 2100"/>
                  <a:gd name="T1" fmla="*/ 8301 h 8302"/>
                  <a:gd name="T2" fmla="*/ 2099 w 2100"/>
                  <a:gd name="T3" fmla="*/ 8301 h 8302"/>
                  <a:gd name="T4" fmla="*/ 2099 w 2100"/>
                  <a:gd name="T5" fmla="*/ 0 h 8302"/>
                  <a:gd name="T6" fmla="*/ 0 w 2100"/>
                  <a:gd name="T7" fmla="*/ 0 h 8302"/>
                  <a:gd name="T8" fmla="*/ 0 w 2100"/>
                  <a:gd name="T9" fmla="*/ 8301 h 8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0" h="8302">
                    <a:moveTo>
                      <a:pt x="0" y="8301"/>
                    </a:moveTo>
                    <a:lnTo>
                      <a:pt x="2099" y="8301"/>
                    </a:lnTo>
                    <a:lnTo>
                      <a:pt x="2099" y="0"/>
                    </a:lnTo>
                    <a:lnTo>
                      <a:pt x="0" y="0"/>
                    </a:lnTo>
                    <a:lnTo>
                      <a:pt x="0" y="8301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0" name="Freeform 19">
                <a:extLst>
                  <a:ext uri="{FF2B5EF4-FFF2-40B4-BE49-F238E27FC236}">
                    <a16:creationId xmlns:a16="http://schemas.microsoft.com/office/drawing/2014/main" id="{43DB512A-7D84-EE40-BD22-D63A0FF0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2052" y="5870460"/>
                <a:ext cx="3218578" cy="825721"/>
              </a:xfrm>
              <a:custGeom>
                <a:avLst/>
                <a:gdLst>
                  <a:gd name="T0" fmla="*/ 5721 w 5722"/>
                  <a:gd name="T1" fmla="*/ 1467 h 1468"/>
                  <a:gd name="T2" fmla="*/ 0 w 5722"/>
                  <a:gd name="T3" fmla="*/ 1467 h 1468"/>
                  <a:gd name="T4" fmla="*/ 0 w 5722"/>
                  <a:gd name="T5" fmla="*/ 0 h 1468"/>
                  <a:gd name="T6" fmla="*/ 5721 w 5722"/>
                  <a:gd name="T7" fmla="*/ 0 h 1468"/>
                  <a:gd name="T8" fmla="*/ 5721 w 5722"/>
                  <a:gd name="T9" fmla="*/ 1467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2" h="1468">
                    <a:moveTo>
                      <a:pt x="5721" y="1467"/>
                    </a:moveTo>
                    <a:lnTo>
                      <a:pt x="0" y="1467"/>
                    </a:lnTo>
                    <a:lnTo>
                      <a:pt x="0" y="0"/>
                    </a:lnTo>
                    <a:lnTo>
                      <a:pt x="5721" y="0"/>
                    </a:lnTo>
                    <a:lnTo>
                      <a:pt x="5721" y="1467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1" name="Freeform 20">
                <a:extLst>
                  <a:ext uri="{FF2B5EF4-FFF2-40B4-BE49-F238E27FC236}">
                    <a16:creationId xmlns:a16="http://schemas.microsoft.com/office/drawing/2014/main" id="{2AEE4F4C-0D4A-3048-89F2-B07B85DAC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3475" y="8724528"/>
                <a:ext cx="1780384" cy="1259659"/>
              </a:xfrm>
              <a:custGeom>
                <a:avLst/>
                <a:gdLst>
                  <a:gd name="T0" fmla="*/ 3165 w 3166"/>
                  <a:gd name="T1" fmla="*/ 2240 h 2241"/>
                  <a:gd name="T2" fmla="*/ 0 w 3166"/>
                  <a:gd name="T3" fmla="*/ 2240 h 2241"/>
                  <a:gd name="T4" fmla="*/ 0 w 3166"/>
                  <a:gd name="T5" fmla="*/ 0 h 2241"/>
                  <a:gd name="T6" fmla="*/ 3165 w 3166"/>
                  <a:gd name="T7" fmla="*/ 0 h 2241"/>
                  <a:gd name="T8" fmla="*/ 3165 w 3166"/>
                  <a:gd name="T9" fmla="*/ 2240 h 2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6" h="2241">
                    <a:moveTo>
                      <a:pt x="3165" y="2240"/>
                    </a:moveTo>
                    <a:lnTo>
                      <a:pt x="0" y="2240"/>
                    </a:lnTo>
                    <a:lnTo>
                      <a:pt x="0" y="0"/>
                    </a:lnTo>
                    <a:lnTo>
                      <a:pt x="3165" y="0"/>
                    </a:lnTo>
                    <a:lnTo>
                      <a:pt x="3165" y="224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2" name="Freeform 21">
                <a:extLst>
                  <a:ext uri="{FF2B5EF4-FFF2-40B4-BE49-F238E27FC236}">
                    <a16:creationId xmlns:a16="http://schemas.microsoft.com/office/drawing/2014/main" id="{07F683DF-961A-9749-88C0-43C657BA2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3475" y="6897032"/>
                <a:ext cx="1780384" cy="1611769"/>
              </a:xfrm>
              <a:custGeom>
                <a:avLst/>
                <a:gdLst>
                  <a:gd name="T0" fmla="*/ 3165 w 3166"/>
                  <a:gd name="T1" fmla="*/ 2867 h 2868"/>
                  <a:gd name="T2" fmla="*/ 0 w 3166"/>
                  <a:gd name="T3" fmla="*/ 2867 h 2868"/>
                  <a:gd name="T4" fmla="*/ 0 w 3166"/>
                  <a:gd name="T5" fmla="*/ 0 h 2868"/>
                  <a:gd name="T6" fmla="*/ 3165 w 3166"/>
                  <a:gd name="T7" fmla="*/ 0 h 2868"/>
                  <a:gd name="T8" fmla="*/ 3165 w 3166"/>
                  <a:gd name="T9" fmla="*/ 2867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6" h="2868">
                    <a:moveTo>
                      <a:pt x="3165" y="2867"/>
                    </a:moveTo>
                    <a:lnTo>
                      <a:pt x="0" y="2867"/>
                    </a:lnTo>
                    <a:lnTo>
                      <a:pt x="0" y="0"/>
                    </a:lnTo>
                    <a:lnTo>
                      <a:pt x="3165" y="0"/>
                    </a:lnTo>
                    <a:lnTo>
                      <a:pt x="3165" y="2867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D515D158-A11C-344C-8046-C71E690BD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4246" y="7769866"/>
                <a:ext cx="1363242" cy="549915"/>
              </a:xfrm>
              <a:custGeom>
                <a:avLst/>
                <a:gdLst>
                  <a:gd name="connsiteX0" fmla="*/ 0 w 1583513"/>
                  <a:gd name="connsiteY0" fmla="*/ 541497 h 638770"/>
                  <a:gd name="connsiteX1" fmla="*/ 995931 w 1583513"/>
                  <a:gd name="connsiteY1" fmla="*/ 541497 h 638770"/>
                  <a:gd name="connsiteX2" fmla="*/ 995931 w 1583513"/>
                  <a:gd name="connsiteY2" fmla="*/ 638770 h 638770"/>
                  <a:gd name="connsiteX3" fmla="*/ 0 w 1583513"/>
                  <a:gd name="connsiteY3" fmla="*/ 638770 h 638770"/>
                  <a:gd name="connsiteX4" fmla="*/ 0 w 1583513"/>
                  <a:gd name="connsiteY4" fmla="*/ 270749 h 638770"/>
                  <a:gd name="connsiteX5" fmla="*/ 1583513 w 1583513"/>
                  <a:gd name="connsiteY5" fmla="*/ 270749 h 638770"/>
                  <a:gd name="connsiteX6" fmla="*/ 1583513 w 1583513"/>
                  <a:gd name="connsiteY6" fmla="*/ 368018 h 638770"/>
                  <a:gd name="connsiteX7" fmla="*/ 0 w 1583513"/>
                  <a:gd name="connsiteY7" fmla="*/ 368018 h 638770"/>
                  <a:gd name="connsiteX8" fmla="*/ 0 w 1583513"/>
                  <a:gd name="connsiteY8" fmla="*/ 0 h 638770"/>
                  <a:gd name="connsiteX9" fmla="*/ 1583513 w 1583513"/>
                  <a:gd name="connsiteY9" fmla="*/ 0 h 638770"/>
                  <a:gd name="connsiteX10" fmla="*/ 1583513 w 1583513"/>
                  <a:gd name="connsiteY10" fmla="*/ 97273 h 638770"/>
                  <a:gd name="connsiteX11" fmla="*/ 0 w 1583513"/>
                  <a:gd name="connsiteY11" fmla="*/ 97273 h 63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3513" h="638770">
                    <a:moveTo>
                      <a:pt x="0" y="541497"/>
                    </a:moveTo>
                    <a:lnTo>
                      <a:pt x="995931" y="541497"/>
                    </a:lnTo>
                    <a:lnTo>
                      <a:pt x="995931" y="638770"/>
                    </a:lnTo>
                    <a:lnTo>
                      <a:pt x="0" y="638770"/>
                    </a:lnTo>
                    <a:close/>
                    <a:moveTo>
                      <a:pt x="0" y="270749"/>
                    </a:moveTo>
                    <a:lnTo>
                      <a:pt x="1583513" y="270749"/>
                    </a:lnTo>
                    <a:lnTo>
                      <a:pt x="1583513" y="368018"/>
                    </a:lnTo>
                    <a:lnTo>
                      <a:pt x="0" y="368018"/>
                    </a:lnTo>
                    <a:close/>
                    <a:moveTo>
                      <a:pt x="0" y="0"/>
                    </a:moveTo>
                    <a:lnTo>
                      <a:pt x="1583513" y="0"/>
                    </a:lnTo>
                    <a:lnTo>
                      <a:pt x="1583513" y="97273"/>
                    </a:lnTo>
                    <a:lnTo>
                      <a:pt x="0" y="9727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4" name="Freeform 25">
                <a:extLst>
                  <a:ext uri="{FF2B5EF4-FFF2-40B4-BE49-F238E27FC236}">
                    <a16:creationId xmlns:a16="http://schemas.microsoft.com/office/drawing/2014/main" id="{8FF3C5CB-4319-864C-9039-5A3808221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8264" y="7048290"/>
                <a:ext cx="510806" cy="510806"/>
              </a:xfrm>
              <a:custGeom>
                <a:avLst/>
                <a:gdLst>
                  <a:gd name="T0" fmla="*/ 909 w 910"/>
                  <a:gd name="T1" fmla="*/ 454 h 910"/>
                  <a:gd name="T2" fmla="*/ 909 w 910"/>
                  <a:gd name="T3" fmla="*/ 454 h 910"/>
                  <a:gd name="T4" fmla="*/ 455 w 910"/>
                  <a:gd name="T5" fmla="*/ 909 h 910"/>
                  <a:gd name="T6" fmla="*/ 455 w 910"/>
                  <a:gd name="T7" fmla="*/ 909 h 910"/>
                  <a:gd name="T8" fmla="*/ 0 w 910"/>
                  <a:gd name="T9" fmla="*/ 454 h 910"/>
                  <a:gd name="T10" fmla="*/ 0 w 910"/>
                  <a:gd name="T11" fmla="*/ 454 h 910"/>
                  <a:gd name="T12" fmla="*/ 455 w 910"/>
                  <a:gd name="T13" fmla="*/ 0 h 910"/>
                  <a:gd name="T14" fmla="*/ 455 w 910"/>
                  <a:gd name="T15" fmla="*/ 0 h 910"/>
                  <a:gd name="T16" fmla="*/ 909 w 910"/>
                  <a:gd name="T17" fmla="*/ 454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0" h="910">
                    <a:moveTo>
                      <a:pt x="909" y="454"/>
                    </a:moveTo>
                    <a:lnTo>
                      <a:pt x="909" y="454"/>
                    </a:lnTo>
                    <a:cubicBezTo>
                      <a:pt x="909" y="706"/>
                      <a:pt x="706" y="909"/>
                      <a:pt x="455" y="909"/>
                    </a:cubicBezTo>
                    <a:lnTo>
                      <a:pt x="455" y="909"/>
                    </a:lnTo>
                    <a:cubicBezTo>
                      <a:pt x="204" y="909"/>
                      <a:pt x="0" y="706"/>
                      <a:pt x="0" y="454"/>
                    </a:cubicBezTo>
                    <a:lnTo>
                      <a:pt x="0" y="454"/>
                    </a:lnTo>
                    <a:cubicBezTo>
                      <a:pt x="0" y="203"/>
                      <a:pt x="204" y="0"/>
                      <a:pt x="455" y="0"/>
                    </a:cubicBezTo>
                    <a:lnTo>
                      <a:pt x="455" y="0"/>
                    </a:lnTo>
                    <a:cubicBezTo>
                      <a:pt x="706" y="0"/>
                      <a:pt x="909" y="203"/>
                      <a:pt x="909" y="454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5" name="Freeform 26">
                <a:extLst>
                  <a:ext uri="{FF2B5EF4-FFF2-40B4-BE49-F238E27FC236}">
                    <a16:creationId xmlns:a16="http://schemas.microsoft.com/office/drawing/2014/main" id="{A619B714-9A1C-4C43-A0CD-B89FACE8C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4561" y="8107098"/>
                <a:ext cx="2306068" cy="1237341"/>
              </a:xfrm>
              <a:custGeom>
                <a:avLst/>
                <a:gdLst>
                  <a:gd name="T0" fmla="*/ 0 w 4102"/>
                  <a:gd name="T1" fmla="*/ 2199 h 2200"/>
                  <a:gd name="T2" fmla="*/ 4101 w 4102"/>
                  <a:gd name="T3" fmla="*/ 2199 h 2200"/>
                  <a:gd name="T4" fmla="*/ 4101 w 4102"/>
                  <a:gd name="T5" fmla="*/ 0 h 2200"/>
                  <a:gd name="T6" fmla="*/ 0 w 4102"/>
                  <a:gd name="T7" fmla="*/ 0 h 2200"/>
                  <a:gd name="T8" fmla="*/ 0 w 4102"/>
                  <a:gd name="T9" fmla="*/ 2199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2" h="2200">
                    <a:moveTo>
                      <a:pt x="0" y="2199"/>
                    </a:moveTo>
                    <a:lnTo>
                      <a:pt x="4101" y="2199"/>
                    </a:lnTo>
                    <a:lnTo>
                      <a:pt x="4101" y="0"/>
                    </a:lnTo>
                    <a:lnTo>
                      <a:pt x="0" y="0"/>
                    </a:lnTo>
                    <a:lnTo>
                      <a:pt x="0" y="219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6" name="Freeform 27">
                <a:extLst>
                  <a:ext uri="{FF2B5EF4-FFF2-40B4-BE49-F238E27FC236}">
                    <a16:creationId xmlns:a16="http://schemas.microsoft.com/office/drawing/2014/main" id="{3536BC22-9E40-6A46-9EBA-630F607F6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3474" y="5870460"/>
                <a:ext cx="3017727" cy="825721"/>
              </a:xfrm>
              <a:custGeom>
                <a:avLst/>
                <a:gdLst>
                  <a:gd name="T0" fmla="*/ 5364 w 5365"/>
                  <a:gd name="T1" fmla="*/ 1467 h 1468"/>
                  <a:gd name="T2" fmla="*/ 0 w 5365"/>
                  <a:gd name="T3" fmla="*/ 1467 h 1468"/>
                  <a:gd name="T4" fmla="*/ 0 w 5365"/>
                  <a:gd name="T5" fmla="*/ 0 h 1468"/>
                  <a:gd name="T6" fmla="*/ 5364 w 5365"/>
                  <a:gd name="T7" fmla="*/ 0 h 1468"/>
                  <a:gd name="T8" fmla="*/ 5364 w 5365"/>
                  <a:gd name="T9" fmla="*/ 1467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5" h="1468">
                    <a:moveTo>
                      <a:pt x="5364" y="1467"/>
                    </a:moveTo>
                    <a:lnTo>
                      <a:pt x="0" y="1467"/>
                    </a:lnTo>
                    <a:lnTo>
                      <a:pt x="0" y="0"/>
                    </a:lnTo>
                    <a:lnTo>
                      <a:pt x="5364" y="0"/>
                    </a:lnTo>
                    <a:lnTo>
                      <a:pt x="5364" y="146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707250B2-E3EC-994A-A195-38A872898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4245" y="6009320"/>
                <a:ext cx="2595624" cy="549915"/>
              </a:xfrm>
              <a:custGeom>
                <a:avLst/>
                <a:gdLst>
                  <a:gd name="connsiteX0" fmla="*/ 0 w 3015023"/>
                  <a:gd name="connsiteY0" fmla="*/ 541497 h 638770"/>
                  <a:gd name="connsiteX1" fmla="*/ 1989635 w 3015023"/>
                  <a:gd name="connsiteY1" fmla="*/ 541497 h 638770"/>
                  <a:gd name="connsiteX2" fmla="*/ 1989635 w 3015023"/>
                  <a:gd name="connsiteY2" fmla="*/ 638770 h 638770"/>
                  <a:gd name="connsiteX3" fmla="*/ 0 w 3015023"/>
                  <a:gd name="connsiteY3" fmla="*/ 638770 h 638770"/>
                  <a:gd name="connsiteX4" fmla="*/ 0 w 3015023"/>
                  <a:gd name="connsiteY4" fmla="*/ 270748 h 638770"/>
                  <a:gd name="connsiteX5" fmla="*/ 3015023 w 3015023"/>
                  <a:gd name="connsiteY5" fmla="*/ 270748 h 638770"/>
                  <a:gd name="connsiteX6" fmla="*/ 3015023 w 3015023"/>
                  <a:gd name="connsiteY6" fmla="*/ 368021 h 638770"/>
                  <a:gd name="connsiteX7" fmla="*/ 0 w 3015023"/>
                  <a:gd name="connsiteY7" fmla="*/ 368021 h 638770"/>
                  <a:gd name="connsiteX8" fmla="*/ 0 w 3015023"/>
                  <a:gd name="connsiteY8" fmla="*/ 0 h 638770"/>
                  <a:gd name="connsiteX9" fmla="*/ 3015023 w 3015023"/>
                  <a:gd name="connsiteY9" fmla="*/ 0 h 638770"/>
                  <a:gd name="connsiteX10" fmla="*/ 3015023 w 3015023"/>
                  <a:gd name="connsiteY10" fmla="*/ 97269 h 638770"/>
                  <a:gd name="connsiteX11" fmla="*/ 0 w 3015023"/>
                  <a:gd name="connsiteY11" fmla="*/ 97269 h 63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5023" h="638770">
                    <a:moveTo>
                      <a:pt x="0" y="541497"/>
                    </a:moveTo>
                    <a:lnTo>
                      <a:pt x="1989635" y="541497"/>
                    </a:lnTo>
                    <a:lnTo>
                      <a:pt x="1989635" y="638770"/>
                    </a:lnTo>
                    <a:lnTo>
                      <a:pt x="0" y="638770"/>
                    </a:lnTo>
                    <a:close/>
                    <a:moveTo>
                      <a:pt x="0" y="270748"/>
                    </a:moveTo>
                    <a:lnTo>
                      <a:pt x="3015023" y="270748"/>
                    </a:lnTo>
                    <a:lnTo>
                      <a:pt x="3015023" y="368021"/>
                    </a:lnTo>
                    <a:lnTo>
                      <a:pt x="0" y="368021"/>
                    </a:lnTo>
                    <a:close/>
                    <a:moveTo>
                      <a:pt x="0" y="0"/>
                    </a:moveTo>
                    <a:lnTo>
                      <a:pt x="3015023" y="0"/>
                    </a:lnTo>
                    <a:lnTo>
                      <a:pt x="3015023" y="97269"/>
                    </a:lnTo>
                    <a:lnTo>
                      <a:pt x="0" y="9726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8" name="Freeform 31">
                <a:extLst>
                  <a:ext uri="{FF2B5EF4-FFF2-40B4-BE49-F238E27FC236}">
                    <a16:creationId xmlns:a16="http://schemas.microsoft.com/office/drawing/2014/main" id="{8FD4843C-814E-2A4B-B002-E287800FC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4630" y="9535373"/>
                <a:ext cx="4446000" cy="461214"/>
              </a:xfrm>
              <a:custGeom>
                <a:avLst/>
                <a:gdLst>
                  <a:gd name="T0" fmla="*/ 7906 w 7907"/>
                  <a:gd name="T1" fmla="*/ 819 h 820"/>
                  <a:gd name="T2" fmla="*/ 0 w 7907"/>
                  <a:gd name="T3" fmla="*/ 819 h 820"/>
                  <a:gd name="T4" fmla="*/ 0 w 7907"/>
                  <a:gd name="T5" fmla="*/ 0 h 820"/>
                  <a:gd name="T6" fmla="*/ 7906 w 7907"/>
                  <a:gd name="T7" fmla="*/ 0 h 820"/>
                  <a:gd name="T8" fmla="*/ 7906 w 7907"/>
                  <a:gd name="T9" fmla="*/ 819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7" h="820">
                    <a:moveTo>
                      <a:pt x="7906" y="819"/>
                    </a:moveTo>
                    <a:lnTo>
                      <a:pt x="0" y="819"/>
                    </a:lnTo>
                    <a:lnTo>
                      <a:pt x="0" y="0"/>
                    </a:lnTo>
                    <a:lnTo>
                      <a:pt x="7906" y="0"/>
                    </a:lnTo>
                    <a:lnTo>
                      <a:pt x="7906" y="819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9" name="Freeform 32">
                <a:extLst>
                  <a:ext uri="{FF2B5EF4-FFF2-40B4-BE49-F238E27FC236}">
                    <a16:creationId xmlns:a16="http://schemas.microsoft.com/office/drawing/2014/main" id="{A5F4CF19-08BB-B246-A045-AB0D23DE8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2918" y="9723826"/>
                <a:ext cx="4026941" cy="84308"/>
              </a:xfrm>
              <a:custGeom>
                <a:avLst/>
                <a:gdLst>
                  <a:gd name="T0" fmla="*/ 7159 w 7160"/>
                  <a:gd name="T1" fmla="*/ 149 h 150"/>
                  <a:gd name="T2" fmla="*/ 0 w 7160"/>
                  <a:gd name="T3" fmla="*/ 149 h 150"/>
                  <a:gd name="T4" fmla="*/ 0 w 7160"/>
                  <a:gd name="T5" fmla="*/ 0 h 150"/>
                  <a:gd name="T6" fmla="*/ 7159 w 7160"/>
                  <a:gd name="T7" fmla="*/ 0 h 150"/>
                  <a:gd name="T8" fmla="*/ 7159 w 7160"/>
                  <a:gd name="T9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0" h="150">
                    <a:moveTo>
                      <a:pt x="7159" y="149"/>
                    </a:moveTo>
                    <a:lnTo>
                      <a:pt x="0" y="149"/>
                    </a:lnTo>
                    <a:lnTo>
                      <a:pt x="0" y="0"/>
                    </a:lnTo>
                    <a:lnTo>
                      <a:pt x="7159" y="0"/>
                    </a:lnTo>
                    <a:lnTo>
                      <a:pt x="7159" y="149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0" name="Freeform 33">
                <a:extLst>
                  <a:ext uri="{FF2B5EF4-FFF2-40B4-BE49-F238E27FC236}">
                    <a16:creationId xmlns:a16="http://schemas.microsoft.com/office/drawing/2014/main" id="{BC5B71A9-2488-1947-90EE-4DA5E1AC4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4630" y="6897032"/>
                <a:ext cx="4446000" cy="1004255"/>
              </a:xfrm>
              <a:custGeom>
                <a:avLst/>
                <a:gdLst>
                  <a:gd name="T0" fmla="*/ 7906 w 7907"/>
                  <a:gd name="T1" fmla="*/ 1785 h 1786"/>
                  <a:gd name="T2" fmla="*/ 0 w 7907"/>
                  <a:gd name="T3" fmla="*/ 1785 h 1786"/>
                  <a:gd name="T4" fmla="*/ 0 w 7907"/>
                  <a:gd name="T5" fmla="*/ 0 h 1786"/>
                  <a:gd name="T6" fmla="*/ 7906 w 7907"/>
                  <a:gd name="T7" fmla="*/ 0 h 1786"/>
                  <a:gd name="T8" fmla="*/ 7906 w 7907"/>
                  <a:gd name="T9" fmla="*/ 1785 h 1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7" h="1786">
                    <a:moveTo>
                      <a:pt x="7906" y="1785"/>
                    </a:moveTo>
                    <a:lnTo>
                      <a:pt x="0" y="1785"/>
                    </a:lnTo>
                    <a:lnTo>
                      <a:pt x="0" y="0"/>
                    </a:lnTo>
                    <a:lnTo>
                      <a:pt x="7906" y="0"/>
                    </a:lnTo>
                    <a:lnTo>
                      <a:pt x="7906" y="1785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087FCE32-4F83-3848-9B90-5EA57B372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2918" y="7125159"/>
                <a:ext cx="4026378" cy="549915"/>
              </a:xfrm>
              <a:custGeom>
                <a:avLst/>
                <a:gdLst>
                  <a:gd name="connsiteX0" fmla="*/ 1 w 4676957"/>
                  <a:gd name="connsiteY0" fmla="*/ 541497 h 638770"/>
                  <a:gd name="connsiteX1" fmla="*/ 3043827 w 4676957"/>
                  <a:gd name="connsiteY1" fmla="*/ 541497 h 638770"/>
                  <a:gd name="connsiteX2" fmla="*/ 3043827 w 4676957"/>
                  <a:gd name="connsiteY2" fmla="*/ 638770 h 638770"/>
                  <a:gd name="connsiteX3" fmla="*/ 1 w 4676957"/>
                  <a:gd name="connsiteY3" fmla="*/ 638770 h 638770"/>
                  <a:gd name="connsiteX4" fmla="*/ 0 w 4676957"/>
                  <a:gd name="connsiteY4" fmla="*/ 270748 h 638770"/>
                  <a:gd name="connsiteX5" fmla="*/ 4676957 w 4676957"/>
                  <a:gd name="connsiteY5" fmla="*/ 270748 h 638770"/>
                  <a:gd name="connsiteX6" fmla="*/ 4676957 w 4676957"/>
                  <a:gd name="connsiteY6" fmla="*/ 368021 h 638770"/>
                  <a:gd name="connsiteX7" fmla="*/ 0 w 4676957"/>
                  <a:gd name="connsiteY7" fmla="*/ 368021 h 638770"/>
                  <a:gd name="connsiteX8" fmla="*/ 0 w 4676957"/>
                  <a:gd name="connsiteY8" fmla="*/ 0 h 638770"/>
                  <a:gd name="connsiteX9" fmla="*/ 4676957 w 4676957"/>
                  <a:gd name="connsiteY9" fmla="*/ 0 h 638770"/>
                  <a:gd name="connsiteX10" fmla="*/ 4676957 w 4676957"/>
                  <a:gd name="connsiteY10" fmla="*/ 97273 h 638770"/>
                  <a:gd name="connsiteX11" fmla="*/ 0 w 4676957"/>
                  <a:gd name="connsiteY11" fmla="*/ 97273 h 63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76957" h="638770">
                    <a:moveTo>
                      <a:pt x="1" y="541497"/>
                    </a:moveTo>
                    <a:lnTo>
                      <a:pt x="3043827" y="541497"/>
                    </a:lnTo>
                    <a:lnTo>
                      <a:pt x="3043827" y="638770"/>
                    </a:lnTo>
                    <a:lnTo>
                      <a:pt x="1" y="638770"/>
                    </a:lnTo>
                    <a:close/>
                    <a:moveTo>
                      <a:pt x="0" y="270748"/>
                    </a:moveTo>
                    <a:lnTo>
                      <a:pt x="4676957" y="270748"/>
                    </a:lnTo>
                    <a:lnTo>
                      <a:pt x="4676957" y="368021"/>
                    </a:lnTo>
                    <a:lnTo>
                      <a:pt x="0" y="368021"/>
                    </a:lnTo>
                    <a:close/>
                    <a:moveTo>
                      <a:pt x="0" y="0"/>
                    </a:moveTo>
                    <a:lnTo>
                      <a:pt x="4676957" y="0"/>
                    </a:lnTo>
                    <a:lnTo>
                      <a:pt x="4676957" y="97273"/>
                    </a:lnTo>
                    <a:lnTo>
                      <a:pt x="0" y="9727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2" name="Freeform 37">
                <a:extLst>
                  <a:ext uri="{FF2B5EF4-FFF2-40B4-BE49-F238E27FC236}">
                    <a16:creationId xmlns:a16="http://schemas.microsoft.com/office/drawing/2014/main" id="{1B643BC2-7906-4E44-8C5B-53778FB1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4629" y="8121976"/>
                <a:ext cx="1934122" cy="1222463"/>
              </a:xfrm>
              <a:custGeom>
                <a:avLst/>
                <a:gdLst>
                  <a:gd name="T0" fmla="*/ 3437 w 3438"/>
                  <a:gd name="T1" fmla="*/ 2174 h 2175"/>
                  <a:gd name="T2" fmla="*/ 0 w 3438"/>
                  <a:gd name="T3" fmla="*/ 2174 h 2175"/>
                  <a:gd name="T4" fmla="*/ 0 w 3438"/>
                  <a:gd name="T5" fmla="*/ 0 h 2175"/>
                  <a:gd name="T6" fmla="*/ 3437 w 3438"/>
                  <a:gd name="T7" fmla="*/ 0 h 2175"/>
                  <a:gd name="T8" fmla="*/ 3437 w 3438"/>
                  <a:gd name="T9" fmla="*/ 2174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8" h="2175">
                    <a:moveTo>
                      <a:pt x="3437" y="2174"/>
                    </a:moveTo>
                    <a:lnTo>
                      <a:pt x="0" y="2174"/>
                    </a:lnTo>
                    <a:lnTo>
                      <a:pt x="0" y="0"/>
                    </a:lnTo>
                    <a:lnTo>
                      <a:pt x="3437" y="0"/>
                    </a:lnTo>
                    <a:lnTo>
                      <a:pt x="3437" y="2174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3" name="Freeform 38">
                <a:extLst>
                  <a:ext uri="{FF2B5EF4-FFF2-40B4-BE49-F238E27FC236}">
                    <a16:creationId xmlns:a16="http://schemas.microsoft.com/office/drawing/2014/main" id="{71EF9939-B39F-CE47-979F-6222621A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9164" y="5186077"/>
                <a:ext cx="295078" cy="295077"/>
              </a:xfrm>
              <a:custGeom>
                <a:avLst/>
                <a:gdLst>
                  <a:gd name="T0" fmla="*/ 472 w 525"/>
                  <a:gd name="T1" fmla="*/ 525 h 526"/>
                  <a:gd name="T2" fmla="*/ 52 w 525"/>
                  <a:gd name="T3" fmla="*/ 525 h 526"/>
                  <a:gd name="T4" fmla="*/ 52 w 525"/>
                  <a:gd name="T5" fmla="*/ 525 h 526"/>
                  <a:gd name="T6" fmla="*/ 0 w 525"/>
                  <a:gd name="T7" fmla="*/ 473 h 526"/>
                  <a:gd name="T8" fmla="*/ 0 w 525"/>
                  <a:gd name="T9" fmla="*/ 52 h 526"/>
                  <a:gd name="T10" fmla="*/ 0 w 525"/>
                  <a:gd name="T11" fmla="*/ 52 h 526"/>
                  <a:gd name="T12" fmla="*/ 52 w 525"/>
                  <a:gd name="T13" fmla="*/ 0 h 526"/>
                  <a:gd name="T14" fmla="*/ 472 w 525"/>
                  <a:gd name="T15" fmla="*/ 0 h 526"/>
                  <a:gd name="T16" fmla="*/ 472 w 525"/>
                  <a:gd name="T17" fmla="*/ 0 h 526"/>
                  <a:gd name="T18" fmla="*/ 524 w 525"/>
                  <a:gd name="T19" fmla="*/ 52 h 526"/>
                  <a:gd name="T20" fmla="*/ 524 w 525"/>
                  <a:gd name="T21" fmla="*/ 473 h 526"/>
                  <a:gd name="T22" fmla="*/ 524 w 525"/>
                  <a:gd name="T23" fmla="*/ 473 h 526"/>
                  <a:gd name="T24" fmla="*/ 472 w 525"/>
                  <a:gd name="T25" fmla="*/ 52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526">
                    <a:moveTo>
                      <a:pt x="472" y="525"/>
                    </a:moveTo>
                    <a:lnTo>
                      <a:pt x="52" y="525"/>
                    </a:lnTo>
                    <a:lnTo>
                      <a:pt x="52" y="525"/>
                    </a:lnTo>
                    <a:cubicBezTo>
                      <a:pt x="23" y="525"/>
                      <a:pt x="0" y="501"/>
                      <a:pt x="0" y="473"/>
                    </a:cubicBezTo>
                    <a:lnTo>
                      <a:pt x="0" y="52"/>
                    </a:lnTo>
                    <a:lnTo>
                      <a:pt x="0" y="52"/>
                    </a:lnTo>
                    <a:cubicBezTo>
                      <a:pt x="0" y="23"/>
                      <a:pt x="23" y="0"/>
                      <a:pt x="52" y="0"/>
                    </a:cubicBezTo>
                    <a:lnTo>
                      <a:pt x="472" y="0"/>
                    </a:lnTo>
                    <a:lnTo>
                      <a:pt x="472" y="0"/>
                    </a:lnTo>
                    <a:cubicBezTo>
                      <a:pt x="501" y="0"/>
                      <a:pt x="524" y="23"/>
                      <a:pt x="524" y="52"/>
                    </a:cubicBezTo>
                    <a:lnTo>
                      <a:pt x="524" y="473"/>
                    </a:lnTo>
                    <a:lnTo>
                      <a:pt x="524" y="473"/>
                    </a:lnTo>
                    <a:cubicBezTo>
                      <a:pt x="524" y="501"/>
                      <a:pt x="501" y="525"/>
                      <a:pt x="472" y="5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4" name="Freeform 39">
                <a:extLst>
                  <a:ext uri="{FF2B5EF4-FFF2-40B4-BE49-F238E27FC236}">
                    <a16:creationId xmlns:a16="http://schemas.microsoft.com/office/drawing/2014/main" id="{AC50020A-1D8B-0B45-9977-5FAC1FC7F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2776" y="5186077"/>
                <a:ext cx="295077" cy="295077"/>
              </a:xfrm>
              <a:custGeom>
                <a:avLst/>
                <a:gdLst>
                  <a:gd name="T0" fmla="*/ 472 w 525"/>
                  <a:gd name="T1" fmla="*/ 525 h 526"/>
                  <a:gd name="T2" fmla="*/ 52 w 525"/>
                  <a:gd name="T3" fmla="*/ 525 h 526"/>
                  <a:gd name="T4" fmla="*/ 52 w 525"/>
                  <a:gd name="T5" fmla="*/ 525 h 526"/>
                  <a:gd name="T6" fmla="*/ 0 w 525"/>
                  <a:gd name="T7" fmla="*/ 473 h 526"/>
                  <a:gd name="T8" fmla="*/ 0 w 525"/>
                  <a:gd name="T9" fmla="*/ 52 h 526"/>
                  <a:gd name="T10" fmla="*/ 0 w 525"/>
                  <a:gd name="T11" fmla="*/ 52 h 526"/>
                  <a:gd name="T12" fmla="*/ 52 w 525"/>
                  <a:gd name="T13" fmla="*/ 0 h 526"/>
                  <a:gd name="T14" fmla="*/ 472 w 525"/>
                  <a:gd name="T15" fmla="*/ 0 h 526"/>
                  <a:gd name="T16" fmla="*/ 472 w 525"/>
                  <a:gd name="T17" fmla="*/ 0 h 526"/>
                  <a:gd name="T18" fmla="*/ 524 w 525"/>
                  <a:gd name="T19" fmla="*/ 52 h 526"/>
                  <a:gd name="T20" fmla="*/ 524 w 525"/>
                  <a:gd name="T21" fmla="*/ 473 h 526"/>
                  <a:gd name="T22" fmla="*/ 524 w 525"/>
                  <a:gd name="T23" fmla="*/ 473 h 526"/>
                  <a:gd name="T24" fmla="*/ 472 w 525"/>
                  <a:gd name="T25" fmla="*/ 52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526">
                    <a:moveTo>
                      <a:pt x="472" y="525"/>
                    </a:moveTo>
                    <a:lnTo>
                      <a:pt x="52" y="525"/>
                    </a:lnTo>
                    <a:lnTo>
                      <a:pt x="52" y="525"/>
                    </a:lnTo>
                    <a:cubicBezTo>
                      <a:pt x="23" y="525"/>
                      <a:pt x="0" y="501"/>
                      <a:pt x="0" y="473"/>
                    </a:cubicBezTo>
                    <a:lnTo>
                      <a:pt x="0" y="52"/>
                    </a:lnTo>
                    <a:lnTo>
                      <a:pt x="0" y="52"/>
                    </a:lnTo>
                    <a:cubicBezTo>
                      <a:pt x="0" y="23"/>
                      <a:pt x="23" y="0"/>
                      <a:pt x="52" y="0"/>
                    </a:cubicBezTo>
                    <a:lnTo>
                      <a:pt x="472" y="0"/>
                    </a:lnTo>
                    <a:lnTo>
                      <a:pt x="472" y="0"/>
                    </a:lnTo>
                    <a:cubicBezTo>
                      <a:pt x="501" y="0"/>
                      <a:pt x="524" y="23"/>
                      <a:pt x="524" y="52"/>
                    </a:cubicBezTo>
                    <a:lnTo>
                      <a:pt x="524" y="473"/>
                    </a:lnTo>
                    <a:lnTo>
                      <a:pt x="524" y="473"/>
                    </a:lnTo>
                    <a:cubicBezTo>
                      <a:pt x="524" y="501"/>
                      <a:pt x="501" y="525"/>
                      <a:pt x="472" y="5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5" name="Freeform 40">
                <a:extLst>
                  <a:ext uri="{FF2B5EF4-FFF2-40B4-BE49-F238E27FC236}">
                    <a16:creationId xmlns:a16="http://schemas.microsoft.com/office/drawing/2014/main" id="{B0D3F44E-E0FD-B04A-882B-208A13029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3073" y="5186077"/>
                <a:ext cx="295078" cy="295077"/>
              </a:xfrm>
              <a:custGeom>
                <a:avLst/>
                <a:gdLst>
                  <a:gd name="T0" fmla="*/ 473 w 526"/>
                  <a:gd name="T1" fmla="*/ 525 h 526"/>
                  <a:gd name="T2" fmla="*/ 52 w 526"/>
                  <a:gd name="T3" fmla="*/ 525 h 526"/>
                  <a:gd name="T4" fmla="*/ 52 w 526"/>
                  <a:gd name="T5" fmla="*/ 525 h 526"/>
                  <a:gd name="T6" fmla="*/ 0 w 526"/>
                  <a:gd name="T7" fmla="*/ 473 h 526"/>
                  <a:gd name="T8" fmla="*/ 0 w 526"/>
                  <a:gd name="T9" fmla="*/ 52 h 526"/>
                  <a:gd name="T10" fmla="*/ 0 w 526"/>
                  <a:gd name="T11" fmla="*/ 52 h 526"/>
                  <a:gd name="T12" fmla="*/ 52 w 526"/>
                  <a:gd name="T13" fmla="*/ 0 h 526"/>
                  <a:gd name="T14" fmla="*/ 473 w 526"/>
                  <a:gd name="T15" fmla="*/ 0 h 526"/>
                  <a:gd name="T16" fmla="*/ 473 w 526"/>
                  <a:gd name="T17" fmla="*/ 0 h 526"/>
                  <a:gd name="T18" fmla="*/ 525 w 526"/>
                  <a:gd name="T19" fmla="*/ 52 h 526"/>
                  <a:gd name="T20" fmla="*/ 525 w 526"/>
                  <a:gd name="T21" fmla="*/ 473 h 526"/>
                  <a:gd name="T22" fmla="*/ 525 w 526"/>
                  <a:gd name="T23" fmla="*/ 473 h 526"/>
                  <a:gd name="T24" fmla="*/ 473 w 526"/>
                  <a:gd name="T25" fmla="*/ 52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" h="526">
                    <a:moveTo>
                      <a:pt x="473" y="525"/>
                    </a:moveTo>
                    <a:lnTo>
                      <a:pt x="52" y="525"/>
                    </a:lnTo>
                    <a:lnTo>
                      <a:pt x="52" y="525"/>
                    </a:lnTo>
                    <a:cubicBezTo>
                      <a:pt x="23" y="525"/>
                      <a:pt x="0" y="501"/>
                      <a:pt x="0" y="473"/>
                    </a:cubicBezTo>
                    <a:lnTo>
                      <a:pt x="0" y="52"/>
                    </a:lnTo>
                    <a:lnTo>
                      <a:pt x="0" y="52"/>
                    </a:lnTo>
                    <a:cubicBezTo>
                      <a:pt x="0" y="23"/>
                      <a:pt x="23" y="0"/>
                      <a:pt x="52" y="0"/>
                    </a:cubicBezTo>
                    <a:lnTo>
                      <a:pt x="473" y="0"/>
                    </a:lnTo>
                    <a:lnTo>
                      <a:pt x="473" y="0"/>
                    </a:lnTo>
                    <a:cubicBezTo>
                      <a:pt x="501" y="0"/>
                      <a:pt x="525" y="23"/>
                      <a:pt x="525" y="52"/>
                    </a:cubicBezTo>
                    <a:lnTo>
                      <a:pt x="525" y="473"/>
                    </a:lnTo>
                    <a:lnTo>
                      <a:pt x="525" y="473"/>
                    </a:lnTo>
                    <a:cubicBezTo>
                      <a:pt x="525" y="501"/>
                      <a:pt x="501" y="525"/>
                      <a:pt x="473" y="5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6" name="Freeform 41">
                <a:extLst>
                  <a:ext uri="{FF2B5EF4-FFF2-40B4-BE49-F238E27FC236}">
                    <a16:creationId xmlns:a16="http://schemas.microsoft.com/office/drawing/2014/main" id="{892F6B6C-C406-5D48-BB2D-DF9C20B94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1851" y="5332376"/>
                <a:ext cx="213249" cy="213249"/>
              </a:xfrm>
              <a:custGeom>
                <a:avLst/>
                <a:gdLst>
                  <a:gd name="T0" fmla="*/ 380 w 381"/>
                  <a:gd name="T1" fmla="*/ 190 h 381"/>
                  <a:gd name="T2" fmla="*/ 380 w 381"/>
                  <a:gd name="T3" fmla="*/ 190 h 381"/>
                  <a:gd name="T4" fmla="*/ 190 w 381"/>
                  <a:gd name="T5" fmla="*/ 380 h 381"/>
                  <a:gd name="T6" fmla="*/ 190 w 381"/>
                  <a:gd name="T7" fmla="*/ 380 h 381"/>
                  <a:gd name="T8" fmla="*/ 0 w 381"/>
                  <a:gd name="T9" fmla="*/ 190 h 381"/>
                  <a:gd name="T10" fmla="*/ 0 w 381"/>
                  <a:gd name="T11" fmla="*/ 190 h 381"/>
                  <a:gd name="T12" fmla="*/ 190 w 381"/>
                  <a:gd name="T13" fmla="*/ 0 h 381"/>
                  <a:gd name="T14" fmla="*/ 190 w 381"/>
                  <a:gd name="T15" fmla="*/ 0 h 381"/>
                  <a:gd name="T16" fmla="*/ 380 w 381"/>
                  <a:gd name="T17" fmla="*/ 19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1">
                    <a:moveTo>
                      <a:pt x="380" y="190"/>
                    </a:moveTo>
                    <a:lnTo>
                      <a:pt x="380" y="190"/>
                    </a:lnTo>
                    <a:cubicBezTo>
                      <a:pt x="380" y="295"/>
                      <a:pt x="294" y="380"/>
                      <a:pt x="190" y="380"/>
                    </a:cubicBezTo>
                    <a:lnTo>
                      <a:pt x="190" y="380"/>
                    </a:lnTo>
                    <a:cubicBezTo>
                      <a:pt x="85" y="380"/>
                      <a:pt x="0" y="295"/>
                      <a:pt x="0" y="190"/>
                    </a:cubicBezTo>
                    <a:lnTo>
                      <a:pt x="0" y="190"/>
                    </a:lnTo>
                    <a:cubicBezTo>
                      <a:pt x="0" y="85"/>
                      <a:pt x="85" y="0"/>
                      <a:pt x="190" y="0"/>
                    </a:cubicBezTo>
                    <a:lnTo>
                      <a:pt x="190" y="0"/>
                    </a:lnTo>
                    <a:cubicBezTo>
                      <a:pt x="294" y="0"/>
                      <a:pt x="380" y="85"/>
                      <a:pt x="380" y="19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7" name="Freeform 42">
                <a:extLst>
                  <a:ext uri="{FF2B5EF4-FFF2-40B4-BE49-F238E27FC236}">
                    <a16:creationId xmlns:a16="http://schemas.microsoft.com/office/drawing/2014/main" id="{75F44594-3711-2240-B8F2-BB071A048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5464" y="5332376"/>
                <a:ext cx="213249" cy="213249"/>
              </a:xfrm>
              <a:custGeom>
                <a:avLst/>
                <a:gdLst>
                  <a:gd name="T0" fmla="*/ 379 w 380"/>
                  <a:gd name="T1" fmla="*/ 190 h 381"/>
                  <a:gd name="T2" fmla="*/ 379 w 380"/>
                  <a:gd name="T3" fmla="*/ 190 h 381"/>
                  <a:gd name="T4" fmla="*/ 190 w 380"/>
                  <a:gd name="T5" fmla="*/ 380 h 381"/>
                  <a:gd name="T6" fmla="*/ 190 w 380"/>
                  <a:gd name="T7" fmla="*/ 380 h 381"/>
                  <a:gd name="T8" fmla="*/ 0 w 380"/>
                  <a:gd name="T9" fmla="*/ 190 h 381"/>
                  <a:gd name="T10" fmla="*/ 0 w 380"/>
                  <a:gd name="T11" fmla="*/ 190 h 381"/>
                  <a:gd name="T12" fmla="*/ 190 w 380"/>
                  <a:gd name="T13" fmla="*/ 0 h 381"/>
                  <a:gd name="T14" fmla="*/ 190 w 380"/>
                  <a:gd name="T15" fmla="*/ 0 h 381"/>
                  <a:gd name="T16" fmla="*/ 379 w 380"/>
                  <a:gd name="T17" fmla="*/ 19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0" h="381">
                    <a:moveTo>
                      <a:pt x="379" y="190"/>
                    </a:moveTo>
                    <a:lnTo>
                      <a:pt x="379" y="190"/>
                    </a:lnTo>
                    <a:cubicBezTo>
                      <a:pt x="379" y="295"/>
                      <a:pt x="294" y="380"/>
                      <a:pt x="190" y="380"/>
                    </a:cubicBezTo>
                    <a:lnTo>
                      <a:pt x="190" y="380"/>
                    </a:lnTo>
                    <a:cubicBezTo>
                      <a:pt x="85" y="380"/>
                      <a:pt x="0" y="295"/>
                      <a:pt x="0" y="190"/>
                    </a:cubicBezTo>
                    <a:lnTo>
                      <a:pt x="0" y="190"/>
                    </a:lnTo>
                    <a:cubicBezTo>
                      <a:pt x="0" y="85"/>
                      <a:pt x="85" y="0"/>
                      <a:pt x="190" y="0"/>
                    </a:cubicBezTo>
                    <a:lnTo>
                      <a:pt x="190" y="0"/>
                    </a:lnTo>
                    <a:cubicBezTo>
                      <a:pt x="294" y="0"/>
                      <a:pt x="379" y="85"/>
                      <a:pt x="379" y="19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8" name="Freeform 43">
                <a:extLst>
                  <a:ext uri="{FF2B5EF4-FFF2-40B4-BE49-F238E27FC236}">
                    <a16:creationId xmlns:a16="http://schemas.microsoft.com/office/drawing/2014/main" id="{37A0C5B9-7322-B24D-A0AA-74FA12BEA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9054" y="6029156"/>
                <a:ext cx="510806" cy="513286"/>
              </a:xfrm>
              <a:custGeom>
                <a:avLst/>
                <a:gdLst>
                  <a:gd name="T0" fmla="*/ 909 w 910"/>
                  <a:gd name="T1" fmla="*/ 455 h 911"/>
                  <a:gd name="T2" fmla="*/ 909 w 910"/>
                  <a:gd name="T3" fmla="*/ 455 h 911"/>
                  <a:gd name="T4" fmla="*/ 455 w 910"/>
                  <a:gd name="T5" fmla="*/ 910 h 911"/>
                  <a:gd name="T6" fmla="*/ 455 w 910"/>
                  <a:gd name="T7" fmla="*/ 910 h 911"/>
                  <a:gd name="T8" fmla="*/ 0 w 910"/>
                  <a:gd name="T9" fmla="*/ 455 h 911"/>
                  <a:gd name="T10" fmla="*/ 0 w 910"/>
                  <a:gd name="T11" fmla="*/ 455 h 911"/>
                  <a:gd name="T12" fmla="*/ 455 w 910"/>
                  <a:gd name="T13" fmla="*/ 0 h 911"/>
                  <a:gd name="T14" fmla="*/ 455 w 910"/>
                  <a:gd name="T15" fmla="*/ 0 h 911"/>
                  <a:gd name="T16" fmla="*/ 909 w 910"/>
                  <a:gd name="T17" fmla="*/ 45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0" h="911">
                    <a:moveTo>
                      <a:pt x="909" y="455"/>
                    </a:moveTo>
                    <a:lnTo>
                      <a:pt x="909" y="455"/>
                    </a:lnTo>
                    <a:cubicBezTo>
                      <a:pt x="909" y="706"/>
                      <a:pt x="706" y="910"/>
                      <a:pt x="455" y="910"/>
                    </a:cubicBezTo>
                    <a:lnTo>
                      <a:pt x="455" y="910"/>
                    </a:lnTo>
                    <a:cubicBezTo>
                      <a:pt x="204" y="910"/>
                      <a:pt x="0" y="706"/>
                      <a:pt x="0" y="455"/>
                    </a:cubicBezTo>
                    <a:lnTo>
                      <a:pt x="0" y="455"/>
                    </a:lnTo>
                    <a:cubicBezTo>
                      <a:pt x="0" y="204"/>
                      <a:pt x="204" y="0"/>
                      <a:pt x="455" y="0"/>
                    </a:cubicBezTo>
                    <a:lnTo>
                      <a:pt x="455" y="0"/>
                    </a:lnTo>
                    <a:cubicBezTo>
                      <a:pt x="706" y="0"/>
                      <a:pt x="909" y="204"/>
                      <a:pt x="909" y="455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9" name="Freeform 44">
                <a:extLst>
                  <a:ext uri="{FF2B5EF4-FFF2-40B4-BE49-F238E27FC236}">
                    <a16:creationId xmlns:a16="http://schemas.microsoft.com/office/drawing/2014/main" id="{FBA287A6-463D-CF48-8138-93DB53AFB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4673" y="6029156"/>
                <a:ext cx="510806" cy="513286"/>
              </a:xfrm>
              <a:custGeom>
                <a:avLst/>
                <a:gdLst>
                  <a:gd name="T0" fmla="*/ 909 w 910"/>
                  <a:gd name="T1" fmla="*/ 455 h 911"/>
                  <a:gd name="T2" fmla="*/ 909 w 910"/>
                  <a:gd name="T3" fmla="*/ 455 h 911"/>
                  <a:gd name="T4" fmla="*/ 454 w 910"/>
                  <a:gd name="T5" fmla="*/ 910 h 911"/>
                  <a:gd name="T6" fmla="*/ 454 w 910"/>
                  <a:gd name="T7" fmla="*/ 910 h 911"/>
                  <a:gd name="T8" fmla="*/ 0 w 910"/>
                  <a:gd name="T9" fmla="*/ 455 h 911"/>
                  <a:gd name="T10" fmla="*/ 0 w 910"/>
                  <a:gd name="T11" fmla="*/ 455 h 911"/>
                  <a:gd name="T12" fmla="*/ 454 w 910"/>
                  <a:gd name="T13" fmla="*/ 0 h 911"/>
                  <a:gd name="T14" fmla="*/ 454 w 910"/>
                  <a:gd name="T15" fmla="*/ 0 h 911"/>
                  <a:gd name="T16" fmla="*/ 909 w 910"/>
                  <a:gd name="T17" fmla="*/ 45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0" h="911">
                    <a:moveTo>
                      <a:pt x="909" y="455"/>
                    </a:moveTo>
                    <a:lnTo>
                      <a:pt x="909" y="455"/>
                    </a:lnTo>
                    <a:cubicBezTo>
                      <a:pt x="909" y="706"/>
                      <a:pt x="705" y="910"/>
                      <a:pt x="454" y="910"/>
                    </a:cubicBezTo>
                    <a:lnTo>
                      <a:pt x="454" y="910"/>
                    </a:lnTo>
                    <a:cubicBezTo>
                      <a:pt x="203" y="910"/>
                      <a:pt x="0" y="706"/>
                      <a:pt x="0" y="455"/>
                    </a:cubicBezTo>
                    <a:lnTo>
                      <a:pt x="0" y="455"/>
                    </a:lnTo>
                    <a:cubicBezTo>
                      <a:pt x="0" y="204"/>
                      <a:pt x="203" y="0"/>
                      <a:pt x="454" y="0"/>
                    </a:cubicBezTo>
                    <a:lnTo>
                      <a:pt x="454" y="0"/>
                    </a:lnTo>
                    <a:cubicBezTo>
                      <a:pt x="705" y="0"/>
                      <a:pt x="909" y="204"/>
                      <a:pt x="909" y="455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0" name="Freeform 45">
                <a:extLst>
                  <a:ext uri="{FF2B5EF4-FFF2-40B4-BE49-F238E27FC236}">
                    <a16:creationId xmlns:a16="http://schemas.microsoft.com/office/drawing/2014/main" id="{40D7C408-6023-BF46-AEBE-4E6247341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519" y="8910502"/>
                <a:ext cx="1309252" cy="409140"/>
              </a:xfrm>
              <a:custGeom>
                <a:avLst/>
                <a:gdLst>
                  <a:gd name="T0" fmla="*/ 2326 w 2327"/>
                  <a:gd name="T1" fmla="*/ 726 h 727"/>
                  <a:gd name="T2" fmla="*/ 0 w 2327"/>
                  <a:gd name="T3" fmla="*/ 726 h 727"/>
                  <a:gd name="T4" fmla="*/ 0 w 2327"/>
                  <a:gd name="T5" fmla="*/ 0 h 727"/>
                  <a:gd name="T6" fmla="*/ 2326 w 2327"/>
                  <a:gd name="T7" fmla="*/ 0 h 727"/>
                  <a:gd name="T8" fmla="*/ 2326 w 2327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7" h="727">
                    <a:moveTo>
                      <a:pt x="2326" y="726"/>
                    </a:moveTo>
                    <a:lnTo>
                      <a:pt x="0" y="726"/>
                    </a:lnTo>
                    <a:lnTo>
                      <a:pt x="0" y="0"/>
                    </a:lnTo>
                    <a:lnTo>
                      <a:pt x="2326" y="0"/>
                    </a:lnTo>
                    <a:lnTo>
                      <a:pt x="2326" y="726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1" name="Freeform 46">
                <a:extLst>
                  <a:ext uri="{FF2B5EF4-FFF2-40B4-BE49-F238E27FC236}">
                    <a16:creationId xmlns:a16="http://schemas.microsoft.com/office/drawing/2014/main" id="{3D02DF09-318E-E34E-93FD-42FC787E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0616" y="8243477"/>
                <a:ext cx="654626" cy="962101"/>
              </a:xfrm>
              <a:custGeom>
                <a:avLst/>
                <a:gdLst>
                  <a:gd name="T0" fmla="*/ 1164 w 1165"/>
                  <a:gd name="T1" fmla="*/ 1712 h 1713"/>
                  <a:gd name="T2" fmla="*/ 0 w 1165"/>
                  <a:gd name="T3" fmla="*/ 1712 h 1713"/>
                  <a:gd name="T4" fmla="*/ 0 w 1165"/>
                  <a:gd name="T5" fmla="*/ 0 h 1713"/>
                  <a:gd name="T6" fmla="*/ 1164 w 1165"/>
                  <a:gd name="T7" fmla="*/ 0 h 1713"/>
                  <a:gd name="T8" fmla="*/ 1164 w 1165"/>
                  <a:gd name="T9" fmla="*/ 1712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5" h="1713">
                    <a:moveTo>
                      <a:pt x="1164" y="1712"/>
                    </a:moveTo>
                    <a:lnTo>
                      <a:pt x="0" y="1712"/>
                    </a:lnTo>
                    <a:lnTo>
                      <a:pt x="0" y="0"/>
                    </a:lnTo>
                    <a:lnTo>
                      <a:pt x="1164" y="0"/>
                    </a:lnTo>
                    <a:lnTo>
                      <a:pt x="1164" y="1712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2" name="Freeform 47">
                <a:extLst>
                  <a:ext uri="{FF2B5EF4-FFF2-40B4-BE49-F238E27FC236}">
                    <a16:creationId xmlns:a16="http://schemas.microsoft.com/office/drawing/2014/main" id="{28887756-6A2A-424B-899B-2F8AD3BD0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5220" y="5902693"/>
                <a:ext cx="800926" cy="835641"/>
              </a:xfrm>
              <a:custGeom>
                <a:avLst/>
                <a:gdLst>
                  <a:gd name="T0" fmla="*/ 1398 w 1426"/>
                  <a:gd name="T1" fmla="*/ 451 h 1488"/>
                  <a:gd name="T2" fmla="*/ 1398 w 1426"/>
                  <a:gd name="T3" fmla="*/ 451 h 1488"/>
                  <a:gd name="T4" fmla="*/ 819 w 1426"/>
                  <a:gd name="T5" fmla="*/ 371 h 1488"/>
                  <a:gd name="T6" fmla="*/ 819 w 1426"/>
                  <a:gd name="T7" fmla="*/ 371 h 1488"/>
                  <a:gd name="T8" fmla="*/ 187 w 1426"/>
                  <a:gd name="T9" fmla="*/ 643 h 1488"/>
                  <a:gd name="T10" fmla="*/ 187 w 1426"/>
                  <a:gd name="T11" fmla="*/ 643 h 1488"/>
                  <a:gd name="T12" fmla="*/ 1096 w 1426"/>
                  <a:gd name="T13" fmla="*/ 1082 h 1488"/>
                  <a:gd name="T14" fmla="*/ 1096 w 1426"/>
                  <a:gd name="T15" fmla="*/ 1082 h 1488"/>
                  <a:gd name="T16" fmla="*/ 1398 w 1426"/>
                  <a:gd name="T17" fmla="*/ 451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6" h="1488">
                    <a:moveTo>
                      <a:pt x="1398" y="451"/>
                    </a:moveTo>
                    <a:lnTo>
                      <a:pt x="1398" y="451"/>
                    </a:lnTo>
                    <a:cubicBezTo>
                      <a:pt x="1373" y="264"/>
                      <a:pt x="1142" y="0"/>
                      <a:pt x="819" y="371"/>
                    </a:cubicBezTo>
                    <a:lnTo>
                      <a:pt x="819" y="371"/>
                    </a:lnTo>
                    <a:cubicBezTo>
                      <a:pt x="494" y="742"/>
                      <a:pt x="348" y="383"/>
                      <a:pt x="187" y="643"/>
                    </a:cubicBezTo>
                    <a:lnTo>
                      <a:pt x="187" y="643"/>
                    </a:lnTo>
                    <a:cubicBezTo>
                      <a:pt x="0" y="944"/>
                      <a:pt x="635" y="1487"/>
                      <a:pt x="1096" y="1082"/>
                    </a:cubicBezTo>
                    <a:lnTo>
                      <a:pt x="1096" y="1082"/>
                    </a:lnTo>
                    <a:cubicBezTo>
                      <a:pt x="1332" y="873"/>
                      <a:pt x="1425" y="652"/>
                      <a:pt x="1398" y="451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0473D6C9-5E08-C642-99CB-F0C202205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9045" y="6090992"/>
                <a:ext cx="210986" cy="306258"/>
              </a:xfrm>
              <a:custGeom>
                <a:avLst/>
                <a:gdLst>
                  <a:gd name="connsiteX0" fmla="*/ 192406 w 245077"/>
                  <a:gd name="connsiteY0" fmla="*/ 1358 h 355743"/>
                  <a:gd name="connsiteX1" fmla="*/ 240636 w 245077"/>
                  <a:gd name="connsiteY1" fmla="*/ 134245 h 355743"/>
                  <a:gd name="connsiteX2" fmla="*/ 153302 w 245077"/>
                  <a:gd name="connsiteY2" fmla="*/ 240947 h 355743"/>
                  <a:gd name="connsiteX3" fmla="*/ 126435 w 245077"/>
                  <a:gd name="connsiteY3" fmla="*/ 224916 h 355743"/>
                  <a:gd name="connsiteX4" fmla="*/ 88570 w 245077"/>
                  <a:gd name="connsiteY4" fmla="*/ 324687 h 355743"/>
                  <a:gd name="connsiteX5" fmla="*/ 84664 w 245077"/>
                  <a:gd name="connsiteY5" fmla="*/ 332499 h 355743"/>
                  <a:gd name="connsiteX6" fmla="*/ 22816 w 245077"/>
                  <a:gd name="connsiteY6" fmla="*/ 349426 h 355743"/>
                  <a:gd name="connsiteX7" fmla="*/ 5890 w 245077"/>
                  <a:gd name="connsiteY7" fmla="*/ 287578 h 355743"/>
                  <a:gd name="connsiteX8" fmla="*/ 69690 w 245077"/>
                  <a:gd name="connsiteY8" fmla="*/ 184716 h 355743"/>
                  <a:gd name="connsiteX9" fmla="*/ 91277 w 245077"/>
                  <a:gd name="connsiteY9" fmla="*/ 153354 h 355743"/>
                  <a:gd name="connsiteX10" fmla="*/ 90299 w 245077"/>
                  <a:gd name="connsiteY10" fmla="*/ 149861 h 355743"/>
                  <a:gd name="connsiteX11" fmla="*/ 84125 w 245077"/>
                  <a:gd name="connsiteY11" fmla="*/ 149522 h 355743"/>
                  <a:gd name="connsiteX12" fmla="*/ 67106 w 245077"/>
                  <a:gd name="connsiteY12" fmla="*/ 134481 h 355743"/>
                  <a:gd name="connsiteX13" fmla="*/ 71778 w 245077"/>
                  <a:gd name="connsiteY13" fmla="*/ 100378 h 355743"/>
                  <a:gd name="connsiteX14" fmla="*/ 88797 w 245077"/>
                  <a:gd name="connsiteY14" fmla="*/ 101182 h 355743"/>
                  <a:gd name="connsiteX15" fmla="*/ 91788 w 245077"/>
                  <a:gd name="connsiteY15" fmla="*/ 104226 h 355743"/>
                  <a:gd name="connsiteX16" fmla="*/ 92037 w 245077"/>
                  <a:gd name="connsiteY16" fmla="*/ 99550 h 355743"/>
                  <a:gd name="connsiteX17" fmla="*/ 192406 w 245077"/>
                  <a:gd name="connsiteY17" fmla="*/ 1358 h 35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5077" h="355743">
                    <a:moveTo>
                      <a:pt x="192406" y="1358"/>
                    </a:moveTo>
                    <a:cubicBezTo>
                      <a:pt x="233467" y="11177"/>
                      <a:pt x="254974" y="70092"/>
                      <a:pt x="240636" y="134245"/>
                    </a:cubicBezTo>
                    <a:cubicBezTo>
                      <a:pt x="225646" y="197743"/>
                      <a:pt x="194362" y="250112"/>
                      <a:pt x="153302" y="240947"/>
                    </a:cubicBezTo>
                    <a:lnTo>
                      <a:pt x="126435" y="224916"/>
                    </a:lnTo>
                    <a:lnTo>
                      <a:pt x="88570" y="324687"/>
                    </a:lnTo>
                    <a:cubicBezTo>
                      <a:pt x="87268" y="327291"/>
                      <a:pt x="86617" y="329895"/>
                      <a:pt x="84664" y="332499"/>
                    </a:cubicBezTo>
                    <a:cubicBezTo>
                      <a:pt x="72294" y="354634"/>
                      <a:pt x="44951" y="362446"/>
                      <a:pt x="22816" y="349426"/>
                    </a:cubicBezTo>
                    <a:cubicBezTo>
                      <a:pt x="1332" y="337056"/>
                      <a:pt x="-6480" y="309713"/>
                      <a:pt x="5890" y="287578"/>
                    </a:cubicBezTo>
                    <a:cubicBezTo>
                      <a:pt x="26071" y="252423"/>
                      <a:pt x="47555" y="217919"/>
                      <a:pt x="69690" y="184716"/>
                    </a:cubicBezTo>
                    <a:lnTo>
                      <a:pt x="91277" y="153354"/>
                    </a:lnTo>
                    <a:lnTo>
                      <a:pt x="90299" y="149861"/>
                    </a:lnTo>
                    <a:lnTo>
                      <a:pt x="84125" y="149522"/>
                    </a:lnTo>
                    <a:cubicBezTo>
                      <a:pt x="77284" y="146707"/>
                      <a:pt x="70777" y="141559"/>
                      <a:pt x="67106" y="134481"/>
                    </a:cubicBezTo>
                    <a:cubicBezTo>
                      <a:pt x="59765" y="120969"/>
                      <a:pt x="61767" y="105526"/>
                      <a:pt x="71778" y="100378"/>
                    </a:cubicBezTo>
                    <a:cubicBezTo>
                      <a:pt x="76784" y="97804"/>
                      <a:pt x="82957" y="98287"/>
                      <a:pt x="88797" y="101182"/>
                    </a:cubicBezTo>
                    <a:lnTo>
                      <a:pt x="91788" y="104226"/>
                    </a:lnTo>
                    <a:lnTo>
                      <a:pt x="92037" y="99550"/>
                    </a:lnTo>
                    <a:cubicBezTo>
                      <a:pt x="106376" y="36052"/>
                      <a:pt x="151346" y="-8461"/>
                      <a:pt x="192406" y="13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4" name="Freeform 52">
                <a:extLst>
                  <a:ext uri="{FF2B5EF4-FFF2-40B4-BE49-F238E27FC236}">
                    <a16:creationId xmlns:a16="http://schemas.microsoft.com/office/drawing/2014/main" id="{0FE8D1A0-A658-BF46-A998-32DC3604A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7856" y="6061390"/>
                <a:ext cx="131420" cy="121504"/>
              </a:xfrm>
              <a:custGeom>
                <a:avLst/>
                <a:gdLst>
                  <a:gd name="T0" fmla="*/ 216 w 232"/>
                  <a:gd name="T1" fmla="*/ 80 h 217"/>
                  <a:gd name="T2" fmla="*/ 216 w 232"/>
                  <a:gd name="T3" fmla="*/ 80 h 217"/>
                  <a:gd name="T4" fmla="*/ 17 w 232"/>
                  <a:gd name="T5" fmla="*/ 210 h 217"/>
                  <a:gd name="T6" fmla="*/ 0 w 232"/>
                  <a:gd name="T7" fmla="*/ 159 h 217"/>
                  <a:gd name="T8" fmla="*/ 82 w 232"/>
                  <a:gd name="T9" fmla="*/ 7 h 217"/>
                  <a:gd name="T10" fmla="*/ 173 w 232"/>
                  <a:gd name="T11" fmla="*/ 0 h 217"/>
                  <a:gd name="T12" fmla="*/ 231 w 232"/>
                  <a:gd name="T13" fmla="*/ 52 h 217"/>
                  <a:gd name="T14" fmla="*/ 216 w 232"/>
                  <a:gd name="T15" fmla="*/ 8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2" h="217">
                    <a:moveTo>
                      <a:pt x="216" y="80"/>
                    </a:moveTo>
                    <a:lnTo>
                      <a:pt x="216" y="80"/>
                    </a:lnTo>
                    <a:cubicBezTo>
                      <a:pt x="216" y="80"/>
                      <a:pt x="97" y="216"/>
                      <a:pt x="17" y="210"/>
                    </a:cubicBezTo>
                    <a:lnTo>
                      <a:pt x="0" y="159"/>
                    </a:lnTo>
                    <a:lnTo>
                      <a:pt x="82" y="7"/>
                    </a:lnTo>
                    <a:lnTo>
                      <a:pt x="173" y="0"/>
                    </a:lnTo>
                    <a:lnTo>
                      <a:pt x="231" y="52"/>
                    </a:lnTo>
                    <a:lnTo>
                      <a:pt x="216" y="8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8A98CC58-D689-0249-AED3-57E9094F9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9817" y="6611871"/>
                <a:ext cx="1142553" cy="1251660"/>
              </a:xfrm>
              <a:custGeom>
                <a:avLst/>
                <a:gdLst>
                  <a:gd name="connsiteX0" fmla="*/ 670168 w 1327166"/>
                  <a:gd name="connsiteY0" fmla="*/ 0 h 1453902"/>
                  <a:gd name="connsiteX1" fmla="*/ 785368 w 1327166"/>
                  <a:gd name="connsiteY1" fmla="*/ 67126 h 1453902"/>
                  <a:gd name="connsiteX2" fmla="*/ 786579 w 1327166"/>
                  <a:gd name="connsiteY2" fmla="*/ 66249 h 1453902"/>
                  <a:gd name="connsiteX3" fmla="*/ 1327166 w 1327166"/>
                  <a:gd name="connsiteY3" fmla="*/ 1453902 h 1453902"/>
                  <a:gd name="connsiteX4" fmla="*/ 1279563 w 1327166"/>
                  <a:gd name="connsiteY4" fmla="*/ 1453902 h 1453902"/>
                  <a:gd name="connsiteX5" fmla="*/ 991989 w 1327166"/>
                  <a:gd name="connsiteY5" fmla="*/ 759749 h 1453902"/>
                  <a:gd name="connsiteX6" fmla="*/ 726502 w 1327166"/>
                  <a:gd name="connsiteY6" fmla="*/ 509257 h 1453902"/>
                  <a:gd name="connsiteX7" fmla="*/ 673318 w 1327166"/>
                  <a:gd name="connsiteY7" fmla="*/ 435268 h 1453902"/>
                  <a:gd name="connsiteX8" fmla="*/ 654670 w 1327166"/>
                  <a:gd name="connsiteY8" fmla="*/ 516765 h 1453902"/>
                  <a:gd name="connsiteX9" fmla="*/ 512904 w 1327166"/>
                  <a:gd name="connsiteY9" fmla="*/ 953977 h 1453902"/>
                  <a:gd name="connsiteX10" fmla="*/ 57424 w 1327166"/>
                  <a:gd name="connsiteY10" fmla="*/ 1347329 h 1453902"/>
                  <a:gd name="connsiteX11" fmla="*/ 0 w 1327166"/>
                  <a:gd name="connsiteY11" fmla="*/ 1347329 h 1453902"/>
                  <a:gd name="connsiteX12" fmla="*/ 449607 w 1327166"/>
                  <a:gd name="connsiteY12" fmla="*/ 891250 h 1453902"/>
                  <a:gd name="connsiteX13" fmla="*/ 670168 w 1327166"/>
                  <a:gd name="connsiteY13" fmla="*/ 0 h 145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7166" h="1453902">
                    <a:moveTo>
                      <a:pt x="670168" y="0"/>
                    </a:moveTo>
                    <a:lnTo>
                      <a:pt x="785368" y="67126"/>
                    </a:lnTo>
                    <a:lnTo>
                      <a:pt x="786579" y="66249"/>
                    </a:lnTo>
                    <a:cubicBezTo>
                      <a:pt x="786579" y="66249"/>
                      <a:pt x="1264565" y="1065359"/>
                      <a:pt x="1327166" y="1453902"/>
                    </a:cubicBezTo>
                    <a:lnTo>
                      <a:pt x="1279563" y="1453902"/>
                    </a:lnTo>
                    <a:cubicBezTo>
                      <a:pt x="1128929" y="1144374"/>
                      <a:pt x="907869" y="929533"/>
                      <a:pt x="991989" y="759749"/>
                    </a:cubicBezTo>
                    <a:cubicBezTo>
                      <a:pt x="991989" y="759749"/>
                      <a:pt x="845013" y="655420"/>
                      <a:pt x="726502" y="509257"/>
                    </a:cubicBezTo>
                    <a:lnTo>
                      <a:pt x="673318" y="435268"/>
                    </a:lnTo>
                    <a:lnTo>
                      <a:pt x="654670" y="516765"/>
                    </a:lnTo>
                    <a:cubicBezTo>
                      <a:pt x="611765" y="705028"/>
                      <a:pt x="567066" y="891250"/>
                      <a:pt x="512904" y="953977"/>
                    </a:cubicBezTo>
                    <a:cubicBezTo>
                      <a:pt x="403928" y="1079431"/>
                      <a:pt x="57424" y="1347329"/>
                      <a:pt x="57424" y="1347329"/>
                    </a:cubicBezTo>
                    <a:lnTo>
                      <a:pt x="0" y="1347329"/>
                    </a:lnTo>
                    <a:cubicBezTo>
                      <a:pt x="182714" y="1033693"/>
                      <a:pt x="332800" y="882755"/>
                      <a:pt x="449607" y="891250"/>
                    </a:cubicBezTo>
                    <a:cubicBezTo>
                      <a:pt x="392835" y="389432"/>
                      <a:pt x="401318" y="67301"/>
                      <a:pt x="670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762E2449-1C45-F444-9FD4-09D971378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0145" y="7741005"/>
                <a:ext cx="1275729" cy="165124"/>
              </a:xfrm>
              <a:custGeom>
                <a:avLst/>
                <a:gdLst>
                  <a:gd name="connsiteX0" fmla="*/ 1359770 w 1481860"/>
                  <a:gd name="connsiteY0" fmla="*/ 91779 h 191805"/>
                  <a:gd name="connsiteX1" fmla="*/ 1481856 w 1481860"/>
                  <a:gd name="connsiteY1" fmla="*/ 163852 h 191805"/>
                  <a:gd name="connsiteX2" fmla="*/ 1287954 w 1481860"/>
                  <a:gd name="connsiteY2" fmla="*/ 161255 h 191805"/>
                  <a:gd name="connsiteX3" fmla="*/ 1359770 w 1481860"/>
                  <a:gd name="connsiteY3" fmla="*/ 91779 h 191805"/>
                  <a:gd name="connsiteX4" fmla="*/ 52210 w 1481860"/>
                  <a:gd name="connsiteY4" fmla="*/ 574 h 191805"/>
                  <a:gd name="connsiteX5" fmla="*/ 86024 w 1481860"/>
                  <a:gd name="connsiteY5" fmla="*/ 3342 h 191805"/>
                  <a:gd name="connsiteX6" fmla="*/ 188080 w 1481860"/>
                  <a:gd name="connsiteY6" fmla="*/ 101022 h 191805"/>
                  <a:gd name="connsiteX7" fmla="*/ 324 w 1481860"/>
                  <a:gd name="connsiteY7" fmla="*/ 54787 h 191805"/>
                  <a:gd name="connsiteX8" fmla="*/ 52210 w 1481860"/>
                  <a:gd name="connsiteY8" fmla="*/ 574 h 191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1860" h="191805">
                    <a:moveTo>
                      <a:pt x="1359770" y="91779"/>
                    </a:moveTo>
                    <a:cubicBezTo>
                      <a:pt x="1413305" y="92428"/>
                      <a:pt x="1482509" y="125543"/>
                      <a:pt x="1481856" y="163852"/>
                    </a:cubicBezTo>
                    <a:cubicBezTo>
                      <a:pt x="1480551" y="202811"/>
                      <a:pt x="1287301" y="200214"/>
                      <a:pt x="1287954" y="161255"/>
                    </a:cubicBezTo>
                    <a:cubicBezTo>
                      <a:pt x="1288607" y="122296"/>
                      <a:pt x="1306887" y="91129"/>
                      <a:pt x="1359770" y="91779"/>
                    </a:cubicBezTo>
                    <a:close/>
                    <a:moveTo>
                      <a:pt x="52210" y="574"/>
                    </a:moveTo>
                    <a:cubicBezTo>
                      <a:pt x="61900" y="-688"/>
                      <a:pt x="73104" y="86"/>
                      <a:pt x="86024" y="3342"/>
                    </a:cubicBezTo>
                    <a:cubicBezTo>
                      <a:pt x="137706" y="15715"/>
                      <a:pt x="197893" y="63252"/>
                      <a:pt x="188080" y="101022"/>
                    </a:cubicBezTo>
                    <a:cubicBezTo>
                      <a:pt x="178921" y="139443"/>
                      <a:pt x="-8835" y="93208"/>
                      <a:pt x="324" y="54787"/>
                    </a:cubicBezTo>
                    <a:cubicBezTo>
                      <a:pt x="7684" y="26459"/>
                      <a:pt x="23139" y="4359"/>
                      <a:pt x="52210" y="57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7" name="Freeform 59">
                <a:extLst>
                  <a:ext uri="{FF2B5EF4-FFF2-40B4-BE49-F238E27FC236}">
                    <a16:creationId xmlns:a16="http://schemas.microsoft.com/office/drawing/2014/main" id="{B4CB7C65-A233-6041-A2CD-84EA4ED8B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10823" y="6309355"/>
                <a:ext cx="44633" cy="61991"/>
              </a:xfrm>
              <a:custGeom>
                <a:avLst/>
                <a:gdLst>
                  <a:gd name="T0" fmla="*/ 0 w 81"/>
                  <a:gd name="T1" fmla="*/ 7 h 112"/>
                  <a:gd name="T2" fmla="*/ 48 w 81"/>
                  <a:gd name="T3" fmla="*/ 0 h 112"/>
                  <a:gd name="T4" fmla="*/ 80 w 81"/>
                  <a:gd name="T5" fmla="*/ 78 h 112"/>
                  <a:gd name="T6" fmla="*/ 31 w 81"/>
                  <a:gd name="T7" fmla="*/ 111 h 112"/>
                  <a:gd name="T8" fmla="*/ 0 w 81"/>
                  <a:gd name="T9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2">
                    <a:moveTo>
                      <a:pt x="0" y="7"/>
                    </a:moveTo>
                    <a:lnTo>
                      <a:pt x="48" y="0"/>
                    </a:lnTo>
                    <a:lnTo>
                      <a:pt x="80" y="78"/>
                    </a:lnTo>
                    <a:lnTo>
                      <a:pt x="31" y="111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D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98130011-36F4-6E45-AE52-98DB2C027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9644" y="6291531"/>
                <a:ext cx="1245796" cy="658952"/>
              </a:xfrm>
              <a:custGeom>
                <a:avLst/>
                <a:gdLst>
                  <a:gd name="connsiteX0" fmla="*/ 721184 w 1447091"/>
                  <a:gd name="connsiteY0" fmla="*/ 532 h 765425"/>
                  <a:gd name="connsiteX1" fmla="*/ 733576 w 1447091"/>
                  <a:gd name="connsiteY1" fmla="*/ 4083 h 765425"/>
                  <a:gd name="connsiteX2" fmla="*/ 735450 w 1447091"/>
                  <a:gd name="connsiteY2" fmla="*/ 3421 h 765425"/>
                  <a:gd name="connsiteX3" fmla="*/ 735337 w 1447091"/>
                  <a:gd name="connsiteY3" fmla="*/ 4587 h 765425"/>
                  <a:gd name="connsiteX4" fmla="*/ 753202 w 1447091"/>
                  <a:gd name="connsiteY4" fmla="*/ 9706 h 765425"/>
                  <a:gd name="connsiteX5" fmla="*/ 785480 w 1447091"/>
                  <a:gd name="connsiteY5" fmla="*/ 31661 h 765425"/>
                  <a:gd name="connsiteX6" fmla="*/ 798798 w 1447091"/>
                  <a:gd name="connsiteY6" fmla="*/ 51725 h 765425"/>
                  <a:gd name="connsiteX7" fmla="*/ 801008 w 1447091"/>
                  <a:gd name="connsiteY7" fmla="*/ 47853 h 765425"/>
                  <a:gd name="connsiteX8" fmla="*/ 803786 w 1447091"/>
                  <a:gd name="connsiteY8" fmla="*/ 59240 h 765425"/>
                  <a:gd name="connsiteX9" fmla="*/ 827442 w 1447091"/>
                  <a:gd name="connsiteY9" fmla="*/ 94877 h 765425"/>
                  <a:gd name="connsiteX10" fmla="*/ 827614 w 1447091"/>
                  <a:gd name="connsiteY10" fmla="*/ 129325 h 765425"/>
                  <a:gd name="connsiteX11" fmla="*/ 832422 w 1447091"/>
                  <a:gd name="connsiteY11" fmla="*/ 134111 h 765425"/>
                  <a:gd name="connsiteX12" fmla="*/ 842660 w 1447091"/>
                  <a:gd name="connsiteY12" fmla="*/ 158528 h 765425"/>
                  <a:gd name="connsiteX13" fmla="*/ 843313 w 1447091"/>
                  <a:gd name="connsiteY13" fmla="*/ 165056 h 765425"/>
                  <a:gd name="connsiteX14" fmla="*/ 843313 w 1447091"/>
                  <a:gd name="connsiteY14" fmla="*/ 165709 h 765425"/>
                  <a:gd name="connsiteX15" fmla="*/ 894919 w 1447091"/>
                  <a:gd name="connsiteY15" fmla="*/ 350442 h 765425"/>
                  <a:gd name="connsiteX16" fmla="*/ 1020994 w 1447091"/>
                  <a:gd name="connsiteY16" fmla="*/ 485566 h 765425"/>
                  <a:gd name="connsiteX17" fmla="*/ 1209127 w 1447091"/>
                  <a:gd name="connsiteY17" fmla="*/ 527996 h 765425"/>
                  <a:gd name="connsiteX18" fmla="*/ 1260079 w 1447091"/>
                  <a:gd name="connsiteY18" fmla="*/ 524732 h 765425"/>
                  <a:gd name="connsiteX19" fmla="*/ 1311032 w 1447091"/>
                  <a:gd name="connsiteY19" fmla="*/ 515593 h 765425"/>
                  <a:gd name="connsiteX20" fmla="*/ 1337162 w 1447091"/>
                  <a:gd name="connsiteY20" fmla="*/ 511024 h 765425"/>
                  <a:gd name="connsiteX21" fmla="*/ 1361985 w 1447091"/>
                  <a:gd name="connsiteY21" fmla="*/ 503843 h 765425"/>
                  <a:gd name="connsiteX22" fmla="*/ 1412937 w 1447091"/>
                  <a:gd name="connsiteY22" fmla="*/ 489482 h 765425"/>
                  <a:gd name="connsiteX23" fmla="*/ 1414897 w 1447091"/>
                  <a:gd name="connsiteY23" fmla="*/ 488829 h 765425"/>
                  <a:gd name="connsiteX24" fmla="*/ 1446253 w 1447091"/>
                  <a:gd name="connsiteY24" fmla="*/ 507107 h 765425"/>
                  <a:gd name="connsiteX25" fmla="*/ 1431228 w 1447091"/>
                  <a:gd name="connsiteY25" fmla="*/ 536482 h 765425"/>
                  <a:gd name="connsiteX26" fmla="*/ 1378969 w 1447091"/>
                  <a:gd name="connsiteY26" fmla="*/ 556717 h 765425"/>
                  <a:gd name="connsiteX27" fmla="*/ 1352839 w 1447091"/>
                  <a:gd name="connsiteY27" fmla="*/ 567162 h 765425"/>
                  <a:gd name="connsiteX28" fmla="*/ 1326057 w 1447091"/>
                  <a:gd name="connsiteY28" fmla="*/ 574342 h 765425"/>
                  <a:gd name="connsiteX29" fmla="*/ 1271185 w 1447091"/>
                  <a:gd name="connsiteY29" fmla="*/ 589356 h 765425"/>
                  <a:gd name="connsiteX30" fmla="*/ 1214353 w 1447091"/>
                  <a:gd name="connsiteY30" fmla="*/ 599147 h 765425"/>
                  <a:gd name="connsiteX31" fmla="*/ 980493 w 1447091"/>
                  <a:gd name="connsiteY31" fmla="*/ 567162 h 765425"/>
                  <a:gd name="connsiteX32" fmla="*/ 797586 w 1447091"/>
                  <a:gd name="connsiteY32" fmla="*/ 407233 h 765425"/>
                  <a:gd name="connsiteX33" fmla="*/ 743557 w 1447091"/>
                  <a:gd name="connsiteY33" fmla="*/ 300146 h 765425"/>
                  <a:gd name="connsiteX34" fmla="*/ 690103 w 1447091"/>
                  <a:gd name="connsiteY34" fmla="*/ 353111 h 765425"/>
                  <a:gd name="connsiteX35" fmla="*/ 577582 w 1447091"/>
                  <a:gd name="connsiteY35" fmla="*/ 440574 h 765425"/>
                  <a:gd name="connsiteX36" fmla="*/ 462227 w 1447091"/>
                  <a:gd name="connsiteY36" fmla="*/ 373185 h 765425"/>
                  <a:gd name="connsiteX37" fmla="*/ 513092 w 1447091"/>
                  <a:gd name="connsiteY37" fmla="*/ 200399 h 765425"/>
                  <a:gd name="connsiteX38" fmla="*/ 540917 w 1447091"/>
                  <a:gd name="connsiteY38" fmla="*/ 147287 h 765425"/>
                  <a:gd name="connsiteX39" fmla="*/ 438396 w 1447091"/>
                  <a:gd name="connsiteY39" fmla="*/ 173484 h 765425"/>
                  <a:gd name="connsiteX40" fmla="*/ 230848 w 1447091"/>
                  <a:gd name="connsiteY40" fmla="*/ 294869 h 765425"/>
                  <a:gd name="connsiteX41" fmla="*/ 94441 w 1447091"/>
                  <a:gd name="connsiteY41" fmla="*/ 493914 h 765425"/>
                  <a:gd name="connsiteX42" fmla="*/ 62460 w 1447091"/>
                  <a:gd name="connsiteY42" fmla="*/ 613341 h 765425"/>
                  <a:gd name="connsiteX43" fmla="*/ 53323 w 1447091"/>
                  <a:gd name="connsiteY43" fmla="*/ 739946 h 765425"/>
                  <a:gd name="connsiteX44" fmla="*/ 53323 w 1447091"/>
                  <a:gd name="connsiteY44" fmla="*/ 740599 h 765425"/>
                  <a:gd name="connsiteX45" fmla="*/ 27869 w 1447091"/>
                  <a:gd name="connsiteY45" fmla="*/ 765398 h 765425"/>
                  <a:gd name="connsiteX46" fmla="*/ 3068 w 1447091"/>
                  <a:gd name="connsiteY46" fmla="*/ 741904 h 765425"/>
                  <a:gd name="connsiteX47" fmla="*/ 2415 w 1447091"/>
                  <a:gd name="connsiteY47" fmla="*/ 606162 h 765425"/>
                  <a:gd name="connsiteX48" fmla="*/ 27216 w 1447091"/>
                  <a:gd name="connsiteY48" fmla="*/ 471073 h 765425"/>
                  <a:gd name="connsiteX49" fmla="*/ 166234 w 1447091"/>
                  <a:gd name="connsiteY49" fmla="*/ 228956 h 765425"/>
                  <a:gd name="connsiteX50" fmla="*/ 396625 w 1447091"/>
                  <a:gd name="connsiteY50" fmla="*/ 68414 h 765425"/>
                  <a:gd name="connsiteX51" fmla="*/ 530422 w 1447091"/>
                  <a:gd name="connsiteY51" fmla="*/ 22731 h 765425"/>
                  <a:gd name="connsiteX52" fmla="*/ 673355 w 1447091"/>
                  <a:gd name="connsiteY52" fmla="*/ 1848 h 765425"/>
                  <a:gd name="connsiteX53" fmla="*/ 685629 w 1447091"/>
                  <a:gd name="connsiteY53" fmla="*/ 3859 h 765425"/>
                  <a:gd name="connsiteX54" fmla="*/ 689868 w 1447091"/>
                  <a:gd name="connsiteY54" fmla="*/ 2322 h 765425"/>
                  <a:gd name="connsiteX55" fmla="*/ 721184 w 1447091"/>
                  <a:gd name="connsiteY55" fmla="*/ 532 h 76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47091" h="765425">
                    <a:moveTo>
                      <a:pt x="721184" y="532"/>
                    </a:moveTo>
                    <a:lnTo>
                      <a:pt x="733576" y="4083"/>
                    </a:lnTo>
                    <a:lnTo>
                      <a:pt x="735450" y="3421"/>
                    </a:lnTo>
                    <a:lnTo>
                      <a:pt x="735337" y="4587"/>
                    </a:lnTo>
                    <a:lnTo>
                      <a:pt x="753202" y="9706"/>
                    </a:lnTo>
                    <a:cubicBezTo>
                      <a:pt x="763943" y="14793"/>
                      <a:pt x="774727" y="22011"/>
                      <a:pt x="785480" y="31661"/>
                    </a:cubicBezTo>
                    <a:lnTo>
                      <a:pt x="798798" y="51725"/>
                    </a:lnTo>
                    <a:lnTo>
                      <a:pt x="801008" y="47853"/>
                    </a:lnTo>
                    <a:lnTo>
                      <a:pt x="803786" y="59240"/>
                    </a:lnTo>
                    <a:lnTo>
                      <a:pt x="827442" y="94877"/>
                    </a:lnTo>
                    <a:lnTo>
                      <a:pt x="827614" y="129325"/>
                    </a:lnTo>
                    <a:lnTo>
                      <a:pt x="832422" y="134111"/>
                    </a:lnTo>
                    <a:cubicBezTo>
                      <a:pt x="837311" y="141311"/>
                      <a:pt x="840863" y="149553"/>
                      <a:pt x="842660" y="158528"/>
                    </a:cubicBezTo>
                    <a:cubicBezTo>
                      <a:pt x="842660" y="161139"/>
                      <a:pt x="842660" y="163097"/>
                      <a:pt x="843313" y="165056"/>
                    </a:cubicBezTo>
                    <a:lnTo>
                      <a:pt x="843313" y="165709"/>
                    </a:lnTo>
                    <a:cubicBezTo>
                      <a:pt x="849192" y="229680"/>
                      <a:pt x="865523" y="293651"/>
                      <a:pt x="894919" y="350442"/>
                    </a:cubicBezTo>
                    <a:cubicBezTo>
                      <a:pt x="923008" y="407233"/>
                      <a:pt x="966775" y="454233"/>
                      <a:pt x="1020994" y="485566"/>
                    </a:cubicBezTo>
                    <a:cubicBezTo>
                      <a:pt x="1075866" y="516246"/>
                      <a:pt x="1141843" y="528648"/>
                      <a:pt x="1209127" y="527996"/>
                    </a:cubicBezTo>
                    <a:lnTo>
                      <a:pt x="1260079" y="524732"/>
                    </a:lnTo>
                    <a:lnTo>
                      <a:pt x="1311032" y="515593"/>
                    </a:lnTo>
                    <a:cubicBezTo>
                      <a:pt x="1319524" y="514287"/>
                      <a:pt x="1328670" y="513635"/>
                      <a:pt x="1337162" y="511024"/>
                    </a:cubicBezTo>
                    <a:lnTo>
                      <a:pt x="1361985" y="503843"/>
                    </a:lnTo>
                    <a:lnTo>
                      <a:pt x="1412937" y="489482"/>
                    </a:lnTo>
                    <a:lnTo>
                      <a:pt x="1414897" y="488829"/>
                    </a:lnTo>
                    <a:cubicBezTo>
                      <a:pt x="1428615" y="485566"/>
                      <a:pt x="1442333" y="493399"/>
                      <a:pt x="1446253" y="507107"/>
                    </a:cubicBezTo>
                    <a:cubicBezTo>
                      <a:pt x="1449519" y="518857"/>
                      <a:pt x="1442986" y="531912"/>
                      <a:pt x="1431228" y="536482"/>
                    </a:cubicBezTo>
                    <a:lnTo>
                      <a:pt x="1378969" y="556717"/>
                    </a:lnTo>
                    <a:lnTo>
                      <a:pt x="1352839" y="567162"/>
                    </a:lnTo>
                    <a:cubicBezTo>
                      <a:pt x="1343694" y="569773"/>
                      <a:pt x="1334549" y="571731"/>
                      <a:pt x="1326057" y="574342"/>
                    </a:cubicBezTo>
                    <a:cubicBezTo>
                      <a:pt x="1307113" y="579564"/>
                      <a:pt x="1289475" y="584787"/>
                      <a:pt x="1271185" y="589356"/>
                    </a:cubicBezTo>
                    <a:lnTo>
                      <a:pt x="1214353" y="599147"/>
                    </a:lnTo>
                    <a:cubicBezTo>
                      <a:pt x="1138577" y="607633"/>
                      <a:pt x="1055616" y="601106"/>
                      <a:pt x="980493" y="567162"/>
                    </a:cubicBezTo>
                    <a:cubicBezTo>
                      <a:pt x="904717" y="534523"/>
                      <a:pt x="840700" y="475774"/>
                      <a:pt x="797586" y="407233"/>
                    </a:cubicBezTo>
                    <a:lnTo>
                      <a:pt x="743557" y="300146"/>
                    </a:lnTo>
                    <a:lnTo>
                      <a:pt x="690103" y="353111"/>
                    </a:lnTo>
                    <a:cubicBezTo>
                      <a:pt x="631746" y="405428"/>
                      <a:pt x="577582" y="440574"/>
                      <a:pt x="577582" y="440574"/>
                    </a:cubicBezTo>
                    <a:lnTo>
                      <a:pt x="462227" y="373185"/>
                    </a:lnTo>
                    <a:cubicBezTo>
                      <a:pt x="462227" y="373185"/>
                      <a:pt x="475424" y="289644"/>
                      <a:pt x="513092" y="200399"/>
                    </a:cubicBezTo>
                    <a:lnTo>
                      <a:pt x="540917" y="147287"/>
                    </a:lnTo>
                    <a:lnTo>
                      <a:pt x="438396" y="173484"/>
                    </a:lnTo>
                    <a:cubicBezTo>
                      <a:pt x="362034" y="200241"/>
                      <a:pt x="290241" y="240050"/>
                      <a:pt x="230848" y="294869"/>
                    </a:cubicBezTo>
                    <a:cubicBezTo>
                      <a:pt x="170803" y="348382"/>
                      <a:pt x="123811" y="416254"/>
                      <a:pt x="94441" y="493914"/>
                    </a:cubicBezTo>
                    <a:cubicBezTo>
                      <a:pt x="80082" y="531765"/>
                      <a:pt x="69640" y="572226"/>
                      <a:pt x="62460" y="613341"/>
                    </a:cubicBezTo>
                    <a:cubicBezTo>
                      <a:pt x="55934" y="655108"/>
                      <a:pt x="53323" y="697527"/>
                      <a:pt x="53323" y="739946"/>
                    </a:cubicBezTo>
                    <a:lnTo>
                      <a:pt x="53323" y="740599"/>
                    </a:lnTo>
                    <a:cubicBezTo>
                      <a:pt x="53323" y="754956"/>
                      <a:pt x="41575" y="766051"/>
                      <a:pt x="27869" y="765398"/>
                    </a:cubicBezTo>
                    <a:cubicBezTo>
                      <a:pt x="14816" y="765398"/>
                      <a:pt x="3720" y="754956"/>
                      <a:pt x="3068" y="741904"/>
                    </a:cubicBezTo>
                    <a:cubicBezTo>
                      <a:pt x="-196" y="697527"/>
                      <a:pt x="-1501" y="651844"/>
                      <a:pt x="2415" y="606162"/>
                    </a:cubicBezTo>
                    <a:cubicBezTo>
                      <a:pt x="6331" y="561132"/>
                      <a:pt x="14163" y="515450"/>
                      <a:pt x="27216" y="471073"/>
                    </a:cubicBezTo>
                    <a:cubicBezTo>
                      <a:pt x="53323" y="382318"/>
                      <a:pt x="101620" y="297479"/>
                      <a:pt x="166234" y="228956"/>
                    </a:cubicBezTo>
                    <a:cubicBezTo>
                      <a:pt x="230848" y="160432"/>
                      <a:pt x="310473" y="106918"/>
                      <a:pt x="396625" y="68414"/>
                    </a:cubicBezTo>
                    <a:cubicBezTo>
                      <a:pt x="439701" y="49488"/>
                      <a:pt x="484082" y="33826"/>
                      <a:pt x="530422" y="22731"/>
                    </a:cubicBezTo>
                    <a:cubicBezTo>
                      <a:pt x="576108" y="10984"/>
                      <a:pt x="623753" y="3806"/>
                      <a:pt x="673355" y="1848"/>
                    </a:cubicBezTo>
                    <a:lnTo>
                      <a:pt x="685629" y="3859"/>
                    </a:lnTo>
                    <a:lnTo>
                      <a:pt x="689868" y="2322"/>
                    </a:lnTo>
                    <a:cubicBezTo>
                      <a:pt x="700140" y="100"/>
                      <a:pt x="710604" y="-597"/>
                      <a:pt x="721184" y="5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9" name="Freeform 61">
                <a:extLst>
                  <a:ext uri="{FF2B5EF4-FFF2-40B4-BE49-F238E27FC236}">
                    <a16:creationId xmlns:a16="http://schemas.microsoft.com/office/drawing/2014/main" id="{AE8C0A69-3B10-F646-96D1-854FE9F9F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8418" y="6723456"/>
                <a:ext cx="74389" cy="29756"/>
              </a:xfrm>
              <a:custGeom>
                <a:avLst/>
                <a:gdLst>
                  <a:gd name="T0" fmla="*/ 119 w 131"/>
                  <a:gd name="T1" fmla="*/ 24 h 54"/>
                  <a:gd name="T2" fmla="*/ 119 w 131"/>
                  <a:gd name="T3" fmla="*/ 24 h 54"/>
                  <a:gd name="T4" fmla="*/ 90 w 131"/>
                  <a:gd name="T5" fmla="*/ 22 h 54"/>
                  <a:gd name="T6" fmla="*/ 90 w 131"/>
                  <a:gd name="T7" fmla="*/ 22 h 54"/>
                  <a:gd name="T8" fmla="*/ 63 w 131"/>
                  <a:gd name="T9" fmla="*/ 18 h 54"/>
                  <a:gd name="T10" fmla="*/ 63 w 131"/>
                  <a:gd name="T11" fmla="*/ 18 h 54"/>
                  <a:gd name="T12" fmla="*/ 39 w 131"/>
                  <a:gd name="T13" fmla="*/ 10 h 54"/>
                  <a:gd name="T14" fmla="*/ 39 w 131"/>
                  <a:gd name="T15" fmla="*/ 10 h 54"/>
                  <a:gd name="T16" fmla="*/ 15 w 131"/>
                  <a:gd name="T17" fmla="*/ 2 h 54"/>
                  <a:gd name="T18" fmla="*/ 13 w 131"/>
                  <a:gd name="T19" fmla="*/ 1 h 54"/>
                  <a:gd name="T20" fmla="*/ 13 w 131"/>
                  <a:gd name="T21" fmla="*/ 1 h 54"/>
                  <a:gd name="T22" fmla="*/ 1 w 131"/>
                  <a:gd name="T23" fmla="*/ 9 h 54"/>
                  <a:gd name="T24" fmla="*/ 1 w 131"/>
                  <a:gd name="T25" fmla="*/ 9 h 54"/>
                  <a:gd name="T26" fmla="*/ 1 w 131"/>
                  <a:gd name="T27" fmla="*/ 13 h 54"/>
                  <a:gd name="T28" fmla="*/ 1 w 131"/>
                  <a:gd name="T29" fmla="*/ 13 h 54"/>
                  <a:gd name="T30" fmla="*/ 24 w 131"/>
                  <a:gd name="T31" fmla="*/ 42 h 54"/>
                  <a:gd name="T32" fmla="*/ 24 w 131"/>
                  <a:gd name="T33" fmla="*/ 42 h 54"/>
                  <a:gd name="T34" fmla="*/ 58 w 131"/>
                  <a:gd name="T35" fmla="*/ 52 h 54"/>
                  <a:gd name="T36" fmla="*/ 58 w 131"/>
                  <a:gd name="T37" fmla="*/ 52 h 54"/>
                  <a:gd name="T38" fmla="*/ 91 w 131"/>
                  <a:gd name="T39" fmla="*/ 51 h 54"/>
                  <a:gd name="T40" fmla="*/ 91 w 131"/>
                  <a:gd name="T41" fmla="*/ 51 h 54"/>
                  <a:gd name="T42" fmla="*/ 122 w 131"/>
                  <a:gd name="T43" fmla="*/ 42 h 54"/>
                  <a:gd name="T44" fmla="*/ 122 w 131"/>
                  <a:gd name="T45" fmla="*/ 42 h 54"/>
                  <a:gd name="T46" fmla="*/ 127 w 131"/>
                  <a:gd name="T47" fmla="*/ 30 h 54"/>
                  <a:gd name="T48" fmla="*/ 127 w 131"/>
                  <a:gd name="T49" fmla="*/ 30 h 54"/>
                  <a:gd name="T50" fmla="*/ 120 w 131"/>
                  <a:gd name="T51" fmla="*/ 24 h 54"/>
                  <a:gd name="T52" fmla="*/ 119 w 131"/>
                  <a:gd name="T53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54"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0" y="24"/>
                      <a:pt x="100" y="23"/>
                      <a:pt x="90" y="22"/>
                    </a:cubicBezTo>
                    <a:lnTo>
                      <a:pt x="90" y="22"/>
                    </a:lnTo>
                    <a:cubicBezTo>
                      <a:pt x="81" y="21"/>
                      <a:pt x="72" y="20"/>
                      <a:pt x="63" y="18"/>
                    </a:cubicBezTo>
                    <a:lnTo>
                      <a:pt x="63" y="18"/>
                    </a:lnTo>
                    <a:cubicBezTo>
                      <a:pt x="54" y="16"/>
                      <a:pt x="47" y="13"/>
                      <a:pt x="39" y="10"/>
                    </a:cubicBezTo>
                    <a:lnTo>
                      <a:pt x="39" y="10"/>
                    </a:lnTo>
                    <a:cubicBezTo>
                      <a:pt x="32" y="7"/>
                      <a:pt x="26" y="5"/>
                      <a:pt x="15" y="2"/>
                    </a:cubicBezTo>
                    <a:lnTo>
                      <a:pt x="13" y="1"/>
                    </a:lnTo>
                    <a:lnTo>
                      <a:pt x="13" y="1"/>
                    </a:lnTo>
                    <a:cubicBezTo>
                      <a:pt x="8" y="0"/>
                      <a:pt x="2" y="4"/>
                      <a:pt x="1" y="9"/>
                    </a:cubicBezTo>
                    <a:lnTo>
                      <a:pt x="1" y="9"/>
                    </a:lnTo>
                    <a:cubicBezTo>
                      <a:pt x="0" y="10"/>
                      <a:pt x="0" y="12"/>
                      <a:pt x="1" y="13"/>
                    </a:cubicBezTo>
                    <a:lnTo>
                      <a:pt x="1" y="13"/>
                    </a:lnTo>
                    <a:cubicBezTo>
                      <a:pt x="3" y="26"/>
                      <a:pt x="13" y="36"/>
                      <a:pt x="24" y="42"/>
                    </a:cubicBezTo>
                    <a:lnTo>
                      <a:pt x="24" y="42"/>
                    </a:lnTo>
                    <a:cubicBezTo>
                      <a:pt x="35" y="48"/>
                      <a:pt x="46" y="51"/>
                      <a:pt x="58" y="52"/>
                    </a:cubicBezTo>
                    <a:lnTo>
                      <a:pt x="58" y="52"/>
                    </a:lnTo>
                    <a:cubicBezTo>
                      <a:pt x="69" y="53"/>
                      <a:pt x="80" y="53"/>
                      <a:pt x="91" y="51"/>
                    </a:cubicBezTo>
                    <a:lnTo>
                      <a:pt x="91" y="51"/>
                    </a:lnTo>
                    <a:cubicBezTo>
                      <a:pt x="102" y="50"/>
                      <a:pt x="112" y="47"/>
                      <a:pt x="122" y="42"/>
                    </a:cubicBezTo>
                    <a:lnTo>
                      <a:pt x="122" y="42"/>
                    </a:lnTo>
                    <a:cubicBezTo>
                      <a:pt x="127" y="40"/>
                      <a:pt x="130" y="34"/>
                      <a:pt x="127" y="30"/>
                    </a:cubicBezTo>
                    <a:lnTo>
                      <a:pt x="127" y="30"/>
                    </a:lnTo>
                    <a:cubicBezTo>
                      <a:pt x="126" y="27"/>
                      <a:pt x="123" y="25"/>
                      <a:pt x="120" y="24"/>
                    </a:cubicBezTo>
                    <a:lnTo>
                      <a:pt x="119" y="2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0" name="Freeform 62">
                <a:extLst>
                  <a:ext uri="{FF2B5EF4-FFF2-40B4-BE49-F238E27FC236}">
                    <a16:creationId xmlns:a16="http://schemas.microsoft.com/office/drawing/2014/main" id="{FD385DF1-CECB-6C45-B851-506775EBF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2607" y="6277121"/>
                <a:ext cx="580237" cy="550481"/>
              </a:xfrm>
              <a:custGeom>
                <a:avLst/>
                <a:gdLst>
                  <a:gd name="T0" fmla="*/ 824 w 1031"/>
                  <a:gd name="T1" fmla="*/ 6 h 978"/>
                  <a:gd name="T2" fmla="*/ 150 w 1031"/>
                  <a:gd name="T3" fmla="*/ 60 h 978"/>
                  <a:gd name="T4" fmla="*/ 150 w 1031"/>
                  <a:gd name="T5" fmla="*/ 60 h 978"/>
                  <a:gd name="T6" fmla="*/ 7 w 1031"/>
                  <a:gd name="T7" fmla="*/ 227 h 978"/>
                  <a:gd name="T8" fmla="*/ 40 w 1031"/>
                  <a:gd name="T9" fmla="*/ 635 h 978"/>
                  <a:gd name="T10" fmla="*/ 40 w 1031"/>
                  <a:gd name="T11" fmla="*/ 635 h 978"/>
                  <a:gd name="T12" fmla="*/ 206 w 1031"/>
                  <a:gd name="T13" fmla="*/ 777 h 978"/>
                  <a:gd name="T14" fmla="*/ 391 w 1031"/>
                  <a:gd name="T15" fmla="*/ 763 h 978"/>
                  <a:gd name="T16" fmla="*/ 391 w 1031"/>
                  <a:gd name="T17" fmla="*/ 763 h 978"/>
                  <a:gd name="T18" fmla="*/ 420 w 1031"/>
                  <a:gd name="T19" fmla="*/ 777 h 978"/>
                  <a:gd name="T20" fmla="*/ 544 w 1031"/>
                  <a:gd name="T21" fmla="*/ 964 h 978"/>
                  <a:gd name="T22" fmla="*/ 544 w 1031"/>
                  <a:gd name="T23" fmla="*/ 964 h 978"/>
                  <a:gd name="T24" fmla="*/ 577 w 1031"/>
                  <a:gd name="T25" fmla="*/ 962 h 978"/>
                  <a:gd name="T26" fmla="*/ 670 w 1031"/>
                  <a:gd name="T27" fmla="*/ 757 h 978"/>
                  <a:gd name="T28" fmla="*/ 670 w 1031"/>
                  <a:gd name="T29" fmla="*/ 757 h 978"/>
                  <a:gd name="T30" fmla="*/ 696 w 1031"/>
                  <a:gd name="T31" fmla="*/ 738 h 978"/>
                  <a:gd name="T32" fmla="*/ 881 w 1031"/>
                  <a:gd name="T33" fmla="*/ 723 h 978"/>
                  <a:gd name="T34" fmla="*/ 881 w 1031"/>
                  <a:gd name="T35" fmla="*/ 723 h 978"/>
                  <a:gd name="T36" fmla="*/ 1023 w 1031"/>
                  <a:gd name="T37" fmla="*/ 557 h 978"/>
                  <a:gd name="T38" fmla="*/ 991 w 1031"/>
                  <a:gd name="T39" fmla="*/ 148 h 978"/>
                  <a:gd name="T40" fmla="*/ 991 w 1031"/>
                  <a:gd name="T41" fmla="*/ 148 h 978"/>
                  <a:gd name="T42" fmla="*/ 824 w 1031"/>
                  <a:gd name="T43" fmla="*/ 6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1" h="978">
                    <a:moveTo>
                      <a:pt x="824" y="6"/>
                    </a:moveTo>
                    <a:lnTo>
                      <a:pt x="150" y="60"/>
                    </a:lnTo>
                    <a:lnTo>
                      <a:pt x="150" y="60"/>
                    </a:lnTo>
                    <a:cubicBezTo>
                      <a:pt x="64" y="67"/>
                      <a:pt x="0" y="141"/>
                      <a:pt x="7" y="227"/>
                    </a:cubicBezTo>
                    <a:lnTo>
                      <a:pt x="40" y="635"/>
                    </a:lnTo>
                    <a:lnTo>
                      <a:pt x="40" y="635"/>
                    </a:lnTo>
                    <a:cubicBezTo>
                      <a:pt x="47" y="720"/>
                      <a:pt x="121" y="784"/>
                      <a:pt x="206" y="777"/>
                    </a:cubicBezTo>
                    <a:lnTo>
                      <a:pt x="391" y="763"/>
                    </a:lnTo>
                    <a:lnTo>
                      <a:pt x="391" y="763"/>
                    </a:lnTo>
                    <a:cubicBezTo>
                      <a:pt x="402" y="762"/>
                      <a:pt x="413" y="767"/>
                      <a:pt x="420" y="777"/>
                    </a:cubicBezTo>
                    <a:lnTo>
                      <a:pt x="544" y="964"/>
                    </a:lnTo>
                    <a:lnTo>
                      <a:pt x="544" y="964"/>
                    </a:lnTo>
                    <a:cubicBezTo>
                      <a:pt x="552" y="977"/>
                      <a:pt x="570" y="975"/>
                      <a:pt x="577" y="962"/>
                    </a:cubicBezTo>
                    <a:lnTo>
                      <a:pt x="670" y="757"/>
                    </a:lnTo>
                    <a:lnTo>
                      <a:pt x="670" y="757"/>
                    </a:lnTo>
                    <a:cubicBezTo>
                      <a:pt x="675" y="746"/>
                      <a:pt x="685" y="739"/>
                      <a:pt x="696" y="738"/>
                    </a:cubicBezTo>
                    <a:lnTo>
                      <a:pt x="881" y="723"/>
                    </a:lnTo>
                    <a:lnTo>
                      <a:pt x="881" y="723"/>
                    </a:lnTo>
                    <a:cubicBezTo>
                      <a:pt x="966" y="717"/>
                      <a:pt x="1030" y="642"/>
                      <a:pt x="1023" y="557"/>
                    </a:cubicBezTo>
                    <a:lnTo>
                      <a:pt x="991" y="148"/>
                    </a:lnTo>
                    <a:lnTo>
                      <a:pt x="991" y="148"/>
                    </a:lnTo>
                    <a:cubicBezTo>
                      <a:pt x="983" y="63"/>
                      <a:pt x="909" y="0"/>
                      <a:pt x="824" y="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1" name="Freeform 63">
                <a:extLst>
                  <a:ext uri="{FF2B5EF4-FFF2-40B4-BE49-F238E27FC236}">
                    <a16:creationId xmlns:a16="http://schemas.microsoft.com/office/drawing/2014/main" id="{52F10229-A7D7-AD4A-91CD-F5351DB7D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4028" y="6376306"/>
                <a:ext cx="314914" cy="243005"/>
              </a:xfrm>
              <a:custGeom>
                <a:avLst/>
                <a:gdLst>
                  <a:gd name="T0" fmla="*/ 461 w 560"/>
                  <a:gd name="T1" fmla="*/ 34 h 431"/>
                  <a:gd name="T2" fmla="*/ 461 w 560"/>
                  <a:gd name="T3" fmla="*/ 34 h 431"/>
                  <a:gd name="T4" fmla="*/ 274 w 560"/>
                  <a:gd name="T5" fmla="*/ 98 h 431"/>
                  <a:gd name="T6" fmla="*/ 274 w 560"/>
                  <a:gd name="T7" fmla="*/ 98 h 431"/>
                  <a:gd name="T8" fmla="*/ 78 w 560"/>
                  <a:gd name="T9" fmla="*/ 64 h 431"/>
                  <a:gd name="T10" fmla="*/ 78 w 560"/>
                  <a:gd name="T11" fmla="*/ 64 h 431"/>
                  <a:gd name="T12" fmla="*/ 45 w 560"/>
                  <a:gd name="T13" fmla="*/ 259 h 431"/>
                  <a:gd name="T14" fmla="*/ 45 w 560"/>
                  <a:gd name="T15" fmla="*/ 259 h 431"/>
                  <a:gd name="T16" fmla="*/ 300 w 560"/>
                  <a:gd name="T17" fmla="*/ 430 h 431"/>
                  <a:gd name="T18" fmla="*/ 300 w 560"/>
                  <a:gd name="T19" fmla="*/ 430 h 431"/>
                  <a:gd name="T20" fmla="*/ 525 w 560"/>
                  <a:gd name="T21" fmla="*/ 221 h 431"/>
                  <a:gd name="T22" fmla="*/ 525 w 560"/>
                  <a:gd name="T23" fmla="*/ 221 h 431"/>
                  <a:gd name="T24" fmla="*/ 461 w 560"/>
                  <a:gd name="T25" fmla="*/ 3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0" h="431">
                    <a:moveTo>
                      <a:pt x="461" y="34"/>
                    </a:moveTo>
                    <a:lnTo>
                      <a:pt x="461" y="34"/>
                    </a:lnTo>
                    <a:cubicBezTo>
                      <a:pt x="392" y="0"/>
                      <a:pt x="308" y="29"/>
                      <a:pt x="274" y="98"/>
                    </a:cubicBezTo>
                    <a:lnTo>
                      <a:pt x="274" y="98"/>
                    </a:lnTo>
                    <a:cubicBezTo>
                      <a:pt x="229" y="34"/>
                      <a:pt x="142" y="20"/>
                      <a:pt x="78" y="64"/>
                    </a:cubicBezTo>
                    <a:lnTo>
                      <a:pt x="78" y="64"/>
                    </a:lnTo>
                    <a:cubicBezTo>
                      <a:pt x="15" y="109"/>
                      <a:pt x="0" y="196"/>
                      <a:pt x="45" y="259"/>
                    </a:cubicBezTo>
                    <a:lnTo>
                      <a:pt x="45" y="259"/>
                    </a:lnTo>
                    <a:cubicBezTo>
                      <a:pt x="84" y="314"/>
                      <a:pt x="222" y="429"/>
                      <a:pt x="300" y="430"/>
                    </a:cubicBezTo>
                    <a:lnTo>
                      <a:pt x="300" y="430"/>
                    </a:lnTo>
                    <a:cubicBezTo>
                      <a:pt x="377" y="417"/>
                      <a:pt x="496" y="282"/>
                      <a:pt x="525" y="221"/>
                    </a:cubicBezTo>
                    <a:lnTo>
                      <a:pt x="525" y="221"/>
                    </a:lnTo>
                    <a:cubicBezTo>
                      <a:pt x="559" y="152"/>
                      <a:pt x="531" y="68"/>
                      <a:pt x="461" y="3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65AC6B1E-7F4E-7F46-8E1A-987733EE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7969" y="6921482"/>
                <a:ext cx="71740" cy="100073"/>
              </a:xfrm>
              <a:custGeom>
                <a:avLst/>
                <a:gdLst>
                  <a:gd name="connsiteX0" fmla="*/ 34833 w 83332"/>
                  <a:gd name="connsiteY0" fmla="*/ 4 h 116243"/>
                  <a:gd name="connsiteX1" fmla="*/ 47618 w 83332"/>
                  <a:gd name="connsiteY1" fmla="*/ 3882 h 116243"/>
                  <a:gd name="connsiteX2" fmla="*/ 48398 w 83332"/>
                  <a:gd name="connsiteY2" fmla="*/ 5270 h 116243"/>
                  <a:gd name="connsiteX3" fmla="*/ 53889 w 83332"/>
                  <a:gd name="connsiteY3" fmla="*/ 6190 h 116243"/>
                  <a:gd name="connsiteX4" fmla="*/ 69250 w 83332"/>
                  <a:gd name="connsiteY4" fmla="*/ 21626 h 116243"/>
                  <a:gd name="connsiteX5" fmla="*/ 78851 w 83332"/>
                  <a:gd name="connsiteY5" fmla="*/ 39634 h 116243"/>
                  <a:gd name="connsiteX6" fmla="*/ 83332 w 83332"/>
                  <a:gd name="connsiteY6" fmla="*/ 59572 h 116243"/>
                  <a:gd name="connsiteX7" fmla="*/ 78211 w 83332"/>
                  <a:gd name="connsiteY7" fmla="*/ 66004 h 116243"/>
                  <a:gd name="connsiteX8" fmla="*/ 73091 w 83332"/>
                  <a:gd name="connsiteY8" fmla="*/ 63431 h 116243"/>
                  <a:gd name="connsiteX9" fmla="*/ 72451 w 83332"/>
                  <a:gd name="connsiteY9" fmla="*/ 63431 h 116243"/>
                  <a:gd name="connsiteX10" fmla="*/ 62850 w 83332"/>
                  <a:gd name="connsiteY10" fmla="*/ 48639 h 116243"/>
                  <a:gd name="connsiteX11" fmla="*/ 58017 w 83332"/>
                  <a:gd name="connsiteY11" fmla="*/ 42264 h 116243"/>
                  <a:gd name="connsiteX12" fmla="*/ 58727 w 83332"/>
                  <a:gd name="connsiteY12" fmla="*/ 52727 h 116243"/>
                  <a:gd name="connsiteX13" fmla="*/ 53499 w 83332"/>
                  <a:gd name="connsiteY13" fmla="*/ 115434 h 116243"/>
                  <a:gd name="connsiteX14" fmla="*/ 3833 w 83332"/>
                  <a:gd name="connsiteY14" fmla="*/ 68569 h 116243"/>
                  <a:gd name="connsiteX15" fmla="*/ 20824 w 83332"/>
                  <a:gd name="connsiteY15" fmla="*/ 2562 h 116243"/>
                  <a:gd name="connsiteX16" fmla="*/ 34833 w 83332"/>
                  <a:gd name="connsiteY16" fmla="*/ 4 h 11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32" h="116243">
                    <a:moveTo>
                      <a:pt x="34833" y="4"/>
                    </a:moveTo>
                    <a:cubicBezTo>
                      <a:pt x="39449" y="-79"/>
                      <a:pt x="43860" y="912"/>
                      <a:pt x="47618" y="3882"/>
                    </a:cubicBezTo>
                    <a:lnTo>
                      <a:pt x="48398" y="5270"/>
                    </a:lnTo>
                    <a:lnTo>
                      <a:pt x="53889" y="6190"/>
                    </a:lnTo>
                    <a:cubicBezTo>
                      <a:pt x="60290" y="10049"/>
                      <a:pt x="64770" y="15837"/>
                      <a:pt x="69250" y="21626"/>
                    </a:cubicBezTo>
                    <a:cubicBezTo>
                      <a:pt x="73731" y="27414"/>
                      <a:pt x="76291" y="33846"/>
                      <a:pt x="78851" y="39634"/>
                    </a:cubicBezTo>
                    <a:cubicBezTo>
                      <a:pt x="81412" y="46709"/>
                      <a:pt x="82692" y="53141"/>
                      <a:pt x="83332" y="59572"/>
                    </a:cubicBezTo>
                    <a:cubicBezTo>
                      <a:pt x="83332" y="63431"/>
                      <a:pt x="81412" y="66004"/>
                      <a:pt x="78211" y="66004"/>
                    </a:cubicBezTo>
                    <a:cubicBezTo>
                      <a:pt x="76291" y="66004"/>
                      <a:pt x="74371" y="65361"/>
                      <a:pt x="73091" y="63431"/>
                    </a:cubicBezTo>
                    <a:lnTo>
                      <a:pt x="72451" y="63431"/>
                    </a:lnTo>
                    <a:cubicBezTo>
                      <a:pt x="69891" y="58286"/>
                      <a:pt x="66050" y="53141"/>
                      <a:pt x="62850" y="48639"/>
                    </a:cubicBezTo>
                    <a:lnTo>
                      <a:pt x="58017" y="42264"/>
                    </a:lnTo>
                    <a:lnTo>
                      <a:pt x="58727" y="52727"/>
                    </a:lnTo>
                    <a:cubicBezTo>
                      <a:pt x="58074" y="85731"/>
                      <a:pt x="71797" y="110153"/>
                      <a:pt x="53499" y="115434"/>
                    </a:cubicBezTo>
                    <a:cubicBezTo>
                      <a:pt x="35201" y="120714"/>
                      <a:pt x="12329" y="99592"/>
                      <a:pt x="3833" y="68569"/>
                    </a:cubicBezTo>
                    <a:cubicBezTo>
                      <a:pt x="-5316" y="37546"/>
                      <a:pt x="2526" y="8503"/>
                      <a:pt x="20824" y="2562"/>
                    </a:cubicBezTo>
                    <a:cubicBezTo>
                      <a:pt x="25399" y="1242"/>
                      <a:pt x="30218" y="87"/>
                      <a:pt x="34833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3" name="Freeform 66">
                <a:extLst>
                  <a:ext uri="{FF2B5EF4-FFF2-40B4-BE49-F238E27FC236}">
                    <a16:creationId xmlns:a16="http://schemas.microsoft.com/office/drawing/2014/main" id="{033F7915-127F-2348-8BFB-7B6650BB8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0977" y="6676343"/>
                <a:ext cx="109104" cy="84308"/>
              </a:xfrm>
              <a:custGeom>
                <a:avLst/>
                <a:gdLst>
                  <a:gd name="T0" fmla="*/ 6 w 194"/>
                  <a:gd name="T1" fmla="*/ 86 h 149"/>
                  <a:gd name="T2" fmla="*/ 6 w 194"/>
                  <a:gd name="T3" fmla="*/ 86 h 149"/>
                  <a:gd name="T4" fmla="*/ 105 w 194"/>
                  <a:gd name="T5" fmla="*/ 100 h 149"/>
                  <a:gd name="T6" fmla="*/ 105 w 194"/>
                  <a:gd name="T7" fmla="*/ 100 h 149"/>
                  <a:gd name="T8" fmla="*/ 186 w 194"/>
                  <a:gd name="T9" fmla="*/ 45 h 149"/>
                  <a:gd name="T10" fmla="*/ 186 w 194"/>
                  <a:gd name="T11" fmla="*/ 45 h 149"/>
                  <a:gd name="T12" fmla="*/ 84 w 194"/>
                  <a:gd name="T13" fmla="*/ 12 h 149"/>
                  <a:gd name="T14" fmla="*/ 84 w 194"/>
                  <a:gd name="T15" fmla="*/ 12 h 149"/>
                  <a:gd name="T16" fmla="*/ 6 w 194"/>
                  <a:gd name="T17" fmla="*/ 8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49">
                    <a:moveTo>
                      <a:pt x="6" y="86"/>
                    </a:moveTo>
                    <a:lnTo>
                      <a:pt x="6" y="86"/>
                    </a:lnTo>
                    <a:cubicBezTo>
                      <a:pt x="14" y="116"/>
                      <a:pt x="27" y="148"/>
                      <a:pt x="105" y="100"/>
                    </a:cubicBezTo>
                    <a:lnTo>
                      <a:pt x="105" y="100"/>
                    </a:lnTo>
                    <a:cubicBezTo>
                      <a:pt x="148" y="74"/>
                      <a:pt x="193" y="74"/>
                      <a:pt x="186" y="45"/>
                    </a:cubicBezTo>
                    <a:lnTo>
                      <a:pt x="186" y="45"/>
                    </a:lnTo>
                    <a:cubicBezTo>
                      <a:pt x="179" y="15"/>
                      <a:pt x="133" y="0"/>
                      <a:pt x="84" y="12"/>
                    </a:cubicBezTo>
                    <a:lnTo>
                      <a:pt x="84" y="12"/>
                    </a:lnTo>
                    <a:cubicBezTo>
                      <a:pt x="34" y="23"/>
                      <a:pt x="0" y="57"/>
                      <a:pt x="6" y="8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246A90E4-E483-864C-B8AF-3C12BD1E3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1960" y="6253362"/>
                <a:ext cx="1244409" cy="677822"/>
              </a:xfrm>
              <a:custGeom>
                <a:avLst/>
                <a:gdLst>
                  <a:gd name="connsiteX0" fmla="*/ 997293 w 1445479"/>
                  <a:gd name="connsiteY0" fmla="*/ 497466 h 787344"/>
                  <a:gd name="connsiteX1" fmla="*/ 1034516 w 1445479"/>
                  <a:gd name="connsiteY1" fmla="*/ 522232 h 787344"/>
                  <a:gd name="connsiteX2" fmla="*/ 1217368 w 1445479"/>
                  <a:gd name="connsiteY2" fmla="*/ 563943 h 787344"/>
                  <a:gd name="connsiteX3" fmla="*/ 1268305 w 1445479"/>
                  <a:gd name="connsiteY3" fmla="*/ 560684 h 787344"/>
                  <a:gd name="connsiteX4" fmla="*/ 1318589 w 1445479"/>
                  <a:gd name="connsiteY4" fmla="*/ 552212 h 787344"/>
                  <a:gd name="connsiteX5" fmla="*/ 1327732 w 1445479"/>
                  <a:gd name="connsiteY5" fmla="*/ 550908 h 787344"/>
                  <a:gd name="connsiteX6" fmla="*/ 1343405 w 1445479"/>
                  <a:gd name="connsiteY6" fmla="*/ 547650 h 787344"/>
                  <a:gd name="connsiteX7" fmla="*/ 1402178 w 1445479"/>
                  <a:gd name="connsiteY7" fmla="*/ 531356 h 787344"/>
                  <a:gd name="connsiteX8" fmla="*/ 1413933 w 1445479"/>
                  <a:gd name="connsiteY8" fmla="*/ 537874 h 787344"/>
                  <a:gd name="connsiteX9" fmla="*/ 1407402 w 1445479"/>
                  <a:gd name="connsiteY9" fmla="*/ 549605 h 787344"/>
                  <a:gd name="connsiteX10" fmla="*/ 1348629 w 1445479"/>
                  <a:gd name="connsiteY10" fmla="*/ 566550 h 787344"/>
                  <a:gd name="connsiteX11" fmla="*/ 1330997 w 1445479"/>
                  <a:gd name="connsiteY11" fmla="*/ 569809 h 787344"/>
                  <a:gd name="connsiteX12" fmla="*/ 1321854 w 1445479"/>
                  <a:gd name="connsiteY12" fmla="*/ 571112 h 787344"/>
                  <a:gd name="connsiteX13" fmla="*/ 1270264 w 1445479"/>
                  <a:gd name="connsiteY13" fmla="*/ 580237 h 787344"/>
                  <a:gd name="connsiteX14" fmla="*/ 1218674 w 1445479"/>
                  <a:gd name="connsiteY14" fmla="*/ 582844 h 787344"/>
                  <a:gd name="connsiteX15" fmla="*/ 1209531 w 1445479"/>
                  <a:gd name="connsiteY15" fmla="*/ 582844 h 787344"/>
                  <a:gd name="connsiteX16" fmla="*/ 1025374 w 1445479"/>
                  <a:gd name="connsiteY16" fmla="*/ 539177 h 787344"/>
                  <a:gd name="connsiteX17" fmla="*/ 985538 w 1445479"/>
                  <a:gd name="connsiteY17" fmla="*/ 512456 h 787344"/>
                  <a:gd name="connsiteX18" fmla="*/ 983579 w 1445479"/>
                  <a:gd name="connsiteY18" fmla="*/ 498769 h 787344"/>
                  <a:gd name="connsiteX19" fmla="*/ 997293 w 1445479"/>
                  <a:gd name="connsiteY19" fmla="*/ 497466 h 787344"/>
                  <a:gd name="connsiteX20" fmla="*/ 814034 w 1445479"/>
                  <a:gd name="connsiteY20" fmla="*/ 482424 h 787344"/>
                  <a:gd name="connsiteX21" fmla="*/ 827111 w 1445479"/>
                  <a:gd name="connsiteY21" fmla="*/ 485044 h 787344"/>
                  <a:gd name="connsiteX22" fmla="*/ 1431232 w 1445479"/>
                  <a:gd name="connsiteY22" fmla="*/ 579368 h 787344"/>
                  <a:gd name="connsiteX23" fmla="*/ 1444308 w 1445479"/>
                  <a:gd name="connsiteY23" fmla="*/ 583298 h 787344"/>
                  <a:gd name="connsiteX24" fmla="*/ 1440385 w 1445479"/>
                  <a:gd name="connsiteY24" fmla="*/ 596399 h 787344"/>
                  <a:gd name="connsiteX25" fmla="*/ 1161208 w 1445479"/>
                  <a:gd name="connsiteY25" fmla="*/ 667141 h 787344"/>
                  <a:gd name="connsiteX26" fmla="*/ 812073 w 1445479"/>
                  <a:gd name="connsiteY26" fmla="*/ 496180 h 787344"/>
                  <a:gd name="connsiteX27" fmla="*/ 814034 w 1445479"/>
                  <a:gd name="connsiteY27" fmla="*/ 482424 h 787344"/>
                  <a:gd name="connsiteX28" fmla="*/ 790112 w 1445479"/>
                  <a:gd name="connsiteY28" fmla="*/ 298058 h 787344"/>
                  <a:gd name="connsiteX29" fmla="*/ 793370 w 1445479"/>
                  <a:gd name="connsiteY29" fmla="*/ 311678 h 787344"/>
                  <a:gd name="connsiteX30" fmla="*/ 592708 w 1445479"/>
                  <a:gd name="connsiteY30" fmla="*/ 490028 h 787344"/>
                  <a:gd name="connsiteX31" fmla="*/ 588148 w 1445479"/>
                  <a:gd name="connsiteY31" fmla="*/ 490677 h 787344"/>
                  <a:gd name="connsiteX32" fmla="*/ 579678 w 1445479"/>
                  <a:gd name="connsiteY32" fmla="*/ 485488 h 787344"/>
                  <a:gd name="connsiteX33" fmla="*/ 584239 w 1445479"/>
                  <a:gd name="connsiteY33" fmla="*/ 472517 h 787344"/>
                  <a:gd name="connsiteX34" fmla="*/ 777082 w 1445479"/>
                  <a:gd name="connsiteY34" fmla="*/ 301301 h 787344"/>
                  <a:gd name="connsiteX35" fmla="*/ 790112 w 1445479"/>
                  <a:gd name="connsiteY35" fmla="*/ 298058 h 787344"/>
                  <a:gd name="connsiteX36" fmla="*/ 310221 w 1445479"/>
                  <a:gd name="connsiteY36" fmla="*/ 287203 h 787344"/>
                  <a:gd name="connsiteX37" fmla="*/ 323884 w 1445479"/>
                  <a:gd name="connsiteY37" fmla="*/ 289810 h 787344"/>
                  <a:gd name="connsiteX38" fmla="*/ 320631 w 1445479"/>
                  <a:gd name="connsiteY38" fmla="*/ 302844 h 787344"/>
                  <a:gd name="connsiteX39" fmla="*/ 254269 w 1445479"/>
                  <a:gd name="connsiteY39" fmla="*/ 352375 h 787344"/>
                  <a:gd name="connsiteX40" fmla="*/ 116340 w 1445479"/>
                  <a:gd name="connsiteY40" fmla="*/ 543981 h 787344"/>
                  <a:gd name="connsiteX41" fmla="*/ 82508 w 1445479"/>
                  <a:gd name="connsiteY41" fmla="*/ 661290 h 787344"/>
                  <a:gd name="connsiteX42" fmla="*/ 70146 w 1445479"/>
                  <a:gd name="connsiteY42" fmla="*/ 775341 h 787344"/>
                  <a:gd name="connsiteX43" fmla="*/ 60387 w 1445479"/>
                  <a:gd name="connsiteY43" fmla="*/ 784466 h 787344"/>
                  <a:gd name="connsiteX44" fmla="*/ 59737 w 1445479"/>
                  <a:gd name="connsiteY44" fmla="*/ 784466 h 787344"/>
                  <a:gd name="connsiteX45" fmla="*/ 51279 w 1445479"/>
                  <a:gd name="connsiteY45" fmla="*/ 774690 h 787344"/>
                  <a:gd name="connsiteX46" fmla="*/ 62990 w 1445479"/>
                  <a:gd name="connsiteY46" fmla="*/ 657380 h 787344"/>
                  <a:gd name="connsiteX47" fmla="*/ 98122 w 1445479"/>
                  <a:gd name="connsiteY47" fmla="*/ 536812 h 787344"/>
                  <a:gd name="connsiteX48" fmla="*/ 241907 w 1445479"/>
                  <a:gd name="connsiteY48" fmla="*/ 337385 h 787344"/>
                  <a:gd name="connsiteX49" fmla="*/ 310221 w 1445479"/>
                  <a:gd name="connsiteY49" fmla="*/ 287203 h 787344"/>
                  <a:gd name="connsiteX50" fmla="*/ 681846 w 1445479"/>
                  <a:gd name="connsiteY50" fmla="*/ 36237 h 787344"/>
                  <a:gd name="connsiteX51" fmla="*/ 692285 w 1445479"/>
                  <a:gd name="connsiteY51" fmla="*/ 46043 h 787344"/>
                  <a:gd name="connsiteX52" fmla="*/ 683151 w 1445479"/>
                  <a:gd name="connsiteY52" fmla="*/ 55848 h 787344"/>
                  <a:gd name="connsiteX53" fmla="*/ 541580 w 1445479"/>
                  <a:gd name="connsiteY53" fmla="*/ 76113 h 787344"/>
                  <a:gd name="connsiteX54" fmla="*/ 409795 w 1445479"/>
                  <a:gd name="connsiteY54" fmla="*/ 121873 h 787344"/>
                  <a:gd name="connsiteX55" fmla="*/ 182760 w 1445479"/>
                  <a:gd name="connsiteY55" fmla="*/ 280069 h 787344"/>
                  <a:gd name="connsiteX56" fmla="*/ 45756 w 1445479"/>
                  <a:gd name="connsiteY56" fmla="*/ 518671 h 787344"/>
                  <a:gd name="connsiteX57" fmla="*/ 21617 w 1445479"/>
                  <a:gd name="connsiteY57" fmla="*/ 652680 h 787344"/>
                  <a:gd name="connsiteX58" fmla="*/ 21617 w 1445479"/>
                  <a:gd name="connsiteY58" fmla="*/ 776884 h 787344"/>
                  <a:gd name="connsiteX59" fmla="*/ 12483 w 1445479"/>
                  <a:gd name="connsiteY59" fmla="*/ 787344 h 787344"/>
                  <a:gd name="connsiteX60" fmla="*/ 11831 w 1445479"/>
                  <a:gd name="connsiteY60" fmla="*/ 787344 h 787344"/>
                  <a:gd name="connsiteX61" fmla="*/ 2697 w 1445479"/>
                  <a:gd name="connsiteY61" fmla="*/ 777538 h 787344"/>
                  <a:gd name="connsiteX62" fmla="*/ 2697 w 1445479"/>
                  <a:gd name="connsiteY62" fmla="*/ 650719 h 787344"/>
                  <a:gd name="connsiteX63" fmla="*/ 27489 w 1445479"/>
                  <a:gd name="connsiteY63" fmla="*/ 513441 h 787344"/>
                  <a:gd name="connsiteX64" fmla="*/ 169059 w 1445479"/>
                  <a:gd name="connsiteY64" fmla="*/ 266995 h 787344"/>
                  <a:gd name="connsiteX65" fmla="*/ 401966 w 1445479"/>
                  <a:gd name="connsiteY65" fmla="*/ 104222 h 787344"/>
                  <a:gd name="connsiteX66" fmla="*/ 537013 w 1445479"/>
                  <a:gd name="connsiteY66" fmla="*/ 57809 h 787344"/>
                  <a:gd name="connsiteX67" fmla="*/ 681846 w 1445479"/>
                  <a:gd name="connsiteY67" fmla="*/ 36237 h 787344"/>
                  <a:gd name="connsiteX68" fmla="*/ 797940 w 1445479"/>
                  <a:gd name="connsiteY68" fmla="*/ 740 h 787344"/>
                  <a:gd name="connsiteX69" fmla="*/ 810156 w 1445479"/>
                  <a:gd name="connsiteY69" fmla="*/ 5930 h 787344"/>
                  <a:gd name="connsiteX70" fmla="*/ 854517 w 1445479"/>
                  <a:gd name="connsiteY70" fmla="*/ 51340 h 787344"/>
                  <a:gd name="connsiteX71" fmla="*/ 860946 w 1445479"/>
                  <a:gd name="connsiteY71" fmla="*/ 63017 h 787344"/>
                  <a:gd name="connsiteX72" fmla="*/ 851945 w 1445479"/>
                  <a:gd name="connsiteY72" fmla="*/ 70153 h 787344"/>
                  <a:gd name="connsiteX73" fmla="*/ 849374 w 1445479"/>
                  <a:gd name="connsiteY73" fmla="*/ 70153 h 787344"/>
                  <a:gd name="connsiteX74" fmla="*/ 792797 w 1445479"/>
                  <a:gd name="connsiteY74" fmla="*/ 13714 h 787344"/>
                  <a:gd name="connsiteX75" fmla="*/ 797940 w 1445479"/>
                  <a:gd name="connsiteY75" fmla="*/ 740 h 78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445479" h="787344">
                    <a:moveTo>
                      <a:pt x="997293" y="497466"/>
                    </a:moveTo>
                    <a:cubicBezTo>
                      <a:pt x="1009701" y="506590"/>
                      <a:pt x="1021456" y="515063"/>
                      <a:pt x="1034516" y="522232"/>
                    </a:cubicBezTo>
                    <a:cubicBezTo>
                      <a:pt x="1084800" y="550908"/>
                      <a:pt x="1148145" y="565247"/>
                      <a:pt x="1217368" y="563943"/>
                    </a:cubicBezTo>
                    <a:lnTo>
                      <a:pt x="1268305" y="560684"/>
                    </a:lnTo>
                    <a:lnTo>
                      <a:pt x="1318589" y="552212"/>
                    </a:lnTo>
                    <a:cubicBezTo>
                      <a:pt x="1321201" y="551560"/>
                      <a:pt x="1324466" y="550908"/>
                      <a:pt x="1327732" y="550908"/>
                    </a:cubicBezTo>
                    <a:cubicBezTo>
                      <a:pt x="1332956" y="549605"/>
                      <a:pt x="1338180" y="548301"/>
                      <a:pt x="1343405" y="547650"/>
                    </a:cubicBezTo>
                    <a:lnTo>
                      <a:pt x="1402178" y="531356"/>
                    </a:lnTo>
                    <a:cubicBezTo>
                      <a:pt x="1407402" y="529401"/>
                      <a:pt x="1412627" y="532660"/>
                      <a:pt x="1413933" y="537874"/>
                    </a:cubicBezTo>
                    <a:cubicBezTo>
                      <a:pt x="1415239" y="543088"/>
                      <a:pt x="1411974" y="548301"/>
                      <a:pt x="1407402" y="549605"/>
                    </a:cubicBezTo>
                    <a:lnTo>
                      <a:pt x="1348629" y="566550"/>
                    </a:lnTo>
                    <a:cubicBezTo>
                      <a:pt x="1342098" y="567854"/>
                      <a:pt x="1336221" y="568505"/>
                      <a:pt x="1330997" y="569809"/>
                    </a:cubicBezTo>
                    <a:cubicBezTo>
                      <a:pt x="1327732" y="569809"/>
                      <a:pt x="1325119" y="570461"/>
                      <a:pt x="1321854" y="571112"/>
                    </a:cubicBezTo>
                    <a:lnTo>
                      <a:pt x="1270264" y="580237"/>
                    </a:lnTo>
                    <a:lnTo>
                      <a:pt x="1218674" y="582844"/>
                    </a:lnTo>
                    <a:cubicBezTo>
                      <a:pt x="1216062" y="582844"/>
                      <a:pt x="1212796" y="582844"/>
                      <a:pt x="1209531" y="582844"/>
                    </a:cubicBezTo>
                    <a:cubicBezTo>
                      <a:pt x="1139656" y="582844"/>
                      <a:pt x="1075658" y="567854"/>
                      <a:pt x="1025374" y="539177"/>
                    </a:cubicBezTo>
                    <a:cubicBezTo>
                      <a:pt x="1011007" y="531356"/>
                      <a:pt x="997946" y="522232"/>
                      <a:pt x="985538" y="512456"/>
                    </a:cubicBezTo>
                    <a:cubicBezTo>
                      <a:pt x="981620" y="509197"/>
                      <a:pt x="980967" y="503332"/>
                      <a:pt x="983579" y="498769"/>
                    </a:cubicBezTo>
                    <a:cubicBezTo>
                      <a:pt x="986844" y="494859"/>
                      <a:pt x="993375" y="494207"/>
                      <a:pt x="997293" y="497466"/>
                    </a:cubicBezTo>
                    <a:close/>
                    <a:moveTo>
                      <a:pt x="814034" y="482424"/>
                    </a:moveTo>
                    <a:cubicBezTo>
                      <a:pt x="817957" y="479804"/>
                      <a:pt x="823841" y="480459"/>
                      <a:pt x="827111" y="485044"/>
                    </a:cubicBezTo>
                    <a:cubicBezTo>
                      <a:pt x="976179" y="689412"/>
                      <a:pt x="1244896" y="677622"/>
                      <a:pt x="1431232" y="579368"/>
                    </a:cubicBezTo>
                    <a:cubicBezTo>
                      <a:pt x="1436462" y="576748"/>
                      <a:pt x="1441693" y="578713"/>
                      <a:pt x="1444308" y="583298"/>
                    </a:cubicBezTo>
                    <a:cubicBezTo>
                      <a:pt x="1446923" y="587883"/>
                      <a:pt x="1444962" y="593779"/>
                      <a:pt x="1440385" y="596399"/>
                    </a:cubicBezTo>
                    <a:cubicBezTo>
                      <a:pt x="1357351" y="639630"/>
                      <a:pt x="1258626" y="667141"/>
                      <a:pt x="1161208" y="667141"/>
                    </a:cubicBezTo>
                    <a:cubicBezTo>
                      <a:pt x="1030446" y="667141"/>
                      <a:pt x="900991" y="618670"/>
                      <a:pt x="812073" y="496180"/>
                    </a:cubicBezTo>
                    <a:cubicBezTo>
                      <a:pt x="808150" y="491595"/>
                      <a:pt x="809458" y="486354"/>
                      <a:pt x="814034" y="482424"/>
                    </a:cubicBezTo>
                    <a:close/>
                    <a:moveTo>
                      <a:pt x="790112" y="298058"/>
                    </a:moveTo>
                    <a:cubicBezTo>
                      <a:pt x="794673" y="300653"/>
                      <a:pt x="795975" y="307138"/>
                      <a:pt x="793370" y="311678"/>
                    </a:cubicBezTo>
                    <a:cubicBezTo>
                      <a:pt x="790764" y="316218"/>
                      <a:pt x="719750" y="434253"/>
                      <a:pt x="592708" y="490028"/>
                    </a:cubicBezTo>
                    <a:cubicBezTo>
                      <a:pt x="590754" y="490677"/>
                      <a:pt x="590102" y="490677"/>
                      <a:pt x="588148" y="490677"/>
                    </a:cubicBezTo>
                    <a:cubicBezTo>
                      <a:pt x="584890" y="490677"/>
                      <a:pt x="581633" y="488731"/>
                      <a:pt x="579678" y="485488"/>
                    </a:cubicBezTo>
                    <a:cubicBezTo>
                      <a:pt x="577724" y="480300"/>
                      <a:pt x="579678" y="475112"/>
                      <a:pt x="584239" y="472517"/>
                    </a:cubicBezTo>
                    <a:cubicBezTo>
                      <a:pt x="706069" y="419337"/>
                      <a:pt x="776431" y="302598"/>
                      <a:pt x="777082" y="301301"/>
                    </a:cubicBezTo>
                    <a:cubicBezTo>
                      <a:pt x="779688" y="296761"/>
                      <a:pt x="785552" y="295464"/>
                      <a:pt x="790112" y="298058"/>
                    </a:cubicBezTo>
                    <a:close/>
                    <a:moveTo>
                      <a:pt x="310221" y="287203"/>
                    </a:moveTo>
                    <a:cubicBezTo>
                      <a:pt x="314775" y="283944"/>
                      <a:pt x="320631" y="285248"/>
                      <a:pt x="323884" y="289810"/>
                    </a:cubicBezTo>
                    <a:cubicBezTo>
                      <a:pt x="326486" y="294372"/>
                      <a:pt x="325185" y="300237"/>
                      <a:pt x="320631" y="302844"/>
                    </a:cubicBezTo>
                    <a:cubicBezTo>
                      <a:pt x="297209" y="317834"/>
                      <a:pt x="275088" y="334778"/>
                      <a:pt x="254269" y="352375"/>
                    </a:cubicBezTo>
                    <a:cubicBezTo>
                      <a:pt x="194413" y="403861"/>
                      <a:pt x="146918" y="470336"/>
                      <a:pt x="116340" y="543981"/>
                    </a:cubicBezTo>
                    <a:cubicBezTo>
                      <a:pt x="102026" y="579174"/>
                      <a:pt x="90315" y="618929"/>
                      <a:pt x="82508" y="661290"/>
                    </a:cubicBezTo>
                    <a:cubicBezTo>
                      <a:pt x="76002" y="693225"/>
                      <a:pt x="72098" y="729069"/>
                      <a:pt x="70146" y="775341"/>
                    </a:cubicBezTo>
                    <a:cubicBezTo>
                      <a:pt x="70146" y="780555"/>
                      <a:pt x="65592" y="784466"/>
                      <a:pt x="60387" y="784466"/>
                    </a:cubicBezTo>
                    <a:lnTo>
                      <a:pt x="59737" y="784466"/>
                    </a:lnTo>
                    <a:cubicBezTo>
                      <a:pt x="54532" y="784466"/>
                      <a:pt x="50628" y="779903"/>
                      <a:pt x="51279" y="774690"/>
                    </a:cubicBezTo>
                    <a:cubicBezTo>
                      <a:pt x="52580" y="727114"/>
                      <a:pt x="56483" y="690618"/>
                      <a:pt x="62990" y="657380"/>
                    </a:cubicBezTo>
                    <a:cubicBezTo>
                      <a:pt x="71448" y="614366"/>
                      <a:pt x="83809" y="573308"/>
                      <a:pt x="98122" y="536812"/>
                    </a:cubicBezTo>
                    <a:cubicBezTo>
                      <a:pt x="130002" y="459909"/>
                      <a:pt x="179449" y="391478"/>
                      <a:pt x="241907" y="337385"/>
                    </a:cubicBezTo>
                    <a:cubicBezTo>
                      <a:pt x="262727" y="319789"/>
                      <a:pt x="286149" y="302192"/>
                      <a:pt x="310221" y="287203"/>
                    </a:cubicBezTo>
                    <a:close/>
                    <a:moveTo>
                      <a:pt x="681846" y="36237"/>
                    </a:moveTo>
                    <a:cubicBezTo>
                      <a:pt x="687065" y="36237"/>
                      <a:pt x="692285" y="40159"/>
                      <a:pt x="692285" y="46043"/>
                    </a:cubicBezTo>
                    <a:cubicBezTo>
                      <a:pt x="692285" y="51272"/>
                      <a:pt x="688370" y="55848"/>
                      <a:pt x="683151" y="55848"/>
                    </a:cubicBezTo>
                    <a:cubicBezTo>
                      <a:pt x="636831" y="57156"/>
                      <a:pt x="591163" y="64347"/>
                      <a:pt x="541580" y="76113"/>
                    </a:cubicBezTo>
                    <a:cubicBezTo>
                      <a:pt x="495912" y="87880"/>
                      <a:pt x="451549" y="102915"/>
                      <a:pt x="409795" y="121873"/>
                    </a:cubicBezTo>
                    <a:cubicBezTo>
                      <a:pt x="320416" y="161748"/>
                      <a:pt x="243433" y="214699"/>
                      <a:pt x="182760" y="280069"/>
                    </a:cubicBezTo>
                    <a:cubicBezTo>
                      <a:pt x="118825" y="347401"/>
                      <a:pt x="71852" y="429767"/>
                      <a:pt x="45756" y="518671"/>
                    </a:cubicBezTo>
                    <a:cubicBezTo>
                      <a:pt x="34013" y="559854"/>
                      <a:pt x="25531" y="604960"/>
                      <a:pt x="21617" y="652680"/>
                    </a:cubicBezTo>
                    <a:cubicBezTo>
                      <a:pt x="18355" y="688634"/>
                      <a:pt x="18355" y="727856"/>
                      <a:pt x="21617" y="776884"/>
                    </a:cubicBezTo>
                    <a:cubicBezTo>
                      <a:pt x="21617" y="782114"/>
                      <a:pt x="17703" y="786690"/>
                      <a:pt x="12483" y="787344"/>
                    </a:cubicBezTo>
                    <a:lnTo>
                      <a:pt x="11831" y="787344"/>
                    </a:lnTo>
                    <a:cubicBezTo>
                      <a:pt x="6612" y="787344"/>
                      <a:pt x="2697" y="782768"/>
                      <a:pt x="2697" y="777538"/>
                    </a:cubicBezTo>
                    <a:cubicBezTo>
                      <a:pt x="-1217" y="727856"/>
                      <a:pt x="-565" y="687980"/>
                      <a:pt x="2697" y="650719"/>
                    </a:cubicBezTo>
                    <a:cubicBezTo>
                      <a:pt x="6612" y="602345"/>
                      <a:pt x="15093" y="555932"/>
                      <a:pt x="27489" y="513441"/>
                    </a:cubicBezTo>
                    <a:cubicBezTo>
                      <a:pt x="54237" y="421269"/>
                      <a:pt x="103167" y="336941"/>
                      <a:pt x="169059" y="266995"/>
                    </a:cubicBezTo>
                    <a:cubicBezTo>
                      <a:pt x="231690" y="200317"/>
                      <a:pt x="309978" y="145406"/>
                      <a:pt x="401966" y="104222"/>
                    </a:cubicBezTo>
                    <a:cubicBezTo>
                      <a:pt x="445025" y="84611"/>
                      <a:pt x="490693" y="68922"/>
                      <a:pt x="537013" y="57809"/>
                    </a:cubicBezTo>
                    <a:cubicBezTo>
                      <a:pt x="587248" y="44735"/>
                      <a:pt x="634873" y="38198"/>
                      <a:pt x="681846" y="36237"/>
                    </a:cubicBezTo>
                    <a:close/>
                    <a:moveTo>
                      <a:pt x="797940" y="740"/>
                    </a:moveTo>
                    <a:cubicBezTo>
                      <a:pt x="803083" y="-1206"/>
                      <a:pt x="808227" y="740"/>
                      <a:pt x="810156" y="5930"/>
                    </a:cubicBezTo>
                    <a:cubicBezTo>
                      <a:pt x="821085" y="29932"/>
                      <a:pt x="837158" y="46799"/>
                      <a:pt x="854517" y="51340"/>
                    </a:cubicBezTo>
                    <a:cubicBezTo>
                      <a:pt x="859017" y="52637"/>
                      <a:pt x="862232" y="57827"/>
                      <a:pt x="860946" y="63017"/>
                    </a:cubicBezTo>
                    <a:cubicBezTo>
                      <a:pt x="859660" y="66909"/>
                      <a:pt x="855803" y="70153"/>
                      <a:pt x="851945" y="70153"/>
                    </a:cubicBezTo>
                    <a:cubicBezTo>
                      <a:pt x="851302" y="70153"/>
                      <a:pt x="850017" y="70153"/>
                      <a:pt x="849374" y="70153"/>
                    </a:cubicBezTo>
                    <a:cubicBezTo>
                      <a:pt x="826871" y="64314"/>
                      <a:pt x="805655" y="43555"/>
                      <a:pt x="792797" y="13714"/>
                    </a:cubicBezTo>
                    <a:cubicBezTo>
                      <a:pt x="790868" y="8524"/>
                      <a:pt x="792797" y="3335"/>
                      <a:pt x="797940" y="7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5" name="Freeform 71">
                <a:extLst>
                  <a:ext uri="{FF2B5EF4-FFF2-40B4-BE49-F238E27FC236}">
                    <a16:creationId xmlns:a16="http://schemas.microsoft.com/office/drawing/2014/main" id="{D7FDC982-017B-2A43-8802-91A2F320E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9492" y="6835040"/>
                <a:ext cx="585196" cy="944745"/>
              </a:xfrm>
              <a:custGeom>
                <a:avLst/>
                <a:gdLst>
                  <a:gd name="T0" fmla="*/ 17 w 1040"/>
                  <a:gd name="T1" fmla="*/ 1680 h 1681"/>
                  <a:gd name="T2" fmla="*/ 17 w 1040"/>
                  <a:gd name="T3" fmla="*/ 1680 h 1681"/>
                  <a:gd name="T4" fmla="*/ 5 w 1040"/>
                  <a:gd name="T5" fmla="*/ 1674 h 1681"/>
                  <a:gd name="T6" fmla="*/ 5 w 1040"/>
                  <a:gd name="T7" fmla="*/ 1674 h 1681"/>
                  <a:gd name="T8" fmla="*/ 8 w 1040"/>
                  <a:gd name="T9" fmla="*/ 1654 h 1681"/>
                  <a:gd name="T10" fmla="*/ 8 w 1040"/>
                  <a:gd name="T11" fmla="*/ 1654 h 1681"/>
                  <a:gd name="T12" fmla="*/ 704 w 1040"/>
                  <a:gd name="T13" fmla="*/ 1054 h 1681"/>
                  <a:gd name="T14" fmla="*/ 704 w 1040"/>
                  <a:gd name="T15" fmla="*/ 1054 h 1681"/>
                  <a:gd name="T16" fmla="*/ 931 w 1040"/>
                  <a:gd name="T17" fmla="*/ 335 h 1681"/>
                  <a:gd name="T18" fmla="*/ 931 w 1040"/>
                  <a:gd name="T19" fmla="*/ 335 h 1681"/>
                  <a:gd name="T20" fmla="*/ 1008 w 1040"/>
                  <a:gd name="T21" fmla="*/ 12 h 1681"/>
                  <a:gd name="T22" fmla="*/ 1008 w 1040"/>
                  <a:gd name="T23" fmla="*/ 12 h 1681"/>
                  <a:gd name="T24" fmla="*/ 1026 w 1040"/>
                  <a:gd name="T25" fmla="*/ 2 h 1681"/>
                  <a:gd name="T26" fmla="*/ 1026 w 1040"/>
                  <a:gd name="T27" fmla="*/ 2 h 1681"/>
                  <a:gd name="T28" fmla="*/ 1036 w 1040"/>
                  <a:gd name="T29" fmla="*/ 20 h 1681"/>
                  <a:gd name="T30" fmla="*/ 1036 w 1040"/>
                  <a:gd name="T31" fmla="*/ 20 h 1681"/>
                  <a:gd name="T32" fmla="*/ 959 w 1040"/>
                  <a:gd name="T33" fmla="*/ 342 h 1681"/>
                  <a:gd name="T34" fmla="*/ 959 w 1040"/>
                  <a:gd name="T35" fmla="*/ 342 h 1681"/>
                  <a:gd name="T36" fmla="*/ 726 w 1040"/>
                  <a:gd name="T37" fmla="*/ 1073 h 1681"/>
                  <a:gd name="T38" fmla="*/ 726 w 1040"/>
                  <a:gd name="T39" fmla="*/ 1073 h 1681"/>
                  <a:gd name="T40" fmla="*/ 26 w 1040"/>
                  <a:gd name="T41" fmla="*/ 1677 h 1681"/>
                  <a:gd name="T42" fmla="*/ 26 w 1040"/>
                  <a:gd name="T43" fmla="*/ 1677 h 1681"/>
                  <a:gd name="T44" fmla="*/ 17 w 1040"/>
                  <a:gd name="T45" fmla="*/ 1680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0" h="1681">
                    <a:moveTo>
                      <a:pt x="17" y="1680"/>
                    </a:moveTo>
                    <a:lnTo>
                      <a:pt x="17" y="1680"/>
                    </a:lnTo>
                    <a:cubicBezTo>
                      <a:pt x="13" y="1680"/>
                      <a:pt x="8" y="1678"/>
                      <a:pt x="5" y="1674"/>
                    </a:cubicBezTo>
                    <a:lnTo>
                      <a:pt x="5" y="1674"/>
                    </a:lnTo>
                    <a:cubicBezTo>
                      <a:pt x="0" y="1668"/>
                      <a:pt x="1" y="1658"/>
                      <a:pt x="8" y="1654"/>
                    </a:cubicBezTo>
                    <a:lnTo>
                      <a:pt x="8" y="1654"/>
                    </a:lnTo>
                    <a:cubicBezTo>
                      <a:pt x="13" y="1650"/>
                      <a:pt x="540" y="1243"/>
                      <a:pt x="704" y="1054"/>
                    </a:cubicBezTo>
                    <a:lnTo>
                      <a:pt x="704" y="1054"/>
                    </a:lnTo>
                    <a:cubicBezTo>
                      <a:pt x="790" y="955"/>
                      <a:pt x="861" y="640"/>
                      <a:pt x="931" y="335"/>
                    </a:cubicBezTo>
                    <a:lnTo>
                      <a:pt x="931" y="335"/>
                    </a:lnTo>
                    <a:cubicBezTo>
                      <a:pt x="956" y="225"/>
                      <a:pt x="982" y="111"/>
                      <a:pt x="1008" y="12"/>
                    </a:cubicBezTo>
                    <a:lnTo>
                      <a:pt x="1008" y="12"/>
                    </a:lnTo>
                    <a:cubicBezTo>
                      <a:pt x="1010" y="5"/>
                      <a:pt x="1018" y="0"/>
                      <a:pt x="1026" y="2"/>
                    </a:cubicBezTo>
                    <a:lnTo>
                      <a:pt x="1026" y="2"/>
                    </a:lnTo>
                    <a:cubicBezTo>
                      <a:pt x="1034" y="4"/>
                      <a:pt x="1039" y="12"/>
                      <a:pt x="1036" y="20"/>
                    </a:cubicBezTo>
                    <a:lnTo>
                      <a:pt x="1036" y="20"/>
                    </a:lnTo>
                    <a:cubicBezTo>
                      <a:pt x="1011" y="118"/>
                      <a:pt x="986" y="227"/>
                      <a:pt x="959" y="342"/>
                    </a:cubicBezTo>
                    <a:lnTo>
                      <a:pt x="959" y="342"/>
                    </a:lnTo>
                    <a:cubicBezTo>
                      <a:pt x="890" y="650"/>
                      <a:pt x="817" y="968"/>
                      <a:pt x="726" y="1073"/>
                    </a:cubicBezTo>
                    <a:lnTo>
                      <a:pt x="726" y="1073"/>
                    </a:lnTo>
                    <a:cubicBezTo>
                      <a:pt x="560" y="1264"/>
                      <a:pt x="48" y="1660"/>
                      <a:pt x="26" y="1677"/>
                    </a:cubicBezTo>
                    <a:lnTo>
                      <a:pt x="26" y="1677"/>
                    </a:lnTo>
                    <a:cubicBezTo>
                      <a:pt x="23" y="1679"/>
                      <a:pt x="20" y="1680"/>
                      <a:pt x="17" y="168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6" name="Freeform 74">
                <a:extLst>
                  <a:ext uri="{FF2B5EF4-FFF2-40B4-BE49-F238E27FC236}">
                    <a16:creationId xmlns:a16="http://schemas.microsoft.com/office/drawing/2014/main" id="{2C91188D-1B50-2B4F-846D-ADBBCF1F9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5456" y="6351510"/>
                <a:ext cx="71911" cy="111583"/>
              </a:xfrm>
              <a:custGeom>
                <a:avLst/>
                <a:gdLst>
                  <a:gd name="T0" fmla="*/ 86 w 129"/>
                  <a:gd name="T1" fmla="*/ 0 h 197"/>
                  <a:gd name="T2" fmla="*/ 86 w 129"/>
                  <a:gd name="T3" fmla="*/ 0 h 197"/>
                  <a:gd name="T4" fmla="*/ 125 w 129"/>
                  <a:gd name="T5" fmla="*/ 196 h 197"/>
                  <a:gd name="T6" fmla="*/ 0 w 129"/>
                  <a:gd name="T7" fmla="*/ 112 h 197"/>
                  <a:gd name="T8" fmla="*/ 86 w 129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97">
                    <a:moveTo>
                      <a:pt x="86" y="0"/>
                    </a:moveTo>
                    <a:lnTo>
                      <a:pt x="86" y="0"/>
                    </a:lnTo>
                    <a:cubicBezTo>
                      <a:pt x="128" y="73"/>
                      <a:pt x="120" y="151"/>
                      <a:pt x="125" y="196"/>
                    </a:cubicBezTo>
                    <a:lnTo>
                      <a:pt x="0" y="112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7" name="Freeform 75">
                <a:extLst>
                  <a:ext uri="{FF2B5EF4-FFF2-40B4-BE49-F238E27FC236}">
                    <a16:creationId xmlns:a16="http://schemas.microsoft.com/office/drawing/2014/main" id="{7E09F7B0-A5E6-E143-9ACD-D0B3EF8FF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7181" y="8012871"/>
                <a:ext cx="257883" cy="344670"/>
              </a:xfrm>
              <a:custGeom>
                <a:avLst/>
                <a:gdLst>
                  <a:gd name="T0" fmla="*/ 282 w 460"/>
                  <a:gd name="T1" fmla="*/ 481 h 613"/>
                  <a:gd name="T2" fmla="*/ 282 w 460"/>
                  <a:gd name="T3" fmla="*/ 481 h 613"/>
                  <a:gd name="T4" fmla="*/ 180 w 460"/>
                  <a:gd name="T5" fmla="*/ 252 h 613"/>
                  <a:gd name="T6" fmla="*/ 180 w 460"/>
                  <a:gd name="T7" fmla="*/ 252 h 613"/>
                  <a:gd name="T8" fmla="*/ 228 w 460"/>
                  <a:gd name="T9" fmla="*/ 29 h 613"/>
                  <a:gd name="T10" fmla="*/ 228 w 460"/>
                  <a:gd name="T11" fmla="*/ 29 h 613"/>
                  <a:gd name="T12" fmla="*/ 339 w 460"/>
                  <a:gd name="T13" fmla="*/ 172 h 613"/>
                  <a:gd name="T14" fmla="*/ 339 w 460"/>
                  <a:gd name="T15" fmla="*/ 172 h 613"/>
                  <a:gd name="T16" fmla="*/ 449 w 460"/>
                  <a:gd name="T17" fmla="*/ 314 h 613"/>
                  <a:gd name="T18" fmla="*/ 449 w 460"/>
                  <a:gd name="T19" fmla="*/ 314 h 613"/>
                  <a:gd name="T20" fmla="*/ 197 w 460"/>
                  <a:gd name="T21" fmla="*/ 594 h 613"/>
                  <a:gd name="T22" fmla="*/ 197 w 460"/>
                  <a:gd name="T23" fmla="*/ 594 h 613"/>
                  <a:gd name="T24" fmla="*/ 200 w 460"/>
                  <a:gd name="T25" fmla="*/ 554 h 613"/>
                  <a:gd name="T26" fmla="*/ 282 w 460"/>
                  <a:gd name="T27" fmla="*/ 48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0" h="613">
                    <a:moveTo>
                      <a:pt x="282" y="481"/>
                    </a:moveTo>
                    <a:lnTo>
                      <a:pt x="282" y="481"/>
                    </a:lnTo>
                    <a:cubicBezTo>
                      <a:pt x="313" y="442"/>
                      <a:pt x="361" y="307"/>
                      <a:pt x="180" y="252"/>
                    </a:cubicBezTo>
                    <a:lnTo>
                      <a:pt x="180" y="252"/>
                    </a:lnTo>
                    <a:cubicBezTo>
                      <a:pt x="0" y="197"/>
                      <a:pt x="91" y="0"/>
                      <a:pt x="228" y="29"/>
                    </a:cubicBezTo>
                    <a:lnTo>
                      <a:pt x="228" y="29"/>
                    </a:lnTo>
                    <a:cubicBezTo>
                      <a:pt x="322" y="49"/>
                      <a:pt x="318" y="131"/>
                      <a:pt x="339" y="172"/>
                    </a:cubicBezTo>
                    <a:lnTo>
                      <a:pt x="339" y="172"/>
                    </a:lnTo>
                    <a:cubicBezTo>
                      <a:pt x="351" y="193"/>
                      <a:pt x="444" y="241"/>
                      <a:pt x="449" y="314"/>
                    </a:cubicBezTo>
                    <a:lnTo>
                      <a:pt x="449" y="314"/>
                    </a:lnTo>
                    <a:cubicBezTo>
                      <a:pt x="459" y="456"/>
                      <a:pt x="250" y="612"/>
                      <a:pt x="197" y="594"/>
                    </a:cubicBezTo>
                    <a:lnTo>
                      <a:pt x="197" y="594"/>
                    </a:lnTo>
                    <a:cubicBezTo>
                      <a:pt x="162" y="583"/>
                      <a:pt x="200" y="554"/>
                      <a:pt x="200" y="554"/>
                    </a:cubicBezTo>
                    <a:lnTo>
                      <a:pt x="282" y="481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8" name="Freeform 77">
                <a:extLst>
                  <a:ext uri="{FF2B5EF4-FFF2-40B4-BE49-F238E27FC236}">
                    <a16:creationId xmlns:a16="http://schemas.microsoft.com/office/drawing/2014/main" id="{BC3A5F5B-4AE7-5B4D-8293-5F9CB72EE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4212" y="8226120"/>
                <a:ext cx="79349" cy="265321"/>
              </a:xfrm>
              <a:custGeom>
                <a:avLst/>
                <a:gdLst>
                  <a:gd name="T0" fmla="*/ 141 w 143"/>
                  <a:gd name="T1" fmla="*/ 404 h 474"/>
                  <a:gd name="T2" fmla="*/ 141 w 143"/>
                  <a:gd name="T3" fmla="*/ 404 h 474"/>
                  <a:gd name="T4" fmla="*/ 141 w 143"/>
                  <a:gd name="T5" fmla="*/ 404 h 474"/>
                  <a:gd name="T6" fmla="*/ 139 w 143"/>
                  <a:gd name="T7" fmla="*/ 217 h 474"/>
                  <a:gd name="T8" fmla="*/ 139 w 143"/>
                  <a:gd name="T9" fmla="*/ 217 h 474"/>
                  <a:gd name="T10" fmla="*/ 132 w 143"/>
                  <a:gd name="T11" fmla="*/ 124 h 474"/>
                  <a:gd name="T12" fmla="*/ 132 w 143"/>
                  <a:gd name="T13" fmla="*/ 124 h 474"/>
                  <a:gd name="T14" fmla="*/ 127 w 143"/>
                  <a:gd name="T15" fmla="*/ 78 h 474"/>
                  <a:gd name="T16" fmla="*/ 127 w 143"/>
                  <a:gd name="T17" fmla="*/ 78 h 474"/>
                  <a:gd name="T18" fmla="*/ 124 w 143"/>
                  <a:gd name="T19" fmla="*/ 55 h 474"/>
                  <a:gd name="T20" fmla="*/ 122 w 143"/>
                  <a:gd name="T21" fmla="*/ 42 h 474"/>
                  <a:gd name="T22" fmla="*/ 120 w 143"/>
                  <a:gd name="T23" fmla="*/ 35 h 474"/>
                  <a:gd name="T24" fmla="*/ 120 w 143"/>
                  <a:gd name="T25" fmla="*/ 35 h 474"/>
                  <a:gd name="T26" fmla="*/ 119 w 143"/>
                  <a:gd name="T27" fmla="*/ 29 h 474"/>
                  <a:gd name="T28" fmla="*/ 118 w 143"/>
                  <a:gd name="T29" fmla="*/ 26 h 474"/>
                  <a:gd name="T30" fmla="*/ 118 w 143"/>
                  <a:gd name="T31" fmla="*/ 26 h 474"/>
                  <a:gd name="T32" fmla="*/ 117 w 143"/>
                  <a:gd name="T33" fmla="*/ 23 h 474"/>
                  <a:gd name="T34" fmla="*/ 117 w 143"/>
                  <a:gd name="T35" fmla="*/ 23 h 474"/>
                  <a:gd name="T36" fmla="*/ 115 w 143"/>
                  <a:gd name="T37" fmla="*/ 19 h 474"/>
                  <a:gd name="T38" fmla="*/ 115 w 143"/>
                  <a:gd name="T39" fmla="*/ 19 h 474"/>
                  <a:gd name="T40" fmla="*/ 104 w 143"/>
                  <a:gd name="T41" fmla="*/ 6 h 474"/>
                  <a:gd name="T42" fmla="*/ 104 w 143"/>
                  <a:gd name="T43" fmla="*/ 6 h 474"/>
                  <a:gd name="T44" fmla="*/ 91 w 143"/>
                  <a:gd name="T45" fmla="*/ 1 h 474"/>
                  <a:gd name="T46" fmla="*/ 91 w 143"/>
                  <a:gd name="T47" fmla="*/ 1 h 474"/>
                  <a:gd name="T48" fmla="*/ 75 w 143"/>
                  <a:gd name="T49" fmla="*/ 2 h 474"/>
                  <a:gd name="T50" fmla="*/ 75 w 143"/>
                  <a:gd name="T51" fmla="*/ 2 h 474"/>
                  <a:gd name="T52" fmla="*/ 66 w 143"/>
                  <a:gd name="T53" fmla="*/ 5 h 474"/>
                  <a:gd name="T54" fmla="*/ 66 w 143"/>
                  <a:gd name="T55" fmla="*/ 5 h 474"/>
                  <a:gd name="T56" fmla="*/ 62 w 143"/>
                  <a:gd name="T57" fmla="*/ 9 h 474"/>
                  <a:gd name="T58" fmla="*/ 62 w 143"/>
                  <a:gd name="T59" fmla="*/ 9 h 474"/>
                  <a:gd name="T60" fmla="*/ 54 w 143"/>
                  <a:gd name="T61" fmla="*/ 18 h 474"/>
                  <a:gd name="T62" fmla="*/ 53 w 143"/>
                  <a:gd name="T63" fmla="*/ 21 h 474"/>
                  <a:gd name="T64" fmla="*/ 53 w 143"/>
                  <a:gd name="T65" fmla="*/ 21 h 474"/>
                  <a:gd name="T66" fmla="*/ 51 w 143"/>
                  <a:gd name="T67" fmla="*/ 25 h 474"/>
                  <a:gd name="T68" fmla="*/ 51 w 143"/>
                  <a:gd name="T69" fmla="*/ 25 h 474"/>
                  <a:gd name="T70" fmla="*/ 51 w 143"/>
                  <a:gd name="T71" fmla="*/ 46 h 474"/>
                  <a:gd name="T72" fmla="*/ 51 w 143"/>
                  <a:gd name="T73" fmla="*/ 49 h 474"/>
                  <a:gd name="T74" fmla="*/ 51 w 143"/>
                  <a:gd name="T75" fmla="*/ 59 h 474"/>
                  <a:gd name="T76" fmla="*/ 49 w 143"/>
                  <a:gd name="T77" fmla="*/ 81 h 474"/>
                  <a:gd name="T78" fmla="*/ 49 w 143"/>
                  <a:gd name="T79" fmla="*/ 81 h 474"/>
                  <a:gd name="T80" fmla="*/ 45 w 143"/>
                  <a:gd name="T81" fmla="*/ 124 h 474"/>
                  <a:gd name="T82" fmla="*/ 45 w 143"/>
                  <a:gd name="T83" fmla="*/ 124 h 474"/>
                  <a:gd name="T84" fmla="*/ 34 w 143"/>
                  <a:gd name="T85" fmla="*/ 213 h 474"/>
                  <a:gd name="T86" fmla="*/ 34 w 143"/>
                  <a:gd name="T87" fmla="*/ 213 h 474"/>
                  <a:gd name="T88" fmla="*/ 3 w 143"/>
                  <a:gd name="T89" fmla="*/ 387 h 474"/>
                  <a:gd name="T90" fmla="*/ 3 w 143"/>
                  <a:gd name="T91" fmla="*/ 387 h 474"/>
                  <a:gd name="T92" fmla="*/ 1 w 143"/>
                  <a:gd name="T93" fmla="*/ 400 h 474"/>
                  <a:gd name="T94" fmla="*/ 1 w 143"/>
                  <a:gd name="T95" fmla="*/ 400 h 474"/>
                  <a:gd name="T96" fmla="*/ 69 w 143"/>
                  <a:gd name="T97" fmla="*/ 472 h 474"/>
                  <a:gd name="T98" fmla="*/ 69 w 143"/>
                  <a:gd name="T99" fmla="*/ 472 h 474"/>
                  <a:gd name="T100" fmla="*/ 141 w 143"/>
                  <a:gd name="T101" fmla="*/ 40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3" h="474">
                    <a:moveTo>
                      <a:pt x="141" y="404"/>
                    </a:moveTo>
                    <a:lnTo>
                      <a:pt x="141" y="404"/>
                    </a:lnTo>
                    <a:lnTo>
                      <a:pt x="141" y="404"/>
                    </a:lnTo>
                    <a:cubicBezTo>
                      <a:pt x="142" y="341"/>
                      <a:pt x="142" y="279"/>
                      <a:pt x="139" y="217"/>
                    </a:cubicBezTo>
                    <a:lnTo>
                      <a:pt x="139" y="217"/>
                    </a:lnTo>
                    <a:cubicBezTo>
                      <a:pt x="137" y="186"/>
                      <a:pt x="135" y="156"/>
                      <a:pt x="132" y="124"/>
                    </a:cubicBezTo>
                    <a:lnTo>
                      <a:pt x="132" y="124"/>
                    </a:lnTo>
                    <a:cubicBezTo>
                      <a:pt x="130" y="109"/>
                      <a:pt x="129" y="94"/>
                      <a:pt x="127" y="78"/>
                    </a:cubicBezTo>
                    <a:lnTo>
                      <a:pt x="127" y="78"/>
                    </a:lnTo>
                    <a:cubicBezTo>
                      <a:pt x="126" y="71"/>
                      <a:pt x="125" y="63"/>
                      <a:pt x="124" y="55"/>
                    </a:cubicBezTo>
                    <a:lnTo>
                      <a:pt x="122" y="42"/>
                    </a:lnTo>
                    <a:lnTo>
                      <a:pt x="120" y="35"/>
                    </a:lnTo>
                    <a:lnTo>
                      <a:pt x="120" y="35"/>
                    </a:lnTo>
                    <a:cubicBezTo>
                      <a:pt x="120" y="33"/>
                      <a:pt x="120" y="31"/>
                      <a:pt x="119" y="29"/>
                    </a:cubicBezTo>
                    <a:lnTo>
                      <a:pt x="118" y="26"/>
                    </a:lnTo>
                    <a:lnTo>
                      <a:pt x="118" y="26"/>
                    </a:lnTo>
                    <a:cubicBezTo>
                      <a:pt x="118" y="25"/>
                      <a:pt x="117" y="24"/>
                      <a:pt x="117" y="23"/>
                    </a:cubicBezTo>
                    <a:lnTo>
                      <a:pt x="117" y="23"/>
                    </a:lnTo>
                    <a:cubicBezTo>
                      <a:pt x="116" y="21"/>
                      <a:pt x="116" y="21"/>
                      <a:pt x="115" y="19"/>
                    </a:cubicBezTo>
                    <a:lnTo>
                      <a:pt x="115" y="19"/>
                    </a:lnTo>
                    <a:cubicBezTo>
                      <a:pt x="113" y="14"/>
                      <a:pt x="109" y="10"/>
                      <a:pt x="104" y="6"/>
                    </a:cubicBezTo>
                    <a:lnTo>
                      <a:pt x="104" y="6"/>
                    </a:lnTo>
                    <a:cubicBezTo>
                      <a:pt x="101" y="4"/>
                      <a:pt x="96" y="2"/>
                      <a:pt x="91" y="1"/>
                    </a:cubicBezTo>
                    <a:lnTo>
                      <a:pt x="91" y="1"/>
                    </a:lnTo>
                    <a:cubicBezTo>
                      <a:pt x="85" y="0"/>
                      <a:pt x="79" y="1"/>
                      <a:pt x="75" y="2"/>
                    </a:cubicBezTo>
                    <a:lnTo>
                      <a:pt x="75" y="2"/>
                    </a:lnTo>
                    <a:cubicBezTo>
                      <a:pt x="69" y="3"/>
                      <a:pt x="68" y="5"/>
                      <a:pt x="66" y="5"/>
                    </a:cubicBezTo>
                    <a:lnTo>
                      <a:pt x="66" y="5"/>
                    </a:lnTo>
                    <a:cubicBezTo>
                      <a:pt x="65" y="6"/>
                      <a:pt x="63" y="8"/>
                      <a:pt x="62" y="9"/>
                    </a:cubicBezTo>
                    <a:lnTo>
                      <a:pt x="62" y="9"/>
                    </a:lnTo>
                    <a:cubicBezTo>
                      <a:pt x="59" y="12"/>
                      <a:pt x="56" y="15"/>
                      <a:pt x="54" y="18"/>
                    </a:cubicBezTo>
                    <a:lnTo>
                      <a:pt x="53" y="21"/>
                    </a:lnTo>
                    <a:lnTo>
                      <a:pt x="53" y="21"/>
                    </a:lnTo>
                    <a:cubicBezTo>
                      <a:pt x="52" y="22"/>
                      <a:pt x="52" y="23"/>
                      <a:pt x="51" y="25"/>
                    </a:cubicBezTo>
                    <a:lnTo>
                      <a:pt x="51" y="25"/>
                    </a:lnTo>
                    <a:cubicBezTo>
                      <a:pt x="49" y="32"/>
                      <a:pt x="49" y="40"/>
                      <a:pt x="51" y="46"/>
                    </a:cubicBezTo>
                    <a:lnTo>
                      <a:pt x="51" y="49"/>
                    </a:lnTo>
                    <a:lnTo>
                      <a:pt x="51" y="59"/>
                    </a:lnTo>
                    <a:lnTo>
                      <a:pt x="49" y="81"/>
                    </a:lnTo>
                    <a:lnTo>
                      <a:pt x="49" y="81"/>
                    </a:lnTo>
                    <a:cubicBezTo>
                      <a:pt x="48" y="95"/>
                      <a:pt x="46" y="110"/>
                      <a:pt x="45" y="124"/>
                    </a:cubicBezTo>
                    <a:lnTo>
                      <a:pt x="45" y="124"/>
                    </a:lnTo>
                    <a:cubicBezTo>
                      <a:pt x="42" y="154"/>
                      <a:pt x="38" y="183"/>
                      <a:pt x="34" y="213"/>
                    </a:cubicBezTo>
                    <a:lnTo>
                      <a:pt x="34" y="213"/>
                    </a:lnTo>
                    <a:cubicBezTo>
                      <a:pt x="26" y="271"/>
                      <a:pt x="15" y="329"/>
                      <a:pt x="3" y="387"/>
                    </a:cubicBezTo>
                    <a:lnTo>
                      <a:pt x="3" y="387"/>
                    </a:lnTo>
                    <a:cubicBezTo>
                      <a:pt x="2" y="391"/>
                      <a:pt x="1" y="396"/>
                      <a:pt x="1" y="400"/>
                    </a:cubicBezTo>
                    <a:lnTo>
                      <a:pt x="1" y="400"/>
                    </a:lnTo>
                    <a:cubicBezTo>
                      <a:pt x="0" y="439"/>
                      <a:pt x="31" y="471"/>
                      <a:pt x="69" y="472"/>
                    </a:cubicBezTo>
                    <a:lnTo>
                      <a:pt x="69" y="472"/>
                    </a:lnTo>
                    <a:cubicBezTo>
                      <a:pt x="108" y="473"/>
                      <a:pt x="140" y="442"/>
                      <a:pt x="141" y="40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A2F5CBA7-0C27-6D43-86A3-0C98DB258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0553" y="8153438"/>
                <a:ext cx="154954" cy="189672"/>
              </a:xfrm>
              <a:custGeom>
                <a:avLst/>
                <a:gdLst>
                  <a:gd name="connsiteX0" fmla="*/ 115424 w 179991"/>
                  <a:gd name="connsiteY0" fmla="*/ 418 h 220319"/>
                  <a:gd name="connsiteX1" fmla="*/ 146166 w 179991"/>
                  <a:gd name="connsiteY1" fmla="*/ 5452 h 220319"/>
                  <a:gd name="connsiteX2" fmla="*/ 162448 w 179991"/>
                  <a:gd name="connsiteY2" fmla="*/ 145318 h 220319"/>
                  <a:gd name="connsiteX3" fmla="*/ 159831 w 179991"/>
                  <a:gd name="connsiteY3" fmla="*/ 148866 h 220319"/>
                  <a:gd name="connsiteX4" fmla="*/ 164233 w 179991"/>
                  <a:gd name="connsiteY4" fmla="*/ 148411 h 220319"/>
                  <a:gd name="connsiteX5" fmla="*/ 177813 w 179991"/>
                  <a:gd name="connsiteY5" fmla="*/ 157632 h 220319"/>
                  <a:gd name="connsiteX6" fmla="*/ 159264 w 179991"/>
                  <a:gd name="connsiteY6" fmla="*/ 187520 h 220319"/>
                  <a:gd name="connsiteX7" fmla="*/ 136658 w 179991"/>
                  <a:gd name="connsiteY7" fmla="*/ 188077 h 220319"/>
                  <a:gd name="connsiteX8" fmla="*/ 132386 w 179991"/>
                  <a:gd name="connsiteY8" fmla="*/ 184872 h 220319"/>
                  <a:gd name="connsiteX9" fmla="*/ 97158 w 179991"/>
                  <a:gd name="connsiteY9" fmla="*/ 209123 h 220319"/>
                  <a:gd name="connsiteX10" fmla="*/ 25028 w 179991"/>
                  <a:gd name="connsiteY10" fmla="*/ 214597 h 220319"/>
                  <a:gd name="connsiteX11" fmla="*/ 25028 w 179991"/>
                  <a:gd name="connsiteY11" fmla="*/ 77346 h 220319"/>
                  <a:gd name="connsiteX12" fmla="*/ 115424 w 179991"/>
                  <a:gd name="connsiteY12" fmla="*/ 418 h 22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9991" h="220319">
                    <a:moveTo>
                      <a:pt x="115424" y="418"/>
                    </a:moveTo>
                    <a:cubicBezTo>
                      <a:pt x="126261" y="-839"/>
                      <a:pt x="136722" y="714"/>
                      <a:pt x="146166" y="5452"/>
                    </a:cubicBezTo>
                    <a:cubicBezTo>
                      <a:pt x="183941" y="24406"/>
                      <a:pt x="191105" y="86496"/>
                      <a:pt x="162448" y="145318"/>
                    </a:cubicBezTo>
                    <a:lnTo>
                      <a:pt x="159831" y="148866"/>
                    </a:lnTo>
                    <a:lnTo>
                      <a:pt x="164233" y="148411"/>
                    </a:lnTo>
                    <a:cubicBezTo>
                      <a:pt x="170526" y="149683"/>
                      <a:pt x="175494" y="152862"/>
                      <a:pt x="177813" y="157632"/>
                    </a:cubicBezTo>
                    <a:cubicBezTo>
                      <a:pt x="182451" y="167806"/>
                      <a:pt x="174501" y="181161"/>
                      <a:pt x="159264" y="187520"/>
                    </a:cubicBezTo>
                    <a:cubicBezTo>
                      <a:pt x="151977" y="190382"/>
                      <a:pt x="143696" y="190223"/>
                      <a:pt x="136658" y="188077"/>
                    </a:cubicBezTo>
                    <a:lnTo>
                      <a:pt x="132386" y="184872"/>
                    </a:lnTo>
                    <a:lnTo>
                      <a:pt x="97158" y="209123"/>
                    </a:lnTo>
                    <a:cubicBezTo>
                      <a:pt x="71107" y="221460"/>
                      <a:pt x="43916" y="224074"/>
                      <a:pt x="25028" y="214597"/>
                    </a:cubicBezTo>
                    <a:cubicBezTo>
                      <a:pt x="-12746" y="196297"/>
                      <a:pt x="-3628" y="135514"/>
                      <a:pt x="25028" y="77346"/>
                    </a:cubicBezTo>
                    <a:cubicBezTo>
                      <a:pt x="47009" y="33229"/>
                      <a:pt x="82911" y="4186"/>
                      <a:pt x="115424" y="4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E14A78D9-DB0D-644F-BCE0-D5B1BDFC2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9676" y="7984546"/>
                <a:ext cx="845700" cy="1223189"/>
              </a:xfrm>
              <a:custGeom>
                <a:avLst/>
                <a:gdLst>
                  <a:gd name="connsiteX0" fmla="*/ 21190 w 982347"/>
                  <a:gd name="connsiteY0" fmla="*/ 300 h 1420831"/>
                  <a:gd name="connsiteX1" fmla="*/ 49982 w 982347"/>
                  <a:gd name="connsiteY1" fmla="*/ 19268 h 1420831"/>
                  <a:gd name="connsiteX2" fmla="*/ 123269 w 982347"/>
                  <a:gd name="connsiteY2" fmla="*/ 218766 h 1420831"/>
                  <a:gd name="connsiteX3" fmla="*/ 236471 w 982347"/>
                  <a:gd name="connsiteY3" fmla="*/ 394717 h 1420831"/>
                  <a:gd name="connsiteX4" fmla="*/ 386971 w 982347"/>
                  <a:gd name="connsiteY4" fmla="*/ 517033 h 1420831"/>
                  <a:gd name="connsiteX5" fmla="*/ 463530 w 982347"/>
                  <a:gd name="connsiteY5" fmla="*/ 530115 h 1420831"/>
                  <a:gd name="connsiteX6" fmla="*/ 495102 w 982347"/>
                  <a:gd name="connsiteY6" fmla="*/ 519568 h 1420831"/>
                  <a:gd name="connsiteX7" fmla="*/ 501640 w 982347"/>
                  <a:gd name="connsiteY7" fmla="*/ 514806 h 1420831"/>
                  <a:gd name="connsiteX8" fmla="*/ 507021 w 982347"/>
                  <a:gd name="connsiteY8" fmla="*/ 506060 h 1420831"/>
                  <a:gd name="connsiteX9" fmla="*/ 605327 w 982347"/>
                  <a:gd name="connsiteY9" fmla="*/ 459186 h 1420831"/>
                  <a:gd name="connsiteX10" fmla="*/ 621118 w 982347"/>
                  <a:gd name="connsiteY10" fmla="*/ 469411 h 1420831"/>
                  <a:gd name="connsiteX11" fmla="*/ 668480 w 982347"/>
                  <a:gd name="connsiteY11" fmla="*/ 488208 h 1420831"/>
                  <a:gd name="connsiteX12" fmla="*/ 672395 w 982347"/>
                  <a:gd name="connsiteY12" fmla="*/ 492129 h 1420831"/>
                  <a:gd name="connsiteX13" fmla="*/ 829640 w 982347"/>
                  <a:gd name="connsiteY13" fmla="*/ 681004 h 1420831"/>
                  <a:gd name="connsiteX14" fmla="*/ 951651 w 982347"/>
                  <a:gd name="connsiteY14" fmla="*/ 905825 h 1420831"/>
                  <a:gd name="connsiteX15" fmla="*/ 981012 w 982347"/>
                  <a:gd name="connsiteY15" fmla="*/ 1158094 h 1420831"/>
                  <a:gd name="connsiteX16" fmla="*/ 947084 w 982347"/>
                  <a:gd name="connsiteY16" fmla="*/ 1401213 h 1420831"/>
                  <a:gd name="connsiteX17" fmla="*/ 917723 w 982347"/>
                  <a:gd name="connsiteY17" fmla="*/ 1420166 h 1420831"/>
                  <a:gd name="connsiteX18" fmla="*/ 897496 w 982347"/>
                  <a:gd name="connsiteY18" fmla="*/ 1393371 h 1420831"/>
                  <a:gd name="connsiteX19" fmla="*/ 897496 w 982347"/>
                  <a:gd name="connsiteY19" fmla="*/ 1392717 h 1420831"/>
                  <a:gd name="connsiteX20" fmla="*/ 910546 w 982347"/>
                  <a:gd name="connsiteY20" fmla="*/ 1157440 h 1420831"/>
                  <a:gd name="connsiteX21" fmla="*/ 865525 w 982347"/>
                  <a:gd name="connsiteY21" fmla="*/ 937848 h 1420831"/>
                  <a:gd name="connsiteX22" fmla="*/ 741557 w 982347"/>
                  <a:gd name="connsiteY22" fmla="*/ 752241 h 1420831"/>
                  <a:gd name="connsiteX23" fmla="*/ 717974 w 982347"/>
                  <a:gd name="connsiteY23" fmla="*/ 727393 h 1420831"/>
                  <a:gd name="connsiteX24" fmla="*/ 714863 w 982347"/>
                  <a:gd name="connsiteY24" fmla="*/ 753264 h 1420831"/>
                  <a:gd name="connsiteX25" fmla="*/ 638579 w 982347"/>
                  <a:gd name="connsiteY25" fmla="*/ 951062 h 1420831"/>
                  <a:gd name="connsiteX26" fmla="*/ 510788 w 982347"/>
                  <a:gd name="connsiteY26" fmla="*/ 911765 h 1420831"/>
                  <a:gd name="connsiteX27" fmla="*/ 467593 w 982347"/>
                  <a:gd name="connsiteY27" fmla="*/ 690633 h 1420831"/>
                  <a:gd name="connsiteX28" fmla="*/ 468427 w 982347"/>
                  <a:gd name="connsiteY28" fmla="*/ 652712 h 1420831"/>
                  <a:gd name="connsiteX29" fmla="*/ 398750 w 982347"/>
                  <a:gd name="connsiteY29" fmla="*/ 643927 h 1420831"/>
                  <a:gd name="connsiteX30" fmla="*/ 336586 w 982347"/>
                  <a:gd name="connsiteY30" fmla="*/ 618417 h 1420831"/>
                  <a:gd name="connsiteX31" fmla="*/ 162530 w 982347"/>
                  <a:gd name="connsiteY31" fmla="*/ 450315 h 1420831"/>
                  <a:gd name="connsiteX32" fmla="*/ 57834 w 982347"/>
                  <a:gd name="connsiteY32" fmla="*/ 246892 h 1420831"/>
                  <a:gd name="connsiteX33" fmla="*/ 251 w 982347"/>
                  <a:gd name="connsiteY33" fmla="*/ 29080 h 1420831"/>
                  <a:gd name="connsiteX34" fmla="*/ 21190 w 982347"/>
                  <a:gd name="connsiteY34" fmla="*/ 300 h 142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2347" h="1420831">
                    <a:moveTo>
                      <a:pt x="21190" y="300"/>
                    </a:moveTo>
                    <a:cubicBezTo>
                      <a:pt x="34277" y="-1663"/>
                      <a:pt x="46710" y="6186"/>
                      <a:pt x="49982" y="19268"/>
                    </a:cubicBezTo>
                    <a:cubicBezTo>
                      <a:pt x="67649" y="88602"/>
                      <a:pt x="91860" y="155974"/>
                      <a:pt x="123269" y="218766"/>
                    </a:cubicBezTo>
                    <a:cubicBezTo>
                      <a:pt x="154023" y="282213"/>
                      <a:pt x="191975" y="341736"/>
                      <a:pt x="236471" y="394717"/>
                    </a:cubicBezTo>
                    <a:cubicBezTo>
                      <a:pt x="279658" y="447045"/>
                      <a:pt x="332006" y="493485"/>
                      <a:pt x="386971" y="517033"/>
                    </a:cubicBezTo>
                    <a:cubicBezTo>
                      <a:pt x="413800" y="528806"/>
                      <a:pt x="440628" y="533385"/>
                      <a:pt x="463530" y="530115"/>
                    </a:cubicBezTo>
                    <a:cubicBezTo>
                      <a:pt x="474654" y="528480"/>
                      <a:pt x="485124" y="524882"/>
                      <a:pt x="495102" y="519568"/>
                    </a:cubicBezTo>
                    <a:lnTo>
                      <a:pt x="501640" y="514806"/>
                    </a:lnTo>
                    <a:lnTo>
                      <a:pt x="507021" y="506060"/>
                    </a:lnTo>
                    <a:cubicBezTo>
                      <a:pt x="528501" y="479288"/>
                      <a:pt x="560095" y="461765"/>
                      <a:pt x="605327" y="459186"/>
                    </a:cubicBezTo>
                    <a:lnTo>
                      <a:pt x="621118" y="469411"/>
                    </a:lnTo>
                    <a:lnTo>
                      <a:pt x="668480" y="488208"/>
                    </a:lnTo>
                    <a:cubicBezTo>
                      <a:pt x="669785" y="489515"/>
                      <a:pt x="671742" y="490822"/>
                      <a:pt x="672395" y="492129"/>
                    </a:cubicBezTo>
                    <a:cubicBezTo>
                      <a:pt x="725897" y="552909"/>
                      <a:pt x="779400" y="614343"/>
                      <a:pt x="829640" y="681004"/>
                    </a:cubicBezTo>
                    <a:cubicBezTo>
                      <a:pt x="878575" y="748320"/>
                      <a:pt x="925552" y="822171"/>
                      <a:pt x="951651" y="905825"/>
                    </a:cubicBezTo>
                    <a:cubicBezTo>
                      <a:pt x="979055" y="988825"/>
                      <a:pt x="985580" y="1075747"/>
                      <a:pt x="981012" y="1158094"/>
                    </a:cubicBezTo>
                    <a:cubicBezTo>
                      <a:pt x="976445" y="1241094"/>
                      <a:pt x="962743" y="1321480"/>
                      <a:pt x="947084" y="1401213"/>
                    </a:cubicBezTo>
                    <a:cubicBezTo>
                      <a:pt x="944474" y="1414284"/>
                      <a:pt x="930772" y="1423434"/>
                      <a:pt x="917723" y="1420166"/>
                    </a:cubicBezTo>
                    <a:cubicBezTo>
                      <a:pt x="904673" y="1418205"/>
                      <a:pt x="896191" y="1405788"/>
                      <a:pt x="897496" y="1393371"/>
                    </a:cubicBezTo>
                    <a:lnTo>
                      <a:pt x="897496" y="1392717"/>
                    </a:lnTo>
                    <a:cubicBezTo>
                      <a:pt x="906631" y="1313638"/>
                      <a:pt x="912503" y="1234559"/>
                      <a:pt x="910546" y="1157440"/>
                    </a:cubicBezTo>
                    <a:cubicBezTo>
                      <a:pt x="907283" y="1080322"/>
                      <a:pt x="894887" y="1005164"/>
                      <a:pt x="865525" y="937848"/>
                    </a:cubicBezTo>
                    <a:cubicBezTo>
                      <a:pt x="838122" y="869879"/>
                      <a:pt x="792449" y="809753"/>
                      <a:pt x="741557" y="752241"/>
                    </a:cubicBezTo>
                    <a:lnTo>
                      <a:pt x="717974" y="727393"/>
                    </a:lnTo>
                    <a:lnTo>
                      <a:pt x="714863" y="753264"/>
                    </a:lnTo>
                    <a:cubicBezTo>
                      <a:pt x="692206" y="860186"/>
                      <a:pt x="638579" y="951062"/>
                      <a:pt x="638579" y="951062"/>
                    </a:cubicBezTo>
                    <a:lnTo>
                      <a:pt x="510788" y="911765"/>
                    </a:lnTo>
                    <a:cubicBezTo>
                      <a:pt x="510788" y="911765"/>
                      <a:pt x="474113" y="802059"/>
                      <a:pt x="467593" y="690633"/>
                    </a:cubicBezTo>
                    <a:lnTo>
                      <a:pt x="468427" y="652712"/>
                    </a:lnTo>
                    <a:lnTo>
                      <a:pt x="398750" y="643927"/>
                    </a:lnTo>
                    <a:cubicBezTo>
                      <a:pt x="376502" y="637386"/>
                      <a:pt x="355563" y="628883"/>
                      <a:pt x="336586" y="618417"/>
                    </a:cubicBezTo>
                    <a:cubicBezTo>
                      <a:pt x="260028" y="575247"/>
                      <a:pt x="207025" y="513762"/>
                      <a:pt x="162530" y="450315"/>
                    </a:cubicBezTo>
                    <a:cubicBezTo>
                      <a:pt x="118688" y="386214"/>
                      <a:pt x="84662" y="317534"/>
                      <a:pt x="57834" y="246892"/>
                    </a:cubicBezTo>
                    <a:cubicBezTo>
                      <a:pt x="31005" y="176250"/>
                      <a:pt x="12029" y="102992"/>
                      <a:pt x="251" y="29080"/>
                    </a:cubicBezTo>
                    <a:cubicBezTo>
                      <a:pt x="-1712" y="15344"/>
                      <a:pt x="8103" y="2262"/>
                      <a:pt x="21190" y="3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1" name="Freeform 81">
                <a:extLst>
                  <a:ext uri="{FF2B5EF4-FFF2-40B4-BE49-F238E27FC236}">
                    <a16:creationId xmlns:a16="http://schemas.microsoft.com/office/drawing/2014/main" id="{B879DA5E-15E3-4541-8FB0-1B4E727D2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8447" y="7960798"/>
                <a:ext cx="57033" cy="54552"/>
              </a:xfrm>
              <a:custGeom>
                <a:avLst/>
                <a:gdLst>
                  <a:gd name="T0" fmla="*/ 17 w 103"/>
                  <a:gd name="T1" fmla="*/ 5 h 95"/>
                  <a:gd name="T2" fmla="*/ 17 w 103"/>
                  <a:gd name="T3" fmla="*/ 5 h 95"/>
                  <a:gd name="T4" fmla="*/ 36 w 103"/>
                  <a:gd name="T5" fmla="*/ 25 h 95"/>
                  <a:gd name="T6" fmla="*/ 36 w 103"/>
                  <a:gd name="T7" fmla="*/ 25 h 95"/>
                  <a:gd name="T8" fmla="*/ 55 w 103"/>
                  <a:gd name="T9" fmla="*/ 43 h 95"/>
                  <a:gd name="T10" fmla="*/ 55 w 103"/>
                  <a:gd name="T11" fmla="*/ 43 h 95"/>
                  <a:gd name="T12" fmla="*/ 75 w 103"/>
                  <a:gd name="T13" fmla="*/ 57 h 95"/>
                  <a:gd name="T14" fmla="*/ 75 w 103"/>
                  <a:gd name="T15" fmla="*/ 57 h 95"/>
                  <a:gd name="T16" fmla="*/ 96 w 103"/>
                  <a:gd name="T17" fmla="*/ 71 h 95"/>
                  <a:gd name="T18" fmla="*/ 97 w 103"/>
                  <a:gd name="T19" fmla="*/ 72 h 95"/>
                  <a:gd name="T20" fmla="*/ 97 w 103"/>
                  <a:gd name="T21" fmla="*/ 72 h 95"/>
                  <a:gd name="T22" fmla="*/ 98 w 103"/>
                  <a:gd name="T23" fmla="*/ 86 h 95"/>
                  <a:gd name="T24" fmla="*/ 98 w 103"/>
                  <a:gd name="T25" fmla="*/ 86 h 95"/>
                  <a:gd name="T26" fmla="*/ 95 w 103"/>
                  <a:gd name="T27" fmla="*/ 88 h 95"/>
                  <a:gd name="T28" fmla="*/ 95 w 103"/>
                  <a:gd name="T29" fmla="*/ 88 h 95"/>
                  <a:gd name="T30" fmla="*/ 60 w 103"/>
                  <a:gd name="T31" fmla="*/ 88 h 95"/>
                  <a:gd name="T32" fmla="*/ 60 w 103"/>
                  <a:gd name="T33" fmla="*/ 88 h 95"/>
                  <a:gd name="T34" fmla="*/ 32 w 103"/>
                  <a:gd name="T35" fmla="*/ 67 h 95"/>
                  <a:gd name="T36" fmla="*/ 32 w 103"/>
                  <a:gd name="T37" fmla="*/ 67 h 95"/>
                  <a:gd name="T38" fmla="*/ 13 w 103"/>
                  <a:gd name="T39" fmla="*/ 41 h 95"/>
                  <a:gd name="T40" fmla="*/ 13 w 103"/>
                  <a:gd name="T41" fmla="*/ 41 h 95"/>
                  <a:gd name="T42" fmla="*/ 1 w 103"/>
                  <a:gd name="T43" fmla="*/ 12 h 95"/>
                  <a:gd name="T44" fmla="*/ 1 w 103"/>
                  <a:gd name="T45" fmla="*/ 12 h 95"/>
                  <a:gd name="T46" fmla="*/ 8 w 103"/>
                  <a:gd name="T47" fmla="*/ 1 h 95"/>
                  <a:gd name="T48" fmla="*/ 8 w 103"/>
                  <a:gd name="T49" fmla="*/ 1 h 95"/>
                  <a:gd name="T50" fmla="*/ 17 w 103"/>
                  <a:gd name="T51" fmla="*/ 4 h 95"/>
                  <a:gd name="T52" fmla="*/ 17 w 103"/>
                  <a:gd name="T53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" h="95">
                    <a:moveTo>
                      <a:pt x="17" y="5"/>
                    </a:moveTo>
                    <a:lnTo>
                      <a:pt x="17" y="5"/>
                    </a:lnTo>
                    <a:cubicBezTo>
                      <a:pt x="23" y="11"/>
                      <a:pt x="30" y="19"/>
                      <a:pt x="36" y="25"/>
                    </a:cubicBezTo>
                    <a:lnTo>
                      <a:pt x="36" y="25"/>
                    </a:lnTo>
                    <a:cubicBezTo>
                      <a:pt x="43" y="31"/>
                      <a:pt x="48" y="38"/>
                      <a:pt x="55" y="43"/>
                    </a:cubicBezTo>
                    <a:lnTo>
                      <a:pt x="55" y="43"/>
                    </a:lnTo>
                    <a:cubicBezTo>
                      <a:pt x="62" y="49"/>
                      <a:pt x="68" y="53"/>
                      <a:pt x="75" y="57"/>
                    </a:cubicBezTo>
                    <a:lnTo>
                      <a:pt x="75" y="57"/>
                    </a:lnTo>
                    <a:cubicBezTo>
                      <a:pt x="82" y="61"/>
                      <a:pt x="88" y="64"/>
                      <a:pt x="96" y="71"/>
                    </a:cubicBezTo>
                    <a:lnTo>
                      <a:pt x="97" y="72"/>
                    </a:lnTo>
                    <a:lnTo>
                      <a:pt x="97" y="72"/>
                    </a:lnTo>
                    <a:cubicBezTo>
                      <a:pt x="101" y="76"/>
                      <a:pt x="102" y="81"/>
                      <a:pt x="98" y="86"/>
                    </a:cubicBezTo>
                    <a:lnTo>
                      <a:pt x="98" y="86"/>
                    </a:lnTo>
                    <a:cubicBezTo>
                      <a:pt x="98" y="87"/>
                      <a:pt x="97" y="88"/>
                      <a:pt x="95" y="88"/>
                    </a:cubicBezTo>
                    <a:lnTo>
                      <a:pt x="95" y="88"/>
                    </a:lnTo>
                    <a:cubicBezTo>
                      <a:pt x="84" y="94"/>
                      <a:pt x="71" y="92"/>
                      <a:pt x="60" y="88"/>
                    </a:cubicBezTo>
                    <a:lnTo>
                      <a:pt x="60" y="88"/>
                    </a:lnTo>
                    <a:cubicBezTo>
                      <a:pt x="49" y="82"/>
                      <a:pt x="40" y="76"/>
                      <a:pt x="32" y="67"/>
                    </a:cubicBezTo>
                    <a:lnTo>
                      <a:pt x="32" y="67"/>
                    </a:lnTo>
                    <a:cubicBezTo>
                      <a:pt x="24" y="60"/>
                      <a:pt x="19" y="51"/>
                      <a:pt x="13" y="41"/>
                    </a:cubicBezTo>
                    <a:lnTo>
                      <a:pt x="13" y="41"/>
                    </a:lnTo>
                    <a:cubicBezTo>
                      <a:pt x="8" y="32"/>
                      <a:pt x="4" y="23"/>
                      <a:pt x="1" y="12"/>
                    </a:cubicBezTo>
                    <a:lnTo>
                      <a:pt x="1" y="12"/>
                    </a:lnTo>
                    <a:cubicBezTo>
                      <a:pt x="0" y="7"/>
                      <a:pt x="3" y="2"/>
                      <a:pt x="8" y="1"/>
                    </a:cubicBezTo>
                    <a:lnTo>
                      <a:pt x="8" y="1"/>
                    </a:lnTo>
                    <a:cubicBezTo>
                      <a:pt x="11" y="0"/>
                      <a:pt x="14" y="1"/>
                      <a:pt x="17" y="4"/>
                    </a:cubicBezTo>
                    <a:lnTo>
                      <a:pt x="17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F2D74C2C-5126-5C4E-9305-6C22F3212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8573" y="8769162"/>
                <a:ext cx="1092960" cy="1147514"/>
              </a:xfrm>
              <a:custGeom>
                <a:avLst/>
                <a:gdLst>
                  <a:gd name="connsiteX0" fmla="*/ 919017 w 1269559"/>
                  <a:gd name="connsiteY0" fmla="*/ 0 h 1332928"/>
                  <a:gd name="connsiteX1" fmla="*/ 920167 w 1269559"/>
                  <a:gd name="connsiteY1" fmla="*/ 210 h 1332928"/>
                  <a:gd name="connsiteX2" fmla="*/ 920442 w 1269559"/>
                  <a:gd name="connsiteY2" fmla="*/ 0 h 1332928"/>
                  <a:gd name="connsiteX3" fmla="*/ 1056416 w 1269559"/>
                  <a:gd name="connsiteY3" fmla="*/ 24817 h 1332928"/>
                  <a:gd name="connsiteX4" fmla="*/ 1056269 w 1269559"/>
                  <a:gd name="connsiteY4" fmla="*/ 26388 h 1332928"/>
                  <a:gd name="connsiteX5" fmla="*/ 1085719 w 1269559"/>
                  <a:gd name="connsiteY5" fmla="*/ 64277 h 1332928"/>
                  <a:gd name="connsiteX6" fmla="*/ 839883 w 1269559"/>
                  <a:gd name="connsiteY6" fmla="*/ 720996 h 1332928"/>
                  <a:gd name="connsiteX7" fmla="*/ 1269559 w 1269559"/>
                  <a:gd name="connsiteY7" fmla="*/ 1332928 h 1332928"/>
                  <a:gd name="connsiteX8" fmla="*/ 1203505 w 1269559"/>
                  <a:gd name="connsiteY8" fmla="*/ 1332928 h 1332928"/>
                  <a:gd name="connsiteX9" fmla="*/ 739168 w 1269559"/>
                  <a:gd name="connsiteY9" fmla="*/ 777160 h 1332928"/>
                  <a:gd name="connsiteX10" fmla="*/ 752330 w 1269559"/>
                  <a:gd name="connsiteY10" fmla="*/ 515685 h 1332928"/>
                  <a:gd name="connsiteX11" fmla="*/ 762602 w 1269559"/>
                  <a:gd name="connsiteY11" fmla="*/ 467159 h 1332928"/>
                  <a:gd name="connsiteX12" fmla="*/ 683303 w 1269559"/>
                  <a:gd name="connsiteY12" fmla="*/ 514822 h 1332928"/>
                  <a:gd name="connsiteX13" fmla="*/ 511865 w 1269559"/>
                  <a:gd name="connsiteY13" fmla="*/ 589728 h 1332928"/>
                  <a:gd name="connsiteX14" fmla="*/ 67333 w 1269559"/>
                  <a:gd name="connsiteY14" fmla="*/ 1332928 h 1332928"/>
                  <a:gd name="connsiteX15" fmla="*/ 0 w 1269559"/>
                  <a:gd name="connsiteY15" fmla="*/ 1332928 h 1332928"/>
                  <a:gd name="connsiteX16" fmla="*/ 911944 w 1269559"/>
                  <a:gd name="connsiteY16" fmla="*/ 6475 h 1332928"/>
                  <a:gd name="connsiteX17" fmla="*/ 918319 w 1269559"/>
                  <a:gd name="connsiteY17" fmla="*/ 1618 h 133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9559" h="1332928">
                    <a:moveTo>
                      <a:pt x="919017" y="0"/>
                    </a:moveTo>
                    <a:lnTo>
                      <a:pt x="920167" y="210"/>
                    </a:lnTo>
                    <a:lnTo>
                      <a:pt x="920442" y="0"/>
                    </a:lnTo>
                    <a:lnTo>
                      <a:pt x="1056416" y="24817"/>
                    </a:lnTo>
                    <a:lnTo>
                      <a:pt x="1056269" y="26388"/>
                    </a:lnTo>
                    <a:lnTo>
                      <a:pt x="1085719" y="64277"/>
                    </a:lnTo>
                    <a:cubicBezTo>
                      <a:pt x="1205457" y="277874"/>
                      <a:pt x="839883" y="720996"/>
                      <a:pt x="839883" y="720996"/>
                    </a:cubicBezTo>
                    <a:cubicBezTo>
                      <a:pt x="994227" y="730139"/>
                      <a:pt x="1107368" y="1016839"/>
                      <a:pt x="1269559" y="1332928"/>
                    </a:cubicBezTo>
                    <a:lnTo>
                      <a:pt x="1203505" y="1332928"/>
                    </a:lnTo>
                    <a:cubicBezTo>
                      <a:pt x="1203505" y="1332928"/>
                      <a:pt x="764020" y="815039"/>
                      <a:pt x="739168" y="777160"/>
                    </a:cubicBezTo>
                    <a:cubicBezTo>
                      <a:pt x="726742" y="758547"/>
                      <a:pt x="726742" y="658300"/>
                      <a:pt x="752330" y="515685"/>
                    </a:cubicBezTo>
                    <a:lnTo>
                      <a:pt x="762602" y="467159"/>
                    </a:lnTo>
                    <a:lnTo>
                      <a:pt x="683303" y="514822"/>
                    </a:lnTo>
                    <a:cubicBezTo>
                      <a:pt x="587983" y="565666"/>
                      <a:pt x="511865" y="589728"/>
                      <a:pt x="511865" y="589728"/>
                    </a:cubicBezTo>
                    <a:cubicBezTo>
                      <a:pt x="553703" y="776507"/>
                      <a:pt x="245800" y="936511"/>
                      <a:pt x="67333" y="1332928"/>
                    </a:cubicBezTo>
                    <a:lnTo>
                      <a:pt x="0" y="1332928"/>
                    </a:lnTo>
                    <a:cubicBezTo>
                      <a:pt x="156893" y="608014"/>
                      <a:pt x="828594" y="70795"/>
                      <a:pt x="911944" y="6475"/>
                    </a:cubicBezTo>
                    <a:lnTo>
                      <a:pt x="918319" y="16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3" name="Freeform 85">
                <a:extLst>
                  <a:ext uri="{FF2B5EF4-FFF2-40B4-BE49-F238E27FC236}">
                    <a16:creationId xmlns:a16="http://schemas.microsoft.com/office/drawing/2014/main" id="{A37032BE-9327-F243-88AC-D77B35CE6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5929" y="7507023"/>
                <a:ext cx="614952" cy="572797"/>
              </a:xfrm>
              <a:custGeom>
                <a:avLst/>
                <a:gdLst>
                  <a:gd name="T0" fmla="*/ 957 w 1093"/>
                  <a:gd name="T1" fmla="*/ 174 h 1020"/>
                  <a:gd name="T2" fmla="*/ 299 w 1093"/>
                  <a:gd name="T3" fmla="*/ 19 h 1020"/>
                  <a:gd name="T4" fmla="*/ 299 w 1093"/>
                  <a:gd name="T5" fmla="*/ 19 h 1020"/>
                  <a:gd name="T6" fmla="*/ 113 w 1093"/>
                  <a:gd name="T7" fmla="*/ 134 h 1020"/>
                  <a:gd name="T8" fmla="*/ 19 w 1093"/>
                  <a:gd name="T9" fmla="*/ 533 h 1020"/>
                  <a:gd name="T10" fmla="*/ 19 w 1093"/>
                  <a:gd name="T11" fmla="*/ 533 h 1020"/>
                  <a:gd name="T12" fmla="*/ 135 w 1093"/>
                  <a:gd name="T13" fmla="*/ 720 h 1020"/>
                  <a:gd name="T14" fmla="*/ 315 w 1093"/>
                  <a:gd name="T15" fmla="*/ 762 h 1020"/>
                  <a:gd name="T16" fmla="*/ 315 w 1093"/>
                  <a:gd name="T17" fmla="*/ 762 h 1020"/>
                  <a:gd name="T18" fmla="*/ 338 w 1093"/>
                  <a:gd name="T19" fmla="*/ 784 h 1020"/>
                  <a:gd name="T20" fmla="*/ 400 w 1093"/>
                  <a:gd name="T21" fmla="*/ 1001 h 1020"/>
                  <a:gd name="T22" fmla="*/ 400 w 1093"/>
                  <a:gd name="T23" fmla="*/ 1001 h 1020"/>
                  <a:gd name="T24" fmla="*/ 431 w 1093"/>
                  <a:gd name="T25" fmla="*/ 1008 h 1020"/>
                  <a:gd name="T26" fmla="*/ 582 w 1093"/>
                  <a:gd name="T27" fmla="*/ 842 h 1020"/>
                  <a:gd name="T28" fmla="*/ 582 w 1093"/>
                  <a:gd name="T29" fmla="*/ 842 h 1020"/>
                  <a:gd name="T30" fmla="*/ 613 w 1093"/>
                  <a:gd name="T31" fmla="*/ 832 h 1020"/>
                  <a:gd name="T32" fmla="*/ 793 w 1093"/>
                  <a:gd name="T33" fmla="*/ 874 h 1020"/>
                  <a:gd name="T34" fmla="*/ 793 w 1093"/>
                  <a:gd name="T35" fmla="*/ 874 h 1020"/>
                  <a:gd name="T36" fmla="*/ 979 w 1093"/>
                  <a:gd name="T37" fmla="*/ 759 h 1020"/>
                  <a:gd name="T38" fmla="*/ 1073 w 1093"/>
                  <a:gd name="T39" fmla="*/ 360 h 1020"/>
                  <a:gd name="T40" fmla="*/ 1073 w 1093"/>
                  <a:gd name="T41" fmla="*/ 360 h 1020"/>
                  <a:gd name="T42" fmla="*/ 957 w 1093"/>
                  <a:gd name="T43" fmla="*/ 174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3" h="1020">
                    <a:moveTo>
                      <a:pt x="957" y="174"/>
                    </a:moveTo>
                    <a:lnTo>
                      <a:pt x="299" y="19"/>
                    </a:lnTo>
                    <a:lnTo>
                      <a:pt x="299" y="19"/>
                    </a:lnTo>
                    <a:cubicBezTo>
                      <a:pt x="215" y="0"/>
                      <a:pt x="132" y="52"/>
                      <a:pt x="113" y="134"/>
                    </a:cubicBezTo>
                    <a:lnTo>
                      <a:pt x="19" y="533"/>
                    </a:lnTo>
                    <a:lnTo>
                      <a:pt x="19" y="533"/>
                    </a:lnTo>
                    <a:cubicBezTo>
                      <a:pt x="0" y="617"/>
                      <a:pt x="52" y="700"/>
                      <a:pt x="135" y="720"/>
                    </a:cubicBezTo>
                    <a:lnTo>
                      <a:pt x="315" y="762"/>
                    </a:lnTo>
                    <a:lnTo>
                      <a:pt x="315" y="762"/>
                    </a:lnTo>
                    <a:cubicBezTo>
                      <a:pt x="326" y="765"/>
                      <a:pt x="335" y="773"/>
                      <a:pt x="338" y="784"/>
                    </a:cubicBezTo>
                    <a:lnTo>
                      <a:pt x="400" y="1001"/>
                    </a:lnTo>
                    <a:lnTo>
                      <a:pt x="400" y="1001"/>
                    </a:lnTo>
                    <a:cubicBezTo>
                      <a:pt x="403" y="1015"/>
                      <a:pt x="421" y="1019"/>
                      <a:pt x="431" y="1008"/>
                    </a:cubicBezTo>
                    <a:lnTo>
                      <a:pt x="582" y="842"/>
                    </a:lnTo>
                    <a:lnTo>
                      <a:pt x="582" y="842"/>
                    </a:lnTo>
                    <a:cubicBezTo>
                      <a:pt x="590" y="833"/>
                      <a:pt x="602" y="829"/>
                      <a:pt x="613" y="832"/>
                    </a:cubicBezTo>
                    <a:lnTo>
                      <a:pt x="793" y="874"/>
                    </a:lnTo>
                    <a:lnTo>
                      <a:pt x="793" y="874"/>
                    </a:lnTo>
                    <a:cubicBezTo>
                      <a:pt x="876" y="894"/>
                      <a:pt x="960" y="842"/>
                      <a:pt x="979" y="759"/>
                    </a:cubicBezTo>
                    <a:lnTo>
                      <a:pt x="1073" y="360"/>
                    </a:lnTo>
                    <a:lnTo>
                      <a:pt x="1073" y="360"/>
                    </a:lnTo>
                    <a:cubicBezTo>
                      <a:pt x="1092" y="277"/>
                      <a:pt x="1040" y="193"/>
                      <a:pt x="957" y="17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4" name="Freeform 86">
                <a:extLst>
                  <a:ext uri="{FF2B5EF4-FFF2-40B4-BE49-F238E27FC236}">
                    <a16:creationId xmlns:a16="http://schemas.microsoft.com/office/drawing/2014/main" id="{5BC460D4-7AF5-7042-BF74-BDA98AEF2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627" y="7631006"/>
                <a:ext cx="307475" cy="252924"/>
              </a:xfrm>
              <a:custGeom>
                <a:avLst/>
                <a:gdLst>
                  <a:gd name="T0" fmla="*/ 489 w 547"/>
                  <a:gd name="T1" fmla="*/ 111 h 451"/>
                  <a:gd name="T2" fmla="*/ 489 w 547"/>
                  <a:gd name="T3" fmla="*/ 111 h 451"/>
                  <a:gd name="T4" fmla="*/ 290 w 547"/>
                  <a:gd name="T5" fmla="*/ 115 h 451"/>
                  <a:gd name="T6" fmla="*/ 290 w 547"/>
                  <a:gd name="T7" fmla="*/ 115 h 451"/>
                  <a:gd name="T8" fmla="*/ 115 w 547"/>
                  <a:gd name="T9" fmla="*/ 24 h 451"/>
                  <a:gd name="T10" fmla="*/ 115 w 547"/>
                  <a:gd name="T11" fmla="*/ 24 h 451"/>
                  <a:gd name="T12" fmla="*/ 24 w 547"/>
                  <a:gd name="T13" fmla="*/ 200 h 451"/>
                  <a:gd name="T14" fmla="*/ 24 w 547"/>
                  <a:gd name="T15" fmla="*/ 200 h 451"/>
                  <a:gd name="T16" fmla="*/ 215 w 547"/>
                  <a:gd name="T17" fmla="*/ 440 h 451"/>
                  <a:gd name="T18" fmla="*/ 215 w 547"/>
                  <a:gd name="T19" fmla="*/ 440 h 451"/>
                  <a:gd name="T20" fmla="*/ 492 w 547"/>
                  <a:gd name="T21" fmla="*/ 309 h 451"/>
                  <a:gd name="T22" fmla="*/ 492 w 547"/>
                  <a:gd name="T23" fmla="*/ 309 h 451"/>
                  <a:gd name="T24" fmla="*/ 489 w 547"/>
                  <a:gd name="T25" fmla="*/ 11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7" h="451">
                    <a:moveTo>
                      <a:pt x="489" y="111"/>
                    </a:moveTo>
                    <a:lnTo>
                      <a:pt x="489" y="111"/>
                    </a:lnTo>
                    <a:cubicBezTo>
                      <a:pt x="433" y="58"/>
                      <a:pt x="344" y="60"/>
                      <a:pt x="290" y="115"/>
                    </a:cubicBezTo>
                    <a:lnTo>
                      <a:pt x="290" y="115"/>
                    </a:lnTo>
                    <a:cubicBezTo>
                      <a:pt x="267" y="41"/>
                      <a:pt x="189" y="0"/>
                      <a:pt x="115" y="24"/>
                    </a:cubicBezTo>
                    <a:lnTo>
                      <a:pt x="115" y="24"/>
                    </a:lnTo>
                    <a:cubicBezTo>
                      <a:pt x="41" y="48"/>
                      <a:pt x="0" y="126"/>
                      <a:pt x="24" y="200"/>
                    </a:cubicBezTo>
                    <a:lnTo>
                      <a:pt x="24" y="200"/>
                    </a:lnTo>
                    <a:cubicBezTo>
                      <a:pt x="44" y="263"/>
                      <a:pt x="141" y="415"/>
                      <a:pt x="215" y="440"/>
                    </a:cubicBezTo>
                    <a:lnTo>
                      <a:pt x="215" y="440"/>
                    </a:lnTo>
                    <a:cubicBezTo>
                      <a:pt x="291" y="450"/>
                      <a:pt x="446" y="358"/>
                      <a:pt x="492" y="309"/>
                    </a:cubicBezTo>
                    <a:lnTo>
                      <a:pt x="492" y="309"/>
                    </a:lnTo>
                    <a:cubicBezTo>
                      <a:pt x="546" y="253"/>
                      <a:pt x="544" y="165"/>
                      <a:pt x="489" y="1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5" name="Freeform 87">
                <a:extLst>
                  <a:ext uri="{FF2B5EF4-FFF2-40B4-BE49-F238E27FC236}">
                    <a16:creationId xmlns:a16="http://schemas.microsoft.com/office/drawing/2014/main" id="{9AE94D8D-7F85-3943-A00A-A4766F7A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23406" y="7911205"/>
                <a:ext cx="74389" cy="109104"/>
              </a:xfrm>
              <a:custGeom>
                <a:avLst/>
                <a:gdLst>
                  <a:gd name="T0" fmla="*/ 100 w 134"/>
                  <a:gd name="T1" fmla="*/ 174 h 196"/>
                  <a:gd name="T2" fmla="*/ 100 w 134"/>
                  <a:gd name="T3" fmla="*/ 174 h 196"/>
                  <a:gd name="T4" fmla="*/ 32 w 134"/>
                  <a:gd name="T5" fmla="*/ 107 h 196"/>
                  <a:gd name="T6" fmla="*/ 32 w 134"/>
                  <a:gd name="T7" fmla="*/ 107 h 196"/>
                  <a:gd name="T8" fmla="*/ 27 w 134"/>
                  <a:gd name="T9" fmla="*/ 12 h 196"/>
                  <a:gd name="T10" fmla="*/ 27 w 134"/>
                  <a:gd name="T11" fmla="*/ 12 h 196"/>
                  <a:gd name="T12" fmla="*/ 112 w 134"/>
                  <a:gd name="T13" fmla="*/ 71 h 196"/>
                  <a:gd name="T14" fmla="*/ 112 w 134"/>
                  <a:gd name="T15" fmla="*/ 71 h 196"/>
                  <a:gd name="T16" fmla="*/ 100 w 134"/>
                  <a:gd name="T17" fmla="*/ 17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96">
                    <a:moveTo>
                      <a:pt x="100" y="174"/>
                    </a:moveTo>
                    <a:lnTo>
                      <a:pt x="100" y="174"/>
                    </a:lnTo>
                    <a:cubicBezTo>
                      <a:pt x="74" y="186"/>
                      <a:pt x="42" y="195"/>
                      <a:pt x="32" y="107"/>
                    </a:cubicBezTo>
                    <a:lnTo>
                      <a:pt x="32" y="107"/>
                    </a:lnTo>
                    <a:cubicBezTo>
                      <a:pt x="26" y="58"/>
                      <a:pt x="0" y="24"/>
                      <a:pt x="27" y="12"/>
                    </a:cubicBezTo>
                    <a:lnTo>
                      <a:pt x="27" y="12"/>
                    </a:lnTo>
                    <a:cubicBezTo>
                      <a:pt x="54" y="0"/>
                      <a:pt x="92" y="26"/>
                      <a:pt x="112" y="71"/>
                    </a:cubicBezTo>
                    <a:lnTo>
                      <a:pt x="112" y="71"/>
                    </a:lnTo>
                    <a:cubicBezTo>
                      <a:pt x="133" y="116"/>
                      <a:pt x="127" y="162"/>
                      <a:pt x="100" y="17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AD9E04B9-4E1F-F64B-89BF-E7F268CE0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7598" y="9179905"/>
                <a:ext cx="78583" cy="102349"/>
              </a:xfrm>
              <a:custGeom>
                <a:avLst/>
                <a:gdLst>
                  <a:gd name="connsiteX0" fmla="*/ 57916 w 91280"/>
                  <a:gd name="connsiteY0" fmla="*/ 0 h 118886"/>
                  <a:gd name="connsiteX1" fmla="*/ 72141 w 91280"/>
                  <a:gd name="connsiteY1" fmla="*/ 3584 h 118886"/>
                  <a:gd name="connsiteX2" fmla="*/ 85739 w 91280"/>
                  <a:gd name="connsiteY2" fmla="*/ 72797 h 118886"/>
                  <a:gd name="connsiteX3" fmla="*/ 31996 w 91280"/>
                  <a:gd name="connsiteY3" fmla="*/ 117621 h 118886"/>
                  <a:gd name="connsiteX4" fmla="*/ 30054 w 91280"/>
                  <a:gd name="connsiteY4" fmla="*/ 53022 h 118886"/>
                  <a:gd name="connsiteX5" fmla="*/ 32087 w 91280"/>
                  <a:gd name="connsiteY5" fmla="*/ 38384 h 118886"/>
                  <a:gd name="connsiteX6" fmla="*/ 23313 w 91280"/>
                  <a:gd name="connsiteY6" fmla="*/ 48654 h 118886"/>
                  <a:gd name="connsiteX7" fmla="*/ 11389 w 91280"/>
                  <a:gd name="connsiteY7" fmla="*/ 63277 h 118886"/>
                  <a:gd name="connsiteX8" fmla="*/ 11389 w 91280"/>
                  <a:gd name="connsiteY8" fmla="*/ 63942 h 118886"/>
                  <a:gd name="connsiteX9" fmla="*/ 5426 w 91280"/>
                  <a:gd name="connsiteY9" fmla="*/ 65936 h 118886"/>
                  <a:gd name="connsiteX10" fmla="*/ 126 w 91280"/>
                  <a:gd name="connsiteY10" fmla="*/ 59289 h 118886"/>
                  <a:gd name="connsiteX11" fmla="*/ 6089 w 91280"/>
                  <a:gd name="connsiteY11" fmla="*/ 38019 h 118886"/>
                  <a:gd name="connsiteX12" fmla="*/ 18013 w 91280"/>
                  <a:gd name="connsiteY12" fmla="*/ 19408 h 118886"/>
                  <a:gd name="connsiteX13" fmla="*/ 35900 w 91280"/>
                  <a:gd name="connsiteY13" fmla="*/ 3456 h 118886"/>
                  <a:gd name="connsiteX14" fmla="*/ 47268 w 91280"/>
                  <a:gd name="connsiteY14" fmla="*/ 2505 h 11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80" h="118886">
                    <a:moveTo>
                      <a:pt x="57916" y="0"/>
                    </a:moveTo>
                    <a:cubicBezTo>
                      <a:pt x="62591" y="412"/>
                      <a:pt x="67447" y="1936"/>
                      <a:pt x="72141" y="3584"/>
                    </a:cubicBezTo>
                    <a:cubicBezTo>
                      <a:pt x="90919" y="10835"/>
                      <a:pt x="96746" y="41157"/>
                      <a:pt x="85739" y="72797"/>
                    </a:cubicBezTo>
                    <a:cubicBezTo>
                      <a:pt x="74731" y="104438"/>
                      <a:pt x="50774" y="124213"/>
                      <a:pt x="31996" y="117621"/>
                    </a:cubicBezTo>
                    <a:cubicBezTo>
                      <a:pt x="13866" y="111029"/>
                      <a:pt x="28759" y="86640"/>
                      <a:pt x="30054" y="53022"/>
                    </a:cubicBezTo>
                    <a:lnTo>
                      <a:pt x="32087" y="38384"/>
                    </a:lnTo>
                    <a:lnTo>
                      <a:pt x="23313" y="48654"/>
                    </a:lnTo>
                    <a:cubicBezTo>
                      <a:pt x="19338" y="53307"/>
                      <a:pt x="14701" y="58624"/>
                      <a:pt x="11389" y="63277"/>
                    </a:cubicBezTo>
                    <a:lnTo>
                      <a:pt x="11389" y="63942"/>
                    </a:lnTo>
                    <a:cubicBezTo>
                      <a:pt x="10064" y="65271"/>
                      <a:pt x="7414" y="66601"/>
                      <a:pt x="5426" y="65936"/>
                    </a:cubicBezTo>
                    <a:cubicBezTo>
                      <a:pt x="1451" y="65936"/>
                      <a:pt x="-536" y="62612"/>
                      <a:pt x="126" y="59289"/>
                    </a:cubicBezTo>
                    <a:cubicBezTo>
                      <a:pt x="1451" y="51978"/>
                      <a:pt x="3439" y="45331"/>
                      <a:pt x="6089" y="38019"/>
                    </a:cubicBezTo>
                    <a:cubicBezTo>
                      <a:pt x="9401" y="32037"/>
                      <a:pt x="12714" y="25390"/>
                      <a:pt x="18013" y="19408"/>
                    </a:cubicBezTo>
                    <a:cubicBezTo>
                      <a:pt x="22651" y="13426"/>
                      <a:pt x="28613" y="8108"/>
                      <a:pt x="35900" y="3456"/>
                    </a:cubicBezTo>
                    <a:lnTo>
                      <a:pt x="47268" y="250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7" name="Freeform 90">
                <a:extLst>
                  <a:ext uri="{FF2B5EF4-FFF2-40B4-BE49-F238E27FC236}">
                    <a16:creationId xmlns:a16="http://schemas.microsoft.com/office/drawing/2014/main" id="{DEBCD607-64B7-8841-BF76-F725A9212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6084" y="8922899"/>
                <a:ext cx="436417" cy="1004256"/>
              </a:xfrm>
              <a:custGeom>
                <a:avLst/>
                <a:gdLst>
                  <a:gd name="T0" fmla="*/ 761 w 778"/>
                  <a:gd name="T1" fmla="*/ 1784 h 1785"/>
                  <a:gd name="T2" fmla="*/ 761 w 778"/>
                  <a:gd name="T3" fmla="*/ 1784 h 1785"/>
                  <a:gd name="T4" fmla="*/ 749 w 778"/>
                  <a:gd name="T5" fmla="*/ 1779 h 1785"/>
                  <a:gd name="T6" fmla="*/ 749 w 778"/>
                  <a:gd name="T7" fmla="*/ 1779 h 1785"/>
                  <a:gd name="T8" fmla="*/ 38 w 778"/>
                  <a:gd name="T9" fmla="*/ 927 h 1785"/>
                  <a:gd name="T10" fmla="*/ 38 w 778"/>
                  <a:gd name="T11" fmla="*/ 927 h 1785"/>
                  <a:gd name="T12" fmla="*/ 192 w 778"/>
                  <a:gd name="T13" fmla="*/ 12 h 1785"/>
                  <a:gd name="T14" fmla="*/ 192 w 778"/>
                  <a:gd name="T15" fmla="*/ 12 h 1785"/>
                  <a:gd name="T16" fmla="*/ 210 w 778"/>
                  <a:gd name="T17" fmla="*/ 3 h 1785"/>
                  <a:gd name="T18" fmla="*/ 210 w 778"/>
                  <a:gd name="T19" fmla="*/ 3 h 1785"/>
                  <a:gd name="T20" fmla="*/ 219 w 778"/>
                  <a:gd name="T21" fmla="*/ 22 h 1785"/>
                  <a:gd name="T22" fmla="*/ 219 w 778"/>
                  <a:gd name="T23" fmla="*/ 22 h 1785"/>
                  <a:gd name="T24" fmla="*/ 63 w 778"/>
                  <a:gd name="T25" fmla="*/ 910 h 1785"/>
                  <a:gd name="T26" fmla="*/ 63 w 778"/>
                  <a:gd name="T27" fmla="*/ 910 h 1785"/>
                  <a:gd name="T28" fmla="*/ 772 w 778"/>
                  <a:gd name="T29" fmla="*/ 1760 h 1785"/>
                  <a:gd name="T30" fmla="*/ 772 w 778"/>
                  <a:gd name="T31" fmla="*/ 1760 h 1785"/>
                  <a:gd name="T32" fmla="*/ 770 w 778"/>
                  <a:gd name="T33" fmla="*/ 1781 h 1785"/>
                  <a:gd name="T34" fmla="*/ 770 w 778"/>
                  <a:gd name="T35" fmla="*/ 1781 h 1785"/>
                  <a:gd name="T36" fmla="*/ 761 w 778"/>
                  <a:gd name="T37" fmla="*/ 1784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8" h="1785">
                    <a:moveTo>
                      <a:pt x="761" y="1784"/>
                    </a:moveTo>
                    <a:lnTo>
                      <a:pt x="761" y="1784"/>
                    </a:lnTo>
                    <a:cubicBezTo>
                      <a:pt x="756" y="1784"/>
                      <a:pt x="752" y="1782"/>
                      <a:pt x="749" y="1779"/>
                    </a:cubicBezTo>
                    <a:lnTo>
                      <a:pt x="749" y="1779"/>
                    </a:lnTo>
                    <a:cubicBezTo>
                      <a:pt x="722" y="1746"/>
                      <a:pt x="77" y="984"/>
                      <a:pt x="38" y="927"/>
                    </a:cubicBezTo>
                    <a:lnTo>
                      <a:pt x="38" y="927"/>
                    </a:lnTo>
                    <a:cubicBezTo>
                      <a:pt x="0" y="868"/>
                      <a:pt x="29" y="466"/>
                      <a:pt x="192" y="12"/>
                    </a:cubicBezTo>
                    <a:lnTo>
                      <a:pt x="192" y="12"/>
                    </a:lnTo>
                    <a:cubicBezTo>
                      <a:pt x="195" y="4"/>
                      <a:pt x="203" y="0"/>
                      <a:pt x="210" y="3"/>
                    </a:cubicBezTo>
                    <a:lnTo>
                      <a:pt x="210" y="3"/>
                    </a:lnTo>
                    <a:cubicBezTo>
                      <a:pt x="218" y="6"/>
                      <a:pt x="222" y="14"/>
                      <a:pt x="219" y="22"/>
                    </a:cubicBezTo>
                    <a:lnTo>
                      <a:pt x="219" y="22"/>
                    </a:lnTo>
                    <a:cubicBezTo>
                      <a:pt x="51" y="493"/>
                      <a:pt x="36" y="871"/>
                      <a:pt x="63" y="910"/>
                    </a:cubicBezTo>
                    <a:lnTo>
                      <a:pt x="63" y="910"/>
                    </a:lnTo>
                    <a:cubicBezTo>
                      <a:pt x="101" y="966"/>
                      <a:pt x="765" y="1752"/>
                      <a:pt x="772" y="1760"/>
                    </a:cubicBezTo>
                    <a:lnTo>
                      <a:pt x="772" y="1760"/>
                    </a:lnTo>
                    <a:cubicBezTo>
                      <a:pt x="777" y="1766"/>
                      <a:pt x="776" y="1775"/>
                      <a:pt x="770" y="1781"/>
                    </a:cubicBezTo>
                    <a:lnTo>
                      <a:pt x="770" y="1781"/>
                    </a:lnTo>
                    <a:cubicBezTo>
                      <a:pt x="767" y="1783"/>
                      <a:pt x="764" y="1784"/>
                      <a:pt x="761" y="1784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D6363D10-0441-A847-801A-81AF5CDD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9946" y="9897953"/>
                <a:ext cx="1213902" cy="86329"/>
              </a:xfrm>
              <a:custGeom>
                <a:avLst/>
                <a:gdLst>
                  <a:gd name="connsiteX0" fmla="*/ 1337987 w 1410043"/>
                  <a:gd name="connsiteY0" fmla="*/ 11 h 100278"/>
                  <a:gd name="connsiteX1" fmla="*/ 1410043 w 1410043"/>
                  <a:gd name="connsiteY1" fmla="*/ 69891 h 100278"/>
                  <a:gd name="connsiteX2" fmla="*/ 1215492 w 1410043"/>
                  <a:gd name="connsiteY2" fmla="*/ 71851 h 100278"/>
                  <a:gd name="connsiteX3" fmla="*/ 1337987 w 1410043"/>
                  <a:gd name="connsiteY3" fmla="*/ 11 h 100278"/>
                  <a:gd name="connsiteX4" fmla="*/ 122500 w 1410043"/>
                  <a:gd name="connsiteY4" fmla="*/ 11 h 100278"/>
                  <a:gd name="connsiteX5" fmla="*/ 193901 w 1410043"/>
                  <a:gd name="connsiteY5" fmla="*/ 69891 h 100278"/>
                  <a:gd name="connsiteX6" fmla="*/ 5 w 1410043"/>
                  <a:gd name="connsiteY6" fmla="*/ 71851 h 100278"/>
                  <a:gd name="connsiteX7" fmla="*/ 122500 w 1410043"/>
                  <a:gd name="connsiteY7" fmla="*/ 11 h 10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0043" h="100278">
                    <a:moveTo>
                      <a:pt x="1337987" y="11"/>
                    </a:moveTo>
                    <a:cubicBezTo>
                      <a:pt x="1391701" y="-642"/>
                      <a:pt x="1409388" y="30706"/>
                      <a:pt x="1410043" y="69891"/>
                    </a:cubicBezTo>
                    <a:cubicBezTo>
                      <a:pt x="1410043" y="109077"/>
                      <a:pt x="1215492" y="111036"/>
                      <a:pt x="1215492" y="71851"/>
                    </a:cubicBezTo>
                    <a:cubicBezTo>
                      <a:pt x="1214837" y="32665"/>
                      <a:pt x="1284273" y="11"/>
                      <a:pt x="1337987" y="11"/>
                    </a:cubicBezTo>
                    <a:close/>
                    <a:moveTo>
                      <a:pt x="122500" y="11"/>
                    </a:moveTo>
                    <a:cubicBezTo>
                      <a:pt x="175559" y="-642"/>
                      <a:pt x="193901" y="30706"/>
                      <a:pt x="193901" y="69891"/>
                    </a:cubicBezTo>
                    <a:cubicBezTo>
                      <a:pt x="194556" y="109077"/>
                      <a:pt x="5" y="111036"/>
                      <a:pt x="5" y="71851"/>
                    </a:cubicBezTo>
                    <a:cubicBezTo>
                      <a:pt x="-650" y="32665"/>
                      <a:pt x="68786" y="11"/>
                      <a:pt x="122500" y="1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9" name="Freeform 95">
                <a:extLst>
                  <a:ext uri="{FF2B5EF4-FFF2-40B4-BE49-F238E27FC236}">
                    <a16:creationId xmlns:a16="http://schemas.microsoft.com/office/drawing/2014/main" id="{13790A42-8950-6047-950A-A82D619FD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4212" y="8377378"/>
                <a:ext cx="29756" cy="54552"/>
              </a:xfrm>
              <a:custGeom>
                <a:avLst/>
                <a:gdLst>
                  <a:gd name="T0" fmla="*/ 5 w 55"/>
                  <a:gd name="T1" fmla="*/ 32 h 96"/>
                  <a:gd name="T2" fmla="*/ 45 w 55"/>
                  <a:gd name="T3" fmla="*/ 0 h 96"/>
                  <a:gd name="T4" fmla="*/ 54 w 55"/>
                  <a:gd name="T5" fmla="*/ 69 h 96"/>
                  <a:gd name="T6" fmla="*/ 54 w 55"/>
                  <a:gd name="T7" fmla="*/ 69 h 96"/>
                  <a:gd name="T8" fmla="*/ 5 w 55"/>
                  <a:gd name="T9" fmla="*/ 86 h 96"/>
                  <a:gd name="T10" fmla="*/ 5 w 55"/>
                  <a:gd name="T11" fmla="*/ 86 h 96"/>
                  <a:gd name="T12" fmla="*/ 5 w 55"/>
                  <a:gd name="T13" fmla="*/ 3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96">
                    <a:moveTo>
                      <a:pt x="5" y="32"/>
                    </a:moveTo>
                    <a:lnTo>
                      <a:pt x="45" y="0"/>
                    </a:lnTo>
                    <a:lnTo>
                      <a:pt x="54" y="69"/>
                    </a:lnTo>
                    <a:lnTo>
                      <a:pt x="54" y="69"/>
                    </a:lnTo>
                    <a:cubicBezTo>
                      <a:pt x="54" y="69"/>
                      <a:pt x="0" y="95"/>
                      <a:pt x="5" y="86"/>
                    </a:cubicBezTo>
                    <a:lnTo>
                      <a:pt x="5" y="86"/>
                    </a:lnTo>
                    <a:cubicBezTo>
                      <a:pt x="9" y="76"/>
                      <a:pt x="5" y="32"/>
                      <a:pt x="5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0" name="Freeform 97">
                <a:extLst>
                  <a:ext uri="{FF2B5EF4-FFF2-40B4-BE49-F238E27FC236}">
                    <a16:creationId xmlns:a16="http://schemas.microsoft.com/office/drawing/2014/main" id="{E0EE7D51-8467-8244-ABA5-EAAA3B483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6692" y="8357541"/>
                <a:ext cx="79349" cy="94226"/>
              </a:xfrm>
              <a:custGeom>
                <a:avLst/>
                <a:gdLst>
                  <a:gd name="T0" fmla="*/ 22 w 141"/>
                  <a:gd name="T1" fmla="*/ 47 h 169"/>
                  <a:gd name="T2" fmla="*/ 22 w 141"/>
                  <a:gd name="T3" fmla="*/ 47 h 169"/>
                  <a:gd name="T4" fmla="*/ 140 w 141"/>
                  <a:gd name="T5" fmla="*/ 69 h 169"/>
                  <a:gd name="T6" fmla="*/ 81 w 141"/>
                  <a:gd name="T7" fmla="*/ 0 h 169"/>
                  <a:gd name="T8" fmla="*/ 22 w 141"/>
                  <a:gd name="T9" fmla="*/ 4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69">
                    <a:moveTo>
                      <a:pt x="22" y="47"/>
                    </a:moveTo>
                    <a:lnTo>
                      <a:pt x="22" y="47"/>
                    </a:lnTo>
                    <a:cubicBezTo>
                      <a:pt x="0" y="164"/>
                      <a:pt x="140" y="168"/>
                      <a:pt x="140" y="69"/>
                    </a:cubicBezTo>
                    <a:lnTo>
                      <a:pt x="81" y="0"/>
                    </a:lnTo>
                    <a:lnTo>
                      <a:pt x="22" y="4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1" name="Freeform 98">
                <a:extLst>
                  <a:ext uri="{FF2B5EF4-FFF2-40B4-BE49-F238E27FC236}">
                    <a16:creationId xmlns:a16="http://schemas.microsoft.com/office/drawing/2014/main" id="{55A78F04-D434-904F-BF98-1C3C635DA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0067" y="8407134"/>
                <a:ext cx="96707" cy="54552"/>
              </a:xfrm>
              <a:custGeom>
                <a:avLst/>
                <a:gdLst>
                  <a:gd name="T0" fmla="*/ 125 w 170"/>
                  <a:gd name="T1" fmla="*/ 0 h 95"/>
                  <a:gd name="T2" fmla="*/ 125 w 170"/>
                  <a:gd name="T3" fmla="*/ 0 h 95"/>
                  <a:gd name="T4" fmla="*/ 0 w 170"/>
                  <a:gd name="T5" fmla="*/ 58 h 95"/>
                  <a:gd name="T6" fmla="*/ 24 w 170"/>
                  <a:gd name="T7" fmla="*/ 94 h 95"/>
                  <a:gd name="T8" fmla="*/ 24 w 170"/>
                  <a:gd name="T9" fmla="*/ 94 h 95"/>
                  <a:gd name="T10" fmla="*/ 169 w 170"/>
                  <a:gd name="T11" fmla="*/ 58 h 95"/>
                  <a:gd name="T12" fmla="*/ 169 w 170"/>
                  <a:gd name="T13" fmla="*/ 58 h 95"/>
                  <a:gd name="T14" fmla="*/ 125 w 170"/>
                  <a:gd name="T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95">
                    <a:moveTo>
                      <a:pt x="125" y="0"/>
                    </a:moveTo>
                    <a:lnTo>
                      <a:pt x="125" y="0"/>
                    </a:lnTo>
                    <a:cubicBezTo>
                      <a:pt x="105" y="21"/>
                      <a:pt x="59" y="60"/>
                      <a:pt x="0" y="58"/>
                    </a:cubicBezTo>
                    <a:lnTo>
                      <a:pt x="24" y="94"/>
                    </a:lnTo>
                    <a:lnTo>
                      <a:pt x="24" y="94"/>
                    </a:lnTo>
                    <a:cubicBezTo>
                      <a:pt x="24" y="94"/>
                      <a:pt x="169" y="61"/>
                      <a:pt x="169" y="58"/>
                    </a:cubicBezTo>
                    <a:lnTo>
                      <a:pt x="169" y="58"/>
                    </a:lnTo>
                    <a:cubicBezTo>
                      <a:pt x="169" y="55"/>
                      <a:pt x="125" y="0"/>
                      <a:pt x="1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9B9F3DE7-7F01-8A46-8736-5F716ADC0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3735" y="8001348"/>
                <a:ext cx="550685" cy="774694"/>
              </a:xfrm>
              <a:custGeom>
                <a:avLst/>
                <a:gdLst>
                  <a:gd name="connsiteX0" fmla="*/ 503108 w 639664"/>
                  <a:gd name="connsiteY0" fmla="*/ 539556 h 899868"/>
                  <a:gd name="connsiteX1" fmla="*/ 508413 w 639664"/>
                  <a:gd name="connsiteY1" fmla="*/ 552587 h 899868"/>
                  <a:gd name="connsiteX2" fmla="*/ 529632 w 639664"/>
                  <a:gd name="connsiteY2" fmla="*/ 886837 h 899868"/>
                  <a:gd name="connsiteX3" fmla="*/ 523664 w 639664"/>
                  <a:gd name="connsiteY3" fmla="*/ 899216 h 899868"/>
                  <a:gd name="connsiteX4" fmla="*/ 520348 w 639664"/>
                  <a:gd name="connsiteY4" fmla="*/ 899868 h 899868"/>
                  <a:gd name="connsiteX5" fmla="*/ 511065 w 639664"/>
                  <a:gd name="connsiteY5" fmla="*/ 892701 h 899868"/>
                  <a:gd name="connsiteX6" fmla="*/ 490509 w 639664"/>
                  <a:gd name="connsiteY6" fmla="*/ 545420 h 899868"/>
                  <a:gd name="connsiteX7" fmla="*/ 503108 w 639664"/>
                  <a:gd name="connsiteY7" fmla="*/ 539556 h 899868"/>
                  <a:gd name="connsiteX8" fmla="*/ 625734 w 639664"/>
                  <a:gd name="connsiteY8" fmla="*/ 384097 h 899868"/>
                  <a:gd name="connsiteX9" fmla="*/ 638536 w 639664"/>
                  <a:gd name="connsiteY9" fmla="*/ 388842 h 899868"/>
                  <a:gd name="connsiteX10" fmla="*/ 634055 w 639664"/>
                  <a:gd name="connsiteY10" fmla="*/ 402396 h 899868"/>
                  <a:gd name="connsiteX11" fmla="*/ 595651 w 639664"/>
                  <a:gd name="connsiteY11" fmla="*/ 415951 h 899868"/>
                  <a:gd name="connsiteX12" fmla="*/ 593731 w 639664"/>
                  <a:gd name="connsiteY12" fmla="*/ 415951 h 899868"/>
                  <a:gd name="connsiteX13" fmla="*/ 584770 w 639664"/>
                  <a:gd name="connsiteY13" fmla="*/ 407818 h 899868"/>
                  <a:gd name="connsiteX14" fmla="*/ 593091 w 639664"/>
                  <a:gd name="connsiteY14" fmla="*/ 396296 h 899868"/>
                  <a:gd name="connsiteX15" fmla="*/ 625734 w 639664"/>
                  <a:gd name="connsiteY15" fmla="*/ 384097 h 899868"/>
                  <a:gd name="connsiteX16" fmla="*/ 7950 w 639664"/>
                  <a:gd name="connsiteY16" fmla="*/ 16918 h 899868"/>
                  <a:gd name="connsiteX17" fmla="*/ 19096 w 639664"/>
                  <a:gd name="connsiteY17" fmla="*/ 24106 h 899868"/>
                  <a:gd name="connsiteX18" fmla="*/ 73512 w 639664"/>
                  <a:gd name="connsiteY18" fmla="*/ 222756 h 899868"/>
                  <a:gd name="connsiteX19" fmla="*/ 177100 w 639664"/>
                  <a:gd name="connsiteY19" fmla="*/ 424674 h 899868"/>
                  <a:gd name="connsiteX20" fmla="*/ 251186 w 639664"/>
                  <a:gd name="connsiteY20" fmla="*/ 514850 h 899868"/>
                  <a:gd name="connsiteX21" fmla="*/ 251186 w 639664"/>
                  <a:gd name="connsiteY21" fmla="*/ 527920 h 899868"/>
                  <a:gd name="connsiteX22" fmla="*/ 243974 w 639664"/>
                  <a:gd name="connsiteY22" fmla="*/ 531187 h 899868"/>
                  <a:gd name="connsiteX23" fmla="*/ 237418 w 639664"/>
                  <a:gd name="connsiteY23" fmla="*/ 527920 h 899868"/>
                  <a:gd name="connsiteX24" fmla="*/ 161365 w 639664"/>
                  <a:gd name="connsiteY24" fmla="*/ 435783 h 899868"/>
                  <a:gd name="connsiteX25" fmla="*/ 55155 w 639664"/>
                  <a:gd name="connsiteY25" fmla="*/ 229944 h 899868"/>
                  <a:gd name="connsiteX26" fmla="*/ 83 w 639664"/>
                  <a:gd name="connsiteY26" fmla="*/ 28027 h 899868"/>
                  <a:gd name="connsiteX27" fmla="*/ 7950 w 639664"/>
                  <a:gd name="connsiteY27" fmla="*/ 16918 h 899868"/>
                  <a:gd name="connsiteX28" fmla="*/ 56237 w 639664"/>
                  <a:gd name="connsiteY28" fmla="*/ 287 h 899868"/>
                  <a:gd name="connsiteX29" fmla="*/ 68004 w 639664"/>
                  <a:gd name="connsiteY29" fmla="*/ 7461 h 899868"/>
                  <a:gd name="connsiteX30" fmla="*/ 137295 w 639664"/>
                  <a:gd name="connsiteY30" fmla="*/ 192018 h 899868"/>
                  <a:gd name="connsiteX31" fmla="*/ 132719 w 639664"/>
                  <a:gd name="connsiteY31" fmla="*/ 205060 h 899868"/>
                  <a:gd name="connsiteX32" fmla="*/ 128797 w 639664"/>
                  <a:gd name="connsiteY32" fmla="*/ 205713 h 899868"/>
                  <a:gd name="connsiteX33" fmla="*/ 120299 w 639664"/>
                  <a:gd name="connsiteY33" fmla="*/ 200495 h 899868"/>
                  <a:gd name="connsiteX34" fmla="*/ 49047 w 639664"/>
                  <a:gd name="connsiteY34" fmla="*/ 12026 h 899868"/>
                  <a:gd name="connsiteX35" fmla="*/ 56237 w 639664"/>
                  <a:gd name="connsiteY35" fmla="*/ 287 h 89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39664" h="899868">
                    <a:moveTo>
                      <a:pt x="503108" y="539556"/>
                    </a:moveTo>
                    <a:cubicBezTo>
                      <a:pt x="507750" y="541511"/>
                      <a:pt x="510402" y="547375"/>
                      <a:pt x="508413" y="552587"/>
                    </a:cubicBezTo>
                    <a:cubicBezTo>
                      <a:pt x="507750" y="553239"/>
                      <a:pt x="460670" y="674428"/>
                      <a:pt x="529632" y="886837"/>
                    </a:cubicBezTo>
                    <a:cubicBezTo>
                      <a:pt x="531621" y="892049"/>
                      <a:pt x="528305" y="897261"/>
                      <a:pt x="523664" y="899216"/>
                    </a:cubicBezTo>
                    <a:cubicBezTo>
                      <a:pt x="522338" y="899216"/>
                      <a:pt x="521675" y="899868"/>
                      <a:pt x="520348" y="899868"/>
                    </a:cubicBezTo>
                    <a:cubicBezTo>
                      <a:pt x="516370" y="899868"/>
                      <a:pt x="512391" y="896610"/>
                      <a:pt x="511065" y="892701"/>
                    </a:cubicBezTo>
                    <a:cubicBezTo>
                      <a:pt x="440114" y="673125"/>
                      <a:pt x="487857" y="549981"/>
                      <a:pt x="490509" y="545420"/>
                    </a:cubicBezTo>
                    <a:cubicBezTo>
                      <a:pt x="492498" y="540207"/>
                      <a:pt x="498466" y="537601"/>
                      <a:pt x="503108" y="539556"/>
                    </a:cubicBezTo>
                    <a:close/>
                    <a:moveTo>
                      <a:pt x="625734" y="384097"/>
                    </a:moveTo>
                    <a:cubicBezTo>
                      <a:pt x="630215" y="382064"/>
                      <a:pt x="635975" y="383420"/>
                      <a:pt x="638536" y="388842"/>
                    </a:cubicBezTo>
                    <a:cubicBezTo>
                      <a:pt x="641096" y="393586"/>
                      <a:pt x="639176" y="399685"/>
                      <a:pt x="634055" y="402396"/>
                    </a:cubicBezTo>
                    <a:cubicBezTo>
                      <a:pt x="621894" y="409173"/>
                      <a:pt x="608453" y="413917"/>
                      <a:pt x="595651" y="415951"/>
                    </a:cubicBezTo>
                    <a:cubicBezTo>
                      <a:pt x="595011" y="415951"/>
                      <a:pt x="595011" y="415951"/>
                      <a:pt x="593731" y="415951"/>
                    </a:cubicBezTo>
                    <a:cubicBezTo>
                      <a:pt x="589251" y="415951"/>
                      <a:pt x="585410" y="412562"/>
                      <a:pt x="584770" y="407818"/>
                    </a:cubicBezTo>
                    <a:cubicBezTo>
                      <a:pt x="584130" y="401718"/>
                      <a:pt x="587330" y="396974"/>
                      <a:pt x="593091" y="396296"/>
                    </a:cubicBezTo>
                    <a:cubicBezTo>
                      <a:pt x="603332" y="394263"/>
                      <a:pt x="614853" y="390197"/>
                      <a:pt x="625734" y="384097"/>
                    </a:cubicBezTo>
                    <a:close/>
                    <a:moveTo>
                      <a:pt x="7950" y="16918"/>
                    </a:moveTo>
                    <a:cubicBezTo>
                      <a:pt x="13195" y="16265"/>
                      <a:pt x="18440" y="19532"/>
                      <a:pt x="19096" y="24106"/>
                    </a:cubicBezTo>
                    <a:cubicBezTo>
                      <a:pt x="30897" y="92719"/>
                      <a:pt x="49254" y="159371"/>
                      <a:pt x="73512" y="222756"/>
                    </a:cubicBezTo>
                    <a:cubicBezTo>
                      <a:pt x="101048" y="295943"/>
                      <a:pt x="135796" y="363902"/>
                      <a:pt x="177100" y="424674"/>
                    </a:cubicBezTo>
                    <a:cubicBezTo>
                      <a:pt x="200047" y="458000"/>
                      <a:pt x="224305" y="488059"/>
                      <a:pt x="251186" y="514850"/>
                    </a:cubicBezTo>
                    <a:cubicBezTo>
                      <a:pt x="255119" y="518771"/>
                      <a:pt x="255119" y="524652"/>
                      <a:pt x="251186" y="527920"/>
                    </a:cubicBezTo>
                    <a:cubicBezTo>
                      <a:pt x="249219" y="529880"/>
                      <a:pt x="246596" y="531187"/>
                      <a:pt x="243974" y="531187"/>
                    </a:cubicBezTo>
                    <a:cubicBezTo>
                      <a:pt x="242007" y="531187"/>
                      <a:pt x="238729" y="529880"/>
                      <a:pt x="237418" y="527920"/>
                    </a:cubicBezTo>
                    <a:cubicBezTo>
                      <a:pt x="209881" y="500474"/>
                      <a:pt x="184968" y="469762"/>
                      <a:pt x="161365" y="435783"/>
                    </a:cubicBezTo>
                    <a:cubicBezTo>
                      <a:pt x="118750" y="373704"/>
                      <a:pt x="83347" y="304438"/>
                      <a:pt x="55155" y="229944"/>
                    </a:cubicBezTo>
                    <a:cubicBezTo>
                      <a:pt x="30897" y="165252"/>
                      <a:pt x="12539" y="97946"/>
                      <a:pt x="83" y="28027"/>
                    </a:cubicBezTo>
                    <a:cubicBezTo>
                      <a:pt x="-573" y="22799"/>
                      <a:pt x="2705" y="17572"/>
                      <a:pt x="7950" y="16918"/>
                    </a:cubicBezTo>
                    <a:close/>
                    <a:moveTo>
                      <a:pt x="56237" y="287"/>
                    </a:moveTo>
                    <a:cubicBezTo>
                      <a:pt x="61467" y="-1017"/>
                      <a:pt x="66696" y="2243"/>
                      <a:pt x="68004" y="7461"/>
                    </a:cubicBezTo>
                    <a:cubicBezTo>
                      <a:pt x="85000" y="72023"/>
                      <a:pt x="108532" y="134629"/>
                      <a:pt x="137295" y="192018"/>
                    </a:cubicBezTo>
                    <a:cubicBezTo>
                      <a:pt x="139909" y="196583"/>
                      <a:pt x="137948" y="202452"/>
                      <a:pt x="132719" y="205060"/>
                    </a:cubicBezTo>
                    <a:cubicBezTo>
                      <a:pt x="131411" y="205713"/>
                      <a:pt x="130104" y="205713"/>
                      <a:pt x="128797" y="205713"/>
                    </a:cubicBezTo>
                    <a:cubicBezTo>
                      <a:pt x="124874" y="205713"/>
                      <a:pt x="121606" y="203756"/>
                      <a:pt x="120299" y="200495"/>
                    </a:cubicBezTo>
                    <a:cubicBezTo>
                      <a:pt x="90883" y="141150"/>
                      <a:pt x="66696" y="77892"/>
                      <a:pt x="49047" y="12026"/>
                    </a:cubicBezTo>
                    <a:cubicBezTo>
                      <a:pt x="48393" y="6808"/>
                      <a:pt x="51008" y="1591"/>
                      <a:pt x="56237" y="2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3" name="Freeform 100">
                <a:extLst>
                  <a:ext uri="{FF2B5EF4-FFF2-40B4-BE49-F238E27FC236}">
                    <a16:creationId xmlns:a16="http://schemas.microsoft.com/office/drawing/2014/main" id="{618D92DA-9953-1146-BA2C-7AB099C26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8529" y="7737630"/>
                <a:ext cx="614952" cy="855478"/>
              </a:xfrm>
              <a:custGeom>
                <a:avLst/>
                <a:gdLst>
                  <a:gd name="T0" fmla="*/ 175 w 1094"/>
                  <a:gd name="T1" fmla="*/ 239 h 1523"/>
                  <a:gd name="T2" fmla="*/ 175 w 1094"/>
                  <a:gd name="T3" fmla="*/ 239 h 1523"/>
                  <a:gd name="T4" fmla="*/ 704 w 1094"/>
                  <a:gd name="T5" fmla="*/ 487 h 1523"/>
                  <a:gd name="T6" fmla="*/ 704 w 1094"/>
                  <a:gd name="T7" fmla="*/ 487 h 1523"/>
                  <a:gd name="T8" fmla="*/ 1087 w 1094"/>
                  <a:gd name="T9" fmla="*/ 1058 h 1523"/>
                  <a:gd name="T10" fmla="*/ 1087 w 1094"/>
                  <a:gd name="T11" fmla="*/ 1058 h 1523"/>
                  <a:gd name="T12" fmla="*/ 85 w 1094"/>
                  <a:gd name="T13" fmla="*/ 932 h 1523"/>
                  <a:gd name="T14" fmla="*/ 85 w 1094"/>
                  <a:gd name="T15" fmla="*/ 932 h 1523"/>
                  <a:gd name="T16" fmla="*/ 175 w 1094"/>
                  <a:gd name="T17" fmla="*/ 239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4" h="1523">
                    <a:moveTo>
                      <a:pt x="175" y="239"/>
                    </a:moveTo>
                    <a:lnTo>
                      <a:pt x="175" y="239"/>
                    </a:lnTo>
                    <a:cubicBezTo>
                      <a:pt x="297" y="96"/>
                      <a:pt x="634" y="0"/>
                      <a:pt x="704" y="487"/>
                    </a:cubicBezTo>
                    <a:lnTo>
                      <a:pt x="704" y="487"/>
                    </a:lnTo>
                    <a:cubicBezTo>
                      <a:pt x="775" y="974"/>
                      <a:pt x="1093" y="751"/>
                      <a:pt x="1087" y="1058"/>
                    </a:cubicBezTo>
                    <a:lnTo>
                      <a:pt x="1087" y="1058"/>
                    </a:lnTo>
                    <a:cubicBezTo>
                      <a:pt x="1080" y="1413"/>
                      <a:pt x="251" y="1522"/>
                      <a:pt x="85" y="932"/>
                    </a:cubicBezTo>
                    <a:lnTo>
                      <a:pt x="85" y="932"/>
                    </a:lnTo>
                    <a:cubicBezTo>
                      <a:pt x="0" y="630"/>
                      <a:pt x="42" y="394"/>
                      <a:pt x="175" y="239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8C96AA6B-F63E-754B-A740-353687D45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0321" y="7717792"/>
                <a:ext cx="513588" cy="532561"/>
              </a:xfrm>
              <a:custGeom>
                <a:avLst/>
                <a:gdLst>
                  <a:gd name="connsiteX0" fmla="*/ 67927 w 596573"/>
                  <a:gd name="connsiteY0" fmla="*/ 5761 h 618612"/>
                  <a:gd name="connsiteX1" fmla="*/ 67927 w 596573"/>
                  <a:gd name="connsiteY1" fmla="*/ 7716 h 618612"/>
                  <a:gd name="connsiteX2" fmla="*/ 71851 w 596573"/>
                  <a:gd name="connsiteY2" fmla="*/ 44863 h 618612"/>
                  <a:gd name="connsiteX3" fmla="*/ 79698 w 596573"/>
                  <a:gd name="connsiteY3" fmla="*/ 111335 h 618612"/>
                  <a:gd name="connsiteX4" fmla="*/ 86891 w 596573"/>
                  <a:gd name="connsiteY4" fmla="*/ 162818 h 618612"/>
                  <a:gd name="connsiteX5" fmla="*/ 97353 w 596573"/>
                  <a:gd name="connsiteY5" fmla="*/ 212998 h 618612"/>
                  <a:gd name="connsiteX6" fmla="*/ 169283 w 596573"/>
                  <a:gd name="connsiteY6" fmla="*/ 385696 h 618612"/>
                  <a:gd name="connsiteX7" fmla="*/ 282408 w 596573"/>
                  <a:gd name="connsiteY7" fmla="*/ 452820 h 618612"/>
                  <a:gd name="connsiteX8" fmla="*/ 289601 w 596573"/>
                  <a:gd name="connsiteY8" fmla="*/ 464550 h 618612"/>
                  <a:gd name="connsiteX9" fmla="*/ 280447 w 596573"/>
                  <a:gd name="connsiteY9" fmla="*/ 471719 h 618612"/>
                  <a:gd name="connsiteX10" fmla="*/ 277177 w 596573"/>
                  <a:gd name="connsiteY10" fmla="*/ 471067 h 618612"/>
                  <a:gd name="connsiteX11" fmla="*/ 154243 w 596573"/>
                  <a:gd name="connsiteY11" fmla="*/ 398078 h 618612"/>
                  <a:gd name="connsiteX12" fmla="*/ 78390 w 596573"/>
                  <a:gd name="connsiteY12" fmla="*/ 216908 h 618612"/>
                  <a:gd name="connsiteX13" fmla="*/ 67927 w 596573"/>
                  <a:gd name="connsiteY13" fmla="*/ 166728 h 618612"/>
                  <a:gd name="connsiteX14" fmla="*/ 60080 w 596573"/>
                  <a:gd name="connsiteY14" fmla="*/ 114593 h 618612"/>
                  <a:gd name="connsiteX15" fmla="*/ 52234 w 596573"/>
                  <a:gd name="connsiteY15" fmla="*/ 46818 h 618612"/>
                  <a:gd name="connsiteX16" fmla="*/ 48964 w 596573"/>
                  <a:gd name="connsiteY16" fmla="*/ 9671 h 618612"/>
                  <a:gd name="connsiteX17" fmla="*/ 58119 w 596573"/>
                  <a:gd name="connsiteY17" fmla="*/ 6413 h 618612"/>
                  <a:gd name="connsiteX18" fmla="*/ 9800 w 596573"/>
                  <a:gd name="connsiteY18" fmla="*/ 0 h 618612"/>
                  <a:gd name="connsiteX19" fmla="*/ 18947 w 596573"/>
                  <a:gd name="connsiteY19" fmla="*/ 9819 h 618612"/>
                  <a:gd name="connsiteX20" fmla="*/ 18947 w 596573"/>
                  <a:gd name="connsiteY20" fmla="*/ 47787 h 618612"/>
                  <a:gd name="connsiteX21" fmla="*/ 20253 w 596573"/>
                  <a:gd name="connsiteY21" fmla="*/ 117176 h 618612"/>
                  <a:gd name="connsiteX22" fmla="*/ 22867 w 596573"/>
                  <a:gd name="connsiteY22" fmla="*/ 172164 h 618612"/>
                  <a:gd name="connsiteX23" fmla="*/ 28746 w 596573"/>
                  <a:gd name="connsiteY23" fmla="*/ 226497 h 618612"/>
                  <a:gd name="connsiteX24" fmla="*/ 96693 w 596573"/>
                  <a:gd name="connsiteY24" fmla="*/ 441866 h 618612"/>
                  <a:gd name="connsiteX25" fmla="*/ 184239 w 596573"/>
                  <a:gd name="connsiteY25" fmla="*/ 525656 h 618612"/>
                  <a:gd name="connsiteX26" fmla="*/ 226052 w 596573"/>
                  <a:gd name="connsiteY26" fmla="*/ 547259 h 618612"/>
                  <a:gd name="connsiteX27" fmla="*/ 239772 w 596573"/>
                  <a:gd name="connsiteY27" fmla="*/ 553805 h 618612"/>
                  <a:gd name="connsiteX28" fmla="*/ 295958 w 596573"/>
                  <a:gd name="connsiteY28" fmla="*/ 571479 h 618612"/>
                  <a:gd name="connsiteX29" fmla="*/ 516784 w 596573"/>
                  <a:gd name="connsiteY29" fmla="*/ 598973 h 618612"/>
                  <a:gd name="connsiteX30" fmla="*/ 522663 w 596573"/>
                  <a:gd name="connsiteY30" fmla="*/ 598973 h 618612"/>
                  <a:gd name="connsiteX31" fmla="*/ 577543 w 596573"/>
                  <a:gd name="connsiteY31" fmla="*/ 538749 h 618612"/>
                  <a:gd name="connsiteX32" fmla="*/ 559250 w 596573"/>
                  <a:gd name="connsiteY32" fmla="*/ 499472 h 618612"/>
                  <a:gd name="connsiteX33" fmla="*/ 517437 w 596573"/>
                  <a:gd name="connsiteY33" fmla="*/ 484415 h 618612"/>
                  <a:gd name="connsiteX34" fmla="*/ 516130 w 596573"/>
                  <a:gd name="connsiteY34" fmla="*/ 465432 h 618612"/>
                  <a:gd name="connsiteX35" fmla="*/ 516784 w 596573"/>
                  <a:gd name="connsiteY35" fmla="*/ 465432 h 618612"/>
                  <a:gd name="connsiteX36" fmla="*/ 571663 w 596573"/>
                  <a:gd name="connsiteY36" fmla="*/ 484415 h 618612"/>
                  <a:gd name="connsiteX37" fmla="*/ 596490 w 596573"/>
                  <a:gd name="connsiteY37" fmla="*/ 538094 h 618612"/>
                  <a:gd name="connsiteX38" fmla="*/ 523317 w 596573"/>
                  <a:gd name="connsiteY38" fmla="*/ 617957 h 618612"/>
                  <a:gd name="connsiteX39" fmla="*/ 520050 w 596573"/>
                  <a:gd name="connsiteY39" fmla="*/ 618612 h 618612"/>
                  <a:gd name="connsiteX40" fmla="*/ 515477 w 596573"/>
                  <a:gd name="connsiteY40" fmla="*/ 617957 h 618612"/>
                  <a:gd name="connsiteX41" fmla="*/ 290732 w 596573"/>
                  <a:gd name="connsiteY41" fmla="*/ 590463 h 618612"/>
                  <a:gd name="connsiteX42" fmla="*/ 231932 w 596573"/>
                  <a:gd name="connsiteY42" fmla="*/ 571479 h 618612"/>
                  <a:gd name="connsiteX43" fmla="*/ 218212 w 596573"/>
                  <a:gd name="connsiteY43" fmla="*/ 565588 h 618612"/>
                  <a:gd name="connsiteX44" fmla="*/ 174439 w 596573"/>
                  <a:gd name="connsiteY44" fmla="*/ 542022 h 618612"/>
                  <a:gd name="connsiteX45" fmla="*/ 81013 w 596573"/>
                  <a:gd name="connsiteY45" fmla="*/ 452339 h 618612"/>
                  <a:gd name="connsiteX46" fmla="*/ 9800 w 596573"/>
                  <a:gd name="connsiteY46" fmla="*/ 228461 h 618612"/>
                  <a:gd name="connsiteX47" fmla="*/ 3920 w 596573"/>
                  <a:gd name="connsiteY47" fmla="*/ 173473 h 618612"/>
                  <a:gd name="connsiteX48" fmla="*/ 1307 w 596573"/>
                  <a:gd name="connsiteY48" fmla="*/ 118486 h 618612"/>
                  <a:gd name="connsiteX49" fmla="*/ 0 w 596573"/>
                  <a:gd name="connsiteY49" fmla="*/ 47133 h 618612"/>
                  <a:gd name="connsiteX50" fmla="*/ 0 w 596573"/>
                  <a:gd name="connsiteY50" fmla="*/ 9819 h 618612"/>
                  <a:gd name="connsiteX51" fmla="*/ 9800 w 596573"/>
                  <a:gd name="connsiteY51" fmla="*/ 0 h 61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6573" h="618612">
                    <a:moveTo>
                      <a:pt x="67927" y="5761"/>
                    </a:moveTo>
                    <a:lnTo>
                      <a:pt x="67927" y="7716"/>
                    </a:lnTo>
                    <a:cubicBezTo>
                      <a:pt x="69235" y="19447"/>
                      <a:pt x="70543" y="32480"/>
                      <a:pt x="71851" y="44863"/>
                    </a:cubicBezTo>
                    <a:cubicBezTo>
                      <a:pt x="73812" y="67020"/>
                      <a:pt x="76428" y="89177"/>
                      <a:pt x="79698" y="111335"/>
                    </a:cubicBezTo>
                    <a:lnTo>
                      <a:pt x="86891" y="162818"/>
                    </a:lnTo>
                    <a:lnTo>
                      <a:pt x="97353" y="212998"/>
                    </a:lnTo>
                    <a:cubicBezTo>
                      <a:pt x="115008" y="290549"/>
                      <a:pt x="138549" y="347246"/>
                      <a:pt x="169283" y="385696"/>
                    </a:cubicBezTo>
                    <a:cubicBezTo>
                      <a:pt x="196747" y="418932"/>
                      <a:pt x="233365" y="440437"/>
                      <a:pt x="282408" y="452820"/>
                    </a:cubicBezTo>
                    <a:cubicBezTo>
                      <a:pt x="287639" y="454123"/>
                      <a:pt x="290255" y="459336"/>
                      <a:pt x="289601" y="464550"/>
                    </a:cubicBezTo>
                    <a:cubicBezTo>
                      <a:pt x="288293" y="469112"/>
                      <a:pt x="284370" y="471719"/>
                      <a:pt x="280447" y="471719"/>
                    </a:cubicBezTo>
                    <a:cubicBezTo>
                      <a:pt x="279139" y="471719"/>
                      <a:pt x="277831" y="471067"/>
                      <a:pt x="277177" y="471067"/>
                    </a:cubicBezTo>
                    <a:cubicBezTo>
                      <a:pt x="224211" y="458685"/>
                      <a:pt x="184322" y="433921"/>
                      <a:pt x="154243" y="398078"/>
                    </a:cubicBezTo>
                    <a:cubicBezTo>
                      <a:pt x="121548" y="356370"/>
                      <a:pt x="96699" y="297066"/>
                      <a:pt x="78390" y="216908"/>
                    </a:cubicBezTo>
                    <a:lnTo>
                      <a:pt x="67927" y="166728"/>
                    </a:lnTo>
                    <a:lnTo>
                      <a:pt x="60080" y="114593"/>
                    </a:lnTo>
                    <a:cubicBezTo>
                      <a:pt x="56811" y="91784"/>
                      <a:pt x="54849" y="68975"/>
                      <a:pt x="52234" y="46818"/>
                    </a:cubicBezTo>
                    <a:cubicBezTo>
                      <a:pt x="50926" y="34436"/>
                      <a:pt x="50272" y="22053"/>
                      <a:pt x="48964" y="9671"/>
                    </a:cubicBezTo>
                    <a:lnTo>
                      <a:pt x="58119" y="6413"/>
                    </a:lnTo>
                    <a:close/>
                    <a:moveTo>
                      <a:pt x="9800" y="0"/>
                    </a:moveTo>
                    <a:cubicBezTo>
                      <a:pt x="15027" y="0"/>
                      <a:pt x="18947" y="3927"/>
                      <a:pt x="18947" y="9819"/>
                    </a:cubicBezTo>
                    <a:cubicBezTo>
                      <a:pt x="19600" y="22257"/>
                      <a:pt x="19600" y="35349"/>
                      <a:pt x="18947" y="47787"/>
                    </a:cubicBezTo>
                    <a:cubicBezTo>
                      <a:pt x="18947" y="70044"/>
                      <a:pt x="18947" y="94265"/>
                      <a:pt x="20253" y="117176"/>
                    </a:cubicBezTo>
                    <a:lnTo>
                      <a:pt x="22867" y="172164"/>
                    </a:lnTo>
                    <a:lnTo>
                      <a:pt x="28746" y="226497"/>
                    </a:lnTo>
                    <a:cubicBezTo>
                      <a:pt x="37893" y="296541"/>
                      <a:pt x="52920" y="372476"/>
                      <a:pt x="96693" y="441866"/>
                    </a:cubicBezTo>
                    <a:cubicBezTo>
                      <a:pt x="124133" y="479833"/>
                      <a:pt x="153532" y="507982"/>
                      <a:pt x="184239" y="525656"/>
                    </a:cubicBezTo>
                    <a:cubicBezTo>
                      <a:pt x="197959" y="535475"/>
                      <a:pt x="211679" y="541367"/>
                      <a:pt x="226052" y="547259"/>
                    </a:cubicBezTo>
                    <a:cubicBezTo>
                      <a:pt x="230625" y="549877"/>
                      <a:pt x="235199" y="551841"/>
                      <a:pt x="239772" y="553805"/>
                    </a:cubicBezTo>
                    <a:cubicBezTo>
                      <a:pt x="258065" y="560351"/>
                      <a:pt x="277012" y="566242"/>
                      <a:pt x="295958" y="571479"/>
                    </a:cubicBezTo>
                    <a:cubicBezTo>
                      <a:pt x="369131" y="589154"/>
                      <a:pt x="439037" y="594391"/>
                      <a:pt x="516784" y="598973"/>
                    </a:cubicBezTo>
                    <a:cubicBezTo>
                      <a:pt x="518744" y="598973"/>
                      <a:pt x="520703" y="598973"/>
                      <a:pt x="522663" y="598973"/>
                    </a:cubicBezTo>
                    <a:cubicBezTo>
                      <a:pt x="554677" y="597664"/>
                      <a:pt x="578850" y="570825"/>
                      <a:pt x="577543" y="538749"/>
                    </a:cubicBezTo>
                    <a:cubicBezTo>
                      <a:pt x="576890" y="523692"/>
                      <a:pt x="570356" y="509291"/>
                      <a:pt x="559250" y="499472"/>
                    </a:cubicBezTo>
                    <a:cubicBezTo>
                      <a:pt x="547490" y="488998"/>
                      <a:pt x="533117" y="483106"/>
                      <a:pt x="517437" y="484415"/>
                    </a:cubicBezTo>
                    <a:lnTo>
                      <a:pt x="516130" y="465432"/>
                    </a:lnTo>
                    <a:lnTo>
                      <a:pt x="516784" y="465432"/>
                    </a:lnTo>
                    <a:cubicBezTo>
                      <a:pt x="537037" y="464777"/>
                      <a:pt x="556637" y="470669"/>
                      <a:pt x="571663" y="484415"/>
                    </a:cubicBezTo>
                    <a:cubicBezTo>
                      <a:pt x="587343" y="498817"/>
                      <a:pt x="595836" y="517801"/>
                      <a:pt x="596490" y="538094"/>
                    </a:cubicBezTo>
                    <a:cubicBezTo>
                      <a:pt x="598450" y="579989"/>
                      <a:pt x="565783" y="615993"/>
                      <a:pt x="523317" y="617957"/>
                    </a:cubicBezTo>
                    <a:cubicBezTo>
                      <a:pt x="522663" y="618612"/>
                      <a:pt x="521357" y="618612"/>
                      <a:pt x="520050" y="618612"/>
                    </a:cubicBezTo>
                    <a:cubicBezTo>
                      <a:pt x="518744" y="618612"/>
                      <a:pt x="517437" y="617957"/>
                      <a:pt x="515477" y="617957"/>
                    </a:cubicBezTo>
                    <a:cubicBezTo>
                      <a:pt x="437077" y="614029"/>
                      <a:pt x="365864" y="608138"/>
                      <a:pt x="290732" y="590463"/>
                    </a:cubicBezTo>
                    <a:cubicBezTo>
                      <a:pt x="271132" y="584572"/>
                      <a:pt x="251532" y="579335"/>
                      <a:pt x="231932" y="571479"/>
                    </a:cubicBezTo>
                    <a:cubicBezTo>
                      <a:pt x="227359" y="569515"/>
                      <a:pt x="222785" y="566897"/>
                      <a:pt x="218212" y="565588"/>
                    </a:cubicBezTo>
                    <a:cubicBezTo>
                      <a:pt x="203839" y="559042"/>
                      <a:pt x="188159" y="552495"/>
                      <a:pt x="174439" y="542022"/>
                    </a:cubicBezTo>
                    <a:cubicBezTo>
                      <a:pt x="141119" y="523692"/>
                      <a:pt x="109759" y="492925"/>
                      <a:pt x="81013" y="452339"/>
                    </a:cubicBezTo>
                    <a:cubicBezTo>
                      <a:pt x="34626" y="379677"/>
                      <a:pt x="18947" y="301778"/>
                      <a:pt x="9800" y="228461"/>
                    </a:cubicBezTo>
                    <a:lnTo>
                      <a:pt x="3920" y="173473"/>
                    </a:lnTo>
                    <a:lnTo>
                      <a:pt x="1307" y="118486"/>
                    </a:lnTo>
                    <a:cubicBezTo>
                      <a:pt x="0" y="94919"/>
                      <a:pt x="0" y="70699"/>
                      <a:pt x="0" y="47133"/>
                    </a:cubicBezTo>
                    <a:cubicBezTo>
                      <a:pt x="0" y="35349"/>
                      <a:pt x="0" y="22257"/>
                      <a:pt x="0" y="9819"/>
                    </a:cubicBezTo>
                    <a:cubicBezTo>
                      <a:pt x="0" y="3927"/>
                      <a:pt x="4573" y="0"/>
                      <a:pt x="980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12B1FFB8-B5C4-A447-A260-FEFADE721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9787" y="8501361"/>
                <a:ext cx="931784" cy="1452508"/>
              </a:xfrm>
              <a:custGeom>
                <a:avLst/>
                <a:gdLst>
                  <a:gd name="connsiteX0" fmla="*/ 204628 w 1082341"/>
                  <a:gd name="connsiteY0" fmla="*/ 0 h 1687203"/>
                  <a:gd name="connsiteX1" fmla="*/ 204669 w 1082341"/>
                  <a:gd name="connsiteY1" fmla="*/ 27 h 1687203"/>
                  <a:gd name="connsiteX2" fmla="*/ 205356 w 1082341"/>
                  <a:gd name="connsiteY2" fmla="*/ 0 h 1687203"/>
                  <a:gd name="connsiteX3" fmla="*/ 206258 w 1082341"/>
                  <a:gd name="connsiteY3" fmla="*/ 1071 h 1687203"/>
                  <a:gd name="connsiteX4" fmla="*/ 284221 w 1082341"/>
                  <a:gd name="connsiteY4" fmla="*/ 52294 h 1687203"/>
                  <a:gd name="connsiteX5" fmla="*/ 499158 w 1082341"/>
                  <a:gd name="connsiteY5" fmla="*/ 816650 h 1687203"/>
                  <a:gd name="connsiteX6" fmla="*/ 1056219 w 1082341"/>
                  <a:gd name="connsiteY6" fmla="*/ 662467 h 1687203"/>
                  <a:gd name="connsiteX7" fmla="*/ 1082341 w 1082341"/>
                  <a:gd name="connsiteY7" fmla="*/ 721266 h 1687203"/>
                  <a:gd name="connsiteX8" fmla="*/ 406424 w 1082341"/>
                  <a:gd name="connsiteY8" fmla="*/ 912035 h 1687203"/>
                  <a:gd name="connsiteX9" fmla="*/ 322965 w 1082341"/>
                  <a:gd name="connsiteY9" fmla="*/ 736925 h 1687203"/>
                  <a:gd name="connsiteX10" fmla="*/ 274395 w 1082341"/>
                  <a:gd name="connsiteY10" fmla="*/ 634474 h 1687203"/>
                  <a:gd name="connsiteX11" fmla="*/ 252905 w 1082341"/>
                  <a:gd name="connsiteY11" fmla="*/ 685104 h 1687203"/>
                  <a:gd name="connsiteX12" fmla="*/ 139956 w 1082341"/>
                  <a:gd name="connsiteY12" fmla="*/ 866808 h 1687203"/>
                  <a:gd name="connsiteX13" fmla="*/ 48396 w 1082341"/>
                  <a:gd name="connsiteY13" fmla="*/ 1687203 h 1687203"/>
                  <a:gd name="connsiteX14" fmla="*/ 0 w 1082341"/>
                  <a:gd name="connsiteY14" fmla="*/ 1687203 h 1687203"/>
                  <a:gd name="connsiteX15" fmla="*/ 37506 w 1082341"/>
                  <a:gd name="connsiteY15" fmla="*/ 16815 h 1687203"/>
                  <a:gd name="connsiteX16" fmla="*/ 37866 w 1082341"/>
                  <a:gd name="connsiteY16" fmla="*/ 8120 h 1687203"/>
                  <a:gd name="connsiteX17" fmla="*/ 37445 w 1082341"/>
                  <a:gd name="connsiteY17" fmla="*/ 6533 h 168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2341" h="1687203">
                    <a:moveTo>
                      <a:pt x="204628" y="0"/>
                    </a:moveTo>
                    <a:lnTo>
                      <a:pt x="204669" y="27"/>
                    </a:lnTo>
                    <a:lnTo>
                      <a:pt x="205356" y="0"/>
                    </a:lnTo>
                    <a:lnTo>
                      <a:pt x="206258" y="1071"/>
                    </a:lnTo>
                    <a:lnTo>
                      <a:pt x="284221" y="52294"/>
                    </a:lnTo>
                    <a:cubicBezTo>
                      <a:pt x="450659" y="188616"/>
                      <a:pt x="487158" y="427353"/>
                      <a:pt x="499158" y="816650"/>
                    </a:cubicBezTo>
                    <a:cubicBezTo>
                      <a:pt x="604301" y="674880"/>
                      <a:pt x="877933" y="766998"/>
                      <a:pt x="1056219" y="662467"/>
                    </a:cubicBezTo>
                    <a:lnTo>
                      <a:pt x="1082341" y="721266"/>
                    </a:lnTo>
                    <a:cubicBezTo>
                      <a:pt x="1082341" y="721266"/>
                      <a:pt x="471077" y="1056419"/>
                      <a:pt x="406424" y="912035"/>
                    </a:cubicBezTo>
                    <a:cubicBezTo>
                      <a:pt x="384547" y="862873"/>
                      <a:pt x="355485" y="803625"/>
                      <a:pt x="322965" y="736925"/>
                    </a:cubicBezTo>
                    <a:lnTo>
                      <a:pt x="274395" y="634474"/>
                    </a:lnTo>
                    <a:lnTo>
                      <a:pt x="252905" y="685104"/>
                    </a:lnTo>
                    <a:cubicBezTo>
                      <a:pt x="198356" y="794278"/>
                      <a:pt x="139956" y="866808"/>
                      <a:pt x="139956" y="866808"/>
                    </a:cubicBezTo>
                    <a:cubicBezTo>
                      <a:pt x="253098" y="1018467"/>
                      <a:pt x="179196" y="1220461"/>
                      <a:pt x="48396" y="1687203"/>
                    </a:cubicBezTo>
                    <a:lnTo>
                      <a:pt x="0" y="1687203"/>
                    </a:lnTo>
                    <a:cubicBezTo>
                      <a:pt x="0" y="953628"/>
                      <a:pt x="33339" y="118359"/>
                      <a:pt x="37506" y="16815"/>
                    </a:cubicBezTo>
                    <a:lnTo>
                      <a:pt x="37866" y="8120"/>
                    </a:lnTo>
                    <a:lnTo>
                      <a:pt x="37445" y="65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FC50FC1-2E6D-F14E-A87C-A21A48DFD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9086" y="9060853"/>
                <a:ext cx="1124944" cy="943701"/>
              </a:xfrm>
              <a:custGeom>
                <a:avLst/>
                <a:gdLst>
                  <a:gd name="connsiteX0" fmla="*/ 132450 w 1306712"/>
                  <a:gd name="connsiteY0" fmla="*/ 976872 h 1096184"/>
                  <a:gd name="connsiteX1" fmla="*/ 186662 w 1306712"/>
                  <a:gd name="connsiteY1" fmla="*/ 1029347 h 1096184"/>
                  <a:gd name="connsiteX2" fmla="*/ 1384 w 1306712"/>
                  <a:gd name="connsiteY2" fmla="*/ 1083588 h 1096184"/>
                  <a:gd name="connsiteX3" fmla="*/ 98899 w 1306712"/>
                  <a:gd name="connsiteY3" fmla="*/ 980987 h 1096184"/>
                  <a:gd name="connsiteX4" fmla="*/ 132450 w 1306712"/>
                  <a:gd name="connsiteY4" fmla="*/ 976872 h 1096184"/>
                  <a:gd name="connsiteX5" fmla="*/ 1194552 w 1306712"/>
                  <a:gd name="connsiteY5" fmla="*/ 1032 h 1096184"/>
                  <a:gd name="connsiteX6" fmla="*/ 1302071 w 1306712"/>
                  <a:gd name="connsiteY6" fmla="*/ 151340 h 1096184"/>
                  <a:gd name="connsiteX7" fmla="*/ 1170416 w 1306712"/>
                  <a:gd name="connsiteY7" fmla="*/ 102469 h 1096184"/>
                  <a:gd name="connsiteX8" fmla="*/ 1179496 w 1306712"/>
                  <a:gd name="connsiteY8" fmla="*/ 2773 h 1096184"/>
                  <a:gd name="connsiteX9" fmla="*/ 1194552 w 1306712"/>
                  <a:gd name="connsiteY9" fmla="*/ 1032 h 109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6712" h="1096184">
                    <a:moveTo>
                      <a:pt x="132450" y="976872"/>
                    </a:moveTo>
                    <a:cubicBezTo>
                      <a:pt x="161674" y="979476"/>
                      <a:pt x="178374" y="1000919"/>
                      <a:pt x="186662" y="1029347"/>
                    </a:cubicBezTo>
                    <a:cubicBezTo>
                      <a:pt x="197064" y="1067250"/>
                      <a:pt x="12435" y="1120838"/>
                      <a:pt x="1384" y="1083588"/>
                    </a:cubicBezTo>
                    <a:cubicBezTo>
                      <a:pt x="-9668" y="1045685"/>
                      <a:pt x="47541" y="996018"/>
                      <a:pt x="98899" y="980987"/>
                    </a:cubicBezTo>
                    <a:cubicBezTo>
                      <a:pt x="111576" y="977229"/>
                      <a:pt x="122709" y="976004"/>
                      <a:pt x="132450" y="976872"/>
                    </a:cubicBezTo>
                    <a:close/>
                    <a:moveTo>
                      <a:pt x="1194552" y="1032"/>
                    </a:moveTo>
                    <a:cubicBezTo>
                      <a:pt x="1237591" y="13219"/>
                      <a:pt x="1328175" y="129674"/>
                      <a:pt x="1302071" y="151340"/>
                    </a:cubicBezTo>
                    <a:cubicBezTo>
                      <a:pt x="1271590" y="176102"/>
                      <a:pt x="1204141" y="143521"/>
                      <a:pt x="1170416" y="102469"/>
                    </a:cubicBezTo>
                    <a:cubicBezTo>
                      <a:pt x="1136692" y="62069"/>
                      <a:pt x="1149663" y="28185"/>
                      <a:pt x="1179496" y="2773"/>
                    </a:cubicBezTo>
                    <a:cubicBezTo>
                      <a:pt x="1183225" y="-322"/>
                      <a:pt x="1188403" y="-709"/>
                      <a:pt x="1194552" y="1032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542DD32E-BC86-EB4B-8A96-7B018B20B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9193" y="7703451"/>
                <a:ext cx="675798" cy="804785"/>
              </a:xfrm>
              <a:custGeom>
                <a:avLst/>
                <a:gdLst>
                  <a:gd name="connsiteX0" fmla="*/ 151633 w 784993"/>
                  <a:gd name="connsiteY0" fmla="*/ 29 h 934822"/>
                  <a:gd name="connsiteX1" fmla="*/ 177157 w 784993"/>
                  <a:gd name="connsiteY1" fmla="*/ 22281 h 934822"/>
                  <a:gd name="connsiteX2" fmla="*/ 177812 w 784993"/>
                  <a:gd name="connsiteY2" fmla="*/ 24245 h 934822"/>
                  <a:gd name="connsiteX3" fmla="*/ 206608 w 784993"/>
                  <a:gd name="connsiteY3" fmla="*/ 230406 h 934822"/>
                  <a:gd name="connsiteX4" fmla="*/ 281218 w 784993"/>
                  <a:gd name="connsiteY4" fmla="*/ 408424 h 934822"/>
                  <a:gd name="connsiteX5" fmla="*/ 433708 w 784993"/>
                  <a:gd name="connsiteY5" fmla="*/ 486307 h 934822"/>
                  <a:gd name="connsiteX6" fmla="*/ 532288 w 784993"/>
                  <a:gd name="connsiteY6" fmla="*/ 492361 h 934822"/>
                  <a:gd name="connsiteX7" fmla="*/ 547027 w 784993"/>
                  <a:gd name="connsiteY7" fmla="*/ 491963 h 934822"/>
                  <a:gd name="connsiteX8" fmla="*/ 583578 w 784993"/>
                  <a:gd name="connsiteY8" fmla="*/ 477452 h 934822"/>
                  <a:gd name="connsiteX9" fmla="*/ 782239 w 784993"/>
                  <a:gd name="connsiteY9" fmla="*/ 651253 h 934822"/>
                  <a:gd name="connsiteX10" fmla="*/ 750323 w 784993"/>
                  <a:gd name="connsiteY10" fmla="*/ 928288 h 934822"/>
                  <a:gd name="connsiteX11" fmla="*/ 583578 w 784993"/>
                  <a:gd name="connsiteY11" fmla="*/ 934822 h 934822"/>
                  <a:gd name="connsiteX12" fmla="*/ 497356 w 784993"/>
                  <a:gd name="connsiteY12" fmla="*/ 728679 h 934822"/>
                  <a:gd name="connsiteX13" fmla="*/ 487535 w 784993"/>
                  <a:gd name="connsiteY13" fmla="*/ 675599 h 934822"/>
                  <a:gd name="connsiteX14" fmla="*/ 432359 w 784993"/>
                  <a:gd name="connsiteY14" fmla="*/ 686990 h 934822"/>
                  <a:gd name="connsiteX15" fmla="*/ 362412 w 784993"/>
                  <a:gd name="connsiteY15" fmla="*/ 688952 h 934822"/>
                  <a:gd name="connsiteX16" fmla="*/ 227906 w 784993"/>
                  <a:gd name="connsiteY16" fmla="*/ 646446 h 934822"/>
                  <a:gd name="connsiteX17" fmla="*/ 129311 w 784993"/>
                  <a:gd name="connsiteY17" fmla="*/ 553586 h 934822"/>
                  <a:gd name="connsiteX18" fmla="*/ 30716 w 784993"/>
                  <a:gd name="connsiteY18" fmla="*/ 324708 h 934822"/>
                  <a:gd name="connsiteX19" fmla="*/ 28 w 784993"/>
                  <a:gd name="connsiteY19" fmla="*/ 86674 h 934822"/>
                  <a:gd name="connsiteX20" fmla="*/ 24187 w 784993"/>
                  <a:gd name="connsiteY20" fmla="*/ 60516 h 934822"/>
                  <a:gd name="connsiteX21" fmla="*/ 49652 w 784993"/>
                  <a:gd name="connsiteY21" fmla="*/ 82096 h 934822"/>
                  <a:gd name="connsiteX22" fmla="*/ 50305 w 784993"/>
                  <a:gd name="connsiteY22" fmla="*/ 82750 h 934822"/>
                  <a:gd name="connsiteX23" fmla="*/ 99276 w 784993"/>
                  <a:gd name="connsiteY23" fmla="*/ 305743 h 934822"/>
                  <a:gd name="connsiteX24" fmla="*/ 201135 w 784993"/>
                  <a:gd name="connsiteY24" fmla="*/ 496040 h 934822"/>
                  <a:gd name="connsiteX25" fmla="*/ 278183 w 784993"/>
                  <a:gd name="connsiteY25" fmla="*/ 556202 h 934822"/>
                  <a:gd name="connsiteX26" fmla="*/ 321359 w 784993"/>
                  <a:gd name="connsiteY26" fmla="*/ 571406 h 934822"/>
                  <a:gd name="connsiteX27" fmla="*/ 345473 w 784993"/>
                  <a:gd name="connsiteY27" fmla="*/ 573739 h 934822"/>
                  <a:gd name="connsiteX28" fmla="*/ 297579 w 784993"/>
                  <a:gd name="connsiteY28" fmla="*/ 549792 h 934822"/>
                  <a:gd name="connsiteX29" fmla="*/ 206608 w 784993"/>
                  <a:gd name="connsiteY29" fmla="*/ 462746 h 934822"/>
                  <a:gd name="connsiteX30" fmla="*/ 136580 w 784993"/>
                  <a:gd name="connsiteY30" fmla="*/ 242841 h 934822"/>
                  <a:gd name="connsiteX31" fmla="*/ 130690 w 784993"/>
                  <a:gd name="connsiteY31" fmla="*/ 187865 h 934822"/>
                  <a:gd name="connsiteX32" fmla="*/ 128727 w 784993"/>
                  <a:gd name="connsiteY32" fmla="*/ 133543 h 934822"/>
                  <a:gd name="connsiteX33" fmla="*/ 127418 w 784993"/>
                  <a:gd name="connsiteY33" fmla="*/ 25554 h 934822"/>
                  <a:gd name="connsiteX34" fmla="*/ 151633 w 784993"/>
                  <a:gd name="connsiteY34" fmla="*/ 29 h 93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84993" h="934822">
                    <a:moveTo>
                      <a:pt x="151633" y="29"/>
                    </a:moveTo>
                    <a:cubicBezTo>
                      <a:pt x="164723" y="-625"/>
                      <a:pt x="175848" y="9846"/>
                      <a:pt x="177157" y="22281"/>
                    </a:cubicBezTo>
                    <a:lnTo>
                      <a:pt x="177812" y="24245"/>
                    </a:lnTo>
                    <a:cubicBezTo>
                      <a:pt x="184357" y="93620"/>
                      <a:pt x="190901" y="164304"/>
                      <a:pt x="206608" y="230406"/>
                    </a:cubicBezTo>
                    <a:cubicBezTo>
                      <a:pt x="221661" y="297163"/>
                      <a:pt x="243913" y="361956"/>
                      <a:pt x="281218" y="408424"/>
                    </a:cubicBezTo>
                    <a:cubicBezTo>
                      <a:pt x="318522" y="454238"/>
                      <a:pt x="370880" y="477145"/>
                      <a:pt x="433708" y="486307"/>
                    </a:cubicBezTo>
                    <a:cubicBezTo>
                      <a:pt x="465450" y="490561"/>
                      <a:pt x="498501" y="492198"/>
                      <a:pt x="532288" y="492361"/>
                    </a:cubicBezTo>
                    <a:lnTo>
                      <a:pt x="547027" y="491963"/>
                    </a:lnTo>
                    <a:lnTo>
                      <a:pt x="583578" y="477452"/>
                    </a:lnTo>
                    <a:cubicBezTo>
                      <a:pt x="694959" y="448703"/>
                      <a:pt x="771166" y="557165"/>
                      <a:pt x="782239" y="651253"/>
                    </a:cubicBezTo>
                    <a:cubicBezTo>
                      <a:pt x="796569" y="785197"/>
                      <a:pt x="750323" y="928288"/>
                      <a:pt x="750323" y="928288"/>
                    </a:cubicBezTo>
                    <a:lnTo>
                      <a:pt x="583578" y="934822"/>
                    </a:lnTo>
                    <a:cubicBezTo>
                      <a:pt x="583578" y="934822"/>
                      <a:pt x="526097" y="835507"/>
                      <a:pt x="497356" y="728679"/>
                    </a:cubicBezTo>
                    <a:lnTo>
                      <a:pt x="487535" y="675599"/>
                    </a:lnTo>
                    <a:lnTo>
                      <a:pt x="432359" y="686990"/>
                    </a:lnTo>
                    <a:cubicBezTo>
                      <a:pt x="409588" y="689933"/>
                      <a:pt x="386245" y="690914"/>
                      <a:pt x="362412" y="688952"/>
                    </a:cubicBezTo>
                    <a:cubicBezTo>
                      <a:pt x="315400" y="685028"/>
                      <a:pt x="267735" y="671295"/>
                      <a:pt x="227906" y="646446"/>
                    </a:cubicBezTo>
                    <a:cubicBezTo>
                      <a:pt x="188076" y="621596"/>
                      <a:pt x="154776" y="588899"/>
                      <a:pt x="129311" y="553586"/>
                    </a:cubicBezTo>
                    <a:cubicBezTo>
                      <a:pt x="77728" y="482961"/>
                      <a:pt x="49652" y="403834"/>
                      <a:pt x="30716" y="324708"/>
                    </a:cubicBezTo>
                    <a:cubicBezTo>
                      <a:pt x="12434" y="245581"/>
                      <a:pt x="3946" y="166454"/>
                      <a:pt x="28" y="86674"/>
                    </a:cubicBezTo>
                    <a:cubicBezTo>
                      <a:pt x="-625" y="72941"/>
                      <a:pt x="10475" y="61170"/>
                      <a:pt x="24187" y="60516"/>
                    </a:cubicBezTo>
                    <a:cubicBezTo>
                      <a:pt x="37246" y="59862"/>
                      <a:pt x="48346" y="69671"/>
                      <a:pt x="49652" y="82096"/>
                    </a:cubicBezTo>
                    <a:lnTo>
                      <a:pt x="50305" y="82750"/>
                    </a:lnTo>
                    <a:cubicBezTo>
                      <a:pt x="60099" y="158607"/>
                      <a:pt x="75117" y="234464"/>
                      <a:pt x="99276" y="305743"/>
                    </a:cubicBezTo>
                    <a:cubicBezTo>
                      <a:pt x="122782" y="377023"/>
                      <a:pt x="155429" y="445032"/>
                      <a:pt x="201135" y="496040"/>
                    </a:cubicBezTo>
                    <a:cubicBezTo>
                      <a:pt x="223988" y="522197"/>
                      <a:pt x="250106" y="542469"/>
                      <a:pt x="278183" y="556202"/>
                    </a:cubicBezTo>
                    <a:cubicBezTo>
                      <a:pt x="291895" y="563396"/>
                      <a:pt x="306423" y="568300"/>
                      <a:pt x="321359" y="571406"/>
                    </a:cubicBezTo>
                    <a:lnTo>
                      <a:pt x="345473" y="573739"/>
                    </a:lnTo>
                    <a:lnTo>
                      <a:pt x="297579" y="549792"/>
                    </a:lnTo>
                    <a:cubicBezTo>
                      <a:pt x="260929" y="528848"/>
                      <a:pt x="230169" y="495470"/>
                      <a:pt x="206608" y="462746"/>
                    </a:cubicBezTo>
                    <a:cubicBezTo>
                      <a:pt x="161450" y="391408"/>
                      <a:pt x="146397" y="315488"/>
                      <a:pt x="136580" y="242841"/>
                    </a:cubicBezTo>
                    <a:lnTo>
                      <a:pt x="130690" y="187865"/>
                    </a:lnTo>
                    <a:lnTo>
                      <a:pt x="128727" y="133543"/>
                    </a:lnTo>
                    <a:cubicBezTo>
                      <a:pt x="126109" y="97547"/>
                      <a:pt x="127418" y="61551"/>
                      <a:pt x="127418" y="25554"/>
                    </a:cubicBezTo>
                    <a:cubicBezTo>
                      <a:pt x="126763" y="11810"/>
                      <a:pt x="137889" y="29"/>
                      <a:pt x="151633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685CD634-E485-0141-B37A-F7D152198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6564" y="7870441"/>
                <a:ext cx="153150" cy="354341"/>
              </a:xfrm>
              <a:custGeom>
                <a:avLst/>
                <a:gdLst>
                  <a:gd name="connsiteX0" fmla="*/ 118410 w 177896"/>
                  <a:gd name="connsiteY0" fmla="*/ 2220 h 411595"/>
                  <a:gd name="connsiteX1" fmla="*/ 157493 w 177896"/>
                  <a:gd name="connsiteY1" fmla="*/ 138147 h 411595"/>
                  <a:gd name="connsiteX2" fmla="*/ 155013 w 177896"/>
                  <a:gd name="connsiteY2" fmla="*/ 143101 h 411595"/>
                  <a:gd name="connsiteX3" fmla="*/ 158554 w 177896"/>
                  <a:gd name="connsiteY3" fmla="*/ 142033 h 411595"/>
                  <a:gd name="connsiteX4" fmla="*/ 172875 w 177896"/>
                  <a:gd name="connsiteY4" fmla="*/ 149242 h 411595"/>
                  <a:gd name="connsiteX5" fmla="*/ 160714 w 177896"/>
                  <a:gd name="connsiteY5" fmla="*/ 181645 h 411595"/>
                  <a:gd name="connsiteX6" fmla="*/ 139191 w 177896"/>
                  <a:gd name="connsiteY6" fmla="*/ 186749 h 411595"/>
                  <a:gd name="connsiteX7" fmla="*/ 133312 w 177896"/>
                  <a:gd name="connsiteY7" fmla="*/ 183494 h 411595"/>
                  <a:gd name="connsiteX8" fmla="*/ 132317 w 177896"/>
                  <a:gd name="connsiteY8" fmla="*/ 184479 h 411595"/>
                  <a:gd name="connsiteX9" fmla="*/ 148868 w 177896"/>
                  <a:gd name="connsiteY9" fmla="*/ 239080 h 411595"/>
                  <a:gd name="connsiteX10" fmla="*/ 176923 w 177896"/>
                  <a:gd name="connsiteY10" fmla="*/ 356610 h 411595"/>
                  <a:gd name="connsiteX11" fmla="*/ 141039 w 177896"/>
                  <a:gd name="connsiteY11" fmla="*/ 410805 h 411595"/>
                  <a:gd name="connsiteX12" fmla="*/ 87539 w 177896"/>
                  <a:gd name="connsiteY12" fmla="*/ 374893 h 411595"/>
                  <a:gd name="connsiteX13" fmla="*/ 86887 w 177896"/>
                  <a:gd name="connsiteY13" fmla="*/ 366404 h 411595"/>
                  <a:gd name="connsiteX14" fmla="*/ 81667 w 177896"/>
                  <a:gd name="connsiteY14" fmla="*/ 250833 h 411595"/>
                  <a:gd name="connsiteX15" fmla="*/ 79022 w 177896"/>
                  <a:gd name="connsiteY15" fmla="*/ 224657 h 411595"/>
                  <a:gd name="connsiteX16" fmla="*/ 68092 w 177896"/>
                  <a:gd name="connsiteY16" fmla="*/ 230027 h 411595"/>
                  <a:gd name="connsiteX17" fmla="*/ 34383 w 177896"/>
                  <a:gd name="connsiteY17" fmla="*/ 230735 h 411595"/>
                  <a:gd name="connsiteX18" fmla="*/ 11585 w 177896"/>
                  <a:gd name="connsiteY18" fmla="*/ 94151 h 411595"/>
                  <a:gd name="connsiteX19" fmla="*/ 118410 w 177896"/>
                  <a:gd name="connsiteY19" fmla="*/ 2220 h 41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896" h="411595">
                    <a:moveTo>
                      <a:pt x="118410" y="2220"/>
                    </a:moveTo>
                    <a:cubicBezTo>
                      <a:pt x="158796" y="14040"/>
                      <a:pt x="176383" y="75108"/>
                      <a:pt x="157493" y="138147"/>
                    </a:cubicBezTo>
                    <a:lnTo>
                      <a:pt x="155013" y="143101"/>
                    </a:lnTo>
                    <a:lnTo>
                      <a:pt x="158554" y="142033"/>
                    </a:lnTo>
                    <a:cubicBezTo>
                      <a:pt x="164714" y="142275"/>
                      <a:pt x="169995" y="144706"/>
                      <a:pt x="172875" y="149242"/>
                    </a:cubicBezTo>
                    <a:cubicBezTo>
                      <a:pt x="179276" y="158315"/>
                      <a:pt x="173515" y="173220"/>
                      <a:pt x="160714" y="181645"/>
                    </a:cubicBezTo>
                    <a:cubicBezTo>
                      <a:pt x="154313" y="186182"/>
                      <a:pt x="146312" y="187640"/>
                      <a:pt x="139191" y="186749"/>
                    </a:cubicBezTo>
                    <a:lnTo>
                      <a:pt x="133312" y="183494"/>
                    </a:lnTo>
                    <a:lnTo>
                      <a:pt x="132317" y="184479"/>
                    </a:lnTo>
                    <a:lnTo>
                      <a:pt x="148868" y="239080"/>
                    </a:lnTo>
                    <a:cubicBezTo>
                      <a:pt x="159307" y="277603"/>
                      <a:pt x="169094" y="316780"/>
                      <a:pt x="176923" y="356610"/>
                    </a:cubicBezTo>
                    <a:cubicBezTo>
                      <a:pt x="182143" y="381422"/>
                      <a:pt x="165832" y="405581"/>
                      <a:pt x="141039" y="410805"/>
                    </a:cubicBezTo>
                    <a:cubicBezTo>
                      <a:pt x="116246" y="415375"/>
                      <a:pt x="92106" y="399705"/>
                      <a:pt x="87539" y="374893"/>
                    </a:cubicBezTo>
                    <a:cubicBezTo>
                      <a:pt x="86887" y="371628"/>
                      <a:pt x="86887" y="368363"/>
                      <a:pt x="86887" y="366404"/>
                    </a:cubicBezTo>
                    <a:cubicBezTo>
                      <a:pt x="86234" y="327880"/>
                      <a:pt x="84930" y="289357"/>
                      <a:pt x="81667" y="250833"/>
                    </a:cubicBezTo>
                    <a:lnTo>
                      <a:pt x="79022" y="224657"/>
                    </a:lnTo>
                    <a:lnTo>
                      <a:pt x="68092" y="230027"/>
                    </a:lnTo>
                    <a:cubicBezTo>
                      <a:pt x="56082" y="233280"/>
                      <a:pt x="44480" y="233690"/>
                      <a:pt x="34383" y="230735"/>
                    </a:cubicBezTo>
                    <a:cubicBezTo>
                      <a:pt x="-5351" y="218259"/>
                      <a:pt x="-7305" y="157190"/>
                      <a:pt x="11585" y="94151"/>
                    </a:cubicBezTo>
                    <a:cubicBezTo>
                      <a:pt x="29823" y="31113"/>
                      <a:pt x="78025" y="-10256"/>
                      <a:pt x="118410" y="22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9" name="Freeform 112">
                <a:extLst>
                  <a:ext uri="{FF2B5EF4-FFF2-40B4-BE49-F238E27FC236}">
                    <a16:creationId xmlns:a16="http://schemas.microsoft.com/office/drawing/2014/main" id="{84E5B395-B75E-5A4D-BF70-11FD05FED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625" y="7846735"/>
                <a:ext cx="86788" cy="146300"/>
              </a:xfrm>
              <a:custGeom>
                <a:avLst/>
                <a:gdLst>
                  <a:gd name="T0" fmla="*/ 0 w 154"/>
                  <a:gd name="T1" fmla="*/ 48 h 261"/>
                  <a:gd name="T2" fmla="*/ 0 w 154"/>
                  <a:gd name="T3" fmla="*/ 48 h 261"/>
                  <a:gd name="T4" fmla="*/ 110 w 154"/>
                  <a:gd name="T5" fmla="*/ 260 h 261"/>
                  <a:gd name="T6" fmla="*/ 149 w 154"/>
                  <a:gd name="T7" fmla="*/ 223 h 261"/>
                  <a:gd name="T8" fmla="*/ 153 w 154"/>
                  <a:gd name="T9" fmla="*/ 51 h 261"/>
                  <a:gd name="T10" fmla="*/ 77 w 154"/>
                  <a:gd name="T11" fmla="*/ 0 h 261"/>
                  <a:gd name="T12" fmla="*/ 0 w 154"/>
                  <a:gd name="T13" fmla="*/ 17 h 261"/>
                  <a:gd name="T14" fmla="*/ 0 w 154"/>
                  <a:gd name="T15" fmla="*/ 4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261">
                    <a:moveTo>
                      <a:pt x="0" y="48"/>
                    </a:moveTo>
                    <a:lnTo>
                      <a:pt x="0" y="48"/>
                    </a:lnTo>
                    <a:cubicBezTo>
                      <a:pt x="0" y="48"/>
                      <a:pt x="37" y="225"/>
                      <a:pt x="110" y="260"/>
                    </a:cubicBezTo>
                    <a:lnTo>
                      <a:pt x="149" y="223"/>
                    </a:lnTo>
                    <a:lnTo>
                      <a:pt x="153" y="51"/>
                    </a:lnTo>
                    <a:lnTo>
                      <a:pt x="77" y="0"/>
                    </a:lnTo>
                    <a:lnTo>
                      <a:pt x="0" y="17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0" name="Freeform 114">
                <a:extLst>
                  <a:ext uri="{FF2B5EF4-FFF2-40B4-BE49-F238E27FC236}">
                    <a16:creationId xmlns:a16="http://schemas.microsoft.com/office/drawing/2014/main" id="{DA0E55D7-BB5F-F34B-9163-83D8E9D90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8700" y="7268977"/>
                <a:ext cx="632308" cy="582715"/>
              </a:xfrm>
              <a:custGeom>
                <a:avLst/>
                <a:gdLst>
                  <a:gd name="T0" fmla="*/ 998 w 1123"/>
                  <a:gd name="T1" fmla="*/ 250 h 1037"/>
                  <a:gd name="T2" fmla="*/ 359 w 1123"/>
                  <a:gd name="T3" fmla="*/ 28 h 1037"/>
                  <a:gd name="T4" fmla="*/ 359 w 1123"/>
                  <a:gd name="T5" fmla="*/ 28 h 1037"/>
                  <a:gd name="T6" fmla="*/ 162 w 1123"/>
                  <a:gd name="T7" fmla="*/ 124 h 1037"/>
                  <a:gd name="T8" fmla="*/ 28 w 1123"/>
                  <a:gd name="T9" fmla="*/ 511 h 1037"/>
                  <a:gd name="T10" fmla="*/ 28 w 1123"/>
                  <a:gd name="T11" fmla="*/ 511 h 1037"/>
                  <a:gd name="T12" fmla="*/ 123 w 1123"/>
                  <a:gd name="T13" fmla="*/ 708 h 1037"/>
                  <a:gd name="T14" fmla="*/ 298 w 1123"/>
                  <a:gd name="T15" fmla="*/ 769 h 1037"/>
                  <a:gd name="T16" fmla="*/ 298 w 1123"/>
                  <a:gd name="T17" fmla="*/ 769 h 1037"/>
                  <a:gd name="T18" fmla="*/ 318 w 1123"/>
                  <a:gd name="T19" fmla="*/ 793 h 1037"/>
                  <a:gd name="T20" fmla="*/ 358 w 1123"/>
                  <a:gd name="T21" fmla="*/ 1015 h 1037"/>
                  <a:gd name="T22" fmla="*/ 358 w 1123"/>
                  <a:gd name="T23" fmla="*/ 1015 h 1037"/>
                  <a:gd name="T24" fmla="*/ 388 w 1123"/>
                  <a:gd name="T25" fmla="*/ 1026 h 1037"/>
                  <a:gd name="T26" fmla="*/ 556 w 1123"/>
                  <a:gd name="T27" fmla="*/ 875 h 1037"/>
                  <a:gd name="T28" fmla="*/ 556 w 1123"/>
                  <a:gd name="T29" fmla="*/ 875 h 1037"/>
                  <a:gd name="T30" fmla="*/ 588 w 1123"/>
                  <a:gd name="T31" fmla="*/ 869 h 1037"/>
                  <a:gd name="T32" fmla="*/ 762 w 1123"/>
                  <a:gd name="T33" fmla="*/ 930 h 1037"/>
                  <a:gd name="T34" fmla="*/ 762 w 1123"/>
                  <a:gd name="T35" fmla="*/ 930 h 1037"/>
                  <a:gd name="T36" fmla="*/ 959 w 1123"/>
                  <a:gd name="T37" fmla="*/ 834 h 1037"/>
                  <a:gd name="T38" fmla="*/ 1094 w 1123"/>
                  <a:gd name="T39" fmla="*/ 447 h 1037"/>
                  <a:gd name="T40" fmla="*/ 1094 w 1123"/>
                  <a:gd name="T41" fmla="*/ 447 h 1037"/>
                  <a:gd name="T42" fmla="*/ 998 w 1123"/>
                  <a:gd name="T43" fmla="*/ 25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3" h="1037">
                    <a:moveTo>
                      <a:pt x="998" y="250"/>
                    </a:moveTo>
                    <a:lnTo>
                      <a:pt x="359" y="28"/>
                    </a:lnTo>
                    <a:lnTo>
                      <a:pt x="359" y="28"/>
                    </a:lnTo>
                    <a:cubicBezTo>
                      <a:pt x="278" y="0"/>
                      <a:pt x="190" y="43"/>
                      <a:pt x="162" y="124"/>
                    </a:cubicBezTo>
                    <a:lnTo>
                      <a:pt x="28" y="511"/>
                    </a:lnTo>
                    <a:lnTo>
                      <a:pt x="28" y="511"/>
                    </a:lnTo>
                    <a:cubicBezTo>
                      <a:pt x="0" y="592"/>
                      <a:pt x="42" y="680"/>
                      <a:pt x="123" y="708"/>
                    </a:cubicBezTo>
                    <a:lnTo>
                      <a:pt x="298" y="769"/>
                    </a:lnTo>
                    <a:lnTo>
                      <a:pt x="298" y="769"/>
                    </a:lnTo>
                    <a:cubicBezTo>
                      <a:pt x="309" y="773"/>
                      <a:pt x="317" y="782"/>
                      <a:pt x="318" y="793"/>
                    </a:cubicBezTo>
                    <a:lnTo>
                      <a:pt x="358" y="1015"/>
                    </a:lnTo>
                    <a:lnTo>
                      <a:pt x="358" y="1015"/>
                    </a:lnTo>
                    <a:cubicBezTo>
                      <a:pt x="360" y="1029"/>
                      <a:pt x="377" y="1036"/>
                      <a:pt x="388" y="1026"/>
                    </a:cubicBezTo>
                    <a:lnTo>
                      <a:pt x="556" y="875"/>
                    </a:lnTo>
                    <a:lnTo>
                      <a:pt x="556" y="875"/>
                    </a:lnTo>
                    <a:cubicBezTo>
                      <a:pt x="565" y="868"/>
                      <a:pt x="577" y="865"/>
                      <a:pt x="588" y="869"/>
                    </a:cubicBezTo>
                    <a:lnTo>
                      <a:pt x="762" y="930"/>
                    </a:lnTo>
                    <a:lnTo>
                      <a:pt x="762" y="930"/>
                    </a:lnTo>
                    <a:cubicBezTo>
                      <a:pt x="843" y="958"/>
                      <a:pt x="932" y="915"/>
                      <a:pt x="959" y="834"/>
                    </a:cubicBezTo>
                    <a:lnTo>
                      <a:pt x="1094" y="447"/>
                    </a:lnTo>
                    <a:lnTo>
                      <a:pt x="1094" y="447"/>
                    </a:lnTo>
                    <a:cubicBezTo>
                      <a:pt x="1122" y="367"/>
                      <a:pt x="1079" y="278"/>
                      <a:pt x="998" y="25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1" name="Freeform 115">
                <a:extLst>
                  <a:ext uri="{FF2B5EF4-FFF2-40B4-BE49-F238E27FC236}">
                    <a16:creationId xmlns:a16="http://schemas.microsoft.com/office/drawing/2014/main" id="{3F221624-DA54-E843-B9F8-E23B8C0CD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2276" y="7405357"/>
                <a:ext cx="302517" cy="257883"/>
              </a:xfrm>
              <a:custGeom>
                <a:avLst/>
                <a:gdLst>
                  <a:gd name="T0" fmla="*/ 487 w 538"/>
                  <a:gd name="T1" fmla="*/ 141 h 459"/>
                  <a:gd name="T2" fmla="*/ 487 w 538"/>
                  <a:gd name="T3" fmla="*/ 141 h 459"/>
                  <a:gd name="T4" fmla="*/ 290 w 538"/>
                  <a:gd name="T5" fmla="*/ 124 h 459"/>
                  <a:gd name="T6" fmla="*/ 290 w 538"/>
                  <a:gd name="T7" fmla="*/ 124 h 459"/>
                  <a:gd name="T8" fmla="*/ 125 w 538"/>
                  <a:gd name="T9" fmla="*/ 15 h 459"/>
                  <a:gd name="T10" fmla="*/ 125 w 538"/>
                  <a:gd name="T11" fmla="*/ 15 h 459"/>
                  <a:gd name="T12" fmla="*/ 15 w 538"/>
                  <a:gd name="T13" fmla="*/ 180 h 459"/>
                  <a:gd name="T14" fmla="*/ 15 w 538"/>
                  <a:gd name="T15" fmla="*/ 180 h 459"/>
                  <a:gd name="T16" fmla="*/ 180 w 538"/>
                  <a:gd name="T17" fmla="*/ 439 h 459"/>
                  <a:gd name="T18" fmla="*/ 180 w 538"/>
                  <a:gd name="T19" fmla="*/ 439 h 459"/>
                  <a:gd name="T20" fmla="*/ 471 w 538"/>
                  <a:gd name="T21" fmla="*/ 338 h 459"/>
                  <a:gd name="T22" fmla="*/ 471 w 538"/>
                  <a:gd name="T23" fmla="*/ 338 h 459"/>
                  <a:gd name="T24" fmla="*/ 487 w 538"/>
                  <a:gd name="T25" fmla="*/ 141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8" h="459">
                    <a:moveTo>
                      <a:pt x="487" y="141"/>
                    </a:moveTo>
                    <a:lnTo>
                      <a:pt x="487" y="141"/>
                    </a:lnTo>
                    <a:cubicBezTo>
                      <a:pt x="437" y="82"/>
                      <a:pt x="349" y="74"/>
                      <a:pt x="290" y="124"/>
                    </a:cubicBezTo>
                    <a:lnTo>
                      <a:pt x="290" y="124"/>
                    </a:lnTo>
                    <a:cubicBezTo>
                      <a:pt x="274" y="48"/>
                      <a:pt x="200" y="0"/>
                      <a:pt x="125" y="15"/>
                    </a:cubicBezTo>
                    <a:lnTo>
                      <a:pt x="125" y="15"/>
                    </a:lnTo>
                    <a:cubicBezTo>
                      <a:pt x="49" y="31"/>
                      <a:pt x="0" y="105"/>
                      <a:pt x="15" y="180"/>
                    </a:cubicBezTo>
                    <a:lnTo>
                      <a:pt x="15" y="180"/>
                    </a:lnTo>
                    <a:cubicBezTo>
                      <a:pt x="29" y="246"/>
                      <a:pt x="110" y="407"/>
                      <a:pt x="180" y="439"/>
                    </a:cubicBezTo>
                    <a:lnTo>
                      <a:pt x="180" y="439"/>
                    </a:lnTo>
                    <a:cubicBezTo>
                      <a:pt x="256" y="458"/>
                      <a:pt x="420" y="381"/>
                      <a:pt x="471" y="338"/>
                    </a:cubicBezTo>
                    <a:lnTo>
                      <a:pt x="471" y="338"/>
                    </a:lnTo>
                    <a:cubicBezTo>
                      <a:pt x="529" y="288"/>
                      <a:pt x="537" y="200"/>
                      <a:pt x="487" y="1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40960BA7-4B0B-2441-B8FF-3398F56D3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1529" y="7677746"/>
                <a:ext cx="68310" cy="99886"/>
              </a:xfrm>
              <a:custGeom>
                <a:avLst/>
                <a:gdLst>
                  <a:gd name="connsiteX0" fmla="*/ 27387 w 79348"/>
                  <a:gd name="connsiteY0" fmla="*/ 170 h 116026"/>
                  <a:gd name="connsiteX1" fmla="*/ 57272 w 79348"/>
                  <a:gd name="connsiteY1" fmla="*/ 54444 h 116026"/>
                  <a:gd name="connsiteX2" fmla="*/ 59444 w 79348"/>
                  <a:gd name="connsiteY2" fmla="*/ 60494 h 116026"/>
                  <a:gd name="connsiteX3" fmla="*/ 61340 w 79348"/>
                  <a:gd name="connsiteY3" fmla="*/ 53496 h 116026"/>
                  <a:gd name="connsiteX4" fmla="*/ 63879 w 79348"/>
                  <a:gd name="connsiteY4" fmla="*/ 35137 h 116026"/>
                  <a:gd name="connsiteX5" fmla="*/ 64513 w 79348"/>
                  <a:gd name="connsiteY5" fmla="*/ 35137 h 116026"/>
                  <a:gd name="connsiteX6" fmla="*/ 68321 w 79348"/>
                  <a:gd name="connsiteY6" fmla="*/ 29892 h 116026"/>
                  <a:gd name="connsiteX7" fmla="*/ 75303 w 79348"/>
                  <a:gd name="connsiteY7" fmla="*/ 33826 h 116026"/>
                  <a:gd name="connsiteX8" fmla="*/ 79111 w 79348"/>
                  <a:gd name="connsiteY8" fmla="*/ 54808 h 116026"/>
                  <a:gd name="connsiteX9" fmla="*/ 77207 w 79348"/>
                  <a:gd name="connsiteY9" fmla="*/ 75789 h 116026"/>
                  <a:gd name="connsiteX10" fmla="*/ 68956 w 79348"/>
                  <a:gd name="connsiteY10" fmla="*/ 96115 h 116026"/>
                  <a:gd name="connsiteX11" fmla="*/ 67260 w 79348"/>
                  <a:gd name="connsiteY11" fmla="*/ 97283 h 116026"/>
                  <a:gd name="connsiteX12" fmla="*/ 66693 w 79348"/>
                  <a:gd name="connsiteY12" fmla="*/ 103324 h 116026"/>
                  <a:gd name="connsiteX13" fmla="*/ 42979 w 79348"/>
                  <a:gd name="connsiteY13" fmla="*/ 115912 h 116026"/>
                  <a:gd name="connsiteX14" fmla="*/ 749 w 79348"/>
                  <a:gd name="connsiteY14" fmla="*/ 62945 h 116026"/>
                  <a:gd name="connsiteX15" fmla="*/ 27387 w 79348"/>
                  <a:gd name="connsiteY15" fmla="*/ 170 h 11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348" h="116026">
                    <a:moveTo>
                      <a:pt x="27387" y="170"/>
                    </a:moveTo>
                    <a:cubicBezTo>
                      <a:pt x="46228" y="-2446"/>
                      <a:pt x="43629" y="25672"/>
                      <a:pt x="57272" y="54444"/>
                    </a:cubicBezTo>
                    <a:lnTo>
                      <a:pt x="59444" y="60494"/>
                    </a:lnTo>
                    <a:lnTo>
                      <a:pt x="61340" y="53496"/>
                    </a:lnTo>
                    <a:cubicBezTo>
                      <a:pt x="61975" y="47595"/>
                      <a:pt x="63244" y="41694"/>
                      <a:pt x="63879" y="35137"/>
                    </a:cubicBezTo>
                    <a:lnTo>
                      <a:pt x="64513" y="35137"/>
                    </a:lnTo>
                    <a:cubicBezTo>
                      <a:pt x="64513" y="33170"/>
                      <a:pt x="65783" y="30548"/>
                      <a:pt x="68321" y="29892"/>
                    </a:cubicBezTo>
                    <a:cubicBezTo>
                      <a:pt x="70860" y="29236"/>
                      <a:pt x="74033" y="30548"/>
                      <a:pt x="75303" y="33826"/>
                    </a:cubicBezTo>
                    <a:cubicBezTo>
                      <a:pt x="77207" y="41038"/>
                      <a:pt x="78476" y="47595"/>
                      <a:pt x="79111" y="54808"/>
                    </a:cubicBezTo>
                    <a:cubicBezTo>
                      <a:pt x="79745" y="61364"/>
                      <a:pt x="79111" y="68577"/>
                      <a:pt x="77207" y="75789"/>
                    </a:cubicBezTo>
                    <a:cubicBezTo>
                      <a:pt x="75937" y="82346"/>
                      <a:pt x="73399" y="89558"/>
                      <a:pt x="68956" y="96115"/>
                    </a:cubicBezTo>
                    <a:lnTo>
                      <a:pt x="67260" y="97283"/>
                    </a:lnTo>
                    <a:lnTo>
                      <a:pt x="66693" y="103324"/>
                    </a:lnTo>
                    <a:cubicBezTo>
                      <a:pt x="62307" y="111825"/>
                      <a:pt x="52400" y="114277"/>
                      <a:pt x="42979" y="115912"/>
                    </a:cubicBezTo>
                    <a:cubicBezTo>
                      <a:pt x="23488" y="117873"/>
                      <a:pt x="4647" y="94333"/>
                      <a:pt x="749" y="62945"/>
                    </a:cubicBezTo>
                    <a:cubicBezTo>
                      <a:pt x="-3149" y="30904"/>
                      <a:pt x="8545" y="2786"/>
                      <a:pt x="27387" y="1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3" name="Freeform 120">
                <a:extLst>
                  <a:ext uri="{FF2B5EF4-FFF2-40B4-BE49-F238E27FC236}">
                    <a16:creationId xmlns:a16="http://schemas.microsoft.com/office/drawing/2014/main" id="{C54AA46B-010C-1F4B-B8F4-050002DA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4827" y="8112057"/>
                <a:ext cx="141340" cy="121502"/>
              </a:xfrm>
              <a:custGeom>
                <a:avLst/>
                <a:gdLst>
                  <a:gd name="T0" fmla="*/ 44 w 252"/>
                  <a:gd name="T1" fmla="*/ 10 h 218"/>
                  <a:gd name="T2" fmla="*/ 44 w 252"/>
                  <a:gd name="T3" fmla="*/ 10 h 218"/>
                  <a:gd name="T4" fmla="*/ 160 w 252"/>
                  <a:gd name="T5" fmla="*/ 0 h 218"/>
                  <a:gd name="T6" fmla="*/ 251 w 252"/>
                  <a:gd name="T7" fmla="*/ 123 h 218"/>
                  <a:gd name="T8" fmla="*/ 206 w 252"/>
                  <a:gd name="T9" fmla="*/ 202 h 218"/>
                  <a:gd name="T10" fmla="*/ 31 w 252"/>
                  <a:gd name="T11" fmla="*/ 217 h 218"/>
                  <a:gd name="T12" fmla="*/ 0 w 252"/>
                  <a:gd name="T13" fmla="*/ 62 h 218"/>
                  <a:gd name="T14" fmla="*/ 44 w 252"/>
                  <a:gd name="T15" fmla="*/ 1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2" h="218">
                    <a:moveTo>
                      <a:pt x="44" y="10"/>
                    </a:moveTo>
                    <a:lnTo>
                      <a:pt x="44" y="10"/>
                    </a:lnTo>
                    <a:cubicBezTo>
                      <a:pt x="50" y="101"/>
                      <a:pt x="183" y="85"/>
                      <a:pt x="160" y="0"/>
                    </a:cubicBezTo>
                    <a:lnTo>
                      <a:pt x="251" y="123"/>
                    </a:lnTo>
                    <a:lnTo>
                      <a:pt x="206" y="202"/>
                    </a:lnTo>
                    <a:lnTo>
                      <a:pt x="31" y="217"/>
                    </a:lnTo>
                    <a:lnTo>
                      <a:pt x="0" y="62"/>
                    </a:lnTo>
                    <a:lnTo>
                      <a:pt x="44" y="1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EC4FB12C-41CF-DC44-921A-2C908A26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1216" y="7769866"/>
                <a:ext cx="529093" cy="535041"/>
              </a:xfrm>
              <a:custGeom>
                <a:avLst/>
                <a:gdLst>
                  <a:gd name="connsiteX0" fmla="*/ 599002 w 614583"/>
                  <a:gd name="connsiteY0" fmla="*/ 326644 h 621492"/>
                  <a:gd name="connsiteX1" fmla="*/ 612523 w 614583"/>
                  <a:gd name="connsiteY1" fmla="*/ 327994 h 621492"/>
                  <a:gd name="connsiteX2" fmla="*/ 611235 w 614583"/>
                  <a:gd name="connsiteY2" fmla="*/ 341495 h 621492"/>
                  <a:gd name="connsiteX3" fmla="*/ 575824 w 614583"/>
                  <a:gd name="connsiteY3" fmla="*/ 364447 h 621492"/>
                  <a:gd name="connsiteX4" fmla="*/ 572604 w 614583"/>
                  <a:gd name="connsiteY4" fmla="*/ 365122 h 621492"/>
                  <a:gd name="connsiteX5" fmla="*/ 563591 w 614583"/>
                  <a:gd name="connsiteY5" fmla="*/ 359047 h 621492"/>
                  <a:gd name="connsiteX6" fmla="*/ 568741 w 614583"/>
                  <a:gd name="connsiteY6" fmla="*/ 346220 h 621492"/>
                  <a:gd name="connsiteX7" fmla="*/ 599002 w 614583"/>
                  <a:gd name="connsiteY7" fmla="*/ 326644 h 621492"/>
                  <a:gd name="connsiteX8" fmla="*/ 71464 w 614583"/>
                  <a:gd name="connsiteY8" fmla="*/ 2880 h 621492"/>
                  <a:gd name="connsiteX9" fmla="*/ 71464 w 614583"/>
                  <a:gd name="connsiteY9" fmla="*/ 3532 h 621492"/>
                  <a:gd name="connsiteX10" fmla="*/ 119854 w 614583"/>
                  <a:gd name="connsiteY10" fmla="*/ 223934 h 621492"/>
                  <a:gd name="connsiteX11" fmla="*/ 219905 w 614583"/>
                  <a:gd name="connsiteY11" fmla="*/ 411079 h 621492"/>
                  <a:gd name="connsiteX12" fmla="*/ 293798 w 614583"/>
                  <a:gd name="connsiteY12" fmla="*/ 468462 h 621492"/>
                  <a:gd name="connsiteX13" fmla="*/ 378809 w 614583"/>
                  <a:gd name="connsiteY13" fmla="*/ 486720 h 621492"/>
                  <a:gd name="connsiteX14" fmla="*/ 487360 w 614583"/>
                  <a:gd name="connsiteY14" fmla="*/ 459985 h 621492"/>
                  <a:gd name="connsiteX15" fmla="*/ 532481 w 614583"/>
                  <a:gd name="connsiteY15" fmla="*/ 433902 h 621492"/>
                  <a:gd name="connsiteX16" fmla="*/ 546213 w 614583"/>
                  <a:gd name="connsiteY16" fmla="*/ 435858 h 621492"/>
                  <a:gd name="connsiteX17" fmla="*/ 544252 w 614583"/>
                  <a:gd name="connsiteY17" fmla="*/ 449552 h 621492"/>
                  <a:gd name="connsiteX18" fmla="*/ 495207 w 614583"/>
                  <a:gd name="connsiteY18" fmla="*/ 477591 h 621492"/>
                  <a:gd name="connsiteX19" fmla="*/ 378809 w 614583"/>
                  <a:gd name="connsiteY19" fmla="*/ 506282 h 621492"/>
                  <a:gd name="connsiteX20" fmla="*/ 377501 w 614583"/>
                  <a:gd name="connsiteY20" fmla="*/ 506282 h 621492"/>
                  <a:gd name="connsiteX21" fmla="*/ 285297 w 614583"/>
                  <a:gd name="connsiteY21" fmla="*/ 485416 h 621492"/>
                  <a:gd name="connsiteX22" fmla="*/ 205518 w 614583"/>
                  <a:gd name="connsiteY22" fmla="*/ 423469 h 621492"/>
                  <a:gd name="connsiteX23" fmla="*/ 101544 w 614583"/>
                  <a:gd name="connsiteY23" fmla="*/ 230454 h 621492"/>
                  <a:gd name="connsiteX24" fmla="*/ 51846 w 614583"/>
                  <a:gd name="connsiteY24" fmla="*/ 5489 h 621492"/>
                  <a:gd name="connsiteX25" fmla="*/ 9159 w 614583"/>
                  <a:gd name="connsiteY25" fmla="*/ 0 h 621492"/>
                  <a:gd name="connsiteX26" fmla="*/ 18973 w 614583"/>
                  <a:gd name="connsiteY26" fmla="*/ 9149 h 621492"/>
                  <a:gd name="connsiteX27" fmla="*/ 50376 w 614583"/>
                  <a:gd name="connsiteY27" fmla="*/ 245068 h 621492"/>
                  <a:gd name="connsiteX28" fmla="*/ 147204 w 614583"/>
                  <a:gd name="connsiteY28" fmla="*/ 469877 h 621492"/>
                  <a:gd name="connsiteX29" fmla="*/ 243377 w 614583"/>
                  <a:gd name="connsiteY29" fmla="*/ 560061 h 621492"/>
                  <a:gd name="connsiteX30" fmla="*/ 374224 w 614583"/>
                  <a:gd name="connsiteY30" fmla="*/ 601233 h 621492"/>
                  <a:gd name="connsiteX31" fmla="*/ 445536 w 614583"/>
                  <a:gd name="connsiteY31" fmla="*/ 598619 h 621492"/>
                  <a:gd name="connsiteX32" fmla="*/ 456659 w 614583"/>
                  <a:gd name="connsiteY32" fmla="*/ 607114 h 621492"/>
                  <a:gd name="connsiteX33" fmla="*/ 448808 w 614583"/>
                  <a:gd name="connsiteY33" fmla="*/ 618224 h 621492"/>
                  <a:gd name="connsiteX34" fmla="*/ 399086 w 614583"/>
                  <a:gd name="connsiteY34" fmla="*/ 621492 h 621492"/>
                  <a:gd name="connsiteX35" fmla="*/ 372262 w 614583"/>
                  <a:gd name="connsiteY35" fmla="*/ 620185 h 621492"/>
                  <a:gd name="connsiteX36" fmla="*/ 233563 w 614583"/>
                  <a:gd name="connsiteY36" fmla="*/ 576399 h 621492"/>
                  <a:gd name="connsiteX37" fmla="*/ 131502 w 614583"/>
                  <a:gd name="connsiteY37" fmla="*/ 481640 h 621492"/>
                  <a:gd name="connsiteX38" fmla="*/ 31403 w 614583"/>
                  <a:gd name="connsiteY38" fmla="*/ 249642 h 621492"/>
                  <a:gd name="connsiteX39" fmla="*/ 0 w 614583"/>
                  <a:gd name="connsiteY39" fmla="*/ 9803 h 621492"/>
                  <a:gd name="connsiteX40" fmla="*/ 9159 w 614583"/>
                  <a:gd name="connsiteY40" fmla="*/ 0 h 62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14583" h="621492">
                    <a:moveTo>
                      <a:pt x="599002" y="326644"/>
                    </a:moveTo>
                    <a:cubicBezTo>
                      <a:pt x="602865" y="322593"/>
                      <a:pt x="608660" y="323268"/>
                      <a:pt x="612523" y="327994"/>
                    </a:cubicBezTo>
                    <a:cubicBezTo>
                      <a:pt x="615742" y="331369"/>
                      <a:pt x="615098" y="338120"/>
                      <a:pt x="611235" y="341495"/>
                    </a:cubicBezTo>
                    <a:cubicBezTo>
                      <a:pt x="600290" y="351621"/>
                      <a:pt x="588057" y="359722"/>
                      <a:pt x="575824" y="364447"/>
                    </a:cubicBezTo>
                    <a:cubicBezTo>
                      <a:pt x="574536" y="365122"/>
                      <a:pt x="573892" y="365122"/>
                      <a:pt x="572604" y="365122"/>
                    </a:cubicBezTo>
                    <a:cubicBezTo>
                      <a:pt x="568741" y="365122"/>
                      <a:pt x="564878" y="363097"/>
                      <a:pt x="563591" y="359047"/>
                    </a:cubicBezTo>
                    <a:cubicBezTo>
                      <a:pt x="561659" y="353646"/>
                      <a:pt x="563591" y="348246"/>
                      <a:pt x="568741" y="346220"/>
                    </a:cubicBezTo>
                    <a:cubicBezTo>
                      <a:pt x="579043" y="341495"/>
                      <a:pt x="589344" y="334744"/>
                      <a:pt x="599002" y="326644"/>
                    </a:cubicBezTo>
                    <a:close/>
                    <a:moveTo>
                      <a:pt x="71464" y="2880"/>
                    </a:moveTo>
                    <a:lnTo>
                      <a:pt x="71464" y="3532"/>
                    </a:lnTo>
                    <a:cubicBezTo>
                      <a:pt x="81927" y="86998"/>
                      <a:pt x="98275" y="159378"/>
                      <a:pt x="119854" y="223934"/>
                    </a:cubicBezTo>
                    <a:cubicBezTo>
                      <a:pt x="146011" y="302835"/>
                      <a:pt x="180015" y="366086"/>
                      <a:pt x="219905" y="411079"/>
                    </a:cubicBezTo>
                    <a:cubicBezTo>
                      <a:pt x="241484" y="435206"/>
                      <a:pt x="266987" y="455420"/>
                      <a:pt x="293798" y="468462"/>
                    </a:cubicBezTo>
                    <a:cubicBezTo>
                      <a:pt x="318647" y="480851"/>
                      <a:pt x="346766" y="486720"/>
                      <a:pt x="378809" y="486720"/>
                    </a:cubicBezTo>
                    <a:cubicBezTo>
                      <a:pt x="412159" y="486720"/>
                      <a:pt x="448779" y="477591"/>
                      <a:pt x="487360" y="459985"/>
                    </a:cubicBezTo>
                    <a:cubicBezTo>
                      <a:pt x="510901" y="449552"/>
                      <a:pt x="532481" y="433902"/>
                      <a:pt x="532481" y="433902"/>
                    </a:cubicBezTo>
                    <a:cubicBezTo>
                      <a:pt x="537059" y="430641"/>
                      <a:pt x="542944" y="431946"/>
                      <a:pt x="546213" y="435858"/>
                    </a:cubicBezTo>
                    <a:cubicBezTo>
                      <a:pt x="549483" y="440423"/>
                      <a:pt x="548829" y="446291"/>
                      <a:pt x="544252" y="449552"/>
                    </a:cubicBezTo>
                    <a:cubicBezTo>
                      <a:pt x="542944" y="450204"/>
                      <a:pt x="520710" y="466506"/>
                      <a:pt x="495207" y="477591"/>
                    </a:cubicBezTo>
                    <a:cubicBezTo>
                      <a:pt x="454010" y="496501"/>
                      <a:pt x="414774" y="505630"/>
                      <a:pt x="378809" y="506282"/>
                    </a:cubicBezTo>
                    <a:lnTo>
                      <a:pt x="377501" y="506282"/>
                    </a:lnTo>
                    <a:cubicBezTo>
                      <a:pt x="342843" y="506282"/>
                      <a:pt x="312108" y="499109"/>
                      <a:pt x="285297" y="485416"/>
                    </a:cubicBezTo>
                    <a:cubicBezTo>
                      <a:pt x="256525" y="471070"/>
                      <a:pt x="228406" y="450204"/>
                      <a:pt x="205518" y="423469"/>
                    </a:cubicBezTo>
                    <a:cubicBezTo>
                      <a:pt x="163667" y="376519"/>
                      <a:pt x="128355" y="311312"/>
                      <a:pt x="101544" y="230454"/>
                    </a:cubicBezTo>
                    <a:cubicBezTo>
                      <a:pt x="79311" y="163943"/>
                      <a:pt x="63617" y="90910"/>
                      <a:pt x="51846" y="5489"/>
                    </a:cubicBezTo>
                    <a:close/>
                    <a:moveTo>
                      <a:pt x="9159" y="0"/>
                    </a:moveTo>
                    <a:cubicBezTo>
                      <a:pt x="14393" y="0"/>
                      <a:pt x="18973" y="3268"/>
                      <a:pt x="18973" y="9149"/>
                    </a:cubicBezTo>
                    <a:cubicBezTo>
                      <a:pt x="23553" y="97374"/>
                      <a:pt x="33366" y="174488"/>
                      <a:pt x="50376" y="245068"/>
                    </a:cubicBezTo>
                    <a:cubicBezTo>
                      <a:pt x="72620" y="339174"/>
                      <a:pt x="103370" y="410407"/>
                      <a:pt x="147204" y="469877"/>
                    </a:cubicBezTo>
                    <a:cubicBezTo>
                      <a:pt x="174027" y="506473"/>
                      <a:pt x="206085" y="537188"/>
                      <a:pt x="243377" y="560061"/>
                    </a:cubicBezTo>
                    <a:cubicBezTo>
                      <a:pt x="280014" y="583588"/>
                      <a:pt x="325157" y="597312"/>
                      <a:pt x="374224" y="601233"/>
                    </a:cubicBezTo>
                    <a:cubicBezTo>
                      <a:pt x="396469" y="603193"/>
                      <a:pt x="420675" y="602540"/>
                      <a:pt x="445536" y="598619"/>
                    </a:cubicBezTo>
                    <a:cubicBezTo>
                      <a:pt x="450770" y="597965"/>
                      <a:pt x="456004" y="601886"/>
                      <a:pt x="456659" y="607114"/>
                    </a:cubicBezTo>
                    <a:cubicBezTo>
                      <a:pt x="457313" y="612343"/>
                      <a:pt x="454042" y="617571"/>
                      <a:pt x="448808" y="618224"/>
                    </a:cubicBezTo>
                    <a:cubicBezTo>
                      <a:pt x="431797" y="620185"/>
                      <a:pt x="414787" y="621492"/>
                      <a:pt x="399086" y="621492"/>
                    </a:cubicBezTo>
                    <a:cubicBezTo>
                      <a:pt x="389926" y="621492"/>
                      <a:pt x="380767" y="621492"/>
                      <a:pt x="372262" y="620185"/>
                    </a:cubicBezTo>
                    <a:cubicBezTo>
                      <a:pt x="321231" y="616264"/>
                      <a:pt x="272163" y="600579"/>
                      <a:pt x="233563" y="576399"/>
                    </a:cubicBezTo>
                    <a:cubicBezTo>
                      <a:pt x="194309" y="552219"/>
                      <a:pt x="159634" y="520197"/>
                      <a:pt x="131502" y="481640"/>
                    </a:cubicBezTo>
                    <a:cubicBezTo>
                      <a:pt x="86359" y="419556"/>
                      <a:pt x="54302" y="345709"/>
                      <a:pt x="31403" y="249642"/>
                    </a:cubicBezTo>
                    <a:cubicBezTo>
                      <a:pt x="14393" y="177756"/>
                      <a:pt x="4580" y="99334"/>
                      <a:pt x="0" y="9803"/>
                    </a:cubicBezTo>
                    <a:cubicBezTo>
                      <a:pt x="0" y="3921"/>
                      <a:pt x="3925" y="0"/>
                      <a:pt x="915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5" name="Freeform 122">
                <a:extLst>
                  <a:ext uri="{FF2B5EF4-FFF2-40B4-BE49-F238E27FC236}">
                    <a16:creationId xmlns:a16="http://schemas.microsoft.com/office/drawing/2014/main" id="{32E84A12-C856-6447-A165-0734F9AA4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9869" y="8811317"/>
                <a:ext cx="314915" cy="1150554"/>
              </a:xfrm>
              <a:custGeom>
                <a:avLst/>
                <a:gdLst>
                  <a:gd name="T0" fmla="*/ 89 w 558"/>
                  <a:gd name="T1" fmla="*/ 2045 h 2046"/>
                  <a:gd name="T2" fmla="*/ 15 w 558"/>
                  <a:gd name="T3" fmla="*/ 2045 h 2046"/>
                  <a:gd name="T4" fmla="*/ 15 w 558"/>
                  <a:gd name="T5" fmla="*/ 2045 h 2046"/>
                  <a:gd name="T6" fmla="*/ 0 w 558"/>
                  <a:gd name="T7" fmla="*/ 2031 h 2046"/>
                  <a:gd name="T8" fmla="*/ 0 w 558"/>
                  <a:gd name="T9" fmla="*/ 2031 h 2046"/>
                  <a:gd name="T10" fmla="*/ 15 w 558"/>
                  <a:gd name="T11" fmla="*/ 2016 h 2046"/>
                  <a:gd name="T12" fmla="*/ 78 w 558"/>
                  <a:gd name="T13" fmla="*/ 2016 h 2046"/>
                  <a:gd name="T14" fmla="*/ 78 w 558"/>
                  <a:gd name="T15" fmla="*/ 2016 h 2046"/>
                  <a:gd name="T16" fmla="*/ 128 w 558"/>
                  <a:gd name="T17" fmla="*/ 1837 h 2046"/>
                  <a:gd name="T18" fmla="*/ 128 w 558"/>
                  <a:gd name="T19" fmla="*/ 1837 h 2046"/>
                  <a:gd name="T20" fmla="*/ 217 w 558"/>
                  <a:gd name="T21" fmla="*/ 785 h 2046"/>
                  <a:gd name="T22" fmla="*/ 217 w 558"/>
                  <a:gd name="T23" fmla="*/ 785 h 2046"/>
                  <a:gd name="T24" fmla="*/ 218 w 558"/>
                  <a:gd name="T25" fmla="*/ 767 h 2046"/>
                  <a:gd name="T26" fmla="*/ 218 w 558"/>
                  <a:gd name="T27" fmla="*/ 767 h 2046"/>
                  <a:gd name="T28" fmla="*/ 527 w 558"/>
                  <a:gd name="T29" fmla="*/ 14 h 2046"/>
                  <a:gd name="T30" fmla="*/ 527 w 558"/>
                  <a:gd name="T31" fmla="*/ 14 h 2046"/>
                  <a:gd name="T32" fmla="*/ 543 w 558"/>
                  <a:gd name="T33" fmla="*/ 1 h 2046"/>
                  <a:gd name="T34" fmla="*/ 543 w 558"/>
                  <a:gd name="T35" fmla="*/ 1 h 2046"/>
                  <a:gd name="T36" fmla="*/ 557 w 558"/>
                  <a:gd name="T37" fmla="*/ 16 h 2046"/>
                  <a:gd name="T38" fmla="*/ 557 w 558"/>
                  <a:gd name="T39" fmla="*/ 16 h 2046"/>
                  <a:gd name="T40" fmla="*/ 248 w 558"/>
                  <a:gd name="T41" fmla="*/ 776 h 2046"/>
                  <a:gd name="T42" fmla="*/ 248 w 558"/>
                  <a:gd name="T43" fmla="*/ 776 h 2046"/>
                  <a:gd name="T44" fmla="*/ 157 w 558"/>
                  <a:gd name="T45" fmla="*/ 1845 h 2046"/>
                  <a:gd name="T46" fmla="*/ 157 w 558"/>
                  <a:gd name="T47" fmla="*/ 1845 h 2046"/>
                  <a:gd name="T48" fmla="*/ 103 w 558"/>
                  <a:gd name="T49" fmla="*/ 2035 h 2046"/>
                  <a:gd name="T50" fmla="*/ 103 w 558"/>
                  <a:gd name="T51" fmla="*/ 2035 h 2046"/>
                  <a:gd name="T52" fmla="*/ 89 w 558"/>
                  <a:gd name="T53" fmla="*/ 204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8" h="2046">
                    <a:moveTo>
                      <a:pt x="89" y="2045"/>
                    </a:moveTo>
                    <a:lnTo>
                      <a:pt x="15" y="2045"/>
                    </a:lnTo>
                    <a:lnTo>
                      <a:pt x="15" y="2045"/>
                    </a:lnTo>
                    <a:cubicBezTo>
                      <a:pt x="7" y="2045"/>
                      <a:pt x="0" y="2039"/>
                      <a:pt x="0" y="2031"/>
                    </a:cubicBezTo>
                    <a:lnTo>
                      <a:pt x="0" y="2031"/>
                    </a:lnTo>
                    <a:cubicBezTo>
                      <a:pt x="0" y="2022"/>
                      <a:pt x="7" y="2016"/>
                      <a:pt x="15" y="2016"/>
                    </a:cubicBezTo>
                    <a:lnTo>
                      <a:pt x="78" y="2016"/>
                    </a:lnTo>
                    <a:lnTo>
                      <a:pt x="78" y="2016"/>
                    </a:lnTo>
                    <a:cubicBezTo>
                      <a:pt x="96" y="1953"/>
                      <a:pt x="112" y="1893"/>
                      <a:pt x="128" y="1837"/>
                    </a:cubicBezTo>
                    <a:lnTo>
                      <a:pt x="128" y="1837"/>
                    </a:lnTo>
                    <a:cubicBezTo>
                      <a:pt x="294" y="1255"/>
                      <a:pt x="370" y="989"/>
                      <a:pt x="217" y="785"/>
                    </a:cubicBezTo>
                    <a:lnTo>
                      <a:pt x="217" y="785"/>
                    </a:lnTo>
                    <a:cubicBezTo>
                      <a:pt x="213" y="779"/>
                      <a:pt x="214" y="772"/>
                      <a:pt x="218" y="767"/>
                    </a:cubicBezTo>
                    <a:lnTo>
                      <a:pt x="218" y="767"/>
                    </a:lnTo>
                    <a:cubicBezTo>
                      <a:pt x="221" y="763"/>
                      <a:pt x="506" y="405"/>
                      <a:pt x="527" y="14"/>
                    </a:cubicBezTo>
                    <a:lnTo>
                      <a:pt x="527" y="14"/>
                    </a:lnTo>
                    <a:cubicBezTo>
                      <a:pt x="528" y="6"/>
                      <a:pt x="535" y="0"/>
                      <a:pt x="543" y="1"/>
                    </a:cubicBezTo>
                    <a:lnTo>
                      <a:pt x="543" y="1"/>
                    </a:lnTo>
                    <a:cubicBezTo>
                      <a:pt x="551" y="1"/>
                      <a:pt x="557" y="8"/>
                      <a:pt x="557" y="16"/>
                    </a:cubicBezTo>
                    <a:lnTo>
                      <a:pt x="557" y="16"/>
                    </a:lnTo>
                    <a:cubicBezTo>
                      <a:pt x="537" y="381"/>
                      <a:pt x="292" y="717"/>
                      <a:pt x="248" y="776"/>
                    </a:cubicBezTo>
                    <a:lnTo>
                      <a:pt x="248" y="776"/>
                    </a:lnTo>
                    <a:cubicBezTo>
                      <a:pt x="400" y="991"/>
                      <a:pt x="323" y="1262"/>
                      <a:pt x="157" y="1845"/>
                    </a:cubicBezTo>
                    <a:lnTo>
                      <a:pt x="157" y="1845"/>
                    </a:lnTo>
                    <a:cubicBezTo>
                      <a:pt x="140" y="1905"/>
                      <a:pt x="122" y="1968"/>
                      <a:pt x="103" y="2035"/>
                    </a:cubicBezTo>
                    <a:lnTo>
                      <a:pt x="103" y="2035"/>
                    </a:lnTo>
                    <a:cubicBezTo>
                      <a:pt x="101" y="2041"/>
                      <a:pt x="96" y="2045"/>
                      <a:pt x="89" y="2045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8331F6A7-A0BC-2946-8FAD-7792388EF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7990" y="7028451"/>
                <a:ext cx="711190" cy="1440113"/>
              </a:xfrm>
              <a:custGeom>
                <a:avLst/>
                <a:gdLst>
                  <a:gd name="connsiteX0" fmla="*/ 518992 w 826103"/>
                  <a:gd name="connsiteY0" fmla="*/ 0 h 1672805"/>
                  <a:gd name="connsiteX1" fmla="*/ 642578 w 826103"/>
                  <a:gd name="connsiteY1" fmla="*/ 50909 h 1672805"/>
                  <a:gd name="connsiteX2" fmla="*/ 811936 w 826103"/>
                  <a:gd name="connsiteY2" fmla="*/ 1672805 h 1672805"/>
                  <a:gd name="connsiteX3" fmla="*/ 764202 w 826103"/>
                  <a:gd name="connsiteY3" fmla="*/ 1668236 h 1672805"/>
                  <a:gd name="connsiteX4" fmla="*/ 683773 w 826103"/>
                  <a:gd name="connsiteY4" fmla="*/ 838034 h 1672805"/>
                  <a:gd name="connsiteX5" fmla="*/ 541118 w 826103"/>
                  <a:gd name="connsiteY5" fmla="*/ 647391 h 1672805"/>
                  <a:gd name="connsiteX6" fmla="*/ 533360 w 826103"/>
                  <a:gd name="connsiteY6" fmla="*/ 633522 h 1672805"/>
                  <a:gd name="connsiteX7" fmla="*/ 521834 w 826103"/>
                  <a:gd name="connsiteY7" fmla="*/ 715222 h 1672805"/>
                  <a:gd name="connsiteX8" fmla="*/ 465885 w 826103"/>
                  <a:gd name="connsiteY8" fmla="*/ 881102 h 1672805"/>
                  <a:gd name="connsiteX9" fmla="*/ 58807 w 826103"/>
                  <a:gd name="connsiteY9" fmla="*/ 1491346 h 1672805"/>
                  <a:gd name="connsiteX10" fmla="*/ 0 w 826103"/>
                  <a:gd name="connsiteY10" fmla="*/ 1486124 h 1672805"/>
                  <a:gd name="connsiteX11" fmla="*/ 365912 w 826103"/>
                  <a:gd name="connsiteY11" fmla="*/ 833457 h 1672805"/>
                  <a:gd name="connsiteX12" fmla="*/ 518158 w 826103"/>
                  <a:gd name="connsiteY12" fmla="*/ 1 h 1672805"/>
                  <a:gd name="connsiteX13" fmla="*/ 518752 w 826103"/>
                  <a:gd name="connsiteY13" fmla="*/ 246 h 167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6103" h="1672805">
                    <a:moveTo>
                      <a:pt x="518992" y="0"/>
                    </a:moveTo>
                    <a:lnTo>
                      <a:pt x="642578" y="50909"/>
                    </a:lnTo>
                    <a:cubicBezTo>
                      <a:pt x="642578" y="50909"/>
                      <a:pt x="886480" y="895469"/>
                      <a:pt x="811936" y="1672805"/>
                    </a:cubicBezTo>
                    <a:lnTo>
                      <a:pt x="764202" y="1668236"/>
                    </a:lnTo>
                    <a:cubicBezTo>
                      <a:pt x="677888" y="1192436"/>
                      <a:pt x="569342" y="943115"/>
                      <a:pt x="683773" y="838034"/>
                    </a:cubicBezTo>
                    <a:cubicBezTo>
                      <a:pt x="683773" y="838034"/>
                      <a:pt x="612325" y="759927"/>
                      <a:pt x="541118" y="647391"/>
                    </a:cubicBezTo>
                    <a:lnTo>
                      <a:pt x="533360" y="633522"/>
                    </a:lnTo>
                    <a:lnTo>
                      <a:pt x="521834" y="715222"/>
                    </a:lnTo>
                    <a:cubicBezTo>
                      <a:pt x="508888" y="788790"/>
                      <a:pt x="491695" y="848632"/>
                      <a:pt x="465885" y="881102"/>
                    </a:cubicBezTo>
                    <a:cubicBezTo>
                      <a:pt x="348924" y="1027952"/>
                      <a:pt x="58807" y="1491346"/>
                      <a:pt x="58807" y="1491346"/>
                    </a:cubicBezTo>
                    <a:lnTo>
                      <a:pt x="0" y="1486124"/>
                    </a:lnTo>
                    <a:cubicBezTo>
                      <a:pt x="137217" y="1232889"/>
                      <a:pt x="182303" y="832804"/>
                      <a:pt x="365912" y="833457"/>
                    </a:cubicBezTo>
                    <a:cubicBezTo>
                      <a:pt x="356111" y="328945"/>
                      <a:pt x="273781" y="83543"/>
                      <a:pt x="518158" y="1"/>
                    </a:cubicBezTo>
                    <a:lnTo>
                      <a:pt x="518752" y="2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75CD4AA9-F2DC-FF4C-AE4C-0DF19FF87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5885" y="8276995"/>
                <a:ext cx="829066" cy="242912"/>
              </a:xfrm>
              <a:custGeom>
                <a:avLst/>
                <a:gdLst>
                  <a:gd name="connsiteX0" fmla="*/ 848300 w 963026"/>
                  <a:gd name="connsiteY0" fmla="*/ 177222 h 282161"/>
                  <a:gd name="connsiteX1" fmla="*/ 962858 w 963026"/>
                  <a:gd name="connsiteY1" fmla="*/ 261667 h 282161"/>
                  <a:gd name="connsiteX2" fmla="*/ 769747 w 963026"/>
                  <a:gd name="connsiteY2" fmla="*/ 240064 h 282161"/>
                  <a:gd name="connsiteX3" fmla="*/ 848300 w 963026"/>
                  <a:gd name="connsiteY3" fmla="*/ 177222 h 282161"/>
                  <a:gd name="connsiteX4" fmla="*/ 61128 w 963026"/>
                  <a:gd name="connsiteY4" fmla="*/ 19 h 282161"/>
                  <a:gd name="connsiteX5" fmla="*/ 94646 w 963026"/>
                  <a:gd name="connsiteY5" fmla="*/ 8018 h 282161"/>
                  <a:gd name="connsiteX6" fmla="*/ 179144 w 963026"/>
                  <a:gd name="connsiteY6" fmla="*/ 122353 h 282161"/>
                  <a:gd name="connsiteX7" fmla="*/ 978 w 963026"/>
                  <a:gd name="connsiteY7" fmla="*/ 46129 h 282161"/>
                  <a:gd name="connsiteX8" fmla="*/ 61128 w 963026"/>
                  <a:gd name="connsiteY8" fmla="*/ 19 h 28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3026" h="282161">
                    <a:moveTo>
                      <a:pt x="848300" y="177222"/>
                    </a:moveTo>
                    <a:cubicBezTo>
                      <a:pt x="901324" y="183113"/>
                      <a:pt x="966785" y="222390"/>
                      <a:pt x="962858" y="261667"/>
                    </a:cubicBezTo>
                    <a:cubicBezTo>
                      <a:pt x="958930" y="300289"/>
                      <a:pt x="765819" y="279341"/>
                      <a:pt x="769747" y="240064"/>
                    </a:cubicBezTo>
                    <a:cubicBezTo>
                      <a:pt x="774329" y="201442"/>
                      <a:pt x="795277" y="171330"/>
                      <a:pt x="848300" y="177222"/>
                    </a:cubicBezTo>
                    <a:close/>
                    <a:moveTo>
                      <a:pt x="61128" y="19"/>
                    </a:moveTo>
                    <a:cubicBezTo>
                      <a:pt x="71066" y="256"/>
                      <a:pt x="82201" y="2761"/>
                      <a:pt x="94646" y="8018"/>
                    </a:cubicBezTo>
                    <a:cubicBezTo>
                      <a:pt x="143773" y="29702"/>
                      <a:pt x="194864" y="86213"/>
                      <a:pt x="179144" y="122353"/>
                    </a:cubicBezTo>
                    <a:cubicBezTo>
                      <a:pt x="164078" y="159151"/>
                      <a:pt x="-14742" y="82270"/>
                      <a:pt x="978" y="46129"/>
                    </a:cubicBezTo>
                    <a:cubicBezTo>
                      <a:pt x="12278" y="19024"/>
                      <a:pt x="31314" y="-689"/>
                      <a:pt x="61128" y="1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7EB323C7-A32E-AE44-9836-1FAED12FA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1078" y="6601572"/>
                <a:ext cx="1189093" cy="767046"/>
              </a:xfrm>
              <a:custGeom>
                <a:avLst/>
                <a:gdLst>
                  <a:gd name="connsiteX0" fmla="*/ 1354920 w 1381226"/>
                  <a:gd name="connsiteY0" fmla="*/ 8 h 890985"/>
                  <a:gd name="connsiteX1" fmla="*/ 1373136 w 1381226"/>
                  <a:gd name="connsiteY1" fmla="*/ 6692 h 890985"/>
                  <a:gd name="connsiteX2" fmla="*/ 1376403 w 1381226"/>
                  <a:gd name="connsiteY2" fmla="*/ 39946 h 890985"/>
                  <a:gd name="connsiteX3" fmla="*/ 1238516 w 1381226"/>
                  <a:gd name="connsiteY3" fmla="*/ 201656 h 890985"/>
                  <a:gd name="connsiteX4" fmla="*/ 1067954 w 1381226"/>
                  <a:gd name="connsiteY4" fmla="*/ 337283 h 890985"/>
                  <a:gd name="connsiteX5" fmla="*/ 960781 w 1381226"/>
                  <a:gd name="connsiteY5" fmla="*/ 382927 h 890985"/>
                  <a:gd name="connsiteX6" fmla="*/ 833350 w 1381226"/>
                  <a:gd name="connsiteY6" fmla="*/ 387491 h 890985"/>
                  <a:gd name="connsiteX7" fmla="*/ 769226 w 1381226"/>
                  <a:gd name="connsiteY7" fmla="*/ 364344 h 890985"/>
                  <a:gd name="connsiteX8" fmla="*/ 750489 w 1381226"/>
                  <a:gd name="connsiteY8" fmla="*/ 351081 h 890985"/>
                  <a:gd name="connsiteX9" fmla="*/ 731317 w 1381226"/>
                  <a:gd name="connsiteY9" fmla="*/ 384183 h 890985"/>
                  <a:gd name="connsiteX10" fmla="*/ 580511 w 1381226"/>
                  <a:gd name="connsiteY10" fmla="*/ 549926 h 890985"/>
                  <a:gd name="connsiteX11" fmla="*/ 456789 w 1381226"/>
                  <a:gd name="connsiteY11" fmla="*/ 498853 h 890985"/>
                  <a:gd name="connsiteX12" fmla="*/ 484405 w 1381226"/>
                  <a:gd name="connsiteY12" fmla="*/ 320679 h 890985"/>
                  <a:gd name="connsiteX13" fmla="*/ 502769 w 1381226"/>
                  <a:gd name="connsiteY13" fmla="*/ 270980 h 890985"/>
                  <a:gd name="connsiteX14" fmla="*/ 433046 w 1381226"/>
                  <a:gd name="connsiteY14" fmla="*/ 294757 h 890985"/>
                  <a:gd name="connsiteX15" fmla="*/ 241072 w 1381226"/>
                  <a:gd name="connsiteY15" fmla="*/ 426902 h 890985"/>
                  <a:gd name="connsiteX16" fmla="*/ 115701 w 1381226"/>
                  <a:gd name="connsiteY16" fmla="*/ 630354 h 890985"/>
                  <a:gd name="connsiteX17" fmla="*/ 49751 w 1381226"/>
                  <a:gd name="connsiteY17" fmla="*/ 869787 h 890985"/>
                  <a:gd name="connsiteX18" fmla="*/ 49751 w 1381226"/>
                  <a:gd name="connsiteY18" fmla="*/ 870441 h 890985"/>
                  <a:gd name="connsiteX19" fmla="*/ 20367 w 1381226"/>
                  <a:gd name="connsiteY19" fmla="*/ 890720 h 890985"/>
                  <a:gd name="connsiteX20" fmla="*/ 125 w 1381226"/>
                  <a:gd name="connsiteY20" fmla="*/ 863245 h 890985"/>
                  <a:gd name="connsiteX21" fmla="*/ 49098 w 1381226"/>
                  <a:gd name="connsiteY21" fmla="*/ 606149 h 890985"/>
                  <a:gd name="connsiteX22" fmla="*/ 171857 w 1381226"/>
                  <a:gd name="connsiteY22" fmla="*/ 367371 h 890985"/>
                  <a:gd name="connsiteX23" fmla="*/ 383420 w 1381226"/>
                  <a:gd name="connsiteY23" fmla="*/ 193358 h 890985"/>
                  <a:gd name="connsiteX24" fmla="*/ 508219 w 1381226"/>
                  <a:gd name="connsiteY24" fmla="*/ 138897 h 890985"/>
                  <a:gd name="connsiteX25" fmla="*/ 631717 w 1381226"/>
                  <a:gd name="connsiteY25" fmla="*/ 102787 h 890985"/>
                  <a:gd name="connsiteX26" fmla="*/ 635247 w 1381226"/>
                  <a:gd name="connsiteY26" fmla="*/ 100974 h 890985"/>
                  <a:gd name="connsiteX27" fmla="*/ 666265 w 1381226"/>
                  <a:gd name="connsiteY27" fmla="*/ 95166 h 890985"/>
                  <a:gd name="connsiteX28" fmla="*/ 734345 w 1381226"/>
                  <a:gd name="connsiteY28" fmla="*/ 117767 h 890985"/>
                  <a:gd name="connsiteX29" fmla="*/ 784306 w 1381226"/>
                  <a:gd name="connsiteY29" fmla="*/ 174875 h 890985"/>
                  <a:gd name="connsiteX30" fmla="*/ 790878 w 1381226"/>
                  <a:gd name="connsiteY30" fmla="*/ 223148 h 890985"/>
                  <a:gd name="connsiteX31" fmla="*/ 801818 w 1381226"/>
                  <a:gd name="connsiteY31" fmla="*/ 238334 h 890985"/>
                  <a:gd name="connsiteX32" fmla="*/ 860796 w 1381226"/>
                  <a:gd name="connsiteY32" fmla="*/ 278598 h 890985"/>
                  <a:gd name="connsiteX33" fmla="*/ 1026130 w 1381226"/>
                  <a:gd name="connsiteY33" fmla="*/ 255777 h 890985"/>
                  <a:gd name="connsiteX34" fmla="*/ 1190811 w 1381226"/>
                  <a:gd name="connsiteY34" fmla="*/ 148840 h 890985"/>
                  <a:gd name="connsiteX35" fmla="*/ 1337193 w 1381226"/>
                  <a:gd name="connsiteY35" fmla="*/ 7996 h 890985"/>
                  <a:gd name="connsiteX36" fmla="*/ 1354920 w 1381226"/>
                  <a:gd name="connsiteY36" fmla="*/ 8 h 89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81226" h="890985">
                    <a:moveTo>
                      <a:pt x="1354920" y="8"/>
                    </a:moveTo>
                    <a:cubicBezTo>
                      <a:pt x="1361373" y="-155"/>
                      <a:pt x="1367908" y="2127"/>
                      <a:pt x="1373136" y="6692"/>
                    </a:cubicBezTo>
                    <a:cubicBezTo>
                      <a:pt x="1382938" y="15820"/>
                      <a:pt x="1383592" y="30165"/>
                      <a:pt x="1376403" y="39946"/>
                    </a:cubicBezTo>
                    <a:cubicBezTo>
                      <a:pt x="1334579" y="96023"/>
                      <a:pt x="1288835" y="150796"/>
                      <a:pt x="1238516" y="201656"/>
                    </a:cubicBezTo>
                    <a:cubicBezTo>
                      <a:pt x="1188197" y="251864"/>
                      <a:pt x="1133303" y="299464"/>
                      <a:pt x="1067954" y="337283"/>
                    </a:cubicBezTo>
                    <a:cubicBezTo>
                      <a:pt x="1035279" y="356193"/>
                      <a:pt x="999991" y="372494"/>
                      <a:pt x="960781" y="382927"/>
                    </a:cubicBezTo>
                    <a:cubicBezTo>
                      <a:pt x="921571" y="393360"/>
                      <a:pt x="877787" y="397272"/>
                      <a:pt x="833350" y="387491"/>
                    </a:cubicBezTo>
                    <a:cubicBezTo>
                      <a:pt x="811131" y="383253"/>
                      <a:pt x="789402" y="375102"/>
                      <a:pt x="769226" y="364344"/>
                    </a:cubicBezTo>
                    <a:lnTo>
                      <a:pt x="750489" y="351081"/>
                    </a:lnTo>
                    <a:lnTo>
                      <a:pt x="731317" y="384183"/>
                    </a:lnTo>
                    <a:cubicBezTo>
                      <a:pt x="668229" y="475444"/>
                      <a:pt x="580511" y="549926"/>
                      <a:pt x="580511" y="549926"/>
                    </a:cubicBezTo>
                    <a:lnTo>
                      <a:pt x="456789" y="498853"/>
                    </a:lnTo>
                    <a:cubicBezTo>
                      <a:pt x="456789" y="498853"/>
                      <a:pt x="458630" y="414140"/>
                      <a:pt x="484405" y="320679"/>
                    </a:cubicBezTo>
                    <a:lnTo>
                      <a:pt x="502769" y="270980"/>
                    </a:lnTo>
                    <a:lnTo>
                      <a:pt x="433046" y="294757"/>
                    </a:lnTo>
                    <a:cubicBezTo>
                      <a:pt x="360566" y="326158"/>
                      <a:pt x="294615" y="369334"/>
                      <a:pt x="241072" y="426902"/>
                    </a:cubicBezTo>
                    <a:cubicBezTo>
                      <a:pt x="188181" y="484471"/>
                      <a:pt x="146391" y="554469"/>
                      <a:pt x="115701" y="630354"/>
                    </a:cubicBezTo>
                    <a:cubicBezTo>
                      <a:pt x="85011" y="706240"/>
                      <a:pt x="64769" y="787359"/>
                      <a:pt x="49751" y="869787"/>
                    </a:cubicBezTo>
                    <a:lnTo>
                      <a:pt x="49751" y="870441"/>
                    </a:lnTo>
                    <a:cubicBezTo>
                      <a:pt x="47139" y="883524"/>
                      <a:pt x="34080" y="892683"/>
                      <a:pt x="20367" y="890720"/>
                    </a:cubicBezTo>
                    <a:cubicBezTo>
                      <a:pt x="7961" y="888104"/>
                      <a:pt x="-1181" y="876328"/>
                      <a:pt x="125" y="863245"/>
                    </a:cubicBezTo>
                    <a:cubicBezTo>
                      <a:pt x="8614" y="777546"/>
                      <a:pt x="22326" y="690539"/>
                      <a:pt x="49098" y="606149"/>
                    </a:cubicBezTo>
                    <a:cubicBezTo>
                      <a:pt x="75217" y="521759"/>
                      <a:pt x="114395" y="439332"/>
                      <a:pt x="171857" y="367371"/>
                    </a:cubicBezTo>
                    <a:cubicBezTo>
                      <a:pt x="228012" y="294757"/>
                      <a:pt x="303104" y="235880"/>
                      <a:pt x="383420" y="193358"/>
                    </a:cubicBezTo>
                    <a:cubicBezTo>
                      <a:pt x="423904" y="171770"/>
                      <a:pt x="465694" y="153943"/>
                      <a:pt x="508219" y="138897"/>
                    </a:cubicBezTo>
                    <a:lnTo>
                      <a:pt x="631717" y="102787"/>
                    </a:lnTo>
                    <a:lnTo>
                      <a:pt x="635247" y="100974"/>
                    </a:lnTo>
                    <a:cubicBezTo>
                      <a:pt x="645215" y="97445"/>
                      <a:pt x="655566" y="95407"/>
                      <a:pt x="666265" y="95166"/>
                    </a:cubicBezTo>
                    <a:cubicBezTo>
                      <a:pt x="687663" y="94686"/>
                      <a:pt x="710452" y="101397"/>
                      <a:pt x="734345" y="117767"/>
                    </a:cubicBezTo>
                    <a:cubicBezTo>
                      <a:pt x="758975" y="134546"/>
                      <a:pt x="775043" y="153882"/>
                      <a:pt x="784306" y="174875"/>
                    </a:cubicBezTo>
                    <a:lnTo>
                      <a:pt x="790878" y="223148"/>
                    </a:lnTo>
                    <a:lnTo>
                      <a:pt x="801818" y="238334"/>
                    </a:lnTo>
                    <a:cubicBezTo>
                      <a:pt x="818646" y="257407"/>
                      <a:pt x="838251" y="271426"/>
                      <a:pt x="860796" y="278598"/>
                    </a:cubicBezTo>
                    <a:cubicBezTo>
                      <a:pt x="906541" y="294900"/>
                      <a:pt x="968623" y="281859"/>
                      <a:pt x="1026130" y="255777"/>
                    </a:cubicBezTo>
                    <a:cubicBezTo>
                      <a:pt x="1082984" y="229694"/>
                      <a:pt x="1139185" y="191875"/>
                      <a:pt x="1190811" y="148840"/>
                    </a:cubicBezTo>
                    <a:cubicBezTo>
                      <a:pt x="1242437" y="106456"/>
                      <a:pt x="1291449" y="58856"/>
                      <a:pt x="1337193" y="7996"/>
                    </a:cubicBezTo>
                    <a:cubicBezTo>
                      <a:pt x="1342095" y="2779"/>
                      <a:pt x="1348466" y="171"/>
                      <a:pt x="13549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9" name="Freeform 131">
                <a:extLst>
                  <a:ext uri="{FF2B5EF4-FFF2-40B4-BE49-F238E27FC236}">
                    <a16:creationId xmlns:a16="http://schemas.microsoft.com/office/drawing/2014/main" id="{322A0D9F-1BBA-E747-B71F-604EAF230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9686" y="6120902"/>
                <a:ext cx="617430" cy="575277"/>
              </a:xfrm>
              <a:custGeom>
                <a:avLst/>
                <a:gdLst>
                  <a:gd name="T0" fmla="*/ 790 w 1098"/>
                  <a:gd name="T1" fmla="*/ 20 h 1023"/>
                  <a:gd name="T2" fmla="*/ 134 w 1098"/>
                  <a:gd name="T3" fmla="*/ 183 h 1023"/>
                  <a:gd name="T4" fmla="*/ 134 w 1098"/>
                  <a:gd name="T5" fmla="*/ 183 h 1023"/>
                  <a:gd name="T6" fmla="*/ 21 w 1098"/>
                  <a:gd name="T7" fmla="*/ 371 h 1023"/>
                  <a:gd name="T8" fmla="*/ 120 w 1098"/>
                  <a:gd name="T9" fmla="*/ 768 h 1023"/>
                  <a:gd name="T10" fmla="*/ 120 w 1098"/>
                  <a:gd name="T11" fmla="*/ 768 h 1023"/>
                  <a:gd name="T12" fmla="*/ 307 w 1098"/>
                  <a:gd name="T13" fmla="*/ 882 h 1023"/>
                  <a:gd name="T14" fmla="*/ 487 w 1098"/>
                  <a:gd name="T15" fmla="*/ 837 h 1023"/>
                  <a:gd name="T16" fmla="*/ 487 w 1098"/>
                  <a:gd name="T17" fmla="*/ 837 h 1023"/>
                  <a:gd name="T18" fmla="*/ 518 w 1098"/>
                  <a:gd name="T19" fmla="*/ 846 h 1023"/>
                  <a:gd name="T20" fmla="*/ 671 w 1098"/>
                  <a:gd name="T21" fmla="*/ 1011 h 1023"/>
                  <a:gd name="T22" fmla="*/ 671 w 1098"/>
                  <a:gd name="T23" fmla="*/ 1011 h 1023"/>
                  <a:gd name="T24" fmla="*/ 703 w 1098"/>
                  <a:gd name="T25" fmla="*/ 1003 h 1023"/>
                  <a:gd name="T26" fmla="*/ 761 w 1098"/>
                  <a:gd name="T27" fmla="*/ 785 h 1023"/>
                  <a:gd name="T28" fmla="*/ 761 w 1098"/>
                  <a:gd name="T29" fmla="*/ 785 h 1023"/>
                  <a:gd name="T30" fmla="*/ 784 w 1098"/>
                  <a:gd name="T31" fmla="*/ 763 h 1023"/>
                  <a:gd name="T32" fmla="*/ 963 w 1098"/>
                  <a:gd name="T33" fmla="*/ 718 h 1023"/>
                  <a:gd name="T34" fmla="*/ 963 w 1098"/>
                  <a:gd name="T35" fmla="*/ 718 h 1023"/>
                  <a:gd name="T36" fmla="*/ 1077 w 1098"/>
                  <a:gd name="T37" fmla="*/ 530 h 1023"/>
                  <a:gd name="T38" fmla="*/ 978 w 1098"/>
                  <a:gd name="T39" fmla="*/ 133 h 1023"/>
                  <a:gd name="T40" fmla="*/ 978 w 1098"/>
                  <a:gd name="T41" fmla="*/ 133 h 1023"/>
                  <a:gd name="T42" fmla="*/ 790 w 1098"/>
                  <a:gd name="T43" fmla="*/ 2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8" h="1023">
                    <a:moveTo>
                      <a:pt x="790" y="20"/>
                    </a:moveTo>
                    <a:lnTo>
                      <a:pt x="134" y="183"/>
                    </a:lnTo>
                    <a:lnTo>
                      <a:pt x="134" y="183"/>
                    </a:lnTo>
                    <a:cubicBezTo>
                      <a:pt x="51" y="204"/>
                      <a:pt x="0" y="288"/>
                      <a:pt x="21" y="371"/>
                    </a:cubicBezTo>
                    <a:lnTo>
                      <a:pt x="120" y="768"/>
                    </a:lnTo>
                    <a:lnTo>
                      <a:pt x="120" y="768"/>
                    </a:lnTo>
                    <a:cubicBezTo>
                      <a:pt x="140" y="852"/>
                      <a:pt x="224" y="902"/>
                      <a:pt x="307" y="882"/>
                    </a:cubicBezTo>
                    <a:lnTo>
                      <a:pt x="487" y="837"/>
                    </a:lnTo>
                    <a:lnTo>
                      <a:pt x="487" y="837"/>
                    </a:lnTo>
                    <a:cubicBezTo>
                      <a:pt x="498" y="834"/>
                      <a:pt x="509" y="838"/>
                      <a:pt x="518" y="846"/>
                    </a:cubicBezTo>
                    <a:lnTo>
                      <a:pt x="671" y="1011"/>
                    </a:lnTo>
                    <a:lnTo>
                      <a:pt x="671" y="1011"/>
                    </a:lnTo>
                    <a:cubicBezTo>
                      <a:pt x="681" y="1022"/>
                      <a:pt x="699" y="1017"/>
                      <a:pt x="703" y="1003"/>
                    </a:cubicBezTo>
                    <a:lnTo>
                      <a:pt x="761" y="785"/>
                    </a:lnTo>
                    <a:lnTo>
                      <a:pt x="761" y="785"/>
                    </a:lnTo>
                    <a:cubicBezTo>
                      <a:pt x="764" y="774"/>
                      <a:pt x="773" y="766"/>
                      <a:pt x="784" y="763"/>
                    </a:cubicBezTo>
                    <a:lnTo>
                      <a:pt x="963" y="718"/>
                    </a:lnTo>
                    <a:lnTo>
                      <a:pt x="963" y="718"/>
                    </a:lnTo>
                    <a:cubicBezTo>
                      <a:pt x="1047" y="697"/>
                      <a:pt x="1097" y="613"/>
                      <a:pt x="1077" y="530"/>
                    </a:cubicBezTo>
                    <a:lnTo>
                      <a:pt x="978" y="133"/>
                    </a:lnTo>
                    <a:lnTo>
                      <a:pt x="978" y="133"/>
                    </a:lnTo>
                    <a:cubicBezTo>
                      <a:pt x="957" y="50"/>
                      <a:pt x="873" y="0"/>
                      <a:pt x="790" y="2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0" name="Freeform 132">
                <a:extLst>
                  <a:ext uri="{FF2B5EF4-FFF2-40B4-BE49-F238E27FC236}">
                    <a16:creationId xmlns:a16="http://schemas.microsoft.com/office/drawing/2014/main" id="{C7D961A0-9396-8843-911A-322BA4244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0942" y="6244884"/>
                <a:ext cx="307475" cy="255404"/>
              </a:xfrm>
              <a:custGeom>
                <a:avLst/>
                <a:gdLst>
                  <a:gd name="T0" fmla="*/ 428 w 545"/>
                  <a:gd name="T1" fmla="*/ 22 h 452"/>
                  <a:gd name="T2" fmla="*/ 428 w 545"/>
                  <a:gd name="T3" fmla="*/ 22 h 452"/>
                  <a:gd name="T4" fmla="*/ 254 w 545"/>
                  <a:gd name="T5" fmla="*/ 116 h 452"/>
                  <a:gd name="T6" fmla="*/ 254 w 545"/>
                  <a:gd name="T7" fmla="*/ 116 h 452"/>
                  <a:gd name="T8" fmla="*/ 56 w 545"/>
                  <a:gd name="T9" fmla="*/ 115 h 452"/>
                  <a:gd name="T10" fmla="*/ 56 w 545"/>
                  <a:gd name="T11" fmla="*/ 115 h 452"/>
                  <a:gd name="T12" fmla="*/ 55 w 545"/>
                  <a:gd name="T13" fmla="*/ 313 h 452"/>
                  <a:gd name="T14" fmla="*/ 55 w 545"/>
                  <a:gd name="T15" fmla="*/ 313 h 452"/>
                  <a:gd name="T16" fmla="*/ 334 w 545"/>
                  <a:gd name="T17" fmla="*/ 439 h 452"/>
                  <a:gd name="T18" fmla="*/ 334 w 545"/>
                  <a:gd name="T19" fmla="*/ 439 h 452"/>
                  <a:gd name="T20" fmla="*/ 522 w 545"/>
                  <a:gd name="T21" fmla="*/ 196 h 452"/>
                  <a:gd name="T22" fmla="*/ 522 w 545"/>
                  <a:gd name="T23" fmla="*/ 196 h 452"/>
                  <a:gd name="T24" fmla="*/ 428 w 545"/>
                  <a:gd name="T25" fmla="*/ 2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5" h="452">
                    <a:moveTo>
                      <a:pt x="428" y="22"/>
                    </a:moveTo>
                    <a:lnTo>
                      <a:pt x="428" y="22"/>
                    </a:lnTo>
                    <a:cubicBezTo>
                      <a:pt x="354" y="0"/>
                      <a:pt x="276" y="42"/>
                      <a:pt x="254" y="116"/>
                    </a:cubicBezTo>
                    <a:lnTo>
                      <a:pt x="254" y="116"/>
                    </a:lnTo>
                    <a:cubicBezTo>
                      <a:pt x="199" y="61"/>
                      <a:pt x="110" y="60"/>
                      <a:pt x="56" y="115"/>
                    </a:cubicBezTo>
                    <a:lnTo>
                      <a:pt x="56" y="115"/>
                    </a:lnTo>
                    <a:cubicBezTo>
                      <a:pt x="0" y="169"/>
                      <a:pt x="0" y="258"/>
                      <a:pt x="55" y="313"/>
                    </a:cubicBezTo>
                    <a:lnTo>
                      <a:pt x="55" y="313"/>
                    </a:lnTo>
                    <a:cubicBezTo>
                      <a:pt x="101" y="360"/>
                      <a:pt x="257" y="451"/>
                      <a:pt x="334" y="439"/>
                    </a:cubicBezTo>
                    <a:lnTo>
                      <a:pt x="334" y="439"/>
                    </a:lnTo>
                    <a:cubicBezTo>
                      <a:pt x="408" y="414"/>
                      <a:pt x="503" y="260"/>
                      <a:pt x="522" y="196"/>
                    </a:cubicBezTo>
                    <a:lnTo>
                      <a:pt x="522" y="196"/>
                    </a:lnTo>
                    <a:cubicBezTo>
                      <a:pt x="544" y="122"/>
                      <a:pt x="502" y="44"/>
                      <a:pt x="428" y="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2D5C51FA-D36E-0546-A3F2-15CE9D81C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5740" y="7348894"/>
                <a:ext cx="70443" cy="100530"/>
              </a:xfrm>
              <a:custGeom>
                <a:avLst/>
                <a:gdLst>
                  <a:gd name="connsiteX0" fmla="*/ 34584 w 81825"/>
                  <a:gd name="connsiteY0" fmla="*/ 0 h 116773"/>
                  <a:gd name="connsiteX1" fmla="*/ 43912 w 81825"/>
                  <a:gd name="connsiteY1" fmla="*/ 2879 h 116773"/>
                  <a:gd name="connsiteX2" fmla="*/ 44041 w 81825"/>
                  <a:gd name="connsiteY2" fmla="*/ 2879 h 116773"/>
                  <a:gd name="connsiteX3" fmla="*/ 44288 w 81825"/>
                  <a:gd name="connsiteY3" fmla="*/ 2995 h 116773"/>
                  <a:gd name="connsiteX4" fmla="*/ 60507 w 81825"/>
                  <a:gd name="connsiteY4" fmla="*/ 8000 h 116773"/>
                  <a:gd name="connsiteX5" fmla="*/ 61278 w 81825"/>
                  <a:gd name="connsiteY5" fmla="*/ 10968 h 116773"/>
                  <a:gd name="connsiteX6" fmla="*/ 65108 w 81825"/>
                  <a:gd name="connsiteY6" fmla="*/ 12765 h 116773"/>
                  <a:gd name="connsiteX7" fmla="*/ 76300 w 81825"/>
                  <a:gd name="connsiteY7" fmla="*/ 31878 h 116773"/>
                  <a:gd name="connsiteX8" fmla="*/ 81567 w 81825"/>
                  <a:gd name="connsiteY8" fmla="*/ 52968 h 116773"/>
                  <a:gd name="connsiteX9" fmla="*/ 80251 w 81825"/>
                  <a:gd name="connsiteY9" fmla="*/ 73399 h 116773"/>
                  <a:gd name="connsiteX10" fmla="*/ 73667 w 81825"/>
                  <a:gd name="connsiteY10" fmla="*/ 78671 h 116773"/>
                  <a:gd name="connsiteX11" fmla="*/ 69059 w 81825"/>
                  <a:gd name="connsiteY11" fmla="*/ 74058 h 116773"/>
                  <a:gd name="connsiteX12" fmla="*/ 63133 w 81825"/>
                  <a:gd name="connsiteY12" fmla="*/ 56263 h 116773"/>
                  <a:gd name="connsiteX13" fmla="*/ 60261 w 81825"/>
                  <a:gd name="connsiteY13" fmla="*/ 49362 h 116773"/>
                  <a:gd name="connsiteX14" fmla="*/ 58513 w 81825"/>
                  <a:gd name="connsiteY14" fmla="*/ 58057 h 116773"/>
                  <a:gd name="connsiteX15" fmla="*/ 35913 w 81825"/>
                  <a:gd name="connsiteY15" fmla="*/ 116773 h 116773"/>
                  <a:gd name="connsiteX16" fmla="*/ 20 w 81825"/>
                  <a:gd name="connsiteY16" fmla="*/ 58717 h 116773"/>
                  <a:gd name="connsiteX17" fmla="*/ 34584 w 81825"/>
                  <a:gd name="connsiteY17" fmla="*/ 0 h 1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1825" h="116773">
                    <a:moveTo>
                      <a:pt x="34584" y="0"/>
                    </a:moveTo>
                    <a:lnTo>
                      <a:pt x="43912" y="2879"/>
                    </a:lnTo>
                    <a:lnTo>
                      <a:pt x="44041" y="2879"/>
                    </a:lnTo>
                    <a:lnTo>
                      <a:pt x="44288" y="2995"/>
                    </a:lnTo>
                    <a:lnTo>
                      <a:pt x="60507" y="8000"/>
                    </a:lnTo>
                    <a:lnTo>
                      <a:pt x="61278" y="10968"/>
                    </a:lnTo>
                    <a:lnTo>
                      <a:pt x="65108" y="12765"/>
                    </a:lnTo>
                    <a:cubicBezTo>
                      <a:pt x="70375" y="18038"/>
                      <a:pt x="74325" y="25287"/>
                      <a:pt x="76300" y="31878"/>
                    </a:cubicBezTo>
                    <a:cubicBezTo>
                      <a:pt x="79592" y="38469"/>
                      <a:pt x="80251" y="45718"/>
                      <a:pt x="81567" y="52968"/>
                    </a:cubicBezTo>
                    <a:cubicBezTo>
                      <a:pt x="82226" y="59558"/>
                      <a:pt x="81567" y="66808"/>
                      <a:pt x="80251" y="73399"/>
                    </a:cubicBezTo>
                    <a:cubicBezTo>
                      <a:pt x="79592" y="76694"/>
                      <a:pt x="76959" y="79330"/>
                      <a:pt x="73667" y="78671"/>
                    </a:cubicBezTo>
                    <a:cubicBezTo>
                      <a:pt x="71692" y="78012"/>
                      <a:pt x="69717" y="76035"/>
                      <a:pt x="69059" y="74058"/>
                    </a:cubicBezTo>
                    <a:cubicBezTo>
                      <a:pt x="67083" y="68126"/>
                      <a:pt x="65108" y="62195"/>
                      <a:pt x="63133" y="56263"/>
                    </a:cubicBezTo>
                    <a:lnTo>
                      <a:pt x="60261" y="49362"/>
                    </a:lnTo>
                    <a:lnTo>
                      <a:pt x="58513" y="58057"/>
                    </a:lnTo>
                    <a:cubicBezTo>
                      <a:pt x="48542" y="89064"/>
                      <a:pt x="55189" y="116773"/>
                      <a:pt x="35913" y="116773"/>
                    </a:cubicBezTo>
                    <a:cubicBezTo>
                      <a:pt x="15972" y="116773"/>
                      <a:pt x="20" y="90383"/>
                      <a:pt x="20" y="58717"/>
                    </a:cubicBezTo>
                    <a:cubicBezTo>
                      <a:pt x="-645" y="25730"/>
                      <a:pt x="14643" y="0"/>
                      <a:pt x="3458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BBC85C07-5545-214A-957B-84F1C3BCF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131" y="6538731"/>
                <a:ext cx="80598" cy="90921"/>
              </a:xfrm>
              <a:custGeom>
                <a:avLst/>
                <a:gdLst>
                  <a:gd name="connsiteX0" fmla="*/ 68926 w 93621"/>
                  <a:gd name="connsiteY0" fmla="*/ 84 h 105612"/>
                  <a:gd name="connsiteX1" fmla="*/ 82092 w 93621"/>
                  <a:gd name="connsiteY1" fmla="*/ 5266 h 105612"/>
                  <a:gd name="connsiteX2" fmla="*/ 63717 w 93621"/>
                  <a:gd name="connsiteY2" fmla="*/ 64364 h 105612"/>
                  <a:gd name="connsiteX3" fmla="*/ 59324 w 93621"/>
                  <a:gd name="connsiteY3" fmla="*/ 72828 h 105612"/>
                  <a:gd name="connsiteX4" fmla="*/ 69259 w 93621"/>
                  <a:gd name="connsiteY4" fmla="*/ 67907 h 105612"/>
                  <a:gd name="connsiteX5" fmla="*/ 83758 w 93621"/>
                  <a:gd name="connsiteY5" fmla="*/ 58114 h 105612"/>
                  <a:gd name="connsiteX6" fmla="*/ 84417 w 93621"/>
                  <a:gd name="connsiteY6" fmla="*/ 57461 h 105612"/>
                  <a:gd name="connsiteX7" fmla="*/ 90349 w 93621"/>
                  <a:gd name="connsiteY7" fmla="*/ 57461 h 105612"/>
                  <a:gd name="connsiteX8" fmla="*/ 92985 w 93621"/>
                  <a:gd name="connsiteY8" fmla="*/ 65296 h 105612"/>
                  <a:gd name="connsiteX9" fmla="*/ 80463 w 93621"/>
                  <a:gd name="connsiteY9" fmla="*/ 82270 h 105612"/>
                  <a:gd name="connsiteX10" fmla="*/ 63987 w 93621"/>
                  <a:gd name="connsiteY10" fmla="*/ 95328 h 105612"/>
                  <a:gd name="connsiteX11" fmla="*/ 42898 w 93621"/>
                  <a:gd name="connsiteY11" fmla="*/ 103815 h 105612"/>
                  <a:gd name="connsiteX12" fmla="*/ 37370 w 93621"/>
                  <a:gd name="connsiteY12" fmla="*/ 102366 h 105612"/>
                  <a:gd name="connsiteX13" fmla="*/ 33938 w 93621"/>
                  <a:gd name="connsiteY13" fmla="*/ 104994 h 105612"/>
                  <a:gd name="connsiteX14" fmla="*/ 8590 w 93621"/>
                  <a:gd name="connsiteY14" fmla="*/ 95883 h 105612"/>
                  <a:gd name="connsiteX15" fmla="*/ 19090 w 93621"/>
                  <a:gd name="connsiteY15" fmla="*/ 28248 h 105612"/>
                  <a:gd name="connsiteX16" fmla="*/ 68926 w 93621"/>
                  <a:gd name="connsiteY16" fmla="*/ 84 h 10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21" h="105612">
                    <a:moveTo>
                      <a:pt x="68926" y="84"/>
                    </a:moveTo>
                    <a:cubicBezTo>
                      <a:pt x="73971" y="464"/>
                      <a:pt x="78482" y="2147"/>
                      <a:pt x="82092" y="5266"/>
                    </a:cubicBezTo>
                    <a:cubicBezTo>
                      <a:pt x="97187" y="17085"/>
                      <a:pt x="74873" y="34158"/>
                      <a:pt x="63717" y="64364"/>
                    </a:cubicBezTo>
                    <a:lnTo>
                      <a:pt x="59324" y="72828"/>
                    </a:lnTo>
                    <a:lnTo>
                      <a:pt x="69259" y="67907"/>
                    </a:lnTo>
                    <a:cubicBezTo>
                      <a:pt x="73873" y="64643"/>
                      <a:pt x="79145" y="61378"/>
                      <a:pt x="83758" y="58114"/>
                    </a:cubicBezTo>
                    <a:lnTo>
                      <a:pt x="84417" y="57461"/>
                    </a:lnTo>
                    <a:cubicBezTo>
                      <a:pt x="86394" y="56155"/>
                      <a:pt x="88372" y="56155"/>
                      <a:pt x="90349" y="57461"/>
                    </a:cubicBezTo>
                    <a:cubicBezTo>
                      <a:pt x="93644" y="58767"/>
                      <a:pt x="94303" y="62684"/>
                      <a:pt x="92985" y="65296"/>
                    </a:cubicBezTo>
                    <a:cubicBezTo>
                      <a:pt x="89690" y="71171"/>
                      <a:pt x="85735" y="77047"/>
                      <a:pt x="80463" y="82270"/>
                    </a:cubicBezTo>
                    <a:cubicBezTo>
                      <a:pt x="75850" y="87493"/>
                      <a:pt x="70577" y="91411"/>
                      <a:pt x="63987" y="95328"/>
                    </a:cubicBezTo>
                    <a:cubicBezTo>
                      <a:pt x="57397" y="99245"/>
                      <a:pt x="50806" y="101857"/>
                      <a:pt x="42898" y="103815"/>
                    </a:cubicBezTo>
                    <a:lnTo>
                      <a:pt x="37370" y="102366"/>
                    </a:lnTo>
                    <a:lnTo>
                      <a:pt x="33938" y="104994"/>
                    </a:lnTo>
                    <a:cubicBezTo>
                      <a:pt x="24669" y="107538"/>
                      <a:pt x="16137" y="101793"/>
                      <a:pt x="8590" y="95883"/>
                    </a:cubicBezTo>
                    <a:cubicBezTo>
                      <a:pt x="-5848" y="83407"/>
                      <a:pt x="-1910" y="53201"/>
                      <a:pt x="19090" y="28248"/>
                    </a:cubicBezTo>
                    <a:cubicBezTo>
                      <a:pt x="33857" y="9534"/>
                      <a:pt x="53791" y="-1055"/>
                      <a:pt x="68926" y="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3" name="Freeform 139">
                <a:extLst>
                  <a:ext uri="{FF2B5EF4-FFF2-40B4-BE49-F238E27FC236}">
                    <a16:creationId xmlns:a16="http://schemas.microsoft.com/office/drawing/2014/main" id="{2429F46F-E670-164D-A583-7A0B6A7C0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0380" y="6378786"/>
                <a:ext cx="329793" cy="265322"/>
              </a:xfrm>
              <a:custGeom>
                <a:avLst/>
                <a:gdLst>
                  <a:gd name="T0" fmla="*/ 98 w 588"/>
                  <a:gd name="T1" fmla="*/ 315 h 474"/>
                  <a:gd name="T2" fmla="*/ 98 w 588"/>
                  <a:gd name="T3" fmla="*/ 315 h 474"/>
                  <a:gd name="T4" fmla="*/ 338 w 588"/>
                  <a:gd name="T5" fmla="*/ 241 h 474"/>
                  <a:gd name="T6" fmla="*/ 338 w 588"/>
                  <a:gd name="T7" fmla="*/ 241 h 474"/>
                  <a:gd name="T8" fmla="*/ 474 w 588"/>
                  <a:gd name="T9" fmla="*/ 57 h 474"/>
                  <a:gd name="T10" fmla="*/ 474 w 588"/>
                  <a:gd name="T11" fmla="*/ 57 h 474"/>
                  <a:gd name="T12" fmla="*/ 294 w 588"/>
                  <a:gd name="T13" fmla="*/ 68 h 474"/>
                  <a:gd name="T14" fmla="*/ 294 w 588"/>
                  <a:gd name="T15" fmla="*/ 68 h 474"/>
                  <a:gd name="T16" fmla="*/ 115 w 588"/>
                  <a:gd name="T17" fmla="*/ 79 h 474"/>
                  <a:gd name="T18" fmla="*/ 115 w 588"/>
                  <a:gd name="T19" fmla="*/ 79 h 474"/>
                  <a:gd name="T20" fmla="*/ 68 w 588"/>
                  <a:gd name="T21" fmla="*/ 453 h 474"/>
                  <a:gd name="T22" fmla="*/ 68 w 588"/>
                  <a:gd name="T23" fmla="*/ 453 h 474"/>
                  <a:gd name="T24" fmla="*/ 98 w 588"/>
                  <a:gd name="T25" fmla="*/ 426 h 474"/>
                  <a:gd name="T26" fmla="*/ 98 w 588"/>
                  <a:gd name="T27" fmla="*/ 315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8" h="474">
                    <a:moveTo>
                      <a:pt x="98" y="315"/>
                    </a:moveTo>
                    <a:lnTo>
                      <a:pt x="98" y="315"/>
                    </a:lnTo>
                    <a:cubicBezTo>
                      <a:pt x="107" y="266"/>
                      <a:pt x="178" y="141"/>
                      <a:pt x="338" y="241"/>
                    </a:cubicBezTo>
                    <a:lnTo>
                      <a:pt x="338" y="241"/>
                    </a:lnTo>
                    <a:cubicBezTo>
                      <a:pt x="498" y="341"/>
                      <a:pt x="587" y="142"/>
                      <a:pt x="474" y="57"/>
                    </a:cubicBezTo>
                    <a:lnTo>
                      <a:pt x="474" y="57"/>
                    </a:lnTo>
                    <a:cubicBezTo>
                      <a:pt x="398" y="0"/>
                      <a:pt x="339" y="57"/>
                      <a:pt x="294" y="68"/>
                    </a:cubicBezTo>
                    <a:lnTo>
                      <a:pt x="294" y="68"/>
                    </a:lnTo>
                    <a:cubicBezTo>
                      <a:pt x="270" y="74"/>
                      <a:pt x="173" y="35"/>
                      <a:pt x="115" y="79"/>
                    </a:cubicBezTo>
                    <a:lnTo>
                      <a:pt x="115" y="79"/>
                    </a:lnTo>
                    <a:cubicBezTo>
                      <a:pt x="0" y="165"/>
                      <a:pt x="21" y="425"/>
                      <a:pt x="68" y="453"/>
                    </a:cubicBezTo>
                    <a:lnTo>
                      <a:pt x="68" y="453"/>
                    </a:lnTo>
                    <a:cubicBezTo>
                      <a:pt x="101" y="473"/>
                      <a:pt x="98" y="426"/>
                      <a:pt x="98" y="426"/>
                    </a:cubicBezTo>
                    <a:lnTo>
                      <a:pt x="98" y="31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4" name="Freeform 140">
                <a:extLst>
                  <a:ext uri="{FF2B5EF4-FFF2-40B4-BE49-F238E27FC236}">
                    <a16:creationId xmlns:a16="http://schemas.microsoft.com/office/drawing/2014/main" id="{FB4126CC-60F7-134B-8EF9-5FB3F29A1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8227" y="6559800"/>
                <a:ext cx="181013" cy="235566"/>
              </a:xfrm>
              <a:custGeom>
                <a:avLst/>
                <a:gdLst>
                  <a:gd name="T0" fmla="*/ 40 w 323"/>
                  <a:gd name="T1" fmla="*/ 396 h 419"/>
                  <a:gd name="T2" fmla="*/ 40 w 323"/>
                  <a:gd name="T3" fmla="*/ 396 h 419"/>
                  <a:gd name="T4" fmla="*/ 137 w 323"/>
                  <a:gd name="T5" fmla="*/ 379 h 419"/>
                  <a:gd name="T6" fmla="*/ 137 w 323"/>
                  <a:gd name="T7" fmla="*/ 379 h 419"/>
                  <a:gd name="T8" fmla="*/ 144 w 323"/>
                  <a:gd name="T9" fmla="*/ 367 h 419"/>
                  <a:gd name="T10" fmla="*/ 144 w 323"/>
                  <a:gd name="T11" fmla="*/ 367 h 419"/>
                  <a:gd name="T12" fmla="*/ 222 w 323"/>
                  <a:gd name="T13" fmla="*/ 208 h 419"/>
                  <a:gd name="T14" fmla="*/ 222 w 323"/>
                  <a:gd name="T15" fmla="*/ 208 h 419"/>
                  <a:gd name="T16" fmla="*/ 265 w 323"/>
                  <a:gd name="T17" fmla="*/ 131 h 419"/>
                  <a:gd name="T18" fmla="*/ 265 w 323"/>
                  <a:gd name="T19" fmla="*/ 131 h 419"/>
                  <a:gd name="T20" fmla="*/ 288 w 323"/>
                  <a:gd name="T21" fmla="*/ 92 h 419"/>
                  <a:gd name="T22" fmla="*/ 300 w 323"/>
                  <a:gd name="T23" fmla="*/ 75 h 419"/>
                  <a:gd name="T24" fmla="*/ 305 w 323"/>
                  <a:gd name="T25" fmla="*/ 67 h 419"/>
                  <a:gd name="T26" fmla="*/ 307 w 323"/>
                  <a:gd name="T27" fmla="*/ 64 h 419"/>
                  <a:gd name="T28" fmla="*/ 307 w 323"/>
                  <a:gd name="T29" fmla="*/ 64 h 419"/>
                  <a:gd name="T30" fmla="*/ 319 w 323"/>
                  <a:gd name="T31" fmla="*/ 47 h 419"/>
                  <a:gd name="T32" fmla="*/ 319 w 323"/>
                  <a:gd name="T33" fmla="*/ 47 h 419"/>
                  <a:gd name="T34" fmla="*/ 320 w 323"/>
                  <a:gd name="T35" fmla="*/ 42 h 419"/>
                  <a:gd name="T36" fmla="*/ 321 w 323"/>
                  <a:gd name="T37" fmla="*/ 39 h 419"/>
                  <a:gd name="T38" fmla="*/ 321 w 323"/>
                  <a:gd name="T39" fmla="*/ 39 h 419"/>
                  <a:gd name="T40" fmla="*/ 320 w 323"/>
                  <a:gd name="T41" fmla="*/ 28 h 419"/>
                  <a:gd name="T42" fmla="*/ 320 w 323"/>
                  <a:gd name="T43" fmla="*/ 28 h 419"/>
                  <a:gd name="T44" fmla="*/ 319 w 323"/>
                  <a:gd name="T45" fmla="*/ 22 h 419"/>
                  <a:gd name="T46" fmla="*/ 319 w 323"/>
                  <a:gd name="T47" fmla="*/ 22 h 419"/>
                  <a:gd name="T48" fmla="*/ 314 w 323"/>
                  <a:gd name="T49" fmla="*/ 14 h 419"/>
                  <a:gd name="T50" fmla="*/ 314 w 323"/>
                  <a:gd name="T51" fmla="*/ 14 h 419"/>
                  <a:gd name="T52" fmla="*/ 302 w 323"/>
                  <a:gd name="T53" fmla="*/ 4 h 419"/>
                  <a:gd name="T54" fmla="*/ 302 w 323"/>
                  <a:gd name="T55" fmla="*/ 4 h 419"/>
                  <a:gd name="T56" fmla="*/ 287 w 323"/>
                  <a:gd name="T57" fmla="*/ 1 h 419"/>
                  <a:gd name="T58" fmla="*/ 287 w 323"/>
                  <a:gd name="T59" fmla="*/ 1 h 419"/>
                  <a:gd name="T60" fmla="*/ 271 w 323"/>
                  <a:gd name="T61" fmla="*/ 4 h 419"/>
                  <a:gd name="T62" fmla="*/ 271 w 323"/>
                  <a:gd name="T63" fmla="*/ 4 h 419"/>
                  <a:gd name="T64" fmla="*/ 267 w 323"/>
                  <a:gd name="T65" fmla="*/ 6 h 419"/>
                  <a:gd name="T66" fmla="*/ 267 w 323"/>
                  <a:gd name="T67" fmla="*/ 6 h 419"/>
                  <a:gd name="T68" fmla="*/ 265 w 323"/>
                  <a:gd name="T69" fmla="*/ 7 h 419"/>
                  <a:gd name="T70" fmla="*/ 262 w 323"/>
                  <a:gd name="T71" fmla="*/ 10 h 419"/>
                  <a:gd name="T72" fmla="*/ 262 w 323"/>
                  <a:gd name="T73" fmla="*/ 10 h 419"/>
                  <a:gd name="T74" fmla="*/ 257 w 323"/>
                  <a:gd name="T75" fmla="*/ 13 h 419"/>
                  <a:gd name="T76" fmla="*/ 252 w 323"/>
                  <a:gd name="T77" fmla="*/ 18 h 419"/>
                  <a:gd name="T78" fmla="*/ 243 w 323"/>
                  <a:gd name="T79" fmla="*/ 27 h 419"/>
                  <a:gd name="T80" fmla="*/ 243 w 323"/>
                  <a:gd name="T81" fmla="*/ 27 h 419"/>
                  <a:gd name="T82" fmla="*/ 226 w 323"/>
                  <a:gd name="T83" fmla="*/ 45 h 419"/>
                  <a:gd name="T84" fmla="*/ 226 w 323"/>
                  <a:gd name="T85" fmla="*/ 45 h 419"/>
                  <a:gd name="T86" fmla="*/ 195 w 323"/>
                  <a:gd name="T87" fmla="*/ 79 h 419"/>
                  <a:gd name="T88" fmla="*/ 195 w 323"/>
                  <a:gd name="T89" fmla="*/ 79 h 419"/>
                  <a:gd name="T90" fmla="*/ 135 w 323"/>
                  <a:gd name="T91" fmla="*/ 150 h 419"/>
                  <a:gd name="T92" fmla="*/ 135 w 323"/>
                  <a:gd name="T93" fmla="*/ 150 h 419"/>
                  <a:gd name="T94" fmla="*/ 23 w 323"/>
                  <a:gd name="T95" fmla="*/ 299 h 419"/>
                  <a:gd name="T96" fmla="*/ 23 w 323"/>
                  <a:gd name="T97" fmla="*/ 299 h 419"/>
                  <a:gd name="T98" fmla="*/ 23 w 323"/>
                  <a:gd name="T99" fmla="*/ 299 h 419"/>
                  <a:gd name="T100" fmla="*/ 40 w 323"/>
                  <a:gd name="T101" fmla="*/ 3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3" h="419">
                    <a:moveTo>
                      <a:pt x="40" y="396"/>
                    </a:moveTo>
                    <a:lnTo>
                      <a:pt x="40" y="396"/>
                    </a:lnTo>
                    <a:cubicBezTo>
                      <a:pt x="71" y="418"/>
                      <a:pt x="115" y="411"/>
                      <a:pt x="137" y="379"/>
                    </a:cubicBezTo>
                    <a:lnTo>
                      <a:pt x="137" y="379"/>
                    </a:lnTo>
                    <a:cubicBezTo>
                      <a:pt x="140" y="375"/>
                      <a:pt x="142" y="371"/>
                      <a:pt x="144" y="367"/>
                    </a:cubicBezTo>
                    <a:lnTo>
                      <a:pt x="144" y="367"/>
                    </a:lnTo>
                    <a:cubicBezTo>
                      <a:pt x="168" y="313"/>
                      <a:pt x="194" y="260"/>
                      <a:pt x="222" y="208"/>
                    </a:cubicBezTo>
                    <a:lnTo>
                      <a:pt x="222" y="208"/>
                    </a:lnTo>
                    <a:cubicBezTo>
                      <a:pt x="236" y="182"/>
                      <a:pt x="250" y="156"/>
                      <a:pt x="265" y="131"/>
                    </a:cubicBezTo>
                    <a:lnTo>
                      <a:pt x="265" y="131"/>
                    </a:lnTo>
                    <a:cubicBezTo>
                      <a:pt x="273" y="118"/>
                      <a:pt x="281" y="105"/>
                      <a:pt x="288" y="92"/>
                    </a:cubicBezTo>
                    <a:lnTo>
                      <a:pt x="300" y="75"/>
                    </a:lnTo>
                    <a:lnTo>
                      <a:pt x="305" y="67"/>
                    </a:lnTo>
                    <a:lnTo>
                      <a:pt x="307" y="64"/>
                    </a:lnTo>
                    <a:lnTo>
                      <a:pt x="307" y="64"/>
                    </a:lnTo>
                    <a:cubicBezTo>
                      <a:pt x="313" y="60"/>
                      <a:pt x="317" y="54"/>
                      <a:pt x="319" y="47"/>
                    </a:cubicBezTo>
                    <a:lnTo>
                      <a:pt x="319" y="47"/>
                    </a:lnTo>
                    <a:cubicBezTo>
                      <a:pt x="320" y="45"/>
                      <a:pt x="320" y="44"/>
                      <a:pt x="320" y="42"/>
                    </a:cubicBezTo>
                    <a:lnTo>
                      <a:pt x="321" y="39"/>
                    </a:lnTo>
                    <a:lnTo>
                      <a:pt x="321" y="39"/>
                    </a:lnTo>
                    <a:cubicBezTo>
                      <a:pt x="322" y="36"/>
                      <a:pt x="321" y="32"/>
                      <a:pt x="320" y="28"/>
                    </a:cubicBezTo>
                    <a:lnTo>
                      <a:pt x="320" y="28"/>
                    </a:lnTo>
                    <a:cubicBezTo>
                      <a:pt x="320" y="26"/>
                      <a:pt x="319" y="24"/>
                      <a:pt x="319" y="22"/>
                    </a:cubicBezTo>
                    <a:lnTo>
                      <a:pt x="319" y="22"/>
                    </a:lnTo>
                    <a:cubicBezTo>
                      <a:pt x="317" y="20"/>
                      <a:pt x="317" y="19"/>
                      <a:pt x="314" y="14"/>
                    </a:cubicBezTo>
                    <a:lnTo>
                      <a:pt x="314" y="14"/>
                    </a:lnTo>
                    <a:cubicBezTo>
                      <a:pt x="311" y="11"/>
                      <a:pt x="307" y="7"/>
                      <a:pt x="302" y="4"/>
                    </a:cubicBezTo>
                    <a:lnTo>
                      <a:pt x="302" y="4"/>
                    </a:lnTo>
                    <a:cubicBezTo>
                      <a:pt x="297" y="2"/>
                      <a:pt x="292" y="1"/>
                      <a:pt x="287" y="1"/>
                    </a:cubicBezTo>
                    <a:lnTo>
                      <a:pt x="287" y="1"/>
                    </a:lnTo>
                    <a:cubicBezTo>
                      <a:pt x="282" y="0"/>
                      <a:pt x="276" y="1"/>
                      <a:pt x="271" y="4"/>
                    </a:cubicBezTo>
                    <a:lnTo>
                      <a:pt x="271" y="4"/>
                    </a:lnTo>
                    <a:cubicBezTo>
                      <a:pt x="270" y="4"/>
                      <a:pt x="269" y="5"/>
                      <a:pt x="267" y="6"/>
                    </a:cubicBezTo>
                    <a:lnTo>
                      <a:pt x="267" y="6"/>
                    </a:lnTo>
                    <a:cubicBezTo>
                      <a:pt x="266" y="7"/>
                      <a:pt x="265" y="7"/>
                      <a:pt x="265" y="7"/>
                    </a:cubicBezTo>
                    <a:lnTo>
                      <a:pt x="262" y="10"/>
                    </a:lnTo>
                    <a:lnTo>
                      <a:pt x="262" y="10"/>
                    </a:lnTo>
                    <a:cubicBezTo>
                      <a:pt x="260" y="11"/>
                      <a:pt x="259" y="12"/>
                      <a:pt x="257" y="13"/>
                    </a:cubicBezTo>
                    <a:lnTo>
                      <a:pt x="252" y="18"/>
                    </a:lnTo>
                    <a:lnTo>
                      <a:pt x="243" y="27"/>
                    </a:lnTo>
                    <a:lnTo>
                      <a:pt x="243" y="27"/>
                    </a:lnTo>
                    <a:cubicBezTo>
                      <a:pt x="237" y="33"/>
                      <a:pt x="232" y="39"/>
                      <a:pt x="226" y="45"/>
                    </a:cubicBezTo>
                    <a:lnTo>
                      <a:pt x="226" y="45"/>
                    </a:lnTo>
                    <a:cubicBezTo>
                      <a:pt x="216" y="56"/>
                      <a:pt x="205" y="68"/>
                      <a:pt x="195" y="79"/>
                    </a:cubicBezTo>
                    <a:lnTo>
                      <a:pt x="195" y="79"/>
                    </a:lnTo>
                    <a:cubicBezTo>
                      <a:pt x="174" y="102"/>
                      <a:pt x="155" y="126"/>
                      <a:pt x="135" y="150"/>
                    </a:cubicBezTo>
                    <a:lnTo>
                      <a:pt x="135" y="150"/>
                    </a:lnTo>
                    <a:cubicBezTo>
                      <a:pt x="96" y="198"/>
                      <a:pt x="59" y="247"/>
                      <a:pt x="23" y="299"/>
                    </a:cubicBezTo>
                    <a:lnTo>
                      <a:pt x="23" y="299"/>
                    </a:lnTo>
                    <a:lnTo>
                      <a:pt x="23" y="299"/>
                    </a:lnTo>
                    <a:cubicBezTo>
                      <a:pt x="0" y="330"/>
                      <a:pt x="8" y="374"/>
                      <a:pt x="40" y="39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5" name="Freeform 344">
                <a:extLst>
                  <a:ext uri="{FF2B5EF4-FFF2-40B4-BE49-F238E27FC236}">
                    <a16:creationId xmlns:a16="http://schemas.microsoft.com/office/drawing/2014/main" id="{23791B43-7179-8C46-86E0-CEB53773D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0079" y="6475877"/>
                <a:ext cx="160538" cy="203560"/>
              </a:xfrm>
              <a:custGeom>
                <a:avLst/>
                <a:gdLst>
                  <a:gd name="connsiteX0" fmla="*/ 116245 w 186478"/>
                  <a:gd name="connsiteY0" fmla="*/ 1114 h 236451"/>
                  <a:gd name="connsiteX1" fmla="*/ 147609 w 186478"/>
                  <a:gd name="connsiteY1" fmla="*/ 3718 h 236451"/>
                  <a:gd name="connsiteX2" fmla="*/ 173208 w 186478"/>
                  <a:gd name="connsiteY2" fmla="*/ 142289 h 236451"/>
                  <a:gd name="connsiteX3" fmla="*/ 69498 w 186478"/>
                  <a:gd name="connsiteY3" fmla="*/ 233144 h 236451"/>
                  <a:gd name="connsiteX4" fmla="*/ 26011 w 186478"/>
                  <a:gd name="connsiteY4" fmla="*/ 175052 h 236451"/>
                  <a:gd name="connsiteX5" fmla="*/ 21481 w 186478"/>
                  <a:gd name="connsiteY5" fmla="*/ 136590 h 236451"/>
                  <a:gd name="connsiteX6" fmla="*/ 15875 w 186478"/>
                  <a:gd name="connsiteY6" fmla="*/ 135566 h 236451"/>
                  <a:gd name="connsiteX7" fmla="*/ 1757 w 186478"/>
                  <a:gd name="connsiteY7" fmla="*/ 117826 h 236451"/>
                  <a:gd name="connsiteX8" fmla="*/ 12855 w 186478"/>
                  <a:gd name="connsiteY8" fmla="*/ 83503 h 236451"/>
                  <a:gd name="connsiteX9" fmla="*/ 29095 w 186478"/>
                  <a:gd name="connsiteY9" fmla="*/ 87463 h 236451"/>
                  <a:gd name="connsiteX10" fmla="*/ 29813 w 186478"/>
                  <a:gd name="connsiteY10" fmla="*/ 88545 h 236451"/>
                  <a:gd name="connsiteX11" fmla="*/ 30770 w 186478"/>
                  <a:gd name="connsiteY11" fmla="*/ 84115 h 236451"/>
                  <a:gd name="connsiteX12" fmla="*/ 116245 w 186478"/>
                  <a:gd name="connsiteY12" fmla="*/ 1114 h 23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6478" h="236451">
                    <a:moveTo>
                      <a:pt x="116245" y="1114"/>
                    </a:moveTo>
                    <a:cubicBezTo>
                      <a:pt x="127097" y="-939"/>
                      <a:pt x="137763" y="-204"/>
                      <a:pt x="147609" y="3718"/>
                    </a:cubicBezTo>
                    <a:cubicBezTo>
                      <a:pt x="186993" y="20059"/>
                      <a:pt x="198152" y="82154"/>
                      <a:pt x="173208" y="142289"/>
                    </a:cubicBezTo>
                    <a:cubicBezTo>
                      <a:pt x="148265" y="203077"/>
                      <a:pt x="108881" y="249485"/>
                      <a:pt x="69498" y="233144"/>
                    </a:cubicBezTo>
                    <a:cubicBezTo>
                      <a:pt x="49806" y="224973"/>
                      <a:pt x="33888" y="202750"/>
                      <a:pt x="26011" y="175052"/>
                    </a:cubicBezTo>
                    <a:lnTo>
                      <a:pt x="21481" y="136590"/>
                    </a:lnTo>
                    <a:lnTo>
                      <a:pt x="15875" y="135566"/>
                    </a:lnTo>
                    <a:cubicBezTo>
                      <a:pt x="9591" y="131688"/>
                      <a:pt x="4042" y="125417"/>
                      <a:pt x="1757" y="117826"/>
                    </a:cubicBezTo>
                    <a:cubicBezTo>
                      <a:pt x="-2813" y="102645"/>
                      <a:pt x="1757" y="87463"/>
                      <a:pt x="12855" y="83503"/>
                    </a:cubicBezTo>
                    <a:cubicBezTo>
                      <a:pt x="18078" y="81853"/>
                      <a:pt x="23954" y="83503"/>
                      <a:pt x="29095" y="87463"/>
                    </a:cubicBezTo>
                    <a:lnTo>
                      <a:pt x="29813" y="88545"/>
                    </a:lnTo>
                    <a:lnTo>
                      <a:pt x="30770" y="84115"/>
                    </a:lnTo>
                    <a:cubicBezTo>
                      <a:pt x="49477" y="38524"/>
                      <a:pt x="83692" y="7272"/>
                      <a:pt x="116245" y="11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6" name="Freeform 143">
                <a:extLst>
                  <a:ext uri="{FF2B5EF4-FFF2-40B4-BE49-F238E27FC236}">
                    <a16:creationId xmlns:a16="http://schemas.microsoft.com/office/drawing/2014/main" id="{1A4FFE70-297C-AA44-921D-66F2AE935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3431" y="6686261"/>
                <a:ext cx="133900" cy="136382"/>
              </a:xfrm>
              <a:custGeom>
                <a:avLst/>
                <a:gdLst>
                  <a:gd name="T0" fmla="*/ 121 w 240"/>
                  <a:gd name="T1" fmla="*/ 0 h 243"/>
                  <a:gd name="T2" fmla="*/ 228 w 240"/>
                  <a:gd name="T3" fmla="*/ 58 h 243"/>
                  <a:gd name="T4" fmla="*/ 239 w 240"/>
                  <a:gd name="T5" fmla="*/ 131 h 243"/>
                  <a:gd name="T6" fmla="*/ 141 w 240"/>
                  <a:gd name="T7" fmla="*/ 242 h 243"/>
                  <a:gd name="T8" fmla="*/ 0 w 240"/>
                  <a:gd name="T9" fmla="*/ 106 h 243"/>
                  <a:gd name="T10" fmla="*/ 121 w 240"/>
                  <a:gd name="T1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3">
                    <a:moveTo>
                      <a:pt x="121" y="0"/>
                    </a:moveTo>
                    <a:lnTo>
                      <a:pt x="228" y="58"/>
                    </a:lnTo>
                    <a:lnTo>
                      <a:pt x="239" y="131"/>
                    </a:lnTo>
                    <a:lnTo>
                      <a:pt x="141" y="242"/>
                    </a:lnTo>
                    <a:lnTo>
                      <a:pt x="0" y="106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7" name="Freeform 144">
                <a:extLst>
                  <a:ext uri="{FF2B5EF4-FFF2-40B4-BE49-F238E27FC236}">
                    <a16:creationId xmlns:a16="http://schemas.microsoft.com/office/drawing/2014/main" id="{81F40479-354D-D84D-9981-1372522ED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3023" y="6678823"/>
                <a:ext cx="79349" cy="111583"/>
              </a:xfrm>
              <a:custGeom>
                <a:avLst/>
                <a:gdLst>
                  <a:gd name="T0" fmla="*/ 31 w 139"/>
                  <a:gd name="T1" fmla="*/ 11 h 198"/>
                  <a:gd name="T2" fmla="*/ 31 w 139"/>
                  <a:gd name="T3" fmla="*/ 11 h 198"/>
                  <a:gd name="T4" fmla="*/ 138 w 139"/>
                  <a:gd name="T5" fmla="*/ 69 h 198"/>
                  <a:gd name="T6" fmla="*/ 108 w 139"/>
                  <a:gd name="T7" fmla="*/ 0 h 198"/>
                  <a:gd name="T8" fmla="*/ 31 w 139"/>
                  <a:gd name="T9" fmla="*/ 1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8">
                    <a:moveTo>
                      <a:pt x="31" y="11"/>
                    </a:moveTo>
                    <a:lnTo>
                      <a:pt x="31" y="11"/>
                    </a:lnTo>
                    <a:cubicBezTo>
                      <a:pt x="0" y="64"/>
                      <a:pt x="68" y="197"/>
                      <a:pt x="138" y="69"/>
                    </a:cubicBezTo>
                    <a:lnTo>
                      <a:pt x="108" y="0"/>
                    </a:lnTo>
                    <a:lnTo>
                      <a:pt x="31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8" name="Freeform 347">
                <a:extLst>
                  <a:ext uri="{FF2B5EF4-FFF2-40B4-BE49-F238E27FC236}">
                    <a16:creationId xmlns:a16="http://schemas.microsoft.com/office/drawing/2014/main" id="{D62491F8-CD76-E349-865D-E8D36D682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2625" y="6627650"/>
                <a:ext cx="1203165" cy="725073"/>
              </a:xfrm>
              <a:custGeom>
                <a:avLst/>
                <a:gdLst>
                  <a:gd name="connsiteX0" fmla="*/ 556598 w 1397571"/>
                  <a:gd name="connsiteY0" fmla="*/ 216286 h 842230"/>
                  <a:gd name="connsiteX1" fmla="*/ 568343 w 1397571"/>
                  <a:gd name="connsiteY1" fmla="*/ 223481 h 842230"/>
                  <a:gd name="connsiteX2" fmla="*/ 561818 w 1397571"/>
                  <a:gd name="connsiteY2" fmla="*/ 235254 h 842230"/>
                  <a:gd name="connsiteX3" fmla="*/ 516684 w 1397571"/>
                  <a:gd name="connsiteY3" fmla="*/ 250505 h 842230"/>
                  <a:gd name="connsiteX4" fmla="*/ 494963 w 1397571"/>
                  <a:gd name="connsiteY4" fmla="*/ 323700 h 842230"/>
                  <a:gd name="connsiteX5" fmla="*/ 474764 w 1397571"/>
                  <a:gd name="connsiteY5" fmla="*/ 467332 h 842230"/>
                  <a:gd name="connsiteX6" fmla="*/ 465581 w 1397571"/>
                  <a:gd name="connsiteY6" fmla="*/ 476434 h 842230"/>
                  <a:gd name="connsiteX7" fmla="*/ 464926 w 1397571"/>
                  <a:gd name="connsiteY7" fmla="*/ 476434 h 842230"/>
                  <a:gd name="connsiteX8" fmla="*/ 455743 w 1397571"/>
                  <a:gd name="connsiteY8" fmla="*/ 466032 h 842230"/>
                  <a:gd name="connsiteX9" fmla="*/ 475942 w 1397571"/>
                  <a:gd name="connsiteY9" fmla="*/ 318652 h 842230"/>
                  <a:gd name="connsiteX10" fmla="*/ 494064 w 1397571"/>
                  <a:gd name="connsiteY10" fmla="*/ 258148 h 842230"/>
                  <a:gd name="connsiteX11" fmla="*/ 445675 w 1397571"/>
                  <a:gd name="connsiteY11" fmla="*/ 274499 h 842230"/>
                  <a:gd name="connsiteX12" fmla="*/ 257107 w 1397571"/>
                  <a:gd name="connsiteY12" fmla="*/ 404004 h 842230"/>
                  <a:gd name="connsiteX13" fmla="*/ 133787 w 1397571"/>
                  <a:gd name="connsiteY13" fmla="*/ 604149 h 842230"/>
                  <a:gd name="connsiteX14" fmla="*/ 67886 w 1397571"/>
                  <a:gd name="connsiteY14" fmla="*/ 842230 h 842230"/>
                  <a:gd name="connsiteX15" fmla="*/ 48964 w 1397571"/>
                  <a:gd name="connsiteY15" fmla="*/ 838960 h 842230"/>
                  <a:gd name="connsiteX16" fmla="*/ 116170 w 1397571"/>
                  <a:gd name="connsiteY16" fmla="*/ 596954 h 842230"/>
                  <a:gd name="connsiteX17" fmla="*/ 243405 w 1397571"/>
                  <a:gd name="connsiteY17" fmla="*/ 390923 h 842230"/>
                  <a:gd name="connsiteX18" fmla="*/ 437845 w 1397571"/>
                  <a:gd name="connsiteY18" fmla="*/ 256839 h 842230"/>
                  <a:gd name="connsiteX19" fmla="*/ 556598 w 1397571"/>
                  <a:gd name="connsiteY19" fmla="*/ 216286 h 842230"/>
                  <a:gd name="connsiteX20" fmla="*/ 1241030 w 1397571"/>
                  <a:gd name="connsiteY20" fmla="*/ 72016 h 842230"/>
                  <a:gd name="connsiteX21" fmla="*/ 1254766 w 1397571"/>
                  <a:gd name="connsiteY21" fmla="*/ 72016 h 842230"/>
                  <a:gd name="connsiteX22" fmla="*/ 1254112 w 1397571"/>
                  <a:gd name="connsiteY22" fmla="*/ 85790 h 842230"/>
                  <a:gd name="connsiteX23" fmla="*/ 1207670 w 1397571"/>
                  <a:gd name="connsiteY23" fmla="*/ 126457 h 842230"/>
                  <a:gd name="connsiteX24" fmla="*/ 1040215 w 1397571"/>
                  <a:gd name="connsiteY24" fmla="*/ 235338 h 842230"/>
                  <a:gd name="connsiteX25" fmla="*/ 917240 w 1397571"/>
                  <a:gd name="connsiteY25" fmla="*/ 266166 h 842230"/>
                  <a:gd name="connsiteX26" fmla="*/ 868181 w 1397571"/>
                  <a:gd name="connsiteY26" fmla="*/ 258295 h 842230"/>
                  <a:gd name="connsiteX27" fmla="*/ 794920 w 1397571"/>
                  <a:gd name="connsiteY27" fmla="*/ 203199 h 842230"/>
                  <a:gd name="connsiteX28" fmla="*/ 777258 w 1397571"/>
                  <a:gd name="connsiteY28" fmla="*/ 161220 h 842230"/>
                  <a:gd name="connsiteX29" fmla="*/ 741282 w 1397571"/>
                  <a:gd name="connsiteY29" fmla="*/ 96285 h 842230"/>
                  <a:gd name="connsiteX30" fmla="*/ 741282 w 1397571"/>
                  <a:gd name="connsiteY30" fmla="*/ 82510 h 842230"/>
                  <a:gd name="connsiteX31" fmla="*/ 755018 w 1397571"/>
                  <a:gd name="connsiteY31" fmla="*/ 82510 h 842230"/>
                  <a:gd name="connsiteX32" fmla="*/ 796228 w 1397571"/>
                  <a:gd name="connsiteY32" fmla="*/ 155973 h 842230"/>
                  <a:gd name="connsiteX33" fmla="*/ 811273 w 1397571"/>
                  <a:gd name="connsiteY33" fmla="*/ 191392 h 842230"/>
                  <a:gd name="connsiteX34" fmla="*/ 874068 w 1397571"/>
                  <a:gd name="connsiteY34" fmla="*/ 239930 h 842230"/>
                  <a:gd name="connsiteX35" fmla="*/ 1032365 w 1397571"/>
                  <a:gd name="connsiteY35" fmla="*/ 217629 h 842230"/>
                  <a:gd name="connsiteX36" fmla="*/ 1195895 w 1397571"/>
                  <a:gd name="connsiteY36" fmla="*/ 111371 h 842230"/>
                  <a:gd name="connsiteX37" fmla="*/ 1241030 w 1397571"/>
                  <a:gd name="connsiteY37" fmla="*/ 72016 h 842230"/>
                  <a:gd name="connsiteX38" fmla="*/ 605575 w 1397571"/>
                  <a:gd name="connsiteY38" fmla="*/ 69385 h 842230"/>
                  <a:gd name="connsiteX39" fmla="*/ 617308 w 1397571"/>
                  <a:gd name="connsiteY39" fmla="*/ 76563 h 842230"/>
                  <a:gd name="connsiteX40" fmla="*/ 610138 w 1397571"/>
                  <a:gd name="connsiteY40" fmla="*/ 88308 h 842230"/>
                  <a:gd name="connsiteX41" fmla="*/ 396981 w 1397571"/>
                  <a:gd name="connsiteY41" fmla="*/ 169872 h 842230"/>
                  <a:gd name="connsiteX42" fmla="*/ 188387 w 1397571"/>
                  <a:gd name="connsiteY42" fmla="*/ 340830 h 842230"/>
                  <a:gd name="connsiteX43" fmla="*/ 67793 w 1397571"/>
                  <a:gd name="connsiteY43" fmla="*/ 576387 h 842230"/>
                  <a:gd name="connsiteX44" fmla="*/ 18904 w 1397571"/>
                  <a:gd name="connsiteY44" fmla="*/ 830214 h 842230"/>
                  <a:gd name="connsiteX45" fmla="*/ 9778 w 1397571"/>
                  <a:gd name="connsiteY45" fmla="*/ 839349 h 842230"/>
                  <a:gd name="connsiteX46" fmla="*/ 8474 w 1397571"/>
                  <a:gd name="connsiteY46" fmla="*/ 839349 h 842230"/>
                  <a:gd name="connsiteX47" fmla="*/ 0 w 1397571"/>
                  <a:gd name="connsiteY47" fmla="*/ 828256 h 842230"/>
                  <a:gd name="connsiteX48" fmla="*/ 49541 w 1397571"/>
                  <a:gd name="connsiteY48" fmla="*/ 570514 h 842230"/>
                  <a:gd name="connsiteX49" fmla="*/ 173394 w 1397571"/>
                  <a:gd name="connsiteY49" fmla="*/ 328432 h 842230"/>
                  <a:gd name="connsiteX50" fmla="*/ 387855 w 1397571"/>
                  <a:gd name="connsiteY50" fmla="*/ 152907 h 842230"/>
                  <a:gd name="connsiteX51" fmla="*/ 605575 w 1397571"/>
                  <a:gd name="connsiteY51" fmla="*/ 69385 h 842230"/>
                  <a:gd name="connsiteX52" fmla="*/ 732923 w 1397571"/>
                  <a:gd name="connsiteY52" fmla="*/ 18238 h 842230"/>
                  <a:gd name="connsiteX53" fmla="*/ 745164 w 1397571"/>
                  <a:gd name="connsiteY53" fmla="*/ 22910 h 842230"/>
                  <a:gd name="connsiteX54" fmla="*/ 768357 w 1397571"/>
                  <a:gd name="connsiteY54" fmla="*/ 51609 h 842230"/>
                  <a:gd name="connsiteX55" fmla="*/ 770934 w 1397571"/>
                  <a:gd name="connsiteY55" fmla="*/ 65624 h 842230"/>
                  <a:gd name="connsiteX56" fmla="*/ 763203 w 1397571"/>
                  <a:gd name="connsiteY56" fmla="*/ 70296 h 842230"/>
                  <a:gd name="connsiteX57" fmla="*/ 758049 w 1397571"/>
                  <a:gd name="connsiteY57" fmla="*/ 68294 h 842230"/>
                  <a:gd name="connsiteX58" fmla="*/ 727769 w 1397571"/>
                  <a:gd name="connsiteY58" fmla="*/ 31587 h 842230"/>
                  <a:gd name="connsiteX59" fmla="*/ 732923 w 1397571"/>
                  <a:gd name="connsiteY59" fmla="*/ 18238 h 842230"/>
                  <a:gd name="connsiteX60" fmla="*/ 1393284 w 1397571"/>
                  <a:gd name="connsiteY60" fmla="*/ 1568 h 842230"/>
                  <a:gd name="connsiteX61" fmla="*/ 1395247 w 1397571"/>
                  <a:gd name="connsiteY61" fmla="*/ 15294 h 842230"/>
                  <a:gd name="connsiteX62" fmla="*/ 1257220 w 1397571"/>
                  <a:gd name="connsiteY62" fmla="*/ 178043 h 842230"/>
                  <a:gd name="connsiteX63" fmla="*/ 1084523 w 1397571"/>
                  <a:gd name="connsiteY63" fmla="*/ 315954 h 842230"/>
                  <a:gd name="connsiteX64" fmla="*/ 1043966 w 1397571"/>
                  <a:gd name="connsiteY64" fmla="*/ 337523 h 842230"/>
                  <a:gd name="connsiteX65" fmla="*/ 1039387 w 1397571"/>
                  <a:gd name="connsiteY65" fmla="*/ 338177 h 842230"/>
                  <a:gd name="connsiteX66" fmla="*/ 1030883 w 1397571"/>
                  <a:gd name="connsiteY66" fmla="*/ 332948 h 842230"/>
                  <a:gd name="connsiteX67" fmla="*/ 1035462 w 1397571"/>
                  <a:gd name="connsiteY67" fmla="*/ 319876 h 842230"/>
                  <a:gd name="connsiteX68" fmla="*/ 1074057 w 1397571"/>
                  <a:gd name="connsiteY68" fmla="*/ 299614 h 842230"/>
                  <a:gd name="connsiteX69" fmla="*/ 1243483 w 1397571"/>
                  <a:gd name="connsiteY69" fmla="*/ 164317 h 842230"/>
                  <a:gd name="connsiteX70" fmla="*/ 1380201 w 1397571"/>
                  <a:gd name="connsiteY70" fmla="*/ 3529 h 842230"/>
                  <a:gd name="connsiteX71" fmla="*/ 1393284 w 1397571"/>
                  <a:gd name="connsiteY71" fmla="*/ 1568 h 8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97571" h="842230">
                    <a:moveTo>
                      <a:pt x="556598" y="216286"/>
                    </a:moveTo>
                    <a:cubicBezTo>
                      <a:pt x="561818" y="214978"/>
                      <a:pt x="567038" y="218249"/>
                      <a:pt x="568343" y="223481"/>
                    </a:cubicBezTo>
                    <a:cubicBezTo>
                      <a:pt x="569647" y="228714"/>
                      <a:pt x="566385" y="233946"/>
                      <a:pt x="561818" y="235254"/>
                    </a:cubicBezTo>
                    <a:lnTo>
                      <a:pt x="516684" y="250505"/>
                    </a:lnTo>
                    <a:lnTo>
                      <a:pt x="494963" y="323700"/>
                    </a:lnTo>
                    <a:cubicBezTo>
                      <a:pt x="476977" y="401383"/>
                      <a:pt x="474764" y="466357"/>
                      <a:pt x="474764" y="467332"/>
                    </a:cubicBezTo>
                    <a:cubicBezTo>
                      <a:pt x="474764" y="471883"/>
                      <a:pt x="470173" y="476434"/>
                      <a:pt x="465581" y="476434"/>
                    </a:cubicBezTo>
                    <a:lnTo>
                      <a:pt x="464926" y="476434"/>
                    </a:lnTo>
                    <a:cubicBezTo>
                      <a:pt x="459678" y="476434"/>
                      <a:pt x="455087" y="471233"/>
                      <a:pt x="455743" y="466032"/>
                    </a:cubicBezTo>
                    <a:cubicBezTo>
                      <a:pt x="455743" y="462618"/>
                      <a:pt x="457587" y="397401"/>
                      <a:pt x="475942" y="318652"/>
                    </a:cubicBezTo>
                    <a:lnTo>
                      <a:pt x="494064" y="258148"/>
                    </a:lnTo>
                    <a:lnTo>
                      <a:pt x="445675" y="274499"/>
                    </a:lnTo>
                    <a:cubicBezTo>
                      <a:pt x="369334" y="307202"/>
                      <a:pt x="306043" y="351025"/>
                      <a:pt x="257107" y="404004"/>
                    </a:cubicBezTo>
                    <a:cubicBezTo>
                      <a:pt x="206866" y="458292"/>
                      <a:pt x="165759" y="525007"/>
                      <a:pt x="133787" y="604149"/>
                    </a:cubicBezTo>
                    <a:cubicBezTo>
                      <a:pt x="106383" y="672172"/>
                      <a:pt x="84851" y="750006"/>
                      <a:pt x="67886" y="842230"/>
                    </a:cubicBezTo>
                    <a:lnTo>
                      <a:pt x="48964" y="838960"/>
                    </a:lnTo>
                    <a:cubicBezTo>
                      <a:pt x="65929" y="745428"/>
                      <a:pt x="88113" y="666940"/>
                      <a:pt x="116170" y="596954"/>
                    </a:cubicBezTo>
                    <a:cubicBezTo>
                      <a:pt x="148794" y="515850"/>
                      <a:pt x="191206" y="446519"/>
                      <a:pt x="243405" y="390923"/>
                    </a:cubicBezTo>
                    <a:cubicBezTo>
                      <a:pt x="293646" y="335981"/>
                      <a:pt x="358895" y="290850"/>
                      <a:pt x="437845" y="256839"/>
                    </a:cubicBezTo>
                    <a:cubicBezTo>
                      <a:pt x="474385" y="241141"/>
                      <a:pt x="514186" y="227406"/>
                      <a:pt x="556598" y="216286"/>
                    </a:cubicBezTo>
                    <a:close/>
                    <a:moveTo>
                      <a:pt x="1241030" y="72016"/>
                    </a:moveTo>
                    <a:cubicBezTo>
                      <a:pt x="1244954" y="68080"/>
                      <a:pt x="1250842" y="68736"/>
                      <a:pt x="1254766" y="72016"/>
                    </a:cubicBezTo>
                    <a:cubicBezTo>
                      <a:pt x="1258037" y="76607"/>
                      <a:pt x="1258037" y="82510"/>
                      <a:pt x="1254112" y="85790"/>
                    </a:cubicBezTo>
                    <a:cubicBezTo>
                      <a:pt x="1238413" y="100220"/>
                      <a:pt x="1223368" y="113338"/>
                      <a:pt x="1207670" y="126457"/>
                    </a:cubicBezTo>
                    <a:cubicBezTo>
                      <a:pt x="1148145" y="175650"/>
                      <a:pt x="1093199" y="211070"/>
                      <a:pt x="1040215" y="235338"/>
                    </a:cubicBezTo>
                    <a:cubicBezTo>
                      <a:pt x="1012088" y="247801"/>
                      <a:pt x="964337" y="266166"/>
                      <a:pt x="917240" y="266166"/>
                    </a:cubicBezTo>
                    <a:cubicBezTo>
                      <a:pt x="900233" y="266166"/>
                      <a:pt x="883880" y="263543"/>
                      <a:pt x="868181" y="258295"/>
                    </a:cubicBezTo>
                    <a:cubicBezTo>
                      <a:pt x="840054" y="249113"/>
                      <a:pt x="814543" y="230091"/>
                      <a:pt x="794920" y="203199"/>
                    </a:cubicBezTo>
                    <a:cubicBezTo>
                      <a:pt x="784454" y="188113"/>
                      <a:pt x="780529" y="174338"/>
                      <a:pt x="777258" y="161220"/>
                    </a:cubicBezTo>
                    <a:cubicBezTo>
                      <a:pt x="772680" y="142199"/>
                      <a:pt x="767447" y="123177"/>
                      <a:pt x="741282" y="96285"/>
                    </a:cubicBezTo>
                    <a:cubicBezTo>
                      <a:pt x="737357" y="92349"/>
                      <a:pt x="737357" y="85790"/>
                      <a:pt x="741282" y="82510"/>
                    </a:cubicBezTo>
                    <a:cubicBezTo>
                      <a:pt x="745206" y="78575"/>
                      <a:pt x="751094" y="78575"/>
                      <a:pt x="755018" y="82510"/>
                    </a:cubicBezTo>
                    <a:cubicBezTo>
                      <a:pt x="785108" y="112682"/>
                      <a:pt x="790995" y="135639"/>
                      <a:pt x="796228" y="155973"/>
                    </a:cubicBezTo>
                    <a:cubicBezTo>
                      <a:pt x="799498" y="168435"/>
                      <a:pt x="802115" y="179586"/>
                      <a:pt x="811273" y="191392"/>
                    </a:cubicBezTo>
                    <a:cubicBezTo>
                      <a:pt x="827626" y="215661"/>
                      <a:pt x="849212" y="232059"/>
                      <a:pt x="874068" y="239930"/>
                    </a:cubicBezTo>
                    <a:cubicBezTo>
                      <a:pt x="913315" y="253704"/>
                      <a:pt x="971532" y="245177"/>
                      <a:pt x="1032365" y="217629"/>
                    </a:cubicBezTo>
                    <a:cubicBezTo>
                      <a:pt x="1084041" y="194016"/>
                      <a:pt x="1137025" y="159252"/>
                      <a:pt x="1195895" y="111371"/>
                    </a:cubicBezTo>
                    <a:cubicBezTo>
                      <a:pt x="1210286" y="98908"/>
                      <a:pt x="1225985" y="85134"/>
                      <a:pt x="1241030" y="72016"/>
                    </a:cubicBezTo>
                    <a:close/>
                    <a:moveTo>
                      <a:pt x="605575" y="69385"/>
                    </a:moveTo>
                    <a:cubicBezTo>
                      <a:pt x="610790" y="68080"/>
                      <a:pt x="616005" y="71343"/>
                      <a:pt x="617308" y="76563"/>
                    </a:cubicBezTo>
                    <a:cubicBezTo>
                      <a:pt x="618612" y="81783"/>
                      <a:pt x="615353" y="87003"/>
                      <a:pt x="610138" y="88308"/>
                    </a:cubicBezTo>
                    <a:cubicBezTo>
                      <a:pt x="529308" y="109841"/>
                      <a:pt x="459559" y="136594"/>
                      <a:pt x="396981" y="169872"/>
                    </a:cubicBezTo>
                    <a:cubicBezTo>
                      <a:pt x="312239" y="215548"/>
                      <a:pt x="239883" y="274274"/>
                      <a:pt x="188387" y="340830"/>
                    </a:cubicBezTo>
                    <a:cubicBezTo>
                      <a:pt x="136890" y="406734"/>
                      <a:pt x="96475" y="485688"/>
                      <a:pt x="67793" y="576387"/>
                    </a:cubicBezTo>
                    <a:cubicBezTo>
                      <a:pt x="44326" y="650773"/>
                      <a:pt x="28682" y="733642"/>
                      <a:pt x="18904" y="830214"/>
                    </a:cubicBezTo>
                    <a:cubicBezTo>
                      <a:pt x="18904" y="835434"/>
                      <a:pt x="14341" y="839349"/>
                      <a:pt x="9778" y="839349"/>
                    </a:cubicBezTo>
                    <a:cubicBezTo>
                      <a:pt x="9126" y="839349"/>
                      <a:pt x="8474" y="839349"/>
                      <a:pt x="8474" y="839349"/>
                    </a:cubicBezTo>
                    <a:cubicBezTo>
                      <a:pt x="3259" y="838696"/>
                      <a:pt x="0" y="833476"/>
                      <a:pt x="0" y="828256"/>
                    </a:cubicBezTo>
                    <a:cubicBezTo>
                      <a:pt x="9778" y="730379"/>
                      <a:pt x="25422" y="646205"/>
                      <a:pt x="49541" y="570514"/>
                    </a:cubicBezTo>
                    <a:cubicBezTo>
                      <a:pt x="78223" y="477857"/>
                      <a:pt x="119942" y="396293"/>
                      <a:pt x="173394" y="328432"/>
                    </a:cubicBezTo>
                    <a:cubicBezTo>
                      <a:pt x="226846" y="259919"/>
                      <a:pt x="301158" y="199235"/>
                      <a:pt x="387855" y="152907"/>
                    </a:cubicBezTo>
                    <a:cubicBezTo>
                      <a:pt x="451737" y="118324"/>
                      <a:pt x="522789" y="91571"/>
                      <a:pt x="605575" y="69385"/>
                    </a:cubicBezTo>
                    <a:close/>
                    <a:moveTo>
                      <a:pt x="732923" y="18238"/>
                    </a:moveTo>
                    <a:cubicBezTo>
                      <a:pt x="736788" y="16236"/>
                      <a:pt x="742587" y="18238"/>
                      <a:pt x="745164" y="22910"/>
                    </a:cubicBezTo>
                    <a:cubicBezTo>
                      <a:pt x="751607" y="36258"/>
                      <a:pt x="759338" y="45602"/>
                      <a:pt x="768357" y="51609"/>
                    </a:cubicBezTo>
                    <a:cubicBezTo>
                      <a:pt x="772867" y="54946"/>
                      <a:pt x="774156" y="60952"/>
                      <a:pt x="770934" y="65624"/>
                    </a:cubicBezTo>
                    <a:cubicBezTo>
                      <a:pt x="769002" y="68294"/>
                      <a:pt x="766425" y="70296"/>
                      <a:pt x="763203" y="70296"/>
                    </a:cubicBezTo>
                    <a:cubicBezTo>
                      <a:pt x="761270" y="70296"/>
                      <a:pt x="759982" y="69628"/>
                      <a:pt x="758049" y="68294"/>
                    </a:cubicBezTo>
                    <a:cubicBezTo>
                      <a:pt x="746452" y="60952"/>
                      <a:pt x="736144" y="47604"/>
                      <a:pt x="727769" y="31587"/>
                    </a:cubicBezTo>
                    <a:cubicBezTo>
                      <a:pt x="725836" y="26247"/>
                      <a:pt x="727769" y="20908"/>
                      <a:pt x="732923" y="18238"/>
                    </a:cubicBezTo>
                    <a:close/>
                    <a:moveTo>
                      <a:pt x="1393284" y="1568"/>
                    </a:moveTo>
                    <a:cubicBezTo>
                      <a:pt x="1397864" y="4836"/>
                      <a:pt x="1399172" y="11372"/>
                      <a:pt x="1395247" y="15294"/>
                    </a:cubicBezTo>
                    <a:cubicBezTo>
                      <a:pt x="1349456" y="77387"/>
                      <a:pt x="1304319" y="130983"/>
                      <a:pt x="1257220" y="178043"/>
                    </a:cubicBezTo>
                    <a:cubicBezTo>
                      <a:pt x="1197038" y="238175"/>
                      <a:pt x="1142089" y="281966"/>
                      <a:pt x="1084523" y="315954"/>
                    </a:cubicBezTo>
                    <a:cubicBezTo>
                      <a:pt x="1070132" y="323797"/>
                      <a:pt x="1057049" y="330987"/>
                      <a:pt x="1043966" y="337523"/>
                    </a:cubicBezTo>
                    <a:cubicBezTo>
                      <a:pt x="1042003" y="337523"/>
                      <a:pt x="1040695" y="338177"/>
                      <a:pt x="1039387" y="338177"/>
                    </a:cubicBezTo>
                    <a:cubicBezTo>
                      <a:pt x="1036116" y="338177"/>
                      <a:pt x="1032191" y="336216"/>
                      <a:pt x="1030883" y="332948"/>
                    </a:cubicBezTo>
                    <a:cubicBezTo>
                      <a:pt x="1028266" y="327719"/>
                      <a:pt x="1030883" y="321836"/>
                      <a:pt x="1035462" y="319876"/>
                    </a:cubicBezTo>
                    <a:cubicBezTo>
                      <a:pt x="1047891" y="313340"/>
                      <a:pt x="1060974" y="306803"/>
                      <a:pt x="1074057" y="299614"/>
                    </a:cubicBezTo>
                    <a:cubicBezTo>
                      <a:pt x="1130968" y="266280"/>
                      <a:pt x="1183955" y="223795"/>
                      <a:pt x="1243483" y="164317"/>
                    </a:cubicBezTo>
                    <a:cubicBezTo>
                      <a:pt x="1289928" y="117911"/>
                      <a:pt x="1334410" y="64969"/>
                      <a:pt x="1380201" y="3529"/>
                    </a:cubicBezTo>
                    <a:cubicBezTo>
                      <a:pt x="1383472" y="-393"/>
                      <a:pt x="1389360" y="-1046"/>
                      <a:pt x="1393284" y="156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9" name="Freeform 148">
                <a:extLst>
                  <a:ext uri="{FF2B5EF4-FFF2-40B4-BE49-F238E27FC236}">
                    <a16:creationId xmlns:a16="http://schemas.microsoft.com/office/drawing/2014/main" id="{553004E5-5CED-5548-9136-CE950673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7701" y="7296253"/>
                <a:ext cx="327313" cy="1180310"/>
              </a:xfrm>
              <a:custGeom>
                <a:avLst/>
                <a:gdLst>
                  <a:gd name="T0" fmla="*/ 565 w 582"/>
                  <a:gd name="T1" fmla="*/ 2096 h 2097"/>
                  <a:gd name="T2" fmla="*/ 565 w 582"/>
                  <a:gd name="T3" fmla="*/ 2096 h 2097"/>
                  <a:gd name="T4" fmla="*/ 550 w 582"/>
                  <a:gd name="T5" fmla="*/ 2084 h 2097"/>
                  <a:gd name="T6" fmla="*/ 550 w 582"/>
                  <a:gd name="T7" fmla="*/ 2084 h 2097"/>
                  <a:gd name="T8" fmla="*/ 441 w 582"/>
                  <a:gd name="T9" fmla="*/ 1557 h 2097"/>
                  <a:gd name="T10" fmla="*/ 441 w 582"/>
                  <a:gd name="T11" fmla="*/ 1557 h 2097"/>
                  <a:gd name="T12" fmla="*/ 422 w 582"/>
                  <a:gd name="T13" fmla="*/ 810 h 2097"/>
                  <a:gd name="T14" fmla="*/ 422 w 582"/>
                  <a:gd name="T15" fmla="*/ 810 h 2097"/>
                  <a:gd name="T16" fmla="*/ 1 w 582"/>
                  <a:gd name="T17" fmla="*/ 18 h 2097"/>
                  <a:gd name="T18" fmla="*/ 1 w 582"/>
                  <a:gd name="T19" fmla="*/ 18 h 2097"/>
                  <a:gd name="T20" fmla="*/ 13 w 582"/>
                  <a:gd name="T21" fmla="*/ 1 h 2097"/>
                  <a:gd name="T22" fmla="*/ 13 w 582"/>
                  <a:gd name="T23" fmla="*/ 1 h 2097"/>
                  <a:gd name="T24" fmla="*/ 31 w 582"/>
                  <a:gd name="T25" fmla="*/ 14 h 2097"/>
                  <a:gd name="T26" fmla="*/ 31 w 582"/>
                  <a:gd name="T27" fmla="*/ 14 h 2097"/>
                  <a:gd name="T28" fmla="*/ 453 w 582"/>
                  <a:gd name="T29" fmla="*/ 800 h 2097"/>
                  <a:gd name="T30" fmla="*/ 453 w 582"/>
                  <a:gd name="T31" fmla="*/ 800 h 2097"/>
                  <a:gd name="T32" fmla="*/ 452 w 582"/>
                  <a:gd name="T33" fmla="*/ 822 h 2097"/>
                  <a:gd name="T34" fmla="*/ 452 w 582"/>
                  <a:gd name="T35" fmla="*/ 822 h 2097"/>
                  <a:gd name="T36" fmla="*/ 470 w 582"/>
                  <a:gd name="T37" fmla="*/ 1551 h 2097"/>
                  <a:gd name="T38" fmla="*/ 470 w 582"/>
                  <a:gd name="T39" fmla="*/ 1551 h 2097"/>
                  <a:gd name="T40" fmla="*/ 579 w 582"/>
                  <a:gd name="T41" fmla="*/ 2079 h 2097"/>
                  <a:gd name="T42" fmla="*/ 579 w 582"/>
                  <a:gd name="T43" fmla="*/ 2079 h 2097"/>
                  <a:gd name="T44" fmla="*/ 567 w 582"/>
                  <a:gd name="T45" fmla="*/ 2096 h 2097"/>
                  <a:gd name="T46" fmla="*/ 567 w 582"/>
                  <a:gd name="T47" fmla="*/ 2096 h 2097"/>
                  <a:gd name="T48" fmla="*/ 565 w 582"/>
                  <a:gd name="T49" fmla="*/ 2096 h 2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2" h="2097">
                    <a:moveTo>
                      <a:pt x="565" y="2096"/>
                    </a:moveTo>
                    <a:lnTo>
                      <a:pt x="565" y="2096"/>
                    </a:lnTo>
                    <a:cubicBezTo>
                      <a:pt x="558" y="2096"/>
                      <a:pt x="551" y="2092"/>
                      <a:pt x="550" y="2084"/>
                    </a:cubicBezTo>
                    <a:lnTo>
                      <a:pt x="550" y="2084"/>
                    </a:lnTo>
                    <a:cubicBezTo>
                      <a:pt x="514" y="1883"/>
                      <a:pt x="475" y="1710"/>
                      <a:pt x="441" y="1557"/>
                    </a:cubicBezTo>
                    <a:lnTo>
                      <a:pt x="441" y="1557"/>
                    </a:lnTo>
                    <a:cubicBezTo>
                      <a:pt x="355" y="1172"/>
                      <a:pt x="302" y="934"/>
                      <a:pt x="422" y="810"/>
                    </a:cubicBezTo>
                    <a:lnTo>
                      <a:pt x="422" y="810"/>
                    </a:lnTo>
                    <a:cubicBezTo>
                      <a:pt x="364" y="743"/>
                      <a:pt x="55" y="375"/>
                      <a:pt x="1" y="18"/>
                    </a:cubicBezTo>
                    <a:lnTo>
                      <a:pt x="1" y="18"/>
                    </a:lnTo>
                    <a:cubicBezTo>
                      <a:pt x="0" y="10"/>
                      <a:pt x="5" y="2"/>
                      <a:pt x="13" y="1"/>
                    </a:cubicBezTo>
                    <a:lnTo>
                      <a:pt x="13" y="1"/>
                    </a:lnTo>
                    <a:cubicBezTo>
                      <a:pt x="22" y="0"/>
                      <a:pt x="29" y="5"/>
                      <a:pt x="31" y="14"/>
                    </a:cubicBezTo>
                    <a:lnTo>
                      <a:pt x="31" y="14"/>
                    </a:lnTo>
                    <a:cubicBezTo>
                      <a:pt x="88" y="397"/>
                      <a:pt x="450" y="796"/>
                      <a:pt x="453" y="800"/>
                    </a:cubicBezTo>
                    <a:lnTo>
                      <a:pt x="453" y="800"/>
                    </a:lnTo>
                    <a:cubicBezTo>
                      <a:pt x="459" y="806"/>
                      <a:pt x="459" y="816"/>
                      <a:pt x="452" y="822"/>
                    </a:cubicBezTo>
                    <a:lnTo>
                      <a:pt x="452" y="822"/>
                    </a:lnTo>
                    <a:cubicBezTo>
                      <a:pt x="332" y="932"/>
                      <a:pt x="384" y="1165"/>
                      <a:pt x="470" y="1551"/>
                    </a:cubicBezTo>
                    <a:lnTo>
                      <a:pt x="470" y="1551"/>
                    </a:lnTo>
                    <a:cubicBezTo>
                      <a:pt x="504" y="1703"/>
                      <a:pt x="543" y="1877"/>
                      <a:pt x="579" y="2079"/>
                    </a:cubicBezTo>
                    <a:lnTo>
                      <a:pt x="579" y="2079"/>
                    </a:lnTo>
                    <a:cubicBezTo>
                      <a:pt x="581" y="2087"/>
                      <a:pt x="576" y="2094"/>
                      <a:pt x="567" y="2096"/>
                    </a:cubicBezTo>
                    <a:lnTo>
                      <a:pt x="567" y="2096"/>
                    </a:lnTo>
                    <a:cubicBezTo>
                      <a:pt x="567" y="2096"/>
                      <a:pt x="566" y="2096"/>
                      <a:pt x="565" y="2096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06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11F95A-60D7-FE45-82C8-CD04BDEB8A9B}"/>
              </a:ext>
            </a:extLst>
          </p:cNvPr>
          <p:cNvGrpSpPr/>
          <p:nvPr/>
        </p:nvGrpSpPr>
        <p:grpSpPr>
          <a:xfrm>
            <a:off x="1850734" y="602898"/>
            <a:ext cx="21785120" cy="11962459"/>
            <a:chOff x="1850734" y="602898"/>
            <a:chExt cx="21785120" cy="1196245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36CEFC-253A-A049-BE01-80BFBD8F9816}"/>
                </a:ext>
              </a:extLst>
            </p:cNvPr>
            <p:cNvSpPr txBox="1"/>
            <p:nvPr/>
          </p:nvSpPr>
          <p:spPr>
            <a:xfrm>
              <a:off x="6342073" y="688572"/>
              <a:ext cx="107538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MONITORING A CLUB PLAN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398CCA-5C1F-9747-A6AF-0715335B772B}"/>
                </a:ext>
              </a:extLst>
            </p:cNvPr>
            <p:cNvSpPr txBox="1"/>
            <p:nvPr/>
          </p:nvSpPr>
          <p:spPr>
            <a:xfrm>
              <a:off x="1850734" y="3577175"/>
              <a:ext cx="18343483" cy="590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Follow-up analysis of activities.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Repeat? Change? Eliminate?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Arrange for publicity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various media outlets.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Follow up on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potential recruits</a:t>
              </a: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 typeface="Wingdings" pitchFamily="2" charset="2"/>
                <a:buChar char="Ø"/>
              </a:pPr>
              <a:endParaRPr lang="en-US" dirty="0">
                <a:solidFill>
                  <a:schemeClr val="tx2"/>
                </a:solidFill>
              </a:endParaRPr>
            </a:p>
            <a:p>
              <a:pPr marL="571500" indent="-571500">
                <a:buFont typeface="Wingdings" pitchFamily="2" charset="2"/>
                <a:buChar char="Ø"/>
              </a:pPr>
              <a:endParaRPr lang="en-US" dirty="0">
                <a:solidFill>
                  <a:schemeClr val="tx2"/>
                </a:solidFill>
              </a:endParaRPr>
            </a:p>
            <a:p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50" name="Picture 249" descr="A close up of a sign&#10;&#10;Description automatically generated">
              <a:extLst>
                <a:ext uri="{FF2B5EF4-FFF2-40B4-BE49-F238E27FC236}">
                  <a16:creationId xmlns:a16="http://schemas.microsoft.com/office/drawing/2014/main" id="{3D14A68E-457D-3344-957C-589888A7C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D87975D5-6EB6-B143-9331-28D3337B0618}"/>
                </a:ext>
              </a:extLst>
            </p:cNvPr>
            <p:cNvGrpSpPr/>
            <p:nvPr/>
          </p:nvGrpSpPr>
          <p:grpSpPr>
            <a:xfrm>
              <a:off x="12188825" y="5617029"/>
              <a:ext cx="10998898" cy="6948328"/>
              <a:chOff x="6730653" y="1598570"/>
              <a:chExt cx="12287371" cy="8505532"/>
            </a:xfrm>
          </p:grpSpPr>
          <p:sp>
            <p:nvSpPr>
              <p:cNvPr id="252" name="Freeform 1">
                <a:extLst>
                  <a:ext uri="{FF2B5EF4-FFF2-40B4-BE49-F238E27FC236}">
                    <a16:creationId xmlns:a16="http://schemas.microsoft.com/office/drawing/2014/main" id="{0DC35884-A56E-C245-A730-D50D42F9D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6468" y="5230630"/>
                <a:ext cx="2312884" cy="1336460"/>
              </a:xfrm>
              <a:custGeom>
                <a:avLst/>
                <a:gdLst>
                  <a:gd name="T0" fmla="*/ 81 w 3541"/>
                  <a:gd name="T1" fmla="*/ 521 h 2044"/>
                  <a:gd name="T2" fmla="*/ 902 w 3541"/>
                  <a:gd name="T3" fmla="*/ 47 h 2044"/>
                  <a:gd name="T4" fmla="*/ 902 w 3541"/>
                  <a:gd name="T5" fmla="*/ 47 h 2044"/>
                  <a:gd name="T6" fmla="*/ 1194 w 3541"/>
                  <a:gd name="T7" fmla="*/ 47 h 2044"/>
                  <a:gd name="T8" fmla="*/ 3460 w 3541"/>
                  <a:gd name="T9" fmla="*/ 1354 h 2044"/>
                  <a:gd name="T10" fmla="*/ 3460 w 3541"/>
                  <a:gd name="T11" fmla="*/ 1354 h 2044"/>
                  <a:gd name="T12" fmla="*/ 3460 w 3541"/>
                  <a:gd name="T13" fmla="*/ 1523 h 2044"/>
                  <a:gd name="T14" fmla="*/ 2639 w 3541"/>
                  <a:gd name="T15" fmla="*/ 1997 h 2044"/>
                  <a:gd name="T16" fmla="*/ 2639 w 3541"/>
                  <a:gd name="T17" fmla="*/ 1997 h 2044"/>
                  <a:gd name="T18" fmla="*/ 2347 w 3541"/>
                  <a:gd name="T19" fmla="*/ 1997 h 2044"/>
                  <a:gd name="T20" fmla="*/ 81 w 3541"/>
                  <a:gd name="T21" fmla="*/ 690 h 2044"/>
                  <a:gd name="T22" fmla="*/ 81 w 3541"/>
                  <a:gd name="T23" fmla="*/ 690 h 2044"/>
                  <a:gd name="T24" fmla="*/ 81 w 3541"/>
                  <a:gd name="T25" fmla="*/ 521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41" h="2044">
                    <a:moveTo>
                      <a:pt x="81" y="521"/>
                    </a:moveTo>
                    <a:lnTo>
                      <a:pt x="902" y="47"/>
                    </a:lnTo>
                    <a:lnTo>
                      <a:pt x="902" y="47"/>
                    </a:lnTo>
                    <a:cubicBezTo>
                      <a:pt x="982" y="0"/>
                      <a:pt x="1113" y="0"/>
                      <a:pt x="1194" y="47"/>
                    </a:cubicBezTo>
                    <a:lnTo>
                      <a:pt x="3460" y="1354"/>
                    </a:lnTo>
                    <a:lnTo>
                      <a:pt x="3460" y="1354"/>
                    </a:lnTo>
                    <a:cubicBezTo>
                      <a:pt x="3540" y="1401"/>
                      <a:pt x="3540" y="1476"/>
                      <a:pt x="3460" y="1523"/>
                    </a:cubicBezTo>
                    <a:lnTo>
                      <a:pt x="2639" y="1997"/>
                    </a:lnTo>
                    <a:lnTo>
                      <a:pt x="2639" y="1997"/>
                    </a:lnTo>
                    <a:cubicBezTo>
                      <a:pt x="2558" y="2043"/>
                      <a:pt x="2427" y="2043"/>
                      <a:pt x="2347" y="1997"/>
                    </a:cubicBezTo>
                    <a:lnTo>
                      <a:pt x="81" y="690"/>
                    </a:lnTo>
                    <a:lnTo>
                      <a:pt x="81" y="690"/>
                    </a:lnTo>
                    <a:cubicBezTo>
                      <a:pt x="0" y="643"/>
                      <a:pt x="0" y="568"/>
                      <a:pt x="81" y="52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3" name="Freeform 2">
                <a:extLst>
                  <a:ext uri="{FF2B5EF4-FFF2-40B4-BE49-F238E27FC236}">
                    <a16:creationId xmlns:a16="http://schemas.microsoft.com/office/drawing/2014/main" id="{A55D4AFF-89A7-6745-BBA1-4F70305D0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55609" y="4666091"/>
                <a:ext cx="2312882" cy="1336460"/>
              </a:xfrm>
              <a:custGeom>
                <a:avLst/>
                <a:gdLst>
                  <a:gd name="T0" fmla="*/ 81 w 3540"/>
                  <a:gd name="T1" fmla="*/ 521 h 2044"/>
                  <a:gd name="T2" fmla="*/ 902 w 3540"/>
                  <a:gd name="T3" fmla="*/ 47 h 2044"/>
                  <a:gd name="T4" fmla="*/ 902 w 3540"/>
                  <a:gd name="T5" fmla="*/ 47 h 2044"/>
                  <a:gd name="T6" fmla="*/ 1194 w 3540"/>
                  <a:gd name="T7" fmla="*/ 47 h 2044"/>
                  <a:gd name="T8" fmla="*/ 3458 w 3540"/>
                  <a:gd name="T9" fmla="*/ 1355 h 2044"/>
                  <a:gd name="T10" fmla="*/ 3458 w 3540"/>
                  <a:gd name="T11" fmla="*/ 1355 h 2044"/>
                  <a:gd name="T12" fmla="*/ 3458 w 3540"/>
                  <a:gd name="T13" fmla="*/ 1524 h 2044"/>
                  <a:gd name="T14" fmla="*/ 2638 w 3540"/>
                  <a:gd name="T15" fmla="*/ 1996 h 2044"/>
                  <a:gd name="T16" fmla="*/ 2638 w 3540"/>
                  <a:gd name="T17" fmla="*/ 1996 h 2044"/>
                  <a:gd name="T18" fmla="*/ 2346 w 3540"/>
                  <a:gd name="T19" fmla="*/ 1996 h 2044"/>
                  <a:gd name="T20" fmla="*/ 81 w 3540"/>
                  <a:gd name="T21" fmla="*/ 689 h 2044"/>
                  <a:gd name="T22" fmla="*/ 81 w 3540"/>
                  <a:gd name="T23" fmla="*/ 689 h 2044"/>
                  <a:gd name="T24" fmla="*/ 81 w 3540"/>
                  <a:gd name="T25" fmla="*/ 521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40" h="2044">
                    <a:moveTo>
                      <a:pt x="81" y="521"/>
                    </a:moveTo>
                    <a:lnTo>
                      <a:pt x="902" y="47"/>
                    </a:lnTo>
                    <a:lnTo>
                      <a:pt x="902" y="47"/>
                    </a:lnTo>
                    <a:cubicBezTo>
                      <a:pt x="982" y="0"/>
                      <a:pt x="1113" y="0"/>
                      <a:pt x="1194" y="47"/>
                    </a:cubicBezTo>
                    <a:lnTo>
                      <a:pt x="3458" y="1355"/>
                    </a:lnTo>
                    <a:lnTo>
                      <a:pt x="3458" y="1355"/>
                    </a:lnTo>
                    <a:cubicBezTo>
                      <a:pt x="3539" y="1402"/>
                      <a:pt x="3539" y="1477"/>
                      <a:pt x="3458" y="1524"/>
                    </a:cubicBezTo>
                    <a:lnTo>
                      <a:pt x="2638" y="1996"/>
                    </a:lnTo>
                    <a:lnTo>
                      <a:pt x="2638" y="1996"/>
                    </a:lnTo>
                    <a:cubicBezTo>
                      <a:pt x="2557" y="2043"/>
                      <a:pt x="2427" y="2043"/>
                      <a:pt x="2346" y="1996"/>
                    </a:cubicBezTo>
                    <a:lnTo>
                      <a:pt x="81" y="689"/>
                    </a:lnTo>
                    <a:lnTo>
                      <a:pt x="81" y="689"/>
                    </a:lnTo>
                    <a:cubicBezTo>
                      <a:pt x="0" y="643"/>
                      <a:pt x="0" y="567"/>
                      <a:pt x="81" y="52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4" name="Freeform 3">
                <a:extLst>
                  <a:ext uri="{FF2B5EF4-FFF2-40B4-BE49-F238E27FC236}">
                    <a16:creationId xmlns:a16="http://schemas.microsoft.com/office/drawing/2014/main" id="{0D2AC064-0636-2047-A440-6027C9C3F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0653" y="7405260"/>
                <a:ext cx="3122248" cy="1791548"/>
              </a:xfrm>
              <a:custGeom>
                <a:avLst/>
                <a:gdLst>
                  <a:gd name="T0" fmla="*/ 2029 w 4779"/>
                  <a:gd name="T1" fmla="*/ 2684 h 2741"/>
                  <a:gd name="T2" fmla="*/ 4681 w 4779"/>
                  <a:gd name="T3" fmla="*/ 1172 h 2741"/>
                  <a:gd name="T4" fmla="*/ 4681 w 4779"/>
                  <a:gd name="T5" fmla="*/ 1172 h 2741"/>
                  <a:gd name="T6" fmla="*/ 4653 w 4779"/>
                  <a:gd name="T7" fmla="*/ 953 h 2741"/>
                  <a:gd name="T8" fmla="*/ 3127 w 4779"/>
                  <a:gd name="T9" fmla="*/ 72 h 2741"/>
                  <a:gd name="T10" fmla="*/ 3127 w 4779"/>
                  <a:gd name="T11" fmla="*/ 72 h 2741"/>
                  <a:gd name="T12" fmla="*/ 2749 w 4779"/>
                  <a:gd name="T13" fmla="*/ 57 h 2741"/>
                  <a:gd name="T14" fmla="*/ 97 w 4779"/>
                  <a:gd name="T15" fmla="*/ 1569 h 2741"/>
                  <a:gd name="T16" fmla="*/ 97 w 4779"/>
                  <a:gd name="T17" fmla="*/ 1569 h 2741"/>
                  <a:gd name="T18" fmla="*/ 124 w 4779"/>
                  <a:gd name="T19" fmla="*/ 1787 h 2741"/>
                  <a:gd name="T20" fmla="*/ 1650 w 4779"/>
                  <a:gd name="T21" fmla="*/ 2668 h 2741"/>
                  <a:gd name="T22" fmla="*/ 1650 w 4779"/>
                  <a:gd name="T23" fmla="*/ 2668 h 2741"/>
                  <a:gd name="T24" fmla="*/ 2029 w 4779"/>
                  <a:gd name="T25" fmla="*/ 2684 h 2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9" h="2741">
                    <a:moveTo>
                      <a:pt x="2029" y="2684"/>
                    </a:moveTo>
                    <a:lnTo>
                      <a:pt x="4681" y="1172"/>
                    </a:lnTo>
                    <a:lnTo>
                      <a:pt x="4681" y="1172"/>
                    </a:lnTo>
                    <a:cubicBezTo>
                      <a:pt x="4778" y="1116"/>
                      <a:pt x="4766" y="1018"/>
                      <a:pt x="4653" y="953"/>
                    </a:cubicBezTo>
                    <a:lnTo>
                      <a:pt x="3127" y="72"/>
                    </a:lnTo>
                    <a:lnTo>
                      <a:pt x="3127" y="72"/>
                    </a:lnTo>
                    <a:cubicBezTo>
                      <a:pt x="3016" y="7"/>
                      <a:pt x="2846" y="0"/>
                      <a:pt x="2749" y="57"/>
                    </a:cubicBezTo>
                    <a:lnTo>
                      <a:pt x="97" y="1569"/>
                    </a:lnTo>
                    <a:lnTo>
                      <a:pt x="97" y="1569"/>
                    </a:lnTo>
                    <a:cubicBezTo>
                      <a:pt x="0" y="1625"/>
                      <a:pt x="12" y="1722"/>
                      <a:pt x="124" y="1787"/>
                    </a:cubicBezTo>
                    <a:lnTo>
                      <a:pt x="1650" y="2668"/>
                    </a:lnTo>
                    <a:lnTo>
                      <a:pt x="1650" y="2668"/>
                    </a:lnTo>
                    <a:cubicBezTo>
                      <a:pt x="1762" y="2733"/>
                      <a:pt x="1932" y="2740"/>
                      <a:pt x="2029" y="268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5" name="Freeform 4">
                <a:extLst>
                  <a:ext uri="{FF2B5EF4-FFF2-40B4-BE49-F238E27FC236}">
                    <a16:creationId xmlns:a16="http://schemas.microsoft.com/office/drawing/2014/main" id="{D6153FEB-1144-234C-A213-F7F03B69C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5121" y="4550880"/>
                <a:ext cx="1797309" cy="1241411"/>
              </a:xfrm>
              <a:custGeom>
                <a:avLst/>
                <a:gdLst>
                  <a:gd name="T0" fmla="*/ 143 w 2751"/>
                  <a:gd name="T1" fmla="*/ 175 h 1899"/>
                  <a:gd name="T2" fmla="*/ 143 w 2751"/>
                  <a:gd name="T3" fmla="*/ 175 h 1899"/>
                  <a:gd name="T4" fmla="*/ 143 w 2751"/>
                  <a:gd name="T5" fmla="*/ 474 h 1899"/>
                  <a:gd name="T6" fmla="*/ 2569 w 2751"/>
                  <a:gd name="T7" fmla="*/ 1875 h 1899"/>
                  <a:gd name="T8" fmla="*/ 2569 w 2751"/>
                  <a:gd name="T9" fmla="*/ 1875 h 1899"/>
                  <a:gd name="T10" fmla="*/ 2710 w 2751"/>
                  <a:gd name="T11" fmla="*/ 1875 h 1899"/>
                  <a:gd name="T12" fmla="*/ 2710 w 2751"/>
                  <a:gd name="T13" fmla="*/ 1875 h 1899"/>
                  <a:gd name="T14" fmla="*/ 2710 w 2751"/>
                  <a:gd name="T15" fmla="*/ 1793 h 1899"/>
                  <a:gd name="T16" fmla="*/ 285 w 2751"/>
                  <a:gd name="T17" fmla="*/ 392 h 1899"/>
                  <a:gd name="T18" fmla="*/ 285 w 2751"/>
                  <a:gd name="T19" fmla="*/ 392 h 1899"/>
                  <a:gd name="T20" fmla="*/ 285 w 2751"/>
                  <a:gd name="T21" fmla="*/ 258 h 1899"/>
                  <a:gd name="T22" fmla="*/ 520 w 2751"/>
                  <a:gd name="T23" fmla="*/ 121 h 1899"/>
                  <a:gd name="T24" fmla="*/ 520 w 2751"/>
                  <a:gd name="T25" fmla="*/ 121 h 1899"/>
                  <a:gd name="T26" fmla="*/ 447 w 2751"/>
                  <a:gd name="T27" fmla="*/ 0 h 1899"/>
                  <a:gd name="T28" fmla="*/ 143 w 2751"/>
                  <a:gd name="T29" fmla="*/ 175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1" h="1899">
                    <a:moveTo>
                      <a:pt x="143" y="175"/>
                    </a:moveTo>
                    <a:lnTo>
                      <a:pt x="143" y="175"/>
                    </a:lnTo>
                    <a:cubicBezTo>
                      <a:pt x="0" y="258"/>
                      <a:pt x="0" y="392"/>
                      <a:pt x="143" y="474"/>
                    </a:cubicBezTo>
                    <a:lnTo>
                      <a:pt x="2569" y="1875"/>
                    </a:lnTo>
                    <a:lnTo>
                      <a:pt x="2569" y="1875"/>
                    </a:lnTo>
                    <a:cubicBezTo>
                      <a:pt x="2607" y="1898"/>
                      <a:pt x="2671" y="1898"/>
                      <a:pt x="2710" y="1875"/>
                    </a:cubicBezTo>
                    <a:lnTo>
                      <a:pt x="2710" y="1875"/>
                    </a:lnTo>
                    <a:cubicBezTo>
                      <a:pt x="2750" y="1853"/>
                      <a:pt x="2750" y="1816"/>
                      <a:pt x="2710" y="1793"/>
                    </a:cubicBezTo>
                    <a:lnTo>
                      <a:pt x="285" y="392"/>
                    </a:lnTo>
                    <a:lnTo>
                      <a:pt x="285" y="392"/>
                    </a:lnTo>
                    <a:cubicBezTo>
                      <a:pt x="220" y="355"/>
                      <a:pt x="220" y="295"/>
                      <a:pt x="285" y="258"/>
                    </a:cubicBezTo>
                    <a:lnTo>
                      <a:pt x="520" y="121"/>
                    </a:lnTo>
                    <a:lnTo>
                      <a:pt x="520" y="121"/>
                    </a:lnTo>
                    <a:cubicBezTo>
                      <a:pt x="494" y="83"/>
                      <a:pt x="470" y="42"/>
                      <a:pt x="447" y="0"/>
                    </a:cubicBezTo>
                    <a:lnTo>
                      <a:pt x="143" y="175"/>
                    </a:lnTo>
                  </a:path>
                </a:pathLst>
              </a:custGeom>
              <a:solidFill>
                <a:srgbClr val="D4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42FA6001-1CFF-BD40-8963-24D4F0FF1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8813" y="2255279"/>
                <a:ext cx="2254625" cy="3204414"/>
              </a:xfrm>
              <a:custGeom>
                <a:avLst/>
                <a:gdLst>
                  <a:gd name="connsiteX0" fmla="*/ 361837 w 2254625"/>
                  <a:gd name="connsiteY0" fmla="*/ 0 h 3204414"/>
                  <a:gd name="connsiteX1" fmla="*/ 594354 w 2254625"/>
                  <a:gd name="connsiteY1" fmla="*/ 15026 h 3204414"/>
                  <a:gd name="connsiteX2" fmla="*/ 2254625 w 2254625"/>
                  <a:gd name="connsiteY2" fmla="*/ 941433 h 3204414"/>
                  <a:gd name="connsiteX3" fmla="*/ 2254625 w 2254625"/>
                  <a:gd name="connsiteY3" fmla="*/ 3170559 h 3204414"/>
                  <a:gd name="connsiteX4" fmla="*/ 2252749 w 2254625"/>
                  <a:gd name="connsiteY4" fmla="*/ 3170098 h 3204414"/>
                  <a:gd name="connsiteX5" fmla="*/ 2248960 w 2254625"/>
                  <a:gd name="connsiteY5" fmla="*/ 3181065 h 3204414"/>
                  <a:gd name="connsiteX6" fmla="*/ 2234270 w 2254625"/>
                  <a:gd name="connsiteY6" fmla="*/ 3193647 h 3204414"/>
                  <a:gd name="connsiteX7" fmla="*/ 2141561 w 2254625"/>
                  <a:gd name="connsiteY7" fmla="*/ 3193647 h 3204414"/>
                  <a:gd name="connsiteX8" fmla="*/ 558325 w 2254625"/>
                  <a:gd name="connsiteY8" fmla="*/ 2279419 h 3204414"/>
                  <a:gd name="connsiteX9" fmla="*/ 405551 w 2254625"/>
                  <a:gd name="connsiteY9" fmla="*/ 2279419 h 3204414"/>
                  <a:gd name="connsiteX10" fmla="*/ 237760 w 2254625"/>
                  <a:gd name="connsiteY10" fmla="*/ 2375997 h 3204414"/>
                  <a:gd name="connsiteX11" fmla="*/ 190100 w 2254625"/>
                  <a:gd name="connsiteY11" fmla="*/ 2297038 h 3204414"/>
                  <a:gd name="connsiteX12" fmla="*/ 312842 w 2254625"/>
                  <a:gd name="connsiteY12" fmla="*/ 2225909 h 3204414"/>
                  <a:gd name="connsiteX13" fmla="*/ 651034 w 2254625"/>
                  <a:gd name="connsiteY13" fmla="*/ 2225909 h 3204414"/>
                  <a:gd name="connsiteX14" fmla="*/ 1569290 w 2254625"/>
                  <a:gd name="connsiteY14" fmla="*/ 2756150 h 3204414"/>
                  <a:gd name="connsiteX15" fmla="*/ 0 w 2254625"/>
                  <a:gd name="connsiteY15" fmla="*/ 265248 h 3204414"/>
                  <a:gd name="connsiteX16" fmla="*/ 137812 w 2254625"/>
                  <a:gd name="connsiteY16" fmla="*/ 145037 h 320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4625" h="3204414">
                    <a:moveTo>
                      <a:pt x="361837" y="0"/>
                    </a:moveTo>
                    <a:lnTo>
                      <a:pt x="594354" y="15026"/>
                    </a:lnTo>
                    <a:lnTo>
                      <a:pt x="2254625" y="941433"/>
                    </a:lnTo>
                    <a:lnTo>
                      <a:pt x="2254625" y="3170559"/>
                    </a:lnTo>
                    <a:lnTo>
                      <a:pt x="2252749" y="3170098"/>
                    </a:lnTo>
                    <a:lnTo>
                      <a:pt x="2248960" y="3181065"/>
                    </a:lnTo>
                    <a:cubicBezTo>
                      <a:pt x="2245695" y="3185613"/>
                      <a:pt x="2240799" y="3189895"/>
                      <a:pt x="2234270" y="3193647"/>
                    </a:cubicBezTo>
                    <a:cubicBezTo>
                      <a:pt x="2208807" y="3208004"/>
                      <a:pt x="2167676" y="3208004"/>
                      <a:pt x="2141561" y="3193647"/>
                    </a:cubicBezTo>
                    <a:lnTo>
                      <a:pt x="558325" y="2279419"/>
                    </a:lnTo>
                    <a:cubicBezTo>
                      <a:pt x="515888" y="2255274"/>
                      <a:pt x="447988" y="2255274"/>
                      <a:pt x="405551" y="2279419"/>
                    </a:cubicBezTo>
                    <a:lnTo>
                      <a:pt x="237760" y="2375997"/>
                    </a:lnTo>
                    <a:cubicBezTo>
                      <a:pt x="220785" y="2350547"/>
                      <a:pt x="205116" y="2324445"/>
                      <a:pt x="190100" y="2297038"/>
                    </a:cubicBezTo>
                    <a:lnTo>
                      <a:pt x="312842" y="2225909"/>
                    </a:lnTo>
                    <a:cubicBezTo>
                      <a:pt x="406204" y="2171747"/>
                      <a:pt x="557672" y="2171747"/>
                      <a:pt x="651034" y="2225909"/>
                    </a:cubicBezTo>
                    <a:lnTo>
                      <a:pt x="1569290" y="2756150"/>
                    </a:lnTo>
                    <a:lnTo>
                      <a:pt x="0" y="265248"/>
                    </a:lnTo>
                    <a:lnTo>
                      <a:pt x="137812" y="14503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7" name="Freeform 7">
                <a:extLst>
                  <a:ext uri="{FF2B5EF4-FFF2-40B4-BE49-F238E27FC236}">
                    <a16:creationId xmlns:a16="http://schemas.microsoft.com/office/drawing/2014/main" id="{750E57AB-CC90-5443-9CCE-E48CACD41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3304" y="3266264"/>
                <a:ext cx="512694" cy="2442496"/>
              </a:xfrm>
              <a:custGeom>
                <a:avLst/>
                <a:gdLst>
                  <a:gd name="T0" fmla="*/ 23 w 784"/>
                  <a:gd name="T1" fmla="*/ 3737 h 3738"/>
                  <a:gd name="T2" fmla="*/ 783 w 784"/>
                  <a:gd name="T3" fmla="*/ 3298 h 3738"/>
                  <a:gd name="T4" fmla="*/ 783 w 784"/>
                  <a:gd name="T5" fmla="*/ 0 h 3738"/>
                  <a:gd name="T6" fmla="*/ 0 w 784"/>
                  <a:gd name="T7" fmla="*/ 365 h 3738"/>
                  <a:gd name="T8" fmla="*/ 23 w 784"/>
                  <a:gd name="T9" fmla="*/ 3737 h 3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3738">
                    <a:moveTo>
                      <a:pt x="23" y="3737"/>
                    </a:moveTo>
                    <a:lnTo>
                      <a:pt x="783" y="3298"/>
                    </a:lnTo>
                    <a:lnTo>
                      <a:pt x="783" y="0"/>
                    </a:lnTo>
                    <a:lnTo>
                      <a:pt x="0" y="365"/>
                    </a:lnTo>
                    <a:lnTo>
                      <a:pt x="23" y="3737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8" name="Freeform 8">
                <a:extLst>
                  <a:ext uri="{FF2B5EF4-FFF2-40B4-BE49-F238E27FC236}">
                    <a16:creationId xmlns:a16="http://schemas.microsoft.com/office/drawing/2014/main" id="{BE01F0B7-4C0B-E643-869E-4F4DAB1F7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1046" y="2537548"/>
                <a:ext cx="1765624" cy="3223057"/>
              </a:xfrm>
              <a:custGeom>
                <a:avLst/>
                <a:gdLst>
                  <a:gd name="T0" fmla="*/ 0 w 2705"/>
                  <a:gd name="T1" fmla="*/ 0 h 4934"/>
                  <a:gd name="T2" fmla="*/ 0 w 2705"/>
                  <a:gd name="T3" fmla="*/ 3406 h 4934"/>
                  <a:gd name="T4" fmla="*/ 2668 w 2705"/>
                  <a:gd name="T5" fmla="*/ 4933 h 4934"/>
                  <a:gd name="T6" fmla="*/ 2704 w 2705"/>
                  <a:gd name="T7" fmla="*/ 4919 h 4934"/>
                  <a:gd name="T8" fmla="*/ 2704 w 2705"/>
                  <a:gd name="T9" fmla="*/ 1507 h 4934"/>
                  <a:gd name="T10" fmla="*/ 0 w 2705"/>
                  <a:gd name="T11" fmla="*/ 0 h 4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5" h="4934">
                    <a:moveTo>
                      <a:pt x="0" y="0"/>
                    </a:moveTo>
                    <a:lnTo>
                      <a:pt x="0" y="3406"/>
                    </a:lnTo>
                    <a:lnTo>
                      <a:pt x="2668" y="4933"/>
                    </a:lnTo>
                    <a:lnTo>
                      <a:pt x="2704" y="4919"/>
                    </a:lnTo>
                    <a:lnTo>
                      <a:pt x="2704" y="150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9" name="Freeform 9">
                <a:extLst>
                  <a:ext uri="{FF2B5EF4-FFF2-40B4-BE49-F238E27FC236}">
                    <a16:creationId xmlns:a16="http://schemas.microsoft.com/office/drawing/2014/main" id="{EECA620B-BC6E-C04E-98CD-F83B74423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3539" y="2335927"/>
                <a:ext cx="2082458" cy="1218367"/>
              </a:xfrm>
              <a:custGeom>
                <a:avLst/>
                <a:gdLst>
                  <a:gd name="T0" fmla="*/ 1296 w 3187"/>
                  <a:gd name="T1" fmla="*/ 335 h 1865"/>
                  <a:gd name="T2" fmla="*/ 766 w 3187"/>
                  <a:gd name="T3" fmla="*/ 30 h 1865"/>
                  <a:gd name="T4" fmla="*/ 766 w 3187"/>
                  <a:gd name="T5" fmla="*/ 30 h 1865"/>
                  <a:gd name="T6" fmla="*/ 546 w 3187"/>
                  <a:gd name="T7" fmla="*/ 36 h 1865"/>
                  <a:gd name="T8" fmla="*/ 53 w 3187"/>
                  <a:gd name="T9" fmla="*/ 321 h 1865"/>
                  <a:gd name="T10" fmla="*/ 53 w 3187"/>
                  <a:gd name="T11" fmla="*/ 321 h 1865"/>
                  <a:gd name="T12" fmla="*/ 7 w 3187"/>
                  <a:gd name="T13" fmla="*/ 402 h 1865"/>
                  <a:gd name="T14" fmla="*/ 1348 w 3187"/>
                  <a:gd name="T15" fmla="*/ 1203 h 1865"/>
                  <a:gd name="T16" fmla="*/ 2423 w 3187"/>
                  <a:gd name="T17" fmla="*/ 1864 h 1865"/>
                  <a:gd name="T18" fmla="*/ 3186 w 3187"/>
                  <a:gd name="T19" fmla="*/ 1421 h 1865"/>
                  <a:gd name="T20" fmla="*/ 1296 w 3187"/>
                  <a:gd name="T21" fmla="*/ 335 h 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7" h="1865">
                    <a:moveTo>
                      <a:pt x="1296" y="335"/>
                    </a:moveTo>
                    <a:lnTo>
                      <a:pt x="766" y="30"/>
                    </a:lnTo>
                    <a:lnTo>
                      <a:pt x="766" y="30"/>
                    </a:lnTo>
                    <a:cubicBezTo>
                      <a:pt x="700" y="0"/>
                      <a:pt x="606" y="2"/>
                      <a:pt x="546" y="36"/>
                    </a:cubicBezTo>
                    <a:lnTo>
                      <a:pt x="53" y="321"/>
                    </a:lnTo>
                    <a:lnTo>
                      <a:pt x="53" y="321"/>
                    </a:lnTo>
                    <a:cubicBezTo>
                      <a:pt x="16" y="343"/>
                      <a:pt x="0" y="373"/>
                      <a:pt x="7" y="402"/>
                    </a:cubicBezTo>
                    <a:lnTo>
                      <a:pt x="1348" y="1203"/>
                    </a:lnTo>
                    <a:lnTo>
                      <a:pt x="2423" y="1864"/>
                    </a:lnTo>
                    <a:lnTo>
                      <a:pt x="3186" y="1421"/>
                    </a:lnTo>
                    <a:lnTo>
                      <a:pt x="1296" y="335"/>
                    </a:ln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0" name="Freeform 10">
                <a:extLst>
                  <a:ext uri="{FF2B5EF4-FFF2-40B4-BE49-F238E27FC236}">
                    <a16:creationId xmlns:a16="http://schemas.microsoft.com/office/drawing/2014/main" id="{5677156A-BC49-6149-9845-AC71257D2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3304" y="3488048"/>
                <a:ext cx="63367" cy="2301361"/>
              </a:xfrm>
              <a:custGeom>
                <a:avLst/>
                <a:gdLst>
                  <a:gd name="T0" fmla="*/ 0 w 97"/>
                  <a:gd name="T1" fmla="*/ 0 h 3523"/>
                  <a:gd name="T2" fmla="*/ 0 w 97"/>
                  <a:gd name="T3" fmla="*/ 3385 h 3523"/>
                  <a:gd name="T4" fmla="*/ 0 w 97"/>
                  <a:gd name="T5" fmla="*/ 3456 h 3523"/>
                  <a:gd name="T6" fmla="*/ 0 w 97"/>
                  <a:gd name="T7" fmla="*/ 3522 h 3523"/>
                  <a:gd name="T8" fmla="*/ 0 w 97"/>
                  <a:gd name="T9" fmla="*/ 3522 h 3523"/>
                  <a:gd name="T10" fmla="*/ 66 w 97"/>
                  <a:gd name="T11" fmla="*/ 3505 h 3523"/>
                  <a:gd name="T12" fmla="*/ 66 w 97"/>
                  <a:gd name="T13" fmla="*/ 3505 h 3523"/>
                  <a:gd name="T14" fmla="*/ 96 w 97"/>
                  <a:gd name="T15" fmla="*/ 3465 h 3523"/>
                  <a:gd name="T16" fmla="*/ 96 w 97"/>
                  <a:gd name="T17" fmla="*/ 3465 h 3523"/>
                  <a:gd name="T18" fmla="*/ 96 w 97"/>
                  <a:gd name="T19" fmla="*/ 3465 h 3523"/>
                  <a:gd name="T20" fmla="*/ 96 w 97"/>
                  <a:gd name="T21" fmla="*/ 3464 h 3523"/>
                  <a:gd name="T22" fmla="*/ 96 w 97"/>
                  <a:gd name="T23" fmla="*/ 53 h 3523"/>
                  <a:gd name="T24" fmla="*/ 0 w 97"/>
                  <a:gd name="T25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3523">
                    <a:moveTo>
                      <a:pt x="0" y="0"/>
                    </a:moveTo>
                    <a:lnTo>
                      <a:pt x="0" y="3385"/>
                    </a:lnTo>
                    <a:lnTo>
                      <a:pt x="0" y="3456"/>
                    </a:lnTo>
                    <a:lnTo>
                      <a:pt x="0" y="3522"/>
                    </a:lnTo>
                    <a:lnTo>
                      <a:pt x="0" y="3522"/>
                    </a:lnTo>
                    <a:cubicBezTo>
                      <a:pt x="24" y="3521"/>
                      <a:pt x="48" y="3516"/>
                      <a:pt x="66" y="3505"/>
                    </a:cubicBezTo>
                    <a:lnTo>
                      <a:pt x="66" y="3505"/>
                    </a:lnTo>
                    <a:cubicBezTo>
                      <a:pt x="86" y="3494"/>
                      <a:pt x="96" y="3479"/>
                      <a:pt x="96" y="3465"/>
                    </a:cubicBezTo>
                    <a:lnTo>
                      <a:pt x="96" y="3465"/>
                    </a:lnTo>
                    <a:lnTo>
                      <a:pt x="96" y="3465"/>
                    </a:lnTo>
                    <a:lnTo>
                      <a:pt x="96" y="3464"/>
                    </a:lnTo>
                    <a:lnTo>
                      <a:pt x="96" y="5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1" name="Freeform 11">
                <a:extLst>
                  <a:ext uri="{FF2B5EF4-FFF2-40B4-BE49-F238E27FC236}">
                    <a16:creationId xmlns:a16="http://schemas.microsoft.com/office/drawing/2014/main" id="{8024C759-515E-C544-BF0A-AFFAFB90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9688" y="3197137"/>
                <a:ext cx="11521" cy="28803"/>
              </a:xfrm>
              <a:custGeom>
                <a:avLst/>
                <a:gdLst>
                  <a:gd name="T0" fmla="*/ 18 w 19"/>
                  <a:gd name="T1" fmla="*/ 43 h 44"/>
                  <a:gd name="T2" fmla="*/ 18 w 19"/>
                  <a:gd name="T3" fmla="*/ 0 h 44"/>
                  <a:gd name="T4" fmla="*/ 4 w 19"/>
                  <a:gd name="T5" fmla="*/ 0 h 44"/>
                  <a:gd name="T6" fmla="*/ 0 w 19"/>
                  <a:gd name="T7" fmla="*/ 29 h 44"/>
                  <a:gd name="T8" fmla="*/ 18 w 19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8" y="43"/>
                    </a:moveTo>
                    <a:lnTo>
                      <a:pt x="18" y="0"/>
                    </a:lnTo>
                    <a:lnTo>
                      <a:pt x="4" y="0"/>
                    </a:lnTo>
                    <a:lnTo>
                      <a:pt x="0" y="29"/>
                    </a:lnTo>
                    <a:lnTo>
                      <a:pt x="18" y="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2" name="Freeform 12">
                <a:extLst>
                  <a:ext uri="{FF2B5EF4-FFF2-40B4-BE49-F238E27FC236}">
                    <a16:creationId xmlns:a16="http://schemas.microsoft.com/office/drawing/2014/main" id="{74EE58CD-710B-D64E-BEA7-2971C3BF7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8030" y="3522613"/>
                <a:ext cx="8640" cy="28803"/>
              </a:xfrm>
              <a:custGeom>
                <a:avLst/>
                <a:gdLst>
                  <a:gd name="T0" fmla="*/ 13 w 14"/>
                  <a:gd name="T1" fmla="*/ 43 h 44"/>
                  <a:gd name="T2" fmla="*/ 13 w 14"/>
                  <a:gd name="T3" fmla="*/ 0 h 44"/>
                  <a:gd name="T4" fmla="*/ 0 w 14"/>
                  <a:gd name="T5" fmla="*/ 18 h 44"/>
                  <a:gd name="T6" fmla="*/ 13 w 14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4">
                    <a:moveTo>
                      <a:pt x="13" y="43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3" name="Freeform 13">
                <a:extLst>
                  <a:ext uri="{FF2B5EF4-FFF2-40B4-BE49-F238E27FC236}">
                    <a16:creationId xmlns:a16="http://schemas.microsoft.com/office/drawing/2014/main" id="{8C692CAD-0AC3-0846-ABE8-2CDFB174B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5122" y="2197674"/>
                <a:ext cx="2364729" cy="1365263"/>
              </a:xfrm>
              <a:custGeom>
                <a:avLst/>
                <a:gdLst>
                  <a:gd name="T0" fmla="*/ 2569 w 3619"/>
                  <a:gd name="T1" fmla="*/ 2067 h 2090"/>
                  <a:gd name="T2" fmla="*/ 143 w 3619"/>
                  <a:gd name="T3" fmla="*/ 666 h 2090"/>
                  <a:gd name="T4" fmla="*/ 143 w 3619"/>
                  <a:gd name="T5" fmla="*/ 666 h 2090"/>
                  <a:gd name="T6" fmla="*/ 143 w 3619"/>
                  <a:gd name="T7" fmla="*/ 367 h 2090"/>
                  <a:gd name="T8" fmla="*/ 635 w 3619"/>
                  <a:gd name="T9" fmla="*/ 82 h 2090"/>
                  <a:gd name="T10" fmla="*/ 635 w 3619"/>
                  <a:gd name="T11" fmla="*/ 82 h 2090"/>
                  <a:gd name="T12" fmla="*/ 1153 w 3619"/>
                  <a:gd name="T13" fmla="*/ 82 h 2090"/>
                  <a:gd name="T14" fmla="*/ 3578 w 3619"/>
                  <a:gd name="T15" fmla="*/ 1484 h 2090"/>
                  <a:gd name="T16" fmla="*/ 3578 w 3619"/>
                  <a:gd name="T17" fmla="*/ 1484 h 2090"/>
                  <a:gd name="T18" fmla="*/ 3578 w 3619"/>
                  <a:gd name="T19" fmla="*/ 1565 h 2090"/>
                  <a:gd name="T20" fmla="*/ 3578 w 3619"/>
                  <a:gd name="T21" fmla="*/ 1565 h 2090"/>
                  <a:gd name="T22" fmla="*/ 3436 w 3619"/>
                  <a:gd name="T23" fmla="*/ 1565 h 2090"/>
                  <a:gd name="T24" fmla="*/ 1011 w 3619"/>
                  <a:gd name="T25" fmla="*/ 164 h 2090"/>
                  <a:gd name="T26" fmla="*/ 1011 w 3619"/>
                  <a:gd name="T27" fmla="*/ 164 h 2090"/>
                  <a:gd name="T28" fmla="*/ 777 w 3619"/>
                  <a:gd name="T29" fmla="*/ 164 h 2090"/>
                  <a:gd name="T30" fmla="*/ 285 w 3619"/>
                  <a:gd name="T31" fmla="*/ 449 h 2090"/>
                  <a:gd name="T32" fmla="*/ 285 w 3619"/>
                  <a:gd name="T33" fmla="*/ 449 h 2090"/>
                  <a:gd name="T34" fmla="*/ 285 w 3619"/>
                  <a:gd name="T35" fmla="*/ 583 h 2090"/>
                  <a:gd name="T36" fmla="*/ 2710 w 3619"/>
                  <a:gd name="T37" fmla="*/ 1985 h 2090"/>
                  <a:gd name="T38" fmla="*/ 2710 w 3619"/>
                  <a:gd name="T39" fmla="*/ 1985 h 2090"/>
                  <a:gd name="T40" fmla="*/ 2710 w 3619"/>
                  <a:gd name="T41" fmla="*/ 2067 h 2090"/>
                  <a:gd name="T42" fmla="*/ 2710 w 3619"/>
                  <a:gd name="T43" fmla="*/ 2067 h 2090"/>
                  <a:gd name="T44" fmla="*/ 2569 w 3619"/>
                  <a:gd name="T45" fmla="*/ 2067 h 2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9" h="2090">
                    <a:moveTo>
                      <a:pt x="2569" y="2067"/>
                    </a:moveTo>
                    <a:lnTo>
                      <a:pt x="143" y="666"/>
                    </a:lnTo>
                    <a:lnTo>
                      <a:pt x="143" y="666"/>
                    </a:lnTo>
                    <a:cubicBezTo>
                      <a:pt x="0" y="583"/>
                      <a:pt x="0" y="449"/>
                      <a:pt x="143" y="367"/>
                    </a:cubicBezTo>
                    <a:lnTo>
                      <a:pt x="635" y="82"/>
                    </a:lnTo>
                    <a:lnTo>
                      <a:pt x="635" y="82"/>
                    </a:lnTo>
                    <a:cubicBezTo>
                      <a:pt x="778" y="0"/>
                      <a:pt x="1010" y="0"/>
                      <a:pt x="1153" y="82"/>
                    </a:cubicBezTo>
                    <a:lnTo>
                      <a:pt x="3578" y="1484"/>
                    </a:lnTo>
                    <a:lnTo>
                      <a:pt x="3578" y="1484"/>
                    </a:lnTo>
                    <a:cubicBezTo>
                      <a:pt x="3618" y="1506"/>
                      <a:pt x="3618" y="1543"/>
                      <a:pt x="3578" y="1565"/>
                    </a:cubicBezTo>
                    <a:lnTo>
                      <a:pt x="3578" y="1565"/>
                    </a:lnTo>
                    <a:cubicBezTo>
                      <a:pt x="3539" y="1588"/>
                      <a:pt x="3476" y="1588"/>
                      <a:pt x="3436" y="1565"/>
                    </a:cubicBezTo>
                    <a:lnTo>
                      <a:pt x="1011" y="164"/>
                    </a:lnTo>
                    <a:lnTo>
                      <a:pt x="1011" y="164"/>
                    </a:lnTo>
                    <a:cubicBezTo>
                      <a:pt x="946" y="127"/>
                      <a:pt x="842" y="127"/>
                      <a:pt x="777" y="164"/>
                    </a:cubicBezTo>
                    <a:lnTo>
                      <a:pt x="285" y="449"/>
                    </a:lnTo>
                    <a:lnTo>
                      <a:pt x="285" y="449"/>
                    </a:lnTo>
                    <a:cubicBezTo>
                      <a:pt x="220" y="486"/>
                      <a:pt x="220" y="546"/>
                      <a:pt x="285" y="583"/>
                    </a:cubicBezTo>
                    <a:lnTo>
                      <a:pt x="2710" y="1985"/>
                    </a:lnTo>
                    <a:lnTo>
                      <a:pt x="2710" y="1985"/>
                    </a:lnTo>
                    <a:cubicBezTo>
                      <a:pt x="2750" y="2007"/>
                      <a:pt x="2750" y="2044"/>
                      <a:pt x="2710" y="2067"/>
                    </a:cubicBezTo>
                    <a:lnTo>
                      <a:pt x="2710" y="2067"/>
                    </a:lnTo>
                    <a:cubicBezTo>
                      <a:pt x="2671" y="2089"/>
                      <a:pt x="2607" y="2089"/>
                      <a:pt x="2569" y="206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Freeform 14">
                <a:extLst>
                  <a:ext uri="{FF2B5EF4-FFF2-40B4-BE49-F238E27FC236}">
                    <a16:creationId xmlns:a16="http://schemas.microsoft.com/office/drawing/2014/main" id="{4C9F88D7-BE32-D840-837D-1B2A60AAA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8689" y="3303709"/>
                <a:ext cx="823766" cy="1301897"/>
              </a:xfrm>
              <a:custGeom>
                <a:avLst/>
                <a:gdLst>
                  <a:gd name="T0" fmla="*/ 1261 w 1262"/>
                  <a:gd name="T1" fmla="*/ 1991 h 1992"/>
                  <a:gd name="T2" fmla="*/ 0 w 1262"/>
                  <a:gd name="T3" fmla="*/ 1264 h 1992"/>
                  <a:gd name="T4" fmla="*/ 0 w 1262"/>
                  <a:gd name="T5" fmla="*/ 0 h 1992"/>
                  <a:gd name="T6" fmla="*/ 1261 w 1262"/>
                  <a:gd name="T7" fmla="*/ 728 h 1992"/>
                  <a:gd name="T8" fmla="*/ 1261 w 1262"/>
                  <a:gd name="T9" fmla="*/ 1991 h 1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2" h="1992">
                    <a:moveTo>
                      <a:pt x="1261" y="1991"/>
                    </a:moveTo>
                    <a:lnTo>
                      <a:pt x="0" y="1264"/>
                    </a:lnTo>
                    <a:lnTo>
                      <a:pt x="0" y="0"/>
                    </a:lnTo>
                    <a:lnTo>
                      <a:pt x="1261" y="728"/>
                    </a:lnTo>
                    <a:lnTo>
                      <a:pt x="1261" y="199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Freeform 15">
                <a:extLst>
                  <a:ext uri="{FF2B5EF4-FFF2-40B4-BE49-F238E27FC236}">
                    <a16:creationId xmlns:a16="http://schemas.microsoft.com/office/drawing/2014/main" id="{EEB90A38-B5DC-7D47-A9A2-B7C60BA97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4897" y="2281202"/>
                <a:ext cx="2212072" cy="985063"/>
              </a:xfrm>
              <a:custGeom>
                <a:avLst/>
                <a:gdLst>
                  <a:gd name="T0" fmla="*/ 3349 w 3387"/>
                  <a:gd name="T1" fmla="*/ 1438 h 1507"/>
                  <a:gd name="T2" fmla="*/ 3349 w 3387"/>
                  <a:gd name="T3" fmla="*/ 1438 h 1507"/>
                  <a:gd name="T4" fmla="*/ 3207 w 3387"/>
                  <a:gd name="T5" fmla="*/ 1438 h 1507"/>
                  <a:gd name="T6" fmla="*/ 782 w 3387"/>
                  <a:gd name="T7" fmla="*/ 37 h 1507"/>
                  <a:gd name="T8" fmla="*/ 782 w 3387"/>
                  <a:gd name="T9" fmla="*/ 37 h 1507"/>
                  <a:gd name="T10" fmla="*/ 548 w 3387"/>
                  <a:gd name="T11" fmla="*/ 37 h 1507"/>
                  <a:gd name="T12" fmla="*/ 56 w 3387"/>
                  <a:gd name="T13" fmla="*/ 322 h 1507"/>
                  <a:gd name="T14" fmla="*/ 56 w 3387"/>
                  <a:gd name="T15" fmla="*/ 322 h 1507"/>
                  <a:gd name="T16" fmla="*/ 12 w 3387"/>
                  <a:gd name="T17" fmla="*/ 412 h 1507"/>
                  <a:gd name="T18" fmla="*/ 12 w 3387"/>
                  <a:gd name="T19" fmla="*/ 412 h 1507"/>
                  <a:gd name="T20" fmla="*/ 56 w 3387"/>
                  <a:gd name="T21" fmla="*/ 366 h 1507"/>
                  <a:gd name="T22" fmla="*/ 548 w 3387"/>
                  <a:gd name="T23" fmla="*/ 82 h 1507"/>
                  <a:gd name="T24" fmla="*/ 548 w 3387"/>
                  <a:gd name="T25" fmla="*/ 82 h 1507"/>
                  <a:gd name="T26" fmla="*/ 782 w 3387"/>
                  <a:gd name="T27" fmla="*/ 82 h 1507"/>
                  <a:gd name="T28" fmla="*/ 3207 w 3387"/>
                  <a:gd name="T29" fmla="*/ 1484 h 1507"/>
                  <a:gd name="T30" fmla="*/ 3207 w 3387"/>
                  <a:gd name="T31" fmla="*/ 1484 h 1507"/>
                  <a:gd name="T32" fmla="*/ 3349 w 3387"/>
                  <a:gd name="T33" fmla="*/ 1484 h 1507"/>
                  <a:gd name="T34" fmla="*/ 3349 w 3387"/>
                  <a:gd name="T35" fmla="*/ 1484 h 1507"/>
                  <a:gd name="T36" fmla="*/ 3371 w 3387"/>
                  <a:gd name="T37" fmla="*/ 1420 h 1507"/>
                  <a:gd name="T38" fmla="*/ 3371 w 3387"/>
                  <a:gd name="T39" fmla="*/ 1420 h 1507"/>
                  <a:gd name="T40" fmla="*/ 3349 w 3387"/>
                  <a:gd name="T41" fmla="*/ 1438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87" h="1507">
                    <a:moveTo>
                      <a:pt x="3349" y="1438"/>
                    </a:moveTo>
                    <a:lnTo>
                      <a:pt x="3349" y="1438"/>
                    </a:lnTo>
                    <a:cubicBezTo>
                      <a:pt x="3310" y="1461"/>
                      <a:pt x="3247" y="1461"/>
                      <a:pt x="3207" y="1438"/>
                    </a:cubicBezTo>
                    <a:lnTo>
                      <a:pt x="782" y="37"/>
                    </a:lnTo>
                    <a:lnTo>
                      <a:pt x="782" y="37"/>
                    </a:lnTo>
                    <a:cubicBezTo>
                      <a:pt x="717" y="0"/>
                      <a:pt x="613" y="0"/>
                      <a:pt x="548" y="37"/>
                    </a:cubicBezTo>
                    <a:lnTo>
                      <a:pt x="56" y="322"/>
                    </a:lnTo>
                    <a:lnTo>
                      <a:pt x="56" y="322"/>
                    </a:lnTo>
                    <a:cubicBezTo>
                      <a:pt x="14" y="346"/>
                      <a:pt x="0" y="381"/>
                      <a:pt x="12" y="412"/>
                    </a:cubicBezTo>
                    <a:lnTo>
                      <a:pt x="12" y="412"/>
                    </a:lnTo>
                    <a:cubicBezTo>
                      <a:pt x="20" y="395"/>
                      <a:pt x="34" y="379"/>
                      <a:pt x="56" y="366"/>
                    </a:cubicBezTo>
                    <a:lnTo>
                      <a:pt x="548" y="82"/>
                    </a:lnTo>
                    <a:lnTo>
                      <a:pt x="548" y="82"/>
                    </a:lnTo>
                    <a:cubicBezTo>
                      <a:pt x="613" y="45"/>
                      <a:pt x="717" y="45"/>
                      <a:pt x="782" y="82"/>
                    </a:cubicBezTo>
                    <a:lnTo>
                      <a:pt x="3207" y="1484"/>
                    </a:lnTo>
                    <a:lnTo>
                      <a:pt x="3207" y="1484"/>
                    </a:lnTo>
                    <a:cubicBezTo>
                      <a:pt x="3247" y="1506"/>
                      <a:pt x="3310" y="1506"/>
                      <a:pt x="3349" y="1484"/>
                    </a:cubicBezTo>
                    <a:lnTo>
                      <a:pt x="3349" y="1484"/>
                    </a:lnTo>
                    <a:cubicBezTo>
                      <a:pt x="3379" y="1466"/>
                      <a:pt x="3386" y="1441"/>
                      <a:pt x="3371" y="1420"/>
                    </a:cubicBezTo>
                    <a:lnTo>
                      <a:pt x="3371" y="1420"/>
                    </a:lnTo>
                    <a:cubicBezTo>
                      <a:pt x="3366" y="1426"/>
                      <a:pt x="3359" y="1433"/>
                      <a:pt x="3349" y="14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6" name="Freeform 16">
                <a:extLst>
                  <a:ext uri="{FF2B5EF4-FFF2-40B4-BE49-F238E27FC236}">
                    <a16:creationId xmlns:a16="http://schemas.microsoft.com/office/drawing/2014/main" id="{25C7E82E-9324-6743-BB62-872D07E9C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2404" y="2551950"/>
                <a:ext cx="1777147" cy="1042669"/>
              </a:xfrm>
              <a:custGeom>
                <a:avLst/>
                <a:gdLst>
                  <a:gd name="T0" fmla="*/ 2683 w 2721"/>
                  <a:gd name="T1" fmla="*/ 1528 h 1596"/>
                  <a:gd name="T2" fmla="*/ 2683 w 2721"/>
                  <a:gd name="T3" fmla="*/ 1528 h 1596"/>
                  <a:gd name="T4" fmla="*/ 2542 w 2721"/>
                  <a:gd name="T5" fmla="*/ 1528 h 1596"/>
                  <a:gd name="T6" fmla="*/ 116 w 2721"/>
                  <a:gd name="T7" fmla="*/ 127 h 1596"/>
                  <a:gd name="T8" fmla="*/ 116 w 2721"/>
                  <a:gd name="T9" fmla="*/ 127 h 1596"/>
                  <a:gd name="T10" fmla="*/ 11 w 2721"/>
                  <a:gd name="T11" fmla="*/ 0 h 1596"/>
                  <a:gd name="T12" fmla="*/ 11 w 2721"/>
                  <a:gd name="T13" fmla="*/ 0 h 1596"/>
                  <a:gd name="T14" fmla="*/ 116 w 2721"/>
                  <a:gd name="T15" fmla="*/ 172 h 1596"/>
                  <a:gd name="T16" fmla="*/ 2542 w 2721"/>
                  <a:gd name="T17" fmla="*/ 1572 h 1596"/>
                  <a:gd name="T18" fmla="*/ 2542 w 2721"/>
                  <a:gd name="T19" fmla="*/ 1572 h 1596"/>
                  <a:gd name="T20" fmla="*/ 2683 w 2721"/>
                  <a:gd name="T21" fmla="*/ 1572 h 1596"/>
                  <a:gd name="T22" fmla="*/ 2683 w 2721"/>
                  <a:gd name="T23" fmla="*/ 1572 h 1596"/>
                  <a:gd name="T24" fmla="*/ 2705 w 2721"/>
                  <a:gd name="T25" fmla="*/ 1509 h 1596"/>
                  <a:gd name="T26" fmla="*/ 2705 w 2721"/>
                  <a:gd name="T27" fmla="*/ 1509 h 1596"/>
                  <a:gd name="T28" fmla="*/ 2683 w 2721"/>
                  <a:gd name="T29" fmla="*/ 1528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1" h="1596">
                    <a:moveTo>
                      <a:pt x="2683" y="1528"/>
                    </a:moveTo>
                    <a:lnTo>
                      <a:pt x="2683" y="1528"/>
                    </a:lnTo>
                    <a:cubicBezTo>
                      <a:pt x="2644" y="1550"/>
                      <a:pt x="2580" y="1550"/>
                      <a:pt x="2542" y="1528"/>
                    </a:cubicBezTo>
                    <a:lnTo>
                      <a:pt x="116" y="127"/>
                    </a:lnTo>
                    <a:lnTo>
                      <a:pt x="116" y="127"/>
                    </a:lnTo>
                    <a:cubicBezTo>
                      <a:pt x="54" y="91"/>
                      <a:pt x="20" y="46"/>
                      <a:pt x="11" y="0"/>
                    </a:cubicBezTo>
                    <a:lnTo>
                      <a:pt x="11" y="0"/>
                    </a:lnTo>
                    <a:cubicBezTo>
                      <a:pt x="0" y="61"/>
                      <a:pt x="34" y="125"/>
                      <a:pt x="116" y="172"/>
                    </a:cubicBezTo>
                    <a:lnTo>
                      <a:pt x="2542" y="1572"/>
                    </a:lnTo>
                    <a:lnTo>
                      <a:pt x="2542" y="1572"/>
                    </a:lnTo>
                    <a:cubicBezTo>
                      <a:pt x="2580" y="1595"/>
                      <a:pt x="2644" y="1595"/>
                      <a:pt x="2683" y="1572"/>
                    </a:cubicBezTo>
                    <a:lnTo>
                      <a:pt x="2683" y="1572"/>
                    </a:lnTo>
                    <a:cubicBezTo>
                      <a:pt x="2713" y="1556"/>
                      <a:pt x="2720" y="1530"/>
                      <a:pt x="2705" y="1509"/>
                    </a:cubicBezTo>
                    <a:lnTo>
                      <a:pt x="2705" y="1509"/>
                    </a:lnTo>
                    <a:cubicBezTo>
                      <a:pt x="2700" y="1516"/>
                      <a:pt x="2693" y="1522"/>
                      <a:pt x="2683" y="15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40EBE891-0809-1D4E-A8ED-07EE4AAF7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7116" y="2825579"/>
                <a:ext cx="2256728" cy="3204251"/>
              </a:xfrm>
              <a:custGeom>
                <a:avLst/>
                <a:gdLst>
                  <a:gd name="connsiteX0" fmla="*/ 361732 w 2256728"/>
                  <a:gd name="connsiteY0" fmla="*/ 0 h 3204251"/>
                  <a:gd name="connsiteX1" fmla="*/ 594182 w 2256728"/>
                  <a:gd name="connsiteY1" fmla="*/ 15029 h 3204251"/>
                  <a:gd name="connsiteX2" fmla="*/ 2254625 w 2256728"/>
                  <a:gd name="connsiteY2" fmla="*/ 941627 h 3204251"/>
                  <a:gd name="connsiteX3" fmla="*/ 2254625 w 2256728"/>
                  <a:gd name="connsiteY3" fmla="*/ 3160159 h 3204251"/>
                  <a:gd name="connsiteX4" fmla="*/ 2256728 w 2256728"/>
                  <a:gd name="connsiteY4" fmla="*/ 3166240 h 3204251"/>
                  <a:gd name="connsiteX5" fmla="*/ 2237121 w 2256728"/>
                  <a:gd name="connsiteY5" fmla="*/ 3192995 h 3204251"/>
                  <a:gd name="connsiteX6" fmla="*/ 2144312 w 2256728"/>
                  <a:gd name="connsiteY6" fmla="*/ 3192995 h 3204251"/>
                  <a:gd name="connsiteX7" fmla="*/ 558721 w 2256728"/>
                  <a:gd name="connsiteY7" fmla="*/ 2279419 h 3204251"/>
                  <a:gd name="connsiteX8" fmla="*/ 405782 w 2256728"/>
                  <a:gd name="connsiteY8" fmla="*/ 2279419 h 3204251"/>
                  <a:gd name="connsiteX9" fmla="*/ 237812 w 2256728"/>
                  <a:gd name="connsiteY9" fmla="*/ 2375997 h 3204251"/>
                  <a:gd name="connsiteX10" fmla="*/ 190100 w 2256728"/>
                  <a:gd name="connsiteY10" fmla="*/ 2297038 h 3204251"/>
                  <a:gd name="connsiteX11" fmla="*/ 312974 w 2256728"/>
                  <a:gd name="connsiteY11" fmla="*/ 2225909 h 3204251"/>
                  <a:gd name="connsiteX12" fmla="*/ 651529 w 2256728"/>
                  <a:gd name="connsiteY12" fmla="*/ 2225909 h 3204251"/>
                  <a:gd name="connsiteX13" fmla="*/ 1567575 w 2256728"/>
                  <a:gd name="connsiteY13" fmla="*/ 2753711 h 3204251"/>
                  <a:gd name="connsiteX14" fmla="*/ 0 w 2256728"/>
                  <a:gd name="connsiteY14" fmla="*/ 265302 h 3204251"/>
                  <a:gd name="connsiteX15" fmla="*/ 137772 w 2256728"/>
                  <a:gd name="connsiteY15" fmla="*/ 145067 h 320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6728" h="3204251">
                    <a:moveTo>
                      <a:pt x="361732" y="0"/>
                    </a:moveTo>
                    <a:lnTo>
                      <a:pt x="594182" y="15029"/>
                    </a:lnTo>
                    <a:lnTo>
                      <a:pt x="2254625" y="941627"/>
                    </a:lnTo>
                    <a:lnTo>
                      <a:pt x="2254625" y="3160159"/>
                    </a:lnTo>
                    <a:lnTo>
                      <a:pt x="2256728" y="3166240"/>
                    </a:lnTo>
                    <a:cubicBezTo>
                      <a:pt x="2256728" y="3175865"/>
                      <a:pt x="2250192" y="3185491"/>
                      <a:pt x="2237121" y="3192995"/>
                    </a:cubicBezTo>
                    <a:cubicBezTo>
                      <a:pt x="2212285" y="3208004"/>
                      <a:pt x="2169802" y="3208004"/>
                      <a:pt x="2144312" y="3192995"/>
                    </a:cubicBezTo>
                    <a:lnTo>
                      <a:pt x="558721" y="2279419"/>
                    </a:lnTo>
                    <a:cubicBezTo>
                      <a:pt x="516238" y="2255274"/>
                      <a:pt x="448265" y="2255274"/>
                      <a:pt x="405782" y="2279419"/>
                    </a:cubicBezTo>
                    <a:lnTo>
                      <a:pt x="237812" y="2375997"/>
                    </a:lnTo>
                    <a:cubicBezTo>
                      <a:pt x="220818" y="2350547"/>
                      <a:pt x="205132" y="2323792"/>
                      <a:pt x="190100" y="2297038"/>
                    </a:cubicBezTo>
                    <a:lnTo>
                      <a:pt x="312974" y="2225909"/>
                    </a:lnTo>
                    <a:cubicBezTo>
                      <a:pt x="406436" y="2171747"/>
                      <a:pt x="558067" y="2171747"/>
                      <a:pt x="651529" y="2225909"/>
                    </a:cubicBezTo>
                    <a:lnTo>
                      <a:pt x="1567575" y="2753711"/>
                    </a:lnTo>
                    <a:lnTo>
                      <a:pt x="0" y="265302"/>
                    </a:lnTo>
                    <a:lnTo>
                      <a:pt x="137772" y="1450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E18211E7-8C57-EE42-8A02-BF44783F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4488" y="3836565"/>
                <a:ext cx="512694" cy="2439617"/>
              </a:xfrm>
              <a:custGeom>
                <a:avLst/>
                <a:gdLst>
                  <a:gd name="T0" fmla="*/ 23 w 784"/>
                  <a:gd name="T1" fmla="*/ 3736 h 3737"/>
                  <a:gd name="T2" fmla="*/ 783 w 784"/>
                  <a:gd name="T3" fmla="*/ 3297 h 3737"/>
                  <a:gd name="T4" fmla="*/ 783 w 784"/>
                  <a:gd name="T5" fmla="*/ 0 h 3737"/>
                  <a:gd name="T6" fmla="*/ 0 w 784"/>
                  <a:gd name="T7" fmla="*/ 364 h 3737"/>
                  <a:gd name="T8" fmla="*/ 23 w 784"/>
                  <a:gd name="T9" fmla="*/ 3736 h 3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3737">
                    <a:moveTo>
                      <a:pt x="23" y="3736"/>
                    </a:moveTo>
                    <a:lnTo>
                      <a:pt x="783" y="3297"/>
                    </a:lnTo>
                    <a:lnTo>
                      <a:pt x="783" y="0"/>
                    </a:lnTo>
                    <a:lnTo>
                      <a:pt x="0" y="364"/>
                    </a:lnTo>
                    <a:lnTo>
                      <a:pt x="23" y="3736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77EC940A-5B10-2747-9875-06970BD4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9350" y="3107847"/>
                <a:ext cx="1767853" cy="3250338"/>
              </a:xfrm>
              <a:custGeom>
                <a:avLst/>
                <a:gdLst>
                  <a:gd name="connsiteX0" fmla="*/ 0 w 1767853"/>
                  <a:gd name="connsiteY0" fmla="*/ 0 h 3250338"/>
                  <a:gd name="connsiteX1" fmla="*/ 1767853 w 1767853"/>
                  <a:gd name="connsiteY1" fmla="*/ 984623 h 3250338"/>
                  <a:gd name="connsiteX2" fmla="*/ 1767853 w 1767853"/>
                  <a:gd name="connsiteY2" fmla="*/ 3213257 h 3250338"/>
                  <a:gd name="connsiteX3" fmla="*/ 1766889 w 1767853"/>
                  <a:gd name="connsiteY3" fmla="*/ 3213631 h 3250338"/>
                  <a:gd name="connsiteX4" fmla="*/ 1762469 w 1767853"/>
                  <a:gd name="connsiteY4" fmla="*/ 3226776 h 3250338"/>
                  <a:gd name="connsiteX5" fmla="*/ 1748142 w 1767853"/>
                  <a:gd name="connsiteY5" fmla="*/ 3239082 h 3250338"/>
                  <a:gd name="connsiteX6" fmla="*/ 1655403 w 1767853"/>
                  <a:gd name="connsiteY6" fmla="*/ 3239082 h 3250338"/>
                  <a:gd name="connsiteX7" fmla="*/ 70349 w 1767853"/>
                  <a:gd name="connsiteY7" fmla="*/ 2325519 h 3250338"/>
                  <a:gd name="connsiteX8" fmla="*/ 305 w 1767853"/>
                  <a:gd name="connsiteY8" fmla="*/ 2227719 h 3250338"/>
                  <a:gd name="connsiteX9" fmla="*/ 636 w 1767853"/>
                  <a:gd name="connsiteY9" fmla="*/ 2225730 h 3250338"/>
                  <a:gd name="connsiteX10" fmla="*/ 0 w 1767853"/>
                  <a:gd name="connsiteY10" fmla="*/ 2225366 h 325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7853" h="3250338">
                    <a:moveTo>
                      <a:pt x="0" y="0"/>
                    </a:moveTo>
                    <a:lnTo>
                      <a:pt x="1767853" y="984623"/>
                    </a:lnTo>
                    <a:lnTo>
                      <a:pt x="1767853" y="3213257"/>
                    </a:lnTo>
                    <a:lnTo>
                      <a:pt x="1766889" y="3213631"/>
                    </a:lnTo>
                    <a:lnTo>
                      <a:pt x="1762469" y="3226776"/>
                    </a:lnTo>
                    <a:cubicBezTo>
                      <a:pt x="1759286" y="3231293"/>
                      <a:pt x="1754510" y="3235493"/>
                      <a:pt x="1748142" y="3239082"/>
                    </a:cubicBezTo>
                    <a:cubicBezTo>
                      <a:pt x="1722019" y="3254091"/>
                      <a:pt x="1680874" y="3254091"/>
                      <a:pt x="1655403" y="3239082"/>
                    </a:cubicBezTo>
                    <a:lnTo>
                      <a:pt x="70349" y="2325519"/>
                    </a:lnTo>
                    <a:cubicBezTo>
                      <a:pt x="23653" y="2298439"/>
                      <a:pt x="305" y="2263038"/>
                      <a:pt x="305" y="2227719"/>
                    </a:cubicBezTo>
                    <a:lnTo>
                      <a:pt x="636" y="2225730"/>
                    </a:lnTo>
                    <a:lnTo>
                      <a:pt x="0" y="22253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423654CA-F735-4B48-B58D-152C1EFDC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1842" y="2909107"/>
                <a:ext cx="2082458" cy="1218369"/>
              </a:xfrm>
              <a:custGeom>
                <a:avLst/>
                <a:gdLst>
                  <a:gd name="T0" fmla="*/ 1296 w 3188"/>
                  <a:gd name="T1" fmla="*/ 335 h 1865"/>
                  <a:gd name="T2" fmla="*/ 766 w 3188"/>
                  <a:gd name="T3" fmla="*/ 30 h 1865"/>
                  <a:gd name="T4" fmla="*/ 766 w 3188"/>
                  <a:gd name="T5" fmla="*/ 30 h 1865"/>
                  <a:gd name="T6" fmla="*/ 546 w 3188"/>
                  <a:gd name="T7" fmla="*/ 37 h 1865"/>
                  <a:gd name="T8" fmla="*/ 54 w 3188"/>
                  <a:gd name="T9" fmla="*/ 321 h 1865"/>
                  <a:gd name="T10" fmla="*/ 54 w 3188"/>
                  <a:gd name="T11" fmla="*/ 321 h 1865"/>
                  <a:gd name="T12" fmla="*/ 7 w 3188"/>
                  <a:gd name="T13" fmla="*/ 402 h 1865"/>
                  <a:gd name="T14" fmla="*/ 1348 w 3188"/>
                  <a:gd name="T15" fmla="*/ 1203 h 1865"/>
                  <a:gd name="T16" fmla="*/ 2425 w 3188"/>
                  <a:gd name="T17" fmla="*/ 1864 h 1865"/>
                  <a:gd name="T18" fmla="*/ 3187 w 3188"/>
                  <a:gd name="T19" fmla="*/ 1421 h 1865"/>
                  <a:gd name="T20" fmla="*/ 1296 w 3188"/>
                  <a:gd name="T21" fmla="*/ 335 h 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8" h="1865">
                    <a:moveTo>
                      <a:pt x="1296" y="335"/>
                    </a:moveTo>
                    <a:lnTo>
                      <a:pt x="766" y="30"/>
                    </a:lnTo>
                    <a:lnTo>
                      <a:pt x="766" y="30"/>
                    </a:lnTo>
                    <a:cubicBezTo>
                      <a:pt x="701" y="0"/>
                      <a:pt x="606" y="2"/>
                      <a:pt x="546" y="37"/>
                    </a:cubicBezTo>
                    <a:lnTo>
                      <a:pt x="54" y="321"/>
                    </a:lnTo>
                    <a:lnTo>
                      <a:pt x="54" y="321"/>
                    </a:lnTo>
                    <a:cubicBezTo>
                      <a:pt x="16" y="343"/>
                      <a:pt x="0" y="373"/>
                      <a:pt x="7" y="402"/>
                    </a:cubicBezTo>
                    <a:lnTo>
                      <a:pt x="1348" y="1203"/>
                    </a:lnTo>
                    <a:lnTo>
                      <a:pt x="2425" y="1864"/>
                    </a:lnTo>
                    <a:lnTo>
                      <a:pt x="3187" y="1421"/>
                    </a:lnTo>
                    <a:lnTo>
                      <a:pt x="1296" y="335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2724D1E1-477A-D74B-AD31-E44D62176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4488" y="4058348"/>
                <a:ext cx="63367" cy="2301361"/>
              </a:xfrm>
              <a:custGeom>
                <a:avLst/>
                <a:gdLst>
                  <a:gd name="T0" fmla="*/ 0 w 97"/>
                  <a:gd name="T1" fmla="*/ 0 h 3522"/>
                  <a:gd name="T2" fmla="*/ 0 w 97"/>
                  <a:gd name="T3" fmla="*/ 3384 h 3522"/>
                  <a:gd name="T4" fmla="*/ 0 w 97"/>
                  <a:gd name="T5" fmla="*/ 3455 h 3522"/>
                  <a:gd name="T6" fmla="*/ 0 w 97"/>
                  <a:gd name="T7" fmla="*/ 3521 h 3522"/>
                  <a:gd name="T8" fmla="*/ 0 w 97"/>
                  <a:gd name="T9" fmla="*/ 3521 h 3522"/>
                  <a:gd name="T10" fmla="*/ 67 w 97"/>
                  <a:gd name="T11" fmla="*/ 3504 h 3522"/>
                  <a:gd name="T12" fmla="*/ 67 w 97"/>
                  <a:gd name="T13" fmla="*/ 3504 h 3522"/>
                  <a:gd name="T14" fmla="*/ 96 w 97"/>
                  <a:gd name="T15" fmla="*/ 3464 h 3522"/>
                  <a:gd name="T16" fmla="*/ 96 w 97"/>
                  <a:gd name="T17" fmla="*/ 3464 h 3522"/>
                  <a:gd name="T18" fmla="*/ 96 w 97"/>
                  <a:gd name="T19" fmla="*/ 3464 h 3522"/>
                  <a:gd name="T20" fmla="*/ 96 w 97"/>
                  <a:gd name="T21" fmla="*/ 3463 h 3522"/>
                  <a:gd name="T22" fmla="*/ 96 w 97"/>
                  <a:gd name="T23" fmla="*/ 53 h 3522"/>
                  <a:gd name="T24" fmla="*/ 0 w 97"/>
                  <a:gd name="T25" fmla="*/ 0 h 3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3522">
                    <a:moveTo>
                      <a:pt x="0" y="0"/>
                    </a:moveTo>
                    <a:lnTo>
                      <a:pt x="0" y="3384"/>
                    </a:lnTo>
                    <a:lnTo>
                      <a:pt x="0" y="3455"/>
                    </a:lnTo>
                    <a:lnTo>
                      <a:pt x="0" y="3521"/>
                    </a:lnTo>
                    <a:lnTo>
                      <a:pt x="0" y="3521"/>
                    </a:lnTo>
                    <a:cubicBezTo>
                      <a:pt x="24" y="3521"/>
                      <a:pt x="48" y="3515"/>
                      <a:pt x="67" y="3504"/>
                    </a:cubicBezTo>
                    <a:lnTo>
                      <a:pt x="67" y="3504"/>
                    </a:lnTo>
                    <a:cubicBezTo>
                      <a:pt x="86" y="3493"/>
                      <a:pt x="96" y="3478"/>
                      <a:pt x="96" y="3464"/>
                    </a:cubicBezTo>
                    <a:lnTo>
                      <a:pt x="96" y="3464"/>
                    </a:lnTo>
                    <a:lnTo>
                      <a:pt x="96" y="3464"/>
                    </a:lnTo>
                    <a:lnTo>
                      <a:pt x="96" y="3463"/>
                    </a:lnTo>
                    <a:lnTo>
                      <a:pt x="96" y="5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EA59543D-98FD-7740-AD60-49BAF0550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0872" y="3767437"/>
                <a:ext cx="11521" cy="28803"/>
              </a:xfrm>
              <a:custGeom>
                <a:avLst/>
                <a:gdLst>
                  <a:gd name="T0" fmla="*/ 18 w 19"/>
                  <a:gd name="T1" fmla="*/ 42 h 43"/>
                  <a:gd name="T2" fmla="*/ 18 w 19"/>
                  <a:gd name="T3" fmla="*/ 0 h 43"/>
                  <a:gd name="T4" fmla="*/ 5 w 19"/>
                  <a:gd name="T5" fmla="*/ 0 h 43"/>
                  <a:gd name="T6" fmla="*/ 0 w 19"/>
                  <a:gd name="T7" fmla="*/ 29 h 43"/>
                  <a:gd name="T8" fmla="*/ 18 w 19"/>
                  <a:gd name="T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3">
                    <a:moveTo>
                      <a:pt x="18" y="42"/>
                    </a:moveTo>
                    <a:lnTo>
                      <a:pt x="18" y="0"/>
                    </a:lnTo>
                    <a:lnTo>
                      <a:pt x="5" y="0"/>
                    </a:lnTo>
                    <a:lnTo>
                      <a:pt x="0" y="29"/>
                    </a:lnTo>
                    <a:lnTo>
                      <a:pt x="18" y="4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3D4FA607-D7BE-BD44-8786-C0F9A82DA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6333" y="4092912"/>
                <a:ext cx="8640" cy="28803"/>
              </a:xfrm>
              <a:custGeom>
                <a:avLst/>
                <a:gdLst>
                  <a:gd name="T0" fmla="*/ 13 w 14"/>
                  <a:gd name="T1" fmla="*/ 43 h 44"/>
                  <a:gd name="T2" fmla="*/ 13 w 14"/>
                  <a:gd name="T3" fmla="*/ 0 h 44"/>
                  <a:gd name="T4" fmla="*/ 0 w 14"/>
                  <a:gd name="T5" fmla="*/ 18 h 44"/>
                  <a:gd name="T6" fmla="*/ 13 w 14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4">
                    <a:moveTo>
                      <a:pt x="13" y="43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5325E2FD-6369-E440-B6F9-19930A6A1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6307" y="2770853"/>
                <a:ext cx="2364727" cy="1365263"/>
              </a:xfrm>
              <a:custGeom>
                <a:avLst/>
                <a:gdLst>
                  <a:gd name="T0" fmla="*/ 2570 w 3620"/>
                  <a:gd name="T1" fmla="*/ 2067 h 2090"/>
                  <a:gd name="T2" fmla="*/ 143 w 3620"/>
                  <a:gd name="T3" fmla="*/ 666 h 2090"/>
                  <a:gd name="T4" fmla="*/ 143 w 3620"/>
                  <a:gd name="T5" fmla="*/ 666 h 2090"/>
                  <a:gd name="T6" fmla="*/ 143 w 3620"/>
                  <a:gd name="T7" fmla="*/ 366 h 2090"/>
                  <a:gd name="T8" fmla="*/ 635 w 3620"/>
                  <a:gd name="T9" fmla="*/ 82 h 2090"/>
                  <a:gd name="T10" fmla="*/ 635 w 3620"/>
                  <a:gd name="T11" fmla="*/ 82 h 2090"/>
                  <a:gd name="T12" fmla="*/ 1153 w 3620"/>
                  <a:gd name="T13" fmla="*/ 82 h 2090"/>
                  <a:gd name="T14" fmla="*/ 3579 w 3620"/>
                  <a:gd name="T15" fmla="*/ 1483 h 2090"/>
                  <a:gd name="T16" fmla="*/ 3579 w 3620"/>
                  <a:gd name="T17" fmla="*/ 1483 h 2090"/>
                  <a:gd name="T18" fmla="*/ 3579 w 3620"/>
                  <a:gd name="T19" fmla="*/ 1565 h 2090"/>
                  <a:gd name="T20" fmla="*/ 3579 w 3620"/>
                  <a:gd name="T21" fmla="*/ 1565 h 2090"/>
                  <a:gd name="T22" fmla="*/ 3437 w 3620"/>
                  <a:gd name="T23" fmla="*/ 1565 h 2090"/>
                  <a:gd name="T24" fmla="*/ 1011 w 3620"/>
                  <a:gd name="T25" fmla="*/ 164 h 2090"/>
                  <a:gd name="T26" fmla="*/ 1011 w 3620"/>
                  <a:gd name="T27" fmla="*/ 164 h 2090"/>
                  <a:gd name="T28" fmla="*/ 777 w 3620"/>
                  <a:gd name="T29" fmla="*/ 164 h 2090"/>
                  <a:gd name="T30" fmla="*/ 285 w 3620"/>
                  <a:gd name="T31" fmla="*/ 449 h 2090"/>
                  <a:gd name="T32" fmla="*/ 285 w 3620"/>
                  <a:gd name="T33" fmla="*/ 449 h 2090"/>
                  <a:gd name="T34" fmla="*/ 285 w 3620"/>
                  <a:gd name="T35" fmla="*/ 583 h 2090"/>
                  <a:gd name="T36" fmla="*/ 2712 w 3620"/>
                  <a:gd name="T37" fmla="*/ 1985 h 2090"/>
                  <a:gd name="T38" fmla="*/ 2712 w 3620"/>
                  <a:gd name="T39" fmla="*/ 1985 h 2090"/>
                  <a:gd name="T40" fmla="*/ 2712 w 3620"/>
                  <a:gd name="T41" fmla="*/ 2067 h 2090"/>
                  <a:gd name="T42" fmla="*/ 2712 w 3620"/>
                  <a:gd name="T43" fmla="*/ 2067 h 2090"/>
                  <a:gd name="T44" fmla="*/ 2570 w 3620"/>
                  <a:gd name="T45" fmla="*/ 2067 h 2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20" h="2090">
                    <a:moveTo>
                      <a:pt x="2570" y="2067"/>
                    </a:moveTo>
                    <a:lnTo>
                      <a:pt x="143" y="666"/>
                    </a:lnTo>
                    <a:lnTo>
                      <a:pt x="143" y="666"/>
                    </a:lnTo>
                    <a:cubicBezTo>
                      <a:pt x="0" y="583"/>
                      <a:pt x="0" y="449"/>
                      <a:pt x="143" y="366"/>
                    </a:cubicBezTo>
                    <a:lnTo>
                      <a:pt x="635" y="82"/>
                    </a:lnTo>
                    <a:lnTo>
                      <a:pt x="635" y="82"/>
                    </a:lnTo>
                    <a:cubicBezTo>
                      <a:pt x="778" y="0"/>
                      <a:pt x="1010" y="0"/>
                      <a:pt x="1153" y="82"/>
                    </a:cubicBezTo>
                    <a:lnTo>
                      <a:pt x="3579" y="1483"/>
                    </a:lnTo>
                    <a:lnTo>
                      <a:pt x="3579" y="1483"/>
                    </a:lnTo>
                    <a:cubicBezTo>
                      <a:pt x="3619" y="1506"/>
                      <a:pt x="3619" y="1543"/>
                      <a:pt x="3579" y="1565"/>
                    </a:cubicBezTo>
                    <a:lnTo>
                      <a:pt x="3579" y="1565"/>
                    </a:lnTo>
                    <a:cubicBezTo>
                      <a:pt x="3541" y="1588"/>
                      <a:pt x="3476" y="1588"/>
                      <a:pt x="3437" y="1565"/>
                    </a:cubicBezTo>
                    <a:lnTo>
                      <a:pt x="1011" y="164"/>
                    </a:lnTo>
                    <a:lnTo>
                      <a:pt x="1011" y="164"/>
                    </a:lnTo>
                    <a:cubicBezTo>
                      <a:pt x="946" y="128"/>
                      <a:pt x="842" y="128"/>
                      <a:pt x="777" y="164"/>
                    </a:cubicBezTo>
                    <a:lnTo>
                      <a:pt x="285" y="449"/>
                    </a:lnTo>
                    <a:lnTo>
                      <a:pt x="285" y="449"/>
                    </a:lnTo>
                    <a:cubicBezTo>
                      <a:pt x="221" y="486"/>
                      <a:pt x="221" y="546"/>
                      <a:pt x="285" y="583"/>
                    </a:cubicBezTo>
                    <a:lnTo>
                      <a:pt x="2712" y="1985"/>
                    </a:lnTo>
                    <a:lnTo>
                      <a:pt x="2712" y="1985"/>
                    </a:lnTo>
                    <a:cubicBezTo>
                      <a:pt x="2751" y="2007"/>
                      <a:pt x="2751" y="2044"/>
                      <a:pt x="2712" y="2067"/>
                    </a:cubicBezTo>
                    <a:lnTo>
                      <a:pt x="2712" y="2067"/>
                    </a:lnTo>
                    <a:cubicBezTo>
                      <a:pt x="2672" y="2089"/>
                      <a:pt x="2609" y="2089"/>
                      <a:pt x="2570" y="20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B0BA426A-AE06-9F4D-850B-F48B593A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993" y="3874008"/>
                <a:ext cx="823766" cy="1301897"/>
              </a:xfrm>
              <a:custGeom>
                <a:avLst/>
                <a:gdLst>
                  <a:gd name="T0" fmla="*/ 1261 w 1262"/>
                  <a:gd name="T1" fmla="*/ 1992 h 1993"/>
                  <a:gd name="T2" fmla="*/ 0 w 1262"/>
                  <a:gd name="T3" fmla="*/ 1264 h 1993"/>
                  <a:gd name="T4" fmla="*/ 0 w 1262"/>
                  <a:gd name="T5" fmla="*/ 0 h 1993"/>
                  <a:gd name="T6" fmla="*/ 1261 w 1262"/>
                  <a:gd name="T7" fmla="*/ 728 h 1993"/>
                  <a:gd name="T8" fmla="*/ 1261 w 1262"/>
                  <a:gd name="T9" fmla="*/ 1992 h 1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2" h="1993">
                    <a:moveTo>
                      <a:pt x="1261" y="1992"/>
                    </a:moveTo>
                    <a:lnTo>
                      <a:pt x="0" y="1264"/>
                    </a:lnTo>
                    <a:lnTo>
                      <a:pt x="0" y="0"/>
                    </a:lnTo>
                    <a:lnTo>
                      <a:pt x="1261" y="728"/>
                    </a:lnTo>
                    <a:lnTo>
                      <a:pt x="1261" y="199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5EF67A63-D2FD-2949-9D7E-90C3DEA00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6082" y="2854383"/>
                <a:ext cx="2212072" cy="985063"/>
              </a:xfrm>
              <a:custGeom>
                <a:avLst/>
                <a:gdLst>
                  <a:gd name="T0" fmla="*/ 3350 w 3388"/>
                  <a:gd name="T1" fmla="*/ 1437 h 1506"/>
                  <a:gd name="T2" fmla="*/ 3350 w 3388"/>
                  <a:gd name="T3" fmla="*/ 1437 h 1506"/>
                  <a:gd name="T4" fmla="*/ 3208 w 3388"/>
                  <a:gd name="T5" fmla="*/ 1437 h 1506"/>
                  <a:gd name="T6" fmla="*/ 782 w 3388"/>
                  <a:gd name="T7" fmla="*/ 36 h 1506"/>
                  <a:gd name="T8" fmla="*/ 782 w 3388"/>
                  <a:gd name="T9" fmla="*/ 36 h 1506"/>
                  <a:gd name="T10" fmla="*/ 548 w 3388"/>
                  <a:gd name="T11" fmla="*/ 36 h 1506"/>
                  <a:gd name="T12" fmla="*/ 56 w 3388"/>
                  <a:gd name="T13" fmla="*/ 321 h 1506"/>
                  <a:gd name="T14" fmla="*/ 56 w 3388"/>
                  <a:gd name="T15" fmla="*/ 321 h 1506"/>
                  <a:gd name="T16" fmla="*/ 13 w 3388"/>
                  <a:gd name="T17" fmla="*/ 410 h 1506"/>
                  <a:gd name="T18" fmla="*/ 13 w 3388"/>
                  <a:gd name="T19" fmla="*/ 410 h 1506"/>
                  <a:gd name="T20" fmla="*/ 56 w 3388"/>
                  <a:gd name="T21" fmla="*/ 365 h 1506"/>
                  <a:gd name="T22" fmla="*/ 548 w 3388"/>
                  <a:gd name="T23" fmla="*/ 81 h 1506"/>
                  <a:gd name="T24" fmla="*/ 548 w 3388"/>
                  <a:gd name="T25" fmla="*/ 81 h 1506"/>
                  <a:gd name="T26" fmla="*/ 782 w 3388"/>
                  <a:gd name="T27" fmla="*/ 81 h 1506"/>
                  <a:gd name="T28" fmla="*/ 3208 w 3388"/>
                  <a:gd name="T29" fmla="*/ 1482 h 1506"/>
                  <a:gd name="T30" fmla="*/ 3208 w 3388"/>
                  <a:gd name="T31" fmla="*/ 1482 h 1506"/>
                  <a:gd name="T32" fmla="*/ 3350 w 3388"/>
                  <a:gd name="T33" fmla="*/ 1482 h 1506"/>
                  <a:gd name="T34" fmla="*/ 3350 w 3388"/>
                  <a:gd name="T35" fmla="*/ 1482 h 1506"/>
                  <a:gd name="T36" fmla="*/ 3372 w 3388"/>
                  <a:gd name="T37" fmla="*/ 1419 h 1506"/>
                  <a:gd name="T38" fmla="*/ 3372 w 3388"/>
                  <a:gd name="T39" fmla="*/ 1419 h 1506"/>
                  <a:gd name="T40" fmla="*/ 3350 w 3388"/>
                  <a:gd name="T41" fmla="*/ 1437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88" h="1506">
                    <a:moveTo>
                      <a:pt x="3350" y="1437"/>
                    </a:moveTo>
                    <a:lnTo>
                      <a:pt x="3350" y="1437"/>
                    </a:lnTo>
                    <a:cubicBezTo>
                      <a:pt x="3312" y="1460"/>
                      <a:pt x="3247" y="1460"/>
                      <a:pt x="3208" y="1437"/>
                    </a:cubicBezTo>
                    <a:lnTo>
                      <a:pt x="782" y="36"/>
                    </a:lnTo>
                    <a:lnTo>
                      <a:pt x="782" y="36"/>
                    </a:lnTo>
                    <a:cubicBezTo>
                      <a:pt x="717" y="0"/>
                      <a:pt x="613" y="0"/>
                      <a:pt x="548" y="36"/>
                    </a:cubicBezTo>
                    <a:lnTo>
                      <a:pt x="56" y="321"/>
                    </a:lnTo>
                    <a:lnTo>
                      <a:pt x="56" y="321"/>
                    </a:lnTo>
                    <a:cubicBezTo>
                      <a:pt x="14" y="345"/>
                      <a:pt x="0" y="379"/>
                      <a:pt x="13" y="410"/>
                    </a:cubicBezTo>
                    <a:lnTo>
                      <a:pt x="13" y="410"/>
                    </a:lnTo>
                    <a:cubicBezTo>
                      <a:pt x="20" y="394"/>
                      <a:pt x="34" y="378"/>
                      <a:pt x="56" y="365"/>
                    </a:cubicBezTo>
                    <a:lnTo>
                      <a:pt x="548" y="81"/>
                    </a:lnTo>
                    <a:lnTo>
                      <a:pt x="548" y="81"/>
                    </a:lnTo>
                    <a:cubicBezTo>
                      <a:pt x="613" y="44"/>
                      <a:pt x="717" y="44"/>
                      <a:pt x="782" y="81"/>
                    </a:cubicBezTo>
                    <a:lnTo>
                      <a:pt x="3208" y="1482"/>
                    </a:lnTo>
                    <a:lnTo>
                      <a:pt x="3208" y="1482"/>
                    </a:lnTo>
                    <a:cubicBezTo>
                      <a:pt x="3247" y="1505"/>
                      <a:pt x="3312" y="1505"/>
                      <a:pt x="3350" y="1482"/>
                    </a:cubicBezTo>
                    <a:lnTo>
                      <a:pt x="3350" y="1482"/>
                    </a:lnTo>
                    <a:cubicBezTo>
                      <a:pt x="3380" y="1465"/>
                      <a:pt x="3387" y="1440"/>
                      <a:pt x="3372" y="1419"/>
                    </a:cubicBezTo>
                    <a:lnTo>
                      <a:pt x="3372" y="1419"/>
                    </a:lnTo>
                    <a:cubicBezTo>
                      <a:pt x="3367" y="1426"/>
                      <a:pt x="3360" y="1432"/>
                      <a:pt x="3350" y="14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04C0150A-A607-354D-9AE4-218C0BC2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3589" y="3122250"/>
                <a:ext cx="1777146" cy="1042669"/>
              </a:xfrm>
              <a:custGeom>
                <a:avLst/>
                <a:gdLst>
                  <a:gd name="T0" fmla="*/ 2685 w 2722"/>
                  <a:gd name="T1" fmla="*/ 1529 h 1597"/>
                  <a:gd name="T2" fmla="*/ 2685 w 2722"/>
                  <a:gd name="T3" fmla="*/ 1529 h 1597"/>
                  <a:gd name="T4" fmla="*/ 2542 w 2722"/>
                  <a:gd name="T5" fmla="*/ 1529 h 1597"/>
                  <a:gd name="T6" fmla="*/ 116 w 2722"/>
                  <a:gd name="T7" fmla="*/ 128 h 1597"/>
                  <a:gd name="T8" fmla="*/ 116 w 2722"/>
                  <a:gd name="T9" fmla="*/ 128 h 1597"/>
                  <a:gd name="T10" fmla="*/ 11 w 2722"/>
                  <a:gd name="T11" fmla="*/ 0 h 1597"/>
                  <a:gd name="T12" fmla="*/ 11 w 2722"/>
                  <a:gd name="T13" fmla="*/ 0 h 1597"/>
                  <a:gd name="T14" fmla="*/ 116 w 2722"/>
                  <a:gd name="T15" fmla="*/ 173 h 1597"/>
                  <a:gd name="T16" fmla="*/ 2542 w 2722"/>
                  <a:gd name="T17" fmla="*/ 1574 h 1597"/>
                  <a:gd name="T18" fmla="*/ 2542 w 2722"/>
                  <a:gd name="T19" fmla="*/ 1574 h 1597"/>
                  <a:gd name="T20" fmla="*/ 2685 w 2722"/>
                  <a:gd name="T21" fmla="*/ 1574 h 1597"/>
                  <a:gd name="T22" fmla="*/ 2685 w 2722"/>
                  <a:gd name="T23" fmla="*/ 1574 h 1597"/>
                  <a:gd name="T24" fmla="*/ 2706 w 2722"/>
                  <a:gd name="T25" fmla="*/ 1510 h 1597"/>
                  <a:gd name="T26" fmla="*/ 2706 w 2722"/>
                  <a:gd name="T27" fmla="*/ 1510 h 1597"/>
                  <a:gd name="T28" fmla="*/ 2685 w 2722"/>
                  <a:gd name="T29" fmla="*/ 1529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2" h="1597">
                    <a:moveTo>
                      <a:pt x="2685" y="1529"/>
                    </a:moveTo>
                    <a:lnTo>
                      <a:pt x="2685" y="1529"/>
                    </a:lnTo>
                    <a:cubicBezTo>
                      <a:pt x="2645" y="1551"/>
                      <a:pt x="2582" y="1551"/>
                      <a:pt x="2542" y="1529"/>
                    </a:cubicBezTo>
                    <a:lnTo>
                      <a:pt x="116" y="128"/>
                    </a:lnTo>
                    <a:lnTo>
                      <a:pt x="116" y="128"/>
                    </a:lnTo>
                    <a:cubicBezTo>
                      <a:pt x="54" y="92"/>
                      <a:pt x="20" y="47"/>
                      <a:pt x="11" y="0"/>
                    </a:cubicBezTo>
                    <a:lnTo>
                      <a:pt x="11" y="0"/>
                    </a:lnTo>
                    <a:cubicBezTo>
                      <a:pt x="0" y="62"/>
                      <a:pt x="35" y="126"/>
                      <a:pt x="116" y="173"/>
                    </a:cubicBezTo>
                    <a:lnTo>
                      <a:pt x="2542" y="1574"/>
                    </a:lnTo>
                    <a:lnTo>
                      <a:pt x="2542" y="1574"/>
                    </a:lnTo>
                    <a:cubicBezTo>
                      <a:pt x="2582" y="1596"/>
                      <a:pt x="2645" y="1596"/>
                      <a:pt x="2685" y="1574"/>
                    </a:cubicBezTo>
                    <a:lnTo>
                      <a:pt x="2685" y="1574"/>
                    </a:lnTo>
                    <a:cubicBezTo>
                      <a:pt x="2714" y="1557"/>
                      <a:pt x="2721" y="1531"/>
                      <a:pt x="2706" y="1510"/>
                    </a:cubicBezTo>
                    <a:lnTo>
                      <a:pt x="2706" y="1510"/>
                    </a:lnTo>
                    <a:cubicBezTo>
                      <a:pt x="2701" y="1517"/>
                      <a:pt x="2694" y="1523"/>
                      <a:pt x="2685" y="15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209EDEA8-F90A-974D-ABF8-089976C06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5484" y="6420196"/>
                <a:ext cx="6379869" cy="3683906"/>
              </a:xfrm>
              <a:custGeom>
                <a:avLst/>
                <a:gdLst>
                  <a:gd name="T0" fmla="*/ 5410 w 9766"/>
                  <a:gd name="T1" fmla="*/ 5552 h 5639"/>
                  <a:gd name="T2" fmla="*/ 149 w 9766"/>
                  <a:gd name="T3" fmla="*/ 2514 h 5639"/>
                  <a:gd name="T4" fmla="*/ 149 w 9766"/>
                  <a:gd name="T5" fmla="*/ 2514 h 5639"/>
                  <a:gd name="T6" fmla="*/ 191 w 9766"/>
                  <a:gd name="T7" fmla="*/ 2178 h 5639"/>
                  <a:gd name="T8" fmla="*/ 3773 w 9766"/>
                  <a:gd name="T9" fmla="*/ 110 h 5639"/>
                  <a:gd name="T10" fmla="*/ 3773 w 9766"/>
                  <a:gd name="T11" fmla="*/ 110 h 5639"/>
                  <a:gd name="T12" fmla="*/ 4354 w 9766"/>
                  <a:gd name="T13" fmla="*/ 86 h 5639"/>
                  <a:gd name="T14" fmla="*/ 9616 w 9766"/>
                  <a:gd name="T15" fmla="*/ 3125 h 5639"/>
                  <a:gd name="T16" fmla="*/ 9616 w 9766"/>
                  <a:gd name="T17" fmla="*/ 3125 h 5639"/>
                  <a:gd name="T18" fmla="*/ 9574 w 9766"/>
                  <a:gd name="T19" fmla="*/ 3460 h 5639"/>
                  <a:gd name="T20" fmla="*/ 5991 w 9766"/>
                  <a:gd name="T21" fmla="*/ 5528 h 5639"/>
                  <a:gd name="T22" fmla="*/ 5991 w 9766"/>
                  <a:gd name="T23" fmla="*/ 5528 h 5639"/>
                  <a:gd name="T24" fmla="*/ 5410 w 9766"/>
                  <a:gd name="T25" fmla="*/ 5552 h 5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66" h="5639">
                    <a:moveTo>
                      <a:pt x="5410" y="5552"/>
                    </a:moveTo>
                    <a:lnTo>
                      <a:pt x="149" y="2514"/>
                    </a:lnTo>
                    <a:lnTo>
                      <a:pt x="149" y="2514"/>
                    </a:lnTo>
                    <a:cubicBezTo>
                      <a:pt x="0" y="2428"/>
                      <a:pt x="19" y="2278"/>
                      <a:pt x="191" y="2178"/>
                    </a:cubicBezTo>
                    <a:lnTo>
                      <a:pt x="3773" y="110"/>
                    </a:lnTo>
                    <a:lnTo>
                      <a:pt x="3773" y="110"/>
                    </a:lnTo>
                    <a:cubicBezTo>
                      <a:pt x="3945" y="11"/>
                      <a:pt x="4205" y="0"/>
                      <a:pt x="4354" y="86"/>
                    </a:cubicBezTo>
                    <a:lnTo>
                      <a:pt x="9616" y="3125"/>
                    </a:lnTo>
                    <a:lnTo>
                      <a:pt x="9616" y="3125"/>
                    </a:lnTo>
                    <a:cubicBezTo>
                      <a:pt x="9765" y="3210"/>
                      <a:pt x="9746" y="3361"/>
                      <a:pt x="9574" y="3460"/>
                    </a:cubicBezTo>
                    <a:lnTo>
                      <a:pt x="5991" y="5528"/>
                    </a:lnTo>
                    <a:lnTo>
                      <a:pt x="5991" y="5528"/>
                    </a:lnTo>
                    <a:cubicBezTo>
                      <a:pt x="5819" y="5627"/>
                      <a:pt x="5559" y="5638"/>
                      <a:pt x="5410" y="555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9743048A-2CE4-0449-9958-C86A8FC58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7470" y="2554830"/>
                <a:ext cx="4510554" cy="5308396"/>
              </a:xfrm>
              <a:custGeom>
                <a:avLst/>
                <a:gdLst>
                  <a:gd name="T0" fmla="*/ 6658 w 6904"/>
                  <a:gd name="T1" fmla="*/ 3216 h 8128"/>
                  <a:gd name="T2" fmla="*/ 1162 w 6904"/>
                  <a:gd name="T3" fmla="*/ 43 h 8128"/>
                  <a:gd name="T4" fmla="*/ 1162 w 6904"/>
                  <a:gd name="T5" fmla="*/ 43 h 8128"/>
                  <a:gd name="T6" fmla="*/ 975 w 6904"/>
                  <a:gd name="T7" fmla="*/ 20 h 8128"/>
                  <a:gd name="T8" fmla="*/ 975 w 6904"/>
                  <a:gd name="T9" fmla="*/ 19 h 8128"/>
                  <a:gd name="T10" fmla="*/ 965 w 6904"/>
                  <a:gd name="T11" fmla="*/ 23 h 8128"/>
                  <a:gd name="T12" fmla="*/ 965 w 6904"/>
                  <a:gd name="T13" fmla="*/ 23 h 8128"/>
                  <a:gd name="T14" fmla="*/ 963 w 6904"/>
                  <a:gd name="T15" fmla="*/ 24 h 8128"/>
                  <a:gd name="T16" fmla="*/ 765 w 6904"/>
                  <a:gd name="T17" fmla="*/ 100 h 8128"/>
                  <a:gd name="T18" fmla="*/ 943 w 6904"/>
                  <a:gd name="T19" fmla="*/ 187 h 8128"/>
                  <a:gd name="T20" fmla="*/ 943 w 6904"/>
                  <a:gd name="T21" fmla="*/ 187 h 8128"/>
                  <a:gd name="T22" fmla="*/ 940 w 6904"/>
                  <a:gd name="T23" fmla="*/ 197 h 8128"/>
                  <a:gd name="T24" fmla="*/ 45 w 6904"/>
                  <a:gd name="T25" fmla="*/ 4272 h 8128"/>
                  <a:gd name="T26" fmla="*/ 45 w 6904"/>
                  <a:gd name="T27" fmla="*/ 4272 h 8128"/>
                  <a:gd name="T28" fmla="*/ 245 w 6904"/>
                  <a:gd name="T29" fmla="*/ 4804 h 8128"/>
                  <a:gd name="T30" fmla="*/ 5609 w 6904"/>
                  <a:gd name="T31" fmla="*/ 7900 h 8128"/>
                  <a:gd name="T32" fmla="*/ 5590 w 6904"/>
                  <a:gd name="T33" fmla="*/ 8127 h 8128"/>
                  <a:gd name="T34" fmla="*/ 5807 w 6904"/>
                  <a:gd name="T35" fmla="*/ 8043 h 8128"/>
                  <a:gd name="T36" fmla="*/ 5807 w 6904"/>
                  <a:gd name="T37" fmla="*/ 8043 h 8128"/>
                  <a:gd name="T38" fmla="*/ 5963 w 6904"/>
                  <a:gd name="T39" fmla="*/ 7822 h 8128"/>
                  <a:gd name="T40" fmla="*/ 6858 w 6904"/>
                  <a:gd name="T41" fmla="*/ 3748 h 8128"/>
                  <a:gd name="T42" fmla="*/ 6858 w 6904"/>
                  <a:gd name="T43" fmla="*/ 3748 h 8128"/>
                  <a:gd name="T44" fmla="*/ 6658 w 6904"/>
                  <a:gd name="T45" fmla="*/ 3216 h 8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04" h="8128">
                    <a:moveTo>
                      <a:pt x="6658" y="3216"/>
                    </a:moveTo>
                    <a:lnTo>
                      <a:pt x="1162" y="43"/>
                    </a:lnTo>
                    <a:lnTo>
                      <a:pt x="1162" y="43"/>
                    </a:lnTo>
                    <a:cubicBezTo>
                      <a:pt x="1098" y="6"/>
                      <a:pt x="1033" y="0"/>
                      <a:pt x="975" y="20"/>
                    </a:cubicBezTo>
                    <a:lnTo>
                      <a:pt x="975" y="19"/>
                    </a:lnTo>
                    <a:lnTo>
                      <a:pt x="965" y="23"/>
                    </a:lnTo>
                    <a:lnTo>
                      <a:pt x="965" y="23"/>
                    </a:lnTo>
                    <a:cubicBezTo>
                      <a:pt x="965" y="24"/>
                      <a:pt x="964" y="24"/>
                      <a:pt x="963" y="24"/>
                    </a:cubicBezTo>
                    <a:lnTo>
                      <a:pt x="765" y="100"/>
                    </a:lnTo>
                    <a:lnTo>
                      <a:pt x="943" y="187"/>
                    </a:lnTo>
                    <a:lnTo>
                      <a:pt x="943" y="187"/>
                    </a:lnTo>
                    <a:cubicBezTo>
                      <a:pt x="942" y="190"/>
                      <a:pt x="941" y="194"/>
                      <a:pt x="940" y="197"/>
                    </a:cubicBezTo>
                    <a:lnTo>
                      <a:pt x="45" y="4272"/>
                    </a:lnTo>
                    <a:lnTo>
                      <a:pt x="45" y="4272"/>
                    </a:lnTo>
                    <a:cubicBezTo>
                      <a:pt x="0" y="4476"/>
                      <a:pt x="90" y="4714"/>
                      <a:pt x="245" y="4804"/>
                    </a:cubicBezTo>
                    <a:lnTo>
                      <a:pt x="5609" y="7900"/>
                    </a:lnTo>
                    <a:lnTo>
                      <a:pt x="5590" y="8127"/>
                    </a:lnTo>
                    <a:lnTo>
                      <a:pt x="5807" y="8043"/>
                    </a:lnTo>
                    <a:lnTo>
                      <a:pt x="5807" y="8043"/>
                    </a:lnTo>
                    <a:cubicBezTo>
                      <a:pt x="5880" y="8009"/>
                      <a:pt x="5939" y="7932"/>
                      <a:pt x="5963" y="7822"/>
                    </a:cubicBezTo>
                    <a:lnTo>
                      <a:pt x="6858" y="3748"/>
                    </a:lnTo>
                    <a:lnTo>
                      <a:pt x="6858" y="3748"/>
                    </a:lnTo>
                    <a:cubicBezTo>
                      <a:pt x="6903" y="3544"/>
                      <a:pt x="6813" y="3306"/>
                      <a:pt x="6658" y="3216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2583EFD1-7A87-5847-9531-2B00D6A6F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5015" y="2554831"/>
                <a:ext cx="4234045" cy="3251860"/>
              </a:xfrm>
              <a:custGeom>
                <a:avLst/>
                <a:gdLst>
                  <a:gd name="T0" fmla="*/ 6307 w 6482"/>
                  <a:gd name="T1" fmla="*/ 3216 h 4979"/>
                  <a:gd name="T2" fmla="*/ 811 w 6482"/>
                  <a:gd name="T3" fmla="*/ 43 h 4979"/>
                  <a:gd name="T4" fmla="*/ 811 w 6482"/>
                  <a:gd name="T5" fmla="*/ 43 h 4979"/>
                  <a:gd name="T6" fmla="*/ 624 w 6482"/>
                  <a:gd name="T7" fmla="*/ 20 h 4979"/>
                  <a:gd name="T8" fmla="*/ 624 w 6482"/>
                  <a:gd name="T9" fmla="*/ 19 h 4979"/>
                  <a:gd name="T10" fmla="*/ 614 w 6482"/>
                  <a:gd name="T11" fmla="*/ 23 h 4979"/>
                  <a:gd name="T12" fmla="*/ 614 w 6482"/>
                  <a:gd name="T13" fmla="*/ 23 h 4979"/>
                  <a:gd name="T14" fmla="*/ 612 w 6482"/>
                  <a:gd name="T15" fmla="*/ 24 h 4979"/>
                  <a:gd name="T16" fmla="*/ 414 w 6482"/>
                  <a:gd name="T17" fmla="*/ 100 h 4979"/>
                  <a:gd name="T18" fmla="*/ 592 w 6482"/>
                  <a:gd name="T19" fmla="*/ 187 h 4979"/>
                  <a:gd name="T20" fmla="*/ 592 w 6482"/>
                  <a:gd name="T21" fmla="*/ 187 h 4979"/>
                  <a:gd name="T22" fmla="*/ 589 w 6482"/>
                  <a:gd name="T23" fmla="*/ 197 h 4979"/>
                  <a:gd name="T24" fmla="*/ 0 w 6482"/>
                  <a:gd name="T25" fmla="*/ 2883 h 4979"/>
                  <a:gd name="T26" fmla="*/ 2688 w 6482"/>
                  <a:gd name="T27" fmla="*/ 4978 h 4979"/>
                  <a:gd name="T28" fmla="*/ 6481 w 6482"/>
                  <a:gd name="T29" fmla="*/ 3435 h 4979"/>
                  <a:gd name="T30" fmla="*/ 6481 w 6482"/>
                  <a:gd name="T31" fmla="*/ 3435 h 4979"/>
                  <a:gd name="T32" fmla="*/ 6307 w 6482"/>
                  <a:gd name="T33" fmla="*/ 3216 h 4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82" h="4979">
                    <a:moveTo>
                      <a:pt x="6307" y="3216"/>
                    </a:moveTo>
                    <a:lnTo>
                      <a:pt x="811" y="43"/>
                    </a:lnTo>
                    <a:lnTo>
                      <a:pt x="811" y="43"/>
                    </a:lnTo>
                    <a:cubicBezTo>
                      <a:pt x="747" y="6"/>
                      <a:pt x="682" y="0"/>
                      <a:pt x="624" y="20"/>
                    </a:cubicBezTo>
                    <a:lnTo>
                      <a:pt x="624" y="19"/>
                    </a:lnTo>
                    <a:lnTo>
                      <a:pt x="614" y="23"/>
                    </a:lnTo>
                    <a:lnTo>
                      <a:pt x="614" y="23"/>
                    </a:lnTo>
                    <a:cubicBezTo>
                      <a:pt x="614" y="24"/>
                      <a:pt x="613" y="24"/>
                      <a:pt x="612" y="24"/>
                    </a:cubicBezTo>
                    <a:lnTo>
                      <a:pt x="414" y="100"/>
                    </a:lnTo>
                    <a:lnTo>
                      <a:pt x="592" y="187"/>
                    </a:lnTo>
                    <a:lnTo>
                      <a:pt x="592" y="187"/>
                    </a:lnTo>
                    <a:cubicBezTo>
                      <a:pt x="591" y="190"/>
                      <a:pt x="590" y="194"/>
                      <a:pt x="589" y="197"/>
                    </a:cubicBezTo>
                    <a:lnTo>
                      <a:pt x="0" y="2883"/>
                    </a:lnTo>
                    <a:lnTo>
                      <a:pt x="2688" y="4978"/>
                    </a:lnTo>
                    <a:lnTo>
                      <a:pt x="6481" y="3435"/>
                    </a:lnTo>
                    <a:lnTo>
                      <a:pt x="6481" y="3435"/>
                    </a:lnTo>
                    <a:cubicBezTo>
                      <a:pt x="6444" y="3341"/>
                      <a:pt x="6383" y="3260"/>
                      <a:pt x="6307" y="32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14DA8684-7E58-4749-8DC4-6DEE75FDF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0604" y="4674733"/>
                <a:ext cx="550137" cy="391721"/>
              </a:xfrm>
              <a:custGeom>
                <a:avLst/>
                <a:gdLst>
                  <a:gd name="T0" fmla="*/ 413 w 841"/>
                  <a:gd name="T1" fmla="*/ 597 h 598"/>
                  <a:gd name="T2" fmla="*/ 832 w 841"/>
                  <a:gd name="T3" fmla="*/ 419 h 598"/>
                  <a:gd name="T4" fmla="*/ 832 w 841"/>
                  <a:gd name="T5" fmla="*/ 419 h 598"/>
                  <a:gd name="T6" fmla="*/ 662 w 841"/>
                  <a:gd name="T7" fmla="*/ 0 h 598"/>
                  <a:gd name="T8" fmla="*/ 0 w 841"/>
                  <a:gd name="T9" fmla="*/ 279 h 598"/>
                  <a:gd name="T10" fmla="*/ 413 w 841"/>
                  <a:gd name="T11" fmla="*/ 59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1" h="598">
                    <a:moveTo>
                      <a:pt x="413" y="597"/>
                    </a:moveTo>
                    <a:lnTo>
                      <a:pt x="832" y="419"/>
                    </a:lnTo>
                    <a:lnTo>
                      <a:pt x="832" y="419"/>
                    </a:lnTo>
                    <a:cubicBezTo>
                      <a:pt x="840" y="257"/>
                      <a:pt x="772" y="90"/>
                      <a:pt x="662" y="0"/>
                    </a:cubicBezTo>
                    <a:lnTo>
                      <a:pt x="0" y="279"/>
                    </a:lnTo>
                    <a:lnTo>
                      <a:pt x="413" y="59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AE82B237-F0FD-6F45-B37F-886EAE0BB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2807" y="2572112"/>
                <a:ext cx="4602723" cy="5334320"/>
              </a:xfrm>
              <a:custGeom>
                <a:avLst/>
                <a:gdLst>
                  <a:gd name="T0" fmla="*/ 5741 w 7045"/>
                  <a:gd name="T1" fmla="*/ 8075 h 8166"/>
                  <a:gd name="T2" fmla="*/ 246 w 7045"/>
                  <a:gd name="T3" fmla="*/ 4903 h 8166"/>
                  <a:gd name="T4" fmla="*/ 246 w 7045"/>
                  <a:gd name="T5" fmla="*/ 4903 h 8166"/>
                  <a:gd name="T6" fmla="*/ 45 w 7045"/>
                  <a:gd name="T7" fmla="*/ 4371 h 8166"/>
                  <a:gd name="T8" fmla="*/ 940 w 7045"/>
                  <a:gd name="T9" fmla="*/ 297 h 8166"/>
                  <a:gd name="T10" fmla="*/ 940 w 7045"/>
                  <a:gd name="T11" fmla="*/ 297 h 8166"/>
                  <a:gd name="T12" fmla="*/ 1303 w 7045"/>
                  <a:gd name="T13" fmla="*/ 90 h 8166"/>
                  <a:gd name="T14" fmla="*/ 6799 w 7045"/>
                  <a:gd name="T15" fmla="*/ 3263 h 8166"/>
                  <a:gd name="T16" fmla="*/ 6799 w 7045"/>
                  <a:gd name="T17" fmla="*/ 3263 h 8166"/>
                  <a:gd name="T18" fmla="*/ 6999 w 7045"/>
                  <a:gd name="T19" fmla="*/ 3795 h 8166"/>
                  <a:gd name="T20" fmla="*/ 6104 w 7045"/>
                  <a:gd name="T21" fmla="*/ 7869 h 8166"/>
                  <a:gd name="T22" fmla="*/ 6104 w 7045"/>
                  <a:gd name="T23" fmla="*/ 7869 h 8166"/>
                  <a:gd name="T24" fmla="*/ 5741 w 7045"/>
                  <a:gd name="T25" fmla="*/ 8075 h 8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45" h="8166">
                    <a:moveTo>
                      <a:pt x="5741" y="8075"/>
                    </a:moveTo>
                    <a:lnTo>
                      <a:pt x="246" y="4903"/>
                    </a:lnTo>
                    <a:lnTo>
                      <a:pt x="246" y="4903"/>
                    </a:lnTo>
                    <a:cubicBezTo>
                      <a:pt x="90" y="4814"/>
                      <a:pt x="0" y="4575"/>
                      <a:pt x="45" y="4371"/>
                    </a:cubicBezTo>
                    <a:lnTo>
                      <a:pt x="940" y="297"/>
                    </a:lnTo>
                    <a:lnTo>
                      <a:pt x="940" y="297"/>
                    </a:lnTo>
                    <a:cubicBezTo>
                      <a:pt x="985" y="92"/>
                      <a:pt x="1147" y="0"/>
                      <a:pt x="1303" y="90"/>
                    </a:cubicBezTo>
                    <a:lnTo>
                      <a:pt x="6799" y="3263"/>
                    </a:lnTo>
                    <a:lnTo>
                      <a:pt x="6799" y="3263"/>
                    </a:lnTo>
                    <a:cubicBezTo>
                      <a:pt x="6954" y="3352"/>
                      <a:pt x="7044" y="3591"/>
                      <a:pt x="6999" y="3795"/>
                    </a:cubicBezTo>
                    <a:lnTo>
                      <a:pt x="6104" y="7869"/>
                    </a:lnTo>
                    <a:lnTo>
                      <a:pt x="6104" y="7869"/>
                    </a:lnTo>
                    <a:cubicBezTo>
                      <a:pt x="6059" y="8072"/>
                      <a:pt x="5897" y="8165"/>
                      <a:pt x="5741" y="8075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15FA3B79-56D3-524C-8E48-E0A5D734E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8805" y="2592273"/>
                <a:ext cx="3891288" cy="5265193"/>
              </a:xfrm>
              <a:custGeom>
                <a:avLst/>
                <a:gdLst>
                  <a:gd name="T0" fmla="*/ 5713 w 5958"/>
                  <a:gd name="T1" fmla="*/ 3217 h 8059"/>
                  <a:gd name="T2" fmla="*/ 216 w 5958"/>
                  <a:gd name="T3" fmla="*/ 43 h 8059"/>
                  <a:gd name="T4" fmla="*/ 216 w 5958"/>
                  <a:gd name="T5" fmla="*/ 43 h 8059"/>
                  <a:gd name="T6" fmla="*/ 0 w 5958"/>
                  <a:gd name="T7" fmla="*/ 34 h 8059"/>
                  <a:gd name="T8" fmla="*/ 0 w 5958"/>
                  <a:gd name="T9" fmla="*/ 34 h 8059"/>
                  <a:gd name="T10" fmla="*/ 164 w 5958"/>
                  <a:gd name="T11" fmla="*/ 63 h 8059"/>
                  <a:gd name="T12" fmla="*/ 5660 w 5958"/>
                  <a:gd name="T13" fmla="*/ 3236 h 8059"/>
                  <a:gd name="T14" fmla="*/ 5660 w 5958"/>
                  <a:gd name="T15" fmla="*/ 3236 h 8059"/>
                  <a:gd name="T16" fmla="*/ 5860 w 5958"/>
                  <a:gd name="T17" fmla="*/ 3768 h 8059"/>
                  <a:gd name="T18" fmla="*/ 4965 w 5958"/>
                  <a:gd name="T19" fmla="*/ 7842 h 8059"/>
                  <a:gd name="T20" fmla="*/ 4965 w 5958"/>
                  <a:gd name="T21" fmla="*/ 7842 h 8059"/>
                  <a:gd name="T22" fmla="*/ 4819 w 5958"/>
                  <a:gd name="T23" fmla="*/ 8058 h 8059"/>
                  <a:gd name="T24" fmla="*/ 4819 w 5958"/>
                  <a:gd name="T25" fmla="*/ 8058 h 8059"/>
                  <a:gd name="T26" fmla="*/ 5018 w 5958"/>
                  <a:gd name="T27" fmla="*/ 7822 h 8059"/>
                  <a:gd name="T28" fmla="*/ 5913 w 5958"/>
                  <a:gd name="T29" fmla="*/ 3748 h 8059"/>
                  <a:gd name="T30" fmla="*/ 5913 w 5958"/>
                  <a:gd name="T31" fmla="*/ 3748 h 8059"/>
                  <a:gd name="T32" fmla="*/ 5713 w 5958"/>
                  <a:gd name="T33" fmla="*/ 3217 h 8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8" h="8059">
                    <a:moveTo>
                      <a:pt x="5713" y="3217"/>
                    </a:moveTo>
                    <a:lnTo>
                      <a:pt x="216" y="43"/>
                    </a:lnTo>
                    <a:lnTo>
                      <a:pt x="216" y="43"/>
                    </a:lnTo>
                    <a:cubicBezTo>
                      <a:pt x="141" y="0"/>
                      <a:pt x="64" y="0"/>
                      <a:pt x="0" y="34"/>
                    </a:cubicBezTo>
                    <a:lnTo>
                      <a:pt x="0" y="34"/>
                    </a:lnTo>
                    <a:cubicBezTo>
                      <a:pt x="52" y="22"/>
                      <a:pt x="108" y="30"/>
                      <a:pt x="164" y="63"/>
                    </a:cubicBezTo>
                    <a:lnTo>
                      <a:pt x="5660" y="3236"/>
                    </a:lnTo>
                    <a:lnTo>
                      <a:pt x="5660" y="3236"/>
                    </a:lnTo>
                    <a:cubicBezTo>
                      <a:pt x="5815" y="3325"/>
                      <a:pt x="5905" y="3564"/>
                      <a:pt x="5860" y="3768"/>
                    </a:cubicBezTo>
                    <a:lnTo>
                      <a:pt x="4965" y="7842"/>
                    </a:lnTo>
                    <a:lnTo>
                      <a:pt x="4965" y="7842"/>
                    </a:lnTo>
                    <a:cubicBezTo>
                      <a:pt x="4942" y="7947"/>
                      <a:pt x="4888" y="8022"/>
                      <a:pt x="4819" y="8058"/>
                    </a:cubicBezTo>
                    <a:lnTo>
                      <a:pt x="4819" y="8058"/>
                    </a:lnTo>
                    <a:cubicBezTo>
                      <a:pt x="4912" y="8038"/>
                      <a:pt x="4989" y="7953"/>
                      <a:pt x="5018" y="7822"/>
                    </a:cubicBezTo>
                    <a:lnTo>
                      <a:pt x="5913" y="3748"/>
                    </a:lnTo>
                    <a:lnTo>
                      <a:pt x="5913" y="3748"/>
                    </a:lnTo>
                    <a:cubicBezTo>
                      <a:pt x="5957" y="3544"/>
                      <a:pt x="5868" y="3306"/>
                      <a:pt x="5713" y="32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2677CE6D-88BF-864A-913C-64032F7A2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2582" y="2770852"/>
                <a:ext cx="4303172" cy="4931078"/>
              </a:xfrm>
              <a:custGeom>
                <a:avLst/>
                <a:gdLst>
                  <a:gd name="T0" fmla="*/ 5394 w 6586"/>
                  <a:gd name="T1" fmla="*/ 7468 h 7551"/>
                  <a:gd name="T2" fmla="*/ 224 w 6586"/>
                  <a:gd name="T3" fmla="*/ 4486 h 7551"/>
                  <a:gd name="T4" fmla="*/ 224 w 6586"/>
                  <a:gd name="T5" fmla="*/ 4486 h 7551"/>
                  <a:gd name="T6" fmla="*/ 41 w 6586"/>
                  <a:gd name="T7" fmla="*/ 4000 h 7551"/>
                  <a:gd name="T8" fmla="*/ 860 w 6586"/>
                  <a:gd name="T9" fmla="*/ 271 h 7551"/>
                  <a:gd name="T10" fmla="*/ 860 w 6586"/>
                  <a:gd name="T11" fmla="*/ 271 h 7551"/>
                  <a:gd name="T12" fmla="*/ 1192 w 6586"/>
                  <a:gd name="T13" fmla="*/ 81 h 7551"/>
                  <a:gd name="T14" fmla="*/ 6361 w 6586"/>
                  <a:gd name="T15" fmla="*/ 3064 h 7551"/>
                  <a:gd name="T16" fmla="*/ 6361 w 6586"/>
                  <a:gd name="T17" fmla="*/ 3064 h 7551"/>
                  <a:gd name="T18" fmla="*/ 6544 w 6586"/>
                  <a:gd name="T19" fmla="*/ 3551 h 7551"/>
                  <a:gd name="T20" fmla="*/ 5725 w 6586"/>
                  <a:gd name="T21" fmla="*/ 7279 h 7551"/>
                  <a:gd name="T22" fmla="*/ 5725 w 6586"/>
                  <a:gd name="T23" fmla="*/ 7279 h 7551"/>
                  <a:gd name="T24" fmla="*/ 5394 w 6586"/>
                  <a:gd name="T25" fmla="*/ 7468 h 7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86" h="7551">
                    <a:moveTo>
                      <a:pt x="5394" y="7468"/>
                    </a:moveTo>
                    <a:lnTo>
                      <a:pt x="224" y="4486"/>
                    </a:lnTo>
                    <a:lnTo>
                      <a:pt x="224" y="4486"/>
                    </a:lnTo>
                    <a:cubicBezTo>
                      <a:pt x="82" y="4404"/>
                      <a:pt x="0" y="4187"/>
                      <a:pt x="41" y="4000"/>
                    </a:cubicBezTo>
                    <a:lnTo>
                      <a:pt x="860" y="271"/>
                    </a:lnTo>
                    <a:lnTo>
                      <a:pt x="860" y="271"/>
                    </a:lnTo>
                    <a:cubicBezTo>
                      <a:pt x="901" y="84"/>
                      <a:pt x="1050" y="0"/>
                      <a:pt x="1192" y="81"/>
                    </a:cubicBezTo>
                    <a:lnTo>
                      <a:pt x="6361" y="3064"/>
                    </a:lnTo>
                    <a:lnTo>
                      <a:pt x="6361" y="3064"/>
                    </a:lnTo>
                    <a:cubicBezTo>
                      <a:pt x="6503" y="3146"/>
                      <a:pt x="6585" y="3365"/>
                      <a:pt x="6544" y="3551"/>
                    </a:cubicBezTo>
                    <a:lnTo>
                      <a:pt x="5725" y="7279"/>
                    </a:lnTo>
                    <a:lnTo>
                      <a:pt x="5725" y="7279"/>
                    </a:lnTo>
                    <a:cubicBezTo>
                      <a:pt x="5684" y="7466"/>
                      <a:pt x="5536" y="7550"/>
                      <a:pt x="5394" y="746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AD361FCF-5643-CB4F-B743-F1F96F012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2582" y="2770852"/>
                <a:ext cx="4303172" cy="4931078"/>
              </a:xfrm>
              <a:custGeom>
                <a:avLst/>
                <a:gdLst>
                  <a:gd name="T0" fmla="*/ 5394 w 6586"/>
                  <a:gd name="T1" fmla="*/ 7468 h 7551"/>
                  <a:gd name="T2" fmla="*/ 224 w 6586"/>
                  <a:gd name="T3" fmla="*/ 4486 h 7551"/>
                  <a:gd name="T4" fmla="*/ 224 w 6586"/>
                  <a:gd name="T5" fmla="*/ 4486 h 7551"/>
                  <a:gd name="T6" fmla="*/ 41 w 6586"/>
                  <a:gd name="T7" fmla="*/ 4000 h 7551"/>
                  <a:gd name="T8" fmla="*/ 860 w 6586"/>
                  <a:gd name="T9" fmla="*/ 271 h 7551"/>
                  <a:gd name="T10" fmla="*/ 860 w 6586"/>
                  <a:gd name="T11" fmla="*/ 271 h 7551"/>
                  <a:gd name="T12" fmla="*/ 1192 w 6586"/>
                  <a:gd name="T13" fmla="*/ 81 h 7551"/>
                  <a:gd name="T14" fmla="*/ 6361 w 6586"/>
                  <a:gd name="T15" fmla="*/ 3064 h 7551"/>
                  <a:gd name="T16" fmla="*/ 6361 w 6586"/>
                  <a:gd name="T17" fmla="*/ 3064 h 7551"/>
                  <a:gd name="T18" fmla="*/ 6544 w 6586"/>
                  <a:gd name="T19" fmla="*/ 3551 h 7551"/>
                  <a:gd name="T20" fmla="*/ 5725 w 6586"/>
                  <a:gd name="T21" fmla="*/ 7279 h 7551"/>
                  <a:gd name="T22" fmla="*/ 5725 w 6586"/>
                  <a:gd name="T23" fmla="*/ 7279 h 7551"/>
                  <a:gd name="T24" fmla="*/ 5394 w 6586"/>
                  <a:gd name="T25" fmla="*/ 7468 h 7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86" h="7551">
                    <a:moveTo>
                      <a:pt x="5394" y="7468"/>
                    </a:moveTo>
                    <a:lnTo>
                      <a:pt x="224" y="4486"/>
                    </a:lnTo>
                    <a:lnTo>
                      <a:pt x="224" y="4486"/>
                    </a:lnTo>
                    <a:cubicBezTo>
                      <a:pt x="82" y="4404"/>
                      <a:pt x="0" y="4187"/>
                      <a:pt x="41" y="4000"/>
                    </a:cubicBezTo>
                    <a:lnTo>
                      <a:pt x="860" y="271"/>
                    </a:lnTo>
                    <a:lnTo>
                      <a:pt x="860" y="271"/>
                    </a:lnTo>
                    <a:cubicBezTo>
                      <a:pt x="901" y="84"/>
                      <a:pt x="1050" y="0"/>
                      <a:pt x="1192" y="81"/>
                    </a:cubicBezTo>
                    <a:lnTo>
                      <a:pt x="6361" y="3064"/>
                    </a:lnTo>
                    <a:lnTo>
                      <a:pt x="6361" y="3064"/>
                    </a:lnTo>
                    <a:cubicBezTo>
                      <a:pt x="6503" y="3146"/>
                      <a:pt x="6585" y="3365"/>
                      <a:pt x="6544" y="3551"/>
                    </a:cubicBezTo>
                    <a:lnTo>
                      <a:pt x="5725" y="7279"/>
                    </a:lnTo>
                    <a:lnTo>
                      <a:pt x="5725" y="7279"/>
                    </a:lnTo>
                    <a:cubicBezTo>
                      <a:pt x="5684" y="7466"/>
                      <a:pt x="5536" y="7550"/>
                      <a:pt x="5394" y="7468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2F2AB721-2131-484B-8C53-D2D625731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2581" y="2808298"/>
                <a:ext cx="3655105" cy="4867711"/>
              </a:xfrm>
              <a:custGeom>
                <a:avLst/>
                <a:gdLst>
                  <a:gd name="T0" fmla="*/ 5438 w 5596"/>
                  <a:gd name="T1" fmla="*/ 7394 h 7454"/>
                  <a:gd name="T2" fmla="*/ 269 w 5596"/>
                  <a:gd name="T3" fmla="*/ 4412 h 7454"/>
                  <a:gd name="T4" fmla="*/ 269 w 5596"/>
                  <a:gd name="T5" fmla="*/ 4412 h 7454"/>
                  <a:gd name="T6" fmla="*/ 86 w 5596"/>
                  <a:gd name="T7" fmla="*/ 3926 h 7454"/>
                  <a:gd name="T8" fmla="*/ 905 w 5596"/>
                  <a:gd name="T9" fmla="*/ 196 h 7454"/>
                  <a:gd name="T10" fmla="*/ 905 w 5596"/>
                  <a:gd name="T11" fmla="*/ 196 h 7454"/>
                  <a:gd name="T12" fmla="*/ 1035 w 5596"/>
                  <a:gd name="T13" fmla="*/ 0 h 7454"/>
                  <a:gd name="T14" fmla="*/ 1035 w 5596"/>
                  <a:gd name="T15" fmla="*/ 0 h 7454"/>
                  <a:gd name="T16" fmla="*/ 860 w 5596"/>
                  <a:gd name="T17" fmla="*/ 215 h 7454"/>
                  <a:gd name="T18" fmla="*/ 41 w 5596"/>
                  <a:gd name="T19" fmla="*/ 3944 h 7454"/>
                  <a:gd name="T20" fmla="*/ 41 w 5596"/>
                  <a:gd name="T21" fmla="*/ 3944 h 7454"/>
                  <a:gd name="T22" fmla="*/ 224 w 5596"/>
                  <a:gd name="T23" fmla="*/ 4430 h 7454"/>
                  <a:gd name="T24" fmla="*/ 5394 w 5596"/>
                  <a:gd name="T25" fmla="*/ 7412 h 7454"/>
                  <a:gd name="T26" fmla="*/ 5394 w 5596"/>
                  <a:gd name="T27" fmla="*/ 7412 h 7454"/>
                  <a:gd name="T28" fmla="*/ 5595 w 5596"/>
                  <a:gd name="T29" fmla="*/ 7419 h 7454"/>
                  <a:gd name="T30" fmla="*/ 5595 w 5596"/>
                  <a:gd name="T31" fmla="*/ 7419 h 7454"/>
                  <a:gd name="T32" fmla="*/ 5438 w 5596"/>
                  <a:gd name="T33" fmla="*/ 7394 h 7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96" h="7454">
                    <a:moveTo>
                      <a:pt x="5438" y="7394"/>
                    </a:moveTo>
                    <a:lnTo>
                      <a:pt x="269" y="4412"/>
                    </a:lnTo>
                    <a:lnTo>
                      <a:pt x="269" y="4412"/>
                    </a:lnTo>
                    <a:cubicBezTo>
                      <a:pt x="127" y="4330"/>
                      <a:pt x="45" y="4112"/>
                      <a:pt x="86" y="3926"/>
                    </a:cubicBezTo>
                    <a:lnTo>
                      <a:pt x="905" y="196"/>
                    </a:lnTo>
                    <a:lnTo>
                      <a:pt x="905" y="196"/>
                    </a:lnTo>
                    <a:cubicBezTo>
                      <a:pt x="926" y="102"/>
                      <a:pt x="974" y="34"/>
                      <a:pt x="1035" y="0"/>
                    </a:cubicBezTo>
                    <a:lnTo>
                      <a:pt x="1035" y="0"/>
                    </a:lnTo>
                    <a:cubicBezTo>
                      <a:pt x="953" y="21"/>
                      <a:pt x="886" y="98"/>
                      <a:pt x="860" y="215"/>
                    </a:cubicBezTo>
                    <a:lnTo>
                      <a:pt x="41" y="3944"/>
                    </a:lnTo>
                    <a:lnTo>
                      <a:pt x="41" y="3944"/>
                    </a:lnTo>
                    <a:cubicBezTo>
                      <a:pt x="0" y="4131"/>
                      <a:pt x="82" y="4348"/>
                      <a:pt x="224" y="4430"/>
                    </a:cubicBezTo>
                    <a:lnTo>
                      <a:pt x="5394" y="7412"/>
                    </a:lnTo>
                    <a:lnTo>
                      <a:pt x="5394" y="7412"/>
                    </a:lnTo>
                    <a:cubicBezTo>
                      <a:pt x="5463" y="7453"/>
                      <a:pt x="5535" y="7452"/>
                      <a:pt x="5595" y="7419"/>
                    </a:cubicBezTo>
                    <a:lnTo>
                      <a:pt x="5595" y="7419"/>
                    </a:lnTo>
                    <a:cubicBezTo>
                      <a:pt x="5546" y="7432"/>
                      <a:pt x="5491" y="7425"/>
                      <a:pt x="5438" y="73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E834837D-847F-4049-8559-7F93D4557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6033" y="5985269"/>
                <a:ext cx="6598772" cy="3735753"/>
              </a:xfrm>
              <a:custGeom>
                <a:avLst/>
                <a:gdLst>
                  <a:gd name="T0" fmla="*/ 10100 w 10104"/>
                  <a:gd name="T1" fmla="*/ 2989 h 5720"/>
                  <a:gd name="T2" fmla="*/ 9349 w 10104"/>
                  <a:gd name="T3" fmla="*/ 2891 h 5720"/>
                  <a:gd name="T4" fmla="*/ 4499 w 10104"/>
                  <a:gd name="T5" fmla="*/ 90 h 5720"/>
                  <a:gd name="T6" fmla="*/ 4499 w 10104"/>
                  <a:gd name="T7" fmla="*/ 90 h 5720"/>
                  <a:gd name="T8" fmla="*/ 3893 w 10104"/>
                  <a:gd name="T9" fmla="*/ 116 h 5720"/>
                  <a:gd name="T10" fmla="*/ 457 w 10104"/>
                  <a:gd name="T11" fmla="*/ 2099 h 5720"/>
                  <a:gd name="T12" fmla="*/ 3 w 10104"/>
                  <a:gd name="T13" fmla="*/ 2039 h 5720"/>
                  <a:gd name="T14" fmla="*/ 3 w 10104"/>
                  <a:gd name="T15" fmla="*/ 2297 h 5720"/>
                  <a:gd name="T16" fmla="*/ 4 w 10104"/>
                  <a:gd name="T17" fmla="*/ 2297 h 5720"/>
                  <a:gd name="T18" fmla="*/ 4 w 10104"/>
                  <a:gd name="T19" fmla="*/ 2297 h 5720"/>
                  <a:gd name="T20" fmla="*/ 108 w 10104"/>
                  <a:gd name="T21" fmla="*/ 2456 h 5720"/>
                  <a:gd name="T22" fmla="*/ 5603 w 10104"/>
                  <a:gd name="T23" fmla="*/ 5629 h 5720"/>
                  <a:gd name="T24" fmla="*/ 5603 w 10104"/>
                  <a:gd name="T25" fmla="*/ 5629 h 5720"/>
                  <a:gd name="T26" fmla="*/ 6209 w 10104"/>
                  <a:gd name="T27" fmla="*/ 5604 h 5720"/>
                  <a:gd name="T28" fmla="*/ 9952 w 10104"/>
                  <a:gd name="T29" fmla="*/ 3444 h 5720"/>
                  <a:gd name="T30" fmla="*/ 9952 w 10104"/>
                  <a:gd name="T31" fmla="*/ 3444 h 5720"/>
                  <a:gd name="T32" fmla="*/ 10100 w 10104"/>
                  <a:gd name="T33" fmla="*/ 3240 h 5720"/>
                  <a:gd name="T34" fmla="*/ 10100 w 10104"/>
                  <a:gd name="T35" fmla="*/ 2989 h 5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04" h="5720">
                    <a:moveTo>
                      <a:pt x="10100" y="2989"/>
                    </a:moveTo>
                    <a:lnTo>
                      <a:pt x="9349" y="2891"/>
                    </a:lnTo>
                    <a:lnTo>
                      <a:pt x="4499" y="90"/>
                    </a:lnTo>
                    <a:lnTo>
                      <a:pt x="4499" y="90"/>
                    </a:lnTo>
                    <a:cubicBezTo>
                      <a:pt x="4343" y="0"/>
                      <a:pt x="4072" y="12"/>
                      <a:pt x="3893" y="116"/>
                    </a:cubicBezTo>
                    <a:lnTo>
                      <a:pt x="457" y="2099"/>
                    </a:lnTo>
                    <a:lnTo>
                      <a:pt x="3" y="2039"/>
                    </a:lnTo>
                    <a:lnTo>
                      <a:pt x="3" y="2297"/>
                    </a:lnTo>
                    <a:lnTo>
                      <a:pt x="4" y="2297"/>
                    </a:lnTo>
                    <a:lnTo>
                      <a:pt x="4" y="2297"/>
                    </a:lnTo>
                    <a:cubicBezTo>
                      <a:pt x="0" y="2356"/>
                      <a:pt x="34" y="2414"/>
                      <a:pt x="108" y="2456"/>
                    </a:cubicBezTo>
                    <a:lnTo>
                      <a:pt x="5603" y="5629"/>
                    </a:lnTo>
                    <a:lnTo>
                      <a:pt x="5603" y="5629"/>
                    </a:lnTo>
                    <a:cubicBezTo>
                      <a:pt x="5758" y="5719"/>
                      <a:pt x="6030" y="5708"/>
                      <a:pt x="6209" y="5604"/>
                    </a:cubicBezTo>
                    <a:lnTo>
                      <a:pt x="9952" y="3444"/>
                    </a:lnTo>
                    <a:lnTo>
                      <a:pt x="9952" y="3444"/>
                    </a:lnTo>
                    <a:cubicBezTo>
                      <a:pt x="10053" y="3386"/>
                      <a:pt x="10103" y="3311"/>
                      <a:pt x="10100" y="3240"/>
                    </a:cubicBezTo>
                    <a:lnTo>
                      <a:pt x="10100" y="2989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4CBAF399-665A-C840-A8AA-9C9064785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6033" y="6653499"/>
                <a:ext cx="4216763" cy="3053121"/>
              </a:xfrm>
              <a:custGeom>
                <a:avLst/>
                <a:gdLst>
                  <a:gd name="T0" fmla="*/ 6456 w 6457"/>
                  <a:gd name="T1" fmla="*/ 199 h 4676"/>
                  <a:gd name="T2" fmla="*/ 6112 w 6457"/>
                  <a:gd name="T3" fmla="*/ 0 h 4676"/>
                  <a:gd name="T4" fmla="*/ 2324 w 6457"/>
                  <a:gd name="T5" fmla="*/ 0 h 4676"/>
                  <a:gd name="T6" fmla="*/ 457 w 6457"/>
                  <a:gd name="T7" fmla="*/ 1078 h 4676"/>
                  <a:gd name="T8" fmla="*/ 3 w 6457"/>
                  <a:gd name="T9" fmla="*/ 1018 h 4676"/>
                  <a:gd name="T10" fmla="*/ 3 w 6457"/>
                  <a:gd name="T11" fmla="*/ 1276 h 4676"/>
                  <a:gd name="T12" fmla="*/ 4 w 6457"/>
                  <a:gd name="T13" fmla="*/ 1276 h 4676"/>
                  <a:gd name="T14" fmla="*/ 4 w 6457"/>
                  <a:gd name="T15" fmla="*/ 1276 h 4676"/>
                  <a:gd name="T16" fmla="*/ 108 w 6457"/>
                  <a:gd name="T17" fmla="*/ 1435 h 4676"/>
                  <a:gd name="T18" fmla="*/ 5603 w 6457"/>
                  <a:gd name="T19" fmla="*/ 4608 h 4676"/>
                  <a:gd name="T20" fmla="*/ 5603 w 6457"/>
                  <a:gd name="T21" fmla="*/ 4608 h 4676"/>
                  <a:gd name="T22" fmla="*/ 5916 w 6457"/>
                  <a:gd name="T23" fmla="*/ 4667 h 4676"/>
                  <a:gd name="T24" fmla="*/ 6456 w 6457"/>
                  <a:gd name="T25" fmla="*/ 199 h 4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57" h="4676">
                    <a:moveTo>
                      <a:pt x="6456" y="199"/>
                    </a:moveTo>
                    <a:lnTo>
                      <a:pt x="6112" y="0"/>
                    </a:lnTo>
                    <a:lnTo>
                      <a:pt x="2324" y="0"/>
                    </a:lnTo>
                    <a:lnTo>
                      <a:pt x="457" y="1078"/>
                    </a:lnTo>
                    <a:lnTo>
                      <a:pt x="3" y="1018"/>
                    </a:lnTo>
                    <a:lnTo>
                      <a:pt x="3" y="1276"/>
                    </a:lnTo>
                    <a:lnTo>
                      <a:pt x="4" y="1276"/>
                    </a:lnTo>
                    <a:lnTo>
                      <a:pt x="4" y="1276"/>
                    </a:lnTo>
                    <a:cubicBezTo>
                      <a:pt x="0" y="1335"/>
                      <a:pt x="34" y="1393"/>
                      <a:pt x="108" y="1435"/>
                    </a:cubicBezTo>
                    <a:lnTo>
                      <a:pt x="5603" y="4608"/>
                    </a:lnTo>
                    <a:lnTo>
                      <a:pt x="5603" y="4608"/>
                    </a:lnTo>
                    <a:cubicBezTo>
                      <a:pt x="5685" y="4656"/>
                      <a:pt x="5799" y="4675"/>
                      <a:pt x="5916" y="4667"/>
                    </a:cubicBezTo>
                    <a:lnTo>
                      <a:pt x="6456" y="19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F1076098-CDCF-CD43-A25E-40313F1DF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6034" y="7318850"/>
                <a:ext cx="132494" cy="308191"/>
              </a:xfrm>
              <a:custGeom>
                <a:avLst/>
                <a:gdLst>
                  <a:gd name="T0" fmla="*/ 204 w 205"/>
                  <a:gd name="T1" fmla="*/ 26 h 474"/>
                  <a:gd name="T2" fmla="*/ 3 w 205"/>
                  <a:gd name="T3" fmla="*/ 0 h 474"/>
                  <a:gd name="T4" fmla="*/ 3 w 205"/>
                  <a:gd name="T5" fmla="*/ 258 h 474"/>
                  <a:gd name="T6" fmla="*/ 4 w 205"/>
                  <a:gd name="T7" fmla="*/ 258 h 474"/>
                  <a:gd name="T8" fmla="*/ 4 w 205"/>
                  <a:gd name="T9" fmla="*/ 258 h 474"/>
                  <a:gd name="T10" fmla="*/ 108 w 205"/>
                  <a:gd name="T11" fmla="*/ 417 h 474"/>
                  <a:gd name="T12" fmla="*/ 204 w 205"/>
                  <a:gd name="T13" fmla="*/ 473 h 474"/>
                  <a:gd name="T14" fmla="*/ 204 w 205"/>
                  <a:gd name="T15" fmla="*/ 2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474">
                    <a:moveTo>
                      <a:pt x="204" y="26"/>
                    </a:moveTo>
                    <a:lnTo>
                      <a:pt x="3" y="0"/>
                    </a:lnTo>
                    <a:lnTo>
                      <a:pt x="3" y="258"/>
                    </a:lnTo>
                    <a:lnTo>
                      <a:pt x="4" y="258"/>
                    </a:lnTo>
                    <a:lnTo>
                      <a:pt x="4" y="258"/>
                    </a:lnTo>
                    <a:cubicBezTo>
                      <a:pt x="0" y="317"/>
                      <a:pt x="34" y="375"/>
                      <a:pt x="108" y="417"/>
                    </a:cubicBezTo>
                    <a:lnTo>
                      <a:pt x="204" y="473"/>
                    </a:lnTo>
                    <a:lnTo>
                      <a:pt x="204" y="26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99F672F8-48D9-0146-AD58-AEC79FC9B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1460" y="9283216"/>
                <a:ext cx="336996" cy="434925"/>
              </a:xfrm>
              <a:custGeom>
                <a:avLst/>
                <a:gdLst>
                  <a:gd name="T0" fmla="*/ 0 w 517"/>
                  <a:gd name="T1" fmla="*/ 607 h 664"/>
                  <a:gd name="T2" fmla="*/ 0 w 517"/>
                  <a:gd name="T3" fmla="*/ 607 h 664"/>
                  <a:gd name="T4" fmla="*/ 516 w 517"/>
                  <a:gd name="T5" fmla="*/ 575 h 664"/>
                  <a:gd name="T6" fmla="*/ 516 w 517"/>
                  <a:gd name="T7" fmla="*/ 0 h 664"/>
                  <a:gd name="T8" fmla="*/ 0 w 517"/>
                  <a:gd name="T9" fmla="*/ 0 h 664"/>
                  <a:gd name="T10" fmla="*/ 0 w 517"/>
                  <a:gd name="T11" fmla="*/ 607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7" h="664">
                    <a:moveTo>
                      <a:pt x="0" y="607"/>
                    </a:moveTo>
                    <a:lnTo>
                      <a:pt x="0" y="607"/>
                    </a:lnTo>
                    <a:cubicBezTo>
                      <a:pt x="147" y="663"/>
                      <a:pt x="358" y="651"/>
                      <a:pt x="516" y="575"/>
                    </a:cubicBezTo>
                    <a:lnTo>
                      <a:pt x="516" y="0"/>
                    </a:lnTo>
                    <a:lnTo>
                      <a:pt x="0" y="0"/>
                    </a:lnTo>
                    <a:lnTo>
                      <a:pt x="0" y="60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252919AE-A2B6-B942-B956-70C4CB95B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4349" y="5708761"/>
                <a:ext cx="6662140" cy="3845205"/>
              </a:xfrm>
              <a:custGeom>
                <a:avLst/>
                <a:gdLst>
                  <a:gd name="T0" fmla="*/ 5651 w 10200"/>
                  <a:gd name="T1" fmla="*/ 5798 h 5888"/>
                  <a:gd name="T2" fmla="*/ 156 w 10200"/>
                  <a:gd name="T3" fmla="*/ 2625 h 5888"/>
                  <a:gd name="T4" fmla="*/ 156 w 10200"/>
                  <a:gd name="T5" fmla="*/ 2625 h 5888"/>
                  <a:gd name="T6" fmla="*/ 199 w 10200"/>
                  <a:gd name="T7" fmla="*/ 2274 h 5888"/>
                  <a:gd name="T8" fmla="*/ 3941 w 10200"/>
                  <a:gd name="T9" fmla="*/ 116 h 5888"/>
                  <a:gd name="T10" fmla="*/ 3941 w 10200"/>
                  <a:gd name="T11" fmla="*/ 116 h 5888"/>
                  <a:gd name="T12" fmla="*/ 4547 w 10200"/>
                  <a:gd name="T13" fmla="*/ 90 h 5888"/>
                  <a:gd name="T14" fmla="*/ 10043 w 10200"/>
                  <a:gd name="T15" fmla="*/ 3263 h 5888"/>
                  <a:gd name="T16" fmla="*/ 10043 w 10200"/>
                  <a:gd name="T17" fmla="*/ 3263 h 5888"/>
                  <a:gd name="T18" fmla="*/ 10000 w 10200"/>
                  <a:gd name="T19" fmla="*/ 3613 h 5888"/>
                  <a:gd name="T20" fmla="*/ 6257 w 10200"/>
                  <a:gd name="T21" fmla="*/ 5773 h 5888"/>
                  <a:gd name="T22" fmla="*/ 6257 w 10200"/>
                  <a:gd name="T23" fmla="*/ 5773 h 5888"/>
                  <a:gd name="T24" fmla="*/ 5651 w 10200"/>
                  <a:gd name="T25" fmla="*/ 5798 h 5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00" h="5888">
                    <a:moveTo>
                      <a:pt x="5651" y="5798"/>
                    </a:moveTo>
                    <a:lnTo>
                      <a:pt x="156" y="2625"/>
                    </a:lnTo>
                    <a:lnTo>
                      <a:pt x="156" y="2625"/>
                    </a:lnTo>
                    <a:cubicBezTo>
                      <a:pt x="0" y="2535"/>
                      <a:pt x="20" y="2378"/>
                      <a:pt x="199" y="2274"/>
                    </a:cubicBezTo>
                    <a:lnTo>
                      <a:pt x="3941" y="116"/>
                    </a:lnTo>
                    <a:lnTo>
                      <a:pt x="3941" y="116"/>
                    </a:lnTo>
                    <a:cubicBezTo>
                      <a:pt x="4120" y="11"/>
                      <a:pt x="4391" y="0"/>
                      <a:pt x="4547" y="90"/>
                    </a:cubicBezTo>
                    <a:lnTo>
                      <a:pt x="10043" y="3263"/>
                    </a:lnTo>
                    <a:lnTo>
                      <a:pt x="10043" y="3263"/>
                    </a:lnTo>
                    <a:cubicBezTo>
                      <a:pt x="10199" y="3352"/>
                      <a:pt x="10179" y="3509"/>
                      <a:pt x="10000" y="3613"/>
                    </a:cubicBezTo>
                    <a:lnTo>
                      <a:pt x="6257" y="5773"/>
                    </a:lnTo>
                    <a:lnTo>
                      <a:pt x="6257" y="5773"/>
                    </a:lnTo>
                    <a:cubicBezTo>
                      <a:pt x="6078" y="5876"/>
                      <a:pt x="5806" y="5887"/>
                      <a:pt x="5651" y="579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1A23BC9E-680E-8942-B671-B31740B02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392" y="7290048"/>
                <a:ext cx="6618935" cy="2261036"/>
              </a:xfrm>
              <a:custGeom>
                <a:avLst/>
                <a:gdLst>
                  <a:gd name="T0" fmla="*/ 9965 w 10134"/>
                  <a:gd name="T1" fmla="*/ 1094 h 3463"/>
                  <a:gd name="T2" fmla="*/ 6222 w 10134"/>
                  <a:gd name="T3" fmla="*/ 3253 h 3463"/>
                  <a:gd name="T4" fmla="*/ 6222 w 10134"/>
                  <a:gd name="T5" fmla="*/ 3253 h 3463"/>
                  <a:gd name="T6" fmla="*/ 5616 w 10134"/>
                  <a:gd name="T7" fmla="*/ 3279 h 3463"/>
                  <a:gd name="T8" fmla="*/ 121 w 10134"/>
                  <a:gd name="T9" fmla="*/ 105 h 3463"/>
                  <a:gd name="T10" fmla="*/ 121 w 10134"/>
                  <a:gd name="T11" fmla="*/ 105 h 3463"/>
                  <a:gd name="T12" fmla="*/ 24 w 10134"/>
                  <a:gd name="T13" fmla="*/ 0 h 3463"/>
                  <a:gd name="T14" fmla="*/ 24 w 10134"/>
                  <a:gd name="T15" fmla="*/ 0 h 3463"/>
                  <a:gd name="T16" fmla="*/ 121 w 10134"/>
                  <a:gd name="T17" fmla="*/ 200 h 3463"/>
                  <a:gd name="T18" fmla="*/ 5616 w 10134"/>
                  <a:gd name="T19" fmla="*/ 3373 h 3463"/>
                  <a:gd name="T20" fmla="*/ 5616 w 10134"/>
                  <a:gd name="T21" fmla="*/ 3373 h 3463"/>
                  <a:gd name="T22" fmla="*/ 6222 w 10134"/>
                  <a:gd name="T23" fmla="*/ 3348 h 3463"/>
                  <a:gd name="T24" fmla="*/ 9965 w 10134"/>
                  <a:gd name="T25" fmla="*/ 1188 h 3463"/>
                  <a:gd name="T26" fmla="*/ 9965 w 10134"/>
                  <a:gd name="T27" fmla="*/ 1188 h 3463"/>
                  <a:gd name="T28" fmla="*/ 10105 w 10134"/>
                  <a:gd name="T29" fmla="*/ 943 h 3463"/>
                  <a:gd name="T30" fmla="*/ 10105 w 10134"/>
                  <a:gd name="T31" fmla="*/ 943 h 3463"/>
                  <a:gd name="T32" fmla="*/ 9965 w 10134"/>
                  <a:gd name="T33" fmla="*/ 1094 h 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34" h="3463">
                    <a:moveTo>
                      <a:pt x="9965" y="1094"/>
                    </a:moveTo>
                    <a:lnTo>
                      <a:pt x="6222" y="3253"/>
                    </a:lnTo>
                    <a:lnTo>
                      <a:pt x="6222" y="3253"/>
                    </a:lnTo>
                    <a:cubicBezTo>
                      <a:pt x="6043" y="3357"/>
                      <a:pt x="5771" y="3368"/>
                      <a:pt x="5616" y="3279"/>
                    </a:cubicBezTo>
                    <a:lnTo>
                      <a:pt x="121" y="105"/>
                    </a:lnTo>
                    <a:lnTo>
                      <a:pt x="121" y="105"/>
                    </a:lnTo>
                    <a:cubicBezTo>
                      <a:pt x="70" y="76"/>
                      <a:pt x="38" y="40"/>
                      <a:pt x="24" y="0"/>
                    </a:cubicBezTo>
                    <a:lnTo>
                      <a:pt x="24" y="0"/>
                    </a:lnTo>
                    <a:cubicBezTo>
                      <a:pt x="0" y="73"/>
                      <a:pt x="31" y="147"/>
                      <a:pt x="121" y="200"/>
                    </a:cubicBezTo>
                    <a:lnTo>
                      <a:pt x="5616" y="3373"/>
                    </a:lnTo>
                    <a:lnTo>
                      <a:pt x="5616" y="3373"/>
                    </a:lnTo>
                    <a:cubicBezTo>
                      <a:pt x="5771" y="3462"/>
                      <a:pt x="6043" y="3451"/>
                      <a:pt x="6222" y="3348"/>
                    </a:cubicBezTo>
                    <a:lnTo>
                      <a:pt x="9965" y="1188"/>
                    </a:lnTo>
                    <a:lnTo>
                      <a:pt x="9965" y="1188"/>
                    </a:lnTo>
                    <a:cubicBezTo>
                      <a:pt x="10085" y="1118"/>
                      <a:pt x="10133" y="1024"/>
                      <a:pt x="10105" y="943"/>
                    </a:cubicBezTo>
                    <a:lnTo>
                      <a:pt x="10105" y="943"/>
                    </a:lnTo>
                    <a:cubicBezTo>
                      <a:pt x="10087" y="997"/>
                      <a:pt x="10041" y="1050"/>
                      <a:pt x="9965" y="109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88A4DEA0-504F-404A-8555-80A2F8BEE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0114" y="5852320"/>
                <a:ext cx="4806962" cy="2869428"/>
              </a:xfrm>
              <a:custGeom>
                <a:avLst/>
                <a:gdLst>
                  <a:gd name="connsiteX0" fmla="*/ 3525029 w 4806962"/>
                  <a:gd name="connsiteY0" fmla="*/ 2684072 h 2869428"/>
                  <a:gd name="connsiteX1" fmla="*/ 3545656 w 4806962"/>
                  <a:gd name="connsiteY1" fmla="*/ 2688594 h 2869428"/>
                  <a:gd name="connsiteX2" fmla="*/ 3725678 w 4806962"/>
                  <a:gd name="connsiteY2" fmla="*/ 2793182 h 2869428"/>
                  <a:gd name="connsiteX3" fmla="*/ 3723069 w 4806962"/>
                  <a:gd name="connsiteY3" fmla="*/ 2817520 h 2869428"/>
                  <a:gd name="connsiteX4" fmla="*/ 3644799 w 4806962"/>
                  <a:gd name="connsiteY4" fmla="*/ 2863565 h 2869428"/>
                  <a:gd name="connsiteX5" fmla="*/ 3603055 w 4806962"/>
                  <a:gd name="connsiteY5" fmla="*/ 2864880 h 2869428"/>
                  <a:gd name="connsiteX6" fmla="*/ 3422380 w 4806962"/>
                  <a:gd name="connsiteY6" fmla="*/ 2759635 h 2869428"/>
                  <a:gd name="connsiteX7" fmla="*/ 3424989 w 4806962"/>
                  <a:gd name="connsiteY7" fmla="*/ 2735297 h 2869428"/>
                  <a:gd name="connsiteX8" fmla="*/ 3503912 w 4806962"/>
                  <a:gd name="connsiteY8" fmla="*/ 2689909 h 2869428"/>
                  <a:gd name="connsiteX9" fmla="*/ 3525029 w 4806962"/>
                  <a:gd name="connsiteY9" fmla="*/ 2684072 h 2869428"/>
                  <a:gd name="connsiteX10" fmla="*/ 3272149 w 4806962"/>
                  <a:gd name="connsiteY10" fmla="*/ 2537504 h 2869428"/>
                  <a:gd name="connsiteX11" fmla="*/ 3291922 w 4806962"/>
                  <a:gd name="connsiteY11" fmla="*/ 2541697 h 2869428"/>
                  <a:gd name="connsiteX12" fmla="*/ 3472235 w 4806962"/>
                  <a:gd name="connsiteY12" fmla="*/ 2646943 h 2869428"/>
                  <a:gd name="connsiteX13" fmla="*/ 3469631 w 4806962"/>
                  <a:gd name="connsiteY13" fmla="*/ 2671281 h 2869428"/>
                  <a:gd name="connsiteX14" fmla="*/ 3391517 w 4806962"/>
                  <a:gd name="connsiteY14" fmla="*/ 2716668 h 2869428"/>
                  <a:gd name="connsiteX15" fmla="*/ 3349856 w 4806962"/>
                  <a:gd name="connsiteY15" fmla="*/ 2718641 h 2869428"/>
                  <a:gd name="connsiteX16" fmla="*/ 3169543 w 4806962"/>
                  <a:gd name="connsiteY16" fmla="*/ 2613395 h 2869428"/>
                  <a:gd name="connsiteX17" fmla="*/ 3172147 w 4806962"/>
                  <a:gd name="connsiteY17" fmla="*/ 2589057 h 2869428"/>
                  <a:gd name="connsiteX18" fmla="*/ 3250912 w 4806962"/>
                  <a:gd name="connsiteY18" fmla="*/ 2543670 h 2869428"/>
                  <a:gd name="connsiteX19" fmla="*/ 3272149 w 4806962"/>
                  <a:gd name="connsiteY19" fmla="*/ 2537504 h 2869428"/>
                  <a:gd name="connsiteX20" fmla="*/ 3410404 w 4806962"/>
                  <a:gd name="connsiteY20" fmla="*/ 2459302 h 2869428"/>
                  <a:gd name="connsiteX21" fmla="*/ 3430177 w 4806962"/>
                  <a:gd name="connsiteY21" fmla="*/ 2463203 h 2869428"/>
                  <a:gd name="connsiteX22" fmla="*/ 3611141 w 4806962"/>
                  <a:gd name="connsiteY22" fmla="*/ 2567213 h 2869428"/>
                  <a:gd name="connsiteX23" fmla="*/ 3607886 w 4806962"/>
                  <a:gd name="connsiteY23" fmla="*/ 2591266 h 2869428"/>
                  <a:gd name="connsiteX24" fmla="*/ 3529772 w 4806962"/>
                  <a:gd name="connsiteY24" fmla="*/ 2636770 h 2869428"/>
                  <a:gd name="connsiteX25" fmla="*/ 3488111 w 4806962"/>
                  <a:gd name="connsiteY25" fmla="*/ 2638070 h 2869428"/>
                  <a:gd name="connsiteX26" fmla="*/ 3307798 w 4806962"/>
                  <a:gd name="connsiteY26" fmla="*/ 2534060 h 2869428"/>
                  <a:gd name="connsiteX27" fmla="*/ 3310402 w 4806962"/>
                  <a:gd name="connsiteY27" fmla="*/ 2510008 h 2869428"/>
                  <a:gd name="connsiteX28" fmla="*/ 3389167 w 4806962"/>
                  <a:gd name="connsiteY28" fmla="*/ 2465153 h 2869428"/>
                  <a:gd name="connsiteX29" fmla="*/ 3410404 w 4806962"/>
                  <a:gd name="connsiteY29" fmla="*/ 2459302 h 2869428"/>
                  <a:gd name="connsiteX30" fmla="*/ 3021320 w 4806962"/>
                  <a:gd name="connsiteY30" fmla="*/ 2393053 h 2869428"/>
                  <a:gd name="connsiteX31" fmla="*/ 3041337 w 4806962"/>
                  <a:gd name="connsiteY31" fmla="*/ 2396953 h 2869428"/>
                  <a:gd name="connsiteX32" fmla="*/ 3221649 w 4806962"/>
                  <a:gd name="connsiteY32" fmla="*/ 2500966 h 2869428"/>
                  <a:gd name="connsiteX33" fmla="*/ 3219045 w 4806962"/>
                  <a:gd name="connsiteY33" fmla="*/ 2525018 h 2869428"/>
                  <a:gd name="connsiteX34" fmla="*/ 3140932 w 4806962"/>
                  <a:gd name="connsiteY34" fmla="*/ 2569873 h 2869428"/>
                  <a:gd name="connsiteX35" fmla="*/ 3099271 w 4806962"/>
                  <a:gd name="connsiteY35" fmla="*/ 2571823 h 2869428"/>
                  <a:gd name="connsiteX36" fmla="*/ 2918959 w 4806962"/>
                  <a:gd name="connsiteY36" fmla="*/ 2467812 h 2869428"/>
                  <a:gd name="connsiteX37" fmla="*/ 2921563 w 4806962"/>
                  <a:gd name="connsiteY37" fmla="*/ 2443759 h 2869428"/>
                  <a:gd name="connsiteX38" fmla="*/ 3000327 w 4806962"/>
                  <a:gd name="connsiteY38" fmla="*/ 2398904 h 2869428"/>
                  <a:gd name="connsiteX39" fmla="*/ 3021320 w 4806962"/>
                  <a:gd name="connsiteY39" fmla="*/ 2393053 h 2869428"/>
                  <a:gd name="connsiteX40" fmla="*/ 3560741 w 4806962"/>
                  <a:gd name="connsiteY40" fmla="*/ 2278673 h 2869428"/>
                  <a:gd name="connsiteX41" fmla="*/ 3585712 w 4806962"/>
                  <a:gd name="connsiteY41" fmla="*/ 2283746 h 2869428"/>
                  <a:gd name="connsiteX42" fmla="*/ 4063586 w 4806962"/>
                  <a:gd name="connsiteY42" fmla="*/ 2560649 h 2869428"/>
                  <a:gd name="connsiteX43" fmla="*/ 4059670 w 4806962"/>
                  <a:gd name="connsiteY43" fmla="*/ 2590107 h 2869428"/>
                  <a:gd name="connsiteX44" fmla="*/ 3899074 w 4806962"/>
                  <a:gd name="connsiteY44" fmla="*/ 2683062 h 2869428"/>
                  <a:gd name="connsiteX45" fmla="*/ 3848151 w 4806962"/>
                  <a:gd name="connsiteY45" fmla="*/ 2685026 h 2869428"/>
                  <a:gd name="connsiteX46" fmla="*/ 3370277 w 4806962"/>
                  <a:gd name="connsiteY46" fmla="*/ 2408123 h 2869428"/>
                  <a:gd name="connsiteX47" fmla="*/ 3374194 w 4806962"/>
                  <a:gd name="connsiteY47" fmla="*/ 2379320 h 2869428"/>
                  <a:gd name="connsiteX48" fmla="*/ 3534791 w 4806962"/>
                  <a:gd name="connsiteY48" fmla="*/ 2286365 h 2869428"/>
                  <a:gd name="connsiteX49" fmla="*/ 3560741 w 4806962"/>
                  <a:gd name="connsiteY49" fmla="*/ 2278673 h 2869428"/>
                  <a:gd name="connsiteX50" fmla="*/ 3929730 w 4806962"/>
                  <a:gd name="connsiteY50" fmla="*/ 2212100 h 2869428"/>
                  <a:gd name="connsiteX51" fmla="*/ 3954462 w 4806962"/>
                  <a:gd name="connsiteY51" fmla="*/ 2217500 h 2869428"/>
                  <a:gd name="connsiteX52" fmla="*/ 4308406 w 4806962"/>
                  <a:gd name="connsiteY52" fmla="*/ 2422394 h 2869428"/>
                  <a:gd name="connsiteX53" fmla="*/ 4305142 w 4806962"/>
                  <a:gd name="connsiteY53" fmla="*/ 2451197 h 2869428"/>
                  <a:gd name="connsiteX54" fmla="*/ 4143842 w 4806962"/>
                  <a:gd name="connsiteY54" fmla="*/ 2544807 h 2869428"/>
                  <a:gd name="connsiteX55" fmla="*/ 4092906 w 4806962"/>
                  <a:gd name="connsiteY55" fmla="*/ 2546771 h 2869428"/>
                  <a:gd name="connsiteX56" fmla="*/ 3738306 w 4806962"/>
                  <a:gd name="connsiteY56" fmla="*/ 2341877 h 2869428"/>
                  <a:gd name="connsiteX57" fmla="*/ 3742877 w 4806962"/>
                  <a:gd name="connsiteY57" fmla="*/ 2312419 h 2869428"/>
                  <a:gd name="connsiteX58" fmla="*/ 3903526 w 4806962"/>
                  <a:gd name="connsiteY58" fmla="*/ 2219464 h 2869428"/>
                  <a:gd name="connsiteX59" fmla="*/ 3929730 w 4806962"/>
                  <a:gd name="connsiteY59" fmla="*/ 2212100 h 2869428"/>
                  <a:gd name="connsiteX60" fmla="*/ 2903351 w 4806962"/>
                  <a:gd name="connsiteY60" fmla="*/ 2186001 h 2869428"/>
                  <a:gd name="connsiteX61" fmla="*/ 2928085 w 4806962"/>
                  <a:gd name="connsiteY61" fmla="*/ 2190882 h 2869428"/>
                  <a:gd name="connsiteX62" fmla="*/ 3090040 w 4806962"/>
                  <a:gd name="connsiteY62" fmla="*/ 2284608 h 2869428"/>
                  <a:gd name="connsiteX63" fmla="*/ 3086122 w 4806962"/>
                  <a:gd name="connsiteY63" fmla="*/ 2313898 h 2869428"/>
                  <a:gd name="connsiteX64" fmla="*/ 2894780 w 4806962"/>
                  <a:gd name="connsiteY64" fmla="*/ 2423896 h 2869428"/>
                  <a:gd name="connsiteX65" fmla="*/ 2843843 w 4806962"/>
                  <a:gd name="connsiteY65" fmla="*/ 2425848 h 2869428"/>
                  <a:gd name="connsiteX66" fmla="*/ 2681888 w 4806962"/>
                  <a:gd name="connsiteY66" fmla="*/ 2332773 h 2869428"/>
                  <a:gd name="connsiteX67" fmla="*/ 2685153 w 4806962"/>
                  <a:gd name="connsiteY67" fmla="*/ 2303484 h 2869428"/>
                  <a:gd name="connsiteX68" fmla="*/ 2877148 w 4806962"/>
                  <a:gd name="connsiteY68" fmla="*/ 2192835 h 2869428"/>
                  <a:gd name="connsiteX69" fmla="*/ 2903351 w 4806962"/>
                  <a:gd name="connsiteY69" fmla="*/ 2186001 h 2869428"/>
                  <a:gd name="connsiteX70" fmla="*/ 4368486 w 4806962"/>
                  <a:gd name="connsiteY70" fmla="*/ 2180242 h 2869428"/>
                  <a:gd name="connsiteX71" fmla="*/ 4393622 w 4806962"/>
                  <a:gd name="connsiteY71" fmla="*/ 2185129 h 2869428"/>
                  <a:gd name="connsiteX72" fmla="*/ 4556070 w 4806962"/>
                  <a:gd name="connsiteY72" fmla="*/ 2278973 h 2869428"/>
                  <a:gd name="connsiteX73" fmla="*/ 4552798 w 4806962"/>
                  <a:gd name="connsiteY73" fmla="*/ 2308299 h 2869428"/>
                  <a:gd name="connsiteX74" fmla="*/ 4391002 w 4806962"/>
                  <a:gd name="connsiteY74" fmla="*/ 2400839 h 2869428"/>
                  <a:gd name="connsiteX75" fmla="*/ 4340566 w 4806962"/>
                  <a:gd name="connsiteY75" fmla="*/ 2403445 h 2869428"/>
                  <a:gd name="connsiteX76" fmla="*/ 4176806 w 4806962"/>
                  <a:gd name="connsiteY76" fmla="*/ 2309602 h 2869428"/>
                  <a:gd name="connsiteX77" fmla="*/ 4180734 w 4806962"/>
                  <a:gd name="connsiteY77" fmla="*/ 2280276 h 2869428"/>
                  <a:gd name="connsiteX78" fmla="*/ 4341874 w 4806962"/>
                  <a:gd name="connsiteY78" fmla="*/ 2187084 h 2869428"/>
                  <a:gd name="connsiteX79" fmla="*/ 4368486 w 4806962"/>
                  <a:gd name="connsiteY79" fmla="*/ 2180242 h 2869428"/>
                  <a:gd name="connsiteX80" fmla="*/ 3308208 w 4806962"/>
                  <a:gd name="connsiteY80" fmla="*/ 2134567 h 2869428"/>
                  <a:gd name="connsiteX81" fmla="*/ 3333017 w 4806962"/>
                  <a:gd name="connsiteY81" fmla="*/ 2139699 h 2869428"/>
                  <a:gd name="connsiteX82" fmla="*/ 3496121 w 4806962"/>
                  <a:gd name="connsiteY82" fmla="*/ 2232890 h 2869428"/>
                  <a:gd name="connsiteX83" fmla="*/ 3492191 w 4806962"/>
                  <a:gd name="connsiteY83" fmla="*/ 2262216 h 2869428"/>
                  <a:gd name="connsiteX84" fmla="*/ 3331052 w 4806962"/>
                  <a:gd name="connsiteY84" fmla="*/ 2354756 h 2869428"/>
                  <a:gd name="connsiteX85" fmla="*/ 3279960 w 4806962"/>
                  <a:gd name="connsiteY85" fmla="*/ 2357363 h 2869428"/>
                  <a:gd name="connsiteX86" fmla="*/ 3116856 w 4806962"/>
                  <a:gd name="connsiteY86" fmla="*/ 2263520 h 2869428"/>
                  <a:gd name="connsiteX87" fmla="*/ 3120131 w 4806962"/>
                  <a:gd name="connsiteY87" fmla="*/ 2234845 h 2869428"/>
                  <a:gd name="connsiteX88" fmla="*/ 3281925 w 4806962"/>
                  <a:gd name="connsiteY88" fmla="*/ 2141654 h 2869428"/>
                  <a:gd name="connsiteX89" fmla="*/ 3308208 w 4806962"/>
                  <a:gd name="connsiteY89" fmla="*/ 2134567 h 2869428"/>
                  <a:gd name="connsiteX90" fmla="*/ 3675764 w 4806962"/>
                  <a:gd name="connsiteY90" fmla="*/ 2065032 h 2869428"/>
                  <a:gd name="connsiteX91" fmla="*/ 3700437 w 4806962"/>
                  <a:gd name="connsiteY91" fmla="*/ 2069920 h 2869428"/>
                  <a:gd name="connsiteX92" fmla="*/ 3861995 w 4806962"/>
                  <a:gd name="connsiteY92" fmla="*/ 2163111 h 2869428"/>
                  <a:gd name="connsiteX93" fmla="*/ 3858738 w 4806962"/>
                  <a:gd name="connsiteY93" fmla="*/ 2192438 h 2869428"/>
                  <a:gd name="connsiteX94" fmla="*/ 3697832 w 4806962"/>
                  <a:gd name="connsiteY94" fmla="*/ 2285629 h 2869428"/>
                  <a:gd name="connsiteX95" fmla="*/ 3647671 w 4806962"/>
                  <a:gd name="connsiteY95" fmla="*/ 2287584 h 2869428"/>
                  <a:gd name="connsiteX96" fmla="*/ 3485462 w 4806962"/>
                  <a:gd name="connsiteY96" fmla="*/ 2194393 h 2869428"/>
                  <a:gd name="connsiteX97" fmla="*/ 3489370 w 4806962"/>
                  <a:gd name="connsiteY97" fmla="*/ 2164415 h 2869428"/>
                  <a:gd name="connsiteX98" fmla="*/ 3649625 w 4806962"/>
                  <a:gd name="connsiteY98" fmla="*/ 2071875 h 2869428"/>
                  <a:gd name="connsiteX99" fmla="*/ 3675764 w 4806962"/>
                  <a:gd name="connsiteY99" fmla="*/ 2065032 h 2869428"/>
                  <a:gd name="connsiteX100" fmla="*/ 4117818 w 4806962"/>
                  <a:gd name="connsiteY100" fmla="*/ 2036310 h 2869428"/>
                  <a:gd name="connsiteX101" fmla="*/ 4142382 w 4806962"/>
                  <a:gd name="connsiteY101" fmla="*/ 2041116 h 2869428"/>
                  <a:gd name="connsiteX102" fmla="*/ 4305486 w 4806962"/>
                  <a:gd name="connsiteY102" fmla="*/ 2134959 h 2869428"/>
                  <a:gd name="connsiteX103" fmla="*/ 4302210 w 4806962"/>
                  <a:gd name="connsiteY103" fmla="*/ 2164285 h 2869428"/>
                  <a:gd name="connsiteX104" fmla="*/ 4140414 w 4806962"/>
                  <a:gd name="connsiteY104" fmla="*/ 2256825 h 2869428"/>
                  <a:gd name="connsiteX105" fmla="*/ 4089322 w 4806962"/>
                  <a:gd name="connsiteY105" fmla="*/ 2259432 h 2869428"/>
                  <a:gd name="connsiteX106" fmla="*/ 3926218 w 4806962"/>
                  <a:gd name="connsiteY106" fmla="*/ 2165589 h 2869428"/>
                  <a:gd name="connsiteX107" fmla="*/ 3930150 w 4806962"/>
                  <a:gd name="connsiteY107" fmla="*/ 2136263 h 2869428"/>
                  <a:gd name="connsiteX108" fmla="*/ 4091286 w 4806962"/>
                  <a:gd name="connsiteY108" fmla="*/ 2043723 h 2869428"/>
                  <a:gd name="connsiteX109" fmla="*/ 4117818 w 4806962"/>
                  <a:gd name="connsiteY109" fmla="*/ 2036310 h 2869428"/>
                  <a:gd name="connsiteX110" fmla="*/ 2563669 w 4806962"/>
                  <a:gd name="connsiteY110" fmla="*/ 1987355 h 2869428"/>
                  <a:gd name="connsiteX111" fmla="*/ 2588513 w 4806962"/>
                  <a:gd name="connsiteY111" fmla="*/ 1992180 h 2869428"/>
                  <a:gd name="connsiteX112" fmla="*/ 2848077 w 4806962"/>
                  <a:gd name="connsiteY112" fmla="*/ 2142677 h 2869428"/>
                  <a:gd name="connsiteX113" fmla="*/ 2844154 w 4806962"/>
                  <a:gd name="connsiteY113" fmla="*/ 2172122 h 2869428"/>
                  <a:gd name="connsiteX114" fmla="*/ 2652587 w 4806962"/>
                  <a:gd name="connsiteY114" fmla="*/ 2282705 h 2869428"/>
                  <a:gd name="connsiteX115" fmla="*/ 2601590 w 4806962"/>
                  <a:gd name="connsiteY115" fmla="*/ 2285322 h 2869428"/>
                  <a:gd name="connsiteX116" fmla="*/ 2342026 w 4806962"/>
                  <a:gd name="connsiteY116" fmla="*/ 2134825 h 2869428"/>
                  <a:gd name="connsiteX117" fmla="*/ 2345295 w 4806962"/>
                  <a:gd name="connsiteY117" fmla="*/ 2105380 h 2869428"/>
                  <a:gd name="connsiteX118" fmla="*/ 2536862 w 4806962"/>
                  <a:gd name="connsiteY118" fmla="*/ 1994798 h 2869428"/>
                  <a:gd name="connsiteX119" fmla="*/ 2563669 w 4806962"/>
                  <a:gd name="connsiteY119" fmla="*/ 1987355 h 2869428"/>
                  <a:gd name="connsiteX120" fmla="*/ 3057621 w 4806962"/>
                  <a:gd name="connsiteY120" fmla="*/ 1987265 h 2869428"/>
                  <a:gd name="connsiteX121" fmla="*/ 3082431 w 4806962"/>
                  <a:gd name="connsiteY121" fmla="*/ 1992153 h 2869428"/>
                  <a:gd name="connsiteX122" fmla="*/ 3245535 w 4806962"/>
                  <a:gd name="connsiteY122" fmla="*/ 2085996 h 2869428"/>
                  <a:gd name="connsiteX123" fmla="*/ 3241605 w 4806962"/>
                  <a:gd name="connsiteY123" fmla="*/ 2115322 h 2869428"/>
                  <a:gd name="connsiteX124" fmla="*/ 3080465 w 4806962"/>
                  <a:gd name="connsiteY124" fmla="*/ 2207861 h 2869428"/>
                  <a:gd name="connsiteX125" fmla="*/ 3029372 w 4806962"/>
                  <a:gd name="connsiteY125" fmla="*/ 2209816 h 2869428"/>
                  <a:gd name="connsiteX126" fmla="*/ 2866268 w 4806962"/>
                  <a:gd name="connsiteY126" fmla="*/ 2116625 h 2869428"/>
                  <a:gd name="connsiteX127" fmla="*/ 2869543 w 4806962"/>
                  <a:gd name="connsiteY127" fmla="*/ 2087299 h 2869428"/>
                  <a:gd name="connsiteX128" fmla="*/ 3031338 w 4806962"/>
                  <a:gd name="connsiteY128" fmla="*/ 1994108 h 2869428"/>
                  <a:gd name="connsiteX129" fmla="*/ 3057621 w 4806962"/>
                  <a:gd name="connsiteY129" fmla="*/ 1987265 h 2869428"/>
                  <a:gd name="connsiteX130" fmla="*/ 4474154 w 4806962"/>
                  <a:gd name="connsiteY130" fmla="*/ 1961763 h 2869428"/>
                  <a:gd name="connsiteX131" fmla="*/ 4498894 w 4806962"/>
                  <a:gd name="connsiteY131" fmla="*/ 1966924 h 2869428"/>
                  <a:gd name="connsiteX132" fmla="*/ 4798054 w 4806962"/>
                  <a:gd name="connsiteY132" fmla="*/ 2139960 h 2869428"/>
                  <a:gd name="connsiteX133" fmla="*/ 4794134 w 4806962"/>
                  <a:gd name="connsiteY133" fmla="*/ 2169454 h 2869428"/>
                  <a:gd name="connsiteX134" fmla="*/ 4633450 w 4806962"/>
                  <a:gd name="connsiteY134" fmla="*/ 2262526 h 2869428"/>
                  <a:gd name="connsiteX135" fmla="*/ 4582502 w 4806962"/>
                  <a:gd name="connsiteY135" fmla="*/ 2264493 h 2869428"/>
                  <a:gd name="connsiteX136" fmla="*/ 4283338 w 4806962"/>
                  <a:gd name="connsiteY136" fmla="*/ 2091457 h 2869428"/>
                  <a:gd name="connsiteX137" fmla="*/ 4287258 w 4806962"/>
                  <a:gd name="connsiteY137" fmla="*/ 2061963 h 2869428"/>
                  <a:gd name="connsiteX138" fmla="*/ 4447942 w 4806962"/>
                  <a:gd name="connsiteY138" fmla="*/ 1968891 h 2869428"/>
                  <a:gd name="connsiteX139" fmla="*/ 4474154 w 4806962"/>
                  <a:gd name="connsiteY139" fmla="*/ 1961763 h 2869428"/>
                  <a:gd name="connsiteX140" fmla="*/ 3425177 w 4806962"/>
                  <a:gd name="connsiteY140" fmla="*/ 1921023 h 2869428"/>
                  <a:gd name="connsiteX141" fmla="*/ 3449850 w 4806962"/>
                  <a:gd name="connsiteY141" fmla="*/ 1925925 h 2869428"/>
                  <a:gd name="connsiteX142" fmla="*/ 3611408 w 4806962"/>
                  <a:gd name="connsiteY142" fmla="*/ 2019378 h 2869428"/>
                  <a:gd name="connsiteX143" fmla="*/ 3608151 w 4806962"/>
                  <a:gd name="connsiteY143" fmla="*/ 2049439 h 2869428"/>
                  <a:gd name="connsiteX144" fmla="*/ 3447245 w 4806962"/>
                  <a:gd name="connsiteY144" fmla="*/ 2142239 h 2869428"/>
                  <a:gd name="connsiteX145" fmla="*/ 3397084 w 4806962"/>
                  <a:gd name="connsiteY145" fmla="*/ 2144199 h 2869428"/>
                  <a:gd name="connsiteX146" fmla="*/ 3234875 w 4806962"/>
                  <a:gd name="connsiteY146" fmla="*/ 2050746 h 2869428"/>
                  <a:gd name="connsiteX147" fmla="*/ 3238132 w 4806962"/>
                  <a:gd name="connsiteY147" fmla="*/ 2020685 h 2869428"/>
                  <a:gd name="connsiteX148" fmla="*/ 3399038 w 4806962"/>
                  <a:gd name="connsiteY148" fmla="*/ 1927885 h 2869428"/>
                  <a:gd name="connsiteX149" fmla="*/ 3425177 w 4806962"/>
                  <a:gd name="connsiteY149" fmla="*/ 1921023 h 2869428"/>
                  <a:gd name="connsiteX150" fmla="*/ 3864350 w 4806962"/>
                  <a:gd name="connsiteY150" fmla="*/ 1892621 h 2869428"/>
                  <a:gd name="connsiteX151" fmla="*/ 3888914 w 4806962"/>
                  <a:gd name="connsiteY151" fmla="*/ 1897753 h 2869428"/>
                  <a:gd name="connsiteX152" fmla="*/ 4052018 w 4806962"/>
                  <a:gd name="connsiteY152" fmla="*/ 1990944 h 2869428"/>
                  <a:gd name="connsiteX153" fmla="*/ 4048090 w 4806962"/>
                  <a:gd name="connsiteY153" fmla="*/ 2020270 h 2869428"/>
                  <a:gd name="connsiteX154" fmla="*/ 3886950 w 4806962"/>
                  <a:gd name="connsiteY154" fmla="*/ 2113462 h 2869428"/>
                  <a:gd name="connsiteX155" fmla="*/ 3835856 w 4806962"/>
                  <a:gd name="connsiteY155" fmla="*/ 2115417 h 2869428"/>
                  <a:gd name="connsiteX156" fmla="*/ 3672752 w 4806962"/>
                  <a:gd name="connsiteY156" fmla="*/ 2021574 h 2869428"/>
                  <a:gd name="connsiteX157" fmla="*/ 3676682 w 4806962"/>
                  <a:gd name="connsiteY157" fmla="*/ 1992248 h 2869428"/>
                  <a:gd name="connsiteX158" fmla="*/ 3837822 w 4806962"/>
                  <a:gd name="connsiteY158" fmla="*/ 1899708 h 2869428"/>
                  <a:gd name="connsiteX159" fmla="*/ 3864350 w 4806962"/>
                  <a:gd name="connsiteY159" fmla="*/ 1892621 h 2869428"/>
                  <a:gd name="connsiteX160" fmla="*/ 4582438 w 4806962"/>
                  <a:gd name="connsiteY160" fmla="*/ 1852072 h 2869428"/>
                  <a:gd name="connsiteX161" fmla="*/ 4607190 w 4806962"/>
                  <a:gd name="connsiteY161" fmla="*/ 1857493 h 2869428"/>
                  <a:gd name="connsiteX162" fmla="*/ 4769246 w 4806962"/>
                  <a:gd name="connsiteY162" fmla="*/ 1951459 h 2869428"/>
                  <a:gd name="connsiteX163" fmla="*/ 4765978 w 4806962"/>
                  <a:gd name="connsiteY163" fmla="*/ 1981029 h 2869428"/>
                  <a:gd name="connsiteX164" fmla="*/ 4712394 w 4806962"/>
                  <a:gd name="connsiteY164" fmla="*/ 2011913 h 2869428"/>
                  <a:gd name="connsiteX165" fmla="*/ 4661426 w 4806962"/>
                  <a:gd name="connsiteY165" fmla="*/ 2013884 h 2869428"/>
                  <a:gd name="connsiteX166" fmla="*/ 4499370 w 4806962"/>
                  <a:gd name="connsiteY166" fmla="*/ 1919918 h 2869428"/>
                  <a:gd name="connsiteX167" fmla="*/ 4502634 w 4806962"/>
                  <a:gd name="connsiteY167" fmla="*/ 1890349 h 2869428"/>
                  <a:gd name="connsiteX168" fmla="*/ 4556218 w 4806962"/>
                  <a:gd name="connsiteY168" fmla="*/ 1859465 h 2869428"/>
                  <a:gd name="connsiteX169" fmla="*/ 4582438 w 4806962"/>
                  <a:gd name="connsiteY169" fmla="*/ 1852072 h 2869428"/>
                  <a:gd name="connsiteX170" fmla="*/ 2805913 w 4806962"/>
                  <a:gd name="connsiteY170" fmla="*/ 1843495 h 2869428"/>
                  <a:gd name="connsiteX171" fmla="*/ 2830586 w 4806962"/>
                  <a:gd name="connsiteY171" fmla="*/ 1848138 h 2869428"/>
                  <a:gd name="connsiteX172" fmla="*/ 2992144 w 4806962"/>
                  <a:gd name="connsiteY172" fmla="*/ 1941981 h 2869428"/>
                  <a:gd name="connsiteX173" fmla="*/ 2988887 w 4806962"/>
                  <a:gd name="connsiteY173" fmla="*/ 1971307 h 2869428"/>
                  <a:gd name="connsiteX174" fmla="*/ 2827981 w 4806962"/>
                  <a:gd name="connsiteY174" fmla="*/ 2063846 h 2869428"/>
                  <a:gd name="connsiteX175" fmla="*/ 2777168 w 4806962"/>
                  <a:gd name="connsiteY175" fmla="*/ 2066453 h 2869428"/>
                  <a:gd name="connsiteX176" fmla="*/ 2615611 w 4806962"/>
                  <a:gd name="connsiteY176" fmla="*/ 1972610 h 2869428"/>
                  <a:gd name="connsiteX177" fmla="*/ 2619519 w 4806962"/>
                  <a:gd name="connsiteY177" fmla="*/ 1943284 h 2869428"/>
                  <a:gd name="connsiteX178" fmla="*/ 2779774 w 4806962"/>
                  <a:gd name="connsiteY178" fmla="*/ 1850093 h 2869428"/>
                  <a:gd name="connsiteX179" fmla="*/ 2805913 w 4806962"/>
                  <a:gd name="connsiteY179" fmla="*/ 1843495 h 2869428"/>
                  <a:gd name="connsiteX180" fmla="*/ 4235910 w 4806962"/>
                  <a:gd name="connsiteY180" fmla="*/ 1823486 h 2869428"/>
                  <a:gd name="connsiteX181" fmla="*/ 4260474 w 4806962"/>
                  <a:gd name="connsiteY181" fmla="*/ 1828604 h 2869428"/>
                  <a:gd name="connsiteX182" fmla="*/ 4423578 w 4806962"/>
                  <a:gd name="connsiteY182" fmla="*/ 1922186 h 2869428"/>
                  <a:gd name="connsiteX183" fmla="*/ 4419650 w 4806962"/>
                  <a:gd name="connsiteY183" fmla="*/ 1950780 h 2869428"/>
                  <a:gd name="connsiteX184" fmla="*/ 4258510 w 4806962"/>
                  <a:gd name="connsiteY184" fmla="*/ 2043062 h 2869428"/>
                  <a:gd name="connsiteX185" fmla="*/ 4207418 w 4806962"/>
                  <a:gd name="connsiteY185" fmla="*/ 2045662 h 2869428"/>
                  <a:gd name="connsiteX186" fmla="*/ 4044314 w 4806962"/>
                  <a:gd name="connsiteY186" fmla="*/ 1952080 h 2869428"/>
                  <a:gd name="connsiteX187" fmla="*/ 4048242 w 4806962"/>
                  <a:gd name="connsiteY187" fmla="*/ 1922836 h 2869428"/>
                  <a:gd name="connsiteX188" fmla="*/ 4209382 w 4806962"/>
                  <a:gd name="connsiteY188" fmla="*/ 1830553 h 2869428"/>
                  <a:gd name="connsiteX189" fmla="*/ 4235910 w 4806962"/>
                  <a:gd name="connsiteY189" fmla="*/ 1823486 h 2869428"/>
                  <a:gd name="connsiteX190" fmla="*/ 3175714 w 4806962"/>
                  <a:gd name="connsiteY190" fmla="*/ 1774205 h 2869428"/>
                  <a:gd name="connsiteX191" fmla="*/ 3200523 w 4806962"/>
                  <a:gd name="connsiteY191" fmla="*/ 1779011 h 2869428"/>
                  <a:gd name="connsiteX192" fmla="*/ 3363627 w 4806962"/>
                  <a:gd name="connsiteY192" fmla="*/ 1872854 h 2869428"/>
                  <a:gd name="connsiteX193" fmla="*/ 3359697 w 4806962"/>
                  <a:gd name="connsiteY193" fmla="*/ 1902180 h 2869428"/>
                  <a:gd name="connsiteX194" fmla="*/ 3198558 w 4806962"/>
                  <a:gd name="connsiteY194" fmla="*/ 1995371 h 2869428"/>
                  <a:gd name="connsiteX195" fmla="*/ 3147466 w 4806962"/>
                  <a:gd name="connsiteY195" fmla="*/ 1996674 h 2869428"/>
                  <a:gd name="connsiteX196" fmla="*/ 2984362 w 4806962"/>
                  <a:gd name="connsiteY196" fmla="*/ 1903483 h 2869428"/>
                  <a:gd name="connsiteX197" fmla="*/ 2987637 w 4806962"/>
                  <a:gd name="connsiteY197" fmla="*/ 1874157 h 2869428"/>
                  <a:gd name="connsiteX198" fmla="*/ 3149431 w 4806962"/>
                  <a:gd name="connsiteY198" fmla="*/ 1781618 h 2869428"/>
                  <a:gd name="connsiteX199" fmla="*/ 3175714 w 4806962"/>
                  <a:gd name="connsiteY199" fmla="*/ 1774205 h 2869428"/>
                  <a:gd name="connsiteX200" fmla="*/ 3614625 w 4806962"/>
                  <a:gd name="connsiteY200" fmla="*/ 1748198 h 2869428"/>
                  <a:gd name="connsiteX201" fmla="*/ 3639298 w 4806962"/>
                  <a:gd name="connsiteY201" fmla="*/ 1753086 h 2869428"/>
                  <a:gd name="connsiteX202" fmla="*/ 3801507 w 4806962"/>
                  <a:gd name="connsiteY202" fmla="*/ 1846929 h 2869428"/>
                  <a:gd name="connsiteX203" fmla="*/ 3797598 w 4806962"/>
                  <a:gd name="connsiteY203" fmla="*/ 1875604 h 2869428"/>
                  <a:gd name="connsiteX204" fmla="*/ 3637344 w 4806962"/>
                  <a:gd name="connsiteY204" fmla="*/ 1968795 h 2869428"/>
                  <a:gd name="connsiteX205" fmla="*/ 3586531 w 4806962"/>
                  <a:gd name="connsiteY205" fmla="*/ 1970750 h 2869428"/>
                  <a:gd name="connsiteX206" fmla="*/ 3424974 w 4806962"/>
                  <a:gd name="connsiteY206" fmla="*/ 1877559 h 2869428"/>
                  <a:gd name="connsiteX207" fmla="*/ 3428231 w 4806962"/>
                  <a:gd name="connsiteY207" fmla="*/ 1847581 h 2869428"/>
                  <a:gd name="connsiteX208" fmla="*/ 3588486 w 4806962"/>
                  <a:gd name="connsiteY208" fmla="*/ 1755041 h 2869428"/>
                  <a:gd name="connsiteX209" fmla="*/ 3614625 w 4806962"/>
                  <a:gd name="connsiteY209" fmla="*/ 1748198 h 2869428"/>
                  <a:gd name="connsiteX210" fmla="*/ 4331642 w 4806962"/>
                  <a:gd name="connsiteY210" fmla="*/ 1707974 h 2869428"/>
                  <a:gd name="connsiteX211" fmla="*/ 4356338 w 4806962"/>
                  <a:gd name="connsiteY211" fmla="*/ 1712820 h 2869428"/>
                  <a:gd name="connsiteX212" fmla="*/ 4518690 w 4806962"/>
                  <a:gd name="connsiteY212" fmla="*/ 1807443 h 2869428"/>
                  <a:gd name="connsiteX213" fmla="*/ 4515430 w 4806962"/>
                  <a:gd name="connsiteY213" fmla="*/ 1837013 h 2869428"/>
                  <a:gd name="connsiteX214" fmla="*/ 4461966 w 4806962"/>
                  <a:gd name="connsiteY214" fmla="*/ 1868554 h 2869428"/>
                  <a:gd name="connsiteX215" fmla="*/ 4411106 w 4806962"/>
                  <a:gd name="connsiteY215" fmla="*/ 1870525 h 2869428"/>
                  <a:gd name="connsiteX216" fmla="*/ 4248754 w 4806962"/>
                  <a:gd name="connsiteY216" fmla="*/ 1775902 h 2869428"/>
                  <a:gd name="connsiteX217" fmla="*/ 4252666 w 4806962"/>
                  <a:gd name="connsiteY217" fmla="*/ 1746333 h 2869428"/>
                  <a:gd name="connsiteX218" fmla="*/ 4305478 w 4806962"/>
                  <a:gd name="connsiteY218" fmla="*/ 1715449 h 2869428"/>
                  <a:gd name="connsiteX219" fmla="*/ 4331642 w 4806962"/>
                  <a:gd name="connsiteY219" fmla="*/ 1707974 h 2869428"/>
                  <a:gd name="connsiteX220" fmla="*/ 2555326 w 4806962"/>
                  <a:gd name="connsiteY220" fmla="*/ 1699643 h 2869428"/>
                  <a:gd name="connsiteX221" fmla="*/ 2579999 w 4806962"/>
                  <a:gd name="connsiteY221" fmla="*/ 1704774 h 2869428"/>
                  <a:gd name="connsiteX222" fmla="*/ 2741557 w 4806962"/>
                  <a:gd name="connsiteY222" fmla="*/ 1797966 h 2869428"/>
                  <a:gd name="connsiteX223" fmla="*/ 2738300 w 4806962"/>
                  <a:gd name="connsiteY223" fmla="*/ 1827292 h 2869428"/>
                  <a:gd name="connsiteX224" fmla="*/ 2577394 w 4806962"/>
                  <a:gd name="connsiteY224" fmla="*/ 1920483 h 2869428"/>
                  <a:gd name="connsiteX225" fmla="*/ 2527233 w 4806962"/>
                  <a:gd name="connsiteY225" fmla="*/ 1922438 h 2869428"/>
                  <a:gd name="connsiteX226" fmla="*/ 2365024 w 4806962"/>
                  <a:gd name="connsiteY226" fmla="*/ 1828595 h 2869428"/>
                  <a:gd name="connsiteX227" fmla="*/ 2368932 w 4806962"/>
                  <a:gd name="connsiteY227" fmla="*/ 1799269 h 2869428"/>
                  <a:gd name="connsiteX228" fmla="*/ 2529187 w 4806962"/>
                  <a:gd name="connsiteY228" fmla="*/ 1706730 h 2869428"/>
                  <a:gd name="connsiteX229" fmla="*/ 2555326 w 4806962"/>
                  <a:gd name="connsiteY229" fmla="*/ 1699643 h 2869428"/>
                  <a:gd name="connsiteX230" fmla="*/ 3985078 w 4806962"/>
                  <a:gd name="connsiteY230" fmla="*/ 1679071 h 2869428"/>
                  <a:gd name="connsiteX231" fmla="*/ 4009886 w 4806962"/>
                  <a:gd name="connsiteY231" fmla="*/ 1683959 h 2869428"/>
                  <a:gd name="connsiteX232" fmla="*/ 4172990 w 4806962"/>
                  <a:gd name="connsiteY232" fmla="*/ 1777802 h 2869428"/>
                  <a:gd name="connsiteX233" fmla="*/ 4169718 w 4806962"/>
                  <a:gd name="connsiteY233" fmla="*/ 1807128 h 2869428"/>
                  <a:gd name="connsiteX234" fmla="*/ 4007922 w 4806962"/>
                  <a:gd name="connsiteY234" fmla="*/ 1899668 h 2869428"/>
                  <a:gd name="connsiteX235" fmla="*/ 3956830 w 4806962"/>
                  <a:gd name="connsiteY235" fmla="*/ 1901623 h 2869428"/>
                  <a:gd name="connsiteX236" fmla="*/ 3793724 w 4806962"/>
                  <a:gd name="connsiteY236" fmla="*/ 1808432 h 2869428"/>
                  <a:gd name="connsiteX237" fmla="*/ 3797654 w 4806962"/>
                  <a:gd name="connsiteY237" fmla="*/ 1778454 h 2869428"/>
                  <a:gd name="connsiteX238" fmla="*/ 3958794 w 4806962"/>
                  <a:gd name="connsiteY238" fmla="*/ 1685914 h 2869428"/>
                  <a:gd name="connsiteX239" fmla="*/ 3985078 w 4806962"/>
                  <a:gd name="connsiteY239" fmla="*/ 1679071 h 2869428"/>
                  <a:gd name="connsiteX240" fmla="*/ 2924004 w 4806962"/>
                  <a:gd name="connsiteY240" fmla="*/ 1630517 h 2869428"/>
                  <a:gd name="connsiteX241" fmla="*/ 2948677 w 4806962"/>
                  <a:gd name="connsiteY241" fmla="*/ 1635648 h 2869428"/>
                  <a:gd name="connsiteX242" fmla="*/ 3110235 w 4806962"/>
                  <a:gd name="connsiteY242" fmla="*/ 1728840 h 2869428"/>
                  <a:gd name="connsiteX243" fmla="*/ 3106978 w 4806962"/>
                  <a:gd name="connsiteY243" fmla="*/ 1758166 h 2869428"/>
                  <a:gd name="connsiteX244" fmla="*/ 2946072 w 4806962"/>
                  <a:gd name="connsiteY244" fmla="*/ 1850705 h 2869428"/>
                  <a:gd name="connsiteX245" fmla="*/ 2895259 w 4806962"/>
                  <a:gd name="connsiteY245" fmla="*/ 1852660 h 2869428"/>
                  <a:gd name="connsiteX246" fmla="*/ 2733702 w 4806962"/>
                  <a:gd name="connsiteY246" fmla="*/ 1759469 h 2869428"/>
                  <a:gd name="connsiteX247" fmla="*/ 2736959 w 4806962"/>
                  <a:gd name="connsiteY247" fmla="*/ 1730143 h 2869428"/>
                  <a:gd name="connsiteX248" fmla="*/ 2897865 w 4806962"/>
                  <a:gd name="connsiteY248" fmla="*/ 1637604 h 2869428"/>
                  <a:gd name="connsiteX249" fmla="*/ 2924004 w 4806962"/>
                  <a:gd name="connsiteY249" fmla="*/ 1630517 h 2869428"/>
                  <a:gd name="connsiteX250" fmla="*/ 3364040 w 4806962"/>
                  <a:gd name="connsiteY250" fmla="*/ 1601304 h 2869428"/>
                  <a:gd name="connsiteX251" fmla="*/ 3388713 w 4806962"/>
                  <a:gd name="connsiteY251" fmla="*/ 1606192 h 2869428"/>
                  <a:gd name="connsiteX252" fmla="*/ 3550922 w 4806962"/>
                  <a:gd name="connsiteY252" fmla="*/ 1700035 h 2869428"/>
                  <a:gd name="connsiteX253" fmla="*/ 3547013 w 4806962"/>
                  <a:gd name="connsiteY253" fmla="*/ 1729361 h 2869428"/>
                  <a:gd name="connsiteX254" fmla="*/ 3386759 w 4806962"/>
                  <a:gd name="connsiteY254" fmla="*/ 1821900 h 2869428"/>
                  <a:gd name="connsiteX255" fmla="*/ 3335946 w 4806962"/>
                  <a:gd name="connsiteY255" fmla="*/ 1824507 h 2869428"/>
                  <a:gd name="connsiteX256" fmla="*/ 3173737 w 4806962"/>
                  <a:gd name="connsiteY256" fmla="*/ 1730664 h 2869428"/>
                  <a:gd name="connsiteX257" fmla="*/ 3177646 w 4806962"/>
                  <a:gd name="connsiteY257" fmla="*/ 1701338 h 2869428"/>
                  <a:gd name="connsiteX258" fmla="*/ 3337901 w 4806962"/>
                  <a:gd name="connsiteY258" fmla="*/ 1608147 h 2869428"/>
                  <a:gd name="connsiteX259" fmla="*/ 3364040 w 4806962"/>
                  <a:gd name="connsiteY259" fmla="*/ 1601304 h 2869428"/>
                  <a:gd name="connsiteX260" fmla="*/ 4084146 w 4806962"/>
                  <a:gd name="connsiteY260" fmla="*/ 1563848 h 2869428"/>
                  <a:gd name="connsiteX261" fmla="*/ 4108898 w 4806962"/>
                  <a:gd name="connsiteY261" fmla="*/ 1568713 h 2869428"/>
                  <a:gd name="connsiteX262" fmla="*/ 4270954 w 4806962"/>
                  <a:gd name="connsiteY262" fmla="*/ 1662115 h 2869428"/>
                  <a:gd name="connsiteX263" fmla="*/ 4267686 w 4806962"/>
                  <a:gd name="connsiteY263" fmla="*/ 1690654 h 2869428"/>
                  <a:gd name="connsiteX264" fmla="*/ 4214106 w 4806962"/>
                  <a:gd name="connsiteY264" fmla="*/ 1721139 h 2869428"/>
                  <a:gd name="connsiteX265" fmla="*/ 4163134 w 4806962"/>
                  <a:gd name="connsiteY265" fmla="*/ 1723734 h 2869428"/>
                  <a:gd name="connsiteX266" fmla="*/ 4001074 w 4806962"/>
                  <a:gd name="connsiteY266" fmla="*/ 1630981 h 2869428"/>
                  <a:gd name="connsiteX267" fmla="*/ 4004342 w 4806962"/>
                  <a:gd name="connsiteY267" fmla="*/ 1601144 h 2869428"/>
                  <a:gd name="connsiteX268" fmla="*/ 4057926 w 4806962"/>
                  <a:gd name="connsiteY268" fmla="*/ 1570659 h 2869428"/>
                  <a:gd name="connsiteX269" fmla="*/ 4084146 w 4806962"/>
                  <a:gd name="connsiteY269" fmla="*/ 1563848 h 2869428"/>
                  <a:gd name="connsiteX270" fmla="*/ 2301857 w 4806962"/>
                  <a:gd name="connsiteY270" fmla="*/ 1552744 h 2869428"/>
                  <a:gd name="connsiteX271" fmla="*/ 2326530 w 4806962"/>
                  <a:gd name="connsiteY271" fmla="*/ 1557876 h 2869428"/>
                  <a:gd name="connsiteX272" fmla="*/ 2488088 w 4806962"/>
                  <a:gd name="connsiteY272" fmla="*/ 1651068 h 2869428"/>
                  <a:gd name="connsiteX273" fmla="*/ 2484831 w 4806962"/>
                  <a:gd name="connsiteY273" fmla="*/ 1680394 h 2869428"/>
                  <a:gd name="connsiteX274" fmla="*/ 2323925 w 4806962"/>
                  <a:gd name="connsiteY274" fmla="*/ 1773585 h 2869428"/>
                  <a:gd name="connsiteX275" fmla="*/ 2273764 w 4806962"/>
                  <a:gd name="connsiteY275" fmla="*/ 1775540 h 2869428"/>
                  <a:gd name="connsiteX276" fmla="*/ 2111555 w 4806962"/>
                  <a:gd name="connsiteY276" fmla="*/ 1681697 h 2869428"/>
                  <a:gd name="connsiteX277" fmla="*/ 2115463 w 4806962"/>
                  <a:gd name="connsiteY277" fmla="*/ 1652371 h 2869428"/>
                  <a:gd name="connsiteX278" fmla="*/ 2275718 w 4806962"/>
                  <a:gd name="connsiteY278" fmla="*/ 1559831 h 2869428"/>
                  <a:gd name="connsiteX279" fmla="*/ 2301857 w 4806962"/>
                  <a:gd name="connsiteY279" fmla="*/ 1552744 h 2869428"/>
                  <a:gd name="connsiteX280" fmla="*/ 3734492 w 4806962"/>
                  <a:gd name="connsiteY280" fmla="*/ 1532259 h 2869428"/>
                  <a:gd name="connsiteX281" fmla="*/ 3759301 w 4806962"/>
                  <a:gd name="connsiteY281" fmla="*/ 1537065 h 2869428"/>
                  <a:gd name="connsiteX282" fmla="*/ 3922406 w 4806962"/>
                  <a:gd name="connsiteY282" fmla="*/ 1630908 h 2869428"/>
                  <a:gd name="connsiteX283" fmla="*/ 3918474 w 4806962"/>
                  <a:gd name="connsiteY283" fmla="*/ 1660234 h 2869428"/>
                  <a:gd name="connsiteX284" fmla="*/ 3757336 w 4806962"/>
                  <a:gd name="connsiteY284" fmla="*/ 1752773 h 2869428"/>
                  <a:gd name="connsiteX285" fmla="*/ 3706244 w 4806962"/>
                  <a:gd name="connsiteY285" fmla="*/ 1755380 h 2869428"/>
                  <a:gd name="connsiteX286" fmla="*/ 3543140 w 4806962"/>
                  <a:gd name="connsiteY286" fmla="*/ 1661537 h 2869428"/>
                  <a:gd name="connsiteX287" fmla="*/ 3547070 w 4806962"/>
                  <a:gd name="connsiteY287" fmla="*/ 1632211 h 2869428"/>
                  <a:gd name="connsiteX288" fmla="*/ 3708209 w 4806962"/>
                  <a:gd name="connsiteY288" fmla="*/ 1539672 h 2869428"/>
                  <a:gd name="connsiteX289" fmla="*/ 3734492 w 4806962"/>
                  <a:gd name="connsiteY289" fmla="*/ 1532259 h 2869428"/>
                  <a:gd name="connsiteX290" fmla="*/ 2673338 w 4806962"/>
                  <a:gd name="connsiteY290" fmla="*/ 1486093 h 2869428"/>
                  <a:gd name="connsiteX291" fmla="*/ 2697441 w 4806962"/>
                  <a:gd name="connsiteY291" fmla="*/ 1490981 h 2869428"/>
                  <a:gd name="connsiteX292" fmla="*/ 2859650 w 4806962"/>
                  <a:gd name="connsiteY292" fmla="*/ 1584824 h 2869428"/>
                  <a:gd name="connsiteX293" fmla="*/ 2856393 w 4806962"/>
                  <a:gd name="connsiteY293" fmla="*/ 1613498 h 2869428"/>
                  <a:gd name="connsiteX294" fmla="*/ 2695487 w 4806962"/>
                  <a:gd name="connsiteY294" fmla="*/ 1706038 h 2869428"/>
                  <a:gd name="connsiteX295" fmla="*/ 2644674 w 4806962"/>
                  <a:gd name="connsiteY295" fmla="*/ 1708644 h 2869428"/>
                  <a:gd name="connsiteX296" fmla="*/ 2483117 w 4806962"/>
                  <a:gd name="connsiteY296" fmla="*/ 1615453 h 2869428"/>
                  <a:gd name="connsiteX297" fmla="*/ 2486374 w 4806962"/>
                  <a:gd name="connsiteY297" fmla="*/ 1586127 h 2869428"/>
                  <a:gd name="connsiteX298" fmla="*/ 2647280 w 4806962"/>
                  <a:gd name="connsiteY298" fmla="*/ 1492936 h 2869428"/>
                  <a:gd name="connsiteX299" fmla="*/ 2673338 w 4806962"/>
                  <a:gd name="connsiteY299" fmla="*/ 1486093 h 2869428"/>
                  <a:gd name="connsiteX300" fmla="*/ 3112347 w 4806962"/>
                  <a:gd name="connsiteY300" fmla="*/ 1457371 h 2869428"/>
                  <a:gd name="connsiteX301" fmla="*/ 3137156 w 4806962"/>
                  <a:gd name="connsiteY301" fmla="*/ 1462177 h 2869428"/>
                  <a:gd name="connsiteX302" fmla="*/ 3300260 w 4806962"/>
                  <a:gd name="connsiteY302" fmla="*/ 1556020 h 2869428"/>
                  <a:gd name="connsiteX303" fmla="*/ 3296330 w 4806962"/>
                  <a:gd name="connsiteY303" fmla="*/ 1585346 h 2869428"/>
                  <a:gd name="connsiteX304" fmla="*/ 3135191 w 4806962"/>
                  <a:gd name="connsiteY304" fmla="*/ 1678537 h 2869428"/>
                  <a:gd name="connsiteX305" fmla="*/ 3084099 w 4806962"/>
                  <a:gd name="connsiteY305" fmla="*/ 1679840 h 2869428"/>
                  <a:gd name="connsiteX306" fmla="*/ 2920995 w 4806962"/>
                  <a:gd name="connsiteY306" fmla="*/ 1586649 h 2869428"/>
                  <a:gd name="connsiteX307" fmla="*/ 2924925 w 4806962"/>
                  <a:gd name="connsiteY307" fmla="*/ 1557323 h 2869428"/>
                  <a:gd name="connsiteX308" fmla="*/ 3086064 w 4806962"/>
                  <a:gd name="connsiteY308" fmla="*/ 1464784 h 2869428"/>
                  <a:gd name="connsiteX309" fmla="*/ 3112347 w 4806962"/>
                  <a:gd name="connsiteY309" fmla="*/ 1457371 h 2869428"/>
                  <a:gd name="connsiteX310" fmla="*/ 3836229 w 4806962"/>
                  <a:gd name="connsiteY310" fmla="*/ 1419944 h 2869428"/>
                  <a:gd name="connsiteX311" fmla="*/ 3860925 w 4806962"/>
                  <a:gd name="connsiteY311" fmla="*/ 1424790 h 2869428"/>
                  <a:gd name="connsiteX312" fmla="*/ 4023278 w 4806962"/>
                  <a:gd name="connsiteY312" fmla="*/ 1519413 h 2869428"/>
                  <a:gd name="connsiteX313" fmla="*/ 4019366 w 4806962"/>
                  <a:gd name="connsiteY313" fmla="*/ 1548983 h 2869428"/>
                  <a:gd name="connsiteX314" fmla="*/ 3966554 w 4806962"/>
                  <a:gd name="connsiteY314" fmla="*/ 1579867 h 2869428"/>
                  <a:gd name="connsiteX315" fmla="*/ 3915694 w 4806962"/>
                  <a:gd name="connsiteY315" fmla="*/ 1581838 h 2869428"/>
                  <a:gd name="connsiteX316" fmla="*/ 3753341 w 4806962"/>
                  <a:gd name="connsiteY316" fmla="*/ 1487215 h 2869428"/>
                  <a:gd name="connsiteX317" fmla="*/ 3757253 w 4806962"/>
                  <a:gd name="connsiteY317" fmla="*/ 1458303 h 2869428"/>
                  <a:gd name="connsiteX318" fmla="*/ 3810067 w 4806962"/>
                  <a:gd name="connsiteY318" fmla="*/ 1427419 h 2869428"/>
                  <a:gd name="connsiteX319" fmla="*/ 3836229 w 4806962"/>
                  <a:gd name="connsiteY319" fmla="*/ 1419944 h 2869428"/>
                  <a:gd name="connsiteX320" fmla="*/ 2051272 w 4806962"/>
                  <a:gd name="connsiteY320" fmla="*/ 1408322 h 2869428"/>
                  <a:gd name="connsiteX321" fmla="*/ 2075945 w 4806962"/>
                  <a:gd name="connsiteY321" fmla="*/ 1413209 h 2869428"/>
                  <a:gd name="connsiteX322" fmla="*/ 2237503 w 4806962"/>
                  <a:gd name="connsiteY322" fmla="*/ 1507053 h 2869428"/>
                  <a:gd name="connsiteX323" fmla="*/ 2234246 w 4806962"/>
                  <a:gd name="connsiteY323" fmla="*/ 1536379 h 2869428"/>
                  <a:gd name="connsiteX324" fmla="*/ 2073340 w 4806962"/>
                  <a:gd name="connsiteY324" fmla="*/ 1628919 h 2869428"/>
                  <a:gd name="connsiteX325" fmla="*/ 2023179 w 4806962"/>
                  <a:gd name="connsiteY325" fmla="*/ 1630874 h 2869428"/>
                  <a:gd name="connsiteX326" fmla="*/ 1860970 w 4806962"/>
                  <a:gd name="connsiteY326" fmla="*/ 1537682 h 2869428"/>
                  <a:gd name="connsiteX327" fmla="*/ 1864878 w 4806962"/>
                  <a:gd name="connsiteY327" fmla="*/ 1508356 h 2869428"/>
                  <a:gd name="connsiteX328" fmla="*/ 2025133 w 4806962"/>
                  <a:gd name="connsiteY328" fmla="*/ 1415164 h 2869428"/>
                  <a:gd name="connsiteX329" fmla="*/ 2051272 w 4806962"/>
                  <a:gd name="connsiteY329" fmla="*/ 1408322 h 2869428"/>
                  <a:gd name="connsiteX330" fmla="*/ 3482782 w 4806962"/>
                  <a:gd name="connsiteY330" fmla="*/ 1388324 h 2869428"/>
                  <a:gd name="connsiteX331" fmla="*/ 3507455 w 4806962"/>
                  <a:gd name="connsiteY331" fmla="*/ 1393700 h 2869428"/>
                  <a:gd name="connsiteX332" fmla="*/ 3669013 w 4806962"/>
                  <a:gd name="connsiteY332" fmla="*/ 1486892 h 2869428"/>
                  <a:gd name="connsiteX333" fmla="*/ 3665756 w 4806962"/>
                  <a:gd name="connsiteY333" fmla="*/ 1516218 h 2869428"/>
                  <a:gd name="connsiteX334" fmla="*/ 3505501 w 4806962"/>
                  <a:gd name="connsiteY334" fmla="*/ 1609409 h 2869428"/>
                  <a:gd name="connsiteX335" fmla="*/ 3454689 w 4806962"/>
                  <a:gd name="connsiteY335" fmla="*/ 1611364 h 2869428"/>
                  <a:gd name="connsiteX336" fmla="*/ 3292480 w 4806962"/>
                  <a:gd name="connsiteY336" fmla="*/ 1517521 h 2869428"/>
                  <a:gd name="connsiteX337" fmla="*/ 3296388 w 4806962"/>
                  <a:gd name="connsiteY337" fmla="*/ 1488195 h 2869428"/>
                  <a:gd name="connsiteX338" fmla="*/ 3456643 w 4806962"/>
                  <a:gd name="connsiteY338" fmla="*/ 1395656 h 2869428"/>
                  <a:gd name="connsiteX339" fmla="*/ 3482782 w 4806962"/>
                  <a:gd name="connsiteY339" fmla="*/ 1388324 h 2869428"/>
                  <a:gd name="connsiteX340" fmla="*/ 2422830 w 4806962"/>
                  <a:gd name="connsiteY340" fmla="*/ 1342321 h 2869428"/>
                  <a:gd name="connsiteX341" fmla="*/ 2447503 w 4806962"/>
                  <a:gd name="connsiteY341" fmla="*/ 1346964 h 2869428"/>
                  <a:gd name="connsiteX342" fmla="*/ 2609061 w 4806962"/>
                  <a:gd name="connsiteY342" fmla="*/ 1440807 h 2869428"/>
                  <a:gd name="connsiteX343" fmla="*/ 2605804 w 4806962"/>
                  <a:gd name="connsiteY343" fmla="*/ 1470133 h 2869428"/>
                  <a:gd name="connsiteX344" fmla="*/ 2444898 w 4806962"/>
                  <a:gd name="connsiteY344" fmla="*/ 1562673 h 2869428"/>
                  <a:gd name="connsiteX345" fmla="*/ 2394085 w 4806962"/>
                  <a:gd name="connsiteY345" fmla="*/ 1564628 h 2869428"/>
                  <a:gd name="connsiteX346" fmla="*/ 2232528 w 4806962"/>
                  <a:gd name="connsiteY346" fmla="*/ 1471437 h 2869428"/>
                  <a:gd name="connsiteX347" fmla="*/ 2235785 w 4806962"/>
                  <a:gd name="connsiteY347" fmla="*/ 1441459 h 2869428"/>
                  <a:gd name="connsiteX348" fmla="*/ 2396691 w 4806962"/>
                  <a:gd name="connsiteY348" fmla="*/ 1348919 h 2869428"/>
                  <a:gd name="connsiteX349" fmla="*/ 2422830 w 4806962"/>
                  <a:gd name="connsiteY349" fmla="*/ 1342321 h 2869428"/>
                  <a:gd name="connsiteX350" fmla="*/ 2861759 w 4806962"/>
                  <a:gd name="connsiteY350" fmla="*/ 1313682 h 2869428"/>
                  <a:gd name="connsiteX351" fmla="*/ 2886569 w 4806962"/>
                  <a:gd name="connsiteY351" fmla="*/ 1318813 h 2869428"/>
                  <a:gd name="connsiteX352" fmla="*/ 3049673 w 4806962"/>
                  <a:gd name="connsiteY352" fmla="*/ 1412005 h 2869428"/>
                  <a:gd name="connsiteX353" fmla="*/ 3045743 w 4806962"/>
                  <a:gd name="connsiteY353" fmla="*/ 1441331 h 2869428"/>
                  <a:gd name="connsiteX354" fmla="*/ 2884603 w 4806962"/>
                  <a:gd name="connsiteY354" fmla="*/ 1534522 h 2869428"/>
                  <a:gd name="connsiteX355" fmla="*/ 2833510 w 4806962"/>
                  <a:gd name="connsiteY355" fmla="*/ 1536477 h 2869428"/>
                  <a:gd name="connsiteX356" fmla="*/ 2670406 w 4806962"/>
                  <a:gd name="connsiteY356" fmla="*/ 1442634 h 2869428"/>
                  <a:gd name="connsiteX357" fmla="*/ 2674336 w 4806962"/>
                  <a:gd name="connsiteY357" fmla="*/ 1413960 h 2869428"/>
                  <a:gd name="connsiteX358" fmla="*/ 2835476 w 4806962"/>
                  <a:gd name="connsiteY358" fmla="*/ 1320769 h 2869428"/>
                  <a:gd name="connsiteX359" fmla="*/ 2861759 w 4806962"/>
                  <a:gd name="connsiteY359" fmla="*/ 1313682 h 2869428"/>
                  <a:gd name="connsiteX360" fmla="*/ 1345384 w 4806962"/>
                  <a:gd name="connsiteY360" fmla="*/ 1284883 h 2869428"/>
                  <a:gd name="connsiteX361" fmla="*/ 1370147 w 4806962"/>
                  <a:gd name="connsiteY361" fmla="*/ 1290025 h 2869428"/>
                  <a:gd name="connsiteX362" fmla="*/ 1629710 w 4806962"/>
                  <a:gd name="connsiteY362" fmla="*/ 1439549 h 2869428"/>
                  <a:gd name="connsiteX363" fmla="*/ 1630057 w 4806962"/>
                  <a:gd name="connsiteY363" fmla="*/ 1440115 h 2869428"/>
                  <a:gd name="connsiteX364" fmla="*/ 2501143 w 4806962"/>
                  <a:gd name="connsiteY364" fmla="*/ 1942737 h 2869428"/>
                  <a:gd name="connsiteX365" fmla="*/ 2501143 w 4806962"/>
                  <a:gd name="connsiteY365" fmla="*/ 1972815 h 2869428"/>
                  <a:gd name="connsiteX366" fmla="*/ 2305762 w 4806962"/>
                  <a:gd name="connsiteY366" fmla="*/ 2085281 h 2869428"/>
                  <a:gd name="connsiteX367" fmla="*/ 2254794 w 4806962"/>
                  <a:gd name="connsiteY367" fmla="*/ 2085281 h 2869428"/>
                  <a:gd name="connsiteX368" fmla="*/ 1262656 w 4806962"/>
                  <a:gd name="connsiteY368" fmla="*/ 1512236 h 2869428"/>
                  <a:gd name="connsiteX369" fmla="*/ 1123661 w 4806962"/>
                  <a:gd name="connsiteY369" fmla="*/ 1432367 h 2869428"/>
                  <a:gd name="connsiteX370" fmla="*/ 1126930 w 4806962"/>
                  <a:gd name="connsiteY370" fmla="*/ 1402332 h 2869428"/>
                  <a:gd name="connsiteX371" fmla="*/ 1319150 w 4806962"/>
                  <a:gd name="connsiteY371" fmla="*/ 1291983 h 2869428"/>
                  <a:gd name="connsiteX372" fmla="*/ 1345384 w 4806962"/>
                  <a:gd name="connsiteY372" fmla="*/ 1284883 h 2869428"/>
                  <a:gd name="connsiteX373" fmla="*/ 1801807 w 4806962"/>
                  <a:gd name="connsiteY373" fmla="*/ 1264307 h 2869428"/>
                  <a:gd name="connsiteX374" fmla="*/ 1826617 w 4806962"/>
                  <a:gd name="connsiteY374" fmla="*/ 1269194 h 2869428"/>
                  <a:gd name="connsiteX375" fmla="*/ 1989721 w 4806962"/>
                  <a:gd name="connsiteY375" fmla="*/ 1363038 h 2869428"/>
                  <a:gd name="connsiteX376" fmla="*/ 1985791 w 4806962"/>
                  <a:gd name="connsiteY376" fmla="*/ 1392364 h 2869428"/>
                  <a:gd name="connsiteX377" fmla="*/ 1824651 w 4806962"/>
                  <a:gd name="connsiteY377" fmla="*/ 1484904 h 2869428"/>
                  <a:gd name="connsiteX378" fmla="*/ 1773558 w 4806962"/>
                  <a:gd name="connsiteY378" fmla="*/ 1487510 h 2869428"/>
                  <a:gd name="connsiteX379" fmla="*/ 1610454 w 4806962"/>
                  <a:gd name="connsiteY379" fmla="*/ 1393667 h 2869428"/>
                  <a:gd name="connsiteX380" fmla="*/ 1614384 w 4806962"/>
                  <a:gd name="connsiteY380" fmla="*/ 1364341 h 2869428"/>
                  <a:gd name="connsiteX381" fmla="*/ 1775524 w 4806962"/>
                  <a:gd name="connsiteY381" fmla="*/ 1271149 h 2869428"/>
                  <a:gd name="connsiteX382" fmla="*/ 1801807 w 4806962"/>
                  <a:gd name="connsiteY382" fmla="*/ 1264307 h 2869428"/>
                  <a:gd name="connsiteX383" fmla="*/ 3229315 w 4806962"/>
                  <a:gd name="connsiteY383" fmla="*/ 1244546 h 2869428"/>
                  <a:gd name="connsiteX384" fmla="*/ 3253988 w 4806962"/>
                  <a:gd name="connsiteY384" fmla="*/ 1249664 h 2869428"/>
                  <a:gd name="connsiteX385" fmla="*/ 3415546 w 4806962"/>
                  <a:gd name="connsiteY385" fmla="*/ 1343245 h 2869428"/>
                  <a:gd name="connsiteX386" fmla="*/ 3412289 w 4806962"/>
                  <a:gd name="connsiteY386" fmla="*/ 1371840 h 2869428"/>
                  <a:gd name="connsiteX387" fmla="*/ 3252034 w 4806962"/>
                  <a:gd name="connsiteY387" fmla="*/ 1464771 h 2869428"/>
                  <a:gd name="connsiteX388" fmla="*/ 3201222 w 4806962"/>
                  <a:gd name="connsiteY388" fmla="*/ 1466721 h 2869428"/>
                  <a:gd name="connsiteX389" fmla="*/ 3039013 w 4806962"/>
                  <a:gd name="connsiteY389" fmla="*/ 1373139 h 2869428"/>
                  <a:gd name="connsiteX390" fmla="*/ 3042921 w 4806962"/>
                  <a:gd name="connsiteY390" fmla="*/ 1343895 h 2869428"/>
                  <a:gd name="connsiteX391" fmla="*/ 3203176 w 4806962"/>
                  <a:gd name="connsiteY391" fmla="*/ 1251613 h 2869428"/>
                  <a:gd name="connsiteX392" fmla="*/ 3229315 w 4806962"/>
                  <a:gd name="connsiteY392" fmla="*/ 1244546 h 2869428"/>
                  <a:gd name="connsiteX393" fmla="*/ 2172000 w 4806962"/>
                  <a:gd name="connsiteY393" fmla="*/ 1195587 h 2869428"/>
                  <a:gd name="connsiteX394" fmla="*/ 2196917 w 4806962"/>
                  <a:gd name="connsiteY394" fmla="*/ 1200719 h 2869428"/>
                  <a:gd name="connsiteX395" fmla="*/ 2358475 w 4806962"/>
                  <a:gd name="connsiteY395" fmla="*/ 1293911 h 2869428"/>
                  <a:gd name="connsiteX396" fmla="*/ 2355218 w 4806962"/>
                  <a:gd name="connsiteY396" fmla="*/ 1323237 h 2869428"/>
                  <a:gd name="connsiteX397" fmla="*/ 2194312 w 4806962"/>
                  <a:gd name="connsiteY397" fmla="*/ 1415777 h 2869428"/>
                  <a:gd name="connsiteX398" fmla="*/ 2143499 w 4806962"/>
                  <a:gd name="connsiteY398" fmla="*/ 1418383 h 2869428"/>
                  <a:gd name="connsiteX399" fmla="*/ 1981942 w 4806962"/>
                  <a:gd name="connsiteY399" fmla="*/ 1324540 h 2869428"/>
                  <a:gd name="connsiteX400" fmla="*/ 1985199 w 4806962"/>
                  <a:gd name="connsiteY400" fmla="*/ 1295214 h 2869428"/>
                  <a:gd name="connsiteX401" fmla="*/ 2146105 w 4806962"/>
                  <a:gd name="connsiteY401" fmla="*/ 1202674 h 2869428"/>
                  <a:gd name="connsiteX402" fmla="*/ 2172000 w 4806962"/>
                  <a:gd name="connsiteY402" fmla="*/ 1195587 h 2869428"/>
                  <a:gd name="connsiteX403" fmla="*/ 2611174 w 4806962"/>
                  <a:gd name="connsiteY403" fmla="*/ 1166459 h 2869428"/>
                  <a:gd name="connsiteX404" fmla="*/ 2635983 w 4806962"/>
                  <a:gd name="connsiteY404" fmla="*/ 1171265 h 2869428"/>
                  <a:gd name="connsiteX405" fmla="*/ 2799087 w 4806962"/>
                  <a:gd name="connsiteY405" fmla="*/ 1265108 h 2869428"/>
                  <a:gd name="connsiteX406" fmla="*/ 2795157 w 4806962"/>
                  <a:gd name="connsiteY406" fmla="*/ 1293783 h 2869428"/>
                  <a:gd name="connsiteX407" fmla="*/ 2634018 w 4806962"/>
                  <a:gd name="connsiteY407" fmla="*/ 1386974 h 2869428"/>
                  <a:gd name="connsiteX408" fmla="*/ 2582926 w 4806962"/>
                  <a:gd name="connsiteY408" fmla="*/ 1388929 h 2869428"/>
                  <a:gd name="connsiteX409" fmla="*/ 2419822 w 4806962"/>
                  <a:gd name="connsiteY409" fmla="*/ 1295738 h 2869428"/>
                  <a:gd name="connsiteX410" fmla="*/ 2423752 w 4806962"/>
                  <a:gd name="connsiteY410" fmla="*/ 1266412 h 2869428"/>
                  <a:gd name="connsiteX411" fmla="*/ 2584891 w 4806962"/>
                  <a:gd name="connsiteY411" fmla="*/ 1173872 h 2869428"/>
                  <a:gd name="connsiteX412" fmla="*/ 2611174 w 4806962"/>
                  <a:gd name="connsiteY412" fmla="*/ 1166459 h 2869428"/>
                  <a:gd name="connsiteX413" fmla="*/ 1550099 w 4806962"/>
                  <a:gd name="connsiteY413" fmla="*/ 1120373 h 2869428"/>
                  <a:gd name="connsiteX414" fmla="*/ 1574772 w 4806962"/>
                  <a:gd name="connsiteY414" fmla="*/ 1125179 h 2869428"/>
                  <a:gd name="connsiteX415" fmla="*/ 1736981 w 4806962"/>
                  <a:gd name="connsiteY415" fmla="*/ 1219023 h 2869428"/>
                  <a:gd name="connsiteX416" fmla="*/ 1733073 w 4806962"/>
                  <a:gd name="connsiteY416" fmla="*/ 1248349 h 2869428"/>
                  <a:gd name="connsiteX417" fmla="*/ 1572818 w 4806962"/>
                  <a:gd name="connsiteY417" fmla="*/ 1341540 h 2869428"/>
                  <a:gd name="connsiteX418" fmla="*/ 1522006 w 4806962"/>
                  <a:gd name="connsiteY418" fmla="*/ 1343495 h 2869428"/>
                  <a:gd name="connsiteX419" fmla="*/ 1359797 w 4806962"/>
                  <a:gd name="connsiteY419" fmla="*/ 1249652 h 2869428"/>
                  <a:gd name="connsiteX420" fmla="*/ 1363054 w 4806962"/>
                  <a:gd name="connsiteY420" fmla="*/ 1220326 h 2869428"/>
                  <a:gd name="connsiteX421" fmla="*/ 1523960 w 4806962"/>
                  <a:gd name="connsiteY421" fmla="*/ 1127786 h 2869428"/>
                  <a:gd name="connsiteX422" fmla="*/ 1550099 w 4806962"/>
                  <a:gd name="connsiteY422" fmla="*/ 1120373 h 2869428"/>
                  <a:gd name="connsiteX423" fmla="*/ 2979853 w 4806962"/>
                  <a:gd name="connsiteY423" fmla="*/ 1100131 h 2869428"/>
                  <a:gd name="connsiteX424" fmla="*/ 3004662 w 4806962"/>
                  <a:gd name="connsiteY424" fmla="*/ 1105019 h 2869428"/>
                  <a:gd name="connsiteX425" fmla="*/ 3167766 w 4806962"/>
                  <a:gd name="connsiteY425" fmla="*/ 1198862 h 2869428"/>
                  <a:gd name="connsiteX426" fmla="*/ 3163836 w 4806962"/>
                  <a:gd name="connsiteY426" fmla="*/ 1228188 h 2869428"/>
                  <a:gd name="connsiteX427" fmla="*/ 3002697 w 4806962"/>
                  <a:gd name="connsiteY427" fmla="*/ 1320727 h 2869428"/>
                  <a:gd name="connsiteX428" fmla="*/ 2951605 w 4806962"/>
                  <a:gd name="connsiteY428" fmla="*/ 1322682 h 2869428"/>
                  <a:gd name="connsiteX429" fmla="*/ 2788501 w 4806962"/>
                  <a:gd name="connsiteY429" fmla="*/ 1229491 h 2869428"/>
                  <a:gd name="connsiteX430" fmla="*/ 2792431 w 4806962"/>
                  <a:gd name="connsiteY430" fmla="*/ 1199513 h 2869428"/>
                  <a:gd name="connsiteX431" fmla="*/ 2953570 w 4806962"/>
                  <a:gd name="connsiteY431" fmla="*/ 1106974 h 2869428"/>
                  <a:gd name="connsiteX432" fmla="*/ 2979853 w 4806962"/>
                  <a:gd name="connsiteY432" fmla="*/ 1100131 h 2869428"/>
                  <a:gd name="connsiteX433" fmla="*/ 984730 w 4806962"/>
                  <a:gd name="connsiteY433" fmla="*/ 1077097 h 2869428"/>
                  <a:gd name="connsiteX434" fmla="*/ 1009136 w 4806962"/>
                  <a:gd name="connsiteY434" fmla="*/ 1082004 h 2869428"/>
                  <a:gd name="connsiteX435" fmla="*/ 1269688 w 4806962"/>
                  <a:gd name="connsiteY435" fmla="*/ 1231847 h 2869428"/>
                  <a:gd name="connsiteX436" fmla="*/ 1265770 w 4806962"/>
                  <a:gd name="connsiteY436" fmla="*/ 1261946 h 2869428"/>
                  <a:gd name="connsiteX437" fmla="*/ 1073784 w 4806962"/>
                  <a:gd name="connsiteY437" fmla="*/ 1372528 h 2869428"/>
                  <a:gd name="connsiteX438" fmla="*/ 1023503 w 4806962"/>
                  <a:gd name="connsiteY438" fmla="*/ 1374491 h 2869428"/>
                  <a:gd name="connsiteX439" fmla="*/ 762951 w 4806962"/>
                  <a:gd name="connsiteY439" fmla="*/ 1224649 h 2869428"/>
                  <a:gd name="connsiteX440" fmla="*/ 766869 w 4806962"/>
                  <a:gd name="connsiteY440" fmla="*/ 1195204 h 2869428"/>
                  <a:gd name="connsiteX441" fmla="*/ 958855 w 4806962"/>
                  <a:gd name="connsiteY441" fmla="*/ 1083967 h 2869428"/>
                  <a:gd name="connsiteX442" fmla="*/ 984730 w 4806962"/>
                  <a:gd name="connsiteY442" fmla="*/ 1077097 h 2869428"/>
                  <a:gd name="connsiteX443" fmla="*/ 1921413 w 4806962"/>
                  <a:gd name="connsiteY443" fmla="*/ 1051572 h 2869428"/>
                  <a:gd name="connsiteX444" fmla="*/ 1946330 w 4806962"/>
                  <a:gd name="connsiteY444" fmla="*/ 1056704 h 2869428"/>
                  <a:gd name="connsiteX445" fmla="*/ 2107888 w 4806962"/>
                  <a:gd name="connsiteY445" fmla="*/ 1149896 h 2869428"/>
                  <a:gd name="connsiteX446" fmla="*/ 2104631 w 4806962"/>
                  <a:gd name="connsiteY446" fmla="*/ 1179222 h 2869428"/>
                  <a:gd name="connsiteX447" fmla="*/ 1943725 w 4806962"/>
                  <a:gd name="connsiteY447" fmla="*/ 1272413 h 2869428"/>
                  <a:gd name="connsiteX448" fmla="*/ 1893564 w 4806962"/>
                  <a:gd name="connsiteY448" fmla="*/ 1274368 h 2869428"/>
                  <a:gd name="connsiteX449" fmla="*/ 1731355 w 4806962"/>
                  <a:gd name="connsiteY449" fmla="*/ 1180525 h 2869428"/>
                  <a:gd name="connsiteX450" fmla="*/ 1735263 w 4806962"/>
                  <a:gd name="connsiteY450" fmla="*/ 1151199 h 2869428"/>
                  <a:gd name="connsiteX451" fmla="*/ 1895518 w 4806962"/>
                  <a:gd name="connsiteY451" fmla="*/ 1058659 h 2869428"/>
                  <a:gd name="connsiteX452" fmla="*/ 1921413 w 4806962"/>
                  <a:gd name="connsiteY452" fmla="*/ 1051572 h 2869428"/>
                  <a:gd name="connsiteX453" fmla="*/ 2360588 w 4806962"/>
                  <a:gd name="connsiteY453" fmla="*/ 1022771 h 2869428"/>
                  <a:gd name="connsiteX454" fmla="*/ 2385398 w 4806962"/>
                  <a:gd name="connsiteY454" fmla="*/ 1027903 h 2869428"/>
                  <a:gd name="connsiteX455" fmla="*/ 2548502 w 4806962"/>
                  <a:gd name="connsiteY455" fmla="*/ 1121094 h 2869428"/>
                  <a:gd name="connsiteX456" fmla="*/ 2544572 w 4806962"/>
                  <a:gd name="connsiteY456" fmla="*/ 1150420 h 2869428"/>
                  <a:gd name="connsiteX457" fmla="*/ 2383432 w 4806962"/>
                  <a:gd name="connsiteY457" fmla="*/ 1242960 h 2869428"/>
                  <a:gd name="connsiteX458" fmla="*/ 2332339 w 4806962"/>
                  <a:gd name="connsiteY458" fmla="*/ 1245567 h 2869428"/>
                  <a:gd name="connsiteX459" fmla="*/ 2169235 w 4806962"/>
                  <a:gd name="connsiteY459" fmla="*/ 1151724 h 2869428"/>
                  <a:gd name="connsiteX460" fmla="*/ 2173165 w 4806962"/>
                  <a:gd name="connsiteY460" fmla="*/ 1122398 h 2869428"/>
                  <a:gd name="connsiteX461" fmla="*/ 2334305 w 4806962"/>
                  <a:gd name="connsiteY461" fmla="*/ 1029858 h 2869428"/>
                  <a:gd name="connsiteX462" fmla="*/ 2360588 w 4806962"/>
                  <a:gd name="connsiteY462" fmla="*/ 1022771 h 2869428"/>
                  <a:gd name="connsiteX463" fmla="*/ 1299186 w 4806962"/>
                  <a:gd name="connsiteY463" fmla="*/ 973805 h 2869428"/>
                  <a:gd name="connsiteX464" fmla="*/ 1323534 w 4806962"/>
                  <a:gd name="connsiteY464" fmla="*/ 978937 h 2869428"/>
                  <a:gd name="connsiteX465" fmla="*/ 1485743 w 4806962"/>
                  <a:gd name="connsiteY465" fmla="*/ 1072128 h 2869428"/>
                  <a:gd name="connsiteX466" fmla="*/ 1482486 w 4806962"/>
                  <a:gd name="connsiteY466" fmla="*/ 1102106 h 2869428"/>
                  <a:gd name="connsiteX467" fmla="*/ 1322231 w 4806962"/>
                  <a:gd name="connsiteY467" fmla="*/ 1194645 h 2869428"/>
                  <a:gd name="connsiteX468" fmla="*/ 1270767 w 4806962"/>
                  <a:gd name="connsiteY468" fmla="*/ 1196601 h 2869428"/>
                  <a:gd name="connsiteX469" fmla="*/ 1109210 w 4806962"/>
                  <a:gd name="connsiteY469" fmla="*/ 1102758 h 2869428"/>
                  <a:gd name="connsiteX470" fmla="*/ 1112467 w 4806962"/>
                  <a:gd name="connsiteY470" fmla="*/ 1074083 h 2869428"/>
                  <a:gd name="connsiteX471" fmla="*/ 1273373 w 4806962"/>
                  <a:gd name="connsiteY471" fmla="*/ 980892 h 2869428"/>
                  <a:gd name="connsiteX472" fmla="*/ 1299186 w 4806962"/>
                  <a:gd name="connsiteY472" fmla="*/ 973805 h 2869428"/>
                  <a:gd name="connsiteX473" fmla="*/ 2729265 w 4806962"/>
                  <a:gd name="connsiteY473" fmla="*/ 953316 h 2869428"/>
                  <a:gd name="connsiteX474" fmla="*/ 2754075 w 4806962"/>
                  <a:gd name="connsiteY474" fmla="*/ 958122 h 2869428"/>
                  <a:gd name="connsiteX475" fmla="*/ 2917179 w 4806962"/>
                  <a:gd name="connsiteY475" fmla="*/ 1051965 h 2869428"/>
                  <a:gd name="connsiteX476" fmla="*/ 2913249 w 4806962"/>
                  <a:gd name="connsiteY476" fmla="*/ 1081291 h 2869428"/>
                  <a:gd name="connsiteX477" fmla="*/ 2752109 w 4806962"/>
                  <a:gd name="connsiteY477" fmla="*/ 1173831 h 2869428"/>
                  <a:gd name="connsiteX478" fmla="*/ 2701016 w 4806962"/>
                  <a:gd name="connsiteY478" fmla="*/ 1175786 h 2869428"/>
                  <a:gd name="connsiteX479" fmla="*/ 2537912 w 4806962"/>
                  <a:gd name="connsiteY479" fmla="*/ 1082595 h 2869428"/>
                  <a:gd name="connsiteX480" fmla="*/ 2541842 w 4806962"/>
                  <a:gd name="connsiteY480" fmla="*/ 1053269 h 2869428"/>
                  <a:gd name="connsiteX481" fmla="*/ 2702982 w 4806962"/>
                  <a:gd name="connsiteY481" fmla="*/ 960729 h 2869428"/>
                  <a:gd name="connsiteX482" fmla="*/ 2729265 w 4806962"/>
                  <a:gd name="connsiteY482" fmla="*/ 953316 h 2869428"/>
                  <a:gd name="connsiteX483" fmla="*/ 734156 w 4806962"/>
                  <a:gd name="connsiteY483" fmla="*/ 933070 h 2869428"/>
                  <a:gd name="connsiteX484" fmla="*/ 758563 w 4806962"/>
                  <a:gd name="connsiteY484" fmla="*/ 937951 h 2869428"/>
                  <a:gd name="connsiteX485" fmla="*/ 921823 w 4806962"/>
                  <a:gd name="connsiteY485" fmla="*/ 1031677 h 2869428"/>
                  <a:gd name="connsiteX486" fmla="*/ 917252 w 4806962"/>
                  <a:gd name="connsiteY486" fmla="*/ 1060966 h 2869428"/>
                  <a:gd name="connsiteX487" fmla="*/ 725911 w 4806962"/>
                  <a:gd name="connsiteY487" fmla="*/ 1170963 h 2869428"/>
                  <a:gd name="connsiteX488" fmla="*/ 674974 w 4806962"/>
                  <a:gd name="connsiteY488" fmla="*/ 1173566 h 2869428"/>
                  <a:gd name="connsiteX489" fmla="*/ 513020 w 4806962"/>
                  <a:gd name="connsiteY489" fmla="*/ 1079190 h 2869428"/>
                  <a:gd name="connsiteX490" fmla="*/ 516285 w 4806962"/>
                  <a:gd name="connsiteY490" fmla="*/ 1050552 h 2869428"/>
                  <a:gd name="connsiteX491" fmla="*/ 708279 w 4806962"/>
                  <a:gd name="connsiteY491" fmla="*/ 939904 h 2869428"/>
                  <a:gd name="connsiteX492" fmla="*/ 734156 w 4806962"/>
                  <a:gd name="connsiteY492" fmla="*/ 933070 h 2869428"/>
                  <a:gd name="connsiteX493" fmla="*/ 1669886 w 4806962"/>
                  <a:gd name="connsiteY493" fmla="*/ 907150 h 2869428"/>
                  <a:gd name="connsiteX494" fmla="*/ 1694778 w 4806962"/>
                  <a:gd name="connsiteY494" fmla="*/ 912037 h 2869428"/>
                  <a:gd name="connsiteX495" fmla="*/ 1857227 w 4806962"/>
                  <a:gd name="connsiteY495" fmla="*/ 1005881 h 2869428"/>
                  <a:gd name="connsiteX496" fmla="*/ 1853952 w 4806962"/>
                  <a:gd name="connsiteY496" fmla="*/ 1035207 h 2869428"/>
                  <a:gd name="connsiteX497" fmla="*/ 1692157 w 4806962"/>
                  <a:gd name="connsiteY497" fmla="*/ 1127747 h 2869428"/>
                  <a:gd name="connsiteX498" fmla="*/ 1641719 w 4806962"/>
                  <a:gd name="connsiteY498" fmla="*/ 1129702 h 2869428"/>
                  <a:gd name="connsiteX499" fmla="*/ 1477960 w 4806962"/>
                  <a:gd name="connsiteY499" fmla="*/ 1035858 h 2869428"/>
                  <a:gd name="connsiteX500" fmla="*/ 1481890 w 4806962"/>
                  <a:gd name="connsiteY500" fmla="*/ 1006532 h 2869428"/>
                  <a:gd name="connsiteX501" fmla="*/ 1643030 w 4806962"/>
                  <a:gd name="connsiteY501" fmla="*/ 913992 h 2869428"/>
                  <a:gd name="connsiteX502" fmla="*/ 1669886 w 4806962"/>
                  <a:gd name="connsiteY502" fmla="*/ 907150 h 2869428"/>
                  <a:gd name="connsiteX503" fmla="*/ 2110248 w 4806962"/>
                  <a:gd name="connsiteY503" fmla="*/ 878748 h 2869428"/>
                  <a:gd name="connsiteX504" fmla="*/ 2134811 w 4806962"/>
                  <a:gd name="connsiteY504" fmla="*/ 883866 h 2869428"/>
                  <a:gd name="connsiteX505" fmla="*/ 2297915 w 4806962"/>
                  <a:gd name="connsiteY505" fmla="*/ 976798 h 2869428"/>
                  <a:gd name="connsiteX506" fmla="*/ 2293985 w 4806962"/>
                  <a:gd name="connsiteY506" fmla="*/ 1006042 h 2869428"/>
                  <a:gd name="connsiteX507" fmla="*/ 2132846 w 4806962"/>
                  <a:gd name="connsiteY507" fmla="*/ 1098974 h 2869428"/>
                  <a:gd name="connsiteX508" fmla="*/ 2081754 w 4806962"/>
                  <a:gd name="connsiteY508" fmla="*/ 1100924 h 2869428"/>
                  <a:gd name="connsiteX509" fmla="*/ 1918650 w 4806962"/>
                  <a:gd name="connsiteY509" fmla="*/ 1007342 h 2869428"/>
                  <a:gd name="connsiteX510" fmla="*/ 1922580 w 4806962"/>
                  <a:gd name="connsiteY510" fmla="*/ 978098 h 2869428"/>
                  <a:gd name="connsiteX511" fmla="*/ 2083719 w 4806962"/>
                  <a:gd name="connsiteY511" fmla="*/ 885815 h 2869428"/>
                  <a:gd name="connsiteX512" fmla="*/ 2110248 w 4806962"/>
                  <a:gd name="connsiteY512" fmla="*/ 878748 h 2869428"/>
                  <a:gd name="connsiteX513" fmla="*/ 1048927 w 4806962"/>
                  <a:gd name="connsiteY513" fmla="*/ 829465 h 2869428"/>
                  <a:gd name="connsiteX514" fmla="*/ 1073600 w 4806962"/>
                  <a:gd name="connsiteY514" fmla="*/ 834271 h 2869428"/>
                  <a:gd name="connsiteX515" fmla="*/ 1235158 w 4806962"/>
                  <a:gd name="connsiteY515" fmla="*/ 928114 h 2869428"/>
                  <a:gd name="connsiteX516" fmla="*/ 1231249 w 4806962"/>
                  <a:gd name="connsiteY516" fmla="*/ 957440 h 2869428"/>
                  <a:gd name="connsiteX517" fmla="*/ 1071646 w 4806962"/>
                  <a:gd name="connsiteY517" fmla="*/ 1049979 h 2869428"/>
                  <a:gd name="connsiteX518" fmla="*/ 1020182 w 4806962"/>
                  <a:gd name="connsiteY518" fmla="*/ 1051934 h 2869428"/>
                  <a:gd name="connsiteX519" fmla="*/ 858625 w 4806962"/>
                  <a:gd name="connsiteY519" fmla="*/ 958743 h 2869428"/>
                  <a:gd name="connsiteX520" fmla="*/ 861882 w 4806962"/>
                  <a:gd name="connsiteY520" fmla="*/ 929417 h 2869428"/>
                  <a:gd name="connsiteX521" fmla="*/ 1022788 w 4806962"/>
                  <a:gd name="connsiteY521" fmla="*/ 836878 h 2869428"/>
                  <a:gd name="connsiteX522" fmla="*/ 1048927 w 4806962"/>
                  <a:gd name="connsiteY522" fmla="*/ 829465 h 2869428"/>
                  <a:gd name="connsiteX523" fmla="*/ 2478680 w 4806962"/>
                  <a:gd name="connsiteY523" fmla="*/ 809382 h 2869428"/>
                  <a:gd name="connsiteX524" fmla="*/ 2503489 w 4806962"/>
                  <a:gd name="connsiteY524" fmla="*/ 814759 h 2869428"/>
                  <a:gd name="connsiteX525" fmla="*/ 2666593 w 4806962"/>
                  <a:gd name="connsiteY525" fmla="*/ 907950 h 2869428"/>
                  <a:gd name="connsiteX526" fmla="*/ 2662663 w 4806962"/>
                  <a:gd name="connsiteY526" fmla="*/ 937276 h 2869428"/>
                  <a:gd name="connsiteX527" fmla="*/ 2501524 w 4806962"/>
                  <a:gd name="connsiteY527" fmla="*/ 1030468 h 2869428"/>
                  <a:gd name="connsiteX528" fmla="*/ 2450432 w 4806962"/>
                  <a:gd name="connsiteY528" fmla="*/ 1031771 h 2869428"/>
                  <a:gd name="connsiteX529" fmla="*/ 2287328 w 4806962"/>
                  <a:gd name="connsiteY529" fmla="*/ 938580 h 2869428"/>
                  <a:gd name="connsiteX530" fmla="*/ 2290603 w 4806962"/>
                  <a:gd name="connsiteY530" fmla="*/ 909254 h 2869428"/>
                  <a:gd name="connsiteX531" fmla="*/ 2452397 w 4806962"/>
                  <a:gd name="connsiteY531" fmla="*/ 816714 h 2869428"/>
                  <a:gd name="connsiteX532" fmla="*/ 2478680 w 4806962"/>
                  <a:gd name="connsiteY532" fmla="*/ 809382 h 2869428"/>
                  <a:gd name="connsiteX533" fmla="*/ 483897 w 4806962"/>
                  <a:gd name="connsiteY533" fmla="*/ 786256 h 2869428"/>
                  <a:gd name="connsiteX534" fmla="*/ 508631 w 4806962"/>
                  <a:gd name="connsiteY534" fmla="*/ 791056 h 2869428"/>
                  <a:gd name="connsiteX535" fmla="*/ 670586 w 4806962"/>
                  <a:gd name="connsiteY535" fmla="*/ 884782 h 2869428"/>
                  <a:gd name="connsiteX536" fmla="*/ 666668 w 4806962"/>
                  <a:gd name="connsiteY536" fmla="*/ 914072 h 2869428"/>
                  <a:gd name="connsiteX537" fmla="*/ 475326 w 4806962"/>
                  <a:gd name="connsiteY537" fmla="*/ 1024070 h 2869428"/>
                  <a:gd name="connsiteX538" fmla="*/ 424389 w 4806962"/>
                  <a:gd name="connsiteY538" fmla="*/ 1026673 h 2869428"/>
                  <a:gd name="connsiteX539" fmla="*/ 262434 w 4806962"/>
                  <a:gd name="connsiteY539" fmla="*/ 932947 h 2869428"/>
                  <a:gd name="connsiteX540" fmla="*/ 265699 w 4806962"/>
                  <a:gd name="connsiteY540" fmla="*/ 903658 h 2869428"/>
                  <a:gd name="connsiteX541" fmla="*/ 457694 w 4806962"/>
                  <a:gd name="connsiteY541" fmla="*/ 793660 h 2869428"/>
                  <a:gd name="connsiteX542" fmla="*/ 483897 w 4806962"/>
                  <a:gd name="connsiteY542" fmla="*/ 786256 h 2869428"/>
                  <a:gd name="connsiteX543" fmla="*/ 1419301 w 4806962"/>
                  <a:gd name="connsiteY543" fmla="*/ 760256 h 2869428"/>
                  <a:gd name="connsiteX544" fmla="*/ 1444192 w 4806962"/>
                  <a:gd name="connsiteY544" fmla="*/ 765143 h 2869428"/>
                  <a:gd name="connsiteX545" fmla="*/ 1606641 w 4806962"/>
                  <a:gd name="connsiteY545" fmla="*/ 858986 h 2869428"/>
                  <a:gd name="connsiteX546" fmla="*/ 1603366 w 4806962"/>
                  <a:gd name="connsiteY546" fmla="*/ 888312 h 2869428"/>
                  <a:gd name="connsiteX547" fmla="*/ 1441572 w 4806962"/>
                  <a:gd name="connsiteY547" fmla="*/ 980852 h 2869428"/>
                  <a:gd name="connsiteX548" fmla="*/ 1390480 w 4806962"/>
                  <a:gd name="connsiteY548" fmla="*/ 982807 h 2869428"/>
                  <a:gd name="connsiteX549" fmla="*/ 1227376 w 4806962"/>
                  <a:gd name="connsiteY549" fmla="*/ 889616 h 2869428"/>
                  <a:gd name="connsiteX550" fmla="*/ 1231306 w 4806962"/>
                  <a:gd name="connsiteY550" fmla="*/ 860290 h 2869428"/>
                  <a:gd name="connsiteX551" fmla="*/ 1392445 w 4806962"/>
                  <a:gd name="connsiteY551" fmla="*/ 767098 h 2869428"/>
                  <a:gd name="connsiteX552" fmla="*/ 1419301 w 4806962"/>
                  <a:gd name="connsiteY552" fmla="*/ 760256 h 2869428"/>
                  <a:gd name="connsiteX553" fmla="*/ 1852288 w 4806962"/>
                  <a:gd name="connsiteY553" fmla="*/ 728654 h 2869428"/>
                  <a:gd name="connsiteX554" fmla="*/ 1877205 w 4806962"/>
                  <a:gd name="connsiteY554" fmla="*/ 733460 h 2869428"/>
                  <a:gd name="connsiteX555" fmla="*/ 2038763 w 4806962"/>
                  <a:gd name="connsiteY555" fmla="*/ 827303 h 2869428"/>
                  <a:gd name="connsiteX556" fmla="*/ 2035506 w 4806962"/>
                  <a:gd name="connsiteY556" fmla="*/ 856629 h 2869428"/>
                  <a:gd name="connsiteX557" fmla="*/ 1874600 w 4806962"/>
                  <a:gd name="connsiteY557" fmla="*/ 949169 h 2869428"/>
                  <a:gd name="connsiteX558" fmla="*/ 1823787 w 4806962"/>
                  <a:gd name="connsiteY558" fmla="*/ 951124 h 2869428"/>
                  <a:gd name="connsiteX559" fmla="*/ 1662230 w 4806962"/>
                  <a:gd name="connsiteY559" fmla="*/ 857933 h 2869428"/>
                  <a:gd name="connsiteX560" fmla="*/ 1665487 w 4806962"/>
                  <a:gd name="connsiteY560" fmla="*/ 828607 h 2869428"/>
                  <a:gd name="connsiteX561" fmla="*/ 1826393 w 4806962"/>
                  <a:gd name="connsiteY561" fmla="*/ 736067 h 2869428"/>
                  <a:gd name="connsiteX562" fmla="*/ 1852288 w 4806962"/>
                  <a:gd name="connsiteY562" fmla="*/ 728654 h 2869428"/>
                  <a:gd name="connsiteX563" fmla="*/ 2228093 w 4806962"/>
                  <a:gd name="connsiteY563" fmla="*/ 665693 h 2869428"/>
                  <a:gd name="connsiteX564" fmla="*/ 2252903 w 4806962"/>
                  <a:gd name="connsiteY564" fmla="*/ 670744 h 2869428"/>
                  <a:gd name="connsiteX565" fmla="*/ 2416007 w 4806962"/>
                  <a:gd name="connsiteY565" fmla="*/ 764587 h 2869428"/>
                  <a:gd name="connsiteX566" fmla="*/ 2412077 w 4806962"/>
                  <a:gd name="connsiteY566" fmla="*/ 793261 h 2869428"/>
                  <a:gd name="connsiteX567" fmla="*/ 2250937 w 4806962"/>
                  <a:gd name="connsiteY567" fmla="*/ 886453 h 2869428"/>
                  <a:gd name="connsiteX568" fmla="*/ 2199189 w 4806962"/>
                  <a:gd name="connsiteY568" fmla="*/ 888408 h 2869428"/>
                  <a:gd name="connsiteX569" fmla="*/ 2036740 w 4806962"/>
                  <a:gd name="connsiteY569" fmla="*/ 794565 h 2869428"/>
                  <a:gd name="connsiteX570" fmla="*/ 2040015 w 4806962"/>
                  <a:gd name="connsiteY570" fmla="*/ 765890 h 2869428"/>
                  <a:gd name="connsiteX571" fmla="*/ 2201810 w 4806962"/>
                  <a:gd name="connsiteY571" fmla="*/ 673350 h 2869428"/>
                  <a:gd name="connsiteX572" fmla="*/ 2228093 w 4806962"/>
                  <a:gd name="connsiteY572" fmla="*/ 665693 h 2869428"/>
                  <a:gd name="connsiteX573" fmla="*/ 230430 w 4806962"/>
                  <a:gd name="connsiteY573" fmla="*/ 642589 h 2869428"/>
                  <a:gd name="connsiteX574" fmla="*/ 255164 w 4806962"/>
                  <a:gd name="connsiteY574" fmla="*/ 647760 h 2869428"/>
                  <a:gd name="connsiteX575" fmla="*/ 417119 w 4806962"/>
                  <a:gd name="connsiteY575" fmla="*/ 741661 h 2869428"/>
                  <a:gd name="connsiteX576" fmla="*/ 413854 w 4806962"/>
                  <a:gd name="connsiteY576" fmla="*/ 771210 h 2869428"/>
                  <a:gd name="connsiteX577" fmla="*/ 221859 w 4806962"/>
                  <a:gd name="connsiteY577" fmla="*/ 882184 h 2869428"/>
                  <a:gd name="connsiteX578" fmla="*/ 170922 w 4806962"/>
                  <a:gd name="connsiteY578" fmla="*/ 884810 h 2869428"/>
                  <a:gd name="connsiteX579" fmla="*/ 8967 w 4806962"/>
                  <a:gd name="connsiteY579" fmla="*/ 790253 h 2869428"/>
                  <a:gd name="connsiteX580" fmla="*/ 12232 w 4806962"/>
                  <a:gd name="connsiteY580" fmla="*/ 760703 h 2869428"/>
                  <a:gd name="connsiteX581" fmla="*/ 204227 w 4806962"/>
                  <a:gd name="connsiteY581" fmla="*/ 649730 h 2869428"/>
                  <a:gd name="connsiteX582" fmla="*/ 230430 w 4806962"/>
                  <a:gd name="connsiteY582" fmla="*/ 642589 h 2869428"/>
                  <a:gd name="connsiteX583" fmla="*/ 2448135 w 4806962"/>
                  <a:gd name="connsiteY583" fmla="*/ 619549 h 2869428"/>
                  <a:gd name="connsiteX584" fmla="*/ 2472885 w 4806962"/>
                  <a:gd name="connsiteY584" fmla="*/ 624723 h 2869428"/>
                  <a:gd name="connsiteX585" fmla="*/ 2634943 w 4806962"/>
                  <a:gd name="connsiteY585" fmla="*/ 718689 h 2869428"/>
                  <a:gd name="connsiteX586" fmla="*/ 2631676 w 4806962"/>
                  <a:gd name="connsiteY586" fmla="*/ 748259 h 2869428"/>
                  <a:gd name="connsiteX587" fmla="*/ 2578092 w 4806962"/>
                  <a:gd name="connsiteY587" fmla="*/ 779143 h 2869428"/>
                  <a:gd name="connsiteX588" fmla="*/ 2527122 w 4806962"/>
                  <a:gd name="connsiteY588" fmla="*/ 781771 h 2869428"/>
                  <a:gd name="connsiteX589" fmla="*/ 2365063 w 4806962"/>
                  <a:gd name="connsiteY589" fmla="*/ 687148 h 2869428"/>
                  <a:gd name="connsiteX590" fmla="*/ 2368331 w 4806962"/>
                  <a:gd name="connsiteY590" fmla="*/ 657579 h 2869428"/>
                  <a:gd name="connsiteX591" fmla="*/ 2421914 w 4806962"/>
                  <a:gd name="connsiteY591" fmla="*/ 626695 h 2869428"/>
                  <a:gd name="connsiteX592" fmla="*/ 2448135 w 4806962"/>
                  <a:gd name="connsiteY592" fmla="*/ 619549 h 2869428"/>
                  <a:gd name="connsiteX593" fmla="*/ 1165179 w 4806962"/>
                  <a:gd name="connsiteY593" fmla="*/ 613440 h 2869428"/>
                  <a:gd name="connsiteX594" fmla="*/ 1189415 w 4806962"/>
                  <a:gd name="connsiteY594" fmla="*/ 618898 h 2869428"/>
                  <a:gd name="connsiteX595" fmla="*/ 1353174 w 4806962"/>
                  <a:gd name="connsiteY595" fmla="*/ 712090 h 2869428"/>
                  <a:gd name="connsiteX596" fmla="*/ 1349244 w 4806962"/>
                  <a:gd name="connsiteY596" fmla="*/ 741416 h 2869428"/>
                  <a:gd name="connsiteX597" fmla="*/ 1188105 w 4806962"/>
                  <a:gd name="connsiteY597" fmla="*/ 833956 h 2869428"/>
                  <a:gd name="connsiteX598" fmla="*/ 1136358 w 4806962"/>
                  <a:gd name="connsiteY598" fmla="*/ 835911 h 2869428"/>
                  <a:gd name="connsiteX599" fmla="*/ 973909 w 4806962"/>
                  <a:gd name="connsiteY599" fmla="*/ 742719 h 2869428"/>
                  <a:gd name="connsiteX600" fmla="*/ 977184 w 4806962"/>
                  <a:gd name="connsiteY600" fmla="*/ 713393 h 2869428"/>
                  <a:gd name="connsiteX601" fmla="*/ 1138978 w 4806962"/>
                  <a:gd name="connsiteY601" fmla="*/ 620201 h 2869428"/>
                  <a:gd name="connsiteX602" fmla="*/ 1165179 w 4806962"/>
                  <a:gd name="connsiteY602" fmla="*/ 613440 h 2869428"/>
                  <a:gd name="connsiteX603" fmla="*/ 1593303 w 4806962"/>
                  <a:gd name="connsiteY603" fmla="*/ 581677 h 2869428"/>
                  <a:gd name="connsiteX604" fmla="*/ 1617976 w 4806962"/>
                  <a:gd name="connsiteY604" fmla="*/ 586564 h 2869428"/>
                  <a:gd name="connsiteX605" fmla="*/ 1779534 w 4806962"/>
                  <a:gd name="connsiteY605" fmla="*/ 680407 h 2869428"/>
                  <a:gd name="connsiteX606" fmla="*/ 1776277 w 4806962"/>
                  <a:gd name="connsiteY606" fmla="*/ 709733 h 2869428"/>
                  <a:gd name="connsiteX607" fmla="*/ 1615371 w 4806962"/>
                  <a:gd name="connsiteY607" fmla="*/ 802273 h 2869428"/>
                  <a:gd name="connsiteX608" fmla="*/ 1564558 w 4806962"/>
                  <a:gd name="connsiteY608" fmla="*/ 804228 h 2869428"/>
                  <a:gd name="connsiteX609" fmla="*/ 1403001 w 4806962"/>
                  <a:gd name="connsiteY609" fmla="*/ 711037 h 2869428"/>
                  <a:gd name="connsiteX610" fmla="*/ 1406909 w 4806962"/>
                  <a:gd name="connsiteY610" fmla="*/ 681059 h 2869428"/>
                  <a:gd name="connsiteX611" fmla="*/ 1567164 w 4806962"/>
                  <a:gd name="connsiteY611" fmla="*/ 588519 h 2869428"/>
                  <a:gd name="connsiteX612" fmla="*/ 1593303 w 4806962"/>
                  <a:gd name="connsiteY612" fmla="*/ 581677 h 2869428"/>
                  <a:gd name="connsiteX613" fmla="*/ 1977507 w 4806962"/>
                  <a:gd name="connsiteY613" fmla="*/ 518473 h 2869428"/>
                  <a:gd name="connsiteX614" fmla="*/ 2002316 w 4806962"/>
                  <a:gd name="connsiteY614" fmla="*/ 523849 h 2869428"/>
                  <a:gd name="connsiteX615" fmla="*/ 2165420 w 4806962"/>
                  <a:gd name="connsiteY615" fmla="*/ 617041 h 2869428"/>
                  <a:gd name="connsiteX616" fmla="*/ 2161490 w 4806962"/>
                  <a:gd name="connsiteY616" fmla="*/ 646367 h 2869428"/>
                  <a:gd name="connsiteX617" fmla="*/ 2000351 w 4806962"/>
                  <a:gd name="connsiteY617" fmla="*/ 738906 h 2869428"/>
                  <a:gd name="connsiteX618" fmla="*/ 1948604 w 4806962"/>
                  <a:gd name="connsiteY618" fmla="*/ 740861 h 2869428"/>
                  <a:gd name="connsiteX619" fmla="*/ 1786155 w 4806962"/>
                  <a:gd name="connsiteY619" fmla="*/ 647670 h 2869428"/>
                  <a:gd name="connsiteX620" fmla="*/ 1790085 w 4806962"/>
                  <a:gd name="connsiteY620" fmla="*/ 618344 h 2869428"/>
                  <a:gd name="connsiteX621" fmla="*/ 1951224 w 4806962"/>
                  <a:gd name="connsiteY621" fmla="*/ 525805 h 2869428"/>
                  <a:gd name="connsiteX622" fmla="*/ 1977507 w 4806962"/>
                  <a:gd name="connsiteY622" fmla="*/ 518473 h 2869428"/>
                  <a:gd name="connsiteX623" fmla="*/ 479062 w 4806962"/>
                  <a:gd name="connsiteY623" fmla="*/ 501106 h 2869428"/>
                  <a:gd name="connsiteX624" fmla="*/ 503788 w 4806962"/>
                  <a:gd name="connsiteY624" fmla="*/ 505908 h 2869428"/>
                  <a:gd name="connsiteX625" fmla="*/ 981662 w 4806962"/>
                  <a:gd name="connsiteY625" fmla="*/ 781332 h 2869428"/>
                  <a:gd name="connsiteX626" fmla="*/ 977746 w 4806962"/>
                  <a:gd name="connsiteY626" fmla="*/ 810633 h 2869428"/>
                  <a:gd name="connsiteX627" fmla="*/ 817148 w 4806962"/>
                  <a:gd name="connsiteY627" fmla="*/ 903092 h 2869428"/>
                  <a:gd name="connsiteX628" fmla="*/ 766227 w 4806962"/>
                  <a:gd name="connsiteY628" fmla="*/ 905045 h 2869428"/>
                  <a:gd name="connsiteX629" fmla="*/ 288353 w 4806962"/>
                  <a:gd name="connsiteY629" fmla="*/ 629621 h 2869428"/>
                  <a:gd name="connsiteX630" fmla="*/ 291617 w 4806962"/>
                  <a:gd name="connsiteY630" fmla="*/ 600972 h 2869428"/>
                  <a:gd name="connsiteX631" fmla="*/ 452867 w 4806962"/>
                  <a:gd name="connsiteY631" fmla="*/ 508513 h 2869428"/>
                  <a:gd name="connsiteX632" fmla="*/ 479062 w 4806962"/>
                  <a:gd name="connsiteY632" fmla="*/ 501106 h 2869428"/>
                  <a:gd name="connsiteX633" fmla="*/ 2200462 w 4806962"/>
                  <a:gd name="connsiteY633" fmla="*/ 475534 h 2869428"/>
                  <a:gd name="connsiteX634" fmla="*/ 2224913 w 4806962"/>
                  <a:gd name="connsiteY634" fmla="*/ 480708 h 2869428"/>
                  <a:gd name="connsiteX635" fmla="*/ 2387267 w 4806962"/>
                  <a:gd name="connsiteY635" fmla="*/ 574674 h 2869428"/>
                  <a:gd name="connsiteX636" fmla="*/ 2383355 w 4806962"/>
                  <a:gd name="connsiteY636" fmla="*/ 604901 h 2869428"/>
                  <a:gd name="connsiteX637" fmla="*/ 2330541 w 4806962"/>
                  <a:gd name="connsiteY637" fmla="*/ 635785 h 2869428"/>
                  <a:gd name="connsiteX638" fmla="*/ 2279683 w 4806962"/>
                  <a:gd name="connsiteY638" fmla="*/ 637756 h 2869428"/>
                  <a:gd name="connsiteX639" fmla="*/ 2117329 w 4806962"/>
                  <a:gd name="connsiteY639" fmla="*/ 543133 h 2869428"/>
                  <a:gd name="connsiteX640" fmla="*/ 2121241 w 4806962"/>
                  <a:gd name="connsiteY640" fmla="*/ 513564 h 2869428"/>
                  <a:gd name="connsiteX641" fmla="*/ 2174055 w 4806962"/>
                  <a:gd name="connsiteY641" fmla="*/ 482680 h 2869428"/>
                  <a:gd name="connsiteX642" fmla="*/ 2200462 w 4806962"/>
                  <a:gd name="connsiteY642" fmla="*/ 475534 h 2869428"/>
                  <a:gd name="connsiteX643" fmla="*/ 1338406 w 4806962"/>
                  <a:gd name="connsiteY643" fmla="*/ 432300 h 2869428"/>
                  <a:gd name="connsiteX644" fmla="*/ 1363543 w 4806962"/>
                  <a:gd name="connsiteY644" fmla="*/ 437418 h 2869428"/>
                  <a:gd name="connsiteX645" fmla="*/ 1525992 w 4806962"/>
                  <a:gd name="connsiteY645" fmla="*/ 531000 h 2869428"/>
                  <a:gd name="connsiteX646" fmla="*/ 1522062 w 4806962"/>
                  <a:gd name="connsiteY646" fmla="*/ 560244 h 2869428"/>
                  <a:gd name="connsiteX647" fmla="*/ 1360923 w 4806962"/>
                  <a:gd name="connsiteY647" fmla="*/ 652526 h 2869428"/>
                  <a:gd name="connsiteX648" fmla="*/ 1309831 w 4806962"/>
                  <a:gd name="connsiteY648" fmla="*/ 654475 h 2869428"/>
                  <a:gd name="connsiteX649" fmla="*/ 1146727 w 4806962"/>
                  <a:gd name="connsiteY649" fmla="*/ 560894 h 2869428"/>
                  <a:gd name="connsiteX650" fmla="*/ 1150657 w 4806962"/>
                  <a:gd name="connsiteY650" fmla="*/ 531650 h 2869428"/>
                  <a:gd name="connsiteX651" fmla="*/ 1311796 w 4806962"/>
                  <a:gd name="connsiteY651" fmla="*/ 439368 h 2869428"/>
                  <a:gd name="connsiteX652" fmla="*/ 1338406 w 4806962"/>
                  <a:gd name="connsiteY652" fmla="*/ 432300 h 2869428"/>
                  <a:gd name="connsiteX653" fmla="*/ 1725798 w 4806962"/>
                  <a:gd name="connsiteY653" fmla="*/ 374703 h 2869428"/>
                  <a:gd name="connsiteX654" fmla="*/ 1750471 w 4806962"/>
                  <a:gd name="connsiteY654" fmla="*/ 379834 h 2869428"/>
                  <a:gd name="connsiteX655" fmla="*/ 1912029 w 4806962"/>
                  <a:gd name="connsiteY655" fmla="*/ 473026 h 2869428"/>
                  <a:gd name="connsiteX656" fmla="*/ 1908772 w 4806962"/>
                  <a:gd name="connsiteY656" fmla="*/ 502352 h 2869428"/>
                  <a:gd name="connsiteX657" fmla="*/ 1747866 w 4806962"/>
                  <a:gd name="connsiteY657" fmla="*/ 594891 h 2869428"/>
                  <a:gd name="connsiteX658" fmla="*/ 1697705 w 4806962"/>
                  <a:gd name="connsiteY658" fmla="*/ 597498 h 2869428"/>
                  <a:gd name="connsiteX659" fmla="*/ 1535496 w 4806962"/>
                  <a:gd name="connsiteY659" fmla="*/ 503655 h 2869428"/>
                  <a:gd name="connsiteX660" fmla="*/ 1539404 w 4806962"/>
                  <a:gd name="connsiteY660" fmla="*/ 474329 h 2869428"/>
                  <a:gd name="connsiteX661" fmla="*/ 1699659 w 4806962"/>
                  <a:gd name="connsiteY661" fmla="*/ 381790 h 2869428"/>
                  <a:gd name="connsiteX662" fmla="*/ 1725798 w 4806962"/>
                  <a:gd name="connsiteY662" fmla="*/ 374703 h 2869428"/>
                  <a:gd name="connsiteX663" fmla="*/ 721756 w 4806962"/>
                  <a:gd name="connsiteY663" fmla="*/ 359901 h 2869428"/>
                  <a:gd name="connsiteX664" fmla="*/ 746205 w 4806962"/>
                  <a:gd name="connsiteY664" fmla="*/ 364807 h 2869428"/>
                  <a:gd name="connsiteX665" fmla="*/ 1096846 w 4806962"/>
                  <a:gd name="connsiteY665" fmla="*/ 566929 h 2869428"/>
                  <a:gd name="connsiteX666" fmla="*/ 1093575 w 4806962"/>
                  <a:gd name="connsiteY666" fmla="*/ 596364 h 2869428"/>
                  <a:gd name="connsiteX667" fmla="*/ 931993 w 4806962"/>
                  <a:gd name="connsiteY667" fmla="*/ 689903 h 2869428"/>
                  <a:gd name="connsiteX668" fmla="*/ 880967 w 4806962"/>
                  <a:gd name="connsiteY668" fmla="*/ 691865 h 2869428"/>
                  <a:gd name="connsiteX669" fmla="*/ 530326 w 4806962"/>
                  <a:gd name="connsiteY669" fmla="*/ 489743 h 2869428"/>
                  <a:gd name="connsiteX670" fmla="*/ 534251 w 4806962"/>
                  <a:gd name="connsiteY670" fmla="*/ 460308 h 2869428"/>
                  <a:gd name="connsiteX671" fmla="*/ 695833 w 4806962"/>
                  <a:gd name="connsiteY671" fmla="*/ 366769 h 2869428"/>
                  <a:gd name="connsiteX672" fmla="*/ 721756 w 4806962"/>
                  <a:gd name="connsiteY672" fmla="*/ 359901 h 2869428"/>
                  <a:gd name="connsiteX673" fmla="*/ 1952723 w 4806962"/>
                  <a:gd name="connsiteY673" fmla="*/ 333989 h 2869428"/>
                  <a:gd name="connsiteX674" fmla="*/ 1977473 w 4806962"/>
                  <a:gd name="connsiteY674" fmla="*/ 338917 h 2869428"/>
                  <a:gd name="connsiteX675" fmla="*/ 2139531 w 4806962"/>
                  <a:gd name="connsiteY675" fmla="*/ 433540 h 2869428"/>
                  <a:gd name="connsiteX676" fmla="*/ 2136264 w 4806962"/>
                  <a:gd name="connsiteY676" fmla="*/ 463110 h 2869428"/>
                  <a:gd name="connsiteX677" fmla="*/ 2082680 w 4806962"/>
                  <a:gd name="connsiteY677" fmla="*/ 493994 h 2869428"/>
                  <a:gd name="connsiteX678" fmla="*/ 2032363 w 4806962"/>
                  <a:gd name="connsiteY678" fmla="*/ 495965 h 2869428"/>
                  <a:gd name="connsiteX679" fmla="*/ 1869651 w 4806962"/>
                  <a:gd name="connsiteY679" fmla="*/ 401999 h 2869428"/>
                  <a:gd name="connsiteX680" fmla="*/ 1873572 w 4806962"/>
                  <a:gd name="connsiteY680" fmla="*/ 371773 h 2869428"/>
                  <a:gd name="connsiteX681" fmla="*/ 1926502 w 4806962"/>
                  <a:gd name="connsiteY681" fmla="*/ 340888 h 2869428"/>
                  <a:gd name="connsiteX682" fmla="*/ 1952723 w 4806962"/>
                  <a:gd name="connsiteY682" fmla="*/ 333989 h 2869428"/>
                  <a:gd name="connsiteX683" fmla="*/ 1477766 w 4806962"/>
                  <a:gd name="connsiteY683" fmla="*/ 230280 h 2869428"/>
                  <a:gd name="connsiteX684" fmla="*/ 1502114 w 4806962"/>
                  <a:gd name="connsiteY684" fmla="*/ 235167 h 2869428"/>
                  <a:gd name="connsiteX685" fmla="*/ 1664323 w 4806962"/>
                  <a:gd name="connsiteY685" fmla="*/ 329010 h 2869428"/>
                  <a:gd name="connsiteX686" fmla="*/ 1661066 w 4806962"/>
                  <a:gd name="connsiteY686" fmla="*/ 357684 h 2869428"/>
                  <a:gd name="connsiteX687" fmla="*/ 1500160 w 4806962"/>
                  <a:gd name="connsiteY687" fmla="*/ 450876 h 2869428"/>
                  <a:gd name="connsiteX688" fmla="*/ 1449347 w 4806962"/>
                  <a:gd name="connsiteY688" fmla="*/ 452831 h 2869428"/>
                  <a:gd name="connsiteX689" fmla="*/ 1287790 w 4806962"/>
                  <a:gd name="connsiteY689" fmla="*/ 359640 h 2869428"/>
                  <a:gd name="connsiteX690" fmla="*/ 1291047 w 4806962"/>
                  <a:gd name="connsiteY690" fmla="*/ 329662 h 2869428"/>
                  <a:gd name="connsiteX691" fmla="*/ 1451953 w 4806962"/>
                  <a:gd name="connsiteY691" fmla="*/ 237122 h 2869428"/>
                  <a:gd name="connsiteX692" fmla="*/ 1477766 w 4806962"/>
                  <a:gd name="connsiteY692" fmla="*/ 230280 h 2869428"/>
                  <a:gd name="connsiteX693" fmla="*/ 966188 w 4806962"/>
                  <a:gd name="connsiteY693" fmla="*/ 218838 h 2869428"/>
                  <a:gd name="connsiteX694" fmla="*/ 990957 w 4806962"/>
                  <a:gd name="connsiteY694" fmla="*/ 223635 h 2869428"/>
                  <a:gd name="connsiteX695" fmla="*/ 1275432 w 4806962"/>
                  <a:gd name="connsiteY695" fmla="*/ 386882 h 2869428"/>
                  <a:gd name="connsiteX696" fmla="*/ 1271508 w 4806962"/>
                  <a:gd name="connsiteY696" fmla="*/ 416150 h 2869428"/>
                  <a:gd name="connsiteX697" fmla="*/ 1110632 w 4806962"/>
                  <a:gd name="connsiteY697" fmla="*/ 508505 h 2869428"/>
                  <a:gd name="connsiteX698" fmla="*/ 1059623 w 4806962"/>
                  <a:gd name="connsiteY698" fmla="*/ 511107 h 2869428"/>
                  <a:gd name="connsiteX699" fmla="*/ 775148 w 4806962"/>
                  <a:gd name="connsiteY699" fmla="*/ 347859 h 2869428"/>
                  <a:gd name="connsiteX700" fmla="*/ 779072 w 4806962"/>
                  <a:gd name="connsiteY700" fmla="*/ 318591 h 2869428"/>
                  <a:gd name="connsiteX701" fmla="*/ 939948 w 4806962"/>
                  <a:gd name="connsiteY701" fmla="*/ 226236 h 2869428"/>
                  <a:gd name="connsiteX702" fmla="*/ 966188 w 4806962"/>
                  <a:gd name="connsiteY702" fmla="*/ 218838 h 2869428"/>
                  <a:gd name="connsiteX703" fmla="*/ 1702136 w 4806962"/>
                  <a:gd name="connsiteY703" fmla="*/ 190384 h 2869428"/>
                  <a:gd name="connsiteX704" fmla="*/ 1726886 w 4806962"/>
                  <a:gd name="connsiteY704" fmla="*/ 195559 h 2869428"/>
                  <a:gd name="connsiteX705" fmla="*/ 1888943 w 4806962"/>
                  <a:gd name="connsiteY705" fmla="*/ 289525 h 2869428"/>
                  <a:gd name="connsiteX706" fmla="*/ 1885676 w 4806962"/>
                  <a:gd name="connsiteY706" fmla="*/ 319094 h 2869428"/>
                  <a:gd name="connsiteX707" fmla="*/ 1832746 w 4806962"/>
                  <a:gd name="connsiteY707" fmla="*/ 349978 h 2869428"/>
                  <a:gd name="connsiteX708" fmla="*/ 1781776 w 4806962"/>
                  <a:gd name="connsiteY708" fmla="*/ 351949 h 2869428"/>
                  <a:gd name="connsiteX709" fmla="*/ 1619065 w 4806962"/>
                  <a:gd name="connsiteY709" fmla="*/ 257984 h 2869428"/>
                  <a:gd name="connsiteX710" fmla="*/ 1622986 w 4806962"/>
                  <a:gd name="connsiteY710" fmla="*/ 228414 h 2869428"/>
                  <a:gd name="connsiteX711" fmla="*/ 1675916 w 4806962"/>
                  <a:gd name="connsiteY711" fmla="*/ 197530 h 2869428"/>
                  <a:gd name="connsiteX712" fmla="*/ 1702136 w 4806962"/>
                  <a:gd name="connsiteY712" fmla="*/ 190384 h 2869428"/>
                  <a:gd name="connsiteX713" fmla="*/ 1227181 w 4806962"/>
                  <a:gd name="connsiteY713" fmla="*/ 86346 h 2869428"/>
                  <a:gd name="connsiteX714" fmla="*/ 1252179 w 4806962"/>
                  <a:gd name="connsiteY714" fmla="*/ 91152 h 2869428"/>
                  <a:gd name="connsiteX715" fmla="*/ 1413737 w 4806962"/>
                  <a:gd name="connsiteY715" fmla="*/ 184995 h 2869428"/>
                  <a:gd name="connsiteX716" fmla="*/ 1410480 w 4806962"/>
                  <a:gd name="connsiteY716" fmla="*/ 214321 h 2869428"/>
                  <a:gd name="connsiteX717" fmla="*/ 1249574 w 4806962"/>
                  <a:gd name="connsiteY717" fmla="*/ 306861 h 2869428"/>
                  <a:gd name="connsiteX718" fmla="*/ 1199413 w 4806962"/>
                  <a:gd name="connsiteY718" fmla="*/ 308816 h 2869428"/>
                  <a:gd name="connsiteX719" fmla="*/ 1037204 w 4806962"/>
                  <a:gd name="connsiteY719" fmla="*/ 215625 h 2869428"/>
                  <a:gd name="connsiteX720" fmla="*/ 1040461 w 4806962"/>
                  <a:gd name="connsiteY720" fmla="*/ 186299 h 2869428"/>
                  <a:gd name="connsiteX721" fmla="*/ 1200716 w 4806962"/>
                  <a:gd name="connsiteY721" fmla="*/ 93759 h 2869428"/>
                  <a:gd name="connsiteX722" fmla="*/ 1227181 w 4806962"/>
                  <a:gd name="connsiteY722" fmla="*/ 86346 h 2869428"/>
                  <a:gd name="connsiteX723" fmla="*/ 1377022 w 4806962"/>
                  <a:gd name="connsiteY723" fmla="*/ 38 h 2869428"/>
                  <a:gd name="connsiteX724" fmla="*/ 1401799 w 4806962"/>
                  <a:gd name="connsiteY724" fmla="*/ 5459 h 2869428"/>
                  <a:gd name="connsiteX725" fmla="*/ 1563501 w 4806962"/>
                  <a:gd name="connsiteY725" fmla="*/ 99425 h 2869428"/>
                  <a:gd name="connsiteX726" fmla="*/ 1560241 w 4806962"/>
                  <a:gd name="connsiteY726" fmla="*/ 129651 h 2869428"/>
                  <a:gd name="connsiteX727" fmla="*/ 1506775 w 4806962"/>
                  <a:gd name="connsiteY727" fmla="*/ 160535 h 2869428"/>
                  <a:gd name="connsiteX728" fmla="*/ 1456569 w 4806962"/>
                  <a:gd name="connsiteY728" fmla="*/ 162507 h 2869428"/>
                  <a:gd name="connsiteX729" fmla="*/ 1293563 w 4806962"/>
                  <a:gd name="connsiteY729" fmla="*/ 67884 h 2869428"/>
                  <a:gd name="connsiteX730" fmla="*/ 1297475 w 4806962"/>
                  <a:gd name="connsiteY730" fmla="*/ 38314 h 2869428"/>
                  <a:gd name="connsiteX731" fmla="*/ 1350289 w 4806962"/>
                  <a:gd name="connsiteY731" fmla="*/ 7430 h 2869428"/>
                  <a:gd name="connsiteX732" fmla="*/ 1377022 w 4806962"/>
                  <a:gd name="connsiteY732" fmla="*/ 38 h 286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</a:cxnLst>
                <a:rect l="l" t="t" r="r" b="b"/>
                <a:pathLst>
                  <a:path w="4806962" h="2869428">
                    <a:moveTo>
                      <a:pt x="3525029" y="2684072"/>
                    </a:moveTo>
                    <a:cubicBezTo>
                      <a:pt x="3532611" y="2683825"/>
                      <a:pt x="3540112" y="2685305"/>
                      <a:pt x="3545656" y="2688594"/>
                    </a:cubicBezTo>
                    <a:lnTo>
                      <a:pt x="3725678" y="2793182"/>
                    </a:lnTo>
                    <a:cubicBezTo>
                      <a:pt x="3736767" y="2799760"/>
                      <a:pt x="3735462" y="2810284"/>
                      <a:pt x="3723069" y="2817520"/>
                    </a:cubicBezTo>
                    <a:lnTo>
                      <a:pt x="3644799" y="2863565"/>
                    </a:lnTo>
                    <a:cubicBezTo>
                      <a:pt x="3632406" y="2870800"/>
                      <a:pt x="3613491" y="2871458"/>
                      <a:pt x="3603055" y="2864880"/>
                    </a:cubicBezTo>
                    <a:lnTo>
                      <a:pt x="3422380" y="2759635"/>
                    </a:lnTo>
                    <a:cubicBezTo>
                      <a:pt x="3411944" y="2753715"/>
                      <a:pt x="3413249" y="2742532"/>
                      <a:pt x="3424989" y="2735297"/>
                    </a:cubicBezTo>
                    <a:lnTo>
                      <a:pt x="3503912" y="2689909"/>
                    </a:lnTo>
                    <a:cubicBezTo>
                      <a:pt x="3509782" y="2686291"/>
                      <a:pt x="3517446" y="2684318"/>
                      <a:pt x="3525029" y="2684072"/>
                    </a:cubicBezTo>
                    <a:close/>
                    <a:moveTo>
                      <a:pt x="3272149" y="2537504"/>
                    </a:moveTo>
                    <a:cubicBezTo>
                      <a:pt x="3279554" y="2537093"/>
                      <a:pt x="3286715" y="2538408"/>
                      <a:pt x="3291922" y="2541697"/>
                    </a:cubicBezTo>
                    <a:lnTo>
                      <a:pt x="3472235" y="2646943"/>
                    </a:lnTo>
                    <a:cubicBezTo>
                      <a:pt x="3483301" y="2652863"/>
                      <a:pt x="3481348" y="2664045"/>
                      <a:pt x="3469631" y="2671281"/>
                    </a:cubicBezTo>
                    <a:lnTo>
                      <a:pt x="3391517" y="2716668"/>
                    </a:lnTo>
                    <a:cubicBezTo>
                      <a:pt x="3379149" y="2723903"/>
                      <a:pt x="3360272" y="2724561"/>
                      <a:pt x="3349856" y="2718641"/>
                    </a:cubicBezTo>
                    <a:lnTo>
                      <a:pt x="3169543" y="2613395"/>
                    </a:lnTo>
                    <a:cubicBezTo>
                      <a:pt x="3158477" y="2606818"/>
                      <a:pt x="3160430" y="2596293"/>
                      <a:pt x="3172147" y="2589057"/>
                    </a:cubicBezTo>
                    <a:lnTo>
                      <a:pt x="3250912" y="2543670"/>
                    </a:lnTo>
                    <a:cubicBezTo>
                      <a:pt x="3257096" y="2540053"/>
                      <a:pt x="3264745" y="2537915"/>
                      <a:pt x="3272149" y="2537504"/>
                    </a:cubicBezTo>
                    <a:close/>
                    <a:moveTo>
                      <a:pt x="3410404" y="2459302"/>
                    </a:moveTo>
                    <a:cubicBezTo>
                      <a:pt x="3417809" y="2458977"/>
                      <a:pt x="3424970" y="2460278"/>
                      <a:pt x="3430177" y="2463203"/>
                    </a:cubicBezTo>
                    <a:lnTo>
                      <a:pt x="3611141" y="2567213"/>
                    </a:lnTo>
                    <a:cubicBezTo>
                      <a:pt x="3621556" y="2573714"/>
                      <a:pt x="3619603" y="2584115"/>
                      <a:pt x="3607886" y="2591266"/>
                    </a:cubicBezTo>
                    <a:lnTo>
                      <a:pt x="3529772" y="2636770"/>
                    </a:lnTo>
                    <a:cubicBezTo>
                      <a:pt x="3517404" y="2643271"/>
                      <a:pt x="3498526" y="2643921"/>
                      <a:pt x="3488111" y="2638070"/>
                    </a:cubicBezTo>
                    <a:lnTo>
                      <a:pt x="3307798" y="2534060"/>
                    </a:lnTo>
                    <a:cubicBezTo>
                      <a:pt x="3296732" y="2528209"/>
                      <a:pt x="3298034" y="2517158"/>
                      <a:pt x="3310402" y="2510008"/>
                    </a:cubicBezTo>
                    <a:lnTo>
                      <a:pt x="3389167" y="2465153"/>
                    </a:lnTo>
                    <a:cubicBezTo>
                      <a:pt x="3395351" y="2461578"/>
                      <a:pt x="3403000" y="2459627"/>
                      <a:pt x="3410404" y="2459302"/>
                    </a:cubicBezTo>
                    <a:close/>
                    <a:moveTo>
                      <a:pt x="3021320" y="2393053"/>
                    </a:moveTo>
                    <a:cubicBezTo>
                      <a:pt x="3028806" y="2392728"/>
                      <a:pt x="3036130" y="2394028"/>
                      <a:pt x="3041337" y="2396953"/>
                    </a:cubicBezTo>
                    <a:lnTo>
                      <a:pt x="3221649" y="2500966"/>
                    </a:lnTo>
                    <a:cubicBezTo>
                      <a:pt x="3232715" y="2506816"/>
                      <a:pt x="3230762" y="2517867"/>
                      <a:pt x="3219045" y="2525018"/>
                    </a:cubicBezTo>
                    <a:lnTo>
                      <a:pt x="3140932" y="2569873"/>
                    </a:lnTo>
                    <a:cubicBezTo>
                      <a:pt x="3128564" y="2577024"/>
                      <a:pt x="3109686" y="2577674"/>
                      <a:pt x="3099271" y="2571823"/>
                    </a:cubicBezTo>
                    <a:lnTo>
                      <a:pt x="2918959" y="2467812"/>
                    </a:lnTo>
                    <a:cubicBezTo>
                      <a:pt x="2907893" y="2461311"/>
                      <a:pt x="2909195" y="2450909"/>
                      <a:pt x="2921563" y="2443759"/>
                    </a:cubicBezTo>
                    <a:lnTo>
                      <a:pt x="3000327" y="2398904"/>
                    </a:lnTo>
                    <a:cubicBezTo>
                      <a:pt x="3006186" y="2395328"/>
                      <a:pt x="3013834" y="2393378"/>
                      <a:pt x="3021320" y="2393053"/>
                    </a:cubicBezTo>
                    <a:close/>
                    <a:moveTo>
                      <a:pt x="3560741" y="2278673"/>
                    </a:moveTo>
                    <a:cubicBezTo>
                      <a:pt x="3570044" y="2278182"/>
                      <a:pt x="3579184" y="2279819"/>
                      <a:pt x="3585712" y="2283746"/>
                    </a:cubicBezTo>
                    <a:lnTo>
                      <a:pt x="4063586" y="2560649"/>
                    </a:lnTo>
                    <a:cubicBezTo>
                      <a:pt x="4076646" y="2568504"/>
                      <a:pt x="4074686" y="2581597"/>
                      <a:pt x="4059670" y="2590107"/>
                    </a:cubicBezTo>
                    <a:lnTo>
                      <a:pt x="3899074" y="2683062"/>
                    </a:lnTo>
                    <a:cubicBezTo>
                      <a:pt x="3884058" y="2691572"/>
                      <a:pt x="3861208" y="2692881"/>
                      <a:pt x="3848151" y="2685026"/>
                    </a:cubicBezTo>
                    <a:lnTo>
                      <a:pt x="3370277" y="2408123"/>
                    </a:lnTo>
                    <a:cubicBezTo>
                      <a:pt x="3357220" y="2400922"/>
                      <a:pt x="3358526" y="2387830"/>
                      <a:pt x="3374194" y="2379320"/>
                    </a:cubicBezTo>
                    <a:lnTo>
                      <a:pt x="3534791" y="2286365"/>
                    </a:lnTo>
                    <a:cubicBezTo>
                      <a:pt x="3541972" y="2281782"/>
                      <a:pt x="3551438" y="2279164"/>
                      <a:pt x="3560741" y="2278673"/>
                    </a:cubicBezTo>
                    <a:close/>
                    <a:moveTo>
                      <a:pt x="3929730" y="2212100"/>
                    </a:moveTo>
                    <a:cubicBezTo>
                      <a:pt x="3938950" y="2211772"/>
                      <a:pt x="3947930" y="2213573"/>
                      <a:pt x="3954462" y="2217500"/>
                    </a:cubicBezTo>
                    <a:lnTo>
                      <a:pt x="4308406" y="2422394"/>
                    </a:lnTo>
                    <a:cubicBezTo>
                      <a:pt x="4321466" y="2429595"/>
                      <a:pt x="4319510" y="2442687"/>
                      <a:pt x="4305142" y="2451197"/>
                    </a:cubicBezTo>
                    <a:lnTo>
                      <a:pt x="4143842" y="2544807"/>
                    </a:lnTo>
                    <a:cubicBezTo>
                      <a:pt x="4128822" y="2553317"/>
                      <a:pt x="4105966" y="2554626"/>
                      <a:pt x="4092906" y="2546771"/>
                    </a:cubicBezTo>
                    <a:lnTo>
                      <a:pt x="3738306" y="2341877"/>
                    </a:lnTo>
                    <a:cubicBezTo>
                      <a:pt x="3725898" y="2334021"/>
                      <a:pt x="3727204" y="2320929"/>
                      <a:pt x="3742877" y="2312419"/>
                    </a:cubicBezTo>
                    <a:lnTo>
                      <a:pt x="3903526" y="2219464"/>
                    </a:lnTo>
                    <a:cubicBezTo>
                      <a:pt x="3911034" y="2214882"/>
                      <a:pt x="3920506" y="2212427"/>
                      <a:pt x="3929730" y="2212100"/>
                    </a:cubicBezTo>
                    <a:close/>
                    <a:moveTo>
                      <a:pt x="2903351" y="2186001"/>
                    </a:moveTo>
                    <a:cubicBezTo>
                      <a:pt x="2912575" y="2185675"/>
                      <a:pt x="2921555" y="2187303"/>
                      <a:pt x="2928085" y="2190882"/>
                    </a:cubicBezTo>
                    <a:lnTo>
                      <a:pt x="3090040" y="2284608"/>
                    </a:lnTo>
                    <a:cubicBezTo>
                      <a:pt x="3103101" y="2291768"/>
                      <a:pt x="3101795" y="2305436"/>
                      <a:pt x="3086122" y="2313898"/>
                    </a:cubicBezTo>
                    <a:lnTo>
                      <a:pt x="2894780" y="2423896"/>
                    </a:lnTo>
                    <a:cubicBezTo>
                      <a:pt x="2879760" y="2433008"/>
                      <a:pt x="2856904" y="2433659"/>
                      <a:pt x="2843843" y="2425848"/>
                    </a:cubicBezTo>
                    <a:lnTo>
                      <a:pt x="2681888" y="2332773"/>
                    </a:lnTo>
                    <a:cubicBezTo>
                      <a:pt x="2668827" y="2324963"/>
                      <a:pt x="2670133" y="2311945"/>
                      <a:pt x="2685153" y="2303484"/>
                    </a:cubicBezTo>
                    <a:lnTo>
                      <a:pt x="2877148" y="2192835"/>
                    </a:lnTo>
                    <a:cubicBezTo>
                      <a:pt x="2884658" y="2188605"/>
                      <a:pt x="2894127" y="2186326"/>
                      <a:pt x="2903351" y="2186001"/>
                    </a:cubicBezTo>
                    <a:close/>
                    <a:moveTo>
                      <a:pt x="4368486" y="2180242"/>
                    </a:moveTo>
                    <a:cubicBezTo>
                      <a:pt x="4377902" y="2179916"/>
                      <a:pt x="4387074" y="2181545"/>
                      <a:pt x="4393622" y="2185129"/>
                    </a:cubicBezTo>
                    <a:lnTo>
                      <a:pt x="4556070" y="2278973"/>
                    </a:lnTo>
                    <a:cubicBezTo>
                      <a:pt x="4569170" y="2286141"/>
                      <a:pt x="4567206" y="2299175"/>
                      <a:pt x="4552798" y="2308299"/>
                    </a:cubicBezTo>
                    <a:lnTo>
                      <a:pt x="4391002" y="2400839"/>
                    </a:lnTo>
                    <a:cubicBezTo>
                      <a:pt x="4375938" y="2409962"/>
                      <a:pt x="4353010" y="2410614"/>
                      <a:pt x="4340566" y="2403445"/>
                    </a:cubicBezTo>
                    <a:lnTo>
                      <a:pt x="4176806" y="2309602"/>
                    </a:lnTo>
                    <a:cubicBezTo>
                      <a:pt x="4163706" y="2301782"/>
                      <a:pt x="4165670" y="2288748"/>
                      <a:pt x="4180734" y="2280276"/>
                    </a:cubicBezTo>
                    <a:lnTo>
                      <a:pt x="4341874" y="2187084"/>
                    </a:lnTo>
                    <a:cubicBezTo>
                      <a:pt x="4349410" y="2182848"/>
                      <a:pt x="4359070" y="2180567"/>
                      <a:pt x="4368486" y="2180242"/>
                    </a:cubicBezTo>
                    <a:close/>
                    <a:moveTo>
                      <a:pt x="3308208" y="2134567"/>
                    </a:moveTo>
                    <a:cubicBezTo>
                      <a:pt x="3317460" y="2134159"/>
                      <a:pt x="3326467" y="2135788"/>
                      <a:pt x="3333017" y="2139699"/>
                    </a:cubicBezTo>
                    <a:lnTo>
                      <a:pt x="3496121" y="2232890"/>
                    </a:lnTo>
                    <a:cubicBezTo>
                      <a:pt x="3509222" y="2240710"/>
                      <a:pt x="3507257" y="2253744"/>
                      <a:pt x="3492191" y="2262216"/>
                    </a:cubicBezTo>
                    <a:lnTo>
                      <a:pt x="3331052" y="2354756"/>
                    </a:lnTo>
                    <a:cubicBezTo>
                      <a:pt x="3315986" y="2363880"/>
                      <a:pt x="3293060" y="2364532"/>
                      <a:pt x="3279960" y="2357363"/>
                    </a:cubicBezTo>
                    <a:lnTo>
                      <a:pt x="3116856" y="2263520"/>
                    </a:lnTo>
                    <a:cubicBezTo>
                      <a:pt x="3103755" y="2256351"/>
                      <a:pt x="3105065" y="2242666"/>
                      <a:pt x="3120131" y="2234845"/>
                    </a:cubicBezTo>
                    <a:lnTo>
                      <a:pt x="3281925" y="2141654"/>
                    </a:lnTo>
                    <a:cubicBezTo>
                      <a:pt x="3289457" y="2137418"/>
                      <a:pt x="3298955" y="2134974"/>
                      <a:pt x="3308208" y="2134567"/>
                    </a:cubicBezTo>
                    <a:close/>
                    <a:moveTo>
                      <a:pt x="3675764" y="2065032"/>
                    </a:moveTo>
                    <a:cubicBezTo>
                      <a:pt x="3684966" y="2064706"/>
                      <a:pt x="3693923" y="2066335"/>
                      <a:pt x="3700437" y="2069920"/>
                    </a:cubicBezTo>
                    <a:lnTo>
                      <a:pt x="3861995" y="2163111"/>
                    </a:lnTo>
                    <a:cubicBezTo>
                      <a:pt x="3875024" y="2170932"/>
                      <a:pt x="3873720" y="2183966"/>
                      <a:pt x="3858738" y="2192438"/>
                    </a:cubicBezTo>
                    <a:lnTo>
                      <a:pt x="3697832" y="2285629"/>
                    </a:lnTo>
                    <a:cubicBezTo>
                      <a:pt x="3683500" y="2294101"/>
                      <a:pt x="3660699" y="2295405"/>
                      <a:pt x="3647671" y="2287584"/>
                    </a:cubicBezTo>
                    <a:lnTo>
                      <a:pt x="3485462" y="2194393"/>
                    </a:lnTo>
                    <a:cubicBezTo>
                      <a:pt x="3472433" y="2186572"/>
                      <a:pt x="3473736" y="2173539"/>
                      <a:pt x="3489370" y="2164415"/>
                    </a:cubicBezTo>
                    <a:lnTo>
                      <a:pt x="3649625" y="2071875"/>
                    </a:lnTo>
                    <a:cubicBezTo>
                      <a:pt x="3657117" y="2067639"/>
                      <a:pt x="3666563" y="2065358"/>
                      <a:pt x="3675764" y="2065032"/>
                    </a:cubicBezTo>
                    <a:close/>
                    <a:moveTo>
                      <a:pt x="4117818" y="2036310"/>
                    </a:moveTo>
                    <a:cubicBezTo>
                      <a:pt x="4126986" y="2035902"/>
                      <a:pt x="4135830" y="2037532"/>
                      <a:pt x="4142382" y="2041116"/>
                    </a:cubicBezTo>
                    <a:lnTo>
                      <a:pt x="4305486" y="2134959"/>
                    </a:lnTo>
                    <a:cubicBezTo>
                      <a:pt x="4318586" y="2142779"/>
                      <a:pt x="4316622" y="2155813"/>
                      <a:pt x="4302210" y="2164285"/>
                    </a:cubicBezTo>
                    <a:lnTo>
                      <a:pt x="4140414" y="2256825"/>
                    </a:lnTo>
                    <a:cubicBezTo>
                      <a:pt x="4125350" y="2265949"/>
                      <a:pt x="4102422" y="2266601"/>
                      <a:pt x="4089322" y="2259432"/>
                    </a:cubicBezTo>
                    <a:lnTo>
                      <a:pt x="3926218" y="2165589"/>
                    </a:lnTo>
                    <a:cubicBezTo>
                      <a:pt x="3913118" y="2157768"/>
                      <a:pt x="3915082" y="2144735"/>
                      <a:pt x="3930150" y="2136263"/>
                    </a:cubicBezTo>
                    <a:lnTo>
                      <a:pt x="4091286" y="2043723"/>
                    </a:lnTo>
                    <a:cubicBezTo>
                      <a:pt x="4099150" y="2039161"/>
                      <a:pt x="4108646" y="2036717"/>
                      <a:pt x="4117818" y="2036310"/>
                    </a:cubicBezTo>
                    <a:close/>
                    <a:moveTo>
                      <a:pt x="2563669" y="1987355"/>
                    </a:moveTo>
                    <a:cubicBezTo>
                      <a:pt x="2572985" y="1986946"/>
                      <a:pt x="2581975" y="1988582"/>
                      <a:pt x="2588513" y="1992180"/>
                    </a:cubicBezTo>
                    <a:lnTo>
                      <a:pt x="2848077" y="2142677"/>
                    </a:lnTo>
                    <a:cubicBezTo>
                      <a:pt x="2861153" y="2150529"/>
                      <a:pt x="2859846" y="2163616"/>
                      <a:pt x="2844154" y="2172122"/>
                    </a:cubicBezTo>
                    <a:lnTo>
                      <a:pt x="2652587" y="2282705"/>
                    </a:lnTo>
                    <a:cubicBezTo>
                      <a:pt x="2637549" y="2291866"/>
                      <a:pt x="2614666" y="2292520"/>
                      <a:pt x="2601590" y="2285322"/>
                    </a:cubicBezTo>
                    <a:lnTo>
                      <a:pt x="2342026" y="2134825"/>
                    </a:lnTo>
                    <a:cubicBezTo>
                      <a:pt x="2328950" y="2127627"/>
                      <a:pt x="2330258" y="2114541"/>
                      <a:pt x="2345295" y="2105380"/>
                    </a:cubicBezTo>
                    <a:lnTo>
                      <a:pt x="2536862" y="1994798"/>
                    </a:lnTo>
                    <a:cubicBezTo>
                      <a:pt x="2544708" y="1990217"/>
                      <a:pt x="2554352" y="1987764"/>
                      <a:pt x="2563669" y="1987355"/>
                    </a:cubicBezTo>
                    <a:close/>
                    <a:moveTo>
                      <a:pt x="3057621" y="1987265"/>
                    </a:moveTo>
                    <a:cubicBezTo>
                      <a:pt x="3066873" y="1986939"/>
                      <a:pt x="3075880" y="1988568"/>
                      <a:pt x="3082431" y="1992153"/>
                    </a:cubicBezTo>
                    <a:lnTo>
                      <a:pt x="3245535" y="2085996"/>
                    </a:lnTo>
                    <a:cubicBezTo>
                      <a:pt x="3258636" y="2093816"/>
                      <a:pt x="3256671" y="2106198"/>
                      <a:pt x="3241605" y="2115322"/>
                    </a:cubicBezTo>
                    <a:lnTo>
                      <a:pt x="3080465" y="2207861"/>
                    </a:lnTo>
                    <a:cubicBezTo>
                      <a:pt x="3065400" y="2216333"/>
                      <a:pt x="3041818" y="2217637"/>
                      <a:pt x="3029372" y="2209816"/>
                    </a:cubicBezTo>
                    <a:lnTo>
                      <a:pt x="2866268" y="2116625"/>
                    </a:lnTo>
                    <a:cubicBezTo>
                      <a:pt x="2853167" y="2108805"/>
                      <a:pt x="2854477" y="2095771"/>
                      <a:pt x="2869543" y="2087299"/>
                    </a:cubicBezTo>
                    <a:lnTo>
                      <a:pt x="3031338" y="1994108"/>
                    </a:lnTo>
                    <a:cubicBezTo>
                      <a:pt x="3038871" y="1989872"/>
                      <a:pt x="3048369" y="1987591"/>
                      <a:pt x="3057621" y="1987265"/>
                    </a:cubicBezTo>
                    <a:close/>
                    <a:moveTo>
                      <a:pt x="4474154" y="1961763"/>
                    </a:moveTo>
                    <a:cubicBezTo>
                      <a:pt x="4483378" y="1961353"/>
                      <a:pt x="4492362" y="1962992"/>
                      <a:pt x="4498894" y="1966924"/>
                    </a:cubicBezTo>
                    <a:lnTo>
                      <a:pt x="4798054" y="2139960"/>
                    </a:lnTo>
                    <a:cubicBezTo>
                      <a:pt x="4811118" y="2147825"/>
                      <a:pt x="4809814" y="2160934"/>
                      <a:pt x="4794134" y="2169454"/>
                    </a:cubicBezTo>
                    <a:lnTo>
                      <a:pt x="4633450" y="2262526"/>
                    </a:lnTo>
                    <a:cubicBezTo>
                      <a:pt x="4618426" y="2271047"/>
                      <a:pt x="4595566" y="2272358"/>
                      <a:pt x="4582502" y="2264493"/>
                    </a:cubicBezTo>
                    <a:lnTo>
                      <a:pt x="4283338" y="2091457"/>
                    </a:lnTo>
                    <a:cubicBezTo>
                      <a:pt x="4270274" y="2083592"/>
                      <a:pt x="4272234" y="2070483"/>
                      <a:pt x="4287258" y="2061963"/>
                    </a:cubicBezTo>
                    <a:lnTo>
                      <a:pt x="4447942" y="1968891"/>
                    </a:lnTo>
                    <a:cubicBezTo>
                      <a:pt x="4455454" y="1964631"/>
                      <a:pt x="4464926" y="1962173"/>
                      <a:pt x="4474154" y="1961763"/>
                    </a:cubicBezTo>
                    <a:close/>
                    <a:moveTo>
                      <a:pt x="3425177" y="1921023"/>
                    </a:moveTo>
                    <a:cubicBezTo>
                      <a:pt x="3434379" y="1920697"/>
                      <a:pt x="3443336" y="1922331"/>
                      <a:pt x="3449850" y="1925925"/>
                    </a:cubicBezTo>
                    <a:lnTo>
                      <a:pt x="3611408" y="2019378"/>
                    </a:lnTo>
                    <a:cubicBezTo>
                      <a:pt x="3624437" y="2027220"/>
                      <a:pt x="3623134" y="2040290"/>
                      <a:pt x="3608151" y="2049439"/>
                    </a:cubicBezTo>
                    <a:lnTo>
                      <a:pt x="3447245" y="2142239"/>
                    </a:lnTo>
                    <a:cubicBezTo>
                      <a:pt x="3432261" y="2150734"/>
                      <a:pt x="3410112" y="2151388"/>
                      <a:pt x="3397084" y="2144199"/>
                    </a:cubicBezTo>
                    <a:lnTo>
                      <a:pt x="3234875" y="2050746"/>
                    </a:lnTo>
                    <a:cubicBezTo>
                      <a:pt x="3221846" y="2042904"/>
                      <a:pt x="3223800" y="2029834"/>
                      <a:pt x="3238132" y="2020685"/>
                    </a:cubicBezTo>
                    <a:lnTo>
                      <a:pt x="3399038" y="1927885"/>
                    </a:lnTo>
                    <a:cubicBezTo>
                      <a:pt x="3406530" y="1923638"/>
                      <a:pt x="3415976" y="1921350"/>
                      <a:pt x="3425177" y="1921023"/>
                    </a:cubicBezTo>
                    <a:close/>
                    <a:moveTo>
                      <a:pt x="3864350" y="1892621"/>
                    </a:moveTo>
                    <a:cubicBezTo>
                      <a:pt x="3873522" y="1892213"/>
                      <a:pt x="3882362" y="1893842"/>
                      <a:pt x="3888914" y="1897753"/>
                    </a:cubicBezTo>
                    <a:lnTo>
                      <a:pt x="4052018" y="1990944"/>
                    </a:lnTo>
                    <a:cubicBezTo>
                      <a:pt x="4065118" y="1998764"/>
                      <a:pt x="4063154" y="2011798"/>
                      <a:pt x="4048090" y="2020270"/>
                    </a:cubicBezTo>
                    <a:lnTo>
                      <a:pt x="3886950" y="2113462"/>
                    </a:lnTo>
                    <a:cubicBezTo>
                      <a:pt x="3871882" y="2121934"/>
                      <a:pt x="3848957" y="2122586"/>
                      <a:pt x="3835856" y="2115417"/>
                    </a:cubicBezTo>
                    <a:lnTo>
                      <a:pt x="3672752" y="2021574"/>
                    </a:lnTo>
                    <a:cubicBezTo>
                      <a:pt x="3659651" y="2014405"/>
                      <a:pt x="3661616" y="2000720"/>
                      <a:pt x="3676682" y="1992248"/>
                    </a:cubicBezTo>
                    <a:lnTo>
                      <a:pt x="3837822" y="1899708"/>
                    </a:lnTo>
                    <a:cubicBezTo>
                      <a:pt x="3845682" y="1895472"/>
                      <a:pt x="3855180" y="1893028"/>
                      <a:pt x="3864350" y="1892621"/>
                    </a:cubicBezTo>
                    <a:close/>
                    <a:moveTo>
                      <a:pt x="4582438" y="1852072"/>
                    </a:moveTo>
                    <a:cubicBezTo>
                      <a:pt x="4591670" y="1851744"/>
                      <a:pt x="4600654" y="1853551"/>
                      <a:pt x="4607190" y="1857493"/>
                    </a:cubicBezTo>
                    <a:lnTo>
                      <a:pt x="4769246" y="1951459"/>
                    </a:lnTo>
                    <a:cubicBezTo>
                      <a:pt x="4782314" y="1959344"/>
                      <a:pt x="4781010" y="1972486"/>
                      <a:pt x="4765978" y="1981029"/>
                    </a:cubicBezTo>
                    <a:lnTo>
                      <a:pt x="4712394" y="2011913"/>
                    </a:lnTo>
                    <a:cubicBezTo>
                      <a:pt x="4698018" y="2020455"/>
                      <a:pt x="4674494" y="2021769"/>
                      <a:pt x="4661426" y="2013884"/>
                    </a:cubicBezTo>
                    <a:lnTo>
                      <a:pt x="4499370" y="1919918"/>
                    </a:lnTo>
                    <a:cubicBezTo>
                      <a:pt x="4486298" y="1912033"/>
                      <a:pt x="4487606" y="1898891"/>
                      <a:pt x="4502634" y="1890349"/>
                    </a:cubicBezTo>
                    <a:lnTo>
                      <a:pt x="4556218" y="1859465"/>
                    </a:lnTo>
                    <a:cubicBezTo>
                      <a:pt x="4563734" y="1854865"/>
                      <a:pt x="4573210" y="1852401"/>
                      <a:pt x="4582438" y="1852072"/>
                    </a:cubicBezTo>
                    <a:close/>
                    <a:moveTo>
                      <a:pt x="2805913" y="1843495"/>
                    </a:moveTo>
                    <a:cubicBezTo>
                      <a:pt x="2815115" y="1843087"/>
                      <a:pt x="2824072" y="1844554"/>
                      <a:pt x="2830586" y="1848138"/>
                    </a:cubicBezTo>
                    <a:lnTo>
                      <a:pt x="2992144" y="1941981"/>
                    </a:lnTo>
                    <a:cubicBezTo>
                      <a:pt x="3005173" y="1949149"/>
                      <a:pt x="3003870" y="1962183"/>
                      <a:pt x="2988887" y="1971307"/>
                    </a:cubicBezTo>
                    <a:lnTo>
                      <a:pt x="2827981" y="2063846"/>
                    </a:lnTo>
                    <a:cubicBezTo>
                      <a:pt x="2813649" y="2072970"/>
                      <a:pt x="2790197" y="2073622"/>
                      <a:pt x="2777168" y="2066453"/>
                    </a:cubicBezTo>
                    <a:lnTo>
                      <a:pt x="2615611" y="1972610"/>
                    </a:lnTo>
                    <a:cubicBezTo>
                      <a:pt x="2602582" y="1964790"/>
                      <a:pt x="2603885" y="1951756"/>
                      <a:pt x="2619519" y="1943284"/>
                    </a:cubicBezTo>
                    <a:lnTo>
                      <a:pt x="2779774" y="1850093"/>
                    </a:lnTo>
                    <a:cubicBezTo>
                      <a:pt x="2787265" y="1846183"/>
                      <a:pt x="2796711" y="1843902"/>
                      <a:pt x="2805913" y="1843495"/>
                    </a:cubicBezTo>
                    <a:close/>
                    <a:moveTo>
                      <a:pt x="4235910" y="1823486"/>
                    </a:moveTo>
                    <a:cubicBezTo>
                      <a:pt x="4245246" y="1823080"/>
                      <a:pt x="4254250" y="1824705"/>
                      <a:pt x="4260474" y="1828604"/>
                    </a:cubicBezTo>
                    <a:lnTo>
                      <a:pt x="4423578" y="1922186"/>
                    </a:lnTo>
                    <a:cubicBezTo>
                      <a:pt x="4436678" y="1929334"/>
                      <a:pt x="4434714" y="1942332"/>
                      <a:pt x="4419650" y="1950780"/>
                    </a:cubicBezTo>
                    <a:lnTo>
                      <a:pt x="4258510" y="2043062"/>
                    </a:lnTo>
                    <a:cubicBezTo>
                      <a:pt x="4243442" y="2052161"/>
                      <a:pt x="4220518" y="2053460"/>
                      <a:pt x="4207418" y="2045662"/>
                    </a:cubicBezTo>
                    <a:lnTo>
                      <a:pt x="4044314" y="1952080"/>
                    </a:lnTo>
                    <a:cubicBezTo>
                      <a:pt x="4031214" y="1944931"/>
                      <a:pt x="4033178" y="1931934"/>
                      <a:pt x="4048242" y="1922836"/>
                    </a:cubicBezTo>
                    <a:lnTo>
                      <a:pt x="4209382" y="1830553"/>
                    </a:lnTo>
                    <a:cubicBezTo>
                      <a:pt x="4216914" y="1826329"/>
                      <a:pt x="4226578" y="1823892"/>
                      <a:pt x="4235910" y="1823486"/>
                    </a:cubicBezTo>
                    <a:close/>
                    <a:moveTo>
                      <a:pt x="3175714" y="1774205"/>
                    </a:moveTo>
                    <a:cubicBezTo>
                      <a:pt x="3184966" y="1773797"/>
                      <a:pt x="3193973" y="1775427"/>
                      <a:pt x="3200523" y="1779011"/>
                    </a:cubicBezTo>
                    <a:lnTo>
                      <a:pt x="3363627" y="1872854"/>
                    </a:lnTo>
                    <a:cubicBezTo>
                      <a:pt x="3376728" y="1880022"/>
                      <a:pt x="3374763" y="1893708"/>
                      <a:pt x="3359697" y="1902180"/>
                    </a:cubicBezTo>
                    <a:lnTo>
                      <a:pt x="3198558" y="1995371"/>
                    </a:lnTo>
                    <a:cubicBezTo>
                      <a:pt x="3182837" y="2003191"/>
                      <a:pt x="3160566" y="2004495"/>
                      <a:pt x="3147466" y="1996674"/>
                    </a:cubicBezTo>
                    <a:lnTo>
                      <a:pt x="2984362" y="1903483"/>
                    </a:lnTo>
                    <a:cubicBezTo>
                      <a:pt x="2971261" y="1895663"/>
                      <a:pt x="2972571" y="1882629"/>
                      <a:pt x="2987637" y="1874157"/>
                    </a:cubicBezTo>
                    <a:lnTo>
                      <a:pt x="3149431" y="1781618"/>
                    </a:lnTo>
                    <a:cubicBezTo>
                      <a:pt x="3156964" y="1777056"/>
                      <a:pt x="3166462" y="1774612"/>
                      <a:pt x="3175714" y="1774205"/>
                    </a:cubicBezTo>
                    <a:close/>
                    <a:moveTo>
                      <a:pt x="3614625" y="1748198"/>
                    </a:moveTo>
                    <a:cubicBezTo>
                      <a:pt x="3623826" y="1747872"/>
                      <a:pt x="3632784" y="1749501"/>
                      <a:pt x="3639298" y="1753086"/>
                    </a:cubicBezTo>
                    <a:lnTo>
                      <a:pt x="3801507" y="1846929"/>
                    </a:lnTo>
                    <a:cubicBezTo>
                      <a:pt x="3814536" y="1854098"/>
                      <a:pt x="3812581" y="1867132"/>
                      <a:pt x="3797598" y="1875604"/>
                    </a:cubicBezTo>
                    <a:lnTo>
                      <a:pt x="3637344" y="1968795"/>
                    </a:lnTo>
                    <a:cubicBezTo>
                      <a:pt x="3622360" y="1977267"/>
                      <a:pt x="3599560" y="1978571"/>
                      <a:pt x="3586531" y="1970750"/>
                    </a:cubicBezTo>
                    <a:lnTo>
                      <a:pt x="3424974" y="1877559"/>
                    </a:lnTo>
                    <a:cubicBezTo>
                      <a:pt x="3411945" y="1869738"/>
                      <a:pt x="3413248" y="1856705"/>
                      <a:pt x="3428231" y="1847581"/>
                    </a:cubicBezTo>
                    <a:lnTo>
                      <a:pt x="3588486" y="1755041"/>
                    </a:lnTo>
                    <a:cubicBezTo>
                      <a:pt x="3595978" y="1750805"/>
                      <a:pt x="3605423" y="1748524"/>
                      <a:pt x="3614625" y="1748198"/>
                    </a:cubicBezTo>
                    <a:close/>
                    <a:moveTo>
                      <a:pt x="4331642" y="1707974"/>
                    </a:moveTo>
                    <a:cubicBezTo>
                      <a:pt x="4340850" y="1707564"/>
                      <a:pt x="4349818" y="1709206"/>
                      <a:pt x="4356338" y="1712820"/>
                    </a:cubicBezTo>
                    <a:lnTo>
                      <a:pt x="4518690" y="1807443"/>
                    </a:lnTo>
                    <a:cubicBezTo>
                      <a:pt x="4531730" y="1815328"/>
                      <a:pt x="4529774" y="1828470"/>
                      <a:pt x="4515430" y="1837013"/>
                    </a:cubicBezTo>
                    <a:lnTo>
                      <a:pt x="4461966" y="1868554"/>
                    </a:lnTo>
                    <a:cubicBezTo>
                      <a:pt x="4446970" y="1877096"/>
                      <a:pt x="4424146" y="1877753"/>
                      <a:pt x="4411106" y="1870525"/>
                    </a:cubicBezTo>
                    <a:lnTo>
                      <a:pt x="4248754" y="1775902"/>
                    </a:lnTo>
                    <a:cubicBezTo>
                      <a:pt x="4235714" y="1768017"/>
                      <a:pt x="4237670" y="1754875"/>
                      <a:pt x="4252666" y="1746333"/>
                    </a:cubicBezTo>
                    <a:lnTo>
                      <a:pt x="4305478" y="1715449"/>
                    </a:lnTo>
                    <a:cubicBezTo>
                      <a:pt x="4312978" y="1710849"/>
                      <a:pt x="4322430" y="1708385"/>
                      <a:pt x="4331642" y="1707974"/>
                    </a:cubicBezTo>
                    <a:close/>
                    <a:moveTo>
                      <a:pt x="2555326" y="1699643"/>
                    </a:moveTo>
                    <a:cubicBezTo>
                      <a:pt x="2564528" y="1699235"/>
                      <a:pt x="2573485" y="1700864"/>
                      <a:pt x="2579999" y="1704774"/>
                    </a:cubicBezTo>
                    <a:lnTo>
                      <a:pt x="2741557" y="1797966"/>
                    </a:lnTo>
                    <a:cubicBezTo>
                      <a:pt x="2754586" y="1805786"/>
                      <a:pt x="2753283" y="1818820"/>
                      <a:pt x="2738300" y="1827292"/>
                    </a:cubicBezTo>
                    <a:lnTo>
                      <a:pt x="2577394" y="1920483"/>
                    </a:lnTo>
                    <a:cubicBezTo>
                      <a:pt x="2562410" y="1928955"/>
                      <a:pt x="2540261" y="1929607"/>
                      <a:pt x="2527233" y="1922438"/>
                    </a:cubicBezTo>
                    <a:lnTo>
                      <a:pt x="2365024" y="1828595"/>
                    </a:lnTo>
                    <a:cubicBezTo>
                      <a:pt x="2351995" y="1820775"/>
                      <a:pt x="2353298" y="1808393"/>
                      <a:pt x="2368932" y="1799269"/>
                    </a:cubicBezTo>
                    <a:lnTo>
                      <a:pt x="2529187" y="1706730"/>
                    </a:lnTo>
                    <a:cubicBezTo>
                      <a:pt x="2536679" y="1702494"/>
                      <a:pt x="2546125" y="1700050"/>
                      <a:pt x="2555326" y="1699643"/>
                    </a:cubicBezTo>
                    <a:close/>
                    <a:moveTo>
                      <a:pt x="3985078" y="1679071"/>
                    </a:moveTo>
                    <a:cubicBezTo>
                      <a:pt x="3994330" y="1678745"/>
                      <a:pt x="4003338" y="1680375"/>
                      <a:pt x="4009886" y="1683959"/>
                    </a:cubicBezTo>
                    <a:lnTo>
                      <a:pt x="4172990" y="1777802"/>
                    </a:lnTo>
                    <a:cubicBezTo>
                      <a:pt x="4186090" y="1784971"/>
                      <a:pt x="4184126" y="1798005"/>
                      <a:pt x="4169718" y="1807128"/>
                    </a:cubicBezTo>
                    <a:lnTo>
                      <a:pt x="4007922" y="1899668"/>
                    </a:lnTo>
                    <a:cubicBezTo>
                      <a:pt x="3992854" y="1908792"/>
                      <a:pt x="3969930" y="1909444"/>
                      <a:pt x="3956830" y="1901623"/>
                    </a:cubicBezTo>
                    <a:lnTo>
                      <a:pt x="3793724" y="1808432"/>
                    </a:lnTo>
                    <a:cubicBezTo>
                      <a:pt x="3780623" y="1800611"/>
                      <a:pt x="3782588" y="1787578"/>
                      <a:pt x="3797654" y="1778454"/>
                    </a:cubicBezTo>
                    <a:lnTo>
                      <a:pt x="3958794" y="1685914"/>
                    </a:lnTo>
                    <a:cubicBezTo>
                      <a:pt x="3966326" y="1681678"/>
                      <a:pt x="3975822" y="1679397"/>
                      <a:pt x="3985078" y="1679071"/>
                    </a:cubicBezTo>
                    <a:close/>
                    <a:moveTo>
                      <a:pt x="2924004" y="1630517"/>
                    </a:moveTo>
                    <a:cubicBezTo>
                      <a:pt x="2933206" y="1630109"/>
                      <a:pt x="2942163" y="1631738"/>
                      <a:pt x="2948677" y="1635648"/>
                    </a:cubicBezTo>
                    <a:lnTo>
                      <a:pt x="3110235" y="1728840"/>
                    </a:lnTo>
                    <a:cubicBezTo>
                      <a:pt x="3123264" y="1736660"/>
                      <a:pt x="3121961" y="1749694"/>
                      <a:pt x="3106978" y="1758166"/>
                    </a:cubicBezTo>
                    <a:lnTo>
                      <a:pt x="2946072" y="1850705"/>
                    </a:lnTo>
                    <a:cubicBezTo>
                      <a:pt x="2931088" y="1859829"/>
                      <a:pt x="2908288" y="1860481"/>
                      <a:pt x="2895259" y="1852660"/>
                    </a:cubicBezTo>
                    <a:lnTo>
                      <a:pt x="2733702" y="1759469"/>
                    </a:lnTo>
                    <a:cubicBezTo>
                      <a:pt x="2720673" y="1751649"/>
                      <a:pt x="2721976" y="1738615"/>
                      <a:pt x="2736959" y="1730143"/>
                    </a:cubicBezTo>
                    <a:lnTo>
                      <a:pt x="2897865" y="1637604"/>
                    </a:lnTo>
                    <a:cubicBezTo>
                      <a:pt x="2905356" y="1633368"/>
                      <a:pt x="2914802" y="1630924"/>
                      <a:pt x="2924004" y="1630517"/>
                    </a:cubicBezTo>
                    <a:close/>
                    <a:moveTo>
                      <a:pt x="3364040" y="1601304"/>
                    </a:moveTo>
                    <a:cubicBezTo>
                      <a:pt x="3373241" y="1600978"/>
                      <a:pt x="3382199" y="1602607"/>
                      <a:pt x="3388713" y="1606192"/>
                    </a:cubicBezTo>
                    <a:lnTo>
                      <a:pt x="3550922" y="1700035"/>
                    </a:lnTo>
                    <a:cubicBezTo>
                      <a:pt x="3563951" y="1707203"/>
                      <a:pt x="3561996" y="1720237"/>
                      <a:pt x="3547013" y="1729361"/>
                    </a:cubicBezTo>
                    <a:lnTo>
                      <a:pt x="3386759" y="1821900"/>
                    </a:lnTo>
                    <a:cubicBezTo>
                      <a:pt x="3371124" y="1830372"/>
                      <a:pt x="3348975" y="1831676"/>
                      <a:pt x="3335946" y="1824507"/>
                    </a:cubicBezTo>
                    <a:lnTo>
                      <a:pt x="3173737" y="1730664"/>
                    </a:lnTo>
                    <a:cubicBezTo>
                      <a:pt x="3161360" y="1723495"/>
                      <a:pt x="3162663" y="1709810"/>
                      <a:pt x="3177646" y="1701338"/>
                    </a:cubicBezTo>
                    <a:lnTo>
                      <a:pt x="3337901" y="1608147"/>
                    </a:lnTo>
                    <a:cubicBezTo>
                      <a:pt x="3345392" y="1603911"/>
                      <a:pt x="3354838" y="1601630"/>
                      <a:pt x="3364040" y="1601304"/>
                    </a:cubicBezTo>
                    <a:close/>
                    <a:moveTo>
                      <a:pt x="4084146" y="1563848"/>
                    </a:moveTo>
                    <a:cubicBezTo>
                      <a:pt x="4093378" y="1563524"/>
                      <a:pt x="4102362" y="1565146"/>
                      <a:pt x="4108898" y="1568713"/>
                    </a:cubicBezTo>
                    <a:lnTo>
                      <a:pt x="4270954" y="1662115"/>
                    </a:lnTo>
                    <a:cubicBezTo>
                      <a:pt x="4284026" y="1669250"/>
                      <a:pt x="4282718" y="1682871"/>
                      <a:pt x="4267686" y="1690654"/>
                    </a:cubicBezTo>
                    <a:lnTo>
                      <a:pt x="4214106" y="1721139"/>
                    </a:lnTo>
                    <a:cubicBezTo>
                      <a:pt x="4199074" y="1730220"/>
                      <a:pt x="4176202" y="1730869"/>
                      <a:pt x="4163134" y="1723734"/>
                    </a:cubicBezTo>
                    <a:lnTo>
                      <a:pt x="4001074" y="1630981"/>
                    </a:lnTo>
                    <a:cubicBezTo>
                      <a:pt x="3988006" y="1623197"/>
                      <a:pt x="3989314" y="1610225"/>
                      <a:pt x="4004342" y="1601144"/>
                    </a:cubicBezTo>
                    <a:lnTo>
                      <a:pt x="4057926" y="1570659"/>
                    </a:lnTo>
                    <a:cubicBezTo>
                      <a:pt x="4065442" y="1566443"/>
                      <a:pt x="4074918" y="1564173"/>
                      <a:pt x="4084146" y="1563848"/>
                    </a:cubicBezTo>
                    <a:close/>
                    <a:moveTo>
                      <a:pt x="2301857" y="1552744"/>
                    </a:moveTo>
                    <a:cubicBezTo>
                      <a:pt x="2311059" y="1552337"/>
                      <a:pt x="2320016" y="1553966"/>
                      <a:pt x="2326530" y="1557876"/>
                    </a:cubicBezTo>
                    <a:lnTo>
                      <a:pt x="2488088" y="1651068"/>
                    </a:lnTo>
                    <a:cubicBezTo>
                      <a:pt x="2501117" y="1658888"/>
                      <a:pt x="2499814" y="1671922"/>
                      <a:pt x="2484831" y="1680394"/>
                    </a:cubicBezTo>
                    <a:lnTo>
                      <a:pt x="2323925" y="1773585"/>
                    </a:lnTo>
                    <a:cubicBezTo>
                      <a:pt x="2308941" y="1782057"/>
                      <a:pt x="2286792" y="1782709"/>
                      <a:pt x="2273764" y="1775540"/>
                    </a:cubicBezTo>
                    <a:lnTo>
                      <a:pt x="2111555" y="1681697"/>
                    </a:lnTo>
                    <a:cubicBezTo>
                      <a:pt x="2098526" y="1674529"/>
                      <a:pt x="2100480" y="1661495"/>
                      <a:pt x="2115463" y="1652371"/>
                    </a:cubicBezTo>
                    <a:lnTo>
                      <a:pt x="2275718" y="1559831"/>
                    </a:lnTo>
                    <a:cubicBezTo>
                      <a:pt x="2283210" y="1555595"/>
                      <a:pt x="2292655" y="1553151"/>
                      <a:pt x="2301857" y="1552744"/>
                    </a:cubicBezTo>
                    <a:close/>
                    <a:moveTo>
                      <a:pt x="3734492" y="1532259"/>
                    </a:moveTo>
                    <a:cubicBezTo>
                      <a:pt x="3743744" y="1531851"/>
                      <a:pt x="3752751" y="1533481"/>
                      <a:pt x="3759301" y="1537065"/>
                    </a:cubicBezTo>
                    <a:lnTo>
                      <a:pt x="3922406" y="1630908"/>
                    </a:lnTo>
                    <a:cubicBezTo>
                      <a:pt x="3935506" y="1638076"/>
                      <a:pt x="3933542" y="1651762"/>
                      <a:pt x="3918474" y="1660234"/>
                    </a:cubicBezTo>
                    <a:lnTo>
                      <a:pt x="3757336" y="1752773"/>
                    </a:lnTo>
                    <a:cubicBezTo>
                      <a:pt x="3742271" y="1761897"/>
                      <a:pt x="3719344" y="1762549"/>
                      <a:pt x="3706244" y="1755380"/>
                    </a:cubicBezTo>
                    <a:lnTo>
                      <a:pt x="3543140" y="1661537"/>
                    </a:lnTo>
                    <a:cubicBezTo>
                      <a:pt x="3530039" y="1653717"/>
                      <a:pt x="3532004" y="1640683"/>
                      <a:pt x="3547070" y="1632211"/>
                    </a:cubicBezTo>
                    <a:lnTo>
                      <a:pt x="3708209" y="1539672"/>
                    </a:lnTo>
                    <a:cubicBezTo>
                      <a:pt x="3715742" y="1535110"/>
                      <a:pt x="3725240" y="1532666"/>
                      <a:pt x="3734492" y="1532259"/>
                    </a:cubicBezTo>
                    <a:close/>
                    <a:moveTo>
                      <a:pt x="2673338" y="1486093"/>
                    </a:moveTo>
                    <a:cubicBezTo>
                      <a:pt x="2682458" y="1485767"/>
                      <a:pt x="2691253" y="1487397"/>
                      <a:pt x="2697441" y="1490981"/>
                    </a:cubicBezTo>
                    <a:lnTo>
                      <a:pt x="2859650" y="1584824"/>
                    </a:lnTo>
                    <a:cubicBezTo>
                      <a:pt x="2872679" y="1591992"/>
                      <a:pt x="2871376" y="1605678"/>
                      <a:pt x="2856393" y="1613498"/>
                    </a:cubicBezTo>
                    <a:lnTo>
                      <a:pt x="2695487" y="1706038"/>
                    </a:lnTo>
                    <a:cubicBezTo>
                      <a:pt x="2681155" y="1715161"/>
                      <a:pt x="2657703" y="1716465"/>
                      <a:pt x="2644674" y="1708644"/>
                    </a:cubicBezTo>
                    <a:lnTo>
                      <a:pt x="2483117" y="1615453"/>
                    </a:lnTo>
                    <a:cubicBezTo>
                      <a:pt x="2470088" y="1607633"/>
                      <a:pt x="2471391" y="1594599"/>
                      <a:pt x="2486374" y="1586127"/>
                    </a:cubicBezTo>
                    <a:lnTo>
                      <a:pt x="2647280" y="1492936"/>
                    </a:lnTo>
                    <a:cubicBezTo>
                      <a:pt x="2654772" y="1488700"/>
                      <a:pt x="2664218" y="1486419"/>
                      <a:pt x="2673338" y="1486093"/>
                    </a:cubicBezTo>
                    <a:close/>
                    <a:moveTo>
                      <a:pt x="3112347" y="1457371"/>
                    </a:moveTo>
                    <a:cubicBezTo>
                      <a:pt x="3121599" y="1456963"/>
                      <a:pt x="3130606" y="1458592"/>
                      <a:pt x="3137156" y="1462177"/>
                    </a:cubicBezTo>
                    <a:lnTo>
                      <a:pt x="3300260" y="1556020"/>
                    </a:lnTo>
                    <a:cubicBezTo>
                      <a:pt x="3313361" y="1563188"/>
                      <a:pt x="3311396" y="1576874"/>
                      <a:pt x="3296330" y="1585346"/>
                    </a:cubicBezTo>
                    <a:lnTo>
                      <a:pt x="3135191" y="1678537"/>
                    </a:lnTo>
                    <a:cubicBezTo>
                      <a:pt x="3120125" y="1686357"/>
                      <a:pt x="3097199" y="1687661"/>
                      <a:pt x="3084099" y="1679840"/>
                    </a:cubicBezTo>
                    <a:lnTo>
                      <a:pt x="2920995" y="1586649"/>
                    </a:lnTo>
                    <a:cubicBezTo>
                      <a:pt x="2907894" y="1579480"/>
                      <a:pt x="2909859" y="1566447"/>
                      <a:pt x="2924925" y="1557323"/>
                    </a:cubicBezTo>
                    <a:lnTo>
                      <a:pt x="3086064" y="1464784"/>
                    </a:lnTo>
                    <a:cubicBezTo>
                      <a:pt x="3093597" y="1460222"/>
                      <a:pt x="3103095" y="1457778"/>
                      <a:pt x="3112347" y="1457371"/>
                    </a:cubicBezTo>
                    <a:close/>
                    <a:moveTo>
                      <a:pt x="3836229" y="1419944"/>
                    </a:moveTo>
                    <a:cubicBezTo>
                      <a:pt x="3845439" y="1419534"/>
                      <a:pt x="3854405" y="1421176"/>
                      <a:pt x="3860925" y="1424790"/>
                    </a:cubicBezTo>
                    <a:lnTo>
                      <a:pt x="4023278" y="1519413"/>
                    </a:lnTo>
                    <a:cubicBezTo>
                      <a:pt x="4036318" y="1526641"/>
                      <a:pt x="4034362" y="1540440"/>
                      <a:pt x="4019366" y="1548983"/>
                    </a:cubicBezTo>
                    <a:lnTo>
                      <a:pt x="3966554" y="1579867"/>
                    </a:lnTo>
                    <a:cubicBezTo>
                      <a:pt x="3951558" y="1588409"/>
                      <a:pt x="3928734" y="1589723"/>
                      <a:pt x="3915694" y="1581838"/>
                    </a:cubicBezTo>
                    <a:lnTo>
                      <a:pt x="3753341" y="1487215"/>
                    </a:lnTo>
                    <a:cubicBezTo>
                      <a:pt x="3740300" y="1479987"/>
                      <a:pt x="3741604" y="1466845"/>
                      <a:pt x="3757253" y="1458303"/>
                    </a:cubicBezTo>
                    <a:lnTo>
                      <a:pt x="3810067" y="1427419"/>
                    </a:lnTo>
                    <a:cubicBezTo>
                      <a:pt x="3817565" y="1422819"/>
                      <a:pt x="3827019" y="1420355"/>
                      <a:pt x="3836229" y="1419944"/>
                    </a:cubicBezTo>
                    <a:close/>
                    <a:moveTo>
                      <a:pt x="2051272" y="1408322"/>
                    </a:moveTo>
                    <a:cubicBezTo>
                      <a:pt x="2060474" y="1407996"/>
                      <a:pt x="2069431" y="1409625"/>
                      <a:pt x="2075945" y="1413209"/>
                    </a:cubicBezTo>
                    <a:lnTo>
                      <a:pt x="2237503" y="1507053"/>
                    </a:lnTo>
                    <a:cubicBezTo>
                      <a:pt x="2250532" y="1514221"/>
                      <a:pt x="2249229" y="1527255"/>
                      <a:pt x="2234246" y="1536379"/>
                    </a:cubicBezTo>
                    <a:lnTo>
                      <a:pt x="2073340" y="1628919"/>
                    </a:lnTo>
                    <a:cubicBezTo>
                      <a:pt x="2058356" y="1637391"/>
                      <a:pt x="2036207" y="1638694"/>
                      <a:pt x="2023179" y="1630874"/>
                    </a:cubicBezTo>
                    <a:lnTo>
                      <a:pt x="1860970" y="1537682"/>
                    </a:lnTo>
                    <a:cubicBezTo>
                      <a:pt x="1847941" y="1529862"/>
                      <a:pt x="1849895" y="1516828"/>
                      <a:pt x="1864878" y="1508356"/>
                    </a:cubicBezTo>
                    <a:lnTo>
                      <a:pt x="2025133" y="1415164"/>
                    </a:lnTo>
                    <a:cubicBezTo>
                      <a:pt x="2032625" y="1410928"/>
                      <a:pt x="2042071" y="1408647"/>
                      <a:pt x="2051272" y="1408322"/>
                    </a:cubicBezTo>
                    <a:close/>
                    <a:moveTo>
                      <a:pt x="3482782" y="1388324"/>
                    </a:moveTo>
                    <a:cubicBezTo>
                      <a:pt x="3491984" y="1387998"/>
                      <a:pt x="3500941" y="1389790"/>
                      <a:pt x="3507455" y="1393700"/>
                    </a:cubicBezTo>
                    <a:lnTo>
                      <a:pt x="3669013" y="1486892"/>
                    </a:lnTo>
                    <a:cubicBezTo>
                      <a:pt x="3682042" y="1494712"/>
                      <a:pt x="3680739" y="1507746"/>
                      <a:pt x="3665756" y="1516218"/>
                    </a:cubicBezTo>
                    <a:lnTo>
                      <a:pt x="3505501" y="1609409"/>
                    </a:lnTo>
                    <a:cubicBezTo>
                      <a:pt x="3490518" y="1617881"/>
                      <a:pt x="3467717" y="1618533"/>
                      <a:pt x="3454689" y="1611364"/>
                    </a:cubicBezTo>
                    <a:lnTo>
                      <a:pt x="3292480" y="1517521"/>
                    </a:lnTo>
                    <a:cubicBezTo>
                      <a:pt x="3279451" y="1509701"/>
                      <a:pt x="3281405" y="1496667"/>
                      <a:pt x="3296388" y="1488195"/>
                    </a:cubicBezTo>
                    <a:lnTo>
                      <a:pt x="3456643" y="1395656"/>
                    </a:lnTo>
                    <a:cubicBezTo>
                      <a:pt x="3464135" y="1391094"/>
                      <a:pt x="3473581" y="1388650"/>
                      <a:pt x="3482782" y="1388324"/>
                    </a:cubicBezTo>
                    <a:close/>
                    <a:moveTo>
                      <a:pt x="2422830" y="1342321"/>
                    </a:moveTo>
                    <a:cubicBezTo>
                      <a:pt x="2432032" y="1341914"/>
                      <a:pt x="2440989" y="1343380"/>
                      <a:pt x="2447503" y="1346964"/>
                    </a:cubicBezTo>
                    <a:lnTo>
                      <a:pt x="2609061" y="1440807"/>
                    </a:lnTo>
                    <a:cubicBezTo>
                      <a:pt x="2622090" y="1447976"/>
                      <a:pt x="2620787" y="1461010"/>
                      <a:pt x="2605804" y="1470133"/>
                    </a:cubicBezTo>
                    <a:lnTo>
                      <a:pt x="2444898" y="1562673"/>
                    </a:lnTo>
                    <a:cubicBezTo>
                      <a:pt x="2429914" y="1571796"/>
                      <a:pt x="2407114" y="1572448"/>
                      <a:pt x="2394085" y="1564628"/>
                    </a:cubicBezTo>
                    <a:lnTo>
                      <a:pt x="2232528" y="1471437"/>
                    </a:lnTo>
                    <a:cubicBezTo>
                      <a:pt x="2219499" y="1463616"/>
                      <a:pt x="2220802" y="1450583"/>
                      <a:pt x="2235785" y="1441459"/>
                    </a:cubicBezTo>
                    <a:lnTo>
                      <a:pt x="2396691" y="1348919"/>
                    </a:lnTo>
                    <a:cubicBezTo>
                      <a:pt x="2404183" y="1345009"/>
                      <a:pt x="2413629" y="1342728"/>
                      <a:pt x="2422830" y="1342321"/>
                    </a:cubicBezTo>
                    <a:close/>
                    <a:moveTo>
                      <a:pt x="2861759" y="1313682"/>
                    </a:moveTo>
                    <a:cubicBezTo>
                      <a:pt x="2871012" y="1313274"/>
                      <a:pt x="2880019" y="1314903"/>
                      <a:pt x="2886569" y="1318813"/>
                    </a:cubicBezTo>
                    <a:lnTo>
                      <a:pt x="3049673" y="1412005"/>
                    </a:lnTo>
                    <a:cubicBezTo>
                      <a:pt x="3062774" y="1419825"/>
                      <a:pt x="3060809" y="1432859"/>
                      <a:pt x="3045743" y="1441331"/>
                    </a:cubicBezTo>
                    <a:lnTo>
                      <a:pt x="2884603" y="1534522"/>
                    </a:lnTo>
                    <a:cubicBezTo>
                      <a:pt x="2869538" y="1542994"/>
                      <a:pt x="2846611" y="1543646"/>
                      <a:pt x="2833510" y="1536477"/>
                    </a:cubicBezTo>
                    <a:lnTo>
                      <a:pt x="2670406" y="1442634"/>
                    </a:lnTo>
                    <a:cubicBezTo>
                      <a:pt x="2657305" y="1435465"/>
                      <a:pt x="2659270" y="1422432"/>
                      <a:pt x="2674336" y="1413960"/>
                    </a:cubicBezTo>
                    <a:lnTo>
                      <a:pt x="2835476" y="1320769"/>
                    </a:lnTo>
                    <a:cubicBezTo>
                      <a:pt x="2843008" y="1316533"/>
                      <a:pt x="2852506" y="1314089"/>
                      <a:pt x="2861759" y="1313682"/>
                    </a:cubicBezTo>
                    <a:close/>
                    <a:moveTo>
                      <a:pt x="1345384" y="1284883"/>
                    </a:moveTo>
                    <a:cubicBezTo>
                      <a:pt x="1354619" y="1284475"/>
                      <a:pt x="1363609" y="1286107"/>
                      <a:pt x="1370147" y="1290025"/>
                    </a:cubicBezTo>
                    <a:lnTo>
                      <a:pt x="1629710" y="1439549"/>
                    </a:lnTo>
                    <a:lnTo>
                      <a:pt x="1630057" y="1440115"/>
                    </a:lnTo>
                    <a:lnTo>
                      <a:pt x="2501143" y="1942737"/>
                    </a:lnTo>
                    <a:cubicBezTo>
                      <a:pt x="2515518" y="1951237"/>
                      <a:pt x="2515518" y="1964315"/>
                      <a:pt x="2501143" y="1972815"/>
                    </a:cubicBezTo>
                    <a:lnTo>
                      <a:pt x="2305762" y="2085281"/>
                    </a:lnTo>
                    <a:cubicBezTo>
                      <a:pt x="2292040" y="2093781"/>
                      <a:pt x="2269169" y="2093781"/>
                      <a:pt x="2254794" y="2085281"/>
                    </a:cubicBezTo>
                    <a:lnTo>
                      <a:pt x="1262656" y="1512236"/>
                    </a:lnTo>
                    <a:lnTo>
                      <a:pt x="1123661" y="1432367"/>
                    </a:lnTo>
                    <a:cubicBezTo>
                      <a:pt x="1110585" y="1424532"/>
                      <a:pt x="1111893" y="1411473"/>
                      <a:pt x="1126930" y="1402332"/>
                    </a:cubicBezTo>
                    <a:lnTo>
                      <a:pt x="1319150" y="1291983"/>
                    </a:lnTo>
                    <a:cubicBezTo>
                      <a:pt x="1326669" y="1287739"/>
                      <a:pt x="1336149" y="1285291"/>
                      <a:pt x="1345384" y="1284883"/>
                    </a:cubicBezTo>
                    <a:close/>
                    <a:moveTo>
                      <a:pt x="1801807" y="1264307"/>
                    </a:moveTo>
                    <a:cubicBezTo>
                      <a:pt x="1811060" y="1263981"/>
                      <a:pt x="1820067" y="1265610"/>
                      <a:pt x="1826617" y="1269194"/>
                    </a:cubicBezTo>
                    <a:lnTo>
                      <a:pt x="1989721" y="1363038"/>
                    </a:lnTo>
                    <a:cubicBezTo>
                      <a:pt x="2002822" y="1370858"/>
                      <a:pt x="2000857" y="1383240"/>
                      <a:pt x="1985791" y="1392364"/>
                    </a:cubicBezTo>
                    <a:lnTo>
                      <a:pt x="1824651" y="1484904"/>
                    </a:lnTo>
                    <a:cubicBezTo>
                      <a:pt x="1808930" y="1494027"/>
                      <a:pt x="1786659" y="1494679"/>
                      <a:pt x="1773558" y="1487510"/>
                    </a:cubicBezTo>
                    <a:lnTo>
                      <a:pt x="1610454" y="1393667"/>
                    </a:lnTo>
                    <a:cubicBezTo>
                      <a:pt x="1597353" y="1386499"/>
                      <a:pt x="1599318" y="1372813"/>
                      <a:pt x="1614384" y="1364341"/>
                    </a:cubicBezTo>
                    <a:lnTo>
                      <a:pt x="1775524" y="1271149"/>
                    </a:lnTo>
                    <a:cubicBezTo>
                      <a:pt x="1783057" y="1266913"/>
                      <a:pt x="1792555" y="1264632"/>
                      <a:pt x="1801807" y="1264307"/>
                    </a:cubicBezTo>
                    <a:close/>
                    <a:moveTo>
                      <a:pt x="3229315" y="1244546"/>
                    </a:moveTo>
                    <a:cubicBezTo>
                      <a:pt x="3238517" y="1244140"/>
                      <a:pt x="3247474" y="1245765"/>
                      <a:pt x="3253988" y="1249664"/>
                    </a:cubicBezTo>
                    <a:lnTo>
                      <a:pt x="3415546" y="1343245"/>
                    </a:lnTo>
                    <a:cubicBezTo>
                      <a:pt x="3428575" y="1350394"/>
                      <a:pt x="3427272" y="1363391"/>
                      <a:pt x="3412289" y="1371840"/>
                    </a:cubicBezTo>
                    <a:lnTo>
                      <a:pt x="3252034" y="1464771"/>
                    </a:lnTo>
                    <a:cubicBezTo>
                      <a:pt x="3236399" y="1473220"/>
                      <a:pt x="3214250" y="1474519"/>
                      <a:pt x="3201222" y="1466721"/>
                    </a:cubicBezTo>
                    <a:lnTo>
                      <a:pt x="3039013" y="1373139"/>
                    </a:lnTo>
                    <a:cubicBezTo>
                      <a:pt x="3025984" y="1365991"/>
                      <a:pt x="3027938" y="1352993"/>
                      <a:pt x="3042921" y="1343895"/>
                    </a:cubicBezTo>
                    <a:lnTo>
                      <a:pt x="3203176" y="1251613"/>
                    </a:lnTo>
                    <a:cubicBezTo>
                      <a:pt x="3210668" y="1247389"/>
                      <a:pt x="3220114" y="1244952"/>
                      <a:pt x="3229315" y="1244546"/>
                    </a:cubicBezTo>
                    <a:close/>
                    <a:moveTo>
                      <a:pt x="2172000" y="1195587"/>
                    </a:moveTo>
                    <a:cubicBezTo>
                      <a:pt x="2181283" y="1195180"/>
                      <a:pt x="2190403" y="1196809"/>
                      <a:pt x="2196917" y="1200719"/>
                    </a:cubicBezTo>
                    <a:lnTo>
                      <a:pt x="2358475" y="1293911"/>
                    </a:lnTo>
                    <a:cubicBezTo>
                      <a:pt x="2371504" y="1301079"/>
                      <a:pt x="2370201" y="1314765"/>
                      <a:pt x="2355218" y="1323237"/>
                    </a:cubicBezTo>
                    <a:lnTo>
                      <a:pt x="2194312" y="1415777"/>
                    </a:lnTo>
                    <a:cubicBezTo>
                      <a:pt x="2179328" y="1424900"/>
                      <a:pt x="2156528" y="1425552"/>
                      <a:pt x="2143499" y="1418383"/>
                    </a:cubicBezTo>
                    <a:lnTo>
                      <a:pt x="1981942" y="1324540"/>
                    </a:lnTo>
                    <a:cubicBezTo>
                      <a:pt x="1968913" y="1316720"/>
                      <a:pt x="1970216" y="1304338"/>
                      <a:pt x="1985199" y="1295214"/>
                    </a:cubicBezTo>
                    <a:lnTo>
                      <a:pt x="2146105" y="1202674"/>
                    </a:lnTo>
                    <a:cubicBezTo>
                      <a:pt x="2153271" y="1198438"/>
                      <a:pt x="2162717" y="1195994"/>
                      <a:pt x="2172000" y="1195587"/>
                    </a:cubicBezTo>
                    <a:close/>
                    <a:moveTo>
                      <a:pt x="2611174" y="1166459"/>
                    </a:moveTo>
                    <a:cubicBezTo>
                      <a:pt x="2620426" y="1166051"/>
                      <a:pt x="2629433" y="1167681"/>
                      <a:pt x="2635983" y="1171265"/>
                    </a:cubicBezTo>
                    <a:lnTo>
                      <a:pt x="2799087" y="1265108"/>
                    </a:lnTo>
                    <a:cubicBezTo>
                      <a:pt x="2812188" y="1272277"/>
                      <a:pt x="2810223" y="1285962"/>
                      <a:pt x="2795157" y="1293783"/>
                    </a:cubicBezTo>
                    <a:lnTo>
                      <a:pt x="2634018" y="1386974"/>
                    </a:lnTo>
                    <a:cubicBezTo>
                      <a:pt x="2618953" y="1395446"/>
                      <a:pt x="2596026" y="1396750"/>
                      <a:pt x="2582926" y="1388929"/>
                    </a:cubicBezTo>
                    <a:lnTo>
                      <a:pt x="2419822" y="1295738"/>
                    </a:lnTo>
                    <a:cubicBezTo>
                      <a:pt x="2406721" y="1287917"/>
                      <a:pt x="2408686" y="1274884"/>
                      <a:pt x="2423752" y="1266412"/>
                    </a:cubicBezTo>
                    <a:lnTo>
                      <a:pt x="2584891" y="1173872"/>
                    </a:lnTo>
                    <a:cubicBezTo>
                      <a:pt x="2592424" y="1169310"/>
                      <a:pt x="2601922" y="1166866"/>
                      <a:pt x="2611174" y="1166459"/>
                    </a:cubicBezTo>
                    <a:close/>
                    <a:moveTo>
                      <a:pt x="1550099" y="1120373"/>
                    </a:moveTo>
                    <a:cubicBezTo>
                      <a:pt x="1559301" y="1119966"/>
                      <a:pt x="1568258" y="1121595"/>
                      <a:pt x="1574772" y="1125179"/>
                    </a:cubicBezTo>
                    <a:lnTo>
                      <a:pt x="1736981" y="1219023"/>
                    </a:lnTo>
                    <a:cubicBezTo>
                      <a:pt x="1749359" y="1226843"/>
                      <a:pt x="1748056" y="1239877"/>
                      <a:pt x="1733073" y="1248349"/>
                    </a:cubicBezTo>
                    <a:lnTo>
                      <a:pt x="1572818" y="1341540"/>
                    </a:lnTo>
                    <a:cubicBezTo>
                      <a:pt x="1557183" y="1350012"/>
                      <a:pt x="1535034" y="1350664"/>
                      <a:pt x="1522006" y="1343495"/>
                    </a:cubicBezTo>
                    <a:lnTo>
                      <a:pt x="1359797" y="1249652"/>
                    </a:lnTo>
                    <a:cubicBezTo>
                      <a:pt x="1346768" y="1242484"/>
                      <a:pt x="1348071" y="1229450"/>
                      <a:pt x="1363054" y="1220326"/>
                    </a:cubicBezTo>
                    <a:lnTo>
                      <a:pt x="1523960" y="1127786"/>
                    </a:lnTo>
                    <a:cubicBezTo>
                      <a:pt x="1531452" y="1123224"/>
                      <a:pt x="1540898" y="1120780"/>
                      <a:pt x="1550099" y="1120373"/>
                    </a:cubicBezTo>
                    <a:close/>
                    <a:moveTo>
                      <a:pt x="2979853" y="1100131"/>
                    </a:moveTo>
                    <a:cubicBezTo>
                      <a:pt x="2989105" y="1099805"/>
                      <a:pt x="2998112" y="1101435"/>
                      <a:pt x="3004662" y="1105019"/>
                    </a:cubicBezTo>
                    <a:lnTo>
                      <a:pt x="3167766" y="1198862"/>
                    </a:lnTo>
                    <a:cubicBezTo>
                      <a:pt x="3180867" y="1206030"/>
                      <a:pt x="3178902" y="1219064"/>
                      <a:pt x="3163836" y="1228188"/>
                    </a:cubicBezTo>
                    <a:lnTo>
                      <a:pt x="3002697" y="1320727"/>
                    </a:lnTo>
                    <a:cubicBezTo>
                      <a:pt x="2986976" y="1329851"/>
                      <a:pt x="2964705" y="1330503"/>
                      <a:pt x="2951605" y="1322682"/>
                    </a:cubicBezTo>
                    <a:lnTo>
                      <a:pt x="2788501" y="1229491"/>
                    </a:lnTo>
                    <a:cubicBezTo>
                      <a:pt x="2775400" y="1221671"/>
                      <a:pt x="2777365" y="1208637"/>
                      <a:pt x="2792431" y="1199513"/>
                    </a:cubicBezTo>
                    <a:lnTo>
                      <a:pt x="2953570" y="1106974"/>
                    </a:lnTo>
                    <a:cubicBezTo>
                      <a:pt x="2961103" y="1102738"/>
                      <a:pt x="2970600" y="1100457"/>
                      <a:pt x="2979853" y="1100131"/>
                    </a:cubicBezTo>
                    <a:close/>
                    <a:moveTo>
                      <a:pt x="984730" y="1077097"/>
                    </a:moveTo>
                    <a:cubicBezTo>
                      <a:pt x="993791" y="1076770"/>
                      <a:pt x="1002606" y="1078406"/>
                      <a:pt x="1009136" y="1082004"/>
                    </a:cubicBezTo>
                    <a:lnTo>
                      <a:pt x="1269688" y="1231847"/>
                    </a:lnTo>
                    <a:cubicBezTo>
                      <a:pt x="1282748" y="1239699"/>
                      <a:pt x="1280789" y="1252785"/>
                      <a:pt x="1265770" y="1261946"/>
                    </a:cubicBezTo>
                    <a:lnTo>
                      <a:pt x="1073784" y="1372528"/>
                    </a:lnTo>
                    <a:cubicBezTo>
                      <a:pt x="1058765" y="1381035"/>
                      <a:pt x="1036563" y="1382343"/>
                      <a:pt x="1023503" y="1374491"/>
                    </a:cubicBezTo>
                    <a:lnTo>
                      <a:pt x="762951" y="1224649"/>
                    </a:lnTo>
                    <a:cubicBezTo>
                      <a:pt x="750544" y="1216797"/>
                      <a:pt x="751850" y="1203710"/>
                      <a:pt x="766869" y="1195204"/>
                    </a:cubicBezTo>
                    <a:lnTo>
                      <a:pt x="958855" y="1083967"/>
                    </a:lnTo>
                    <a:cubicBezTo>
                      <a:pt x="966365" y="1079714"/>
                      <a:pt x="975670" y="1077424"/>
                      <a:pt x="984730" y="1077097"/>
                    </a:cubicBezTo>
                    <a:close/>
                    <a:moveTo>
                      <a:pt x="1921413" y="1051572"/>
                    </a:moveTo>
                    <a:cubicBezTo>
                      <a:pt x="1930696" y="1051165"/>
                      <a:pt x="1939816" y="1052794"/>
                      <a:pt x="1946330" y="1056704"/>
                    </a:cubicBezTo>
                    <a:lnTo>
                      <a:pt x="2107888" y="1149896"/>
                    </a:lnTo>
                    <a:cubicBezTo>
                      <a:pt x="2120917" y="1157716"/>
                      <a:pt x="2119614" y="1170750"/>
                      <a:pt x="2104631" y="1179222"/>
                    </a:cubicBezTo>
                    <a:lnTo>
                      <a:pt x="1943725" y="1272413"/>
                    </a:lnTo>
                    <a:cubicBezTo>
                      <a:pt x="1928741" y="1280885"/>
                      <a:pt x="1905941" y="1281537"/>
                      <a:pt x="1893564" y="1274368"/>
                    </a:cubicBezTo>
                    <a:lnTo>
                      <a:pt x="1731355" y="1180525"/>
                    </a:lnTo>
                    <a:cubicBezTo>
                      <a:pt x="1718326" y="1173357"/>
                      <a:pt x="1719629" y="1160323"/>
                      <a:pt x="1735263" y="1151199"/>
                    </a:cubicBezTo>
                    <a:lnTo>
                      <a:pt x="1895518" y="1058659"/>
                    </a:lnTo>
                    <a:cubicBezTo>
                      <a:pt x="1902684" y="1054423"/>
                      <a:pt x="1912130" y="1051979"/>
                      <a:pt x="1921413" y="1051572"/>
                    </a:cubicBezTo>
                    <a:close/>
                    <a:moveTo>
                      <a:pt x="2360588" y="1022771"/>
                    </a:moveTo>
                    <a:cubicBezTo>
                      <a:pt x="2369841" y="1022363"/>
                      <a:pt x="2378848" y="1023992"/>
                      <a:pt x="2385398" y="1027903"/>
                    </a:cubicBezTo>
                    <a:lnTo>
                      <a:pt x="2548502" y="1121094"/>
                    </a:lnTo>
                    <a:cubicBezTo>
                      <a:pt x="2561603" y="1128914"/>
                      <a:pt x="2559638" y="1141948"/>
                      <a:pt x="2544572" y="1150420"/>
                    </a:cubicBezTo>
                    <a:lnTo>
                      <a:pt x="2383432" y="1242960"/>
                    </a:lnTo>
                    <a:cubicBezTo>
                      <a:pt x="2368367" y="1252084"/>
                      <a:pt x="2345440" y="1252736"/>
                      <a:pt x="2332339" y="1245567"/>
                    </a:cubicBezTo>
                    <a:lnTo>
                      <a:pt x="2169235" y="1151724"/>
                    </a:lnTo>
                    <a:cubicBezTo>
                      <a:pt x="2156134" y="1143903"/>
                      <a:pt x="2158099" y="1130870"/>
                      <a:pt x="2173165" y="1122398"/>
                    </a:cubicBezTo>
                    <a:lnTo>
                      <a:pt x="2334305" y="1029858"/>
                    </a:lnTo>
                    <a:cubicBezTo>
                      <a:pt x="2341837" y="1025622"/>
                      <a:pt x="2351336" y="1023178"/>
                      <a:pt x="2360588" y="1022771"/>
                    </a:cubicBezTo>
                    <a:close/>
                    <a:moveTo>
                      <a:pt x="1299186" y="973805"/>
                    </a:moveTo>
                    <a:cubicBezTo>
                      <a:pt x="1308225" y="973398"/>
                      <a:pt x="1317020" y="975027"/>
                      <a:pt x="1323534" y="978937"/>
                    </a:cubicBezTo>
                    <a:lnTo>
                      <a:pt x="1485743" y="1072128"/>
                    </a:lnTo>
                    <a:cubicBezTo>
                      <a:pt x="1498772" y="1079949"/>
                      <a:pt x="1497469" y="1092982"/>
                      <a:pt x="1482486" y="1102106"/>
                    </a:cubicBezTo>
                    <a:lnTo>
                      <a:pt x="1322231" y="1194645"/>
                    </a:lnTo>
                    <a:cubicBezTo>
                      <a:pt x="1307248" y="1203117"/>
                      <a:pt x="1283796" y="1203769"/>
                      <a:pt x="1270767" y="1196601"/>
                    </a:cubicBezTo>
                    <a:lnTo>
                      <a:pt x="1109210" y="1102758"/>
                    </a:lnTo>
                    <a:cubicBezTo>
                      <a:pt x="1096181" y="1095589"/>
                      <a:pt x="1097484" y="1082555"/>
                      <a:pt x="1112467" y="1074083"/>
                    </a:cubicBezTo>
                    <a:lnTo>
                      <a:pt x="1273373" y="980892"/>
                    </a:lnTo>
                    <a:cubicBezTo>
                      <a:pt x="1280865" y="976656"/>
                      <a:pt x="1290148" y="974212"/>
                      <a:pt x="1299186" y="973805"/>
                    </a:cubicBezTo>
                    <a:close/>
                    <a:moveTo>
                      <a:pt x="2729265" y="953316"/>
                    </a:moveTo>
                    <a:cubicBezTo>
                      <a:pt x="2738517" y="952908"/>
                      <a:pt x="2747524" y="954538"/>
                      <a:pt x="2754075" y="958122"/>
                    </a:cubicBezTo>
                    <a:lnTo>
                      <a:pt x="2917179" y="1051965"/>
                    </a:lnTo>
                    <a:cubicBezTo>
                      <a:pt x="2930280" y="1059134"/>
                      <a:pt x="2928315" y="1072168"/>
                      <a:pt x="2913249" y="1081291"/>
                    </a:cubicBezTo>
                    <a:lnTo>
                      <a:pt x="2752109" y="1173831"/>
                    </a:lnTo>
                    <a:cubicBezTo>
                      <a:pt x="2736389" y="1182303"/>
                      <a:pt x="2714117" y="1183607"/>
                      <a:pt x="2701016" y="1175786"/>
                    </a:cubicBezTo>
                    <a:lnTo>
                      <a:pt x="2537912" y="1082595"/>
                    </a:lnTo>
                    <a:cubicBezTo>
                      <a:pt x="2524811" y="1075426"/>
                      <a:pt x="2526776" y="1061741"/>
                      <a:pt x="2541842" y="1053269"/>
                    </a:cubicBezTo>
                    <a:lnTo>
                      <a:pt x="2702982" y="960729"/>
                    </a:lnTo>
                    <a:cubicBezTo>
                      <a:pt x="2710514" y="956167"/>
                      <a:pt x="2720012" y="953723"/>
                      <a:pt x="2729265" y="953316"/>
                    </a:cubicBezTo>
                    <a:close/>
                    <a:moveTo>
                      <a:pt x="734156" y="933070"/>
                    </a:moveTo>
                    <a:cubicBezTo>
                      <a:pt x="743217" y="932744"/>
                      <a:pt x="752033" y="934372"/>
                      <a:pt x="758563" y="937951"/>
                    </a:cubicBezTo>
                    <a:lnTo>
                      <a:pt x="921823" y="1031677"/>
                    </a:lnTo>
                    <a:cubicBezTo>
                      <a:pt x="934231" y="1038836"/>
                      <a:pt x="932925" y="1051854"/>
                      <a:pt x="917252" y="1060966"/>
                    </a:cubicBezTo>
                    <a:lnTo>
                      <a:pt x="725911" y="1170963"/>
                    </a:lnTo>
                    <a:cubicBezTo>
                      <a:pt x="710891" y="1179424"/>
                      <a:pt x="688035" y="1180726"/>
                      <a:pt x="674974" y="1173566"/>
                    </a:cubicBezTo>
                    <a:lnTo>
                      <a:pt x="513020" y="1079190"/>
                    </a:lnTo>
                    <a:cubicBezTo>
                      <a:pt x="499959" y="1072031"/>
                      <a:pt x="501265" y="1059013"/>
                      <a:pt x="516285" y="1050552"/>
                    </a:cubicBezTo>
                    <a:lnTo>
                      <a:pt x="708279" y="939904"/>
                    </a:lnTo>
                    <a:cubicBezTo>
                      <a:pt x="715789" y="935673"/>
                      <a:pt x="725095" y="933395"/>
                      <a:pt x="734156" y="933070"/>
                    </a:cubicBezTo>
                    <a:close/>
                    <a:moveTo>
                      <a:pt x="1669886" y="907150"/>
                    </a:moveTo>
                    <a:cubicBezTo>
                      <a:pt x="1679221" y="906824"/>
                      <a:pt x="1688228" y="908453"/>
                      <a:pt x="1694778" y="912037"/>
                    </a:cubicBezTo>
                    <a:lnTo>
                      <a:pt x="1857227" y="1005881"/>
                    </a:lnTo>
                    <a:cubicBezTo>
                      <a:pt x="1870328" y="1013049"/>
                      <a:pt x="1869018" y="1026083"/>
                      <a:pt x="1853952" y="1035207"/>
                    </a:cubicBezTo>
                    <a:lnTo>
                      <a:pt x="1692157" y="1127747"/>
                    </a:lnTo>
                    <a:cubicBezTo>
                      <a:pt x="1677092" y="1136219"/>
                      <a:pt x="1654820" y="1137522"/>
                      <a:pt x="1641719" y="1129702"/>
                    </a:cubicBezTo>
                    <a:lnTo>
                      <a:pt x="1477960" y="1035858"/>
                    </a:lnTo>
                    <a:cubicBezTo>
                      <a:pt x="1464859" y="1028690"/>
                      <a:pt x="1467479" y="1015656"/>
                      <a:pt x="1481890" y="1006532"/>
                    </a:cubicBezTo>
                    <a:lnTo>
                      <a:pt x="1643030" y="913992"/>
                    </a:lnTo>
                    <a:cubicBezTo>
                      <a:pt x="1650890" y="909756"/>
                      <a:pt x="1660552" y="907475"/>
                      <a:pt x="1669886" y="907150"/>
                    </a:cubicBezTo>
                    <a:close/>
                    <a:moveTo>
                      <a:pt x="2110248" y="878748"/>
                    </a:moveTo>
                    <a:cubicBezTo>
                      <a:pt x="2119418" y="878342"/>
                      <a:pt x="2128261" y="879967"/>
                      <a:pt x="2134811" y="883866"/>
                    </a:cubicBezTo>
                    <a:lnTo>
                      <a:pt x="2297915" y="976798"/>
                    </a:lnTo>
                    <a:cubicBezTo>
                      <a:pt x="2311016" y="984596"/>
                      <a:pt x="2309051" y="997594"/>
                      <a:pt x="2293985" y="1006042"/>
                    </a:cubicBezTo>
                    <a:lnTo>
                      <a:pt x="2132846" y="1098974"/>
                    </a:lnTo>
                    <a:cubicBezTo>
                      <a:pt x="2117780" y="1107423"/>
                      <a:pt x="2094854" y="1108722"/>
                      <a:pt x="2081754" y="1100924"/>
                    </a:cubicBezTo>
                    <a:lnTo>
                      <a:pt x="1918650" y="1007342"/>
                    </a:lnTo>
                    <a:cubicBezTo>
                      <a:pt x="1905549" y="1000193"/>
                      <a:pt x="1907514" y="987196"/>
                      <a:pt x="1922580" y="978098"/>
                    </a:cubicBezTo>
                    <a:lnTo>
                      <a:pt x="2083719" y="885815"/>
                    </a:lnTo>
                    <a:cubicBezTo>
                      <a:pt x="2091579" y="881591"/>
                      <a:pt x="2101078" y="879154"/>
                      <a:pt x="2110248" y="878748"/>
                    </a:cubicBezTo>
                    <a:close/>
                    <a:moveTo>
                      <a:pt x="1048927" y="829465"/>
                    </a:moveTo>
                    <a:cubicBezTo>
                      <a:pt x="1058129" y="829057"/>
                      <a:pt x="1067086" y="830687"/>
                      <a:pt x="1073600" y="834271"/>
                    </a:cubicBezTo>
                    <a:lnTo>
                      <a:pt x="1235158" y="928114"/>
                    </a:lnTo>
                    <a:cubicBezTo>
                      <a:pt x="1248187" y="935282"/>
                      <a:pt x="1246884" y="948968"/>
                      <a:pt x="1231249" y="957440"/>
                    </a:cubicBezTo>
                    <a:lnTo>
                      <a:pt x="1071646" y="1049979"/>
                    </a:lnTo>
                    <a:cubicBezTo>
                      <a:pt x="1056011" y="1058451"/>
                      <a:pt x="1033211" y="1059755"/>
                      <a:pt x="1020182" y="1051934"/>
                    </a:cubicBezTo>
                    <a:lnTo>
                      <a:pt x="858625" y="958743"/>
                    </a:lnTo>
                    <a:cubicBezTo>
                      <a:pt x="845596" y="950923"/>
                      <a:pt x="846899" y="937889"/>
                      <a:pt x="861882" y="929417"/>
                    </a:cubicBezTo>
                    <a:lnTo>
                      <a:pt x="1022788" y="836878"/>
                    </a:lnTo>
                    <a:cubicBezTo>
                      <a:pt x="1030280" y="832316"/>
                      <a:pt x="1039726" y="829872"/>
                      <a:pt x="1048927" y="829465"/>
                    </a:cubicBezTo>
                    <a:close/>
                    <a:moveTo>
                      <a:pt x="2478680" y="809382"/>
                    </a:moveTo>
                    <a:cubicBezTo>
                      <a:pt x="2487932" y="809056"/>
                      <a:pt x="2496939" y="810849"/>
                      <a:pt x="2503489" y="814759"/>
                    </a:cubicBezTo>
                    <a:lnTo>
                      <a:pt x="2666593" y="907950"/>
                    </a:lnTo>
                    <a:cubicBezTo>
                      <a:pt x="2679694" y="915770"/>
                      <a:pt x="2677729" y="928804"/>
                      <a:pt x="2662663" y="937276"/>
                    </a:cubicBezTo>
                    <a:lnTo>
                      <a:pt x="2501524" y="1030468"/>
                    </a:lnTo>
                    <a:cubicBezTo>
                      <a:pt x="2486459" y="1038288"/>
                      <a:pt x="2463532" y="1039592"/>
                      <a:pt x="2450432" y="1031771"/>
                    </a:cubicBezTo>
                    <a:lnTo>
                      <a:pt x="2287328" y="938580"/>
                    </a:lnTo>
                    <a:cubicBezTo>
                      <a:pt x="2274227" y="931411"/>
                      <a:pt x="2276192" y="918377"/>
                      <a:pt x="2290603" y="909254"/>
                    </a:cubicBezTo>
                    <a:lnTo>
                      <a:pt x="2452397" y="816714"/>
                    </a:lnTo>
                    <a:cubicBezTo>
                      <a:pt x="2459930" y="812152"/>
                      <a:pt x="2469428" y="809708"/>
                      <a:pt x="2478680" y="809382"/>
                    </a:cubicBezTo>
                    <a:close/>
                    <a:moveTo>
                      <a:pt x="483897" y="786256"/>
                    </a:moveTo>
                    <a:cubicBezTo>
                      <a:pt x="493121" y="785849"/>
                      <a:pt x="502101" y="787477"/>
                      <a:pt x="508631" y="791056"/>
                    </a:cubicBezTo>
                    <a:lnTo>
                      <a:pt x="670586" y="884782"/>
                    </a:lnTo>
                    <a:cubicBezTo>
                      <a:pt x="683647" y="891942"/>
                      <a:pt x="682341" y="905610"/>
                      <a:pt x="666668" y="914072"/>
                    </a:cubicBezTo>
                    <a:lnTo>
                      <a:pt x="475326" y="1024070"/>
                    </a:lnTo>
                    <a:cubicBezTo>
                      <a:pt x="460306" y="1033182"/>
                      <a:pt x="437450" y="1033833"/>
                      <a:pt x="424389" y="1026673"/>
                    </a:cubicBezTo>
                    <a:lnTo>
                      <a:pt x="262434" y="932947"/>
                    </a:lnTo>
                    <a:cubicBezTo>
                      <a:pt x="249373" y="925137"/>
                      <a:pt x="250679" y="912119"/>
                      <a:pt x="265699" y="903658"/>
                    </a:cubicBezTo>
                    <a:lnTo>
                      <a:pt x="457694" y="793660"/>
                    </a:lnTo>
                    <a:cubicBezTo>
                      <a:pt x="465204" y="789104"/>
                      <a:pt x="474673" y="786663"/>
                      <a:pt x="483897" y="786256"/>
                    </a:cubicBezTo>
                    <a:close/>
                    <a:moveTo>
                      <a:pt x="1419301" y="760256"/>
                    </a:moveTo>
                    <a:cubicBezTo>
                      <a:pt x="1428636" y="759930"/>
                      <a:pt x="1437642" y="761559"/>
                      <a:pt x="1444192" y="765143"/>
                    </a:cubicBezTo>
                    <a:lnTo>
                      <a:pt x="1606641" y="858986"/>
                    </a:lnTo>
                    <a:cubicBezTo>
                      <a:pt x="1619742" y="866807"/>
                      <a:pt x="1617777" y="879189"/>
                      <a:pt x="1603366" y="888312"/>
                    </a:cubicBezTo>
                    <a:lnTo>
                      <a:pt x="1441572" y="980852"/>
                    </a:lnTo>
                    <a:cubicBezTo>
                      <a:pt x="1426506" y="989975"/>
                      <a:pt x="1403580" y="990627"/>
                      <a:pt x="1390480" y="982807"/>
                    </a:cubicBezTo>
                    <a:lnTo>
                      <a:pt x="1227376" y="889616"/>
                    </a:lnTo>
                    <a:cubicBezTo>
                      <a:pt x="1214275" y="881795"/>
                      <a:pt x="1216240" y="868762"/>
                      <a:pt x="1231306" y="860290"/>
                    </a:cubicBezTo>
                    <a:lnTo>
                      <a:pt x="1392445" y="767098"/>
                    </a:lnTo>
                    <a:cubicBezTo>
                      <a:pt x="1400306" y="762862"/>
                      <a:pt x="1409967" y="760581"/>
                      <a:pt x="1419301" y="760256"/>
                    </a:cubicBezTo>
                    <a:close/>
                    <a:moveTo>
                      <a:pt x="1852288" y="728654"/>
                    </a:moveTo>
                    <a:cubicBezTo>
                      <a:pt x="1861571" y="728246"/>
                      <a:pt x="1870691" y="729876"/>
                      <a:pt x="1877205" y="733460"/>
                    </a:cubicBezTo>
                    <a:lnTo>
                      <a:pt x="2038763" y="827303"/>
                    </a:lnTo>
                    <a:cubicBezTo>
                      <a:pt x="2051792" y="834472"/>
                      <a:pt x="2050489" y="848157"/>
                      <a:pt x="2035506" y="856629"/>
                    </a:cubicBezTo>
                    <a:lnTo>
                      <a:pt x="1874600" y="949169"/>
                    </a:lnTo>
                    <a:cubicBezTo>
                      <a:pt x="1859616" y="957641"/>
                      <a:pt x="1836816" y="958945"/>
                      <a:pt x="1823787" y="951124"/>
                    </a:cubicBezTo>
                    <a:lnTo>
                      <a:pt x="1662230" y="857933"/>
                    </a:lnTo>
                    <a:cubicBezTo>
                      <a:pt x="1649201" y="850112"/>
                      <a:pt x="1650504" y="837079"/>
                      <a:pt x="1665487" y="828607"/>
                    </a:cubicBezTo>
                    <a:lnTo>
                      <a:pt x="1826393" y="736067"/>
                    </a:lnTo>
                    <a:cubicBezTo>
                      <a:pt x="1833559" y="731505"/>
                      <a:pt x="1843005" y="729061"/>
                      <a:pt x="1852288" y="728654"/>
                    </a:cubicBezTo>
                    <a:close/>
                    <a:moveTo>
                      <a:pt x="2228093" y="665693"/>
                    </a:moveTo>
                    <a:cubicBezTo>
                      <a:pt x="2237346" y="665204"/>
                      <a:pt x="2246353" y="666834"/>
                      <a:pt x="2252903" y="670744"/>
                    </a:cubicBezTo>
                    <a:lnTo>
                      <a:pt x="2416007" y="764587"/>
                    </a:lnTo>
                    <a:cubicBezTo>
                      <a:pt x="2429108" y="771755"/>
                      <a:pt x="2427143" y="784789"/>
                      <a:pt x="2412077" y="793261"/>
                    </a:cubicBezTo>
                    <a:lnTo>
                      <a:pt x="2250937" y="886453"/>
                    </a:lnTo>
                    <a:cubicBezTo>
                      <a:pt x="2235872" y="894925"/>
                      <a:pt x="2212290" y="895577"/>
                      <a:pt x="2199189" y="888408"/>
                    </a:cubicBezTo>
                    <a:lnTo>
                      <a:pt x="2036740" y="794565"/>
                    </a:lnTo>
                    <a:cubicBezTo>
                      <a:pt x="2023639" y="787396"/>
                      <a:pt x="2024949" y="773711"/>
                      <a:pt x="2040015" y="765890"/>
                    </a:cubicBezTo>
                    <a:lnTo>
                      <a:pt x="2201810" y="673350"/>
                    </a:lnTo>
                    <a:cubicBezTo>
                      <a:pt x="2209343" y="668789"/>
                      <a:pt x="2218841" y="666182"/>
                      <a:pt x="2228093" y="665693"/>
                    </a:cubicBezTo>
                    <a:close/>
                    <a:moveTo>
                      <a:pt x="230430" y="642589"/>
                    </a:moveTo>
                    <a:cubicBezTo>
                      <a:pt x="239654" y="642178"/>
                      <a:pt x="248634" y="643820"/>
                      <a:pt x="255164" y="647760"/>
                    </a:cubicBezTo>
                    <a:lnTo>
                      <a:pt x="417119" y="741661"/>
                    </a:lnTo>
                    <a:cubicBezTo>
                      <a:pt x="430180" y="749540"/>
                      <a:pt x="428874" y="762673"/>
                      <a:pt x="413854" y="771210"/>
                    </a:cubicBezTo>
                    <a:lnTo>
                      <a:pt x="221859" y="882184"/>
                    </a:lnTo>
                    <a:cubicBezTo>
                      <a:pt x="206839" y="891377"/>
                      <a:pt x="183983" y="892690"/>
                      <a:pt x="170922" y="884810"/>
                    </a:cubicBezTo>
                    <a:lnTo>
                      <a:pt x="8967" y="790253"/>
                    </a:lnTo>
                    <a:cubicBezTo>
                      <a:pt x="-4094" y="783030"/>
                      <a:pt x="-2788" y="769897"/>
                      <a:pt x="12232" y="760703"/>
                    </a:cubicBezTo>
                    <a:lnTo>
                      <a:pt x="204227" y="649730"/>
                    </a:lnTo>
                    <a:cubicBezTo>
                      <a:pt x="211737" y="645462"/>
                      <a:pt x="221206" y="642999"/>
                      <a:pt x="230430" y="642589"/>
                    </a:cubicBezTo>
                    <a:close/>
                    <a:moveTo>
                      <a:pt x="2448135" y="619549"/>
                    </a:moveTo>
                    <a:cubicBezTo>
                      <a:pt x="2457365" y="619138"/>
                      <a:pt x="2466350" y="620781"/>
                      <a:pt x="2472885" y="624723"/>
                    </a:cubicBezTo>
                    <a:lnTo>
                      <a:pt x="2634943" y="718689"/>
                    </a:lnTo>
                    <a:cubicBezTo>
                      <a:pt x="2648013" y="726574"/>
                      <a:pt x="2646706" y="739716"/>
                      <a:pt x="2631676" y="748259"/>
                    </a:cubicBezTo>
                    <a:lnTo>
                      <a:pt x="2578092" y="779143"/>
                    </a:lnTo>
                    <a:cubicBezTo>
                      <a:pt x="2563062" y="788342"/>
                      <a:pt x="2540191" y="788999"/>
                      <a:pt x="2527122" y="781771"/>
                    </a:cubicBezTo>
                    <a:lnTo>
                      <a:pt x="2365063" y="687148"/>
                    </a:lnTo>
                    <a:cubicBezTo>
                      <a:pt x="2351994" y="679263"/>
                      <a:pt x="2353301" y="666121"/>
                      <a:pt x="2368331" y="657579"/>
                    </a:cubicBezTo>
                    <a:lnTo>
                      <a:pt x="2421914" y="626695"/>
                    </a:lnTo>
                    <a:cubicBezTo>
                      <a:pt x="2429429" y="622424"/>
                      <a:pt x="2438904" y="619959"/>
                      <a:pt x="2448135" y="619549"/>
                    </a:cubicBezTo>
                    <a:close/>
                    <a:moveTo>
                      <a:pt x="1165179" y="613440"/>
                    </a:moveTo>
                    <a:cubicBezTo>
                      <a:pt x="1174350" y="613196"/>
                      <a:pt x="1183193" y="614988"/>
                      <a:pt x="1189415" y="618898"/>
                    </a:cubicBezTo>
                    <a:lnTo>
                      <a:pt x="1353174" y="712090"/>
                    </a:lnTo>
                    <a:cubicBezTo>
                      <a:pt x="1366275" y="719910"/>
                      <a:pt x="1364310" y="732944"/>
                      <a:pt x="1349244" y="741416"/>
                    </a:cubicBezTo>
                    <a:lnTo>
                      <a:pt x="1188105" y="833956"/>
                    </a:lnTo>
                    <a:cubicBezTo>
                      <a:pt x="1173040" y="842428"/>
                      <a:pt x="1149458" y="843731"/>
                      <a:pt x="1136358" y="835911"/>
                    </a:cubicBezTo>
                    <a:lnTo>
                      <a:pt x="973909" y="742719"/>
                    </a:lnTo>
                    <a:cubicBezTo>
                      <a:pt x="960808" y="734899"/>
                      <a:pt x="962118" y="721865"/>
                      <a:pt x="977184" y="713393"/>
                    </a:cubicBezTo>
                    <a:lnTo>
                      <a:pt x="1138978" y="620201"/>
                    </a:lnTo>
                    <a:cubicBezTo>
                      <a:pt x="1146511" y="615965"/>
                      <a:pt x="1156009" y="613684"/>
                      <a:pt x="1165179" y="613440"/>
                    </a:cubicBezTo>
                    <a:close/>
                    <a:moveTo>
                      <a:pt x="1593303" y="581677"/>
                    </a:moveTo>
                    <a:cubicBezTo>
                      <a:pt x="1602505" y="581351"/>
                      <a:pt x="1611462" y="582980"/>
                      <a:pt x="1617976" y="586564"/>
                    </a:cubicBezTo>
                    <a:lnTo>
                      <a:pt x="1779534" y="680407"/>
                    </a:lnTo>
                    <a:cubicBezTo>
                      <a:pt x="1792563" y="687576"/>
                      <a:pt x="1791260" y="700610"/>
                      <a:pt x="1776277" y="709733"/>
                    </a:cubicBezTo>
                    <a:lnTo>
                      <a:pt x="1615371" y="802273"/>
                    </a:lnTo>
                    <a:cubicBezTo>
                      <a:pt x="1601039" y="810745"/>
                      <a:pt x="1577587" y="812048"/>
                      <a:pt x="1564558" y="804228"/>
                    </a:cubicBezTo>
                    <a:lnTo>
                      <a:pt x="1403001" y="711037"/>
                    </a:lnTo>
                    <a:cubicBezTo>
                      <a:pt x="1389972" y="703216"/>
                      <a:pt x="1391275" y="690183"/>
                      <a:pt x="1406909" y="681059"/>
                    </a:cubicBezTo>
                    <a:lnTo>
                      <a:pt x="1567164" y="588519"/>
                    </a:lnTo>
                    <a:cubicBezTo>
                      <a:pt x="1574656" y="584283"/>
                      <a:pt x="1584102" y="582002"/>
                      <a:pt x="1593303" y="581677"/>
                    </a:cubicBezTo>
                    <a:close/>
                    <a:moveTo>
                      <a:pt x="1977507" y="518473"/>
                    </a:moveTo>
                    <a:cubicBezTo>
                      <a:pt x="1986759" y="518147"/>
                      <a:pt x="1995766" y="519939"/>
                      <a:pt x="2002316" y="523849"/>
                    </a:cubicBezTo>
                    <a:lnTo>
                      <a:pt x="2165420" y="617041"/>
                    </a:lnTo>
                    <a:cubicBezTo>
                      <a:pt x="2178521" y="624861"/>
                      <a:pt x="2176556" y="637895"/>
                      <a:pt x="2161490" y="646367"/>
                    </a:cubicBezTo>
                    <a:lnTo>
                      <a:pt x="2000351" y="738906"/>
                    </a:lnTo>
                    <a:cubicBezTo>
                      <a:pt x="1985285" y="747378"/>
                      <a:pt x="1961704" y="748682"/>
                      <a:pt x="1948604" y="740861"/>
                    </a:cubicBezTo>
                    <a:lnTo>
                      <a:pt x="1786155" y="647670"/>
                    </a:lnTo>
                    <a:cubicBezTo>
                      <a:pt x="1773054" y="639850"/>
                      <a:pt x="1774364" y="626816"/>
                      <a:pt x="1790085" y="618344"/>
                    </a:cubicBezTo>
                    <a:lnTo>
                      <a:pt x="1951224" y="525805"/>
                    </a:lnTo>
                    <a:cubicBezTo>
                      <a:pt x="1958757" y="521243"/>
                      <a:pt x="1968255" y="518799"/>
                      <a:pt x="1977507" y="518473"/>
                    </a:cubicBezTo>
                    <a:close/>
                    <a:moveTo>
                      <a:pt x="479062" y="501106"/>
                    </a:moveTo>
                    <a:cubicBezTo>
                      <a:pt x="488283" y="500699"/>
                      <a:pt x="497260" y="502327"/>
                      <a:pt x="503788" y="505908"/>
                    </a:cubicBezTo>
                    <a:lnTo>
                      <a:pt x="981662" y="781332"/>
                    </a:lnTo>
                    <a:cubicBezTo>
                      <a:pt x="994719" y="789146"/>
                      <a:pt x="992761" y="802168"/>
                      <a:pt x="977746" y="810633"/>
                    </a:cubicBezTo>
                    <a:lnTo>
                      <a:pt x="817148" y="903092"/>
                    </a:lnTo>
                    <a:cubicBezTo>
                      <a:pt x="802133" y="912208"/>
                      <a:pt x="779284" y="912859"/>
                      <a:pt x="766227" y="905045"/>
                    </a:cubicBezTo>
                    <a:lnTo>
                      <a:pt x="288353" y="629621"/>
                    </a:lnTo>
                    <a:cubicBezTo>
                      <a:pt x="275296" y="622459"/>
                      <a:pt x="276602" y="609436"/>
                      <a:pt x="291617" y="600972"/>
                    </a:cubicBezTo>
                    <a:lnTo>
                      <a:pt x="452867" y="508513"/>
                    </a:lnTo>
                    <a:cubicBezTo>
                      <a:pt x="460375" y="503955"/>
                      <a:pt x="469841" y="501513"/>
                      <a:pt x="479062" y="501106"/>
                    </a:cubicBezTo>
                    <a:close/>
                    <a:moveTo>
                      <a:pt x="2200462" y="475534"/>
                    </a:moveTo>
                    <a:cubicBezTo>
                      <a:pt x="2209590" y="475123"/>
                      <a:pt x="2218393" y="476766"/>
                      <a:pt x="2224913" y="480708"/>
                    </a:cubicBezTo>
                    <a:lnTo>
                      <a:pt x="2387267" y="574674"/>
                    </a:lnTo>
                    <a:cubicBezTo>
                      <a:pt x="2400308" y="582559"/>
                      <a:pt x="2398352" y="595701"/>
                      <a:pt x="2383355" y="604901"/>
                    </a:cubicBezTo>
                    <a:lnTo>
                      <a:pt x="2330541" y="635785"/>
                    </a:lnTo>
                    <a:cubicBezTo>
                      <a:pt x="2315545" y="644327"/>
                      <a:pt x="2292724" y="644984"/>
                      <a:pt x="2279683" y="637756"/>
                    </a:cubicBezTo>
                    <a:lnTo>
                      <a:pt x="2117329" y="543133"/>
                    </a:lnTo>
                    <a:cubicBezTo>
                      <a:pt x="2104288" y="535248"/>
                      <a:pt x="2106244" y="522106"/>
                      <a:pt x="2121241" y="513564"/>
                    </a:cubicBezTo>
                    <a:lnTo>
                      <a:pt x="2174055" y="482680"/>
                    </a:lnTo>
                    <a:cubicBezTo>
                      <a:pt x="2181879" y="478409"/>
                      <a:pt x="2191333" y="475944"/>
                      <a:pt x="2200462" y="475534"/>
                    </a:cubicBezTo>
                    <a:close/>
                    <a:moveTo>
                      <a:pt x="1338406" y="432300"/>
                    </a:moveTo>
                    <a:cubicBezTo>
                      <a:pt x="1347823" y="431894"/>
                      <a:pt x="1356993" y="433519"/>
                      <a:pt x="1363543" y="437418"/>
                    </a:cubicBezTo>
                    <a:lnTo>
                      <a:pt x="1525992" y="531000"/>
                    </a:lnTo>
                    <a:cubicBezTo>
                      <a:pt x="1539093" y="538148"/>
                      <a:pt x="1537783" y="551146"/>
                      <a:pt x="1522062" y="560244"/>
                    </a:cubicBezTo>
                    <a:lnTo>
                      <a:pt x="1360923" y="652526"/>
                    </a:lnTo>
                    <a:cubicBezTo>
                      <a:pt x="1345858" y="660974"/>
                      <a:pt x="1322931" y="662274"/>
                      <a:pt x="1309831" y="654475"/>
                    </a:cubicBezTo>
                    <a:lnTo>
                      <a:pt x="1146727" y="560894"/>
                    </a:lnTo>
                    <a:cubicBezTo>
                      <a:pt x="1133626" y="553745"/>
                      <a:pt x="1135591" y="540748"/>
                      <a:pt x="1150657" y="531650"/>
                    </a:cubicBezTo>
                    <a:lnTo>
                      <a:pt x="1311796" y="439368"/>
                    </a:lnTo>
                    <a:cubicBezTo>
                      <a:pt x="1319329" y="435144"/>
                      <a:pt x="1328990" y="432707"/>
                      <a:pt x="1338406" y="432300"/>
                    </a:cubicBezTo>
                    <a:close/>
                    <a:moveTo>
                      <a:pt x="1725798" y="374703"/>
                    </a:moveTo>
                    <a:cubicBezTo>
                      <a:pt x="1735000" y="374295"/>
                      <a:pt x="1743957" y="375924"/>
                      <a:pt x="1750471" y="379834"/>
                    </a:cubicBezTo>
                    <a:lnTo>
                      <a:pt x="1912029" y="473026"/>
                    </a:lnTo>
                    <a:cubicBezTo>
                      <a:pt x="1925058" y="480846"/>
                      <a:pt x="1923755" y="493880"/>
                      <a:pt x="1908772" y="502352"/>
                    </a:cubicBezTo>
                    <a:lnTo>
                      <a:pt x="1747866" y="594891"/>
                    </a:lnTo>
                    <a:cubicBezTo>
                      <a:pt x="1732882" y="604015"/>
                      <a:pt x="1710733" y="604667"/>
                      <a:pt x="1697705" y="597498"/>
                    </a:cubicBezTo>
                    <a:lnTo>
                      <a:pt x="1535496" y="503655"/>
                    </a:lnTo>
                    <a:cubicBezTo>
                      <a:pt x="1522467" y="496486"/>
                      <a:pt x="1523770" y="482801"/>
                      <a:pt x="1539404" y="474329"/>
                    </a:cubicBezTo>
                    <a:lnTo>
                      <a:pt x="1699659" y="381790"/>
                    </a:lnTo>
                    <a:cubicBezTo>
                      <a:pt x="1707151" y="377554"/>
                      <a:pt x="1716597" y="375110"/>
                      <a:pt x="1725798" y="374703"/>
                    </a:cubicBezTo>
                    <a:close/>
                    <a:moveTo>
                      <a:pt x="721756" y="359901"/>
                    </a:moveTo>
                    <a:cubicBezTo>
                      <a:pt x="730832" y="359574"/>
                      <a:pt x="739664" y="361210"/>
                      <a:pt x="746205" y="364807"/>
                    </a:cubicBezTo>
                    <a:lnTo>
                      <a:pt x="1096846" y="566929"/>
                    </a:lnTo>
                    <a:cubicBezTo>
                      <a:pt x="1109930" y="574778"/>
                      <a:pt x="1108621" y="587861"/>
                      <a:pt x="1093575" y="596364"/>
                    </a:cubicBezTo>
                    <a:lnTo>
                      <a:pt x="931993" y="689903"/>
                    </a:lnTo>
                    <a:cubicBezTo>
                      <a:pt x="916946" y="698406"/>
                      <a:pt x="894050" y="699715"/>
                      <a:pt x="880967" y="691865"/>
                    </a:cubicBezTo>
                    <a:lnTo>
                      <a:pt x="530326" y="489743"/>
                    </a:lnTo>
                    <a:cubicBezTo>
                      <a:pt x="517242" y="481894"/>
                      <a:pt x="519205" y="468812"/>
                      <a:pt x="534251" y="460308"/>
                    </a:cubicBezTo>
                    <a:lnTo>
                      <a:pt x="695833" y="366769"/>
                    </a:lnTo>
                    <a:cubicBezTo>
                      <a:pt x="703357" y="362518"/>
                      <a:pt x="712679" y="360228"/>
                      <a:pt x="721756" y="359901"/>
                    </a:cubicBezTo>
                    <a:close/>
                    <a:moveTo>
                      <a:pt x="1952723" y="333989"/>
                    </a:moveTo>
                    <a:cubicBezTo>
                      <a:pt x="1961953" y="333660"/>
                      <a:pt x="1970938" y="335303"/>
                      <a:pt x="1977473" y="338917"/>
                    </a:cubicBezTo>
                    <a:lnTo>
                      <a:pt x="2139531" y="433540"/>
                    </a:lnTo>
                    <a:cubicBezTo>
                      <a:pt x="2152601" y="441425"/>
                      <a:pt x="2151294" y="454567"/>
                      <a:pt x="2136264" y="463110"/>
                    </a:cubicBezTo>
                    <a:lnTo>
                      <a:pt x="2082680" y="493994"/>
                    </a:lnTo>
                    <a:cubicBezTo>
                      <a:pt x="2067650" y="503193"/>
                      <a:pt x="2045433" y="503850"/>
                      <a:pt x="2032363" y="495965"/>
                    </a:cubicBezTo>
                    <a:lnTo>
                      <a:pt x="1869651" y="401999"/>
                    </a:lnTo>
                    <a:cubicBezTo>
                      <a:pt x="1856582" y="394114"/>
                      <a:pt x="1857889" y="380972"/>
                      <a:pt x="1873572" y="371773"/>
                    </a:cubicBezTo>
                    <a:lnTo>
                      <a:pt x="1926502" y="340888"/>
                    </a:lnTo>
                    <a:cubicBezTo>
                      <a:pt x="1934017" y="336617"/>
                      <a:pt x="1943492" y="334317"/>
                      <a:pt x="1952723" y="333989"/>
                    </a:cubicBezTo>
                    <a:close/>
                    <a:moveTo>
                      <a:pt x="1477766" y="230280"/>
                    </a:moveTo>
                    <a:cubicBezTo>
                      <a:pt x="1486805" y="229954"/>
                      <a:pt x="1495600" y="231583"/>
                      <a:pt x="1502114" y="235167"/>
                    </a:cubicBezTo>
                    <a:lnTo>
                      <a:pt x="1664323" y="329010"/>
                    </a:lnTo>
                    <a:cubicBezTo>
                      <a:pt x="1677352" y="336179"/>
                      <a:pt x="1676049" y="349213"/>
                      <a:pt x="1661066" y="357684"/>
                    </a:cubicBezTo>
                    <a:lnTo>
                      <a:pt x="1500160" y="450876"/>
                    </a:lnTo>
                    <a:cubicBezTo>
                      <a:pt x="1485176" y="459348"/>
                      <a:pt x="1462376" y="460652"/>
                      <a:pt x="1449347" y="452831"/>
                    </a:cubicBezTo>
                    <a:lnTo>
                      <a:pt x="1287790" y="359640"/>
                    </a:lnTo>
                    <a:cubicBezTo>
                      <a:pt x="1274761" y="351819"/>
                      <a:pt x="1276064" y="338786"/>
                      <a:pt x="1291047" y="329662"/>
                    </a:cubicBezTo>
                    <a:lnTo>
                      <a:pt x="1451953" y="237122"/>
                    </a:lnTo>
                    <a:cubicBezTo>
                      <a:pt x="1459445" y="232886"/>
                      <a:pt x="1468728" y="230605"/>
                      <a:pt x="1477766" y="230280"/>
                    </a:cubicBezTo>
                    <a:close/>
                    <a:moveTo>
                      <a:pt x="966188" y="218838"/>
                    </a:moveTo>
                    <a:cubicBezTo>
                      <a:pt x="975426" y="218432"/>
                      <a:pt x="984418" y="220058"/>
                      <a:pt x="990957" y="223635"/>
                    </a:cubicBezTo>
                    <a:lnTo>
                      <a:pt x="1275432" y="386882"/>
                    </a:lnTo>
                    <a:cubicBezTo>
                      <a:pt x="1288511" y="394687"/>
                      <a:pt x="1286549" y="407695"/>
                      <a:pt x="1271508" y="416150"/>
                    </a:cubicBezTo>
                    <a:lnTo>
                      <a:pt x="1110632" y="508505"/>
                    </a:lnTo>
                    <a:cubicBezTo>
                      <a:pt x="1095591" y="517610"/>
                      <a:pt x="1072702" y="518261"/>
                      <a:pt x="1059623" y="511107"/>
                    </a:cubicBezTo>
                    <a:lnTo>
                      <a:pt x="775148" y="347859"/>
                    </a:lnTo>
                    <a:cubicBezTo>
                      <a:pt x="762069" y="340054"/>
                      <a:pt x="764031" y="327697"/>
                      <a:pt x="779072" y="318591"/>
                    </a:cubicBezTo>
                    <a:lnTo>
                      <a:pt x="939948" y="226236"/>
                    </a:lnTo>
                    <a:cubicBezTo>
                      <a:pt x="947469" y="221684"/>
                      <a:pt x="956951" y="219245"/>
                      <a:pt x="966188" y="218838"/>
                    </a:cubicBezTo>
                    <a:close/>
                    <a:moveTo>
                      <a:pt x="1702136" y="190384"/>
                    </a:moveTo>
                    <a:cubicBezTo>
                      <a:pt x="1711367" y="189974"/>
                      <a:pt x="1720352" y="191616"/>
                      <a:pt x="1726886" y="195559"/>
                    </a:cubicBezTo>
                    <a:lnTo>
                      <a:pt x="1888943" y="289525"/>
                    </a:lnTo>
                    <a:cubicBezTo>
                      <a:pt x="1902013" y="297410"/>
                      <a:pt x="1900706" y="310552"/>
                      <a:pt x="1885676" y="319094"/>
                    </a:cubicBezTo>
                    <a:lnTo>
                      <a:pt x="1832746" y="349978"/>
                    </a:lnTo>
                    <a:cubicBezTo>
                      <a:pt x="1817716" y="358520"/>
                      <a:pt x="1794845" y="359835"/>
                      <a:pt x="1781776" y="351949"/>
                    </a:cubicBezTo>
                    <a:lnTo>
                      <a:pt x="1619065" y="257984"/>
                    </a:lnTo>
                    <a:cubicBezTo>
                      <a:pt x="1605996" y="250099"/>
                      <a:pt x="1607956" y="236956"/>
                      <a:pt x="1622986" y="228414"/>
                    </a:cubicBezTo>
                    <a:lnTo>
                      <a:pt x="1675916" y="197530"/>
                    </a:lnTo>
                    <a:cubicBezTo>
                      <a:pt x="1683431" y="193259"/>
                      <a:pt x="1692906" y="190795"/>
                      <a:pt x="1702136" y="190384"/>
                    </a:cubicBezTo>
                    <a:close/>
                    <a:moveTo>
                      <a:pt x="1227181" y="86346"/>
                    </a:moveTo>
                    <a:cubicBezTo>
                      <a:pt x="1236545" y="85939"/>
                      <a:pt x="1245665" y="87568"/>
                      <a:pt x="1252179" y="91152"/>
                    </a:cubicBezTo>
                    <a:lnTo>
                      <a:pt x="1413737" y="184995"/>
                    </a:lnTo>
                    <a:cubicBezTo>
                      <a:pt x="1426766" y="192816"/>
                      <a:pt x="1425463" y="205849"/>
                      <a:pt x="1410480" y="214321"/>
                    </a:cubicBezTo>
                    <a:lnTo>
                      <a:pt x="1249574" y="306861"/>
                    </a:lnTo>
                    <a:cubicBezTo>
                      <a:pt x="1234590" y="315984"/>
                      <a:pt x="1211790" y="316636"/>
                      <a:pt x="1199413" y="308816"/>
                    </a:cubicBezTo>
                    <a:lnTo>
                      <a:pt x="1037204" y="215625"/>
                    </a:lnTo>
                    <a:cubicBezTo>
                      <a:pt x="1024175" y="207804"/>
                      <a:pt x="1025478" y="194771"/>
                      <a:pt x="1040461" y="186299"/>
                    </a:cubicBezTo>
                    <a:lnTo>
                      <a:pt x="1200716" y="93759"/>
                    </a:lnTo>
                    <a:cubicBezTo>
                      <a:pt x="1208208" y="89197"/>
                      <a:pt x="1217816" y="86753"/>
                      <a:pt x="1227181" y="86346"/>
                    </a:cubicBezTo>
                    <a:close/>
                    <a:moveTo>
                      <a:pt x="1377022" y="38"/>
                    </a:moveTo>
                    <a:cubicBezTo>
                      <a:pt x="1386313" y="-291"/>
                      <a:pt x="1395279" y="1516"/>
                      <a:pt x="1401799" y="5459"/>
                    </a:cubicBezTo>
                    <a:lnTo>
                      <a:pt x="1563501" y="99425"/>
                    </a:lnTo>
                    <a:cubicBezTo>
                      <a:pt x="1576542" y="107310"/>
                      <a:pt x="1575238" y="120452"/>
                      <a:pt x="1560241" y="129651"/>
                    </a:cubicBezTo>
                    <a:lnTo>
                      <a:pt x="1506775" y="160535"/>
                    </a:lnTo>
                    <a:cubicBezTo>
                      <a:pt x="1491779" y="169078"/>
                      <a:pt x="1469610" y="169735"/>
                      <a:pt x="1456569" y="162507"/>
                    </a:cubicBezTo>
                    <a:lnTo>
                      <a:pt x="1293563" y="67884"/>
                    </a:lnTo>
                    <a:cubicBezTo>
                      <a:pt x="1280522" y="59999"/>
                      <a:pt x="1282478" y="46856"/>
                      <a:pt x="1297475" y="38314"/>
                    </a:cubicBezTo>
                    <a:lnTo>
                      <a:pt x="1350289" y="7430"/>
                    </a:lnTo>
                    <a:cubicBezTo>
                      <a:pt x="1358113" y="2831"/>
                      <a:pt x="1367730" y="366"/>
                      <a:pt x="1377022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4F779C64-1C26-AF45-9C4A-F3617A2D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6671" y="3620542"/>
                <a:ext cx="2516732" cy="3354901"/>
              </a:xfrm>
              <a:custGeom>
                <a:avLst/>
                <a:gdLst>
                  <a:gd name="connsiteX0" fmla="*/ 2108100 w 2516732"/>
                  <a:gd name="connsiteY0" fmla="*/ 3032957 h 3354901"/>
                  <a:gd name="connsiteX1" fmla="*/ 2516732 w 2516732"/>
                  <a:gd name="connsiteY1" fmla="*/ 3267098 h 3354901"/>
                  <a:gd name="connsiteX2" fmla="*/ 2499078 w 2516732"/>
                  <a:gd name="connsiteY2" fmla="*/ 3354901 h 3354901"/>
                  <a:gd name="connsiteX3" fmla="*/ 2091100 w 2516732"/>
                  <a:gd name="connsiteY3" fmla="*/ 3120110 h 3354901"/>
                  <a:gd name="connsiteX4" fmla="*/ 625392 w 2516732"/>
                  <a:gd name="connsiteY4" fmla="*/ 1385424 h 3354901"/>
                  <a:gd name="connsiteX5" fmla="*/ 1569114 w 2516732"/>
                  <a:gd name="connsiteY5" fmla="*/ 1930247 h 3354901"/>
                  <a:gd name="connsiteX6" fmla="*/ 1552122 w 2516732"/>
                  <a:gd name="connsiteY6" fmla="*/ 2018438 h 3354901"/>
                  <a:gd name="connsiteX7" fmla="*/ 607746 w 2516732"/>
                  <a:gd name="connsiteY7" fmla="*/ 1473615 h 3354901"/>
                  <a:gd name="connsiteX8" fmla="*/ 1591898 w 2516732"/>
                  <a:gd name="connsiteY8" fmla="*/ 1112138 h 3354901"/>
                  <a:gd name="connsiteX9" fmla="*/ 1612792 w 2516732"/>
                  <a:gd name="connsiteY9" fmla="*/ 1119506 h 3354901"/>
                  <a:gd name="connsiteX10" fmla="*/ 1639576 w 2516732"/>
                  <a:gd name="connsiteY10" fmla="*/ 1199292 h 3354901"/>
                  <a:gd name="connsiteX11" fmla="*/ 1566410 w 2516732"/>
                  <a:gd name="connsiteY11" fmla="*/ 1222182 h 3354901"/>
                  <a:gd name="connsiteX12" fmla="*/ 1539626 w 2516732"/>
                  <a:gd name="connsiteY12" fmla="*/ 1142395 h 3354901"/>
                  <a:gd name="connsiteX13" fmla="*/ 1591898 w 2516732"/>
                  <a:gd name="connsiteY13" fmla="*/ 1112138 h 3354901"/>
                  <a:gd name="connsiteX14" fmla="*/ 699604 w 2516732"/>
                  <a:gd name="connsiteY14" fmla="*/ 999465 h 3354901"/>
                  <a:gd name="connsiteX15" fmla="*/ 2050124 w 2516732"/>
                  <a:gd name="connsiteY15" fmla="*/ 1780369 h 3354901"/>
                  <a:gd name="connsiteX16" fmla="*/ 2032500 w 2516732"/>
                  <a:gd name="connsiteY16" fmla="*/ 1868662 h 3354901"/>
                  <a:gd name="connsiteX17" fmla="*/ 682633 w 2516732"/>
                  <a:gd name="connsiteY17" fmla="*/ 1087104 h 3354901"/>
                  <a:gd name="connsiteX18" fmla="*/ 17626 w 2516732"/>
                  <a:gd name="connsiteY18" fmla="*/ 610624 h 3354901"/>
                  <a:gd name="connsiteX19" fmla="*/ 425632 w 2516732"/>
                  <a:gd name="connsiteY19" fmla="*/ 845415 h 3354901"/>
                  <a:gd name="connsiteX20" fmla="*/ 408006 w 2516732"/>
                  <a:gd name="connsiteY20" fmla="*/ 932568 h 3354901"/>
                  <a:gd name="connsiteX21" fmla="*/ 0 w 2516732"/>
                  <a:gd name="connsiteY21" fmla="*/ 697777 h 3354901"/>
                  <a:gd name="connsiteX22" fmla="*/ 150147 w 2516732"/>
                  <a:gd name="connsiteY22" fmla="*/ 0 h 3354901"/>
                  <a:gd name="connsiteX23" fmla="*/ 558125 w 2516732"/>
                  <a:gd name="connsiteY23" fmla="*/ 234791 h 3354901"/>
                  <a:gd name="connsiteX24" fmla="*/ 540472 w 2516732"/>
                  <a:gd name="connsiteY24" fmla="*/ 321944 h 3354901"/>
                  <a:gd name="connsiteX25" fmla="*/ 132494 w 2516732"/>
                  <a:gd name="connsiteY25" fmla="*/ 87803 h 335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16732" h="3354901">
                    <a:moveTo>
                      <a:pt x="2108100" y="3032957"/>
                    </a:moveTo>
                    <a:lnTo>
                      <a:pt x="2516732" y="3267098"/>
                    </a:lnTo>
                    <a:lnTo>
                      <a:pt x="2499078" y="3354901"/>
                    </a:lnTo>
                    <a:lnTo>
                      <a:pt x="2091100" y="3120110"/>
                    </a:lnTo>
                    <a:close/>
                    <a:moveTo>
                      <a:pt x="625392" y="1385424"/>
                    </a:moveTo>
                    <a:lnTo>
                      <a:pt x="1569114" y="1930247"/>
                    </a:lnTo>
                    <a:lnTo>
                      <a:pt x="1552122" y="2018438"/>
                    </a:lnTo>
                    <a:lnTo>
                      <a:pt x="607746" y="1473615"/>
                    </a:lnTo>
                    <a:close/>
                    <a:moveTo>
                      <a:pt x="1591898" y="1112138"/>
                    </a:moveTo>
                    <a:cubicBezTo>
                      <a:pt x="1598992" y="1113007"/>
                      <a:pt x="1606096" y="1115418"/>
                      <a:pt x="1612792" y="1119506"/>
                    </a:cubicBezTo>
                    <a:cubicBezTo>
                      <a:pt x="1640882" y="1135202"/>
                      <a:pt x="1652640" y="1171171"/>
                      <a:pt x="1639576" y="1199292"/>
                    </a:cubicBezTo>
                    <a:cubicBezTo>
                      <a:pt x="1626510" y="1228067"/>
                      <a:pt x="1593194" y="1237877"/>
                      <a:pt x="1566410" y="1222182"/>
                    </a:cubicBezTo>
                    <a:cubicBezTo>
                      <a:pt x="1538320" y="1206486"/>
                      <a:pt x="1526560" y="1170517"/>
                      <a:pt x="1539626" y="1142395"/>
                    </a:cubicBezTo>
                    <a:cubicBezTo>
                      <a:pt x="1549426" y="1120814"/>
                      <a:pt x="1570616" y="1109533"/>
                      <a:pt x="1591898" y="1112138"/>
                    </a:cubicBezTo>
                    <a:close/>
                    <a:moveTo>
                      <a:pt x="699604" y="999465"/>
                    </a:moveTo>
                    <a:lnTo>
                      <a:pt x="2050124" y="1780369"/>
                    </a:lnTo>
                    <a:lnTo>
                      <a:pt x="2032500" y="1868662"/>
                    </a:lnTo>
                    <a:lnTo>
                      <a:pt x="682633" y="1087104"/>
                    </a:lnTo>
                    <a:close/>
                    <a:moveTo>
                      <a:pt x="17626" y="610624"/>
                    </a:moveTo>
                    <a:lnTo>
                      <a:pt x="425632" y="845415"/>
                    </a:lnTo>
                    <a:lnTo>
                      <a:pt x="408006" y="932568"/>
                    </a:lnTo>
                    <a:lnTo>
                      <a:pt x="0" y="697777"/>
                    </a:lnTo>
                    <a:close/>
                    <a:moveTo>
                      <a:pt x="150147" y="0"/>
                    </a:moveTo>
                    <a:lnTo>
                      <a:pt x="558125" y="234791"/>
                    </a:lnTo>
                    <a:lnTo>
                      <a:pt x="540472" y="321944"/>
                    </a:lnTo>
                    <a:lnTo>
                      <a:pt x="132494" y="8780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862E61E8-2A2C-104E-ABB1-C7AD07C2A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9563" y="4530460"/>
                <a:ext cx="832667" cy="1148846"/>
              </a:xfrm>
              <a:custGeom>
                <a:avLst/>
                <a:gdLst>
                  <a:gd name="connsiteX0" fmla="*/ 424035 w 832667"/>
                  <a:gd name="connsiteY0" fmla="*/ 826902 h 1148846"/>
                  <a:gd name="connsiteX1" fmla="*/ 832667 w 832667"/>
                  <a:gd name="connsiteY1" fmla="*/ 1061043 h 1148846"/>
                  <a:gd name="connsiteX2" fmla="*/ 815015 w 832667"/>
                  <a:gd name="connsiteY2" fmla="*/ 1148846 h 1148846"/>
                  <a:gd name="connsiteX3" fmla="*/ 407037 w 832667"/>
                  <a:gd name="connsiteY3" fmla="*/ 914055 h 1148846"/>
                  <a:gd name="connsiteX4" fmla="*/ 584705 w 832667"/>
                  <a:gd name="connsiteY4" fmla="*/ 305574 h 1148846"/>
                  <a:gd name="connsiteX5" fmla="*/ 605599 w 832667"/>
                  <a:gd name="connsiteY5" fmla="*/ 312700 h 1148846"/>
                  <a:gd name="connsiteX6" fmla="*/ 632383 w 832667"/>
                  <a:gd name="connsiteY6" fmla="*/ 393531 h 1148846"/>
                  <a:gd name="connsiteX7" fmla="*/ 559219 w 832667"/>
                  <a:gd name="connsiteY7" fmla="*/ 415874 h 1148846"/>
                  <a:gd name="connsiteX8" fmla="*/ 532435 w 832667"/>
                  <a:gd name="connsiteY8" fmla="*/ 335701 h 1148846"/>
                  <a:gd name="connsiteX9" fmla="*/ 584705 w 832667"/>
                  <a:gd name="connsiteY9" fmla="*/ 305574 h 1148846"/>
                  <a:gd name="connsiteX10" fmla="*/ 57334 w 832667"/>
                  <a:gd name="connsiteY10" fmla="*/ 312 h 1148846"/>
                  <a:gd name="connsiteX11" fmla="*/ 78504 w 832667"/>
                  <a:gd name="connsiteY11" fmla="*/ 7312 h 1148846"/>
                  <a:gd name="connsiteX12" fmla="*/ 105287 w 832667"/>
                  <a:gd name="connsiteY12" fmla="*/ 87752 h 1148846"/>
                  <a:gd name="connsiteX13" fmla="*/ 31469 w 832667"/>
                  <a:gd name="connsiteY13" fmla="*/ 109988 h 1148846"/>
                  <a:gd name="connsiteX14" fmla="*/ 5338 w 832667"/>
                  <a:gd name="connsiteY14" fmla="*/ 30201 h 1148846"/>
                  <a:gd name="connsiteX15" fmla="*/ 57334 w 832667"/>
                  <a:gd name="connsiteY15" fmla="*/ 312 h 1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2667" h="1148846">
                    <a:moveTo>
                      <a:pt x="424035" y="826902"/>
                    </a:moveTo>
                    <a:lnTo>
                      <a:pt x="832667" y="1061043"/>
                    </a:lnTo>
                    <a:lnTo>
                      <a:pt x="815015" y="1148846"/>
                    </a:lnTo>
                    <a:lnTo>
                      <a:pt x="407037" y="914055"/>
                    </a:lnTo>
                    <a:close/>
                    <a:moveTo>
                      <a:pt x="584705" y="305574"/>
                    </a:moveTo>
                    <a:cubicBezTo>
                      <a:pt x="591799" y="306416"/>
                      <a:pt x="598903" y="308757"/>
                      <a:pt x="605599" y="312700"/>
                    </a:cubicBezTo>
                    <a:cubicBezTo>
                      <a:pt x="633691" y="329129"/>
                      <a:pt x="645449" y="364616"/>
                      <a:pt x="632383" y="393531"/>
                    </a:cubicBezTo>
                    <a:cubicBezTo>
                      <a:pt x="619319" y="421789"/>
                      <a:pt x="586001" y="431646"/>
                      <a:pt x="559219" y="415874"/>
                    </a:cubicBezTo>
                    <a:cubicBezTo>
                      <a:pt x="531127" y="400102"/>
                      <a:pt x="519369" y="363959"/>
                      <a:pt x="532435" y="335701"/>
                    </a:cubicBezTo>
                    <a:cubicBezTo>
                      <a:pt x="542233" y="314014"/>
                      <a:pt x="563423" y="303048"/>
                      <a:pt x="584705" y="305574"/>
                    </a:cubicBezTo>
                    <a:close/>
                    <a:moveTo>
                      <a:pt x="57334" y="312"/>
                    </a:moveTo>
                    <a:cubicBezTo>
                      <a:pt x="64459" y="1099"/>
                      <a:pt x="71645" y="3388"/>
                      <a:pt x="78504" y="7312"/>
                    </a:cubicBezTo>
                    <a:cubicBezTo>
                      <a:pt x="106594" y="23008"/>
                      <a:pt x="118353" y="58977"/>
                      <a:pt x="105287" y="87752"/>
                    </a:cubicBezTo>
                    <a:cubicBezTo>
                      <a:pt x="92222" y="115873"/>
                      <a:pt x="58906" y="126337"/>
                      <a:pt x="31469" y="109988"/>
                    </a:cubicBezTo>
                    <a:cubicBezTo>
                      <a:pt x="4032" y="94292"/>
                      <a:pt x="-7727" y="58323"/>
                      <a:pt x="5338" y="30201"/>
                    </a:cubicBezTo>
                    <a:cubicBezTo>
                      <a:pt x="15138" y="9111"/>
                      <a:pt x="35960" y="-2048"/>
                      <a:pt x="57334" y="3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7A608766-51A5-6A4A-98A6-D3ED941DB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3080" y="3822162"/>
                <a:ext cx="1393414" cy="1548952"/>
              </a:xfrm>
              <a:custGeom>
                <a:avLst/>
                <a:gdLst>
                  <a:gd name="connsiteX0" fmla="*/ 576441 w 1393414"/>
                  <a:gd name="connsiteY0" fmla="*/ 990825 h 1548952"/>
                  <a:gd name="connsiteX1" fmla="*/ 1393414 w 1393414"/>
                  <a:gd name="connsiteY1" fmla="*/ 1460930 h 1548952"/>
                  <a:gd name="connsiteX2" fmla="*/ 1376407 w 1393414"/>
                  <a:gd name="connsiteY2" fmla="*/ 1548952 h 1548952"/>
                  <a:gd name="connsiteX3" fmla="*/ 558780 w 1393414"/>
                  <a:gd name="connsiteY3" fmla="*/ 1078196 h 1548952"/>
                  <a:gd name="connsiteX4" fmla="*/ 1329791 w 1393414"/>
                  <a:gd name="connsiteY4" fmla="*/ 809420 h 1548952"/>
                  <a:gd name="connsiteX5" fmla="*/ 1350685 w 1393414"/>
                  <a:gd name="connsiteY5" fmla="*/ 816420 h 1548952"/>
                  <a:gd name="connsiteX6" fmla="*/ 1377468 w 1393414"/>
                  <a:gd name="connsiteY6" fmla="*/ 896859 h 1548952"/>
                  <a:gd name="connsiteX7" fmla="*/ 1303650 w 1393414"/>
                  <a:gd name="connsiteY7" fmla="*/ 919748 h 1548952"/>
                  <a:gd name="connsiteX8" fmla="*/ 1277519 w 1393414"/>
                  <a:gd name="connsiteY8" fmla="*/ 839309 h 1548952"/>
                  <a:gd name="connsiteX9" fmla="*/ 1329791 w 1393414"/>
                  <a:gd name="connsiteY9" fmla="*/ 809420 h 1548952"/>
                  <a:gd name="connsiteX10" fmla="*/ 16999 w 1393414"/>
                  <a:gd name="connsiteY10" fmla="*/ 0 h 1548952"/>
                  <a:gd name="connsiteX11" fmla="*/ 425631 w 1393414"/>
                  <a:gd name="connsiteY11" fmla="*/ 234791 h 1548952"/>
                  <a:gd name="connsiteX12" fmla="*/ 408632 w 1393414"/>
                  <a:gd name="connsiteY12" fmla="*/ 321943 h 1548952"/>
                  <a:gd name="connsiteX13" fmla="*/ 0 w 1393414"/>
                  <a:gd name="connsiteY13" fmla="*/ 87803 h 154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414" h="1548952">
                    <a:moveTo>
                      <a:pt x="576441" y="990825"/>
                    </a:moveTo>
                    <a:lnTo>
                      <a:pt x="1393414" y="1460930"/>
                    </a:lnTo>
                    <a:lnTo>
                      <a:pt x="1376407" y="1548952"/>
                    </a:lnTo>
                    <a:lnTo>
                      <a:pt x="558780" y="1078196"/>
                    </a:lnTo>
                    <a:close/>
                    <a:moveTo>
                      <a:pt x="1329791" y="809420"/>
                    </a:moveTo>
                    <a:cubicBezTo>
                      <a:pt x="1336885" y="810207"/>
                      <a:pt x="1343989" y="812496"/>
                      <a:pt x="1350685" y="816420"/>
                    </a:cubicBezTo>
                    <a:cubicBezTo>
                      <a:pt x="1378775" y="832769"/>
                      <a:pt x="1390534" y="868738"/>
                      <a:pt x="1377468" y="896859"/>
                    </a:cubicBezTo>
                    <a:cubicBezTo>
                      <a:pt x="1364403" y="924980"/>
                      <a:pt x="1331087" y="935443"/>
                      <a:pt x="1303650" y="919748"/>
                    </a:cubicBezTo>
                    <a:cubicBezTo>
                      <a:pt x="1276866" y="903398"/>
                      <a:pt x="1264454" y="867430"/>
                      <a:pt x="1277519" y="839309"/>
                    </a:cubicBezTo>
                    <a:cubicBezTo>
                      <a:pt x="1287319" y="818218"/>
                      <a:pt x="1308509" y="807060"/>
                      <a:pt x="1329791" y="809420"/>
                    </a:cubicBezTo>
                    <a:close/>
                    <a:moveTo>
                      <a:pt x="16999" y="0"/>
                    </a:moveTo>
                    <a:lnTo>
                      <a:pt x="425631" y="234791"/>
                    </a:lnTo>
                    <a:lnTo>
                      <a:pt x="408632" y="321943"/>
                    </a:lnTo>
                    <a:lnTo>
                      <a:pt x="0" y="878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7" name="Freeform 131">
                <a:extLst>
                  <a:ext uri="{FF2B5EF4-FFF2-40B4-BE49-F238E27FC236}">
                    <a16:creationId xmlns:a16="http://schemas.microsoft.com/office/drawing/2014/main" id="{0B827DD3-4737-ED4F-AA03-65FC1294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0200" y="7471505"/>
                <a:ext cx="1823231" cy="1051311"/>
              </a:xfrm>
              <a:custGeom>
                <a:avLst/>
                <a:gdLst>
                  <a:gd name="T0" fmla="*/ 1610 w 2790"/>
                  <a:gd name="T1" fmla="*/ 1584 h 1611"/>
                  <a:gd name="T2" fmla="*/ 45 w 2790"/>
                  <a:gd name="T3" fmla="*/ 681 h 1611"/>
                  <a:gd name="T4" fmla="*/ 45 w 2790"/>
                  <a:gd name="T5" fmla="*/ 681 h 1611"/>
                  <a:gd name="T6" fmla="*/ 58 w 2790"/>
                  <a:gd name="T7" fmla="*/ 578 h 1611"/>
                  <a:gd name="T8" fmla="*/ 1002 w 2790"/>
                  <a:gd name="T9" fmla="*/ 33 h 1611"/>
                  <a:gd name="T10" fmla="*/ 1002 w 2790"/>
                  <a:gd name="T11" fmla="*/ 33 h 1611"/>
                  <a:gd name="T12" fmla="*/ 1180 w 2790"/>
                  <a:gd name="T13" fmla="*/ 26 h 1611"/>
                  <a:gd name="T14" fmla="*/ 2744 w 2790"/>
                  <a:gd name="T15" fmla="*/ 929 h 1611"/>
                  <a:gd name="T16" fmla="*/ 2744 w 2790"/>
                  <a:gd name="T17" fmla="*/ 929 h 1611"/>
                  <a:gd name="T18" fmla="*/ 2731 w 2790"/>
                  <a:gd name="T19" fmla="*/ 1032 h 1611"/>
                  <a:gd name="T20" fmla="*/ 1787 w 2790"/>
                  <a:gd name="T21" fmla="*/ 1577 h 1611"/>
                  <a:gd name="T22" fmla="*/ 1787 w 2790"/>
                  <a:gd name="T23" fmla="*/ 1577 h 1611"/>
                  <a:gd name="T24" fmla="*/ 1610 w 2790"/>
                  <a:gd name="T25" fmla="*/ 1584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90" h="1611">
                    <a:moveTo>
                      <a:pt x="1610" y="1584"/>
                    </a:moveTo>
                    <a:lnTo>
                      <a:pt x="45" y="681"/>
                    </a:lnTo>
                    <a:lnTo>
                      <a:pt x="45" y="681"/>
                    </a:lnTo>
                    <a:cubicBezTo>
                      <a:pt x="0" y="655"/>
                      <a:pt x="5" y="609"/>
                      <a:pt x="58" y="578"/>
                    </a:cubicBezTo>
                    <a:lnTo>
                      <a:pt x="1002" y="33"/>
                    </a:lnTo>
                    <a:lnTo>
                      <a:pt x="1002" y="33"/>
                    </a:lnTo>
                    <a:cubicBezTo>
                      <a:pt x="1055" y="3"/>
                      <a:pt x="1134" y="0"/>
                      <a:pt x="1180" y="26"/>
                    </a:cubicBezTo>
                    <a:lnTo>
                      <a:pt x="2744" y="929"/>
                    </a:lnTo>
                    <a:lnTo>
                      <a:pt x="2744" y="929"/>
                    </a:lnTo>
                    <a:cubicBezTo>
                      <a:pt x="2789" y="955"/>
                      <a:pt x="2784" y="1001"/>
                      <a:pt x="2731" y="1032"/>
                    </a:cubicBezTo>
                    <a:lnTo>
                      <a:pt x="1787" y="1577"/>
                    </a:lnTo>
                    <a:lnTo>
                      <a:pt x="1787" y="1577"/>
                    </a:lnTo>
                    <a:cubicBezTo>
                      <a:pt x="1735" y="1607"/>
                      <a:pt x="1655" y="1610"/>
                      <a:pt x="1610" y="158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C9391111-052C-774E-B2A7-D0497EE8A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3466" y="5708760"/>
                <a:ext cx="462758" cy="423858"/>
              </a:xfrm>
              <a:custGeom>
                <a:avLst/>
                <a:gdLst>
                  <a:gd name="connsiteX0" fmla="*/ 123077 w 462758"/>
                  <a:gd name="connsiteY0" fmla="*/ 0 h 423858"/>
                  <a:gd name="connsiteX1" fmla="*/ 442758 w 462758"/>
                  <a:gd name="connsiteY1" fmla="*/ 261178 h 423858"/>
                  <a:gd name="connsiteX2" fmla="*/ 448967 w 462758"/>
                  <a:gd name="connsiteY2" fmla="*/ 263493 h 423858"/>
                  <a:gd name="connsiteX3" fmla="*/ 461609 w 462758"/>
                  <a:gd name="connsiteY3" fmla="*/ 311265 h 423858"/>
                  <a:gd name="connsiteX4" fmla="*/ 374267 w 462758"/>
                  <a:gd name="connsiteY4" fmla="*/ 419141 h 423858"/>
                  <a:gd name="connsiteX5" fmla="*/ 346142 w 462758"/>
                  <a:gd name="connsiteY5" fmla="*/ 423705 h 423858"/>
                  <a:gd name="connsiteX6" fmla="*/ 326291 w 462758"/>
                  <a:gd name="connsiteY6" fmla="*/ 416143 h 423858"/>
                  <a:gd name="connsiteX7" fmla="*/ 325599 w 462758"/>
                  <a:gd name="connsiteY7" fmla="*/ 416992 h 423858"/>
                  <a:gd name="connsiteX8" fmla="*/ 0 w 462758"/>
                  <a:gd name="connsiteY8" fmla="*/ 150326 h 42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758" h="423858">
                    <a:moveTo>
                      <a:pt x="123077" y="0"/>
                    </a:moveTo>
                    <a:lnTo>
                      <a:pt x="442758" y="261178"/>
                    </a:lnTo>
                    <a:lnTo>
                      <a:pt x="448967" y="263493"/>
                    </a:lnTo>
                    <a:cubicBezTo>
                      <a:pt x="460131" y="272620"/>
                      <a:pt x="465221" y="289229"/>
                      <a:pt x="461609" y="311265"/>
                    </a:cubicBezTo>
                    <a:cubicBezTo>
                      <a:pt x="454385" y="354678"/>
                      <a:pt x="415639" y="403355"/>
                      <a:pt x="374267" y="419141"/>
                    </a:cubicBezTo>
                    <a:cubicBezTo>
                      <a:pt x="363924" y="422924"/>
                      <a:pt x="354443" y="424362"/>
                      <a:pt x="346142" y="423705"/>
                    </a:cubicBezTo>
                    <a:lnTo>
                      <a:pt x="326291" y="416143"/>
                    </a:lnTo>
                    <a:lnTo>
                      <a:pt x="325599" y="416992"/>
                    </a:lnTo>
                    <a:lnTo>
                      <a:pt x="0" y="1503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9" name="Freeform 135">
                <a:extLst>
                  <a:ext uri="{FF2B5EF4-FFF2-40B4-BE49-F238E27FC236}">
                    <a16:creationId xmlns:a16="http://schemas.microsoft.com/office/drawing/2014/main" id="{8C8A0D75-B85B-DC4A-A1F6-AF1ECAD5C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8191" y="5751966"/>
                <a:ext cx="233305" cy="241945"/>
              </a:xfrm>
              <a:custGeom>
                <a:avLst/>
                <a:gdLst>
                  <a:gd name="T0" fmla="*/ 189 w 358"/>
                  <a:gd name="T1" fmla="*/ 0 h 369"/>
                  <a:gd name="T2" fmla="*/ 357 w 358"/>
                  <a:gd name="T3" fmla="*/ 138 h 369"/>
                  <a:gd name="T4" fmla="*/ 357 w 358"/>
                  <a:gd name="T5" fmla="*/ 138 h 369"/>
                  <a:gd name="T6" fmla="*/ 169 w 358"/>
                  <a:gd name="T7" fmla="*/ 368 h 369"/>
                  <a:gd name="T8" fmla="*/ 0 w 358"/>
                  <a:gd name="T9" fmla="*/ 230 h 369"/>
                  <a:gd name="T10" fmla="*/ 0 w 358"/>
                  <a:gd name="T11" fmla="*/ 230 h 369"/>
                  <a:gd name="T12" fmla="*/ 189 w 358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369">
                    <a:moveTo>
                      <a:pt x="189" y="0"/>
                    </a:moveTo>
                    <a:lnTo>
                      <a:pt x="357" y="138"/>
                    </a:lnTo>
                    <a:lnTo>
                      <a:pt x="357" y="138"/>
                    </a:lnTo>
                    <a:cubicBezTo>
                      <a:pt x="333" y="230"/>
                      <a:pt x="255" y="325"/>
                      <a:pt x="169" y="368"/>
                    </a:cubicBezTo>
                    <a:lnTo>
                      <a:pt x="0" y="230"/>
                    </a:lnTo>
                    <a:lnTo>
                      <a:pt x="0" y="230"/>
                    </a:lnTo>
                    <a:cubicBezTo>
                      <a:pt x="24" y="139"/>
                      <a:pt x="102" y="43"/>
                      <a:pt x="189" y="0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71BFAA4-0233-1842-AEEC-E2587EE67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9512" y="5435133"/>
                <a:ext cx="554466" cy="529258"/>
              </a:xfrm>
              <a:custGeom>
                <a:avLst/>
                <a:gdLst>
                  <a:gd name="connsiteX0" fmla="*/ 199821 w 554466"/>
                  <a:gd name="connsiteY0" fmla="*/ 0 h 529258"/>
                  <a:gd name="connsiteX1" fmla="*/ 532204 w 554466"/>
                  <a:gd name="connsiteY1" fmla="*/ 272320 h 529258"/>
                  <a:gd name="connsiteX2" fmla="*/ 532079 w 554466"/>
                  <a:gd name="connsiteY2" fmla="*/ 272473 h 529258"/>
                  <a:gd name="connsiteX3" fmla="*/ 551199 w 554466"/>
                  <a:gd name="connsiteY3" fmla="*/ 302892 h 529258"/>
                  <a:gd name="connsiteX4" fmla="*/ 552763 w 554466"/>
                  <a:gd name="connsiteY4" fmla="*/ 348936 h 529258"/>
                  <a:gd name="connsiteX5" fmla="*/ 411436 w 554466"/>
                  <a:gd name="connsiteY5" fmla="*/ 521163 h 529258"/>
                  <a:gd name="connsiteX6" fmla="*/ 365697 w 554466"/>
                  <a:gd name="connsiteY6" fmla="*/ 529063 h 529258"/>
                  <a:gd name="connsiteX7" fmla="*/ 333108 w 554466"/>
                  <a:gd name="connsiteY7" fmla="*/ 516910 h 529258"/>
                  <a:gd name="connsiteX8" fmla="*/ 332383 w 554466"/>
                  <a:gd name="connsiteY8" fmla="*/ 517800 h 529258"/>
                  <a:gd name="connsiteX9" fmla="*/ 0 w 554466"/>
                  <a:gd name="connsiteY9" fmla="*/ 245480 h 52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466" h="529258">
                    <a:moveTo>
                      <a:pt x="199821" y="0"/>
                    </a:moveTo>
                    <a:lnTo>
                      <a:pt x="532204" y="272320"/>
                    </a:lnTo>
                    <a:lnTo>
                      <a:pt x="532079" y="272473"/>
                    </a:lnTo>
                    <a:lnTo>
                      <a:pt x="551199" y="302892"/>
                    </a:lnTo>
                    <a:cubicBezTo>
                      <a:pt x="554849" y="315828"/>
                      <a:pt x="555544" y="331322"/>
                      <a:pt x="552763" y="348936"/>
                    </a:cubicBezTo>
                    <a:cubicBezTo>
                      <a:pt x="540986" y="418088"/>
                      <a:pt x="478174" y="495721"/>
                      <a:pt x="411436" y="521163"/>
                    </a:cubicBezTo>
                    <a:cubicBezTo>
                      <a:pt x="394588" y="527524"/>
                      <a:pt x="379171" y="530011"/>
                      <a:pt x="365697" y="529063"/>
                    </a:cubicBezTo>
                    <a:lnTo>
                      <a:pt x="333108" y="516910"/>
                    </a:lnTo>
                    <a:lnTo>
                      <a:pt x="332383" y="517800"/>
                    </a:lnTo>
                    <a:lnTo>
                      <a:pt x="0" y="2454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1" name="Freeform 137">
                <a:extLst>
                  <a:ext uri="{FF2B5EF4-FFF2-40B4-BE49-F238E27FC236}">
                    <a16:creationId xmlns:a16="http://schemas.microsoft.com/office/drawing/2014/main" id="{61147414-1CBB-864F-B654-5A3FDFF51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7830" y="5406330"/>
                <a:ext cx="264988" cy="305312"/>
              </a:xfrm>
              <a:custGeom>
                <a:avLst/>
                <a:gdLst>
                  <a:gd name="T0" fmla="*/ 170 w 405"/>
                  <a:gd name="T1" fmla="*/ 429 h 469"/>
                  <a:gd name="T2" fmla="*/ 170 w 405"/>
                  <a:gd name="T3" fmla="*/ 429 h 469"/>
                  <a:gd name="T4" fmla="*/ 386 w 405"/>
                  <a:gd name="T5" fmla="*/ 164 h 469"/>
                  <a:gd name="T6" fmla="*/ 386 w 405"/>
                  <a:gd name="T7" fmla="*/ 164 h 469"/>
                  <a:gd name="T8" fmla="*/ 234 w 405"/>
                  <a:gd name="T9" fmla="*/ 39 h 469"/>
                  <a:gd name="T10" fmla="*/ 234 w 405"/>
                  <a:gd name="T11" fmla="*/ 39 h 469"/>
                  <a:gd name="T12" fmla="*/ 17 w 405"/>
                  <a:gd name="T13" fmla="*/ 304 h 469"/>
                  <a:gd name="T14" fmla="*/ 17 w 405"/>
                  <a:gd name="T15" fmla="*/ 304 h 469"/>
                  <a:gd name="T16" fmla="*/ 170 w 405"/>
                  <a:gd name="T17" fmla="*/ 42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5" h="469">
                    <a:moveTo>
                      <a:pt x="170" y="429"/>
                    </a:moveTo>
                    <a:lnTo>
                      <a:pt x="170" y="429"/>
                    </a:lnTo>
                    <a:cubicBezTo>
                      <a:pt x="272" y="390"/>
                      <a:pt x="370" y="271"/>
                      <a:pt x="386" y="164"/>
                    </a:cubicBezTo>
                    <a:lnTo>
                      <a:pt x="386" y="164"/>
                    </a:lnTo>
                    <a:cubicBezTo>
                      <a:pt x="404" y="56"/>
                      <a:pt x="335" y="0"/>
                      <a:pt x="234" y="39"/>
                    </a:cubicBezTo>
                    <a:lnTo>
                      <a:pt x="234" y="39"/>
                    </a:lnTo>
                    <a:cubicBezTo>
                      <a:pt x="132" y="78"/>
                      <a:pt x="35" y="196"/>
                      <a:pt x="17" y="304"/>
                    </a:cubicBezTo>
                    <a:lnTo>
                      <a:pt x="17" y="304"/>
                    </a:lnTo>
                    <a:cubicBezTo>
                      <a:pt x="0" y="412"/>
                      <a:pt x="68" y="468"/>
                      <a:pt x="170" y="429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2" name="Freeform 138">
                <a:extLst>
                  <a:ext uri="{FF2B5EF4-FFF2-40B4-BE49-F238E27FC236}">
                    <a16:creationId xmlns:a16="http://schemas.microsoft.com/office/drawing/2014/main" id="{D8F1A779-29EE-5741-8B16-6B18E9453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5436" y="5472576"/>
                <a:ext cx="149776" cy="172818"/>
              </a:xfrm>
              <a:custGeom>
                <a:avLst/>
                <a:gdLst>
                  <a:gd name="T0" fmla="*/ 96 w 229"/>
                  <a:gd name="T1" fmla="*/ 242 h 265"/>
                  <a:gd name="T2" fmla="*/ 96 w 229"/>
                  <a:gd name="T3" fmla="*/ 242 h 265"/>
                  <a:gd name="T4" fmla="*/ 219 w 229"/>
                  <a:gd name="T5" fmla="*/ 92 h 265"/>
                  <a:gd name="T6" fmla="*/ 219 w 229"/>
                  <a:gd name="T7" fmla="*/ 92 h 265"/>
                  <a:gd name="T8" fmla="*/ 132 w 229"/>
                  <a:gd name="T9" fmla="*/ 22 h 265"/>
                  <a:gd name="T10" fmla="*/ 132 w 229"/>
                  <a:gd name="T11" fmla="*/ 22 h 265"/>
                  <a:gd name="T12" fmla="*/ 10 w 229"/>
                  <a:gd name="T13" fmla="*/ 171 h 265"/>
                  <a:gd name="T14" fmla="*/ 10 w 229"/>
                  <a:gd name="T15" fmla="*/ 171 h 265"/>
                  <a:gd name="T16" fmla="*/ 96 w 229"/>
                  <a:gd name="T17" fmla="*/ 24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65">
                    <a:moveTo>
                      <a:pt x="96" y="242"/>
                    </a:moveTo>
                    <a:lnTo>
                      <a:pt x="96" y="242"/>
                    </a:lnTo>
                    <a:cubicBezTo>
                      <a:pt x="154" y="220"/>
                      <a:pt x="209" y="153"/>
                      <a:pt x="219" y="92"/>
                    </a:cubicBezTo>
                    <a:lnTo>
                      <a:pt x="219" y="92"/>
                    </a:lnTo>
                    <a:cubicBezTo>
                      <a:pt x="228" y="31"/>
                      <a:pt x="189" y="0"/>
                      <a:pt x="132" y="22"/>
                    </a:cubicBezTo>
                    <a:lnTo>
                      <a:pt x="132" y="22"/>
                    </a:lnTo>
                    <a:cubicBezTo>
                      <a:pt x="74" y="43"/>
                      <a:pt x="20" y="111"/>
                      <a:pt x="10" y="171"/>
                    </a:cubicBezTo>
                    <a:lnTo>
                      <a:pt x="10" y="171"/>
                    </a:lnTo>
                    <a:cubicBezTo>
                      <a:pt x="0" y="232"/>
                      <a:pt x="38" y="264"/>
                      <a:pt x="96" y="242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3" name="Freeform 139">
                <a:extLst>
                  <a:ext uri="{FF2B5EF4-FFF2-40B4-BE49-F238E27FC236}">
                    <a16:creationId xmlns:a16="http://schemas.microsoft.com/office/drawing/2014/main" id="{08ECE38B-76BE-6448-8DE7-6F7805114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1983" y="5916143"/>
                <a:ext cx="66248" cy="100811"/>
              </a:xfrm>
              <a:custGeom>
                <a:avLst/>
                <a:gdLst>
                  <a:gd name="T0" fmla="*/ 40 w 100"/>
                  <a:gd name="T1" fmla="*/ 133 h 154"/>
                  <a:gd name="T2" fmla="*/ 40 w 100"/>
                  <a:gd name="T3" fmla="*/ 133 h 154"/>
                  <a:gd name="T4" fmla="*/ 94 w 100"/>
                  <a:gd name="T5" fmla="*/ 112 h 154"/>
                  <a:gd name="T6" fmla="*/ 94 w 100"/>
                  <a:gd name="T7" fmla="*/ 112 h 154"/>
                  <a:gd name="T8" fmla="*/ 59 w 100"/>
                  <a:gd name="T9" fmla="*/ 20 h 154"/>
                  <a:gd name="T10" fmla="*/ 59 w 100"/>
                  <a:gd name="T11" fmla="*/ 20 h 154"/>
                  <a:gd name="T12" fmla="*/ 5 w 100"/>
                  <a:gd name="T13" fmla="*/ 40 h 154"/>
                  <a:gd name="T14" fmla="*/ 5 w 100"/>
                  <a:gd name="T15" fmla="*/ 40 h 154"/>
                  <a:gd name="T16" fmla="*/ 40 w 100"/>
                  <a:gd name="T17" fmla="*/ 13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54">
                    <a:moveTo>
                      <a:pt x="40" y="133"/>
                    </a:moveTo>
                    <a:lnTo>
                      <a:pt x="40" y="133"/>
                    </a:lnTo>
                    <a:cubicBezTo>
                      <a:pt x="65" y="153"/>
                      <a:pt x="89" y="144"/>
                      <a:pt x="94" y="112"/>
                    </a:cubicBezTo>
                    <a:lnTo>
                      <a:pt x="94" y="112"/>
                    </a:lnTo>
                    <a:cubicBezTo>
                      <a:pt x="99" y="81"/>
                      <a:pt x="83" y="40"/>
                      <a:pt x="59" y="20"/>
                    </a:cubicBezTo>
                    <a:lnTo>
                      <a:pt x="59" y="20"/>
                    </a:lnTo>
                    <a:cubicBezTo>
                      <a:pt x="34" y="0"/>
                      <a:pt x="10" y="9"/>
                      <a:pt x="5" y="40"/>
                    </a:cubicBezTo>
                    <a:lnTo>
                      <a:pt x="5" y="40"/>
                    </a:lnTo>
                    <a:cubicBezTo>
                      <a:pt x="0" y="71"/>
                      <a:pt x="16" y="113"/>
                      <a:pt x="40" y="133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CF36143D-DD40-5E4A-A6BC-D23FB899E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0657" y="5108292"/>
                <a:ext cx="4503021" cy="4214597"/>
              </a:xfrm>
              <a:custGeom>
                <a:avLst/>
                <a:gdLst>
                  <a:gd name="connsiteX0" fmla="*/ 3759698 w 4503021"/>
                  <a:gd name="connsiteY0" fmla="*/ 134 h 4214597"/>
                  <a:gd name="connsiteX1" fmla="*/ 4492574 w 4503021"/>
                  <a:gd name="connsiteY1" fmla="*/ 418218 h 4214597"/>
                  <a:gd name="connsiteX2" fmla="*/ 4497801 w 4503021"/>
                  <a:gd name="connsiteY2" fmla="*/ 454797 h 4214597"/>
                  <a:gd name="connsiteX3" fmla="*/ 4461209 w 4503021"/>
                  <a:gd name="connsiteY3" fmla="*/ 460675 h 4214597"/>
                  <a:gd name="connsiteX4" fmla="*/ 3386980 w 4503021"/>
                  <a:gd name="connsiteY4" fmla="*/ 145181 h 4214597"/>
                  <a:gd name="connsiteX5" fmla="*/ 2709380 w 4503021"/>
                  <a:gd name="connsiteY5" fmla="*/ 356164 h 4214597"/>
                  <a:gd name="connsiteX6" fmla="*/ 2086667 w 4503021"/>
                  <a:gd name="connsiteY6" fmla="*/ 3790672 h 4214597"/>
                  <a:gd name="connsiteX7" fmla="*/ 2091241 w 4503021"/>
                  <a:gd name="connsiteY7" fmla="*/ 3860564 h 4214597"/>
                  <a:gd name="connsiteX8" fmla="*/ 1935072 w 4503021"/>
                  <a:gd name="connsiteY8" fmla="*/ 4164954 h 4214597"/>
                  <a:gd name="connsiteX9" fmla="*/ 1761915 w 4503021"/>
                  <a:gd name="connsiteY9" fmla="*/ 4214597 h 4214597"/>
                  <a:gd name="connsiteX10" fmla="*/ 1592025 w 4503021"/>
                  <a:gd name="connsiteY10" fmla="*/ 4166914 h 4214597"/>
                  <a:gd name="connsiteX11" fmla="*/ 1409479 w 4503021"/>
                  <a:gd name="connsiteY11" fmla="*/ 4058355 h 4214597"/>
                  <a:gd name="connsiteX12" fmla="*/ 1406534 w 4503021"/>
                  <a:gd name="connsiteY12" fmla="*/ 4057374 h 4214597"/>
                  <a:gd name="connsiteX13" fmla="*/ 12724 w 4503021"/>
                  <a:gd name="connsiteY13" fmla="*/ 3233411 h 4214597"/>
                  <a:gd name="connsiteX14" fmla="*/ 3580 w 4503021"/>
                  <a:gd name="connsiteY14" fmla="*/ 3197530 h 4214597"/>
                  <a:gd name="connsiteX15" fmla="*/ 39503 w 4503021"/>
                  <a:gd name="connsiteY15" fmla="*/ 3188396 h 4214597"/>
                  <a:gd name="connsiteX16" fmla="*/ 1384756 w 4503021"/>
                  <a:gd name="connsiteY16" fmla="*/ 3984285 h 4214597"/>
                  <a:gd name="connsiteX17" fmla="*/ 1387503 w 4503021"/>
                  <a:gd name="connsiteY17" fmla="*/ 3984672 h 4214597"/>
                  <a:gd name="connsiteX18" fmla="*/ 1618815 w 4503021"/>
                  <a:gd name="connsiteY18" fmla="*/ 4121843 h 4214597"/>
                  <a:gd name="connsiteX19" fmla="*/ 1906975 w 4503021"/>
                  <a:gd name="connsiteY19" fmla="*/ 4120536 h 4214597"/>
                  <a:gd name="connsiteX20" fmla="*/ 2038967 w 4503021"/>
                  <a:gd name="connsiteY20" fmla="*/ 3863830 h 4214597"/>
                  <a:gd name="connsiteX21" fmla="*/ 2034393 w 4503021"/>
                  <a:gd name="connsiteY21" fmla="*/ 3794591 h 4214597"/>
                  <a:gd name="connsiteX22" fmla="*/ 2696311 w 4503021"/>
                  <a:gd name="connsiteY22" fmla="*/ 305215 h 4214597"/>
                  <a:gd name="connsiteX23" fmla="*/ 3369991 w 4503021"/>
                  <a:gd name="connsiteY23" fmla="*/ 96192 h 4214597"/>
                  <a:gd name="connsiteX24" fmla="*/ 3759698 w 4503021"/>
                  <a:gd name="connsiteY24" fmla="*/ 134 h 421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03021" h="4214597">
                    <a:moveTo>
                      <a:pt x="3759698" y="134"/>
                    </a:moveTo>
                    <a:cubicBezTo>
                      <a:pt x="3936499" y="4560"/>
                      <a:pt x="4097252" y="119788"/>
                      <a:pt x="4492574" y="418218"/>
                    </a:cubicBezTo>
                    <a:cubicBezTo>
                      <a:pt x="4504335" y="427362"/>
                      <a:pt x="4506295" y="443692"/>
                      <a:pt x="4497801" y="454797"/>
                    </a:cubicBezTo>
                    <a:cubicBezTo>
                      <a:pt x="4489307" y="466554"/>
                      <a:pt x="4472317" y="469167"/>
                      <a:pt x="4461209" y="460675"/>
                    </a:cubicBezTo>
                    <a:cubicBezTo>
                      <a:pt x="3832615" y="-14199"/>
                      <a:pt x="3824121" y="-10933"/>
                      <a:pt x="3386980" y="145181"/>
                    </a:cubicBezTo>
                    <a:cubicBezTo>
                      <a:pt x="3232119" y="200703"/>
                      <a:pt x="3020409" y="276474"/>
                      <a:pt x="2709380" y="356164"/>
                    </a:cubicBezTo>
                    <a:cubicBezTo>
                      <a:pt x="1857315" y="573678"/>
                      <a:pt x="2006295" y="2666521"/>
                      <a:pt x="2086667" y="3790672"/>
                    </a:cubicBezTo>
                    <a:lnTo>
                      <a:pt x="2091241" y="3860564"/>
                    </a:lnTo>
                    <a:cubicBezTo>
                      <a:pt x="2100389" y="3985325"/>
                      <a:pt x="2041580" y="4099634"/>
                      <a:pt x="1935072" y="4164954"/>
                    </a:cubicBezTo>
                    <a:cubicBezTo>
                      <a:pt x="1880838" y="4198267"/>
                      <a:pt x="1821377" y="4214597"/>
                      <a:pt x="1761915" y="4214597"/>
                    </a:cubicBezTo>
                    <a:cubicBezTo>
                      <a:pt x="1703760" y="4214597"/>
                      <a:pt x="1645605" y="4198920"/>
                      <a:pt x="1592025" y="4166914"/>
                    </a:cubicBezTo>
                    <a:lnTo>
                      <a:pt x="1409479" y="4058355"/>
                    </a:lnTo>
                    <a:lnTo>
                      <a:pt x="1406534" y="4057374"/>
                    </a:lnTo>
                    <a:lnTo>
                      <a:pt x="12724" y="3233411"/>
                    </a:lnTo>
                    <a:cubicBezTo>
                      <a:pt x="315" y="3225582"/>
                      <a:pt x="-3604" y="3209925"/>
                      <a:pt x="3580" y="3197530"/>
                    </a:cubicBezTo>
                    <a:cubicBezTo>
                      <a:pt x="11418" y="3185135"/>
                      <a:pt x="26440" y="3181220"/>
                      <a:pt x="39503" y="3188396"/>
                    </a:cubicBezTo>
                    <a:lnTo>
                      <a:pt x="1384756" y="3984285"/>
                    </a:lnTo>
                    <a:lnTo>
                      <a:pt x="1387503" y="3984672"/>
                    </a:lnTo>
                    <a:lnTo>
                      <a:pt x="1618815" y="4121843"/>
                    </a:lnTo>
                    <a:cubicBezTo>
                      <a:pt x="1709641" y="4176058"/>
                      <a:pt x="1817456" y="4175405"/>
                      <a:pt x="1906975" y="4120536"/>
                    </a:cubicBezTo>
                    <a:cubicBezTo>
                      <a:pt x="1997148" y="4065015"/>
                      <a:pt x="2046808" y="3969648"/>
                      <a:pt x="2038967" y="3863830"/>
                    </a:cubicBezTo>
                    <a:lnTo>
                      <a:pt x="2034393" y="3794591"/>
                    </a:lnTo>
                    <a:cubicBezTo>
                      <a:pt x="1953368" y="2654763"/>
                      <a:pt x="1802427" y="534487"/>
                      <a:pt x="2696311" y="305215"/>
                    </a:cubicBezTo>
                    <a:cubicBezTo>
                      <a:pt x="3004727" y="226831"/>
                      <a:pt x="3215130" y="151060"/>
                      <a:pt x="3369991" y="96192"/>
                    </a:cubicBezTo>
                    <a:cubicBezTo>
                      <a:pt x="3541760" y="34710"/>
                      <a:pt x="3653618" y="-2523"/>
                      <a:pt x="3759698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5" name="Freeform 141">
                <a:extLst>
                  <a:ext uri="{FF2B5EF4-FFF2-40B4-BE49-F238E27FC236}">
                    <a16:creationId xmlns:a16="http://schemas.microsoft.com/office/drawing/2014/main" id="{E97497BA-4CED-164F-A521-CB336A41D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6443" y="8721557"/>
                <a:ext cx="1857796" cy="1071472"/>
              </a:xfrm>
              <a:custGeom>
                <a:avLst/>
                <a:gdLst>
                  <a:gd name="T0" fmla="*/ 2336 w 2843"/>
                  <a:gd name="T1" fmla="*/ 1349 h 1642"/>
                  <a:gd name="T2" fmla="*/ 2336 w 2843"/>
                  <a:gd name="T3" fmla="*/ 1349 h 1642"/>
                  <a:gd name="T4" fmla="*/ 505 w 2843"/>
                  <a:gd name="T5" fmla="*/ 1349 h 1642"/>
                  <a:gd name="T6" fmla="*/ 505 w 2843"/>
                  <a:gd name="T7" fmla="*/ 1349 h 1642"/>
                  <a:gd name="T8" fmla="*/ 505 w 2843"/>
                  <a:gd name="T9" fmla="*/ 292 h 1642"/>
                  <a:gd name="T10" fmla="*/ 505 w 2843"/>
                  <a:gd name="T11" fmla="*/ 292 h 1642"/>
                  <a:gd name="T12" fmla="*/ 2336 w 2843"/>
                  <a:gd name="T13" fmla="*/ 292 h 1642"/>
                  <a:gd name="T14" fmla="*/ 2336 w 2843"/>
                  <a:gd name="T15" fmla="*/ 292 h 1642"/>
                  <a:gd name="T16" fmla="*/ 2336 w 2843"/>
                  <a:gd name="T17" fmla="*/ 1349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3" h="1642">
                    <a:moveTo>
                      <a:pt x="2336" y="1349"/>
                    </a:moveTo>
                    <a:lnTo>
                      <a:pt x="2336" y="1349"/>
                    </a:lnTo>
                    <a:cubicBezTo>
                      <a:pt x="1831" y="1641"/>
                      <a:pt x="1011" y="1641"/>
                      <a:pt x="505" y="1349"/>
                    </a:cubicBezTo>
                    <a:lnTo>
                      <a:pt x="505" y="1349"/>
                    </a:lnTo>
                    <a:cubicBezTo>
                      <a:pt x="0" y="1057"/>
                      <a:pt x="0" y="584"/>
                      <a:pt x="505" y="292"/>
                    </a:cubicBezTo>
                    <a:lnTo>
                      <a:pt x="505" y="292"/>
                    </a:lnTo>
                    <a:cubicBezTo>
                      <a:pt x="1011" y="0"/>
                      <a:pt x="1831" y="0"/>
                      <a:pt x="2336" y="292"/>
                    </a:cubicBezTo>
                    <a:lnTo>
                      <a:pt x="2336" y="292"/>
                    </a:lnTo>
                    <a:cubicBezTo>
                      <a:pt x="2842" y="584"/>
                      <a:pt x="2842" y="1057"/>
                      <a:pt x="2336" y="134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6" name="Freeform 142">
                <a:extLst>
                  <a:ext uri="{FF2B5EF4-FFF2-40B4-BE49-F238E27FC236}">
                    <a16:creationId xmlns:a16="http://schemas.microsoft.com/office/drawing/2014/main" id="{FC224916-86F7-E949-8645-67E8760F1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2866" y="8782044"/>
                <a:ext cx="434925" cy="538616"/>
              </a:xfrm>
              <a:custGeom>
                <a:avLst/>
                <a:gdLst>
                  <a:gd name="T0" fmla="*/ 545 w 664"/>
                  <a:gd name="T1" fmla="*/ 410 h 824"/>
                  <a:gd name="T2" fmla="*/ 545 w 664"/>
                  <a:gd name="T3" fmla="*/ 410 h 824"/>
                  <a:gd name="T4" fmla="*/ 657 w 664"/>
                  <a:gd name="T5" fmla="*/ 610 h 824"/>
                  <a:gd name="T6" fmla="*/ 657 w 664"/>
                  <a:gd name="T7" fmla="*/ 610 h 824"/>
                  <a:gd name="T8" fmla="*/ 641 w 664"/>
                  <a:gd name="T9" fmla="*/ 708 h 824"/>
                  <a:gd name="T10" fmla="*/ 641 w 664"/>
                  <a:gd name="T11" fmla="*/ 708 h 824"/>
                  <a:gd name="T12" fmla="*/ 420 w 664"/>
                  <a:gd name="T13" fmla="*/ 776 h 824"/>
                  <a:gd name="T14" fmla="*/ 420 w 664"/>
                  <a:gd name="T15" fmla="*/ 776 h 824"/>
                  <a:gd name="T16" fmla="*/ 19 w 664"/>
                  <a:gd name="T17" fmla="*/ 309 h 824"/>
                  <a:gd name="T18" fmla="*/ 19 w 664"/>
                  <a:gd name="T19" fmla="*/ 309 h 824"/>
                  <a:gd name="T20" fmla="*/ 545 w 664"/>
                  <a:gd name="T21" fmla="*/ 41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4" h="824">
                    <a:moveTo>
                      <a:pt x="545" y="410"/>
                    </a:moveTo>
                    <a:lnTo>
                      <a:pt x="545" y="410"/>
                    </a:lnTo>
                    <a:cubicBezTo>
                      <a:pt x="618" y="441"/>
                      <a:pt x="663" y="523"/>
                      <a:pt x="657" y="610"/>
                    </a:cubicBezTo>
                    <a:lnTo>
                      <a:pt x="657" y="610"/>
                    </a:lnTo>
                    <a:cubicBezTo>
                      <a:pt x="655" y="652"/>
                      <a:pt x="649" y="690"/>
                      <a:pt x="641" y="708"/>
                    </a:cubicBezTo>
                    <a:lnTo>
                      <a:pt x="641" y="708"/>
                    </a:lnTo>
                    <a:cubicBezTo>
                      <a:pt x="618" y="757"/>
                      <a:pt x="542" y="823"/>
                      <a:pt x="420" y="776"/>
                    </a:cubicBezTo>
                    <a:lnTo>
                      <a:pt x="420" y="776"/>
                    </a:lnTo>
                    <a:cubicBezTo>
                      <a:pt x="299" y="728"/>
                      <a:pt x="29" y="474"/>
                      <a:pt x="19" y="309"/>
                    </a:cubicBezTo>
                    <a:lnTo>
                      <a:pt x="19" y="309"/>
                    </a:lnTo>
                    <a:cubicBezTo>
                      <a:pt x="0" y="0"/>
                      <a:pt x="353" y="329"/>
                      <a:pt x="545" y="41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7" name="Freeform 143">
                <a:extLst>
                  <a:ext uri="{FF2B5EF4-FFF2-40B4-BE49-F238E27FC236}">
                    <a16:creationId xmlns:a16="http://schemas.microsoft.com/office/drawing/2014/main" id="{F71ADC01-2AE6-1D45-B16D-9602534A7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5834" y="9090235"/>
                <a:ext cx="604864" cy="495412"/>
              </a:xfrm>
              <a:custGeom>
                <a:avLst/>
                <a:gdLst>
                  <a:gd name="T0" fmla="*/ 896 w 926"/>
                  <a:gd name="T1" fmla="*/ 446 h 759"/>
                  <a:gd name="T2" fmla="*/ 896 w 926"/>
                  <a:gd name="T3" fmla="*/ 446 h 759"/>
                  <a:gd name="T4" fmla="*/ 911 w 926"/>
                  <a:gd name="T5" fmla="*/ 656 h 759"/>
                  <a:gd name="T6" fmla="*/ 911 w 926"/>
                  <a:gd name="T7" fmla="*/ 656 h 759"/>
                  <a:gd name="T8" fmla="*/ 688 w 926"/>
                  <a:gd name="T9" fmla="*/ 743 h 759"/>
                  <a:gd name="T10" fmla="*/ 688 w 926"/>
                  <a:gd name="T11" fmla="*/ 743 h 759"/>
                  <a:gd name="T12" fmla="*/ 124 w 926"/>
                  <a:gd name="T13" fmla="*/ 367 h 759"/>
                  <a:gd name="T14" fmla="*/ 124 w 926"/>
                  <a:gd name="T15" fmla="*/ 367 h 759"/>
                  <a:gd name="T16" fmla="*/ 817 w 926"/>
                  <a:gd name="T17" fmla="*/ 395 h 759"/>
                  <a:gd name="T18" fmla="*/ 896 w 926"/>
                  <a:gd name="T19" fmla="*/ 446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" h="759">
                    <a:moveTo>
                      <a:pt x="896" y="446"/>
                    </a:moveTo>
                    <a:lnTo>
                      <a:pt x="896" y="446"/>
                    </a:lnTo>
                    <a:cubicBezTo>
                      <a:pt x="896" y="446"/>
                      <a:pt x="925" y="623"/>
                      <a:pt x="911" y="656"/>
                    </a:cubicBezTo>
                    <a:lnTo>
                      <a:pt x="911" y="656"/>
                    </a:lnTo>
                    <a:cubicBezTo>
                      <a:pt x="897" y="689"/>
                      <a:pt x="813" y="758"/>
                      <a:pt x="688" y="743"/>
                    </a:cubicBezTo>
                    <a:lnTo>
                      <a:pt x="688" y="743"/>
                    </a:lnTo>
                    <a:cubicBezTo>
                      <a:pt x="563" y="728"/>
                      <a:pt x="204" y="604"/>
                      <a:pt x="124" y="367"/>
                    </a:cubicBezTo>
                    <a:lnTo>
                      <a:pt x="124" y="367"/>
                    </a:lnTo>
                    <a:cubicBezTo>
                      <a:pt x="0" y="0"/>
                      <a:pt x="817" y="395"/>
                      <a:pt x="817" y="395"/>
                    </a:cubicBezTo>
                    <a:lnTo>
                      <a:pt x="896" y="44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8" name="Freeform 144">
                <a:extLst>
                  <a:ext uri="{FF2B5EF4-FFF2-40B4-BE49-F238E27FC236}">
                    <a16:creationId xmlns:a16="http://schemas.microsoft.com/office/drawing/2014/main" id="{8087D970-46D5-0541-BF2B-252F2E8A3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5710" y="7419660"/>
                <a:ext cx="786322" cy="2050775"/>
              </a:xfrm>
              <a:custGeom>
                <a:avLst/>
                <a:gdLst>
                  <a:gd name="T0" fmla="*/ 28 w 1206"/>
                  <a:gd name="T1" fmla="*/ 164 h 3141"/>
                  <a:gd name="T2" fmla="*/ 0 w 1206"/>
                  <a:gd name="T3" fmla="*/ 2936 h 3141"/>
                  <a:gd name="T4" fmla="*/ 0 w 1206"/>
                  <a:gd name="T5" fmla="*/ 2936 h 3141"/>
                  <a:gd name="T6" fmla="*/ 151 w 1206"/>
                  <a:gd name="T7" fmla="*/ 3128 h 3141"/>
                  <a:gd name="T8" fmla="*/ 151 w 1206"/>
                  <a:gd name="T9" fmla="*/ 3128 h 3141"/>
                  <a:gd name="T10" fmla="*/ 184 w 1206"/>
                  <a:gd name="T11" fmla="*/ 3132 h 3141"/>
                  <a:gd name="T12" fmla="*/ 184 w 1206"/>
                  <a:gd name="T13" fmla="*/ 3132 h 3141"/>
                  <a:gd name="T14" fmla="*/ 349 w 1206"/>
                  <a:gd name="T15" fmla="*/ 3064 h 3141"/>
                  <a:gd name="T16" fmla="*/ 349 w 1206"/>
                  <a:gd name="T17" fmla="*/ 3064 h 3141"/>
                  <a:gd name="T18" fmla="*/ 386 w 1206"/>
                  <a:gd name="T19" fmla="*/ 2953 h 3141"/>
                  <a:gd name="T20" fmla="*/ 422 w 1206"/>
                  <a:gd name="T21" fmla="*/ 1769 h 3141"/>
                  <a:gd name="T22" fmla="*/ 598 w 1206"/>
                  <a:gd name="T23" fmla="*/ 711 h 3141"/>
                  <a:gd name="T24" fmla="*/ 843 w 1206"/>
                  <a:gd name="T25" fmla="*/ 2584 h 3141"/>
                  <a:gd name="T26" fmla="*/ 843 w 1206"/>
                  <a:gd name="T27" fmla="*/ 2584 h 3141"/>
                  <a:gd name="T28" fmla="*/ 910 w 1206"/>
                  <a:gd name="T29" fmla="*/ 2707 h 3141"/>
                  <a:gd name="T30" fmla="*/ 910 w 1206"/>
                  <a:gd name="T31" fmla="*/ 2707 h 3141"/>
                  <a:gd name="T32" fmla="*/ 1021 w 1206"/>
                  <a:gd name="T33" fmla="*/ 2737 h 3141"/>
                  <a:gd name="T34" fmla="*/ 1021 w 1206"/>
                  <a:gd name="T35" fmla="*/ 2737 h 3141"/>
                  <a:gd name="T36" fmla="*/ 1169 w 1206"/>
                  <a:gd name="T37" fmla="*/ 2664 h 3141"/>
                  <a:gd name="T38" fmla="*/ 1169 w 1206"/>
                  <a:gd name="T39" fmla="*/ 2664 h 3141"/>
                  <a:gd name="T40" fmla="*/ 1204 w 1206"/>
                  <a:gd name="T41" fmla="*/ 2564 h 3141"/>
                  <a:gd name="T42" fmla="*/ 1107 w 1206"/>
                  <a:gd name="T43" fmla="*/ 1437 h 3141"/>
                  <a:gd name="T44" fmla="*/ 1072 w 1206"/>
                  <a:gd name="T45" fmla="*/ 0 h 3141"/>
                  <a:gd name="T46" fmla="*/ 28 w 1206"/>
                  <a:gd name="T47" fmla="*/ 164 h 3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6" h="3141">
                    <a:moveTo>
                      <a:pt x="28" y="164"/>
                    </a:moveTo>
                    <a:lnTo>
                      <a:pt x="0" y="2936"/>
                    </a:lnTo>
                    <a:lnTo>
                      <a:pt x="0" y="2936"/>
                    </a:lnTo>
                    <a:cubicBezTo>
                      <a:pt x="3" y="3033"/>
                      <a:pt x="66" y="3114"/>
                      <a:pt x="151" y="3128"/>
                    </a:cubicBezTo>
                    <a:lnTo>
                      <a:pt x="151" y="3128"/>
                    </a:lnTo>
                    <a:cubicBezTo>
                      <a:pt x="161" y="3130"/>
                      <a:pt x="173" y="3132"/>
                      <a:pt x="184" y="3132"/>
                    </a:cubicBezTo>
                    <a:lnTo>
                      <a:pt x="184" y="3132"/>
                    </a:lnTo>
                    <a:cubicBezTo>
                      <a:pt x="271" y="3140"/>
                      <a:pt x="321" y="3103"/>
                      <a:pt x="349" y="3064"/>
                    </a:cubicBezTo>
                    <a:lnTo>
                      <a:pt x="349" y="3064"/>
                    </a:lnTo>
                    <a:cubicBezTo>
                      <a:pt x="372" y="3033"/>
                      <a:pt x="385" y="2993"/>
                      <a:pt x="386" y="2953"/>
                    </a:cubicBezTo>
                    <a:lnTo>
                      <a:pt x="422" y="1769"/>
                    </a:lnTo>
                    <a:lnTo>
                      <a:pt x="598" y="711"/>
                    </a:lnTo>
                    <a:lnTo>
                      <a:pt x="843" y="2584"/>
                    </a:lnTo>
                    <a:lnTo>
                      <a:pt x="843" y="2584"/>
                    </a:lnTo>
                    <a:cubicBezTo>
                      <a:pt x="846" y="2634"/>
                      <a:pt x="871" y="2681"/>
                      <a:pt x="910" y="2707"/>
                    </a:cubicBezTo>
                    <a:lnTo>
                      <a:pt x="910" y="2707"/>
                    </a:lnTo>
                    <a:cubicBezTo>
                      <a:pt x="937" y="2725"/>
                      <a:pt x="973" y="2739"/>
                      <a:pt x="1021" y="2737"/>
                    </a:cubicBezTo>
                    <a:lnTo>
                      <a:pt x="1021" y="2737"/>
                    </a:lnTo>
                    <a:cubicBezTo>
                      <a:pt x="1091" y="2735"/>
                      <a:pt x="1140" y="2698"/>
                      <a:pt x="1169" y="2664"/>
                    </a:cubicBezTo>
                    <a:lnTo>
                      <a:pt x="1169" y="2664"/>
                    </a:lnTo>
                    <a:cubicBezTo>
                      <a:pt x="1193" y="2638"/>
                      <a:pt x="1205" y="2601"/>
                      <a:pt x="1204" y="2564"/>
                    </a:cubicBezTo>
                    <a:lnTo>
                      <a:pt x="1107" y="1437"/>
                    </a:lnTo>
                    <a:lnTo>
                      <a:pt x="1072" y="0"/>
                    </a:lnTo>
                    <a:lnTo>
                      <a:pt x="28" y="164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9" name="Freeform 145">
                <a:extLst>
                  <a:ext uri="{FF2B5EF4-FFF2-40B4-BE49-F238E27FC236}">
                    <a16:creationId xmlns:a16="http://schemas.microsoft.com/office/drawing/2014/main" id="{105B6B5A-A0C2-E54C-86B8-0162B032D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5161" y="5907502"/>
                <a:ext cx="175698" cy="253467"/>
              </a:xfrm>
              <a:custGeom>
                <a:avLst/>
                <a:gdLst>
                  <a:gd name="T0" fmla="*/ 220 w 267"/>
                  <a:gd name="T1" fmla="*/ 0 h 388"/>
                  <a:gd name="T2" fmla="*/ 264 w 267"/>
                  <a:gd name="T3" fmla="*/ 253 h 388"/>
                  <a:gd name="T4" fmla="*/ 264 w 267"/>
                  <a:gd name="T5" fmla="*/ 253 h 388"/>
                  <a:gd name="T6" fmla="*/ 170 w 267"/>
                  <a:gd name="T7" fmla="*/ 362 h 388"/>
                  <a:gd name="T8" fmla="*/ 170 w 267"/>
                  <a:gd name="T9" fmla="*/ 362 h 388"/>
                  <a:gd name="T10" fmla="*/ 44 w 267"/>
                  <a:gd name="T11" fmla="*/ 324 h 388"/>
                  <a:gd name="T12" fmla="*/ 0 w 267"/>
                  <a:gd name="T13" fmla="*/ 40 h 388"/>
                  <a:gd name="T14" fmla="*/ 220 w 267"/>
                  <a:gd name="T15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388">
                    <a:moveTo>
                      <a:pt x="220" y="0"/>
                    </a:moveTo>
                    <a:lnTo>
                      <a:pt x="264" y="253"/>
                    </a:lnTo>
                    <a:lnTo>
                      <a:pt x="264" y="253"/>
                    </a:lnTo>
                    <a:cubicBezTo>
                      <a:pt x="264" y="253"/>
                      <a:pt x="266" y="339"/>
                      <a:pt x="170" y="362"/>
                    </a:cubicBezTo>
                    <a:lnTo>
                      <a:pt x="170" y="362"/>
                    </a:lnTo>
                    <a:cubicBezTo>
                      <a:pt x="74" y="387"/>
                      <a:pt x="44" y="324"/>
                      <a:pt x="44" y="324"/>
                    </a:cubicBezTo>
                    <a:lnTo>
                      <a:pt x="0" y="40"/>
                    </a:lnTo>
                    <a:lnTo>
                      <a:pt x="22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0" name="Freeform 146">
                <a:extLst>
                  <a:ext uri="{FF2B5EF4-FFF2-40B4-BE49-F238E27FC236}">
                    <a16:creationId xmlns:a16="http://schemas.microsoft.com/office/drawing/2014/main" id="{1DB9E8E2-A4DA-EA49-984F-2722ABBB7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6967" y="5461054"/>
                <a:ext cx="567420" cy="567420"/>
              </a:xfrm>
              <a:custGeom>
                <a:avLst/>
                <a:gdLst>
                  <a:gd name="T0" fmla="*/ 176 w 867"/>
                  <a:gd name="T1" fmla="*/ 693 h 867"/>
                  <a:gd name="T2" fmla="*/ 176 w 867"/>
                  <a:gd name="T3" fmla="*/ 693 h 867"/>
                  <a:gd name="T4" fmla="*/ 724 w 867"/>
                  <a:gd name="T5" fmla="*/ 722 h 867"/>
                  <a:gd name="T6" fmla="*/ 724 w 867"/>
                  <a:gd name="T7" fmla="*/ 722 h 867"/>
                  <a:gd name="T8" fmla="*/ 690 w 867"/>
                  <a:gd name="T9" fmla="*/ 173 h 867"/>
                  <a:gd name="T10" fmla="*/ 690 w 867"/>
                  <a:gd name="T11" fmla="*/ 173 h 867"/>
                  <a:gd name="T12" fmla="*/ 142 w 867"/>
                  <a:gd name="T13" fmla="*/ 144 h 867"/>
                  <a:gd name="T14" fmla="*/ 142 w 867"/>
                  <a:gd name="T15" fmla="*/ 144 h 867"/>
                  <a:gd name="T16" fmla="*/ 176 w 867"/>
                  <a:gd name="T17" fmla="*/ 693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7" h="867">
                    <a:moveTo>
                      <a:pt x="176" y="693"/>
                    </a:moveTo>
                    <a:lnTo>
                      <a:pt x="176" y="693"/>
                    </a:lnTo>
                    <a:cubicBezTo>
                      <a:pt x="336" y="853"/>
                      <a:pt x="582" y="866"/>
                      <a:pt x="724" y="722"/>
                    </a:cubicBezTo>
                    <a:lnTo>
                      <a:pt x="724" y="722"/>
                    </a:lnTo>
                    <a:cubicBezTo>
                      <a:pt x="866" y="580"/>
                      <a:pt x="851" y="334"/>
                      <a:pt x="690" y="173"/>
                    </a:cubicBezTo>
                    <a:lnTo>
                      <a:pt x="690" y="173"/>
                    </a:lnTo>
                    <a:cubicBezTo>
                      <a:pt x="530" y="13"/>
                      <a:pt x="284" y="0"/>
                      <a:pt x="142" y="144"/>
                    </a:cubicBezTo>
                    <a:lnTo>
                      <a:pt x="142" y="144"/>
                    </a:lnTo>
                    <a:cubicBezTo>
                      <a:pt x="0" y="287"/>
                      <a:pt x="15" y="533"/>
                      <a:pt x="176" y="69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5F741ABD-B2D6-6346-9C7B-ED198A9EA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1123" y="5644851"/>
                <a:ext cx="1445297" cy="2078819"/>
              </a:xfrm>
              <a:custGeom>
                <a:avLst/>
                <a:gdLst>
                  <a:gd name="connsiteX0" fmla="*/ 1299979 w 1445297"/>
                  <a:gd name="connsiteY0" fmla="*/ 274 h 2078819"/>
                  <a:gd name="connsiteX1" fmla="*/ 1434287 w 1445297"/>
                  <a:gd name="connsiteY1" fmla="*/ 53137 h 2078819"/>
                  <a:gd name="connsiteX2" fmla="*/ 1342198 w 1445297"/>
                  <a:gd name="connsiteY2" fmla="*/ 574178 h 2078819"/>
                  <a:gd name="connsiteX3" fmla="*/ 1282038 w 1445297"/>
                  <a:gd name="connsiteY3" fmla="*/ 695089 h 2078819"/>
                  <a:gd name="connsiteX4" fmla="*/ 1293651 w 1445297"/>
                  <a:gd name="connsiteY4" fmla="*/ 750098 h 2078819"/>
                  <a:gd name="connsiteX5" fmla="*/ 1303487 w 1445297"/>
                  <a:gd name="connsiteY5" fmla="*/ 1772484 h 2078819"/>
                  <a:gd name="connsiteX6" fmla="*/ 1060970 w 1445297"/>
                  <a:gd name="connsiteY6" fmla="*/ 2011540 h 2078819"/>
                  <a:gd name="connsiteX7" fmla="*/ 825643 w 1445297"/>
                  <a:gd name="connsiteY7" fmla="*/ 2078815 h 2078819"/>
                  <a:gd name="connsiteX8" fmla="*/ 592277 w 1445297"/>
                  <a:gd name="connsiteY8" fmla="*/ 1899196 h 2078819"/>
                  <a:gd name="connsiteX9" fmla="*/ 587947 w 1445297"/>
                  <a:gd name="connsiteY9" fmla="*/ 1210197 h 2078819"/>
                  <a:gd name="connsiteX10" fmla="*/ 571427 w 1445297"/>
                  <a:gd name="connsiteY10" fmla="*/ 993151 h 2078819"/>
                  <a:gd name="connsiteX11" fmla="*/ 547759 w 1445297"/>
                  <a:gd name="connsiteY11" fmla="*/ 966754 h 2078819"/>
                  <a:gd name="connsiteX12" fmla="*/ 5114 w 1445297"/>
                  <a:gd name="connsiteY12" fmla="*/ 501146 h 2078819"/>
                  <a:gd name="connsiteX13" fmla="*/ 47534 w 1445297"/>
                  <a:gd name="connsiteY13" fmla="*/ 334491 h 2078819"/>
                  <a:gd name="connsiteX14" fmla="*/ 81878 w 1445297"/>
                  <a:gd name="connsiteY14" fmla="*/ 319377 h 2078819"/>
                  <a:gd name="connsiteX15" fmla="*/ 114753 w 1445297"/>
                  <a:gd name="connsiteY15" fmla="*/ 341026 h 2078819"/>
                  <a:gd name="connsiteX16" fmla="*/ 533731 w 1445297"/>
                  <a:gd name="connsiteY16" fmla="*/ 588722 h 2078819"/>
                  <a:gd name="connsiteX17" fmla="*/ 534460 w 1445297"/>
                  <a:gd name="connsiteY17" fmla="*/ 592017 h 2078819"/>
                  <a:gd name="connsiteX18" fmla="*/ 534099 w 1445297"/>
                  <a:gd name="connsiteY18" fmla="*/ 588309 h 2078819"/>
                  <a:gd name="connsiteX19" fmla="*/ 840678 w 1445297"/>
                  <a:gd name="connsiteY19" fmla="*/ 430244 h 2078819"/>
                  <a:gd name="connsiteX20" fmla="*/ 1047820 w 1445297"/>
                  <a:gd name="connsiteY20" fmla="*/ 356407 h 2078819"/>
                  <a:gd name="connsiteX21" fmla="*/ 1093947 w 1445297"/>
                  <a:gd name="connsiteY21" fmla="*/ 359826 h 2078819"/>
                  <a:gd name="connsiteX22" fmla="*/ 1112031 w 1445297"/>
                  <a:gd name="connsiteY22" fmla="*/ 355305 h 2078819"/>
                  <a:gd name="connsiteX23" fmla="*/ 1239705 w 1445297"/>
                  <a:gd name="connsiteY23" fmla="*/ 209769 h 2078819"/>
                  <a:gd name="connsiteX24" fmla="*/ 1260015 w 1445297"/>
                  <a:gd name="connsiteY24" fmla="*/ 34864 h 2078819"/>
                  <a:gd name="connsiteX25" fmla="*/ 1299979 w 1445297"/>
                  <a:gd name="connsiteY25" fmla="*/ 274 h 207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5297" h="2078819">
                    <a:moveTo>
                      <a:pt x="1299979" y="274"/>
                    </a:moveTo>
                    <a:cubicBezTo>
                      <a:pt x="1348461" y="6801"/>
                      <a:pt x="1423805" y="21158"/>
                      <a:pt x="1434287" y="53137"/>
                    </a:cubicBezTo>
                    <a:cubicBezTo>
                      <a:pt x="1448046" y="95966"/>
                      <a:pt x="1471335" y="283200"/>
                      <a:pt x="1342198" y="574178"/>
                    </a:cubicBezTo>
                    <a:lnTo>
                      <a:pt x="1282038" y="695089"/>
                    </a:lnTo>
                    <a:lnTo>
                      <a:pt x="1293651" y="750098"/>
                    </a:lnTo>
                    <a:cubicBezTo>
                      <a:pt x="1355577" y="1138104"/>
                      <a:pt x="1340747" y="1682348"/>
                      <a:pt x="1303487" y="1772484"/>
                    </a:cubicBezTo>
                    <a:cubicBezTo>
                      <a:pt x="1257075" y="1883521"/>
                      <a:pt x="1142027" y="1965819"/>
                      <a:pt x="1060970" y="2011540"/>
                    </a:cubicBezTo>
                    <a:cubicBezTo>
                      <a:pt x="989064" y="2053342"/>
                      <a:pt x="908007" y="2078162"/>
                      <a:pt x="825643" y="2078815"/>
                    </a:cubicBezTo>
                    <a:cubicBezTo>
                      <a:pt x="743278" y="2079468"/>
                      <a:pt x="586394" y="2006968"/>
                      <a:pt x="592277" y="1899196"/>
                    </a:cubicBezTo>
                    <a:cubicBezTo>
                      <a:pt x="605024" y="1652956"/>
                      <a:pt x="600612" y="1425984"/>
                      <a:pt x="587947" y="1210197"/>
                    </a:cubicBezTo>
                    <a:lnTo>
                      <a:pt x="571427" y="993151"/>
                    </a:lnTo>
                    <a:lnTo>
                      <a:pt x="547759" y="966754"/>
                    </a:lnTo>
                    <a:cubicBezTo>
                      <a:pt x="412763" y="837112"/>
                      <a:pt x="74781" y="756194"/>
                      <a:pt x="5114" y="501146"/>
                    </a:cubicBezTo>
                    <a:cubicBezTo>
                      <a:pt x="-13159" y="435137"/>
                      <a:pt x="21429" y="373704"/>
                      <a:pt x="47534" y="334491"/>
                    </a:cubicBezTo>
                    <a:cubicBezTo>
                      <a:pt x="55366" y="323054"/>
                      <a:pt x="68744" y="318152"/>
                      <a:pt x="81878" y="319377"/>
                    </a:cubicBezTo>
                    <a:cubicBezTo>
                      <a:pt x="95012" y="320603"/>
                      <a:pt x="107901" y="327955"/>
                      <a:pt x="114753" y="341026"/>
                    </a:cubicBezTo>
                    <a:cubicBezTo>
                      <a:pt x="277906" y="639699"/>
                      <a:pt x="533731" y="588722"/>
                      <a:pt x="533731" y="588722"/>
                    </a:cubicBezTo>
                    <a:lnTo>
                      <a:pt x="534460" y="592017"/>
                    </a:lnTo>
                    <a:lnTo>
                      <a:pt x="534099" y="588309"/>
                    </a:lnTo>
                    <a:cubicBezTo>
                      <a:pt x="534099" y="588309"/>
                      <a:pt x="584433" y="534097"/>
                      <a:pt x="840678" y="430244"/>
                    </a:cubicBezTo>
                    <a:cubicBezTo>
                      <a:pt x="843537" y="429020"/>
                      <a:pt x="947003" y="362734"/>
                      <a:pt x="1047820" y="356407"/>
                    </a:cubicBezTo>
                    <a:lnTo>
                      <a:pt x="1093947" y="359826"/>
                    </a:lnTo>
                    <a:lnTo>
                      <a:pt x="1112031" y="355305"/>
                    </a:lnTo>
                    <a:cubicBezTo>
                      <a:pt x="1166655" y="337195"/>
                      <a:pt x="1224964" y="297222"/>
                      <a:pt x="1239705" y="209769"/>
                    </a:cubicBezTo>
                    <a:cubicBezTo>
                      <a:pt x="1254773" y="120358"/>
                      <a:pt x="1259360" y="66190"/>
                      <a:pt x="1260015" y="34864"/>
                    </a:cubicBezTo>
                    <a:cubicBezTo>
                      <a:pt x="1260670" y="13980"/>
                      <a:pt x="1279014" y="-2336"/>
                      <a:pt x="1299979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2" name="Freeform 148">
                <a:extLst>
                  <a:ext uri="{FF2B5EF4-FFF2-40B4-BE49-F238E27FC236}">
                    <a16:creationId xmlns:a16="http://schemas.microsoft.com/office/drawing/2014/main" id="{2844125C-2447-E345-B562-9593C9725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37430" y="7886269"/>
                <a:ext cx="218903" cy="1313418"/>
              </a:xfrm>
              <a:custGeom>
                <a:avLst/>
                <a:gdLst>
                  <a:gd name="T0" fmla="*/ 0 w 334"/>
                  <a:gd name="T1" fmla="*/ 0 h 2009"/>
                  <a:gd name="T2" fmla="*/ 245 w 334"/>
                  <a:gd name="T3" fmla="*/ 1873 h 2009"/>
                  <a:gd name="T4" fmla="*/ 245 w 334"/>
                  <a:gd name="T5" fmla="*/ 1873 h 2009"/>
                  <a:gd name="T6" fmla="*/ 312 w 334"/>
                  <a:gd name="T7" fmla="*/ 1996 h 2009"/>
                  <a:gd name="T8" fmla="*/ 312 w 334"/>
                  <a:gd name="T9" fmla="*/ 1996 h 2009"/>
                  <a:gd name="T10" fmla="*/ 333 w 334"/>
                  <a:gd name="T11" fmla="*/ 2008 h 2009"/>
                  <a:gd name="T12" fmla="*/ 333 w 334"/>
                  <a:gd name="T13" fmla="*/ 2008 h 2009"/>
                  <a:gd name="T14" fmla="*/ 106 w 334"/>
                  <a:gd name="T15" fmla="*/ 224 h 2009"/>
                  <a:gd name="T16" fmla="*/ 106 w 334"/>
                  <a:gd name="T17" fmla="*/ 224 h 2009"/>
                  <a:gd name="T18" fmla="*/ 0 w 334"/>
                  <a:gd name="T19" fmla="*/ 0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4" h="2009">
                    <a:moveTo>
                      <a:pt x="0" y="0"/>
                    </a:moveTo>
                    <a:lnTo>
                      <a:pt x="245" y="1873"/>
                    </a:lnTo>
                    <a:lnTo>
                      <a:pt x="245" y="1873"/>
                    </a:lnTo>
                    <a:cubicBezTo>
                      <a:pt x="248" y="1923"/>
                      <a:pt x="273" y="1970"/>
                      <a:pt x="312" y="1996"/>
                    </a:cubicBezTo>
                    <a:lnTo>
                      <a:pt x="312" y="1996"/>
                    </a:lnTo>
                    <a:cubicBezTo>
                      <a:pt x="318" y="2000"/>
                      <a:pt x="325" y="2004"/>
                      <a:pt x="333" y="2008"/>
                    </a:cubicBezTo>
                    <a:lnTo>
                      <a:pt x="333" y="2008"/>
                    </a:lnTo>
                    <a:cubicBezTo>
                      <a:pt x="282" y="1970"/>
                      <a:pt x="134" y="398"/>
                      <a:pt x="106" y="224"/>
                    </a:cubicBezTo>
                    <a:lnTo>
                      <a:pt x="106" y="224"/>
                    </a:lnTo>
                    <a:cubicBezTo>
                      <a:pt x="79" y="48"/>
                      <a:pt x="0" y="0"/>
                      <a:pt x="0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A1333399-D448-F948-A823-6A77BE1FC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6735" y="5039997"/>
                <a:ext cx="312245" cy="722837"/>
              </a:xfrm>
              <a:custGeom>
                <a:avLst/>
                <a:gdLst>
                  <a:gd name="connsiteX0" fmla="*/ 90657 w 312245"/>
                  <a:gd name="connsiteY0" fmla="*/ 668 h 722837"/>
                  <a:gd name="connsiteX1" fmla="*/ 116987 w 312245"/>
                  <a:gd name="connsiteY1" fmla="*/ 16386 h 722837"/>
                  <a:gd name="connsiteX2" fmla="*/ 131334 w 312245"/>
                  <a:gd name="connsiteY2" fmla="*/ 34724 h 722837"/>
                  <a:gd name="connsiteX3" fmla="*/ 187419 w 312245"/>
                  <a:gd name="connsiteY3" fmla="*/ 127070 h 722837"/>
                  <a:gd name="connsiteX4" fmla="*/ 204375 w 312245"/>
                  <a:gd name="connsiteY4" fmla="*/ 182740 h 722837"/>
                  <a:gd name="connsiteX5" fmla="*/ 205679 w 312245"/>
                  <a:gd name="connsiteY5" fmla="*/ 238410 h 722837"/>
                  <a:gd name="connsiteX6" fmla="*/ 205628 w 312245"/>
                  <a:gd name="connsiteY6" fmla="*/ 238424 h 722837"/>
                  <a:gd name="connsiteX7" fmla="*/ 312245 w 312245"/>
                  <a:gd name="connsiteY7" fmla="*/ 722837 h 722837"/>
                  <a:gd name="connsiteX8" fmla="*/ 151429 w 312245"/>
                  <a:gd name="connsiteY8" fmla="*/ 641164 h 722837"/>
                  <a:gd name="connsiteX9" fmla="*/ 121717 w 312245"/>
                  <a:gd name="connsiteY9" fmla="*/ 260381 h 722837"/>
                  <a:gd name="connsiteX10" fmla="*/ 68076 w 312245"/>
                  <a:gd name="connsiteY10" fmla="*/ 184705 h 722837"/>
                  <a:gd name="connsiteX11" fmla="*/ 8079 w 312245"/>
                  <a:gd name="connsiteY11" fmla="*/ 160472 h 722837"/>
                  <a:gd name="connsiteX12" fmla="*/ 253 w 312245"/>
                  <a:gd name="connsiteY12" fmla="*/ 145409 h 722837"/>
                  <a:gd name="connsiteX13" fmla="*/ 15905 w 312245"/>
                  <a:gd name="connsiteY13" fmla="*/ 135585 h 722837"/>
                  <a:gd name="connsiteX14" fmla="*/ 51773 w 312245"/>
                  <a:gd name="connsiteY14" fmla="*/ 142134 h 722837"/>
                  <a:gd name="connsiteX15" fmla="*/ 23730 w 312245"/>
                  <a:gd name="connsiteY15" fmla="*/ 63542 h 722837"/>
                  <a:gd name="connsiteX16" fmla="*/ 47860 w 312245"/>
                  <a:gd name="connsiteY16" fmla="*/ 15076 h 722837"/>
                  <a:gd name="connsiteX17" fmla="*/ 60903 w 312245"/>
                  <a:gd name="connsiteY17" fmla="*/ 6562 h 722837"/>
                  <a:gd name="connsiteX18" fmla="*/ 90657 w 312245"/>
                  <a:gd name="connsiteY18" fmla="*/ 668 h 72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2245" h="722837">
                    <a:moveTo>
                      <a:pt x="90657" y="668"/>
                    </a:moveTo>
                    <a:cubicBezTo>
                      <a:pt x="100684" y="2469"/>
                      <a:pt x="110140" y="7872"/>
                      <a:pt x="116987" y="16386"/>
                    </a:cubicBezTo>
                    <a:lnTo>
                      <a:pt x="131334" y="34724"/>
                    </a:lnTo>
                    <a:lnTo>
                      <a:pt x="187419" y="127070"/>
                    </a:lnTo>
                    <a:cubicBezTo>
                      <a:pt x="197853" y="144099"/>
                      <a:pt x="203070" y="163747"/>
                      <a:pt x="204375" y="182740"/>
                    </a:cubicBezTo>
                    <a:lnTo>
                      <a:pt x="205679" y="238410"/>
                    </a:lnTo>
                    <a:lnTo>
                      <a:pt x="205628" y="238424"/>
                    </a:lnTo>
                    <a:lnTo>
                      <a:pt x="312245" y="722837"/>
                    </a:lnTo>
                    <a:lnTo>
                      <a:pt x="151429" y="641164"/>
                    </a:lnTo>
                    <a:lnTo>
                      <a:pt x="121717" y="260381"/>
                    </a:lnTo>
                    <a:lnTo>
                      <a:pt x="68076" y="184705"/>
                    </a:lnTo>
                    <a:lnTo>
                      <a:pt x="8079" y="160472"/>
                    </a:lnTo>
                    <a:cubicBezTo>
                      <a:pt x="2862" y="157852"/>
                      <a:pt x="-1051" y="151958"/>
                      <a:pt x="253" y="145409"/>
                    </a:cubicBezTo>
                    <a:cubicBezTo>
                      <a:pt x="1558" y="138204"/>
                      <a:pt x="8079" y="133620"/>
                      <a:pt x="15905" y="135585"/>
                    </a:cubicBezTo>
                    <a:lnTo>
                      <a:pt x="51773" y="142134"/>
                    </a:lnTo>
                    <a:lnTo>
                      <a:pt x="23730" y="63542"/>
                    </a:lnTo>
                    <a:cubicBezTo>
                      <a:pt x="21774" y="43893"/>
                      <a:pt x="31556" y="25555"/>
                      <a:pt x="47860" y="15076"/>
                    </a:cubicBezTo>
                    <a:lnTo>
                      <a:pt x="60903" y="6562"/>
                    </a:lnTo>
                    <a:cubicBezTo>
                      <a:pt x="70033" y="668"/>
                      <a:pt x="80630" y="-1133"/>
                      <a:pt x="90657" y="6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1E57CBB9-B46D-A442-A659-6155EDF40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4288" y="5398427"/>
                <a:ext cx="268233" cy="730205"/>
              </a:xfrm>
              <a:custGeom>
                <a:avLst/>
                <a:gdLst>
                  <a:gd name="connsiteX0" fmla="*/ 80821 w 268233"/>
                  <a:gd name="connsiteY0" fmla="*/ 946 h 730205"/>
                  <a:gd name="connsiteX1" fmla="*/ 95144 w 268233"/>
                  <a:gd name="connsiteY1" fmla="*/ 4207 h 730205"/>
                  <a:gd name="connsiteX2" fmla="*/ 135508 w 268233"/>
                  <a:gd name="connsiteY2" fmla="*/ 41379 h 730205"/>
                  <a:gd name="connsiteX3" fmla="*/ 134206 w 268233"/>
                  <a:gd name="connsiteY3" fmla="*/ 124854 h 730205"/>
                  <a:gd name="connsiteX4" fmla="*/ 166757 w 268233"/>
                  <a:gd name="connsiteY4" fmla="*/ 105941 h 730205"/>
                  <a:gd name="connsiteX5" fmla="*/ 184335 w 268233"/>
                  <a:gd name="connsiteY5" fmla="*/ 110506 h 730205"/>
                  <a:gd name="connsiteX6" fmla="*/ 181731 w 268233"/>
                  <a:gd name="connsiteY6" fmla="*/ 127462 h 730205"/>
                  <a:gd name="connsiteX7" fmla="*/ 133555 w 268233"/>
                  <a:gd name="connsiteY7" fmla="*/ 169852 h 730205"/>
                  <a:gd name="connsiteX8" fmla="*/ 110139 w 268233"/>
                  <a:gd name="connsiteY8" fmla="*/ 255493 h 730205"/>
                  <a:gd name="connsiteX9" fmla="*/ 268233 w 268233"/>
                  <a:gd name="connsiteY9" fmla="*/ 597632 h 730205"/>
                  <a:gd name="connsiteX10" fmla="*/ 167152 w 268233"/>
                  <a:gd name="connsiteY10" fmla="*/ 730205 h 730205"/>
                  <a:gd name="connsiteX11" fmla="*/ 25072 w 268233"/>
                  <a:gd name="connsiteY11" fmla="*/ 267199 h 730205"/>
                  <a:gd name="connsiteX12" fmla="*/ 22229 w 268233"/>
                  <a:gd name="connsiteY12" fmla="*/ 267021 h 730205"/>
                  <a:gd name="connsiteX13" fmla="*/ 5953 w 268233"/>
                  <a:gd name="connsiteY13" fmla="*/ 214849 h 730205"/>
                  <a:gd name="connsiteX14" fmla="*/ 2698 w 268233"/>
                  <a:gd name="connsiteY14" fmla="*/ 156809 h 730205"/>
                  <a:gd name="connsiteX15" fmla="*/ 24182 w 268233"/>
                  <a:gd name="connsiteY15" fmla="*/ 51161 h 730205"/>
                  <a:gd name="connsiteX16" fmla="*/ 31343 w 268233"/>
                  <a:gd name="connsiteY16" fmla="*/ 28988 h 730205"/>
                  <a:gd name="connsiteX17" fmla="*/ 80821 w 268233"/>
                  <a:gd name="connsiteY17" fmla="*/ 946 h 73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233" h="730205">
                    <a:moveTo>
                      <a:pt x="80821" y="946"/>
                    </a:moveTo>
                    <a:lnTo>
                      <a:pt x="95144" y="4207"/>
                    </a:lnTo>
                    <a:cubicBezTo>
                      <a:pt x="114675" y="8772"/>
                      <a:pt x="129649" y="22467"/>
                      <a:pt x="135508" y="41379"/>
                    </a:cubicBezTo>
                    <a:lnTo>
                      <a:pt x="134206" y="124854"/>
                    </a:lnTo>
                    <a:lnTo>
                      <a:pt x="166757" y="105941"/>
                    </a:lnTo>
                    <a:cubicBezTo>
                      <a:pt x="172616" y="102029"/>
                      <a:pt x="180429" y="104637"/>
                      <a:pt x="184335" y="110506"/>
                    </a:cubicBezTo>
                    <a:cubicBezTo>
                      <a:pt x="187590" y="115724"/>
                      <a:pt x="186288" y="122897"/>
                      <a:pt x="181731" y="127462"/>
                    </a:cubicBezTo>
                    <a:lnTo>
                      <a:pt x="133555" y="169852"/>
                    </a:lnTo>
                    <a:lnTo>
                      <a:pt x="110139" y="255493"/>
                    </a:lnTo>
                    <a:lnTo>
                      <a:pt x="268233" y="597632"/>
                    </a:lnTo>
                    <a:lnTo>
                      <a:pt x="167152" y="730205"/>
                    </a:lnTo>
                    <a:lnTo>
                      <a:pt x="25072" y="267199"/>
                    </a:lnTo>
                    <a:lnTo>
                      <a:pt x="22229" y="267021"/>
                    </a:lnTo>
                    <a:lnTo>
                      <a:pt x="5953" y="214849"/>
                    </a:lnTo>
                    <a:cubicBezTo>
                      <a:pt x="-557" y="195937"/>
                      <a:pt x="-1859" y="176373"/>
                      <a:pt x="2698" y="156809"/>
                    </a:cubicBezTo>
                    <a:lnTo>
                      <a:pt x="24182" y="51161"/>
                    </a:lnTo>
                    <a:lnTo>
                      <a:pt x="31343" y="28988"/>
                    </a:lnTo>
                    <a:cubicBezTo>
                      <a:pt x="37854" y="8772"/>
                      <a:pt x="59338" y="-3619"/>
                      <a:pt x="80821" y="9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5" name="Freeform 155">
                <a:extLst>
                  <a:ext uri="{FF2B5EF4-FFF2-40B4-BE49-F238E27FC236}">
                    <a16:creationId xmlns:a16="http://schemas.microsoft.com/office/drawing/2014/main" id="{9B4DDDD0-A84C-A04C-B44F-280CFDC0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4698" y="6322266"/>
                <a:ext cx="711436" cy="1402706"/>
              </a:xfrm>
              <a:custGeom>
                <a:avLst/>
                <a:gdLst>
                  <a:gd name="T0" fmla="*/ 826 w 1089"/>
                  <a:gd name="T1" fmla="*/ 405 h 2148"/>
                  <a:gd name="T2" fmla="*/ 826 w 1089"/>
                  <a:gd name="T3" fmla="*/ 405 h 2148"/>
                  <a:gd name="T4" fmla="*/ 1088 w 1089"/>
                  <a:gd name="T5" fmla="*/ 2146 h 2148"/>
                  <a:gd name="T6" fmla="*/ 1088 w 1089"/>
                  <a:gd name="T7" fmla="*/ 2146 h 2148"/>
                  <a:gd name="T8" fmla="*/ 731 w 1089"/>
                  <a:gd name="T9" fmla="*/ 1871 h 2148"/>
                  <a:gd name="T10" fmla="*/ 731 w 1089"/>
                  <a:gd name="T11" fmla="*/ 1871 h 2148"/>
                  <a:gd name="T12" fmla="*/ 701 w 1089"/>
                  <a:gd name="T13" fmla="*/ 484 h 2148"/>
                  <a:gd name="T14" fmla="*/ 701 w 1089"/>
                  <a:gd name="T15" fmla="*/ 484 h 2148"/>
                  <a:gd name="T16" fmla="*/ 0 w 1089"/>
                  <a:gd name="T17" fmla="*/ 0 h 2148"/>
                  <a:gd name="T18" fmla="*/ 0 w 1089"/>
                  <a:gd name="T19" fmla="*/ 0 h 2148"/>
                  <a:gd name="T20" fmla="*/ 826 w 1089"/>
                  <a:gd name="T21" fmla="*/ 405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9" h="2148">
                    <a:moveTo>
                      <a:pt x="826" y="405"/>
                    </a:moveTo>
                    <a:lnTo>
                      <a:pt x="826" y="405"/>
                    </a:lnTo>
                    <a:cubicBezTo>
                      <a:pt x="862" y="567"/>
                      <a:pt x="761" y="1833"/>
                      <a:pt x="1088" y="2146"/>
                    </a:cubicBezTo>
                    <a:lnTo>
                      <a:pt x="1088" y="2146"/>
                    </a:lnTo>
                    <a:cubicBezTo>
                      <a:pt x="962" y="2147"/>
                      <a:pt x="722" y="2036"/>
                      <a:pt x="731" y="1871"/>
                    </a:cubicBezTo>
                    <a:lnTo>
                      <a:pt x="731" y="1871"/>
                    </a:lnTo>
                    <a:cubicBezTo>
                      <a:pt x="757" y="1365"/>
                      <a:pt x="736" y="913"/>
                      <a:pt x="701" y="484"/>
                    </a:cubicBezTo>
                    <a:lnTo>
                      <a:pt x="701" y="484"/>
                    </a:lnTo>
                    <a:cubicBezTo>
                      <a:pt x="573" y="318"/>
                      <a:pt x="220" y="212"/>
                      <a:pt x="0" y="0"/>
                    </a:cubicBezTo>
                    <a:lnTo>
                      <a:pt x="0" y="0"/>
                    </a:lnTo>
                    <a:cubicBezTo>
                      <a:pt x="16" y="5"/>
                      <a:pt x="790" y="243"/>
                      <a:pt x="826" y="405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6" name="Freeform 156">
                <a:extLst>
                  <a:ext uri="{FF2B5EF4-FFF2-40B4-BE49-F238E27FC236}">
                    <a16:creationId xmlns:a16="http://schemas.microsoft.com/office/drawing/2014/main" id="{22E8A273-97E5-674F-BC65-8C88BEB87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9236" y="5991031"/>
                <a:ext cx="253467" cy="155536"/>
              </a:xfrm>
              <a:custGeom>
                <a:avLst/>
                <a:gdLst>
                  <a:gd name="T0" fmla="*/ 389 w 390"/>
                  <a:gd name="T1" fmla="*/ 57 h 237"/>
                  <a:gd name="T2" fmla="*/ 334 w 390"/>
                  <a:gd name="T3" fmla="*/ 0 h 237"/>
                  <a:gd name="T4" fmla="*/ 334 w 390"/>
                  <a:gd name="T5" fmla="*/ 0 h 237"/>
                  <a:gd name="T6" fmla="*/ 168 w 390"/>
                  <a:gd name="T7" fmla="*/ 109 h 237"/>
                  <a:gd name="T8" fmla="*/ 168 w 390"/>
                  <a:gd name="T9" fmla="*/ 109 h 237"/>
                  <a:gd name="T10" fmla="*/ 36 w 390"/>
                  <a:gd name="T11" fmla="*/ 137 h 237"/>
                  <a:gd name="T12" fmla="*/ 0 w 390"/>
                  <a:gd name="T13" fmla="*/ 236 h 237"/>
                  <a:gd name="T14" fmla="*/ 0 w 390"/>
                  <a:gd name="T15" fmla="*/ 236 h 237"/>
                  <a:gd name="T16" fmla="*/ 389 w 390"/>
                  <a:gd name="T17" fmla="*/ 5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237">
                    <a:moveTo>
                      <a:pt x="389" y="57"/>
                    </a:moveTo>
                    <a:lnTo>
                      <a:pt x="334" y="0"/>
                    </a:lnTo>
                    <a:lnTo>
                      <a:pt x="334" y="0"/>
                    </a:lnTo>
                    <a:cubicBezTo>
                      <a:pt x="334" y="0"/>
                      <a:pt x="242" y="94"/>
                      <a:pt x="168" y="109"/>
                    </a:cubicBezTo>
                    <a:lnTo>
                      <a:pt x="168" y="109"/>
                    </a:lnTo>
                    <a:cubicBezTo>
                      <a:pt x="168" y="109"/>
                      <a:pt x="80" y="135"/>
                      <a:pt x="36" y="137"/>
                    </a:cubicBezTo>
                    <a:lnTo>
                      <a:pt x="0" y="236"/>
                    </a:lnTo>
                    <a:lnTo>
                      <a:pt x="0" y="236"/>
                    </a:lnTo>
                    <a:cubicBezTo>
                      <a:pt x="0" y="236"/>
                      <a:pt x="292" y="215"/>
                      <a:pt x="389" y="57"/>
                    </a:cubicBezTo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7" name="Freeform 157">
                <a:extLst>
                  <a:ext uri="{FF2B5EF4-FFF2-40B4-BE49-F238E27FC236}">
                    <a16:creationId xmlns:a16="http://schemas.microsoft.com/office/drawing/2014/main" id="{AE58F38B-22D6-FC4C-B9FF-73BAFD8C8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1918" y="5357363"/>
                <a:ext cx="702794" cy="587582"/>
              </a:xfrm>
              <a:custGeom>
                <a:avLst/>
                <a:gdLst>
                  <a:gd name="T0" fmla="*/ 556 w 1078"/>
                  <a:gd name="T1" fmla="*/ 735 h 901"/>
                  <a:gd name="T2" fmla="*/ 556 w 1078"/>
                  <a:gd name="T3" fmla="*/ 735 h 901"/>
                  <a:gd name="T4" fmla="*/ 512 w 1078"/>
                  <a:gd name="T5" fmla="*/ 735 h 901"/>
                  <a:gd name="T6" fmla="*/ 512 w 1078"/>
                  <a:gd name="T7" fmla="*/ 735 h 901"/>
                  <a:gd name="T8" fmla="*/ 401 w 1078"/>
                  <a:gd name="T9" fmla="*/ 635 h 901"/>
                  <a:gd name="T10" fmla="*/ 401 w 1078"/>
                  <a:gd name="T11" fmla="*/ 635 h 901"/>
                  <a:gd name="T12" fmla="*/ 73 w 1078"/>
                  <a:gd name="T13" fmla="*/ 581 h 901"/>
                  <a:gd name="T14" fmla="*/ 73 w 1078"/>
                  <a:gd name="T15" fmla="*/ 581 h 901"/>
                  <a:gd name="T16" fmla="*/ 8 w 1078"/>
                  <a:gd name="T17" fmla="*/ 333 h 901"/>
                  <a:gd name="T18" fmla="*/ 8 w 1078"/>
                  <a:gd name="T19" fmla="*/ 333 h 901"/>
                  <a:gd name="T20" fmla="*/ 323 w 1078"/>
                  <a:gd name="T21" fmla="*/ 185 h 901"/>
                  <a:gd name="T22" fmla="*/ 323 w 1078"/>
                  <a:gd name="T23" fmla="*/ 185 h 901"/>
                  <a:gd name="T24" fmla="*/ 951 w 1078"/>
                  <a:gd name="T25" fmla="*/ 354 h 901"/>
                  <a:gd name="T26" fmla="*/ 951 w 1078"/>
                  <a:gd name="T27" fmla="*/ 354 h 901"/>
                  <a:gd name="T28" fmla="*/ 879 w 1078"/>
                  <a:gd name="T29" fmla="*/ 876 h 901"/>
                  <a:gd name="T30" fmla="*/ 879 w 1078"/>
                  <a:gd name="T31" fmla="*/ 876 h 901"/>
                  <a:gd name="T32" fmla="*/ 629 w 1078"/>
                  <a:gd name="T33" fmla="*/ 840 h 901"/>
                  <a:gd name="T34" fmla="*/ 629 w 1078"/>
                  <a:gd name="T35" fmla="*/ 840 h 901"/>
                  <a:gd name="T36" fmla="*/ 649 w 1078"/>
                  <a:gd name="T37" fmla="*/ 752 h 901"/>
                  <a:gd name="T38" fmla="*/ 649 w 1078"/>
                  <a:gd name="T39" fmla="*/ 752 h 901"/>
                  <a:gd name="T40" fmla="*/ 556 w 1078"/>
                  <a:gd name="T41" fmla="*/ 735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8" h="901">
                    <a:moveTo>
                      <a:pt x="556" y="735"/>
                    </a:moveTo>
                    <a:lnTo>
                      <a:pt x="556" y="735"/>
                    </a:lnTo>
                    <a:cubicBezTo>
                      <a:pt x="542" y="741"/>
                      <a:pt x="527" y="742"/>
                      <a:pt x="512" y="735"/>
                    </a:cubicBezTo>
                    <a:lnTo>
                      <a:pt x="512" y="735"/>
                    </a:lnTo>
                    <a:cubicBezTo>
                      <a:pt x="489" y="722"/>
                      <a:pt x="451" y="628"/>
                      <a:pt x="401" y="635"/>
                    </a:cubicBezTo>
                    <a:lnTo>
                      <a:pt x="401" y="635"/>
                    </a:lnTo>
                    <a:cubicBezTo>
                      <a:pt x="324" y="645"/>
                      <a:pt x="213" y="806"/>
                      <a:pt x="73" y="581"/>
                    </a:cubicBezTo>
                    <a:lnTo>
                      <a:pt x="73" y="581"/>
                    </a:lnTo>
                    <a:cubicBezTo>
                      <a:pt x="0" y="464"/>
                      <a:pt x="43" y="400"/>
                      <a:pt x="8" y="333"/>
                    </a:cubicBezTo>
                    <a:lnTo>
                      <a:pt x="8" y="333"/>
                    </a:lnTo>
                    <a:cubicBezTo>
                      <a:pt x="8" y="333"/>
                      <a:pt x="20" y="370"/>
                      <a:pt x="323" y="185"/>
                    </a:cubicBezTo>
                    <a:lnTo>
                      <a:pt x="323" y="185"/>
                    </a:lnTo>
                    <a:cubicBezTo>
                      <a:pt x="626" y="0"/>
                      <a:pt x="874" y="225"/>
                      <a:pt x="951" y="354"/>
                    </a:cubicBezTo>
                    <a:lnTo>
                      <a:pt x="951" y="354"/>
                    </a:lnTo>
                    <a:cubicBezTo>
                      <a:pt x="1027" y="483"/>
                      <a:pt x="1077" y="735"/>
                      <a:pt x="879" y="876"/>
                    </a:cubicBezTo>
                    <a:lnTo>
                      <a:pt x="879" y="876"/>
                    </a:lnTo>
                    <a:cubicBezTo>
                      <a:pt x="845" y="900"/>
                      <a:pt x="633" y="857"/>
                      <a:pt x="629" y="840"/>
                    </a:cubicBezTo>
                    <a:lnTo>
                      <a:pt x="629" y="840"/>
                    </a:lnTo>
                    <a:cubicBezTo>
                      <a:pt x="625" y="822"/>
                      <a:pt x="682" y="794"/>
                      <a:pt x="649" y="752"/>
                    </a:cubicBezTo>
                    <a:lnTo>
                      <a:pt x="649" y="752"/>
                    </a:lnTo>
                    <a:cubicBezTo>
                      <a:pt x="623" y="718"/>
                      <a:pt x="592" y="716"/>
                      <a:pt x="556" y="73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8" name="Freeform 159">
                <a:extLst>
                  <a:ext uri="{FF2B5EF4-FFF2-40B4-BE49-F238E27FC236}">
                    <a16:creationId xmlns:a16="http://schemas.microsoft.com/office/drawing/2014/main" id="{AA933C9B-9935-6746-9EF9-C4E07D0AD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0817" y="3591739"/>
                <a:ext cx="3081924" cy="5066451"/>
              </a:xfrm>
              <a:custGeom>
                <a:avLst/>
                <a:gdLst>
                  <a:gd name="T0" fmla="*/ 3 w 4718"/>
                  <a:gd name="T1" fmla="*/ 6671 h 7755"/>
                  <a:gd name="T2" fmla="*/ 3 w 4718"/>
                  <a:gd name="T3" fmla="*/ 6671 h 7755"/>
                  <a:gd name="T4" fmla="*/ 3 w 4718"/>
                  <a:gd name="T5" fmla="*/ 901 h 7755"/>
                  <a:gd name="T6" fmla="*/ 2297 w 4718"/>
                  <a:gd name="T7" fmla="*/ 300 h 7755"/>
                  <a:gd name="T8" fmla="*/ 2720 w 4718"/>
                  <a:gd name="T9" fmla="*/ 56 h 7755"/>
                  <a:gd name="T10" fmla="*/ 2720 w 4718"/>
                  <a:gd name="T11" fmla="*/ 56 h 7755"/>
                  <a:gd name="T12" fmla="*/ 3098 w 4718"/>
                  <a:gd name="T13" fmla="*/ 72 h 7755"/>
                  <a:gd name="T14" fmla="*/ 3493 w 4718"/>
                  <a:gd name="T15" fmla="*/ 299 h 7755"/>
                  <a:gd name="T16" fmla="*/ 4717 w 4718"/>
                  <a:gd name="T17" fmla="*/ 299 h 7755"/>
                  <a:gd name="T18" fmla="*/ 4354 w 4718"/>
                  <a:gd name="T19" fmla="*/ 5869 h 7755"/>
                  <a:gd name="T20" fmla="*/ 4354 w 4718"/>
                  <a:gd name="T21" fmla="*/ 5869 h 7755"/>
                  <a:gd name="T22" fmla="*/ 4290 w 4718"/>
                  <a:gd name="T23" fmla="*/ 5971 h 7755"/>
                  <a:gd name="T24" fmla="*/ 2000 w 4718"/>
                  <a:gd name="T25" fmla="*/ 7698 h 7755"/>
                  <a:gd name="T26" fmla="*/ 2000 w 4718"/>
                  <a:gd name="T27" fmla="*/ 7698 h 7755"/>
                  <a:gd name="T28" fmla="*/ 1621 w 4718"/>
                  <a:gd name="T29" fmla="*/ 7683 h 7755"/>
                  <a:gd name="T30" fmla="*/ 95 w 4718"/>
                  <a:gd name="T31" fmla="*/ 6802 h 7755"/>
                  <a:gd name="T32" fmla="*/ 95 w 4718"/>
                  <a:gd name="T33" fmla="*/ 6802 h 7755"/>
                  <a:gd name="T34" fmla="*/ 3 w 4718"/>
                  <a:gd name="T35" fmla="*/ 6671 h 7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18" h="7755">
                    <a:moveTo>
                      <a:pt x="3" y="6671"/>
                    </a:moveTo>
                    <a:lnTo>
                      <a:pt x="3" y="6671"/>
                    </a:lnTo>
                    <a:lnTo>
                      <a:pt x="3" y="901"/>
                    </a:lnTo>
                    <a:lnTo>
                      <a:pt x="2297" y="300"/>
                    </a:lnTo>
                    <a:lnTo>
                      <a:pt x="2720" y="56"/>
                    </a:lnTo>
                    <a:lnTo>
                      <a:pt x="2720" y="56"/>
                    </a:lnTo>
                    <a:cubicBezTo>
                      <a:pt x="2817" y="0"/>
                      <a:pt x="2987" y="7"/>
                      <a:pt x="3098" y="72"/>
                    </a:cubicBezTo>
                    <a:lnTo>
                      <a:pt x="3493" y="299"/>
                    </a:lnTo>
                    <a:lnTo>
                      <a:pt x="4717" y="299"/>
                    </a:lnTo>
                    <a:lnTo>
                      <a:pt x="4354" y="5869"/>
                    </a:lnTo>
                    <a:lnTo>
                      <a:pt x="4354" y="5869"/>
                    </a:lnTo>
                    <a:cubicBezTo>
                      <a:pt x="4357" y="5907"/>
                      <a:pt x="4336" y="5944"/>
                      <a:pt x="4290" y="5971"/>
                    </a:cubicBezTo>
                    <a:lnTo>
                      <a:pt x="2000" y="7698"/>
                    </a:lnTo>
                    <a:lnTo>
                      <a:pt x="2000" y="7698"/>
                    </a:lnTo>
                    <a:cubicBezTo>
                      <a:pt x="1903" y="7754"/>
                      <a:pt x="1733" y="7747"/>
                      <a:pt x="1621" y="7683"/>
                    </a:cubicBezTo>
                    <a:lnTo>
                      <a:pt x="95" y="6802"/>
                    </a:lnTo>
                    <a:lnTo>
                      <a:pt x="95" y="6802"/>
                    </a:lnTo>
                    <a:cubicBezTo>
                      <a:pt x="31" y="6764"/>
                      <a:pt x="0" y="6716"/>
                      <a:pt x="3" y="6671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9" name="Freeform 160">
                <a:extLst>
                  <a:ext uri="{FF2B5EF4-FFF2-40B4-BE49-F238E27FC236}">
                    <a16:creationId xmlns:a16="http://schemas.microsoft.com/office/drawing/2014/main" id="{F99E6078-20FC-FE4E-8778-BC5FF06EE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3099" y="3603260"/>
                <a:ext cx="1909641" cy="5043409"/>
              </a:xfrm>
              <a:custGeom>
                <a:avLst/>
                <a:gdLst>
                  <a:gd name="T0" fmla="*/ 1099 w 2923"/>
                  <a:gd name="T1" fmla="*/ 0 h 7720"/>
                  <a:gd name="T2" fmla="*/ 1099 w 2923"/>
                  <a:gd name="T3" fmla="*/ 0 h 7720"/>
                  <a:gd name="T4" fmla="*/ 1301 w 2923"/>
                  <a:gd name="T5" fmla="*/ 54 h 7720"/>
                  <a:gd name="T6" fmla="*/ 1696 w 2923"/>
                  <a:gd name="T7" fmla="*/ 281 h 7720"/>
                  <a:gd name="T8" fmla="*/ 2920 w 2923"/>
                  <a:gd name="T9" fmla="*/ 281 h 7720"/>
                  <a:gd name="T10" fmla="*/ 2920 w 2923"/>
                  <a:gd name="T11" fmla="*/ 6067 h 7720"/>
                  <a:gd name="T12" fmla="*/ 2920 w 2923"/>
                  <a:gd name="T13" fmla="*/ 6067 h 7720"/>
                  <a:gd name="T14" fmla="*/ 2855 w 2923"/>
                  <a:gd name="T15" fmla="*/ 6168 h 7720"/>
                  <a:gd name="T16" fmla="*/ 203 w 2923"/>
                  <a:gd name="T17" fmla="*/ 7680 h 7720"/>
                  <a:gd name="T18" fmla="*/ 203 w 2923"/>
                  <a:gd name="T19" fmla="*/ 7680 h 7720"/>
                  <a:gd name="T20" fmla="*/ 27 w 2923"/>
                  <a:gd name="T21" fmla="*/ 7718 h 7720"/>
                  <a:gd name="T22" fmla="*/ 0 w 2923"/>
                  <a:gd name="T23" fmla="*/ 1896 h 7720"/>
                  <a:gd name="T24" fmla="*/ 1099 w 2923"/>
                  <a:gd name="T25" fmla="*/ 0 h 7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3" h="7720">
                    <a:moveTo>
                      <a:pt x="1099" y="0"/>
                    </a:moveTo>
                    <a:lnTo>
                      <a:pt x="1099" y="0"/>
                    </a:lnTo>
                    <a:cubicBezTo>
                      <a:pt x="1170" y="2"/>
                      <a:pt x="1243" y="20"/>
                      <a:pt x="1301" y="54"/>
                    </a:cubicBezTo>
                    <a:lnTo>
                      <a:pt x="1696" y="281"/>
                    </a:lnTo>
                    <a:lnTo>
                      <a:pt x="2920" y="281"/>
                    </a:lnTo>
                    <a:lnTo>
                      <a:pt x="2920" y="6067"/>
                    </a:lnTo>
                    <a:lnTo>
                      <a:pt x="2920" y="6067"/>
                    </a:lnTo>
                    <a:cubicBezTo>
                      <a:pt x="2922" y="6105"/>
                      <a:pt x="2901" y="6141"/>
                      <a:pt x="2855" y="6168"/>
                    </a:cubicBezTo>
                    <a:lnTo>
                      <a:pt x="203" y="7680"/>
                    </a:lnTo>
                    <a:lnTo>
                      <a:pt x="203" y="7680"/>
                    </a:lnTo>
                    <a:cubicBezTo>
                      <a:pt x="156" y="7707"/>
                      <a:pt x="93" y="7719"/>
                      <a:pt x="27" y="7718"/>
                    </a:cubicBezTo>
                    <a:lnTo>
                      <a:pt x="0" y="1896"/>
                    </a:lnTo>
                    <a:lnTo>
                      <a:pt x="1099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0" name="Freeform 161">
                <a:extLst>
                  <a:ext uri="{FF2B5EF4-FFF2-40B4-BE49-F238E27FC236}">
                    <a16:creationId xmlns:a16="http://schemas.microsoft.com/office/drawing/2014/main" id="{74A06FF2-6E57-FD49-8563-81F0E2100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2449" y="4795706"/>
                <a:ext cx="198742" cy="3853845"/>
              </a:xfrm>
              <a:custGeom>
                <a:avLst/>
                <a:gdLst>
                  <a:gd name="T0" fmla="*/ 302 w 303"/>
                  <a:gd name="T1" fmla="*/ 5866 h 5902"/>
                  <a:gd name="T2" fmla="*/ 302 w 303"/>
                  <a:gd name="T3" fmla="*/ 5866 h 5902"/>
                  <a:gd name="T4" fmla="*/ 0 w 303"/>
                  <a:gd name="T5" fmla="*/ 5862 h 5902"/>
                  <a:gd name="T6" fmla="*/ 0 w 303"/>
                  <a:gd name="T7" fmla="*/ 0 h 5902"/>
                  <a:gd name="T8" fmla="*/ 302 w 303"/>
                  <a:gd name="T9" fmla="*/ 0 h 5902"/>
                  <a:gd name="T10" fmla="*/ 302 w 303"/>
                  <a:gd name="T11" fmla="*/ 5866 h 5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5902">
                    <a:moveTo>
                      <a:pt x="302" y="5866"/>
                    </a:moveTo>
                    <a:lnTo>
                      <a:pt x="302" y="5866"/>
                    </a:lnTo>
                    <a:cubicBezTo>
                      <a:pt x="219" y="5901"/>
                      <a:pt x="98" y="5899"/>
                      <a:pt x="0" y="5862"/>
                    </a:cubicBezTo>
                    <a:lnTo>
                      <a:pt x="0" y="0"/>
                    </a:lnTo>
                    <a:lnTo>
                      <a:pt x="302" y="0"/>
                    </a:lnTo>
                    <a:lnTo>
                      <a:pt x="302" y="586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1" name="Freeform 162">
                <a:extLst>
                  <a:ext uri="{FF2B5EF4-FFF2-40B4-BE49-F238E27FC236}">
                    <a16:creationId xmlns:a16="http://schemas.microsoft.com/office/drawing/2014/main" id="{C02BB749-8FA1-7E41-A0E9-0295EECB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0653" y="3090567"/>
                <a:ext cx="3122248" cy="1788667"/>
              </a:xfrm>
              <a:custGeom>
                <a:avLst/>
                <a:gdLst>
                  <a:gd name="T0" fmla="*/ 2029 w 4779"/>
                  <a:gd name="T1" fmla="*/ 2683 h 2740"/>
                  <a:gd name="T2" fmla="*/ 4681 w 4779"/>
                  <a:gd name="T3" fmla="*/ 1171 h 2740"/>
                  <a:gd name="T4" fmla="*/ 4681 w 4779"/>
                  <a:gd name="T5" fmla="*/ 1171 h 2740"/>
                  <a:gd name="T6" fmla="*/ 4653 w 4779"/>
                  <a:gd name="T7" fmla="*/ 953 h 2740"/>
                  <a:gd name="T8" fmla="*/ 3127 w 4779"/>
                  <a:gd name="T9" fmla="*/ 72 h 2740"/>
                  <a:gd name="T10" fmla="*/ 3127 w 4779"/>
                  <a:gd name="T11" fmla="*/ 72 h 2740"/>
                  <a:gd name="T12" fmla="*/ 2749 w 4779"/>
                  <a:gd name="T13" fmla="*/ 56 h 2740"/>
                  <a:gd name="T14" fmla="*/ 97 w 4779"/>
                  <a:gd name="T15" fmla="*/ 1568 h 2740"/>
                  <a:gd name="T16" fmla="*/ 97 w 4779"/>
                  <a:gd name="T17" fmla="*/ 1568 h 2740"/>
                  <a:gd name="T18" fmla="*/ 124 w 4779"/>
                  <a:gd name="T19" fmla="*/ 1787 h 2740"/>
                  <a:gd name="T20" fmla="*/ 1650 w 4779"/>
                  <a:gd name="T21" fmla="*/ 2668 h 2740"/>
                  <a:gd name="T22" fmla="*/ 1650 w 4779"/>
                  <a:gd name="T23" fmla="*/ 2668 h 2740"/>
                  <a:gd name="T24" fmla="*/ 2029 w 4779"/>
                  <a:gd name="T25" fmla="*/ 2683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9" h="2740">
                    <a:moveTo>
                      <a:pt x="2029" y="2683"/>
                    </a:moveTo>
                    <a:lnTo>
                      <a:pt x="4681" y="1171"/>
                    </a:lnTo>
                    <a:lnTo>
                      <a:pt x="4681" y="1171"/>
                    </a:lnTo>
                    <a:cubicBezTo>
                      <a:pt x="4778" y="1115"/>
                      <a:pt x="4766" y="1017"/>
                      <a:pt x="4653" y="953"/>
                    </a:cubicBezTo>
                    <a:lnTo>
                      <a:pt x="3127" y="72"/>
                    </a:lnTo>
                    <a:lnTo>
                      <a:pt x="3127" y="72"/>
                    </a:lnTo>
                    <a:cubicBezTo>
                      <a:pt x="3016" y="7"/>
                      <a:pt x="2846" y="0"/>
                      <a:pt x="2749" y="56"/>
                    </a:cubicBezTo>
                    <a:lnTo>
                      <a:pt x="97" y="1568"/>
                    </a:lnTo>
                    <a:lnTo>
                      <a:pt x="97" y="1568"/>
                    </a:lnTo>
                    <a:cubicBezTo>
                      <a:pt x="0" y="1624"/>
                      <a:pt x="12" y="1722"/>
                      <a:pt x="124" y="1787"/>
                    </a:cubicBezTo>
                    <a:lnTo>
                      <a:pt x="1650" y="2668"/>
                    </a:lnTo>
                    <a:lnTo>
                      <a:pt x="1650" y="2668"/>
                    </a:lnTo>
                    <a:cubicBezTo>
                      <a:pt x="1762" y="2732"/>
                      <a:pt x="1932" y="2739"/>
                      <a:pt x="2029" y="2683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2" name="Freeform 163">
                <a:extLst>
                  <a:ext uri="{FF2B5EF4-FFF2-40B4-BE49-F238E27FC236}">
                    <a16:creationId xmlns:a16="http://schemas.microsoft.com/office/drawing/2014/main" id="{4435D7AB-D5B3-BD4A-93D9-24EB6775B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9296" y="3755916"/>
                <a:ext cx="3104966" cy="1123318"/>
              </a:xfrm>
              <a:custGeom>
                <a:avLst/>
                <a:gdLst>
                  <a:gd name="T0" fmla="*/ 113 w 4753"/>
                  <a:gd name="T1" fmla="*/ 658 h 1719"/>
                  <a:gd name="T2" fmla="*/ 1639 w 4753"/>
                  <a:gd name="T3" fmla="*/ 1539 h 1719"/>
                  <a:gd name="T4" fmla="*/ 1639 w 4753"/>
                  <a:gd name="T5" fmla="*/ 1539 h 1719"/>
                  <a:gd name="T6" fmla="*/ 2018 w 4753"/>
                  <a:gd name="T7" fmla="*/ 1555 h 1719"/>
                  <a:gd name="T8" fmla="*/ 4670 w 4753"/>
                  <a:gd name="T9" fmla="*/ 43 h 1719"/>
                  <a:gd name="T10" fmla="*/ 4670 w 4753"/>
                  <a:gd name="T11" fmla="*/ 43 h 1719"/>
                  <a:gd name="T12" fmla="*/ 4718 w 4753"/>
                  <a:gd name="T13" fmla="*/ 0 h 1719"/>
                  <a:gd name="T14" fmla="*/ 4718 w 4753"/>
                  <a:gd name="T15" fmla="*/ 0 h 1719"/>
                  <a:gd name="T16" fmla="*/ 4670 w 4753"/>
                  <a:gd name="T17" fmla="*/ 150 h 1719"/>
                  <a:gd name="T18" fmla="*/ 2018 w 4753"/>
                  <a:gd name="T19" fmla="*/ 1662 h 1719"/>
                  <a:gd name="T20" fmla="*/ 2018 w 4753"/>
                  <a:gd name="T21" fmla="*/ 1662 h 1719"/>
                  <a:gd name="T22" fmla="*/ 1639 w 4753"/>
                  <a:gd name="T23" fmla="*/ 1647 h 1719"/>
                  <a:gd name="T24" fmla="*/ 113 w 4753"/>
                  <a:gd name="T25" fmla="*/ 766 h 1719"/>
                  <a:gd name="T26" fmla="*/ 113 w 4753"/>
                  <a:gd name="T27" fmla="*/ 766 h 1719"/>
                  <a:gd name="T28" fmla="*/ 38 w 4753"/>
                  <a:gd name="T29" fmla="*/ 590 h 1719"/>
                  <a:gd name="T30" fmla="*/ 38 w 4753"/>
                  <a:gd name="T31" fmla="*/ 590 h 1719"/>
                  <a:gd name="T32" fmla="*/ 113 w 4753"/>
                  <a:gd name="T33" fmla="*/ 658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3" h="1719">
                    <a:moveTo>
                      <a:pt x="113" y="658"/>
                    </a:moveTo>
                    <a:lnTo>
                      <a:pt x="1639" y="1539"/>
                    </a:lnTo>
                    <a:lnTo>
                      <a:pt x="1639" y="1539"/>
                    </a:lnTo>
                    <a:cubicBezTo>
                      <a:pt x="1751" y="1604"/>
                      <a:pt x="1921" y="1611"/>
                      <a:pt x="2018" y="1555"/>
                    </a:cubicBezTo>
                    <a:lnTo>
                      <a:pt x="4670" y="43"/>
                    </a:lnTo>
                    <a:lnTo>
                      <a:pt x="4670" y="43"/>
                    </a:lnTo>
                    <a:cubicBezTo>
                      <a:pt x="4691" y="30"/>
                      <a:pt x="4707" y="16"/>
                      <a:pt x="4718" y="0"/>
                    </a:cubicBezTo>
                    <a:lnTo>
                      <a:pt x="4718" y="0"/>
                    </a:lnTo>
                    <a:cubicBezTo>
                      <a:pt x="4752" y="54"/>
                      <a:pt x="4736" y="112"/>
                      <a:pt x="4670" y="150"/>
                    </a:cubicBezTo>
                    <a:lnTo>
                      <a:pt x="2018" y="1662"/>
                    </a:lnTo>
                    <a:lnTo>
                      <a:pt x="2018" y="1662"/>
                    </a:lnTo>
                    <a:cubicBezTo>
                      <a:pt x="1921" y="1718"/>
                      <a:pt x="1751" y="1711"/>
                      <a:pt x="1639" y="1647"/>
                    </a:cubicBezTo>
                    <a:lnTo>
                      <a:pt x="113" y="766"/>
                    </a:lnTo>
                    <a:lnTo>
                      <a:pt x="113" y="766"/>
                    </a:lnTo>
                    <a:cubicBezTo>
                      <a:pt x="27" y="716"/>
                      <a:pt x="0" y="645"/>
                      <a:pt x="38" y="590"/>
                    </a:cubicBezTo>
                    <a:lnTo>
                      <a:pt x="38" y="590"/>
                    </a:lnTo>
                    <a:cubicBezTo>
                      <a:pt x="53" y="615"/>
                      <a:pt x="78" y="638"/>
                      <a:pt x="113" y="658"/>
                    </a:cubicBezTo>
                  </a:path>
                </a:pathLst>
              </a:custGeom>
              <a:solidFill>
                <a:srgbClr val="FAFD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3" name="Freeform 164">
                <a:extLst>
                  <a:ext uri="{FF2B5EF4-FFF2-40B4-BE49-F238E27FC236}">
                    <a16:creationId xmlns:a16="http://schemas.microsoft.com/office/drawing/2014/main" id="{01D26F14-A1CB-854B-805C-B5016C481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363" y="3416040"/>
                <a:ext cx="1803069" cy="1045551"/>
              </a:xfrm>
              <a:custGeom>
                <a:avLst/>
                <a:gdLst>
                  <a:gd name="T0" fmla="*/ 949 w 2762"/>
                  <a:gd name="T1" fmla="*/ 1571 h 1599"/>
                  <a:gd name="T2" fmla="*/ 2715 w 2762"/>
                  <a:gd name="T3" fmla="*/ 548 h 1599"/>
                  <a:gd name="T4" fmla="*/ 2715 w 2762"/>
                  <a:gd name="T5" fmla="*/ 548 h 1599"/>
                  <a:gd name="T6" fmla="*/ 2702 w 2762"/>
                  <a:gd name="T7" fmla="*/ 446 h 1599"/>
                  <a:gd name="T8" fmla="*/ 1988 w 2762"/>
                  <a:gd name="T9" fmla="*/ 34 h 1599"/>
                  <a:gd name="T10" fmla="*/ 1988 w 2762"/>
                  <a:gd name="T11" fmla="*/ 34 h 1599"/>
                  <a:gd name="T12" fmla="*/ 1811 w 2762"/>
                  <a:gd name="T13" fmla="*/ 26 h 1599"/>
                  <a:gd name="T14" fmla="*/ 46 w 2762"/>
                  <a:gd name="T15" fmla="*/ 1050 h 1599"/>
                  <a:gd name="T16" fmla="*/ 46 w 2762"/>
                  <a:gd name="T17" fmla="*/ 1050 h 1599"/>
                  <a:gd name="T18" fmla="*/ 58 w 2762"/>
                  <a:gd name="T19" fmla="*/ 1152 h 1599"/>
                  <a:gd name="T20" fmla="*/ 773 w 2762"/>
                  <a:gd name="T21" fmla="*/ 1564 h 1599"/>
                  <a:gd name="T22" fmla="*/ 773 w 2762"/>
                  <a:gd name="T23" fmla="*/ 1564 h 1599"/>
                  <a:gd name="T24" fmla="*/ 949 w 2762"/>
                  <a:gd name="T25" fmla="*/ 1571 h 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62" h="1599">
                    <a:moveTo>
                      <a:pt x="949" y="1571"/>
                    </a:moveTo>
                    <a:lnTo>
                      <a:pt x="2715" y="548"/>
                    </a:lnTo>
                    <a:lnTo>
                      <a:pt x="2715" y="548"/>
                    </a:lnTo>
                    <a:cubicBezTo>
                      <a:pt x="2761" y="522"/>
                      <a:pt x="2755" y="476"/>
                      <a:pt x="2702" y="446"/>
                    </a:cubicBezTo>
                    <a:lnTo>
                      <a:pt x="1988" y="34"/>
                    </a:lnTo>
                    <a:lnTo>
                      <a:pt x="1988" y="34"/>
                    </a:lnTo>
                    <a:cubicBezTo>
                      <a:pt x="1936" y="3"/>
                      <a:pt x="1857" y="0"/>
                      <a:pt x="1811" y="26"/>
                    </a:cubicBezTo>
                    <a:lnTo>
                      <a:pt x="46" y="1050"/>
                    </a:lnTo>
                    <a:lnTo>
                      <a:pt x="46" y="1050"/>
                    </a:lnTo>
                    <a:cubicBezTo>
                      <a:pt x="0" y="1076"/>
                      <a:pt x="6" y="1121"/>
                      <a:pt x="58" y="1152"/>
                    </a:cubicBezTo>
                    <a:lnTo>
                      <a:pt x="773" y="1564"/>
                    </a:lnTo>
                    <a:lnTo>
                      <a:pt x="773" y="1564"/>
                    </a:lnTo>
                    <a:cubicBezTo>
                      <a:pt x="825" y="1594"/>
                      <a:pt x="904" y="1598"/>
                      <a:pt x="949" y="1571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42CB2870-3845-6E47-B7E8-EB0CE8C6B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5488" y="3716325"/>
                <a:ext cx="823595" cy="473231"/>
              </a:xfrm>
              <a:custGeom>
                <a:avLst/>
                <a:gdLst>
                  <a:gd name="connsiteX0" fmla="*/ 70295 w 823595"/>
                  <a:gd name="connsiteY0" fmla="*/ 384981 h 473231"/>
                  <a:gd name="connsiteX1" fmla="*/ 86071 w 823595"/>
                  <a:gd name="connsiteY1" fmla="*/ 385639 h 473231"/>
                  <a:gd name="connsiteX2" fmla="*/ 151146 w 823595"/>
                  <a:gd name="connsiteY2" fmla="*/ 423165 h 473231"/>
                  <a:gd name="connsiteX3" fmla="*/ 152461 w 823595"/>
                  <a:gd name="connsiteY3" fmla="*/ 432382 h 473231"/>
                  <a:gd name="connsiteX4" fmla="*/ 84756 w 823595"/>
                  <a:gd name="connsiteY4" fmla="*/ 471884 h 473231"/>
                  <a:gd name="connsiteX5" fmla="*/ 68980 w 823595"/>
                  <a:gd name="connsiteY5" fmla="*/ 470567 h 473231"/>
                  <a:gd name="connsiteX6" fmla="*/ 3905 w 823595"/>
                  <a:gd name="connsiteY6" fmla="*/ 433041 h 473231"/>
                  <a:gd name="connsiteX7" fmla="*/ 2590 w 823595"/>
                  <a:gd name="connsiteY7" fmla="*/ 423824 h 473231"/>
                  <a:gd name="connsiteX8" fmla="*/ 294958 w 823595"/>
                  <a:gd name="connsiteY8" fmla="*/ 258266 h 473231"/>
                  <a:gd name="connsiteX9" fmla="*/ 310734 w 823595"/>
                  <a:gd name="connsiteY9" fmla="*/ 258929 h 473231"/>
                  <a:gd name="connsiteX10" fmla="*/ 375809 w 823595"/>
                  <a:gd name="connsiteY10" fmla="*/ 296726 h 473231"/>
                  <a:gd name="connsiteX11" fmla="*/ 377124 w 823595"/>
                  <a:gd name="connsiteY11" fmla="*/ 306009 h 473231"/>
                  <a:gd name="connsiteX12" fmla="*/ 309419 w 823595"/>
                  <a:gd name="connsiteY12" fmla="*/ 345131 h 473231"/>
                  <a:gd name="connsiteX13" fmla="*/ 293643 w 823595"/>
                  <a:gd name="connsiteY13" fmla="*/ 344468 h 473231"/>
                  <a:gd name="connsiteX14" fmla="*/ 228568 w 823595"/>
                  <a:gd name="connsiteY14" fmla="*/ 306672 h 473231"/>
                  <a:gd name="connsiteX15" fmla="*/ 227253 w 823595"/>
                  <a:gd name="connsiteY15" fmla="*/ 297389 h 473231"/>
                  <a:gd name="connsiteX16" fmla="*/ 515084 w 823595"/>
                  <a:gd name="connsiteY16" fmla="*/ 130869 h 473231"/>
                  <a:gd name="connsiteX17" fmla="*/ 531286 w 823595"/>
                  <a:gd name="connsiteY17" fmla="*/ 131532 h 473231"/>
                  <a:gd name="connsiteX18" fmla="*/ 595444 w 823595"/>
                  <a:gd name="connsiteY18" fmla="*/ 169329 h 473231"/>
                  <a:gd name="connsiteX19" fmla="*/ 596741 w 823595"/>
                  <a:gd name="connsiteY19" fmla="*/ 178612 h 473231"/>
                  <a:gd name="connsiteX20" fmla="*/ 529990 w 823595"/>
                  <a:gd name="connsiteY20" fmla="*/ 218397 h 473231"/>
                  <a:gd name="connsiteX21" fmla="*/ 514436 w 823595"/>
                  <a:gd name="connsiteY21" fmla="*/ 217734 h 473231"/>
                  <a:gd name="connsiteX22" fmla="*/ 449630 w 823595"/>
                  <a:gd name="connsiteY22" fmla="*/ 179275 h 473231"/>
                  <a:gd name="connsiteX23" fmla="*/ 448982 w 823595"/>
                  <a:gd name="connsiteY23" fmla="*/ 170655 h 473231"/>
                  <a:gd name="connsiteX24" fmla="*/ 739747 w 823595"/>
                  <a:gd name="connsiteY24" fmla="*/ 1899 h 473231"/>
                  <a:gd name="connsiteX25" fmla="*/ 755301 w 823595"/>
                  <a:gd name="connsiteY25" fmla="*/ 2558 h 473231"/>
                  <a:gd name="connsiteX26" fmla="*/ 820107 w 823595"/>
                  <a:gd name="connsiteY26" fmla="*/ 39426 h 473231"/>
                  <a:gd name="connsiteX27" fmla="*/ 820756 w 823595"/>
                  <a:gd name="connsiteY27" fmla="*/ 49301 h 473231"/>
                  <a:gd name="connsiteX28" fmla="*/ 754653 w 823595"/>
                  <a:gd name="connsiteY28" fmla="*/ 88144 h 473231"/>
                  <a:gd name="connsiteX29" fmla="*/ 739099 w 823595"/>
                  <a:gd name="connsiteY29" fmla="*/ 87486 h 473231"/>
                  <a:gd name="connsiteX30" fmla="*/ 674292 w 823595"/>
                  <a:gd name="connsiteY30" fmla="*/ 49959 h 473231"/>
                  <a:gd name="connsiteX31" fmla="*/ 673644 w 823595"/>
                  <a:gd name="connsiteY31" fmla="*/ 40742 h 4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3595" h="473231">
                    <a:moveTo>
                      <a:pt x="70295" y="384981"/>
                    </a:moveTo>
                    <a:cubicBezTo>
                      <a:pt x="74239" y="382347"/>
                      <a:pt x="81470" y="383005"/>
                      <a:pt x="86071" y="385639"/>
                    </a:cubicBezTo>
                    <a:lnTo>
                      <a:pt x="151146" y="423165"/>
                    </a:lnTo>
                    <a:cubicBezTo>
                      <a:pt x="155748" y="425799"/>
                      <a:pt x="156405" y="430407"/>
                      <a:pt x="152461" y="432382"/>
                    </a:cubicBezTo>
                    <a:lnTo>
                      <a:pt x="84756" y="471884"/>
                    </a:lnTo>
                    <a:cubicBezTo>
                      <a:pt x="80812" y="473859"/>
                      <a:pt x="73582" y="473859"/>
                      <a:pt x="68980" y="470567"/>
                    </a:cubicBezTo>
                    <a:lnTo>
                      <a:pt x="3905" y="433041"/>
                    </a:lnTo>
                    <a:cubicBezTo>
                      <a:pt x="-696" y="430407"/>
                      <a:pt x="-1354" y="426457"/>
                      <a:pt x="2590" y="423824"/>
                    </a:cubicBezTo>
                    <a:close/>
                    <a:moveTo>
                      <a:pt x="294958" y="258266"/>
                    </a:moveTo>
                    <a:cubicBezTo>
                      <a:pt x="298902" y="255614"/>
                      <a:pt x="306133" y="255614"/>
                      <a:pt x="310734" y="258929"/>
                    </a:cubicBezTo>
                    <a:lnTo>
                      <a:pt x="375809" y="296726"/>
                    </a:lnTo>
                    <a:cubicBezTo>
                      <a:pt x="380411" y="299378"/>
                      <a:pt x="381068" y="304020"/>
                      <a:pt x="377124" y="306009"/>
                    </a:cubicBezTo>
                    <a:lnTo>
                      <a:pt x="309419" y="345131"/>
                    </a:lnTo>
                    <a:cubicBezTo>
                      <a:pt x="305475" y="347121"/>
                      <a:pt x="298245" y="347121"/>
                      <a:pt x="293643" y="344468"/>
                    </a:cubicBezTo>
                    <a:lnTo>
                      <a:pt x="228568" y="306672"/>
                    </a:lnTo>
                    <a:cubicBezTo>
                      <a:pt x="223967" y="304020"/>
                      <a:pt x="223309" y="300041"/>
                      <a:pt x="227253" y="297389"/>
                    </a:cubicBezTo>
                    <a:close/>
                    <a:moveTo>
                      <a:pt x="515084" y="130869"/>
                    </a:moveTo>
                    <a:cubicBezTo>
                      <a:pt x="518973" y="128880"/>
                      <a:pt x="526749" y="128880"/>
                      <a:pt x="531286" y="131532"/>
                    </a:cubicBezTo>
                    <a:lnTo>
                      <a:pt x="595444" y="169329"/>
                    </a:lnTo>
                    <a:cubicBezTo>
                      <a:pt x="599981" y="171981"/>
                      <a:pt x="599981" y="176623"/>
                      <a:pt x="596741" y="178612"/>
                    </a:cubicBezTo>
                    <a:lnTo>
                      <a:pt x="529990" y="218397"/>
                    </a:lnTo>
                    <a:cubicBezTo>
                      <a:pt x="526101" y="220387"/>
                      <a:pt x="518973" y="220387"/>
                      <a:pt x="514436" y="217734"/>
                    </a:cubicBezTo>
                    <a:lnTo>
                      <a:pt x="449630" y="179275"/>
                    </a:lnTo>
                    <a:cubicBezTo>
                      <a:pt x="445093" y="177286"/>
                      <a:pt x="445093" y="172644"/>
                      <a:pt x="448982" y="170655"/>
                    </a:cubicBezTo>
                    <a:close/>
                    <a:moveTo>
                      <a:pt x="739747" y="1899"/>
                    </a:moveTo>
                    <a:cubicBezTo>
                      <a:pt x="743636" y="-734"/>
                      <a:pt x="750764" y="-734"/>
                      <a:pt x="755301" y="2558"/>
                    </a:cubicBezTo>
                    <a:lnTo>
                      <a:pt x="820107" y="39426"/>
                    </a:lnTo>
                    <a:cubicBezTo>
                      <a:pt x="824644" y="42717"/>
                      <a:pt x="824644" y="46668"/>
                      <a:pt x="820756" y="49301"/>
                    </a:cubicBezTo>
                    <a:lnTo>
                      <a:pt x="754653" y="88144"/>
                    </a:lnTo>
                    <a:cubicBezTo>
                      <a:pt x="750764" y="90778"/>
                      <a:pt x="743636" y="90119"/>
                      <a:pt x="739099" y="87486"/>
                    </a:cubicBezTo>
                    <a:lnTo>
                      <a:pt x="674292" y="49959"/>
                    </a:lnTo>
                    <a:cubicBezTo>
                      <a:pt x="669756" y="47326"/>
                      <a:pt x="669756" y="42717"/>
                      <a:pt x="673644" y="40742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5" name="Freeform 169">
                <a:extLst>
                  <a:ext uri="{FF2B5EF4-FFF2-40B4-BE49-F238E27FC236}">
                    <a16:creationId xmlns:a16="http://schemas.microsoft.com/office/drawing/2014/main" id="{BD4FAF39-D31C-304D-A139-68C124FFD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0244" y="3416039"/>
                <a:ext cx="1800188" cy="748879"/>
              </a:xfrm>
              <a:custGeom>
                <a:avLst/>
                <a:gdLst>
                  <a:gd name="T0" fmla="*/ 2711 w 2758"/>
                  <a:gd name="T1" fmla="*/ 548 h 1146"/>
                  <a:gd name="T2" fmla="*/ 2709 w 2758"/>
                  <a:gd name="T3" fmla="*/ 549 h 1146"/>
                  <a:gd name="T4" fmla="*/ 2709 w 2758"/>
                  <a:gd name="T5" fmla="*/ 549 h 1146"/>
                  <a:gd name="T6" fmla="*/ 2698 w 2758"/>
                  <a:gd name="T7" fmla="*/ 542 h 1146"/>
                  <a:gd name="T8" fmla="*/ 1984 w 2758"/>
                  <a:gd name="T9" fmla="*/ 129 h 1146"/>
                  <a:gd name="T10" fmla="*/ 1984 w 2758"/>
                  <a:gd name="T11" fmla="*/ 129 h 1146"/>
                  <a:gd name="T12" fmla="*/ 1807 w 2758"/>
                  <a:gd name="T13" fmla="*/ 122 h 1146"/>
                  <a:gd name="T14" fmla="*/ 44 w 2758"/>
                  <a:gd name="T15" fmla="*/ 1145 h 1146"/>
                  <a:gd name="T16" fmla="*/ 44 w 2758"/>
                  <a:gd name="T17" fmla="*/ 1145 h 1146"/>
                  <a:gd name="T18" fmla="*/ 42 w 2758"/>
                  <a:gd name="T19" fmla="*/ 1050 h 1146"/>
                  <a:gd name="T20" fmla="*/ 1807 w 2758"/>
                  <a:gd name="T21" fmla="*/ 26 h 1146"/>
                  <a:gd name="T22" fmla="*/ 1807 w 2758"/>
                  <a:gd name="T23" fmla="*/ 26 h 1146"/>
                  <a:gd name="T24" fmla="*/ 1984 w 2758"/>
                  <a:gd name="T25" fmla="*/ 34 h 1146"/>
                  <a:gd name="T26" fmla="*/ 2698 w 2758"/>
                  <a:gd name="T27" fmla="*/ 446 h 1146"/>
                  <a:gd name="T28" fmla="*/ 2698 w 2758"/>
                  <a:gd name="T29" fmla="*/ 446 h 1146"/>
                  <a:gd name="T30" fmla="*/ 2711 w 2758"/>
                  <a:gd name="T31" fmla="*/ 54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8" h="1146">
                    <a:moveTo>
                      <a:pt x="2711" y="548"/>
                    </a:moveTo>
                    <a:lnTo>
                      <a:pt x="2709" y="549"/>
                    </a:lnTo>
                    <a:lnTo>
                      <a:pt x="2709" y="549"/>
                    </a:lnTo>
                    <a:cubicBezTo>
                      <a:pt x="2706" y="547"/>
                      <a:pt x="2703" y="544"/>
                      <a:pt x="2698" y="542"/>
                    </a:cubicBezTo>
                    <a:lnTo>
                      <a:pt x="1984" y="129"/>
                    </a:lnTo>
                    <a:lnTo>
                      <a:pt x="1984" y="129"/>
                    </a:lnTo>
                    <a:cubicBezTo>
                      <a:pt x="1932" y="99"/>
                      <a:pt x="1853" y="96"/>
                      <a:pt x="1807" y="122"/>
                    </a:cubicBezTo>
                    <a:lnTo>
                      <a:pt x="44" y="1145"/>
                    </a:lnTo>
                    <a:lnTo>
                      <a:pt x="44" y="1145"/>
                    </a:lnTo>
                    <a:cubicBezTo>
                      <a:pt x="2" y="1115"/>
                      <a:pt x="0" y="1074"/>
                      <a:pt x="42" y="1050"/>
                    </a:cubicBezTo>
                    <a:lnTo>
                      <a:pt x="1807" y="26"/>
                    </a:lnTo>
                    <a:lnTo>
                      <a:pt x="1807" y="26"/>
                    </a:lnTo>
                    <a:cubicBezTo>
                      <a:pt x="1853" y="0"/>
                      <a:pt x="1932" y="3"/>
                      <a:pt x="1984" y="34"/>
                    </a:cubicBezTo>
                    <a:lnTo>
                      <a:pt x="2698" y="446"/>
                    </a:lnTo>
                    <a:lnTo>
                      <a:pt x="2698" y="446"/>
                    </a:lnTo>
                    <a:cubicBezTo>
                      <a:pt x="2751" y="476"/>
                      <a:pt x="2757" y="522"/>
                      <a:pt x="2711" y="5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6" name="Freeform 170">
                <a:extLst>
                  <a:ext uri="{FF2B5EF4-FFF2-40B4-BE49-F238E27FC236}">
                    <a16:creationId xmlns:a16="http://schemas.microsoft.com/office/drawing/2014/main" id="{314447CB-073E-CF4A-878A-D8D78C6FF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1" y="4781303"/>
                <a:ext cx="789203" cy="829527"/>
              </a:xfrm>
              <a:custGeom>
                <a:avLst/>
                <a:gdLst>
                  <a:gd name="T0" fmla="*/ 1107 w 1210"/>
                  <a:gd name="T1" fmla="*/ 1239 h 1272"/>
                  <a:gd name="T2" fmla="*/ 102 w 1210"/>
                  <a:gd name="T3" fmla="*/ 664 h 1272"/>
                  <a:gd name="T4" fmla="*/ 102 w 1210"/>
                  <a:gd name="T5" fmla="*/ 664 h 1272"/>
                  <a:gd name="T6" fmla="*/ 0 w 1210"/>
                  <a:gd name="T7" fmla="*/ 468 h 1272"/>
                  <a:gd name="T8" fmla="*/ 0 w 1210"/>
                  <a:gd name="T9" fmla="*/ 110 h 1272"/>
                  <a:gd name="T10" fmla="*/ 0 w 1210"/>
                  <a:gd name="T11" fmla="*/ 110 h 1272"/>
                  <a:gd name="T12" fmla="*/ 102 w 1210"/>
                  <a:gd name="T13" fmla="*/ 32 h 1272"/>
                  <a:gd name="T14" fmla="*/ 1107 w 1210"/>
                  <a:gd name="T15" fmla="*/ 607 h 1272"/>
                  <a:gd name="T16" fmla="*/ 1107 w 1210"/>
                  <a:gd name="T17" fmla="*/ 607 h 1272"/>
                  <a:gd name="T18" fmla="*/ 1209 w 1210"/>
                  <a:gd name="T19" fmla="*/ 802 h 1272"/>
                  <a:gd name="T20" fmla="*/ 1209 w 1210"/>
                  <a:gd name="T21" fmla="*/ 1162 h 1272"/>
                  <a:gd name="T22" fmla="*/ 1209 w 1210"/>
                  <a:gd name="T23" fmla="*/ 1162 h 1272"/>
                  <a:gd name="T24" fmla="*/ 1107 w 1210"/>
                  <a:gd name="T25" fmla="*/ 123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0" h="1272">
                    <a:moveTo>
                      <a:pt x="1107" y="1239"/>
                    </a:moveTo>
                    <a:lnTo>
                      <a:pt x="102" y="664"/>
                    </a:lnTo>
                    <a:lnTo>
                      <a:pt x="102" y="664"/>
                    </a:lnTo>
                    <a:cubicBezTo>
                      <a:pt x="46" y="632"/>
                      <a:pt x="0" y="544"/>
                      <a:pt x="0" y="468"/>
                    </a:cubicBezTo>
                    <a:lnTo>
                      <a:pt x="0" y="110"/>
                    </a:lnTo>
                    <a:lnTo>
                      <a:pt x="0" y="110"/>
                    </a:lnTo>
                    <a:cubicBezTo>
                      <a:pt x="0" y="34"/>
                      <a:pt x="46" y="0"/>
                      <a:pt x="102" y="32"/>
                    </a:cubicBezTo>
                    <a:lnTo>
                      <a:pt x="1107" y="607"/>
                    </a:lnTo>
                    <a:lnTo>
                      <a:pt x="1107" y="607"/>
                    </a:lnTo>
                    <a:cubicBezTo>
                      <a:pt x="1163" y="640"/>
                      <a:pt x="1209" y="727"/>
                      <a:pt x="1209" y="802"/>
                    </a:cubicBezTo>
                    <a:lnTo>
                      <a:pt x="1209" y="1162"/>
                    </a:lnTo>
                    <a:lnTo>
                      <a:pt x="1209" y="1162"/>
                    </a:lnTo>
                    <a:cubicBezTo>
                      <a:pt x="1209" y="1237"/>
                      <a:pt x="1163" y="1271"/>
                      <a:pt x="1107" y="1239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7" name="Freeform 171">
                <a:extLst>
                  <a:ext uri="{FF2B5EF4-FFF2-40B4-BE49-F238E27FC236}">
                    <a16:creationId xmlns:a16="http://schemas.microsoft.com/office/drawing/2014/main" id="{73D97C90-5793-C647-8B10-4F629F4D3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0" y="4792824"/>
                <a:ext cx="771921" cy="809366"/>
              </a:xfrm>
              <a:custGeom>
                <a:avLst/>
                <a:gdLst>
                  <a:gd name="T0" fmla="*/ 53 w 1184"/>
                  <a:gd name="T1" fmla="*/ 0 h 1237"/>
                  <a:gd name="T2" fmla="*/ 53 w 1184"/>
                  <a:gd name="T3" fmla="*/ 0 h 1237"/>
                  <a:gd name="T4" fmla="*/ 27 w 1184"/>
                  <a:gd name="T5" fmla="*/ 75 h 1237"/>
                  <a:gd name="T6" fmla="*/ 27 w 1184"/>
                  <a:gd name="T7" fmla="*/ 434 h 1237"/>
                  <a:gd name="T8" fmla="*/ 27 w 1184"/>
                  <a:gd name="T9" fmla="*/ 434 h 1237"/>
                  <a:gd name="T10" fmla="*/ 129 w 1184"/>
                  <a:gd name="T11" fmla="*/ 629 h 1237"/>
                  <a:gd name="T12" fmla="*/ 1133 w 1184"/>
                  <a:gd name="T13" fmla="*/ 1204 h 1237"/>
                  <a:gd name="T14" fmla="*/ 1133 w 1184"/>
                  <a:gd name="T15" fmla="*/ 1204 h 1237"/>
                  <a:gd name="T16" fmla="*/ 1183 w 1184"/>
                  <a:gd name="T17" fmla="*/ 1215 h 1237"/>
                  <a:gd name="T18" fmla="*/ 1183 w 1184"/>
                  <a:gd name="T19" fmla="*/ 1215 h 1237"/>
                  <a:gd name="T20" fmla="*/ 1107 w 1184"/>
                  <a:gd name="T21" fmla="*/ 1218 h 1237"/>
                  <a:gd name="T22" fmla="*/ 102 w 1184"/>
                  <a:gd name="T23" fmla="*/ 643 h 1237"/>
                  <a:gd name="T24" fmla="*/ 102 w 1184"/>
                  <a:gd name="T25" fmla="*/ 643 h 1237"/>
                  <a:gd name="T26" fmla="*/ 0 w 1184"/>
                  <a:gd name="T27" fmla="*/ 447 h 1237"/>
                  <a:gd name="T28" fmla="*/ 0 w 1184"/>
                  <a:gd name="T29" fmla="*/ 89 h 1237"/>
                  <a:gd name="T30" fmla="*/ 0 w 1184"/>
                  <a:gd name="T31" fmla="*/ 89 h 1237"/>
                  <a:gd name="T32" fmla="*/ 53 w 1184"/>
                  <a:gd name="T33" fmla="*/ 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4" h="1237">
                    <a:moveTo>
                      <a:pt x="53" y="0"/>
                    </a:moveTo>
                    <a:lnTo>
                      <a:pt x="53" y="0"/>
                    </a:lnTo>
                    <a:cubicBezTo>
                      <a:pt x="37" y="15"/>
                      <a:pt x="27" y="41"/>
                      <a:pt x="27" y="75"/>
                    </a:cubicBezTo>
                    <a:lnTo>
                      <a:pt x="27" y="434"/>
                    </a:lnTo>
                    <a:lnTo>
                      <a:pt x="27" y="434"/>
                    </a:lnTo>
                    <a:cubicBezTo>
                      <a:pt x="27" y="510"/>
                      <a:pt x="73" y="597"/>
                      <a:pt x="129" y="629"/>
                    </a:cubicBezTo>
                    <a:lnTo>
                      <a:pt x="1133" y="1204"/>
                    </a:lnTo>
                    <a:lnTo>
                      <a:pt x="1133" y="1204"/>
                    </a:lnTo>
                    <a:cubicBezTo>
                      <a:pt x="1151" y="1215"/>
                      <a:pt x="1168" y="1218"/>
                      <a:pt x="1183" y="1215"/>
                    </a:cubicBezTo>
                    <a:lnTo>
                      <a:pt x="1183" y="1215"/>
                    </a:lnTo>
                    <a:cubicBezTo>
                      <a:pt x="1164" y="1233"/>
                      <a:pt x="1137" y="1236"/>
                      <a:pt x="1107" y="1218"/>
                    </a:cubicBezTo>
                    <a:lnTo>
                      <a:pt x="102" y="643"/>
                    </a:lnTo>
                    <a:lnTo>
                      <a:pt x="102" y="643"/>
                    </a:lnTo>
                    <a:cubicBezTo>
                      <a:pt x="46" y="611"/>
                      <a:pt x="0" y="523"/>
                      <a:pt x="0" y="447"/>
                    </a:cubicBezTo>
                    <a:lnTo>
                      <a:pt x="0" y="89"/>
                    </a:lnTo>
                    <a:lnTo>
                      <a:pt x="0" y="89"/>
                    </a:lnTo>
                    <a:cubicBezTo>
                      <a:pt x="0" y="38"/>
                      <a:pt x="21" y="6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8" name="Freeform 174">
                <a:extLst>
                  <a:ext uri="{FF2B5EF4-FFF2-40B4-BE49-F238E27FC236}">
                    <a16:creationId xmlns:a16="http://schemas.microsoft.com/office/drawing/2014/main" id="{94855AD2-824C-4B45-ADD5-B5E3DF1C0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1" y="6474921"/>
                <a:ext cx="789203" cy="832408"/>
              </a:xfrm>
              <a:custGeom>
                <a:avLst/>
                <a:gdLst>
                  <a:gd name="T0" fmla="*/ 1107 w 1210"/>
                  <a:gd name="T1" fmla="*/ 1239 h 1273"/>
                  <a:gd name="T2" fmla="*/ 102 w 1210"/>
                  <a:gd name="T3" fmla="*/ 664 h 1273"/>
                  <a:gd name="T4" fmla="*/ 102 w 1210"/>
                  <a:gd name="T5" fmla="*/ 664 h 1273"/>
                  <a:gd name="T6" fmla="*/ 0 w 1210"/>
                  <a:gd name="T7" fmla="*/ 469 h 1273"/>
                  <a:gd name="T8" fmla="*/ 0 w 1210"/>
                  <a:gd name="T9" fmla="*/ 110 h 1273"/>
                  <a:gd name="T10" fmla="*/ 0 w 1210"/>
                  <a:gd name="T11" fmla="*/ 110 h 1273"/>
                  <a:gd name="T12" fmla="*/ 102 w 1210"/>
                  <a:gd name="T13" fmla="*/ 32 h 1273"/>
                  <a:gd name="T14" fmla="*/ 1107 w 1210"/>
                  <a:gd name="T15" fmla="*/ 607 h 1273"/>
                  <a:gd name="T16" fmla="*/ 1107 w 1210"/>
                  <a:gd name="T17" fmla="*/ 607 h 1273"/>
                  <a:gd name="T18" fmla="*/ 1209 w 1210"/>
                  <a:gd name="T19" fmla="*/ 803 h 1273"/>
                  <a:gd name="T20" fmla="*/ 1209 w 1210"/>
                  <a:gd name="T21" fmla="*/ 1162 h 1273"/>
                  <a:gd name="T22" fmla="*/ 1209 w 1210"/>
                  <a:gd name="T23" fmla="*/ 1162 h 1273"/>
                  <a:gd name="T24" fmla="*/ 1107 w 1210"/>
                  <a:gd name="T25" fmla="*/ 1239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0" h="1273">
                    <a:moveTo>
                      <a:pt x="1107" y="1239"/>
                    </a:moveTo>
                    <a:lnTo>
                      <a:pt x="102" y="664"/>
                    </a:lnTo>
                    <a:lnTo>
                      <a:pt x="102" y="664"/>
                    </a:lnTo>
                    <a:cubicBezTo>
                      <a:pt x="46" y="632"/>
                      <a:pt x="0" y="544"/>
                      <a:pt x="0" y="469"/>
                    </a:cubicBezTo>
                    <a:lnTo>
                      <a:pt x="0" y="110"/>
                    </a:lnTo>
                    <a:lnTo>
                      <a:pt x="0" y="110"/>
                    </a:lnTo>
                    <a:cubicBezTo>
                      <a:pt x="0" y="35"/>
                      <a:pt x="46" y="0"/>
                      <a:pt x="102" y="32"/>
                    </a:cubicBezTo>
                    <a:lnTo>
                      <a:pt x="1107" y="607"/>
                    </a:lnTo>
                    <a:lnTo>
                      <a:pt x="1107" y="607"/>
                    </a:lnTo>
                    <a:cubicBezTo>
                      <a:pt x="1163" y="640"/>
                      <a:pt x="1209" y="728"/>
                      <a:pt x="1209" y="803"/>
                    </a:cubicBezTo>
                    <a:lnTo>
                      <a:pt x="1209" y="1162"/>
                    </a:lnTo>
                    <a:lnTo>
                      <a:pt x="1209" y="1162"/>
                    </a:lnTo>
                    <a:cubicBezTo>
                      <a:pt x="1209" y="1237"/>
                      <a:pt x="1163" y="1272"/>
                      <a:pt x="1107" y="1239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9" name="Freeform 175">
                <a:extLst>
                  <a:ext uri="{FF2B5EF4-FFF2-40B4-BE49-F238E27FC236}">
                    <a16:creationId xmlns:a16="http://schemas.microsoft.com/office/drawing/2014/main" id="{EFEBD2AC-A104-6941-AAD8-9AF2A25F7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0" y="6489323"/>
                <a:ext cx="771921" cy="806485"/>
              </a:xfrm>
              <a:custGeom>
                <a:avLst/>
                <a:gdLst>
                  <a:gd name="T0" fmla="*/ 53 w 1184"/>
                  <a:gd name="T1" fmla="*/ 0 h 1236"/>
                  <a:gd name="T2" fmla="*/ 53 w 1184"/>
                  <a:gd name="T3" fmla="*/ 0 h 1236"/>
                  <a:gd name="T4" fmla="*/ 27 w 1184"/>
                  <a:gd name="T5" fmla="*/ 74 h 1236"/>
                  <a:gd name="T6" fmla="*/ 27 w 1184"/>
                  <a:gd name="T7" fmla="*/ 434 h 1236"/>
                  <a:gd name="T8" fmla="*/ 27 w 1184"/>
                  <a:gd name="T9" fmla="*/ 434 h 1236"/>
                  <a:gd name="T10" fmla="*/ 129 w 1184"/>
                  <a:gd name="T11" fmla="*/ 629 h 1236"/>
                  <a:gd name="T12" fmla="*/ 1133 w 1184"/>
                  <a:gd name="T13" fmla="*/ 1204 h 1236"/>
                  <a:gd name="T14" fmla="*/ 1133 w 1184"/>
                  <a:gd name="T15" fmla="*/ 1204 h 1236"/>
                  <a:gd name="T16" fmla="*/ 1183 w 1184"/>
                  <a:gd name="T17" fmla="*/ 1214 h 1236"/>
                  <a:gd name="T18" fmla="*/ 1183 w 1184"/>
                  <a:gd name="T19" fmla="*/ 1214 h 1236"/>
                  <a:gd name="T20" fmla="*/ 1107 w 1184"/>
                  <a:gd name="T21" fmla="*/ 1217 h 1236"/>
                  <a:gd name="T22" fmla="*/ 102 w 1184"/>
                  <a:gd name="T23" fmla="*/ 642 h 1236"/>
                  <a:gd name="T24" fmla="*/ 102 w 1184"/>
                  <a:gd name="T25" fmla="*/ 642 h 1236"/>
                  <a:gd name="T26" fmla="*/ 0 w 1184"/>
                  <a:gd name="T27" fmla="*/ 447 h 1236"/>
                  <a:gd name="T28" fmla="*/ 0 w 1184"/>
                  <a:gd name="T29" fmla="*/ 88 h 1236"/>
                  <a:gd name="T30" fmla="*/ 0 w 1184"/>
                  <a:gd name="T31" fmla="*/ 88 h 1236"/>
                  <a:gd name="T32" fmla="*/ 53 w 1184"/>
                  <a:gd name="T33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4" h="1236">
                    <a:moveTo>
                      <a:pt x="53" y="0"/>
                    </a:moveTo>
                    <a:lnTo>
                      <a:pt x="53" y="0"/>
                    </a:lnTo>
                    <a:cubicBezTo>
                      <a:pt x="37" y="14"/>
                      <a:pt x="27" y="40"/>
                      <a:pt x="27" y="74"/>
                    </a:cubicBezTo>
                    <a:lnTo>
                      <a:pt x="27" y="434"/>
                    </a:lnTo>
                    <a:lnTo>
                      <a:pt x="27" y="434"/>
                    </a:lnTo>
                    <a:cubicBezTo>
                      <a:pt x="27" y="509"/>
                      <a:pt x="73" y="596"/>
                      <a:pt x="129" y="629"/>
                    </a:cubicBezTo>
                    <a:lnTo>
                      <a:pt x="1133" y="1204"/>
                    </a:lnTo>
                    <a:lnTo>
                      <a:pt x="1133" y="1204"/>
                    </a:lnTo>
                    <a:cubicBezTo>
                      <a:pt x="1151" y="1214"/>
                      <a:pt x="1168" y="1217"/>
                      <a:pt x="1183" y="1214"/>
                    </a:cubicBezTo>
                    <a:lnTo>
                      <a:pt x="1183" y="1214"/>
                    </a:lnTo>
                    <a:cubicBezTo>
                      <a:pt x="1164" y="1232"/>
                      <a:pt x="1137" y="1235"/>
                      <a:pt x="1107" y="1217"/>
                    </a:cubicBezTo>
                    <a:lnTo>
                      <a:pt x="102" y="642"/>
                    </a:lnTo>
                    <a:lnTo>
                      <a:pt x="102" y="642"/>
                    </a:lnTo>
                    <a:cubicBezTo>
                      <a:pt x="46" y="610"/>
                      <a:pt x="0" y="522"/>
                      <a:pt x="0" y="447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37"/>
                      <a:pt x="21" y="5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0EACB003-8BAB-1247-B800-9E70724DB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1" y="7321730"/>
                <a:ext cx="789203" cy="832408"/>
              </a:xfrm>
              <a:custGeom>
                <a:avLst/>
                <a:gdLst>
                  <a:gd name="T0" fmla="*/ 1107 w 1210"/>
                  <a:gd name="T1" fmla="*/ 1239 h 1273"/>
                  <a:gd name="T2" fmla="*/ 102 w 1210"/>
                  <a:gd name="T3" fmla="*/ 665 h 1273"/>
                  <a:gd name="T4" fmla="*/ 102 w 1210"/>
                  <a:gd name="T5" fmla="*/ 665 h 1273"/>
                  <a:gd name="T6" fmla="*/ 0 w 1210"/>
                  <a:gd name="T7" fmla="*/ 469 h 1273"/>
                  <a:gd name="T8" fmla="*/ 0 w 1210"/>
                  <a:gd name="T9" fmla="*/ 110 h 1273"/>
                  <a:gd name="T10" fmla="*/ 0 w 1210"/>
                  <a:gd name="T11" fmla="*/ 110 h 1273"/>
                  <a:gd name="T12" fmla="*/ 102 w 1210"/>
                  <a:gd name="T13" fmla="*/ 33 h 1273"/>
                  <a:gd name="T14" fmla="*/ 1107 w 1210"/>
                  <a:gd name="T15" fmla="*/ 608 h 1273"/>
                  <a:gd name="T16" fmla="*/ 1107 w 1210"/>
                  <a:gd name="T17" fmla="*/ 608 h 1273"/>
                  <a:gd name="T18" fmla="*/ 1209 w 1210"/>
                  <a:gd name="T19" fmla="*/ 803 h 1273"/>
                  <a:gd name="T20" fmla="*/ 1209 w 1210"/>
                  <a:gd name="T21" fmla="*/ 1162 h 1273"/>
                  <a:gd name="T22" fmla="*/ 1209 w 1210"/>
                  <a:gd name="T23" fmla="*/ 1162 h 1273"/>
                  <a:gd name="T24" fmla="*/ 1107 w 1210"/>
                  <a:gd name="T25" fmla="*/ 1239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0" h="1273">
                    <a:moveTo>
                      <a:pt x="1107" y="1239"/>
                    </a:moveTo>
                    <a:lnTo>
                      <a:pt x="102" y="665"/>
                    </a:lnTo>
                    <a:lnTo>
                      <a:pt x="102" y="665"/>
                    </a:lnTo>
                    <a:cubicBezTo>
                      <a:pt x="46" y="632"/>
                      <a:pt x="0" y="544"/>
                      <a:pt x="0" y="469"/>
                    </a:cubicBezTo>
                    <a:lnTo>
                      <a:pt x="0" y="110"/>
                    </a:lnTo>
                    <a:lnTo>
                      <a:pt x="0" y="110"/>
                    </a:lnTo>
                    <a:cubicBezTo>
                      <a:pt x="0" y="34"/>
                      <a:pt x="46" y="0"/>
                      <a:pt x="102" y="33"/>
                    </a:cubicBezTo>
                    <a:lnTo>
                      <a:pt x="1107" y="608"/>
                    </a:lnTo>
                    <a:lnTo>
                      <a:pt x="1107" y="608"/>
                    </a:lnTo>
                    <a:cubicBezTo>
                      <a:pt x="1163" y="640"/>
                      <a:pt x="1209" y="727"/>
                      <a:pt x="1209" y="803"/>
                    </a:cubicBezTo>
                    <a:lnTo>
                      <a:pt x="1209" y="1162"/>
                    </a:lnTo>
                    <a:lnTo>
                      <a:pt x="1209" y="1162"/>
                    </a:lnTo>
                    <a:cubicBezTo>
                      <a:pt x="1209" y="1237"/>
                      <a:pt x="1163" y="1272"/>
                      <a:pt x="1107" y="1239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4B02465A-0A07-EB4A-B477-0FF689EF6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0" y="7336132"/>
                <a:ext cx="771921" cy="806485"/>
              </a:xfrm>
              <a:custGeom>
                <a:avLst/>
                <a:gdLst>
                  <a:gd name="T0" fmla="*/ 53 w 1184"/>
                  <a:gd name="T1" fmla="*/ 0 h 1236"/>
                  <a:gd name="T2" fmla="*/ 53 w 1184"/>
                  <a:gd name="T3" fmla="*/ 0 h 1236"/>
                  <a:gd name="T4" fmla="*/ 27 w 1184"/>
                  <a:gd name="T5" fmla="*/ 75 h 1236"/>
                  <a:gd name="T6" fmla="*/ 27 w 1184"/>
                  <a:gd name="T7" fmla="*/ 433 h 1236"/>
                  <a:gd name="T8" fmla="*/ 27 w 1184"/>
                  <a:gd name="T9" fmla="*/ 433 h 1236"/>
                  <a:gd name="T10" fmla="*/ 129 w 1184"/>
                  <a:gd name="T11" fmla="*/ 629 h 1236"/>
                  <a:gd name="T12" fmla="*/ 1133 w 1184"/>
                  <a:gd name="T13" fmla="*/ 1203 h 1236"/>
                  <a:gd name="T14" fmla="*/ 1133 w 1184"/>
                  <a:gd name="T15" fmla="*/ 1203 h 1236"/>
                  <a:gd name="T16" fmla="*/ 1183 w 1184"/>
                  <a:gd name="T17" fmla="*/ 1215 h 1236"/>
                  <a:gd name="T18" fmla="*/ 1183 w 1184"/>
                  <a:gd name="T19" fmla="*/ 1215 h 1236"/>
                  <a:gd name="T20" fmla="*/ 1107 w 1184"/>
                  <a:gd name="T21" fmla="*/ 1217 h 1236"/>
                  <a:gd name="T22" fmla="*/ 102 w 1184"/>
                  <a:gd name="T23" fmla="*/ 643 h 1236"/>
                  <a:gd name="T24" fmla="*/ 102 w 1184"/>
                  <a:gd name="T25" fmla="*/ 643 h 1236"/>
                  <a:gd name="T26" fmla="*/ 0 w 1184"/>
                  <a:gd name="T27" fmla="*/ 447 h 1236"/>
                  <a:gd name="T28" fmla="*/ 0 w 1184"/>
                  <a:gd name="T29" fmla="*/ 88 h 1236"/>
                  <a:gd name="T30" fmla="*/ 0 w 1184"/>
                  <a:gd name="T31" fmla="*/ 88 h 1236"/>
                  <a:gd name="T32" fmla="*/ 53 w 1184"/>
                  <a:gd name="T33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4" h="1236">
                    <a:moveTo>
                      <a:pt x="53" y="0"/>
                    </a:moveTo>
                    <a:lnTo>
                      <a:pt x="53" y="0"/>
                    </a:lnTo>
                    <a:cubicBezTo>
                      <a:pt x="37" y="15"/>
                      <a:pt x="27" y="40"/>
                      <a:pt x="27" y="75"/>
                    </a:cubicBezTo>
                    <a:lnTo>
                      <a:pt x="27" y="433"/>
                    </a:lnTo>
                    <a:lnTo>
                      <a:pt x="27" y="433"/>
                    </a:lnTo>
                    <a:cubicBezTo>
                      <a:pt x="27" y="509"/>
                      <a:pt x="73" y="596"/>
                      <a:pt x="129" y="629"/>
                    </a:cubicBezTo>
                    <a:lnTo>
                      <a:pt x="1133" y="1203"/>
                    </a:lnTo>
                    <a:lnTo>
                      <a:pt x="1133" y="1203"/>
                    </a:lnTo>
                    <a:cubicBezTo>
                      <a:pt x="1151" y="1214"/>
                      <a:pt x="1168" y="1217"/>
                      <a:pt x="1183" y="1215"/>
                    </a:cubicBezTo>
                    <a:lnTo>
                      <a:pt x="1183" y="1215"/>
                    </a:lnTo>
                    <a:cubicBezTo>
                      <a:pt x="1164" y="1232"/>
                      <a:pt x="1137" y="1235"/>
                      <a:pt x="1107" y="1217"/>
                    </a:cubicBezTo>
                    <a:lnTo>
                      <a:pt x="102" y="643"/>
                    </a:lnTo>
                    <a:lnTo>
                      <a:pt x="102" y="643"/>
                    </a:lnTo>
                    <a:cubicBezTo>
                      <a:pt x="46" y="610"/>
                      <a:pt x="0" y="522"/>
                      <a:pt x="0" y="447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37"/>
                      <a:pt x="21" y="5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2" name="Freeform 182">
                <a:extLst>
                  <a:ext uri="{FF2B5EF4-FFF2-40B4-BE49-F238E27FC236}">
                    <a16:creationId xmlns:a16="http://schemas.microsoft.com/office/drawing/2014/main" id="{50639B28-6B3F-254F-A031-B2014A2A2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1" y="5625234"/>
                <a:ext cx="789203" cy="832406"/>
              </a:xfrm>
              <a:custGeom>
                <a:avLst/>
                <a:gdLst>
                  <a:gd name="T0" fmla="*/ 1107 w 1210"/>
                  <a:gd name="T1" fmla="*/ 1239 h 1273"/>
                  <a:gd name="T2" fmla="*/ 102 w 1210"/>
                  <a:gd name="T3" fmla="*/ 664 h 1273"/>
                  <a:gd name="T4" fmla="*/ 102 w 1210"/>
                  <a:gd name="T5" fmla="*/ 664 h 1273"/>
                  <a:gd name="T6" fmla="*/ 0 w 1210"/>
                  <a:gd name="T7" fmla="*/ 469 h 1273"/>
                  <a:gd name="T8" fmla="*/ 0 w 1210"/>
                  <a:gd name="T9" fmla="*/ 111 h 1273"/>
                  <a:gd name="T10" fmla="*/ 0 w 1210"/>
                  <a:gd name="T11" fmla="*/ 111 h 1273"/>
                  <a:gd name="T12" fmla="*/ 102 w 1210"/>
                  <a:gd name="T13" fmla="*/ 33 h 1273"/>
                  <a:gd name="T14" fmla="*/ 1107 w 1210"/>
                  <a:gd name="T15" fmla="*/ 607 h 1273"/>
                  <a:gd name="T16" fmla="*/ 1107 w 1210"/>
                  <a:gd name="T17" fmla="*/ 607 h 1273"/>
                  <a:gd name="T18" fmla="*/ 1209 w 1210"/>
                  <a:gd name="T19" fmla="*/ 802 h 1273"/>
                  <a:gd name="T20" fmla="*/ 1209 w 1210"/>
                  <a:gd name="T21" fmla="*/ 1162 h 1273"/>
                  <a:gd name="T22" fmla="*/ 1209 w 1210"/>
                  <a:gd name="T23" fmla="*/ 1162 h 1273"/>
                  <a:gd name="T24" fmla="*/ 1107 w 1210"/>
                  <a:gd name="T25" fmla="*/ 1239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0" h="1273">
                    <a:moveTo>
                      <a:pt x="1107" y="1239"/>
                    </a:moveTo>
                    <a:lnTo>
                      <a:pt x="102" y="664"/>
                    </a:lnTo>
                    <a:lnTo>
                      <a:pt x="102" y="664"/>
                    </a:lnTo>
                    <a:cubicBezTo>
                      <a:pt x="46" y="631"/>
                      <a:pt x="0" y="544"/>
                      <a:pt x="0" y="469"/>
                    </a:cubicBezTo>
                    <a:lnTo>
                      <a:pt x="0" y="111"/>
                    </a:lnTo>
                    <a:lnTo>
                      <a:pt x="0" y="111"/>
                    </a:lnTo>
                    <a:cubicBezTo>
                      <a:pt x="0" y="35"/>
                      <a:pt x="46" y="0"/>
                      <a:pt x="102" y="33"/>
                    </a:cubicBezTo>
                    <a:lnTo>
                      <a:pt x="1107" y="607"/>
                    </a:lnTo>
                    <a:lnTo>
                      <a:pt x="1107" y="607"/>
                    </a:lnTo>
                    <a:cubicBezTo>
                      <a:pt x="1163" y="640"/>
                      <a:pt x="1209" y="727"/>
                      <a:pt x="1209" y="802"/>
                    </a:cubicBezTo>
                    <a:lnTo>
                      <a:pt x="1209" y="1162"/>
                    </a:lnTo>
                    <a:lnTo>
                      <a:pt x="1209" y="1162"/>
                    </a:lnTo>
                    <a:cubicBezTo>
                      <a:pt x="1209" y="1237"/>
                      <a:pt x="1163" y="1272"/>
                      <a:pt x="1107" y="1239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3" name="Freeform 183">
                <a:extLst>
                  <a:ext uri="{FF2B5EF4-FFF2-40B4-BE49-F238E27FC236}">
                    <a16:creationId xmlns:a16="http://schemas.microsoft.com/office/drawing/2014/main" id="{D86ED8BC-215B-FC40-B9C4-AD979BB64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950" y="5642514"/>
                <a:ext cx="771921" cy="806485"/>
              </a:xfrm>
              <a:custGeom>
                <a:avLst/>
                <a:gdLst>
                  <a:gd name="T0" fmla="*/ 53 w 1184"/>
                  <a:gd name="T1" fmla="*/ 0 h 1234"/>
                  <a:gd name="T2" fmla="*/ 53 w 1184"/>
                  <a:gd name="T3" fmla="*/ 0 h 1234"/>
                  <a:gd name="T4" fmla="*/ 27 w 1184"/>
                  <a:gd name="T5" fmla="*/ 74 h 1234"/>
                  <a:gd name="T6" fmla="*/ 27 w 1184"/>
                  <a:gd name="T7" fmla="*/ 432 h 1234"/>
                  <a:gd name="T8" fmla="*/ 27 w 1184"/>
                  <a:gd name="T9" fmla="*/ 432 h 1234"/>
                  <a:gd name="T10" fmla="*/ 129 w 1184"/>
                  <a:gd name="T11" fmla="*/ 628 h 1234"/>
                  <a:gd name="T12" fmla="*/ 1133 w 1184"/>
                  <a:gd name="T13" fmla="*/ 1202 h 1234"/>
                  <a:gd name="T14" fmla="*/ 1133 w 1184"/>
                  <a:gd name="T15" fmla="*/ 1202 h 1234"/>
                  <a:gd name="T16" fmla="*/ 1183 w 1184"/>
                  <a:gd name="T17" fmla="*/ 1213 h 1234"/>
                  <a:gd name="T18" fmla="*/ 1183 w 1184"/>
                  <a:gd name="T19" fmla="*/ 1213 h 1234"/>
                  <a:gd name="T20" fmla="*/ 1107 w 1184"/>
                  <a:gd name="T21" fmla="*/ 1216 h 1234"/>
                  <a:gd name="T22" fmla="*/ 102 w 1184"/>
                  <a:gd name="T23" fmla="*/ 641 h 1234"/>
                  <a:gd name="T24" fmla="*/ 102 w 1184"/>
                  <a:gd name="T25" fmla="*/ 641 h 1234"/>
                  <a:gd name="T26" fmla="*/ 0 w 1184"/>
                  <a:gd name="T27" fmla="*/ 446 h 1234"/>
                  <a:gd name="T28" fmla="*/ 0 w 1184"/>
                  <a:gd name="T29" fmla="*/ 88 h 1234"/>
                  <a:gd name="T30" fmla="*/ 0 w 1184"/>
                  <a:gd name="T31" fmla="*/ 88 h 1234"/>
                  <a:gd name="T32" fmla="*/ 53 w 1184"/>
                  <a:gd name="T33" fmla="*/ 0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4" h="1234">
                    <a:moveTo>
                      <a:pt x="53" y="0"/>
                    </a:moveTo>
                    <a:lnTo>
                      <a:pt x="53" y="0"/>
                    </a:lnTo>
                    <a:cubicBezTo>
                      <a:pt x="37" y="15"/>
                      <a:pt x="27" y="40"/>
                      <a:pt x="27" y="74"/>
                    </a:cubicBezTo>
                    <a:lnTo>
                      <a:pt x="27" y="432"/>
                    </a:lnTo>
                    <a:lnTo>
                      <a:pt x="27" y="432"/>
                    </a:lnTo>
                    <a:cubicBezTo>
                      <a:pt x="27" y="507"/>
                      <a:pt x="73" y="595"/>
                      <a:pt x="129" y="628"/>
                    </a:cubicBezTo>
                    <a:lnTo>
                      <a:pt x="1133" y="1202"/>
                    </a:lnTo>
                    <a:lnTo>
                      <a:pt x="1133" y="1202"/>
                    </a:lnTo>
                    <a:cubicBezTo>
                      <a:pt x="1151" y="1213"/>
                      <a:pt x="1168" y="1216"/>
                      <a:pt x="1183" y="1213"/>
                    </a:cubicBezTo>
                    <a:lnTo>
                      <a:pt x="1183" y="1213"/>
                    </a:lnTo>
                    <a:cubicBezTo>
                      <a:pt x="1164" y="1231"/>
                      <a:pt x="1137" y="1233"/>
                      <a:pt x="1107" y="1216"/>
                    </a:cubicBezTo>
                    <a:lnTo>
                      <a:pt x="102" y="641"/>
                    </a:lnTo>
                    <a:lnTo>
                      <a:pt x="102" y="641"/>
                    </a:lnTo>
                    <a:cubicBezTo>
                      <a:pt x="46" y="608"/>
                      <a:pt x="0" y="521"/>
                      <a:pt x="0" y="446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37"/>
                      <a:pt x="21" y="5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5E8714B0-41BC-FD49-8D00-BEEB76F9A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537" y="5077990"/>
                <a:ext cx="290258" cy="2799078"/>
              </a:xfrm>
              <a:custGeom>
                <a:avLst/>
                <a:gdLst>
                  <a:gd name="connsiteX0" fmla="*/ 205939 w 290258"/>
                  <a:gd name="connsiteY0" fmla="*/ 2660092 h 2799078"/>
                  <a:gd name="connsiteX1" fmla="*/ 216611 w 290258"/>
                  <a:gd name="connsiteY1" fmla="*/ 2660173 h 2799078"/>
                  <a:gd name="connsiteX2" fmla="*/ 275919 w 290258"/>
                  <a:gd name="connsiteY2" fmla="*/ 2695272 h 2799078"/>
                  <a:gd name="connsiteX3" fmla="*/ 290258 w 290258"/>
                  <a:gd name="connsiteY3" fmla="*/ 2722571 h 2799078"/>
                  <a:gd name="connsiteX4" fmla="*/ 290258 w 290258"/>
                  <a:gd name="connsiteY4" fmla="*/ 2786919 h 2799078"/>
                  <a:gd name="connsiteX5" fmla="*/ 275919 w 290258"/>
                  <a:gd name="connsiteY5" fmla="*/ 2797318 h 2799078"/>
                  <a:gd name="connsiteX6" fmla="*/ 216611 w 290258"/>
                  <a:gd name="connsiteY6" fmla="*/ 2762870 h 2799078"/>
                  <a:gd name="connsiteX7" fmla="*/ 201621 w 290258"/>
                  <a:gd name="connsiteY7" fmla="*/ 2734921 h 2799078"/>
                  <a:gd name="connsiteX8" fmla="*/ 201621 w 290258"/>
                  <a:gd name="connsiteY8" fmla="*/ 2671223 h 2799078"/>
                  <a:gd name="connsiteX9" fmla="*/ 205939 w 290258"/>
                  <a:gd name="connsiteY9" fmla="*/ 2660092 h 2799078"/>
                  <a:gd name="connsiteX10" fmla="*/ 4206 w 290258"/>
                  <a:gd name="connsiteY10" fmla="*/ 2541981 h 2799078"/>
                  <a:gd name="connsiteX11" fmla="*/ 14235 w 290258"/>
                  <a:gd name="connsiteY11" fmla="*/ 2542062 h 2799078"/>
                  <a:gd name="connsiteX12" fmla="*/ 73760 w 290258"/>
                  <a:gd name="connsiteY12" fmla="*/ 2577007 h 2799078"/>
                  <a:gd name="connsiteX13" fmla="*/ 88641 w 290258"/>
                  <a:gd name="connsiteY13" fmla="*/ 2604185 h 2799078"/>
                  <a:gd name="connsiteX14" fmla="*/ 88641 w 290258"/>
                  <a:gd name="connsiteY14" fmla="*/ 2668250 h 2799078"/>
                  <a:gd name="connsiteX15" fmla="*/ 73760 w 290258"/>
                  <a:gd name="connsiteY15" fmla="*/ 2679251 h 2799078"/>
                  <a:gd name="connsiteX16" fmla="*/ 14235 w 290258"/>
                  <a:gd name="connsiteY16" fmla="*/ 2644307 h 2799078"/>
                  <a:gd name="connsiteX17" fmla="*/ 0 w 290258"/>
                  <a:gd name="connsiteY17" fmla="*/ 2617128 h 2799078"/>
                  <a:gd name="connsiteX18" fmla="*/ 0 w 290258"/>
                  <a:gd name="connsiteY18" fmla="*/ 2553063 h 2799078"/>
                  <a:gd name="connsiteX19" fmla="*/ 4206 w 290258"/>
                  <a:gd name="connsiteY19" fmla="*/ 2541981 h 2799078"/>
                  <a:gd name="connsiteX20" fmla="*/ 205939 w 290258"/>
                  <a:gd name="connsiteY20" fmla="*/ 1813040 h 2799078"/>
                  <a:gd name="connsiteX21" fmla="*/ 216611 w 290258"/>
                  <a:gd name="connsiteY21" fmla="*/ 1813365 h 2799078"/>
                  <a:gd name="connsiteX22" fmla="*/ 275919 w 290258"/>
                  <a:gd name="connsiteY22" fmla="*/ 1847814 h 2799078"/>
                  <a:gd name="connsiteX23" fmla="*/ 290258 w 290258"/>
                  <a:gd name="connsiteY23" fmla="*/ 1875763 h 2799078"/>
                  <a:gd name="connsiteX24" fmla="*/ 290258 w 290258"/>
                  <a:gd name="connsiteY24" fmla="*/ 1939461 h 2799078"/>
                  <a:gd name="connsiteX25" fmla="*/ 275919 w 290258"/>
                  <a:gd name="connsiteY25" fmla="*/ 1950510 h 2799078"/>
                  <a:gd name="connsiteX26" fmla="*/ 216611 w 290258"/>
                  <a:gd name="connsiteY26" fmla="*/ 1916062 h 2799078"/>
                  <a:gd name="connsiteX27" fmla="*/ 201621 w 290258"/>
                  <a:gd name="connsiteY27" fmla="*/ 1888113 h 2799078"/>
                  <a:gd name="connsiteX28" fmla="*/ 201621 w 290258"/>
                  <a:gd name="connsiteY28" fmla="*/ 1824415 h 2799078"/>
                  <a:gd name="connsiteX29" fmla="*/ 205939 w 290258"/>
                  <a:gd name="connsiteY29" fmla="*/ 1813040 h 2799078"/>
                  <a:gd name="connsiteX30" fmla="*/ 4206 w 290258"/>
                  <a:gd name="connsiteY30" fmla="*/ 1695192 h 2799078"/>
                  <a:gd name="connsiteX31" fmla="*/ 14235 w 290258"/>
                  <a:gd name="connsiteY31" fmla="*/ 1695273 h 2799078"/>
                  <a:gd name="connsiteX32" fmla="*/ 73760 w 290258"/>
                  <a:gd name="connsiteY32" fmla="*/ 1729722 h 2799078"/>
                  <a:gd name="connsiteX33" fmla="*/ 88641 w 290258"/>
                  <a:gd name="connsiteY33" fmla="*/ 1757671 h 2799078"/>
                  <a:gd name="connsiteX34" fmla="*/ 88641 w 290258"/>
                  <a:gd name="connsiteY34" fmla="*/ 1821370 h 2799078"/>
                  <a:gd name="connsiteX35" fmla="*/ 73760 w 290258"/>
                  <a:gd name="connsiteY35" fmla="*/ 1832419 h 2799078"/>
                  <a:gd name="connsiteX36" fmla="*/ 14235 w 290258"/>
                  <a:gd name="connsiteY36" fmla="*/ 1797970 h 2799078"/>
                  <a:gd name="connsiteX37" fmla="*/ 0 w 290258"/>
                  <a:gd name="connsiteY37" fmla="*/ 1770671 h 2799078"/>
                  <a:gd name="connsiteX38" fmla="*/ 0 w 290258"/>
                  <a:gd name="connsiteY38" fmla="*/ 1706323 h 2799078"/>
                  <a:gd name="connsiteX39" fmla="*/ 4206 w 290258"/>
                  <a:gd name="connsiteY39" fmla="*/ 1695192 h 2799078"/>
                  <a:gd name="connsiteX40" fmla="*/ 205939 w 290258"/>
                  <a:gd name="connsiteY40" fmla="*/ 966231 h 2799078"/>
                  <a:gd name="connsiteX41" fmla="*/ 216611 w 290258"/>
                  <a:gd name="connsiteY41" fmla="*/ 966556 h 2799078"/>
                  <a:gd name="connsiteX42" fmla="*/ 275919 w 290258"/>
                  <a:gd name="connsiteY42" fmla="*/ 1001005 h 2799078"/>
                  <a:gd name="connsiteX43" fmla="*/ 290258 w 290258"/>
                  <a:gd name="connsiteY43" fmla="*/ 1028954 h 2799078"/>
                  <a:gd name="connsiteX44" fmla="*/ 290258 w 290258"/>
                  <a:gd name="connsiteY44" fmla="*/ 1092652 h 2799078"/>
                  <a:gd name="connsiteX45" fmla="*/ 275919 w 290258"/>
                  <a:gd name="connsiteY45" fmla="*/ 1103701 h 2799078"/>
                  <a:gd name="connsiteX46" fmla="*/ 216611 w 290258"/>
                  <a:gd name="connsiteY46" fmla="*/ 1069253 h 2799078"/>
                  <a:gd name="connsiteX47" fmla="*/ 201621 w 290258"/>
                  <a:gd name="connsiteY47" fmla="*/ 1041304 h 2799078"/>
                  <a:gd name="connsiteX48" fmla="*/ 201621 w 290258"/>
                  <a:gd name="connsiteY48" fmla="*/ 977606 h 2799078"/>
                  <a:gd name="connsiteX49" fmla="*/ 205939 w 290258"/>
                  <a:gd name="connsiteY49" fmla="*/ 966231 h 2799078"/>
                  <a:gd name="connsiteX50" fmla="*/ 4206 w 290258"/>
                  <a:gd name="connsiteY50" fmla="*/ 848383 h 2799078"/>
                  <a:gd name="connsiteX51" fmla="*/ 14235 w 290258"/>
                  <a:gd name="connsiteY51" fmla="*/ 848464 h 2799078"/>
                  <a:gd name="connsiteX52" fmla="*/ 73760 w 290258"/>
                  <a:gd name="connsiteY52" fmla="*/ 883563 h 2799078"/>
                  <a:gd name="connsiteX53" fmla="*/ 88641 w 290258"/>
                  <a:gd name="connsiteY53" fmla="*/ 910862 h 2799078"/>
                  <a:gd name="connsiteX54" fmla="*/ 88641 w 290258"/>
                  <a:gd name="connsiteY54" fmla="*/ 974561 h 2799078"/>
                  <a:gd name="connsiteX55" fmla="*/ 73760 w 290258"/>
                  <a:gd name="connsiteY55" fmla="*/ 985610 h 2799078"/>
                  <a:gd name="connsiteX56" fmla="*/ 14235 w 290258"/>
                  <a:gd name="connsiteY56" fmla="*/ 951161 h 2799078"/>
                  <a:gd name="connsiteX57" fmla="*/ 0 w 290258"/>
                  <a:gd name="connsiteY57" fmla="*/ 923862 h 2799078"/>
                  <a:gd name="connsiteX58" fmla="*/ 0 w 290258"/>
                  <a:gd name="connsiteY58" fmla="*/ 859514 h 2799078"/>
                  <a:gd name="connsiteX59" fmla="*/ 4206 w 290258"/>
                  <a:gd name="connsiteY59" fmla="*/ 848383 h 2799078"/>
                  <a:gd name="connsiteX60" fmla="*/ 205939 w 290258"/>
                  <a:gd name="connsiteY60" fmla="*/ 116928 h 2799078"/>
                  <a:gd name="connsiteX61" fmla="*/ 216611 w 290258"/>
                  <a:gd name="connsiteY61" fmla="*/ 117494 h 2799078"/>
                  <a:gd name="connsiteX62" fmla="*/ 275919 w 290258"/>
                  <a:gd name="connsiteY62" fmla="*/ 151791 h 2799078"/>
                  <a:gd name="connsiteX63" fmla="*/ 290258 w 290258"/>
                  <a:gd name="connsiteY63" fmla="*/ 179617 h 2799078"/>
                  <a:gd name="connsiteX64" fmla="*/ 290258 w 290258"/>
                  <a:gd name="connsiteY64" fmla="*/ 243035 h 2799078"/>
                  <a:gd name="connsiteX65" fmla="*/ 275919 w 290258"/>
                  <a:gd name="connsiteY65" fmla="*/ 254036 h 2799078"/>
                  <a:gd name="connsiteX66" fmla="*/ 216611 w 290258"/>
                  <a:gd name="connsiteY66" fmla="*/ 219738 h 2799078"/>
                  <a:gd name="connsiteX67" fmla="*/ 201621 w 290258"/>
                  <a:gd name="connsiteY67" fmla="*/ 191912 h 2799078"/>
                  <a:gd name="connsiteX68" fmla="*/ 201621 w 290258"/>
                  <a:gd name="connsiteY68" fmla="*/ 128495 h 2799078"/>
                  <a:gd name="connsiteX69" fmla="*/ 205939 w 290258"/>
                  <a:gd name="connsiteY69" fmla="*/ 116928 h 2799078"/>
                  <a:gd name="connsiteX70" fmla="*/ 4206 w 290258"/>
                  <a:gd name="connsiteY70" fmla="*/ 1573 h 2799078"/>
                  <a:gd name="connsiteX71" fmla="*/ 14235 w 290258"/>
                  <a:gd name="connsiteY71" fmla="*/ 1655 h 2799078"/>
                  <a:gd name="connsiteX72" fmla="*/ 73760 w 290258"/>
                  <a:gd name="connsiteY72" fmla="*/ 36104 h 2799078"/>
                  <a:gd name="connsiteX73" fmla="*/ 88641 w 290258"/>
                  <a:gd name="connsiteY73" fmla="*/ 64053 h 2799078"/>
                  <a:gd name="connsiteX74" fmla="*/ 88641 w 290258"/>
                  <a:gd name="connsiteY74" fmla="*/ 127751 h 2799078"/>
                  <a:gd name="connsiteX75" fmla="*/ 73760 w 290258"/>
                  <a:gd name="connsiteY75" fmla="*/ 138801 h 2799078"/>
                  <a:gd name="connsiteX76" fmla="*/ 14235 w 290258"/>
                  <a:gd name="connsiteY76" fmla="*/ 104352 h 2799078"/>
                  <a:gd name="connsiteX77" fmla="*/ 0 w 290258"/>
                  <a:gd name="connsiteY77" fmla="*/ 76403 h 2799078"/>
                  <a:gd name="connsiteX78" fmla="*/ 0 w 290258"/>
                  <a:gd name="connsiteY78" fmla="*/ 12704 h 2799078"/>
                  <a:gd name="connsiteX79" fmla="*/ 4206 w 290258"/>
                  <a:gd name="connsiteY79" fmla="*/ 1573 h 279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90258" h="2799078">
                    <a:moveTo>
                      <a:pt x="205939" y="2660092"/>
                    </a:moveTo>
                    <a:cubicBezTo>
                      <a:pt x="208627" y="2658061"/>
                      <a:pt x="212375" y="2657898"/>
                      <a:pt x="216611" y="2660173"/>
                    </a:cubicBezTo>
                    <a:lnTo>
                      <a:pt x="275919" y="2695272"/>
                    </a:lnTo>
                    <a:cubicBezTo>
                      <a:pt x="283740" y="2699822"/>
                      <a:pt x="290258" y="2711521"/>
                      <a:pt x="290258" y="2722571"/>
                    </a:cubicBezTo>
                    <a:lnTo>
                      <a:pt x="290258" y="2786919"/>
                    </a:lnTo>
                    <a:cubicBezTo>
                      <a:pt x="290258" y="2797318"/>
                      <a:pt x="283740" y="2801868"/>
                      <a:pt x="275919" y="2797318"/>
                    </a:cubicBezTo>
                    <a:lnTo>
                      <a:pt x="216611" y="2762870"/>
                    </a:lnTo>
                    <a:cubicBezTo>
                      <a:pt x="208139" y="2758320"/>
                      <a:pt x="201621" y="2745970"/>
                      <a:pt x="201621" y="2734921"/>
                    </a:cubicBezTo>
                    <a:lnTo>
                      <a:pt x="201621" y="2671223"/>
                    </a:lnTo>
                    <a:cubicBezTo>
                      <a:pt x="201621" y="2666023"/>
                      <a:pt x="203251" y="2662123"/>
                      <a:pt x="205939" y="2660092"/>
                    </a:cubicBezTo>
                    <a:close/>
                    <a:moveTo>
                      <a:pt x="4206" y="2541981"/>
                    </a:moveTo>
                    <a:cubicBezTo>
                      <a:pt x="6794" y="2539959"/>
                      <a:pt x="10353" y="2539797"/>
                      <a:pt x="14235" y="2542062"/>
                    </a:cubicBezTo>
                    <a:lnTo>
                      <a:pt x="73760" y="2577007"/>
                    </a:lnTo>
                    <a:cubicBezTo>
                      <a:pt x="82171" y="2581536"/>
                      <a:pt x="88641" y="2593832"/>
                      <a:pt x="88641" y="2604185"/>
                    </a:cubicBezTo>
                    <a:lnTo>
                      <a:pt x="88641" y="2668250"/>
                    </a:lnTo>
                    <a:cubicBezTo>
                      <a:pt x="88641" y="2678604"/>
                      <a:pt x="82171" y="2683781"/>
                      <a:pt x="73760" y="2679251"/>
                    </a:cubicBezTo>
                    <a:lnTo>
                      <a:pt x="14235" y="2644307"/>
                    </a:lnTo>
                    <a:cubicBezTo>
                      <a:pt x="6470" y="2639777"/>
                      <a:pt x="0" y="2627482"/>
                      <a:pt x="0" y="2617128"/>
                    </a:cubicBezTo>
                    <a:lnTo>
                      <a:pt x="0" y="2553063"/>
                    </a:lnTo>
                    <a:cubicBezTo>
                      <a:pt x="0" y="2547886"/>
                      <a:pt x="1618" y="2544003"/>
                      <a:pt x="4206" y="2541981"/>
                    </a:cubicBezTo>
                    <a:close/>
                    <a:moveTo>
                      <a:pt x="205939" y="1813040"/>
                    </a:moveTo>
                    <a:cubicBezTo>
                      <a:pt x="208627" y="1811090"/>
                      <a:pt x="212375" y="1811090"/>
                      <a:pt x="216611" y="1813365"/>
                    </a:cubicBezTo>
                    <a:lnTo>
                      <a:pt x="275919" y="1847814"/>
                    </a:lnTo>
                    <a:cubicBezTo>
                      <a:pt x="283740" y="1852364"/>
                      <a:pt x="290258" y="1865363"/>
                      <a:pt x="290258" y="1875763"/>
                    </a:cubicBezTo>
                    <a:lnTo>
                      <a:pt x="290258" y="1939461"/>
                    </a:lnTo>
                    <a:cubicBezTo>
                      <a:pt x="290258" y="1950510"/>
                      <a:pt x="283740" y="1955060"/>
                      <a:pt x="275919" y="1950510"/>
                    </a:cubicBezTo>
                    <a:lnTo>
                      <a:pt x="216611" y="1916062"/>
                    </a:lnTo>
                    <a:cubicBezTo>
                      <a:pt x="208139" y="1911512"/>
                      <a:pt x="201621" y="1899162"/>
                      <a:pt x="201621" y="1888113"/>
                    </a:cubicBezTo>
                    <a:lnTo>
                      <a:pt x="201621" y="1824415"/>
                    </a:lnTo>
                    <a:cubicBezTo>
                      <a:pt x="201621" y="1818890"/>
                      <a:pt x="203251" y="1814990"/>
                      <a:pt x="205939" y="1813040"/>
                    </a:cubicBezTo>
                    <a:close/>
                    <a:moveTo>
                      <a:pt x="4206" y="1695192"/>
                    </a:moveTo>
                    <a:cubicBezTo>
                      <a:pt x="6794" y="1693161"/>
                      <a:pt x="10353" y="1692998"/>
                      <a:pt x="14235" y="1695273"/>
                    </a:cubicBezTo>
                    <a:lnTo>
                      <a:pt x="73760" y="1729722"/>
                    </a:lnTo>
                    <a:cubicBezTo>
                      <a:pt x="82171" y="1734922"/>
                      <a:pt x="88641" y="1747272"/>
                      <a:pt x="88641" y="1757671"/>
                    </a:cubicBezTo>
                    <a:lnTo>
                      <a:pt x="88641" y="1821370"/>
                    </a:lnTo>
                    <a:cubicBezTo>
                      <a:pt x="88641" y="1832419"/>
                      <a:pt x="82171" y="1836969"/>
                      <a:pt x="73760" y="1832419"/>
                    </a:cubicBezTo>
                    <a:lnTo>
                      <a:pt x="14235" y="1797970"/>
                    </a:lnTo>
                    <a:cubicBezTo>
                      <a:pt x="6470" y="1793420"/>
                      <a:pt x="0" y="1781071"/>
                      <a:pt x="0" y="1770671"/>
                    </a:cubicBezTo>
                    <a:lnTo>
                      <a:pt x="0" y="1706323"/>
                    </a:lnTo>
                    <a:cubicBezTo>
                      <a:pt x="0" y="1701123"/>
                      <a:pt x="1618" y="1697223"/>
                      <a:pt x="4206" y="1695192"/>
                    </a:cubicBezTo>
                    <a:close/>
                    <a:moveTo>
                      <a:pt x="205939" y="966231"/>
                    </a:moveTo>
                    <a:cubicBezTo>
                      <a:pt x="208627" y="964281"/>
                      <a:pt x="212375" y="964281"/>
                      <a:pt x="216611" y="966556"/>
                    </a:cubicBezTo>
                    <a:lnTo>
                      <a:pt x="275919" y="1001005"/>
                    </a:lnTo>
                    <a:cubicBezTo>
                      <a:pt x="283740" y="1005555"/>
                      <a:pt x="290258" y="1017904"/>
                      <a:pt x="290258" y="1028954"/>
                    </a:cubicBezTo>
                    <a:lnTo>
                      <a:pt x="290258" y="1092652"/>
                    </a:lnTo>
                    <a:cubicBezTo>
                      <a:pt x="290258" y="1103701"/>
                      <a:pt x="283740" y="1108251"/>
                      <a:pt x="275919" y="1103701"/>
                    </a:cubicBezTo>
                    <a:lnTo>
                      <a:pt x="216611" y="1069253"/>
                    </a:lnTo>
                    <a:cubicBezTo>
                      <a:pt x="208139" y="1064703"/>
                      <a:pt x="201621" y="1051703"/>
                      <a:pt x="201621" y="1041304"/>
                    </a:cubicBezTo>
                    <a:lnTo>
                      <a:pt x="201621" y="977606"/>
                    </a:lnTo>
                    <a:cubicBezTo>
                      <a:pt x="201621" y="972081"/>
                      <a:pt x="203251" y="968181"/>
                      <a:pt x="205939" y="966231"/>
                    </a:cubicBezTo>
                    <a:close/>
                    <a:moveTo>
                      <a:pt x="4206" y="848383"/>
                    </a:moveTo>
                    <a:cubicBezTo>
                      <a:pt x="6794" y="846352"/>
                      <a:pt x="10353" y="846189"/>
                      <a:pt x="14235" y="848464"/>
                    </a:cubicBezTo>
                    <a:lnTo>
                      <a:pt x="73760" y="883563"/>
                    </a:lnTo>
                    <a:cubicBezTo>
                      <a:pt x="82171" y="887463"/>
                      <a:pt x="88641" y="899813"/>
                      <a:pt x="88641" y="910862"/>
                    </a:cubicBezTo>
                    <a:lnTo>
                      <a:pt x="88641" y="974561"/>
                    </a:lnTo>
                    <a:cubicBezTo>
                      <a:pt x="88641" y="985610"/>
                      <a:pt x="82171" y="990160"/>
                      <a:pt x="73760" y="985610"/>
                    </a:cubicBezTo>
                    <a:lnTo>
                      <a:pt x="14235" y="951161"/>
                    </a:lnTo>
                    <a:cubicBezTo>
                      <a:pt x="6470" y="946611"/>
                      <a:pt x="0" y="934262"/>
                      <a:pt x="0" y="923862"/>
                    </a:cubicBezTo>
                    <a:lnTo>
                      <a:pt x="0" y="859514"/>
                    </a:lnTo>
                    <a:cubicBezTo>
                      <a:pt x="0" y="854314"/>
                      <a:pt x="1618" y="850414"/>
                      <a:pt x="4206" y="848383"/>
                    </a:cubicBezTo>
                    <a:close/>
                    <a:moveTo>
                      <a:pt x="205939" y="116928"/>
                    </a:moveTo>
                    <a:cubicBezTo>
                      <a:pt x="208627" y="114905"/>
                      <a:pt x="212375" y="114905"/>
                      <a:pt x="216611" y="117494"/>
                    </a:cubicBezTo>
                    <a:lnTo>
                      <a:pt x="275919" y="151791"/>
                    </a:lnTo>
                    <a:cubicBezTo>
                      <a:pt x="283740" y="156321"/>
                      <a:pt x="290258" y="168616"/>
                      <a:pt x="290258" y="179617"/>
                    </a:cubicBezTo>
                    <a:lnTo>
                      <a:pt x="290258" y="243035"/>
                    </a:lnTo>
                    <a:cubicBezTo>
                      <a:pt x="290258" y="253389"/>
                      <a:pt x="283740" y="258566"/>
                      <a:pt x="275919" y="254036"/>
                    </a:cubicBezTo>
                    <a:lnTo>
                      <a:pt x="216611" y="219738"/>
                    </a:lnTo>
                    <a:cubicBezTo>
                      <a:pt x="208139" y="215209"/>
                      <a:pt x="201621" y="202913"/>
                      <a:pt x="201621" y="191912"/>
                    </a:cubicBezTo>
                    <a:lnTo>
                      <a:pt x="201621" y="128495"/>
                    </a:lnTo>
                    <a:cubicBezTo>
                      <a:pt x="201621" y="122994"/>
                      <a:pt x="203251" y="118950"/>
                      <a:pt x="205939" y="116928"/>
                    </a:cubicBezTo>
                    <a:close/>
                    <a:moveTo>
                      <a:pt x="4206" y="1573"/>
                    </a:moveTo>
                    <a:cubicBezTo>
                      <a:pt x="6794" y="-458"/>
                      <a:pt x="10353" y="-620"/>
                      <a:pt x="14235" y="1655"/>
                    </a:cubicBezTo>
                    <a:lnTo>
                      <a:pt x="73760" y="36104"/>
                    </a:lnTo>
                    <a:cubicBezTo>
                      <a:pt x="82171" y="40654"/>
                      <a:pt x="88641" y="53003"/>
                      <a:pt x="88641" y="64053"/>
                    </a:cubicBezTo>
                    <a:lnTo>
                      <a:pt x="88641" y="127751"/>
                    </a:lnTo>
                    <a:cubicBezTo>
                      <a:pt x="88641" y="138151"/>
                      <a:pt x="82171" y="143351"/>
                      <a:pt x="73760" y="138801"/>
                    </a:cubicBezTo>
                    <a:lnTo>
                      <a:pt x="14235" y="104352"/>
                    </a:lnTo>
                    <a:cubicBezTo>
                      <a:pt x="6470" y="99152"/>
                      <a:pt x="0" y="87452"/>
                      <a:pt x="0" y="76403"/>
                    </a:cubicBezTo>
                    <a:lnTo>
                      <a:pt x="0" y="12704"/>
                    </a:lnTo>
                    <a:cubicBezTo>
                      <a:pt x="0" y="7505"/>
                      <a:pt x="1618" y="3605"/>
                      <a:pt x="4206" y="15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0AD78996-5C61-5948-9BA3-8F82309D8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841" y="4015856"/>
                <a:ext cx="1635359" cy="4393260"/>
              </a:xfrm>
              <a:custGeom>
                <a:avLst/>
                <a:gdLst>
                  <a:gd name="connsiteX0" fmla="*/ 1617317 w 1635359"/>
                  <a:gd name="connsiteY0" fmla="*/ 3059422 h 4393260"/>
                  <a:gd name="connsiteX1" fmla="*/ 1635359 w 1635359"/>
                  <a:gd name="connsiteY1" fmla="*/ 3106863 h 4393260"/>
                  <a:gd name="connsiteX2" fmla="*/ 1635359 w 1635359"/>
                  <a:gd name="connsiteY2" fmla="*/ 3395593 h 4393260"/>
                  <a:gd name="connsiteX3" fmla="*/ 1573314 w 1635359"/>
                  <a:gd name="connsiteY3" fmla="*/ 3512523 h 4393260"/>
                  <a:gd name="connsiteX4" fmla="*/ 61392 w 1635359"/>
                  <a:gd name="connsiteY4" fmla="*/ 4385899 h 4393260"/>
                  <a:gd name="connsiteX5" fmla="*/ 0 w 1635359"/>
                  <a:gd name="connsiteY5" fmla="*/ 4339519 h 4393260"/>
                  <a:gd name="connsiteX6" fmla="*/ 0 w 1635359"/>
                  <a:gd name="connsiteY6" fmla="*/ 4050789 h 4393260"/>
                  <a:gd name="connsiteX7" fmla="*/ 61392 w 1635359"/>
                  <a:gd name="connsiteY7" fmla="*/ 3933860 h 4393260"/>
                  <a:gd name="connsiteX8" fmla="*/ 1573314 w 1635359"/>
                  <a:gd name="connsiteY8" fmla="*/ 3060483 h 4393260"/>
                  <a:gd name="connsiteX9" fmla="*/ 1617317 w 1635359"/>
                  <a:gd name="connsiteY9" fmla="*/ 3059422 h 4393260"/>
                  <a:gd name="connsiteX10" fmla="*/ 1617317 w 1635359"/>
                  <a:gd name="connsiteY10" fmla="*/ 2549609 h 4393260"/>
                  <a:gd name="connsiteX11" fmla="*/ 1635359 w 1635359"/>
                  <a:gd name="connsiteY11" fmla="*/ 2597050 h 4393260"/>
                  <a:gd name="connsiteX12" fmla="*/ 1635359 w 1635359"/>
                  <a:gd name="connsiteY12" fmla="*/ 2885780 h 4393260"/>
                  <a:gd name="connsiteX13" fmla="*/ 1573314 w 1635359"/>
                  <a:gd name="connsiteY13" fmla="*/ 3002710 h 4393260"/>
                  <a:gd name="connsiteX14" fmla="*/ 61392 w 1635359"/>
                  <a:gd name="connsiteY14" fmla="*/ 3876086 h 4393260"/>
                  <a:gd name="connsiteX15" fmla="*/ 0 w 1635359"/>
                  <a:gd name="connsiteY15" fmla="*/ 3829706 h 4393260"/>
                  <a:gd name="connsiteX16" fmla="*/ 0 w 1635359"/>
                  <a:gd name="connsiteY16" fmla="*/ 3541629 h 4393260"/>
                  <a:gd name="connsiteX17" fmla="*/ 61392 w 1635359"/>
                  <a:gd name="connsiteY17" fmla="*/ 3424047 h 4393260"/>
                  <a:gd name="connsiteX18" fmla="*/ 1573314 w 1635359"/>
                  <a:gd name="connsiteY18" fmla="*/ 2550670 h 4393260"/>
                  <a:gd name="connsiteX19" fmla="*/ 1617317 w 1635359"/>
                  <a:gd name="connsiteY19" fmla="*/ 2549609 h 4393260"/>
                  <a:gd name="connsiteX20" fmla="*/ 1617317 w 1635359"/>
                  <a:gd name="connsiteY20" fmla="*/ 2039795 h 4393260"/>
                  <a:gd name="connsiteX21" fmla="*/ 1635359 w 1635359"/>
                  <a:gd name="connsiteY21" fmla="*/ 2087236 h 4393260"/>
                  <a:gd name="connsiteX22" fmla="*/ 1635359 w 1635359"/>
                  <a:gd name="connsiteY22" fmla="*/ 2375966 h 4393260"/>
                  <a:gd name="connsiteX23" fmla="*/ 1573314 w 1635359"/>
                  <a:gd name="connsiteY23" fmla="*/ 2492896 h 4393260"/>
                  <a:gd name="connsiteX24" fmla="*/ 61392 w 1635359"/>
                  <a:gd name="connsiteY24" fmla="*/ 3366925 h 4393260"/>
                  <a:gd name="connsiteX25" fmla="*/ 0 w 1635359"/>
                  <a:gd name="connsiteY25" fmla="*/ 3319892 h 4393260"/>
                  <a:gd name="connsiteX26" fmla="*/ 0 w 1635359"/>
                  <a:gd name="connsiteY26" fmla="*/ 3031815 h 4393260"/>
                  <a:gd name="connsiteX27" fmla="*/ 61392 w 1635359"/>
                  <a:gd name="connsiteY27" fmla="*/ 2914233 h 4393260"/>
                  <a:gd name="connsiteX28" fmla="*/ 1573314 w 1635359"/>
                  <a:gd name="connsiteY28" fmla="*/ 2040856 h 4393260"/>
                  <a:gd name="connsiteX29" fmla="*/ 1617317 w 1635359"/>
                  <a:gd name="connsiteY29" fmla="*/ 2039795 h 4393260"/>
                  <a:gd name="connsiteX30" fmla="*/ 1597612 w 1635359"/>
                  <a:gd name="connsiteY30" fmla="*/ 1526564 h 4393260"/>
                  <a:gd name="connsiteX31" fmla="*/ 1635359 w 1635359"/>
                  <a:gd name="connsiteY31" fmla="*/ 1580303 h 4393260"/>
                  <a:gd name="connsiteX32" fmla="*/ 1635359 w 1635359"/>
                  <a:gd name="connsiteY32" fmla="*/ 1868380 h 4393260"/>
                  <a:gd name="connsiteX33" fmla="*/ 1573314 w 1635359"/>
                  <a:gd name="connsiteY33" fmla="*/ 1985309 h 4393260"/>
                  <a:gd name="connsiteX34" fmla="*/ 61392 w 1635359"/>
                  <a:gd name="connsiteY34" fmla="*/ 2859339 h 4393260"/>
                  <a:gd name="connsiteX35" fmla="*/ 0 w 1635359"/>
                  <a:gd name="connsiteY35" fmla="*/ 2812959 h 4393260"/>
                  <a:gd name="connsiteX36" fmla="*/ 0 w 1635359"/>
                  <a:gd name="connsiteY36" fmla="*/ 2524229 h 4393260"/>
                  <a:gd name="connsiteX37" fmla="*/ 61392 w 1635359"/>
                  <a:gd name="connsiteY37" fmla="*/ 2407300 h 4393260"/>
                  <a:gd name="connsiteX38" fmla="*/ 1573314 w 1635359"/>
                  <a:gd name="connsiteY38" fmla="*/ 1533923 h 4393260"/>
                  <a:gd name="connsiteX39" fmla="*/ 1597612 w 1635359"/>
                  <a:gd name="connsiteY39" fmla="*/ 1526564 h 4393260"/>
                  <a:gd name="connsiteX40" fmla="*/ 1597612 w 1635359"/>
                  <a:gd name="connsiteY40" fmla="*/ 1016665 h 4393260"/>
                  <a:gd name="connsiteX41" fmla="*/ 1635359 w 1635359"/>
                  <a:gd name="connsiteY41" fmla="*/ 1070522 h 4393260"/>
                  <a:gd name="connsiteX42" fmla="*/ 1635359 w 1635359"/>
                  <a:gd name="connsiteY42" fmla="*/ 1358737 h 4393260"/>
                  <a:gd name="connsiteX43" fmla="*/ 1573314 w 1635359"/>
                  <a:gd name="connsiteY43" fmla="*/ 1476375 h 4393260"/>
                  <a:gd name="connsiteX44" fmla="*/ 61392 w 1635359"/>
                  <a:gd name="connsiteY44" fmla="*/ 2349516 h 4393260"/>
                  <a:gd name="connsiteX45" fmla="*/ 0 w 1635359"/>
                  <a:gd name="connsiteY45" fmla="*/ 2303114 h 4393260"/>
                  <a:gd name="connsiteX46" fmla="*/ 0 w 1635359"/>
                  <a:gd name="connsiteY46" fmla="*/ 2014246 h 4393260"/>
                  <a:gd name="connsiteX47" fmla="*/ 61392 w 1635359"/>
                  <a:gd name="connsiteY47" fmla="*/ 1897261 h 4393260"/>
                  <a:gd name="connsiteX48" fmla="*/ 1573314 w 1635359"/>
                  <a:gd name="connsiteY48" fmla="*/ 1024120 h 4393260"/>
                  <a:gd name="connsiteX49" fmla="*/ 1597612 w 1635359"/>
                  <a:gd name="connsiteY49" fmla="*/ 1016665 h 4393260"/>
                  <a:gd name="connsiteX50" fmla="*/ 1597612 w 1635359"/>
                  <a:gd name="connsiteY50" fmla="*/ 509824 h 4393260"/>
                  <a:gd name="connsiteX51" fmla="*/ 1635359 w 1635359"/>
                  <a:gd name="connsiteY51" fmla="*/ 563589 h 4393260"/>
                  <a:gd name="connsiteX52" fmla="*/ 1635359 w 1635359"/>
                  <a:gd name="connsiteY52" fmla="*/ 851804 h 4393260"/>
                  <a:gd name="connsiteX53" fmla="*/ 1573314 w 1635359"/>
                  <a:gd name="connsiteY53" fmla="*/ 969442 h 4393260"/>
                  <a:gd name="connsiteX54" fmla="*/ 61392 w 1635359"/>
                  <a:gd name="connsiteY54" fmla="*/ 1842583 h 4393260"/>
                  <a:gd name="connsiteX55" fmla="*/ 0 w 1635359"/>
                  <a:gd name="connsiteY55" fmla="*/ 1796835 h 4393260"/>
                  <a:gd name="connsiteX56" fmla="*/ 0 w 1635359"/>
                  <a:gd name="connsiteY56" fmla="*/ 1507966 h 4393260"/>
                  <a:gd name="connsiteX57" fmla="*/ 61392 w 1635359"/>
                  <a:gd name="connsiteY57" fmla="*/ 1390981 h 4393260"/>
                  <a:gd name="connsiteX58" fmla="*/ 1573314 w 1635359"/>
                  <a:gd name="connsiteY58" fmla="*/ 517187 h 4393260"/>
                  <a:gd name="connsiteX59" fmla="*/ 1597612 w 1635359"/>
                  <a:gd name="connsiteY59" fmla="*/ 509824 h 4393260"/>
                  <a:gd name="connsiteX60" fmla="*/ 1597612 w 1635359"/>
                  <a:gd name="connsiteY60" fmla="*/ 3 h 4393260"/>
                  <a:gd name="connsiteX61" fmla="*/ 1635359 w 1635359"/>
                  <a:gd name="connsiteY61" fmla="*/ 53742 h 4393260"/>
                  <a:gd name="connsiteX62" fmla="*/ 1635359 w 1635359"/>
                  <a:gd name="connsiteY62" fmla="*/ 342472 h 4393260"/>
                  <a:gd name="connsiteX63" fmla="*/ 1573314 w 1635359"/>
                  <a:gd name="connsiteY63" fmla="*/ 459402 h 4393260"/>
                  <a:gd name="connsiteX64" fmla="*/ 61392 w 1635359"/>
                  <a:gd name="connsiteY64" fmla="*/ 1332778 h 4393260"/>
                  <a:gd name="connsiteX65" fmla="*/ 0 w 1635359"/>
                  <a:gd name="connsiteY65" fmla="*/ 1286398 h 4393260"/>
                  <a:gd name="connsiteX66" fmla="*/ 0 w 1635359"/>
                  <a:gd name="connsiteY66" fmla="*/ 997668 h 4393260"/>
                  <a:gd name="connsiteX67" fmla="*/ 61392 w 1635359"/>
                  <a:gd name="connsiteY67" fmla="*/ 881392 h 4393260"/>
                  <a:gd name="connsiteX68" fmla="*/ 1573314 w 1635359"/>
                  <a:gd name="connsiteY68" fmla="*/ 7362 h 4393260"/>
                  <a:gd name="connsiteX69" fmla="*/ 1597612 w 1635359"/>
                  <a:gd name="connsiteY69" fmla="*/ 3 h 439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35359" h="4393260">
                    <a:moveTo>
                      <a:pt x="1617317" y="3059422"/>
                    </a:moveTo>
                    <a:cubicBezTo>
                      <a:pt x="1628501" y="3067832"/>
                      <a:pt x="1635359" y="3084327"/>
                      <a:pt x="1635359" y="3106863"/>
                    </a:cubicBezTo>
                    <a:lnTo>
                      <a:pt x="1635359" y="3395593"/>
                    </a:lnTo>
                    <a:cubicBezTo>
                      <a:pt x="1635359" y="3440667"/>
                      <a:pt x="1607929" y="3492925"/>
                      <a:pt x="1573314" y="3512523"/>
                    </a:cubicBezTo>
                    <a:lnTo>
                      <a:pt x="61392" y="4385899"/>
                    </a:lnTo>
                    <a:cubicBezTo>
                      <a:pt x="27430" y="4405496"/>
                      <a:pt x="0" y="4384592"/>
                      <a:pt x="0" y="4339519"/>
                    </a:cubicBezTo>
                    <a:lnTo>
                      <a:pt x="0" y="4050789"/>
                    </a:lnTo>
                    <a:cubicBezTo>
                      <a:pt x="0" y="4006369"/>
                      <a:pt x="27430" y="3953457"/>
                      <a:pt x="61392" y="3933860"/>
                    </a:cubicBezTo>
                    <a:lnTo>
                      <a:pt x="1573314" y="3060483"/>
                    </a:lnTo>
                    <a:cubicBezTo>
                      <a:pt x="1590622" y="3050685"/>
                      <a:pt x="1606133" y="3051011"/>
                      <a:pt x="1617317" y="3059422"/>
                    </a:cubicBezTo>
                    <a:close/>
                    <a:moveTo>
                      <a:pt x="1617317" y="2549609"/>
                    </a:moveTo>
                    <a:cubicBezTo>
                      <a:pt x="1628501" y="2558019"/>
                      <a:pt x="1635359" y="2574513"/>
                      <a:pt x="1635359" y="2597050"/>
                    </a:cubicBezTo>
                    <a:lnTo>
                      <a:pt x="1635359" y="2885780"/>
                    </a:lnTo>
                    <a:cubicBezTo>
                      <a:pt x="1635359" y="2930854"/>
                      <a:pt x="1607929" y="2983112"/>
                      <a:pt x="1573314" y="3002710"/>
                    </a:cubicBezTo>
                    <a:lnTo>
                      <a:pt x="61392" y="3876086"/>
                    </a:lnTo>
                    <a:cubicBezTo>
                      <a:pt x="27430" y="3895683"/>
                      <a:pt x="0" y="3874779"/>
                      <a:pt x="0" y="3829706"/>
                    </a:cubicBezTo>
                    <a:lnTo>
                      <a:pt x="0" y="3541629"/>
                    </a:lnTo>
                    <a:cubicBezTo>
                      <a:pt x="0" y="3496556"/>
                      <a:pt x="27430" y="3443644"/>
                      <a:pt x="61392" y="3424047"/>
                    </a:cubicBezTo>
                    <a:lnTo>
                      <a:pt x="1573314" y="2550670"/>
                    </a:lnTo>
                    <a:cubicBezTo>
                      <a:pt x="1590622" y="2540872"/>
                      <a:pt x="1606133" y="2541198"/>
                      <a:pt x="1617317" y="2549609"/>
                    </a:cubicBezTo>
                    <a:close/>
                    <a:moveTo>
                      <a:pt x="1617317" y="2039795"/>
                    </a:moveTo>
                    <a:cubicBezTo>
                      <a:pt x="1628501" y="2048205"/>
                      <a:pt x="1635359" y="2064699"/>
                      <a:pt x="1635359" y="2087236"/>
                    </a:cubicBezTo>
                    <a:lnTo>
                      <a:pt x="1635359" y="2375966"/>
                    </a:lnTo>
                    <a:cubicBezTo>
                      <a:pt x="1635359" y="2421040"/>
                      <a:pt x="1607929" y="2473298"/>
                      <a:pt x="1573314" y="2492896"/>
                    </a:cubicBezTo>
                    <a:lnTo>
                      <a:pt x="61392" y="3366925"/>
                    </a:lnTo>
                    <a:cubicBezTo>
                      <a:pt x="27430" y="3385869"/>
                      <a:pt x="0" y="3365619"/>
                      <a:pt x="0" y="3319892"/>
                    </a:cubicBezTo>
                    <a:lnTo>
                      <a:pt x="0" y="3031815"/>
                    </a:lnTo>
                    <a:cubicBezTo>
                      <a:pt x="0" y="2986742"/>
                      <a:pt x="27430" y="2933830"/>
                      <a:pt x="61392" y="2914233"/>
                    </a:cubicBezTo>
                    <a:lnTo>
                      <a:pt x="1573314" y="2040856"/>
                    </a:lnTo>
                    <a:cubicBezTo>
                      <a:pt x="1590622" y="2031058"/>
                      <a:pt x="1606133" y="2031384"/>
                      <a:pt x="1617317" y="2039795"/>
                    </a:cubicBezTo>
                    <a:close/>
                    <a:moveTo>
                      <a:pt x="1597612" y="1526564"/>
                    </a:moveTo>
                    <a:cubicBezTo>
                      <a:pt x="1619930" y="1526289"/>
                      <a:pt x="1635359" y="1546498"/>
                      <a:pt x="1635359" y="1580303"/>
                    </a:cubicBezTo>
                    <a:lnTo>
                      <a:pt x="1635359" y="1868380"/>
                    </a:lnTo>
                    <a:cubicBezTo>
                      <a:pt x="1635359" y="1914107"/>
                      <a:pt x="1607929" y="1966365"/>
                      <a:pt x="1573314" y="1985309"/>
                    </a:cubicBezTo>
                    <a:lnTo>
                      <a:pt x="61392" y="2859339"/>
                    </a:lnTo>
                    <a:cubicBezTo>
                      <a:pt x="27430" y="2878936"/>
                      <a:pt x="0" y="2858032"/>
                      <a:pt x="0" y="2812959"/>
                    </a:cubicBezTo>
                    <a:lnTo>
                      <a:pt x="0" y="2524229"/>
                    </a:lnTo>
                    <a:cubicBezTo>
                      <a:pt x="0" y="2479156"/>
                      <a:pt x="27430" y="2426897"/>
                      <a:pt x="61392" y="2407300"/>
                    </a:cubicBezTo>
                    <a:lnTo>
                      <a:pt x="1573314" y="1533923"/>
                    </a:lnTo>
                    <a:cubicBezTo>
                      <a:pt x="1581968" y="1529024"/>
                      <a:pt x="1590172" y="1526656"/>
                      <a:pt x="1597612" y="1526564"/>
                    </a:cubicBezTo>
                    <a:close/>
                    <a:moveTo>
                      <a:pt x="1597612" y="1016665"/>
                    </a:moveTo>
                    <a:cubicBezTo>
                      <a:pt x="1619930" y="1016236"/>
                      <a:pt x="1635359" y="1036210"/>
                      <a:pt x="1635359" y="1070522"/>
                    </a:cubicBezTo>
                    <a:lnTo>
                      <a:pt x="1635359" y="1358737"/>
                    </a:lnTo>
                    <a:cubicBezTo>
                      <a:pt x="1635359" y="1404485"/>
                      <a:pt x="1607929" y="1456769"/>
                      <a:pt x="1573314" y="1476375"/>
                    </a:cubicBezTo>
                    <a:lnTo>
                      <a:pt x="61392" y="2349516"/>
                    </a:lnTo>
                    <a:cubicBezTo>
                      <a:pt x="27430" y="2369123"/>
                      <a:pt x="0" y="2348209"/>
                      <a:pt x="0" y="2303114"/>
                    </a:cubicBezTo>
                    <a:lnTo>
                      <a:pt x="0" y="2014246"/>
                    </a:lnTo>
                    <a:cubicBezTo>
                      <a:pt x="0" y="1969151"/>
                      <a:pt x="27430" y="1916867"/>
                      <a:pt x="61392" y="1897261"/>
                    </a:cubicBezTo>
                    <a:lnTo>
                      <a:pt x="1573314" y="1024120"/>
                    </a:lnTo>
                    <a:cubicBezTo>
                      <a:pt x="1581968" y="1019218"/>
                      <a:pt x="1590172" y="1016808"/>
                      <a:pt x="1597612" y="1016665"/>
                    </a:cubicBezTo>
                    <a:close/>
                    <a:moveTo>
                      <a:pt x="1597612" y="509824"/>
                    </a:moveTo>
                    <a:cubicBezTo>
                      <a:pt x="1619930" y="509548"/>
                      <a:pt x="1635359" y="529768"/>
                      <a:pt x="1635359" y="563589"/>
                    </a:cubicBezTo>
                    <a:lnTo>
                      <a:pt x="1635359" y="851804"/>
                    </a:lnTo>
                    <a:cubicBezTo>
                      <a:pt x="1635359" y="897552"/>
                      <a:pt x="1607929" y="949836"/>
                      <a:pt x="1573314" y="969442"/>
                    </a:cubicBezTo>
                    <a:lnTo>
                      <a:pt x="61392" y="1842583"/>
                    </a:lnTo>
                    <a:cubicBezTo>
                      <a:pt x="27430" y="1862190"/>
                      <a:pt x="0" y="1841276"/>
                      <a:pt x="0" y="1796835"/>
                    </a:cubicBezTo>
                    <a:lnTo>
                      <a:pt x="0" y="1507966"/>
                    </a:lnTo>
                    <a:cubicBezTo>
                      <a:pt x="0" y="1463525"/>
                      <a:pt x="27430" y="1410588"/>
                      <a:pt x="61392" y="1390981"/>
                    </a:cubicBezTo>
                    <a:lnTo>
                      <a:pt x="1573314" y="517187"/>
                    </a:lnTo>
                    <a:cubicBezTo>
                      <a:pt x="1581968" y="512285"/>
                      <a:pt x="1590172" y="509916"/>
                      <a:pt x="1597612" y="509824"/>
                    </a:cubicBezTo>
                    <a:close/>
                    <a:moveTo>
                      <a:pt x="1597612" y="3"/>
                    </a:moveTo>
                    <a:cubicBezTo>
                      <a:pt x="1619930" y="-272"/>
                      <a:pt x="1635359" y="19937"/>
                      <a:pt x="1635359" y="53742"/>
                    </a:cubicBezTo>
                    <a:lnTo>
                      <a:pt x="1635359" y="342472"/>
                    </a:lnTo>
                    <a:cubicBezTo>
                      <a:pt x="1635359" y="387546"/>
                      <a:pt x="1607929" y="439804"/>
                      <a:pt x="1573314" y="459402"/>
                    </a:cubicBezTo>
                    <a:lnTo>
                      <a:pt x="61392" y="1332778"/>
                    </a:lnTo>
                    <a:cubicBezTo>
                      <a:pt x="27430" y="1352375"/>
                      <a:pt x="0" y="1332125"/>
                      <a:pt x="0" y="1286398"/>
                    </a:cubicBezTo>
                    <a:lnTo>
                      <a:pt x="0" y="997668"/>
                    </a:lnTo>
                    <a:cubicBezTo>
                      <a:pt x="0" y="953248"/>
                      <a:pt x="27430" y="900336"/>
                      <a:pt x="61392" y="881392"/>
                    </a:cubicBezTo>
                    <a:lnTo>
                      <a:pt x="1573314" y="7362"/>
                    </a:lnTo>
                    <a:cubicBezTo>
                      <a:pt x="1581968" y="2463"/>
                      <a:pt x="1590172" y="95"/>
                      <a:pt x="1597612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083D4274-618F-2F43-8568-66A788D9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847" y="4122079"/>
                <a:ext cx="1488464" cy="4180816"/>
              </a:xfrm>
              <a:custGeom>
                <a:avLst/>
                <a:gdLst>
                  <a:gd name="connsiteX0" fmla="*/ 1479402 w 1488464"/>
                  <a:gd name="connsiteY0" fmla="*/ 3053180 h 4180816"/>
                  <a:gd name="connsiteX1" fmla="*/ 1488464 w 1488464"/>
                  <a:gd name="connsiteY1" fmla="*/ 3077438 h 4180816"/>
                  <a:gd name="connsiteX2" fmla="*/ 1488464 w 1488464"/>
                  <a:gd name="connsiteY2" fmla="*/ 3294372 h 4180816"/>
                  <a:gd name="connsiteX3" fmla="*/ 1457114 w 1488464"/>
                  <a:gd name="connsiteY3" fmla="*/ 3353833 h 4180816"/>
                  <a:gd name="connsiteX4" fmla="*/ 31350 w 1488464"/>
                  <a:gd name="connsiteY4" fmla="*/ 4177140 h 4180816"/>
                  <a:gd name="connsiteX5" fmla="*/ 0 w 1488464"/>
                  <a:gd name="connsiteY5" fmla="*/ 4153616 h 4180816"/>
                  <a:gd name="connsiteX6" fmla="*/ 0 w 1488464"/>
                  <a:gd name="connsiteY6" fmla="*/ 3936682 h 4180816"/>
                  <a:gd name="connsiteX7" fmla="*/ 31350 w 1488464"/>
                  <a:gd name="connsiteY7" fmla="*/ 3877221 h 4180816"/>
                  <a:gd name="connsiteX8" fmla="*/ 1457114 w 1488464"/>
                  <a:gd name="connsiteY8" fmla="*/ 3053915 h 4180816"/>
                  <a:gd name="connsiteX9" fmla="*/ 1479402 w 1488464"/>
                  <a:gd name="connsiteY9" fmla="*/ 3053180 h 4180816"/>
                  <a:gd name="connsiteX10" fmla="*/ 1479402 w 1488464"/>
                  <a:gd name="connsiteY10" fmla="*/ 2543608 h 4180816"/>
                  <a:gd name="connsiteX11" fmla="*/ 1488464 w 1488464"/>
                  <a:gd name="connsiteY11" fmla="*/ 2567607 h 4180816"/>
                  <a:gd name="connsiteX12" fmla="*/ 1488464 w 1488464"/>
                  <a:gd name="connsiteY12" fmla="*/ 2784417 h 4180816"/>
                  <a:gd name="connsiteX13" fmla="*/ 1457114 w 1488464"/>
                  <a:gd name="connsiteY13" fmla="*/ 2843844 h 4180816"/>
                  <a:gd name="connsiteX14" fmla="*/ 31350 w 1488464"/>
                  <a:gd name="connsiteY14" fmla="*/ 3666679 h 4180816"/>
                  <a:gd name="connsiteX15" fmla="*/ 0 w 1488464"/>
                  <a:gd name="connsiteY15" fmla="*/ 3643823 h 4180816"/>
                  <a:gd name="connsiteX16" fmla="*/ 0 w 1488464"/>
                  <a:gd name="connsiteY16" fmla="*/ 3427013 h 4180816"/>
                  <a:gd name="connsiteX17" fmla="*/ 31350 w 1488464"/>
                  <a:gd name="connsiteY17" fmla="*/ 3367586 h 4180816"/>
                  <a:gd name="connsiteX18" fmla="*/ 1457114 w 1488464"/>
                  <a:gd name="connsiteY18" fmla="*/ 2544097 h 4180816"/>
                  <a:gd name="connsiteX19" fmla="*/ 1479402 w 1488464"/>
                  <a:gd name="connsiteY19" fmla="*/ 2543608 h 4180816"/>
                  <a:gd name="connsiteX20" fmla="*/ 1479402 w 1488464"/>
                  <a:gd name="connsiteY20" fmla="*/ 2036674 h 4180816"/>
                  <a:gd name="connsiteX21" fmla="*/ 1488464 w 1488464"/>
                  <a:gd name="connsiteY21" fmla="*/ 2060673 h 4180816"/>
                  <a:gd name="connsiteX22" fmla="*/ 1488464 w 1488464"/>
                  <a:gd name="connsiteY22" fmla="*/ 2277483 h 4180816"/>
                  <a:gd name="connsiteX23" fmla="*/ 1457114 w 1488464"/>
                  <a:gd name="connsiteY23" fmla="*/ 2336910 h 4180816"/>
                  <a:gd name="connsiteX24" fmla="*/ 31350 w 1488464"/>
                  <a:gd name="connsiteY24" fmla="*/ 3159745 h 4180816"/>
                  <a:gd name="connsiteX25" fmla="*/ 0 w 1488464"/>
                  <a:gd name="connsiteY25" fmla="*/ 3136889 h 4180816"/>
                  <a:gd name="connsiteX26" fmla="*/ 0 w 1488464"/>
                  <a:gd name="connsiteY26" fmla="*/ 2920078 h 4180816"/>
                  <a:gd name="connsiteX27" fmla="*/ 31350 w 1488464"/>
                  <a:gd name="connsiteY27" fmla="*/ 2860651 h 4180816"/>
                  <a:gd name="connsiteX28" fmla="*/ 1457114 w 1488464"/>
                  <a:gd name="connsiteY28" fmla="*/ 2037163 h 4180816"/>
                  <a:gd name="connsiteX29" fmla="*/ 1479402 w 1488464"/>
                  <a:gd name="connsiteY29" fmla="*/ 2036674 h 4180816"/>
                  <a:gd name="connsiteX30" fmla="*/ 1479402 w 1488464"/>
                  <a:gd name="connsiteY30" fmla="*/ 1526946 h 4180816"/>
                  <a:gd name="connsiteX31" fmla="*/ 1488464 w 1488464"/>
                  <a:gd name="connsiteY31" fmla="*/ 1550877 h 4180816"/>
                  <a:gd name="connsiteX32" fmla="*/ 1488464 w 1488464"/>
                  <a:gd name="connsiteY32" fmla="*/ 1767158 h 4180816"/>
                  <a:gd name="connsiteX33" fmla="*/ 1457114 w 1488464"/>
                  <a:gd name="connsiteY33" fmla="*/ 1826619 h 4180816"/>
                  <a:gd name="connsiteX34" fmla="*/ 31350 w 1488464"/>
                  <a:gd name="connsiteY34" fmla="*/ 2650579 h 4180816"/>
                  <a:gd name="connsiteX35" fmla="*/ 0 w 1488464"/>
                  <a:gd name="connsiteY35" fmla="*/ 2627056 h 4180816"/>
                  <a:gd name="connsiteX36" fmla="*/ 0 w 1488464"/>
                  <a:gd name="connsiteY36" fmla="*/ 2410121 h 4180816"/>
                  <a:gd name="connsiteX37" fmla="*/ 31350 w 1488464"/>
                  <a:gd name="connsiteY37" fmla="*/ 2350660 h 4180816"/>
                  <a:gd name="connsiteX38" fmla="*/ 1457114 w 1488464"/>
                  <a:gd name="connsiteY38" fmla="*/ 1528007 h 4180816"/>
                  <a:gd name="connsiteX39" fmla="*/ 1479402 w 1488464"/>
                  <a:gd name="connsiteY39" fmla="*/ 1526946 h 4180816"/>
                  <a:gd name="connsiteX40" fmla="*/ 1479402 w 1488464"/>
                  <a:gd name="connsiteY40" fmla="*/ 1020013 h 4180816"/>
                  <a:gd name="connsiteX41" fmla="*/ 1488464 w 1488464"/>
                  <a:gd name="connsiteY41" fmla="*/ 1043944 h 4180816"/>
                  <a:gd name="connsiteX42" fmla="*/ 1488464 w 1488464"/>
                  <a:gd name="connsiteY42" fmla="*/ 1260879 h 4180816"/>
                  <a:gd name="connsiteX43" fmla="*/ 1457114 w 1488464"/>
                  <a:gd name="connsiteY43" fmla="*/ 1320340 h 4180816"/>
                  <a:gd name="connsiteX44" fmla="*/ 31350 w 1488464"/>
                  <a:gd name="connsiteY44" fmla="*/ 2143646 h 4180816"/>
                  <a:gd name="connsiteX45" fmla="*/ 0 w 1488464"/>
                  <a:gd name="connsiteY45" fmla="*/ 2120123 h 4180816"/>
                  <a:gd name="connsiteX46" fmla="*/ 0 w 1488464"/>
                  <a:gd name="connsiteY46" fmla="*/ 1903188 h 4180816"/>
                  <a:gd name="connsiteX47" fmla="*/ 31350 w 1488464"/>
                  <a:gd name="connsiteY47" fmla="*/ 1843727 h 4180816"/>
                  <a:gd name="connsiteX48" fmla="*/ 1457114 w 1488464"/>
                  <a:gd name="connsiteY48" fmla="*/ 1021074 h 4180816"/>
                  <a:gd name="connsiteX49" fmla="*/ 1479402 w 1488464"/>
                  <a:gd name="connsiteY49" fmla="*/ 1020013 h 4180816"/>
                  <a:gd name="connsiteX50" fmla="*/ 1479402 w 1488464"/>
                  <a:gd name="connsiteY50" fmla="*/ 510119 h 4180816"/>
                  <a:gd name="connsiteX51" fmla="*/ 1488464 w 1488464"/>
                  <a:gd name="connsiteY51" fmla="*/ 534132 h 4180816"/>
                  <a:gd name="connsiteX52" fmla="*/ 1488464 w 1488464"/>
                  <a:gd name="connsiteY52" fmla="*/ 750413 h 4180816"/>
                  <a:gd name="connsiteX53" fmla="*/ 1457114 w 1488464"/>
                  <a:gd name="connsiteY53" fmla="*/ 810527 h 4180816"/>
                  <a:gd name="connsiteX54" fmla="*/ 31350 w 1488464"/>
                  <a:gd name="connsiteY54" fmla="*/ 1633832 h 4180816"/>
                  <a:gd name="connsiteX55" fmla="*/ 0 w 1488464"/>
                  <a:gd name="connsiteY55" fmla="*/ 1610309 h 4180816"/>
                  <a:gd name="connsiteX56" fmla="*/ 0 w 1488464"/>
                  <a:gd name="connsiteY56" fmla="*/ 1393375 h 4180816"/>
                  <a:gd name="connsiteX57" fmla="*/ 31350 w 1488464"/>
                  <a:gd name="connsiteY57" fmla="*/ 1333914 h 4180816"/>
                  <a:gd name="connsiteX58" fmla="*/ 1457114 w 1488464"/>
                  <a:gd name="connsiteY58" fmla="*/ 510609 h 4180816"/>
                  <a:gd name="connsiteX59" fmla="*/ 1479402 w 1488464"/>
                  <a:gd name="connsiteY59" fmla="*/ 510119 h 4180816"/>
                  <a:gd name="connsiteX60" fmla="*/ 1479402 w 1488464"/>
                  <a:gd name="connsiteY60" fmla="*/ 3186 h 4180816"/>
                  <a:gd name="connsiteX61" fmla="*/ 1488464 w 1488464"/>
                  <a:gd name="connsiteY61" fmla="*/ 27199 h 4180816"/>
                  <a:gd name="connsiteX62" fmla="*/ 1488464 w 1488464"/>
                  <a:gd name="connsiteY62" fmla="*/ 244133 h 4180816"/>
                  <a:gd name="connsiteX63" fmla="*/ 1457114 w 1488464"/>
                  <a:gd name="connsiteY63" fmla="*/ 303594 h 4180816"/>
                  <a:gd name="connsiteX64" fmla="*/ 31350 w 1488464"/>
                  <a:gd name="connsiteY64" fmla="*/ 1126899 h 4180816"/>
                  <a:gd name="connsiteX65" fmla="*/ 0 w 1488464"/>
                  <a:gd name="connsiteY65" fmla="*/ 1103376 h 4180816"/>
                  <a:gd name="connsiteX66" fmla="*/ 0 w 1488464"/>
                  <a:gd name="connsiteY66" fmla="*/ 886442 h 4180816"/>
                  <a:gd name="connsiteX67" fmla="*/ 31350 w 1488464"/>
                  <a:gd name="connsiteY67" fmla="*/ 826981 h 4180816"/>
                  <a:gd name="connsiteX68" fmla="*/ 1457114 w 1488464"/>
                  <a:gd name="connsiteY68" fmla="*/ 3676 h 4180816"/>
                  <a:gd name="connsiteX69" fmla="*/ 1479402 w 1488464"/>
                  <a:gd name="connsiteY69" fmla="*/ 3186 h 418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488464" h="4180816">
                    <a:moveTo>
                      <a:pt x="1479402" y="3053180"/>
                    </a:moveTo>
                    <a:cubicBezTo>
                      <a:pt x="1485035" y="3057345"/>
                      <a:pt x="1488464" y="3065676"/>
                      <a:pt x="1488464" y="3077438"/>
                    </a:cubicBezTo>
                    <a:lnTo>
                      <a:pt x="1488464" y="3294372"/>
                    </a:lnTo>
                    <a:cubicBezTo>
                      <a:pt x="1488464" y="3317242"/>
                      <a:pt x="1474748" y="3344032"/>
                      <a:pt x="1457114" y="3353833"/>
                    </a:cubicBezTo>
                    <a:lnTo>
                      <a:pt x="31350" y="4177140"/>
                    </a:lnTo>
                    <a:cubicBezTo>
                      <a:pt x="14369" y="4186941"/>
                      <a:pt x="0" y="4176486"/>
                      <a:pt x="0" y="4153616"/>
                    </a:cubicBezTo>
                    <a:lnTo>
                      <a:pt x="0" y="3936682"/>
                    </a:lnTo>
                    <a:cubicBezTo>
                      <a:pt x="0" y="3913812"/>
                      <a:pt x="14369" y="3887022"/>
                      <a:pt x="31350" y="3877221"/>
                    </a:cubicBezTo>
                    <a:lnTo>
                      <a:pt x="1457114" y="3053915"/>
                    </a:lnTo>
                    <a:cubicBezTo>
                      <a:pt x="1465931" y="3049014"/>
                      <a:pt x="1473769" y="3049014"/>
                      <a:pt x="1479402" y="3053180"/>
                    </a:cubicBezTo>
                    <a:close/>
                    <a:moveTo>
                      <a:pt x="1479402" y="2543608"/>
                    </a:moveTo>
                    <a:cubicBezTo>
                      <a:pt x="1485035" y="2547852"/>
                      <a:pt x="1488464" y="2556179"/>
                      <a:pt x="1488464" y="2567607"/>
                    </a:cubicBezTo>
                    <a:lnTo>
                      <a:pt x="1488464" y="2784417"/>
                    </a:lnTo>
                    <a:cubicBezTo>
                      <a:pt x="1488464" y="2807274"/>
                      <a:pt x="1474748" y="2834049"/>
                      <a:pt x="1457114" y="2843844"/>
                    </a:cubicBezTo>
                    <a:lnTo>
                      <a:pt x="31350" y="3666679"/>
                    </a:lnTo>
                    <a:cubicBezTo>
                      <a:pt x="14369" y="3677128"/>
                      <a:pt x="0" y="3666679"/>
                      <a:pt x="0" y="3643823"/>
                    </a:cubicBezTo>
                    <a:lnTo>
                      <a:pt x="0" y="3427013"/>
                    </a:lnTo>
                    <a:cubicBezTo>
                      <a:pt x="0" y="3403503"/>
                      <a:pt x="14369" y="3377381"/>
                      <a:pt x="31350" y="3367586"/>
                    </a:cubicBezTo>
                    <a:lnTo>
                      <a:pt x="1457114" y="2544097"/>
                    </a:lnTo>
                    <a:cubicBezTo>
                      <a:pt x="1465931" y="2539200"/>
                      <a:pt x="1473769" y="2539363"/>
                      <a:pt x="1479402" y="2543608"/>
                    </a:cubicBezTo>
                    <a:close/>
                    <a:moveTo>
                      <a:pt x="1479402" y="2036674"/>
                    </a:moveTo>
                    <a:cubicBezTo>
                      <a:pt x="1485035" y="2040918"/>
                      <a:pt x="1488464" y="2049245"/>
                      <a:pt x="1488464" y="2060673"/>
                    </a:cubicBezTo>
                    <a:lnTo>
                      <a:pt x="1488464" y="2277483"/>
                    </a:lnTo>
                    <a:cubicBezTo>
                      <a:pt x="1488464" y="2300340"/>
                      <a:pt x="1474748" y="2327115"/>
                      <a:pt x="1457114" y="2336910"/>
                    </a:cubicBezTo>
                    <a:lnTo>
                      <a:pt x="31350" y="3159745"/>
                    </a:lnTo>
                    <a:cubicBezTo>
                      <a:pt x="14369" y="3170194"/>
                      <a:pt x="0" y="3159745"/>
                      <a:pt x="0" y="3136889"/>
                    </a:cubicBezTo>
                    <a:lnTo>
                      <a:pt x="0" y="2920078"/>
                    </a:lnTo>
                    <a:cubicBezTo>
                      <a:pt x="0" y="2897222"/>
                      <a:pt x="14369" y="2870447"/>
                      <a:pt x="31350" y="2860651"/>
                    </a:cubicBezTo>
                    <a:lnTo>
                      <a:pt x="1457114" y="2037163"/>
                    </a:lnTo>
                    <a:cubicBezTo>
                      <a:pt x="1465931" y="2032266"/>
                      <a:pt x="1473769" y="2032429"/>
                      <a:pt x="1479402" y="2036674"/>
                    </a:cubicBezTo>
                    <a:close/>
                    <a:moveTo>
                      <a:pt x="1479402" y="1526946"/>
                    </a:moveTo>
                    <a:cubicBezTo>
                      <a:pt x="1485035" y="1531111"/>
                      <a:pt x="1488464" y="1539442"/>
                      <a:pt x="1488464" y="1550877"/>
                    </a:cubicBezTo>
                    <a:lnTo>
                      <a:pt x="1488464" y="1767158"/>
                    </a:lnTo>
                    <a:cubicBezTo>
                      <a:pt x="1488464" y="1790028"/>
                      <a:pt x="1474748" y="1817471"/>
                      <a:pt x="1457114" y="1826619"/>
                    </a:cubicBezTo>
                    <a:lnTo>
                      <a:pt x="31350" y="2650579"/>
                    </a:lnTo>
                    <a:cubicBezTo>
                      <a:pt x="14369" y="2660380"/>
                      <a:pt x="0" y="2649926"/>
                      <a:pt x="0" y="2627056"/>
                    </a:cubicBezTo>
                    <a:lnTo>
                      <a:pt x="0" y="2410121"/>
                    </a:lnTo>
                    <a:cubicBezTo>
                      <a:pt x="0" y="2387252"/>
                      <a:pt x="14369" y="2360462"/>
                      <a:pt x="31350" y="2350660"/>
                    </a:cubicBezTo>
                    <a:lnTo>
                      <a:pt x="1457114" y="1528007"/>
                    </a:lnTo>
                    <a:cubicBezTo>
                      <a:pt x="1465931" y="1522780"/>
                      <a:pt x="1473769" y="1522780"/>
                      <a:pt x="1479402" y="1526946"/>
                    </a:cubicBezTo>
                    <a:close/>
                    <a:moveTo>
                      <a:pt x="1479402" y="1020013"/>
                    </a:moveTo>
                    <a:cubicBezTo>
                      <a:pt x="1485035" y="1024178"/>
                      <a:pt x="1488464" y="1032509"/>
                      <a:pt x="1488464" y="1043944"/>
                    </a:cubicBezTo>
                    <a:lnTo>
                      <a:pt x="1488464" y="1260879"/>
                    </a:lnTo>
                    <a:cubicBezTo>
                      <a:pt x="1488464" y="1284402"/>
                      <a:pt x="1474748" y="1310538"/>
                      <a:pt x="1457114" y="1320340"/>
                    </a:cubicBezTo>
                    <a:lnTo>
                      <a:pt x="31350" y="2143646"/>
                    </a:lnTo>
                    <a:cubicBezTo>
                      <a:pt x="14369" y="2153447"/>
                      <a:pt x="0" y="2142993"/>
                      <a:pt x="0" y="2120123"/>
                    </a:cubicBezTo>
                    <a:lnTo>
                      <a:pt x="0" y="1903188"/>
                    </a:lnTo>
                    <a:cubicBezTo>
                      <a:pt x="0" y="1880319"/>
                      <a:pt x="14369" y="1854182"/>
                      <a:pt x="31350" y="1843727"/>
                    </a:cubicBezTo>
                    <a:lnTo>
                      <a:pt x="1457114" y="1021074"/>
                    </a:lnTo>
                    <a:cubicBezTo>
                      <a:pt x="1465931" y="1015847"/>
                      <a:pt x="1473769" y="1015847"/>
                      <a:pt x="1479402" y="1020013"/>
                    </a:cubicBezTo>
                    <a:close/>
                    <a:moveTo>
                      <a:pt x="1479402" y="510119"/>
                    </a:moveTo>
                    <a:cubicBezTo>
                      <a:pt x="1485035" y="514366"/>
                      <a:pt x="1488464" y="522697"/>
                      <a:pt x="1488464" y="534132"/>
                    </a:cubicBezTo>
                    <a:lnTo>
                      <a:pt x="1488464" y="750413"/>
                    </a:lnTo>
                    <a:cubicBezTo>
                      <a:pt x="1488464" y="773936"/>
                      <a:pt x="1474748" y="800726"/>
                      <a:pt x="1457114" y="810527"/>
                    </a:cubicBezTo>
                    <a:lnTo>
                      <a:pt x="31350" y="1633832"/>
                    </a:lnTo>
                    <a:cubicBezTo>
                      <a:pt x="14369" y="1643633"/>
                      <a:pt x="0" y="1633179"/>
                      <a:pt x="0" y="1610309"/>
                    </a:cubicBezTo>
                    <a:lnTo>
                      <a:pt x="0" y="1393375"/>
                    </a:lnTo>
                    <a:cubicBezTo>
                      <a:pt x="0" y="1370505"/>
                      <a:pt x="14369" y="1344369"/>
                      <a:pt x="31350" y="1333914"/>
                    </a:cubicBezTo>
                    <a:lnTo>
                      <a:pt x="1457114" y="510609"/>
                    </a:lnTo>
                    <a:cubicBezTo>
                      <a:pt x="1465931" y="505708"/>
                      <a:pt x="1473769" y="505872"/>
                      <a:pt x="1479402" y="510119"/>
                    </a:cubicBezTo>
                    <a:close/>
                    <a:moveTo>
                      <a:pt x="1479402" y="3186"/>
                    </a:moveTo>
                    <a:cubicBezTo>
                      <a:pt x="1485035" y="7433"/>
                      <a:pt x="1488464" y="15764"/>
                      <a:pt x="1488464" y="27199"/>
                    </a:cubicBezTo>
                    <a:lnTo>
                      <a:pt x="1488464" y="244133"/>
                    </a:lnTo>
                    <a:cubicBezTo>
                      <a:pt x="1488464" y="267003"/>
                      <a:pt x="1474748" y="293793"/>
                      <a:pt x="1457114" y="303594"/>
                    </a:cubicBezTo>
                    <a:lnTo>
                      <a:pt x="31350" y="1126899"/>
                    </a:lnTo>
                    <a:cubicBezTo>
                      <a:pt x="14369" y="1136700"/>
                      <a:pt x="0" y="1126899"/>
                      <a:pt x="0" y="1103376"/>
                    </a:cubicBezTo>
                    <a:lnTo>
                      <a:pt x="0" y="886442"/>
                    </a:lnTo>
                    <a:cubicBezTo>
                      <a:pt x="0" y="863572"/>
                      <a:pt x="14369" y="837436"/>
                      <a:pt x="31350" y="826981"/>
                    </a:cubicBezTo>
                    <a:lnTo>
                      <a:pt x="1457114" y="3676"/>
                    </a:lnTo>
                    <a:cubicBezTo>
                      <a:pt x="1465931" y="-1224"/>
                      <a:pt x="1473769" y="-1061"/>
                      <a:pt x="1479402" y="31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7" name="Freeform 242">
                <a:extLst>
                  <a:ext uri="{FF2B5EF4-FFF2-40B4-BE49-F238E27FC236}">
                    <a16:creationId xmlns:a16="http://schemas.microsoft.com/office/drawing/2014/main" id="{7A00C2D3-DCA3-724A-A3EB-A8018DC9B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7458" y="2615316"/>
                <a:ext cx="1077233" cy="622145"/>
              </a:xfrm>
              <a:custGeom>
                <a:avLst/>
                <a:gdLst>
                  <a:gd name="T0" fmla="*/ 824 w 1648"/>
                  <a:gd name="T1" fmla="*/ 950 h 951"/>
                  <a:gd name="T2" fmla="*/ 0 w 1648"/>
                  <a:gd name="T3" fmla="*/ 475 h 951"/>
                  <a:gd name="T4" fmla="*/ 824 w 1648"/>
                  <a:gd name="T5" fmla="*/ 0 h 951"/>
                  <a:gd name="T6" fmla="*/ 1647 w 1648"/>
                  <a:gd name="T7" fmla="*/ 475 h 951"/>
                  <a:gd name="T8" fmla="*/ 824 w 1648"/>
                  <a:gd name="T9" fmla="*/ 95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8" h="951">
                    <a:moveTo>
                      <a:pt x="824" y="950"/>
                    </a:moveTo>
                    <a:lnTo>
                      <a:pt x="0" y="475"/>
                    </a:lnTo>
                    <a:lnTo>
                      <a:pt x="824" y="0"/>
                    </a:lnTo>
                    <a:lnTo>
                      <a:pt x="1647" y="475"/>
                    </a:lnTo>
                    <a:lnTo>
                      <a:pt x="824" y="95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8" name="Freeform 243">
                <a:extLst>
                  <a:ext uri="{FF2B5EF4-FFF2-40B4-BE49-F238E27FC236}">
                    <a16:creationId xmlns:a16="http://schemas.microsoft.com/office/drawing/2014/main" id="{7AFE0188-0FB9-0347-AD2D-524E586B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6074" y="1909642"/>
                <a:ext cx="538617" cy="933218"/>
              </a:xfrm>
              <a:custGeom>
                <a:avLst/>
                <a:gdLst>
                  <a:gd name="T0" fmla="*/ 823 w 824"/>
                  <a:gd name="T1" fmla="*/ 951 h 1427"/>
                  <a:gd name="T2" fmla="*/ 0 w 824"/>
                  <a:gd name="T3" fmla="*/ 1426 h 1427"/>
                  <a:gd name="T4" fmla="*/ 0 w 824"/>
                  <a:gd name="T5" fmla="*/ 475 h 1427"/>
                  <a:gd name="T6" fmla="*/ 823 w 824"/>
                  <a:gd name="T7" fmla="*/ 0 h 1427"/>
                  <a:gd name="T8" fmla="*/ 823 w 824"/>
                  <a:gd name="T9" fmla="*/ 951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4" h="1427">
                    <a:moveTo>
                      <a:pt x="823" y="951"/>
                    </a:moveTo>
                    <a:lnTo>
                      <a:pt x="0" y="1426"/>
                    </a:lnTo>
                    <a:lnTo>
                      <a:pt x="0" y="475"/>
                    </a:lnTo>
                    <a:lnTo>
                      <a:pt x="823" y="0"/>
                    </a:lnTo>
                    <a:lnTo>
                      <a:pt x="823" y="951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9" name="Freeform 244">
                <a:extLst>
                  <a:ext uri="{FF2B5EF4-FFF2-40B4-BE49-F238E27FC236}">
                    <a16:creationId xmlns:a16="http://schemas.microsoft.com/office/drawing/2014/main" id="{E8568977-530E-3C40-AF95-286FB6365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7458" y="1598570"/>
                <a:ext cx="1077233" cy="622145"/>
              </a:xfrm>
              <a:custGeom>
                <a:avLst/>
                <a:gdLst>
                  <a:gd name="T0" fmla="*/ 824 w 1648"/>
                  <a:gd name="T1" fmla="*/ 951 h 952"/>
                  <a:gd name="T2" fmla="*/ 0 w 1648"/>
                  <a:gd name="T3" fmla="*/ 476 h 952"/>
                  <a:gd name="T4" fmla="*/ 824 w 1648"/>
                  <a:gd name="T5" fmla="*/ 0 h 952"/>
                  <a:gd name="T6" fmla="*/ 1647 w 1648"/>
                  <a:gd name="T7" fmla="*/ 476 h 952"/>
                  <a:gd name="T8" fmla="*/ 824 w 1648"/>
                  <a:gd name="T9" fmla="*/ 951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8" h="952">
                    <a:moveTo>
                      <a:pt x="824" y="951"/>
                    </a:moveTo>
                    <a:lnTo>
                      <a:pt x="0" y="476"/>
                    </a:lnTo>
                    <a:lnTo>
                      <a:pt x="824" y="0"/>
                    </a:lnTo>
                    <a:lnTo>
                      <a:pt x="1647" y="476"/>
                    </a:lnTo>
                    <a:lnTo>
                      <a:pt x="824" y="951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0" name="Freeform 245">
                <a:extLst>
                  <a:ext uri="{FF2B5EF4-FFF2-40B4-BE49-F238E27FC236}">
                    <a16:creationId xmlns:a16="http://schemas.microsoft.com/office/drawing/2014/main" id="{2937B4B3-0430-264C-98C0-C9E8595F2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7457" y="1909642"/>
                <a:ext cx="538616" cy="933218"/>
              </a:xfrm>
              <a:custGeom>
                <a:avLst/>
                <a:gdLst>
                  <a:gd name="T0" fmla="*/ 824 w 825"/>
                  <a:gd name="T1" fmla="*/ 1426 h 1427"/>
                  <a:gd name="T2" fmla="*/ 0 w 825"/>
                  <a:gd name="T3" fmla="*/ 951 h 1427"/>
                  <a:gd name="T4" fmla="*/ 0 w 825"/>
                  <a:gd name="T5" fmla="*/ 0 h 1427"/>
                  <a:gd name="T6" fmla="*/ 824 w 825"/>
                  <a:gd name="T7" fmla="*/ 475 h 1427"/>
                  <a:gd name="T8" fmla="*/ 824 w 825"/>
                  <a:gd name="T9" fmla="*/ 1426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1427">
                    <a:moveTo>
                      <a:pt x="824" y="1426"/>
                    </a:moveTo>
                    <a:lnTo>
                      <a:pt x="0" y="951"/>
                    </a:lnTo>
                    <a:lnTo>
                      <a:pt x="0" y="0"/>
                    </a:lnTo>
                    <a:lnTo>
                      <a:pt x="824" y="475"/>
                    </a:lnTo>
                    <a:lnTo>
                      <a:pt x="824" y="142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1" name="Freeform 246">
                <a:extLst>
                  <a:ext uri="{FF2B5EF4-FFF2-40B4-BE49-F238E27FC236}">
                    <a16:creationId xmlns:a16="http://schemas.microsoft.com/office/drawing/2014/main" id="{F6B704A7-D92D-F148-AD6B-7886FE5DF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0436" y="2243757"/>
                <a:ext cx="149776" cy="262107"/>
              </a:xfrm>
              <a:custGeom>
                <a:avLst/>
                <a:gdLst>
                  <a:gd name="T0" fmla="*/ 230 w 231"/>
                  <a:gd name="T1" fmla="*/ 399 h 400"/>
                  <a:gd name="T2" fmla="*/ 0 w 231"/>
                  <a:gd name="T3" fmla="*/ 266 h 400"/>
                  <a:gd name="T4" fmla="*/ 0 w 231"/>
                  <a:gd name="T5" fmla="*/ 0 h 400"/>
                  <a:gd name="T6" fmla="*/ 230 w 231"/>
                  <a:gd name="T7" fmla="*/ 133 h 400"/>
                  <a:gd name="T8" fmla="*/ 230 w 231"/>
                  <a:gd name="T9" fmla="*/ 39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400">
                    <a:moveTo>
                      <a:pt x="230" y="399"/>
                    </a:moveTo>
                    <a:lnTo>
                      <a:pt x="0" y="266"/>
                    </a:lnTo>
                    <a:lnTo>
                      <a:pt x="0" y="0"/>
                    </a:lnTo>
                    <a:lnTo>
                      <a:pt x="230" y="133"/>
                    </a:lnTo>
                    <a:lnTo>
                      <a:pt x="230" y="39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99086870-FC97-D743-8A91-E6B2BE6D1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854" y="4280764"/>
                <a:ext cx="1332926" cy="3900696"/>
              </a:xfrm>
              <a:custGeom>
                <a:avLst/>
                <a:gdLst>
                  <a:gd name="connsiteX0" fmla="*/ 105762 w 1332926"/>
                  <a:gd name="connsiteY0" fmla="*/ 3729371 h 3900696"/>
                  <a:gd name="connsiteX1" fmla="*/ 111674 w 1332926"/>
                  <a:gd name="connsiteY1" fmla="*/ 3744411 h 3900696"/>
                  <a:gd name="connsiteX2" fmla="*/ 111674 w 1332926"/>
                  <a:gd name="connsiteY2" fmla="*/ 3819856 h 3900696"/>
                  <a:gd name="connsiteX3" fmla="*/ 91967 w 1332926"/>
                  <a:gd name="connsiteY3" fmla="*/ 3856928 h 3900696"/>
                  <a:gd name="connsiteX4" fmla="*/ 19707 w 1332926"/>
                  <a:gd name="connsiteY4" fmla="*/ 3898552 h 3900696"/>
                  <a:gd name="connsiteX5" fmla="*/ 0 w 1332926"/>
                  <a:gd name="connsiteY5" fmla="*/ 3883593 h 3900696"/>
                  <a:gd name="connsiteX6" fmla="*/ 0 w 1332926"/>
                  <a:gd name="connsiteY6" fmla="*/ 3808149 h 3900696"/>
                  <a:gd name="connsiteX7" fmla="*/ 19707 w 1332926"/>
                  <a:gd name="connsiteY7" fmla="*/ 3771077 h 3900696"/>
                  <a:gd name="connsiteX8" fmla="*/ 91967 w 1332926"/>
                  <a:gd name="connsiteY8" fmla="*/ 3729452 h 3900696"/>
                  <a:gd name="connsiteX9" fmla="*/ 105762 w 1332926"/>
                  <a:gd name="connsiteY9" fmla="*/ 3729371 h 3900696"/>
                  <a:gd name="connsiteX10" fmla="*/ 427066 w 1332926"/>
                  <a:gd name="connsiteY10" fmla="*/ 3576839 h 3900696"/>
                  <a:gd name="connsiteX11" fmla="*/ 437160 w 1332926"/>
                  <a:gd name="connsiteY11" fmla="*/ 3599563 h 3900696"/>
                  <a:gd name="connsiteX12" fmla="*/ 402919 w 1332926"/>
                  <a:gd name="connsiteY12" fmla="*/ 3659940 h 3900696"/>
                  <a:gd name="connsiteX13" fmla="*/ 368679 w 1332926"/>
                  <a:gd name="connsiteY13" fmla="*/ 3640252 h 3900696"/>
                  <a:gd name="connsiteX14" fmla="*/ 402919 w 1332926"/>
                  <a:gd name="connsiteY14" fmla="*/ 3579218 h 3900696"/>
                  <a:gd name="connsiteX15" fmla="*/ 427066 w 1332926"/>
                  <a:gd name="connsiteY15" fmla="*/ 3576839 h 3900696"/>
                  <a:gd name="connsiteX16" fmla="*/ 548377 w 1332926"/>
                  <a:gd name="connsiteY16" fmla="*/ 3507712 h 3900696"/>
                  <a:gd name="connsiteX17" fmla="*/ 558138 w 1332926"/>
                  <a:gd name="connsiteY17" fmla="*/ 3530436 h 3900696"/>
                  <a:gd name="connsiteX18" fmla="*/ 524215 w 1332926"/>
                  <a:gd name="connsiteY18" fmla="*/ 3590813 h 3900696"/>
                  <a:gd name="connsiteX19" fmla="*/ 489651 w 1332926"/>
                  <a:gd name="connsiteY19" fmla="*/ 3570468 h 3900696"/>
                  <a:gd name="connsiteX20" fmla="*/ 524215 w 1332926"/>
                  <a:gd name="connsiteY20" fmla="*/ 3510091 h 3900696"/>
                  <a:gd name="connsiteX21" fmla="*/ 548377 w 1332926"/>
                  <a:gd name="connsiteY21" fmla="*/ 3507712 h 3900696"/>
                  <a:gd name="connsiteX22" fmla="*/ 671910 w 1332926"/>
                  <a:gd name="connsiteY22" fmla="*/ 3435648 h 3900696"/>
                  <a:gd name="connsiteX23" fmla="*/ 681991 w 1332926"/>
                  <a:gd name="connsiteY23" fmla="*/ 3458229 h 3900696"/>
                  <a:gd name="connsiteX24" fmla="*/ 647427 w 1332926"/>
                  <a:gd name="connsiteY24" fmla="*/ 3518878 h 3900696"/>
                  <a:gd name="connsiteX25" fmla="*/ 613504 w 1332926"/>
                  <a:gd name="connsiteY25" fmla="*/ 3498662 h 3900696"/>
                  <a:gd name="connsiteX26" fmla="*/ 647427 w 1332926"/>
                  <a:gd name="connsiteY26" fmla="*/ 3438012 h 3900696"/>
                  <a:gd name="connsiteX27" fmla="*/ 671910 w 1332926"/>
                  <a:gd name="connsiteY27" fmla="*/ 3435648 h 3900696"/>
                  <a:gd name="connsiteX28" fmla="*/ 982341 w 1332926"/>
                  <a:gd name="connsiteY28" fmla="*/ 3230570 h 3900696"/>
                  <a:gd name="connsiteX29" fmla="*/ 1001690 w 1332926"/>
                  <a:gd name="connsiteY29" fmla="*/ 3273394 h 3900696"/>
                  <a:gd name="connsiteX30" fmla="*/ 935443 w 1332926"/>
                  <a:gd name="connsiteY30" fmla="*/ 3388028 h 3900696"/>
                  <a:gd name="connsiteX31" fmla="*/ 869852 w 1332926"/>
                  <a:gd name="connsiteY31" fmla="*/ 3350035 h 3900696"/>
                  <a:gd name="connsiteX32" fmla="*/ 935443 w 1332926"/>
                  <a:gd name="connsiteY32" fmla="*/ 3235401 h 3900696"/>
                  <a:gd name="connsiteX33" fmla="*/ 982341 w 1332926"/>
                  <a:gd name="connsiteY33" fmla="*/ 3230570 h 3900696"/>
                  <a:gd name="connsiteX34" fmla="*/ 105762 w 1332926"/>
                  <a:gd name="connsiteY34" fmla="*/ 3219638 h 3900696"/>
                  <a:gd name="connsiteX35" fmla="*/ 111674 w 1332926"/>
                  <a:gd name="connsiteY35" fmla="*/ 3234597 h 3900696"/>
                  <a:gd name="connsiteX36" fmla="*/ 111674 w 1332926"/>
                  <a:gd name="connsiteY36" fmla="*/ 3310043 h 3900696"/>
                  <a:gd name="connsiteX37" fmla="*/ 91967 w 1332926"/>
                  <a:gd name="connsiteY37" fmla="*/ 3347766 h 3900696"/>
                  <a:gd name="connsiteX38" fmla="*/ 19707 w 1332926"/>
                  <a:gd name="connsiteY38" fmla="*/ 3388741 h 3900696"/>
                  <a:gd name="connsiteX39" fmla="*/ 0 w 1332926"/>
                  <a:gd name="connsiteY39" fmla="*/ 3373782 h 3900696"/>
                  <a:gd name="connsiteX40" fmla="*/ 0 w 1332926"/>
                  <a:gd name="connsiteY40" fmla="*/ 3298336 h 3900696"/>
                  <a:gd name="connsiteX41" fmla="*/ 19707 w 1332926"/>
                  <a:gd name="connsiteY41" fmla="*/ 3261264 h 3900696"/>
                  <a:gd name="connsiteX42" fmla="*/ 91967 w 1332926"/>
                  <a:gd name="connsiteY42" fmla="*/ 3220289 h 3900696"/>
                  <a:gd name="connsiteX43" fmla="*/ 105762 w 1332926"/>
                  <a:gd name="connsiteY43" fmla="*/ 3219638 h 3900696"/>
                  <a:gd name="connsiteX44" fmla="*/ 1324273 w 1332926"/>
                  <a:gd name="connsiteY44" fmla="*/ 3053127 h 3900696"/>
                  <a:gd name="connsiteX45" fmla="*/ 1332926 w 1332926"/>
                  <a:gd name="connsiteY45" fmla="*/ 3076693 h 3900696"/>
                  <a:gd name="connsiteX46" fmla="*/ 1302886 w 1332926"/>
                  <a:gd name="connsiteY46" fmla="*/ 3135159 h 3900696"/>
                  <a:gd name="connsiteX47" fmla="*/ 1090644 w 1332926"/>
                  <a:gd name="connsiteY47" fmla="*/ 3258658 h 3900696"/>
                  <a:gd name="connsiteX48" fmla="*/ 1059951 w 1332926"/>
                  <a:gd name="connsiteY48" fmla="*/ 3235666 h 3900696"/>
                  <a:gd name="connsiteX49" fmla="*/ 1090644 w 1332926"/>
                  <a:gd name="connsiteY49" fmla="*/ 3177858 h 3900696"/>
                  <a:gd name="connsiteX50" fmla="*/ 1302886 w 1332926"/>
                  <a:gd name="connsiteY50" fmla="*/ 3053701 h 3900696"/>
                  <a:gd name="connsiteX51" fmla="*/ 1324273 w 1332926"/>
                  <a:gd name="connsiteY51" fmla="*/ 3053127 h 3900696"/>
                  <a:gd name="connsiteX52" fmla="*/ 597022 w 1332926"/>
                  <a:gd name="connsiteY52" fmla="*/ 2963278 h 3900696"/>
                  <a:gd name="connsiteX53" fmla="*/ 607103 w 1332926"/>
                  <a:gd name="connsiteY53" fmla="*/ 2985859 h 3900696"/>
                  <a:gd name="connsiteX54" fmla="*/ 572539 w 1332926"/>
                  <a:gd name="connsiteY54" fmla="*/ 3046508 h 3900696"/>
                  <a:gd name="connsiteX55" fmla="*/ 538616 w 1332926"/>
                  <a:gd name="connsiteY55" fmla="*/ 3026292 h 3900696"/>
                  <a:gd name="connsiteX56" fmla="*/ 572539 w 1332926"/>
                  <a:gd name="connsiteY56" fmla="*/ 2965642 h 3900696"/>
                  <a:gd name="connsiteX57" fmla="*/ 597022 w 1332926"/>
                  <a:gd name="connsiteY57" fmla="*/ 2963278 h 3900696"/>
                  <a:gd name="connsiteX58" fmla="*/ 720876 w 1332926"/>
                  <a:gd name="connsiteY58" fmla="*/ 2890999 h 3900696"/>
                  <a:gd name="connsiteX59" fmla="*/ 730957 w 1332926"/>
                  <a:gd name="connsiteY59" fmla="*/ 2913395 h 3900696"/>
                  <a:gd name="connsiteX60" fmla="*/ 696393 w 1332926"/>
                  <a:gd name="connsiteY60" fmla="*/ 2974428 h 3900696"/>
                  <a:gd name="connsiteX61" fmla="*/ 662470 w 1332926"/>
                  <a:gd name="connsiteY61" fmla="*/ 2954083 h 3900696"/>
                  <a:gd name="connsiteX62" fmla="*/ 696393 w 1332926"/>
                  <a:gd name="connsiteY62" fmla="*/ 2893706 h 3900696"/>
                  <a:gd name="connsiteX63" fmla="*/ 720876 w 1332926"/>
                  <a:gd name="connsiteY63" fmla="*/ 2890999 h 3900696"/>
                  <a:gd name="connsiteX64" fmla="*/ 841928 w 1332926"/>
                  <a:gd name="connsiteY64" fmla="*/ 2821872 h 3900696"/>
                  <a:gd name="connsiteX65" fmla="*/ 851929 w 1332926"/>
                  <a:gd name="connsiteY65" fmla="*/ 2844924 h 3900696"/>
                  <a:gd name="connsiteX66" fmla="*/ 818005 w 1332926"/>
                  <a:gd name="connsiteY66" fmla="*/ 2905301 h 3900696"/>
                  <a:gd name="connsiteX67" fmla="*/ 783442 w 1332926"/>
                  <a:gd name="connsiteY67" fmla="*/ 2884956 h 3900696"/>
                  <a:gd name="connsiteX68" fmla="*/ 818005 w 1332926"/>
                  <a:gd name="connsiteY68" fmla="*/ 2823923 h 3900696"/>
                  <a:gd name="connsiteX69" fmla="*/ 841928 w 1332926"/>
                  <a:gd name="connsiteY69" fmla="*/ 2821872 h 3900696"/>
                  <a:gd name="connsiteX70" fmla="*/ 965700 w 1332926"/>
                  <a:gd name="connsiteY70" fmla="*/ 2750191 h 3900696"/>
                  <a:gd name="connsiteX71" fmla="*/ 975781 w 1332926"/>
                  <a:gd name="connsiteY71" fmla="*/ 2772915 h 3900696"/>
                  <a:gd name="connsiteX72" fmla="*/ 941217 w 1332926"/>
                  <a:gd name="connsiteY72" fmla="*/ 2833292 h 3900696"/>
                  <a:gd name="connsiteX73" fmla="*/ 907294 w 1332926"/>
                  <a:gd name="connsiteY73" fmla="*/ 2813604 h 3900696"/>
                  <a:gd name="connsiteX74" fmla="*/ 941217 w 1332926"/>
                  <a:gd name="connsiteY74" fmla="*/ 2752570 h 3900696"/>
                  <a:gd name="connsiteX75" fmla="*/ 965700 w 1332926"/>
                  <a:gd name="connsiteY75" fmla="*/ 2750191 h 3900696"/>
                  <a:gd name="connsiteX76" fmla="*/ 105762 w 1332926"/>
                  <a:gd name="connsiteY76" fmla="*/ 2712562 h 3900696"/>
                  <a:gd name="connsiteX77" fmla="*/ 111674 w 1332926"/>
                  <a:gd name="connsiteY77" fmla="*/ 2727085 h 3900696"/>
                  <a:gd name="connsiteX78" fmla="*/ 111674 w 1332926"/>
                  <a:gd name="connsiteY78" fmla="*/ 2803455 h 3900696"/>
                  <a:gd name="connsiteX79" fmla="*/ 91967 w 1332926"/>
                  <a:gd name="connsiteY79" fmla="*/ 2840661 h 3900696"/>
                  <a:gd name="connsiteX80" fmla="*/ 19707 w 1332926"/>
                  <a:gd name="connsiteY80" fmla="*/ 2881783 h 3900696"/>
                  <a:gd name="connsiteX81" fmla="*/ 0 w 1332926"/>
                  <a:gd name="connsiteY81" fmla="*/ 2866771 h 3900696"/>
                  <a:gd name="connsiteX82" fmla="*/ 0 w 1332926"/>
                  <a:gd name="connsiteY82" fmla="*/ 2791053 h 3900696"/>
                  <a:gd name="connsiteX83" fmla="*/ 19707 w 1332926"/>
                  <a:gd name="connsiteY83" fmla="*/ 2754500 h 3900696"/>
                  <a:gd name="connsiteX84" fmla="*/ 91967 w 1332926"/>
                  <a:gd name="connsiteY84" fmla="*/ 2712725 h 3900696"/>
                  <a:gd name="connsiteX85" fmla="*/ 105762 w 1332926"/>
                  <a:gd name="connsiteY85" fmla="*/ 2712562 h 3900696"/>
                  <a:gd name="connsiteX86" fmla="*/ 1324273 w 1332926"/>
                  <a:gd name="connsiteY86" fmla="*/ 2543367 h 3900696"/>
                  <a:gd name="connsiteX87" fmla="*/ 1332926 w 1332926"/>
                  <a:gd name="connsiteY87" fmla="*/ 2566783 h 3900696"/>
                  <a:gd name="connsiteX88" fmla="*/ 1302886 w 1332926"/>
                  <a:gd name="connsiteY88" fmla="*/ 2625077 h 3900696"/>
                  <a:gd name="connsiteX89" fmla="*/ 1090644 w 1332926"/>
                  <a:gd name="connsiteY89" fmla="*/ 2748217 h 3900696"/>
                  <a:gd name="connsiteX90" fmla="*/ 1059951 w 1332926"/>
                  <a:gd name="connsiteY90" fmla="*/ 2725292 h 3900696"/>
                  <a:gd name="connsiteX91" fmla="*/ 1090644 w 1332926"/>
                  <a:gd name="connsiteY91" fmla="*/ 2667652 h 3900696"/>
                  <a:gd name="connsiteX92" fmla="*/ 1302886 w 1332926"/>
                  <a:gd name="connsiteY92" fmla="*/ 2544513 h 3900696"/>
                  <a:gd name="connsiteX93" fmla="*/ 1324273 w 1332926"/>
                  <a:gd name="connsiteY93" fmla="*/ 2543367 h 3900696"/>
                  <a:gd name="connsiteX94" fmla="*/ 597022 w 1332926"/>
                  <a:gd name="connsiteY94" fmla="*/ 2453548 h 3900696"/>
                  <a:gd name="connsiteX95" fmla="*/ 607103 w 1332926"/>
                  <a:gd name="connsiteY95" fmla="*/ 2476047 h 3900696"/>
                  <a:gd name="connsiteX96" fmla="*/ 572539 w 1332926"/>
                  <a:gd name="connsiteY96" fmla="*/ 2536696 h 3900696"/>
                  <a:gd name="connsiteX97" fmla="*/ 538616 w 1332926"/>
                  <a:gd name="connsiteY97" fmla="*/ 2516480 h 3900696"/>
                  <a:gd name="connsiteX98" fmla="*/ 572539 w 1332926"/>
                  <a:gd name="connsiteY98" fmla="*/ 2456482 h 3900696"/>
                  <a:gd name="connsiteX99" fmla="*/ 597022 w 1332926"/>
                  <a:gd name="connsiteY99" fmla="*/ 2453548 h 3900696"/>
                  <a:gd name="connsiteX100" fmla="*/ 720876 w 1332926"/>
                  <a:gd name="connsiteY100" fmla="*/ 2384066 h 3900696"/>
                  <a:gd name="connsiteX101" fmla="*/ 730957 w 1332926"/>
                  <a:gd name="connsiteY101" fmla="*/ 2406462 h 3900696"/>
                  <a:gd name="connsiteX102" fmla="*/ 696393 w 1332926"/>
                  <a:gd name="connsiteY102" fmla="*/ 2467495 h 3900696"/>
                  <a:gd name="connsiteX103" fmla="*/ 662470 w 1332926"/>
                  <a:gd name="connsiteY103" fmla="*/ 2447150 h 3900696"/>
                  <a:gd name="connsiteX104" fmla="*/ 696393 w 1332926"/>
                  <a:gd name="connsiteY104" fmla="*/ 2386773 h 3900696"/>
                  <a:gd name="connsiteX105" fmla="*/ 720876 w 1332926"/>
                  <a:gd name="connsiteY105" fmla="*/ 2384066 h 3900696"/>
                  <a:gd name="connsiteX106" fmla="*/ 841928 w 1332926"/>
                  <a:gd name="connsiteY106" fmla="*/ 2312385 h 3900696"/>
                  <a:gd name="connsiteX107" fmla="*/ 851929 w 1332926"/>
                  <a:gd name="connsiteY107" fmla="*/ 2335109 h 3900696"/>
                  <a:gd name="connsiteX108" fmla="*/ 818005 w 1332926"/>
                  <a:gd name="connsiteY108" fmla="*/ 2395486 h 3900696"/>
                  <a:gd name="connsiteX109" fmla="*/ 783442 w 1332926"/>
                  <a:gd name="connsiteY109" fmla="*/ 2375798 h 3900696"/>
                  <a:gd name="connsiteX110" fmla="*/ 818005 w 1332926"/>
                  <a:gd name="connsiteY110" fmla="*/ 2314764 h 3900696"/>
                  <a:gd name="connsiteX111" fmla="*/ 841928 w 1332926"/>
                  <a:gd name="connsiteY111" fmla="*/ 2312385 h 3900696"/>
                  <a:gd name="connsiteX112" fmla="*/ 965700 w 1332926"/>
                  <a:gd name="connsiteY112" fmla="*/ 2240323 h 3900696"/>
                  <a:gd name="connsiteX113" fmla="*/ 975781 w 1332926"/>
                  <a:gd name="connsiteY113" fmla="*/ 2262904 h 3900696"/>
                  <a:gd name="connsiteX114" fmla="*/ 941217 w 1332926"/>
                  <a:gd name="connsiteY114" fmla="*/ 2322901 h 3900696"/>
                  <a:gd name="connsiteX115" fmla="*/ 907294 w 1332926"/>
                  <a:gd name="connsiteY115" fmla="*/ 2303337 h 3900696"/>
                  <a:gd name="connsiteX116" fmla="*/ 941217 w 1332926"/>
                  <a:gd name="connsiteY116" fmla="*/ 2242687 h 3900696"/>
                  <a:gd name="connsiteX117" fmla="*/ 965700 w 1332926"/>
                  <a:gd name="connsiteY117" fmla="*/ 2240323 h 3900696"/>
                  <a:gd name="connsiteX118" fmla="*/ 105762 w 1332926"/>
                  <a:gd name="connsiteY118" fmla="*/ 2202810 h 3900696"/>
                  <a:gd name="connsiteX119" fmla="*/ 111674 w 1332926"/>
                  <a:gd name="connsiteY119" fmla="*/ 2217850 h 3900696"/>
                  <a:gd name="connsiteX120" fmla="*/ 111674 w 1332926"/>
                  <a:gd name="connsiteY120" fmla="*/ 2293295 h 3900696"/>
                  <a:gd name="connsiteX121" fmla="*/ 91967 w 1332926"/>
                  <a:gd name="connsiteY121" fmla="*/ 2330367 h 3900696"/>
                  <a:gd name="connsiteX122" fmla="*/ 19707 w 1332926"/>
                  <a:gd name="connsiteY122" fmla="*/ 2371341 h 3900696"/>
                  <a:gd name="connsiteX123" fmla="*/ 0 w 1332926"/>
                  <a:gd name="connsiteY123" fmla="*/ 2356383 h 3900696"/>
                  <a:gd name="connsiteX124" fmla="*/ 0 w 1332926"/>
                  <a:gd name="connsiteY124" fmla="*/ 2281588 h 3900696"/>
                  <a:gd name="connsiteX125" fmla="*/ 19707 w 1332926"/>
                  <a:gd name="connsiteY125" fmla="*/ 2244516 h 3900696"/>
                  <a:gd name="connsiteX126" fmla="*/ 91967 w 1332926"/>
                  <a:gd name="connsiteY126" fmla="*/ 2202891 h 3900696"/>
                  <a:gd name="connsiteX127" fmla="*/ 105762 w 1332926"/>
                  <a:gd name="connsiteY127" fmla="*/ 2202810 h 3900696"/>
                  <a:gd name="connsiteX128" fmla="*/ 1324273 w 1332926"/>
                  <a:gd name="connsiteY128" fmla="*/ 2036379 h 3900696"/>
                  <a:gd name="connsiteX129" fmla="*/ 1332926 w 1332926"/>
                  <a:gd name="connsiteY129" fmla="*/ 2059945 h 3900696"/>
                  <a:gd name="connsiteX130" fmla="*/ 1302886 w 1332926"/>
                  <a:gd name="connsiteY130" fmla="*/ 2117754 h 3900696"/>
                  <a:gd name="connsiteX131" fmla="*/ 1090644 w 1332926"/>
                  <a:gd name="connsiteY131" fmla="*/ 2241253 h 3900696"/>
                  <a:gd name="connsiteX132" fmla="*/ 1059951 w 1332926"/>
                  <a:gd name="connsiteY132" fmla="*/ 2218261 h 3900696"/>
                  <a:gd name="connsiteX133" fmla="*/ 1090644 w 1332926"/>
                  <a:gd name="connsiteY133" fmla="*/ 2160453 h 3900696"/>
                  <a:gd name="connsiteX134" fmla="*/ 1302886 w 1332926"/>
                  <a:gd name="connsiteY134" fmla="*/ 2036953 h 3900696"/>
                  <a:gd name="connsiteX135" fmla="*/ 1324273 w 1332926"/>
                  <a:gd name="connsiteY135" fmla="*/ 2036379 h 3900696"/>
                  <a:gd name="connsiteX136" fmla="*/ 597022 w 1332926"/>
                  <a:gd name="connsiteY136" fmla="*/ 1946260 h 3900696"/>
                  <a:gd name="connsiteX137" fmla="*/ 607103 w 1332926"/>
                  <a:gd name="connsiteY137" fmla="*/ 1968656 h 3900696"/>
                  <a:gd name="connsiteX138" fmla="*/ 572539 w 1332926"/>
                  <a:gd name="connsiteY138" fmla="*/ 2029689 h 3900696"/>
                  <a:gd name="connsiteX139" fmla="*/ 538616 w 1332926"/>
                  <a:gd name="connsiteY139" fmla="*/ 2009344 h 3900696"/>
                  <a:gd name="connsiteX140" fmla="*/ 572539 w 1332926"/>
                  <a:gd name="connsiteY140" fmla="*/ 1948967 h 3900696"/>
                  <a:gd name="connsiteX141" fmla="*/ 597022 w 1332926"/>
                  <a:gd name="connsiteY141" fmla="*/ 1946260 h 3900696"/>
                  <a:gd name="connsiteX142" fmla="*/ 720876 w 1332926"/>
                  <a:gd name="connsiteY142" fmla="*/ 1874579 h 3900696"/>
                  <a:gd name="connsiteX143" fmla="*/ 730957 w 1332926"/>
                  <a:gd name="connsiteY143" fmla="*/ 1897303 h 3900696"/>
                  <a:gd name="connsiteX144" fmla="*/ 696393 w 1332926"/>
                  <a:gd name="connsiteY144" fmla="*/ 1958336 h 3900696"/>
                  <a:gd name="connsiteX145" fmla="*/ 662470 w 1332926"/>
                  <a:gd name="connsiteY145" fmla="*/ 1937335 h 3900696"/>
                  <a:gd name="connsiteX146" fmla="*/ 696393 w 1332926"/>
                  <a:gd name="connsiteY146" fmla="*/ 1876958 h 3900696"/>
                  <a:gd name="connsiteX147" fmla="*/ 720876 w 1332926"/>
                  <a:gd name="connsiteY147" fmla="*/ 1874579 h 3900696"/>
                  <a:gd name="connsiteX148" fmla="*/ 841928 w 1332926"/>
                  <a:gd name="connsiteY148" fmla="*/ 1802574 h 3900696"/>
                  <a:gd name="connsiteX149" fmla="*/ 851929 w 1332926"/>
                  <a:gd name="connsiteY149" fmla="*/ 1825297 h 3900696"/>
                  <a:gd name="connsiteX150" fmla="*/ 818005 w 1332926"/>
                  <a:gd name="connsiteY150" fmla="*/ 1885674 h 3900696"/>
                  <a:gd name="connsiteX151" fmla="*/ 783442 w 1332926"/>
                  <a:gd name="connsiteY151" fmla="*/ 1865986 h 3900696"/>
                  <a:gd name="connsiteX152" fmla="*/ 818005 w 1332926"/>
                  <a:gd name="connsiteY152" fmla="*/ 1804952 h 3900696"/>
                  <a:gd name="connsiteX153" fmla="*/ 841928 w 1332926"/>
                  <a:gd name="connsiteY153" fmla="*/ 1802574 h 3900696"/>
                  <a:gd name="connsiteX154" fmla="*/ 965700 w 1332926"/>
                  <a:gd name="connsiteY154" fmla="*/ 1733390 h 3900696"/>
                  <a:gd name="connsiteX155" fmla="*/ 975781 w 1332926"/>
                  <a:gd name="connsiteY155" fmla="*/ 1755971 h 3900696"/>
                  <a:gd name="connsiteX156" fmla="*/ 941217 w 1332926"/>
                  <a:gd name="connsiteY156" fmla="*/ 1816620 h 3900696"/>
                  <a:gd name="connsiteX157" fmla="*/ 907294 w 1332926"/>
                  <a:gd name="connsiteY157" fmla="*/ 1796404 h 3900696"/>
                  <a:gd name="connsiteX158" fmla="*/ 941217 w 1332926"/>
                  <a:gd name="connsiteY158" fmla="*/ 1735754 h 3900696"/>
                  <a:gd name="connsiteX159" fmla="*/ 965700 w 1332926"/>
                  <a:gd name="connsiteY159" fmla="*/ 1733390 h 3900696"/>
                  <a:gd name="connsiteX160" fmla="*/ 105762 w 1332926"/>
                  <a:gd name="connsiteY160" fmla="*/ 1693077 h 3900696"/>
                  <a:gd name="connsiteX161" fmla="*/ 111674 w 1332926"/>
                  <a:gd name="connsiteY161" fmla="*/ 1708036 h 3900696"/>
                  <a:gd name="connsiteX162" fmla="*/ 111674 w 1332926"/>
                  <a:gd name="connsiteY162" fmla="*/ 1783482 h 3900696"/>
                  <a:gd name="connsiteX163" fmla="*/ 91967 w 1332926"/>
                  <a:gd name="connsiteY163" fmla="*/ 1820555 h 3900696"/>
                  <a:gd name="connsiteX164" fmla="*/ 19707 w 1332926"/>
                  <a:gd name="connsiteY164" fmla="*/ 1861529 h 3900696"/>
                  <a:gd name="connsiteX165" fmla="*/ 0 w 1332926"/>
                  <a:gd name="connsiteY165" fmla="*/ 1846570 h 3900696"/>
                  <a:gd name="connsiteX166" fmla="*/ 0 w 1332926"/>
                  <a:gd name="connsiteY166" fmla="*/ 1771775 h 3900696"/>
                  <a:gd name="connsiteX167" fmla="*/ 19707 w 1332926"/>
                  <a:gd name="connsiteY167" fmla="*/ 1734703 h 3900696"/>
                  <a:gd name="connsiteX168" fmla="*/ 91967 w 1332926"/>
                  <a:gd name="connsiteY168" fmla="*/ 1693728 h 3900696"/>
                  <a:gd name="connsiteX169" fmla="*/ 105762 w 1332926"/>
                  <a:gd name="connsiteY169" fmla="*/ 1693077 h 3900696"/>
                  <a:gd name="connsiteX170" fmla="*/ 1324273 w 1332926"/>
                  <a:gd name="connsiteY170" fmla="*/ 1529353 h 3900696"/>
                  <a:gd name="connsiteX171" fmla="*/ 1332926 w 1332926"/>
                  <a:gd name="connsiteY171" fmla="*/ 1552685 h 3900696"/>
                  <a:gd name="connsiteX172" fmla="*/ 1302886 w 1332926"/>
                  <a:gd name="connsiteY172" fmla="*/ 1609920 h 3900696"/>
                  <a:gd name="connsiteX173" fmla="*/ 1090644 w 1332926"/>
                  <a:gd name="connsiteY173" fmla="*/ 1731543 h 3900696"/>
                  <a:gd name="connsiteX174" fmla="*/ 1059951 w 1332926"/>
                  <a:gd name="connsiteY174" fmla="*/ 1708780 h 3900696"/>
                  <a:gd name="connsiteX175" fmla="*/ 1090644 w 1332926"/>
                  <a:gd name="connsiteY175" fmla="*/ 1651545 h 3900696"/>
                  <a:gd name="connsiteX176" fmla="*/ 1302886 w 1332926"/>
                  <a:gd name="connsiteY176" fmla="*/ 1529922 h 3900696"/>
                  <a:gd name="connsiteX177" fmla="*/ 1324273 w 1332926"/>
                  <a:gd name="connsiteY177" fmla="*/ 1529353 h 3900696"/>
                  <a:gd name="connsiteX178" fmla="*/ 597022 w 1332926"/>
                  <a:gd name="connsiteY178" fmla="*/ 1436445 h 3900696"/>
                  <a:gd name="connsiteX179" fmla="*/ 607103 w 1332926"/>
                  <a:gd name="connsiteY179" fmla="*/ 1458841 h 3900696"/>
                  <a:gd name="connsiteX180" fmla="*/ 572539 w 1332926"/>
                  <a:gd name="connsiteY180" fmla="*/ 1519874 h 3900696"/>
                  <a:gd name="connsiteX181" fmla="*/ 538616 w 1332926"/>
                  <a:gd name="connsiteY181" fmla="*/ 1499529 h 3900696"/>
                  <a:gd name="connsiteX182" fmla="*/ 572539 w 1332926"/>
                  <a:gd name="connsiteY182" fmla="*/ 1439152 h 3900696"/>
                  <a:gd name="connsiteX183" fmla="*/ 597022 w 1332926"/>
                  <a:gd name="connsiteY183" fmla="*/ 1436445 h 3900696"/>
                  <a:gd name="connsiteX184" fmla="*/ 720876 w 1332926"/>
                  <a:gd name="connsiteY184" fmla="*/ 1367591 h 3900696"/>
                  <a:gd name="connsiteX185" fmla="*/ 730957 w 1332926"/>
                  <a:gd name="connsiteY185" fmla="*/ 1390172 h 3900696"/>
                  <a:gd name="connsiteX186" fmla="*/ 696393 w 1332926"/>
                  <a:gd name="connsiteY186" fmla="*/ 1450821 h 3900696"/>
                  <a:gd name="connsiteX187" fmla="*/ 662470 w 1332926"/>
                  <a:gd name="connsiteY187" fmla="*/ 1430605 h 3900696"/>
                  <a:gd name="connsiteX188" fmla="*/ 696393 w 1332926"/>
                  <a:gd name="connsiteY188" fmla="*/ 1369955 h 3900696"/>
                  <a:gd name="connsiteX189" fmla="*/ 720876 w 1332926"/>
                  <a:gd name="connsiteY189" fmla="*/ 1367591 h 3900696"/>
                  <a:gd name="connsiteX190" fmla="*/ 841928 w 1332926"/>
                  <a:gd name="connsiteY190" fmla="*/ 1295584 h 3900696"/>
                  <a:gd name="connsiteX191" fmla="*/ 851929 w 1332926"/>
                  <a:gd name="connsiteY191" fmla="*/ 1318165 h 3900696"/>
                  <a:gd name="connsiteX192" fmla="*/ 818005 w 1332926"/>
                  <a:gd name="connsiteY192" fmla="*/ 1378162 h 3900696"/>
                  <a:gd name="connsiteX193" fmla="*/ 783442 w 1332926"/>
                  <a:gd name="connsiteY193" fmla="*/ 1358598 h 3900696"/>
                  <a:gd name="connsiteX194" fmla="*/ 818005 w 1332926"/>
                  <a:gd name="connsiteY194" fmla="*/ 1297948 h 3900696"/>
                  <a:gd name="connsiteX195" fmla="*/ 841928 w 1332926"/>
                  <a:gd name="connsiteY195" fmla="*/ 1295584 h 3900696"/>
                  <a:gd name="connsiteX196" fmla="*/ 965700 w 1332926"/>
                  <a:gd name="connsiteY196" fmla="*/ 1223821 h 3900696"/>
                  <a:gd name="connsiteX197" fmla="*/ 975781 w 1332926"/>
                  <a:gd name="connsiteY197" fmla="*/ 1246157 h 3900696"/>
                  <a:gd name="connsiteX198" fmla="*/ 941217 w 1332926"/>
                  <a:gd name="connsiteY198" fmla="*/ 1306806 h 3900696"/>
                  <a:gd name="connsiteX199" fmla="*/ 907294 w 1332926"/>
                  <a:gd name="connsiteY199" fmla="*/ 1286590 h 3900696"/>
                  <a:gd name="connsiteX200" fmla="*/ 941217 w 1332926"/>
                  <a:gd name="connsiteY200" fmla="*/ 1225940 h 3900696"/>
                  <a:gd name="connsiteX201" fmla="*/ 965700 w 1332926"/>
                  <a:gd name="connsiteY201" fmla="*/ 1223821 h 3900696"/>
                  <a:gd name="connsiteX202" fmla="*/ 105762 w 1332926"/>
                  <a:gd name="connsiteY202" fmla="*/ 1186144 h 3900696"/>
                  <a:gd name="connsiteX203" fmla="*/ 111674 w 1332926"/>
                  <a:gd name="connsiteY203" fmla="*/ 1201103 h 3900696"/>
                  <a:gd name="connsiteX204" fmla="*/ 111674 w 1332926"/>
                  <a:gd name="connsiteY204" fmla="*/ 1276549 h 3900696"/>
                  <a:gd name="connsiteX205" fmla="*/ 91967 w 1332926"/>
                  <a:gd name="connsiteY205" fmla="*/ 1313622 h 3900696"/>
                  <a:gd name="connsiteX206" fmla="*/ 19707 w 1332926"/>
                  <a:gd name="connsiteY206" fmla="*/ 1355247 h 3900696"/>
                  <a:gd name="connsiteX207" fmla="*/ 0 w 1332926"/>
                  <a:gd name="connsiteY207" fmla="*/ 1340288 h 3900696"/>
                  <a:gd name="connsiteX208" fmla="*/ 0 w 1332926"/>
                  <a:gd name="connsiteY208" fmla="*/ 1264842 h 3900696"/>
                  <a:gd name="connsiteX209" fmla="*/ 19707 w 1332926"/>
                  <a:gd name="connsiteY209" fmla="*/ 1227770 h 3900696"/>
                  <a:gd name="connsiteX210" fmla="*/ 91967 w 1332926"/>
                  <a:gd name="connsiteY210" fmla="*/ 1186795 h 3900696"/>
                  <a:gd name="connsiteX211" fmla="*/ 105762 w 1332926"/>
                  <a:gd name="connsiteY211" fmla="*/ 1186144 h 3900696"/>
                  <a:gd name="connsiteX212" fmla="*/ 1324273 w 1332926"/>
                  <a:gd name="connsiteY212" fmla="*/ 1019633 h 3900696"/>
                  <a:gd name="connsiteX213" fmla="*/ 1332926 w 1332926"/>
                  <a:gd name="connsiteY213" fmla="*/ 1043199 h 3900696"/>
                  <a:gd name="connsiteX214" fmla="*/ 1302886 w 1332926"/>
                  <a:gd name="connsiteY214" fmla="*/ 1101665 h 3900696"/>
                  <a:gd name="connsiteX215" fmla="*/ 1090644 w 1332926"/>
                  <a:gd name="connsiteY215" fmla="*/ 1225164 h 3900696"/>
                  <a:gd name="connsiteX216" fmla="*/ 1059951 w 1332926"/>
                  <a:gd name="connsiteY216" fmla="*/ 1201515 h 3900696"/>
                  <a:gd name="connsiteX217" fmla="*/ 1090644 w 1332926"/>
                  <a:gd name="connsiteY217" fmla="*/ 1143707 h 3900696"/>
                  <a:gd name="connsiteX218" fmla="*/ 1302886 w 1332926"/>
                  <a:gd name="connsiteY218" fmla="*/ 1020207 h 3900696"/>
                  <a:gd name="connsiteX219" fmla="*/ 1324273 w 1332926"/>
                  <a:gd name="connsiteY219" fmla="*/ 1019633 h 3900696"/>
                  <a:gd name="connsiteX220" fmla="*/ 597022 w 1332926"/>
                  <a:gd name="connsiteY220" fmla="*/ 929841 h 3900696"/>
                  <a:gd name="connsiteX221" fmla="*/ 607103 w 1332926"/>
                  <a:gd name="connsiteY221" fmla="*/ 952564 h 3900696"/>
                  <a:gd name="connsiteX222" fmla="*/ 572539 w 1332926"/>
                  <a:gd name="connsiteY222" fmla="*/ 1013597 h 3900696"/>
                  <a:gd name="connsiteX223" fmla="*/ 538616 w 1332926"/>
                  <a:gd name="connsiteY223" fmla="*/ 992596 h 3900696"/>
                  <a:gd name="connsiteX224" fmla="*/ 572539 w 1332926"/>
                  <a:gd name="connsiteY224" fmla="*/ 932219 h 3900696"/>
                  <a:gd name="connsiteX225" fmla="*/ 597022 w 1332926"/>
                  <a:gd name="connsiteY225" fmla="*/ 929841 h 3900696"/>
                  <a:gd name="connsiteX226" fmla="*/ 720876 w 1332926"/>
                  <a:gd name="connsiteY226" fmla="*/ 857860 h 3900696"/>
                  <a:gd name="connsiteX227" fmla="*/ 730957 w 1332926"/>
                  <a:gd name="connsiteY227" fmla="*/ 880359 h 3900696"/>
                  <a:gd name="connsiteX228" fmla="*/ 696393 w 1332926"/>
                  <a:gd name="connsiteY228" fmla="*/ 941008 h 3900696"/>
                  <a:gd name="connsiteX229" fmla="*/ 662470 w 1332926"/>
                  <a:gd name="connsiteY229" fmla="*/ 920792 h 3900696"/>
                  <a:gd name="connsiteX230" fmla="*/ 696393 w 1332926"/>
                  <a:gd name="connsiteY230" fmla="*/ 860794 h 3900696"/>
                  <a:gd name="connsiteX231" fmla="*/ 720876 w 1332926"/>
                  <a:gd name="connsiteY231" fmla="*/ 857860 h 3900696"/>
                  <a:gd name="connsiteX232" fmla="*/ 841928 w 1332926"/>
                  <a:gd name="connsiteY232" fmla="*/ 785770 h 3900696"/>
                  <a:gd name="connsiteX233" fmla="*/ 851929 w 1332926"/>
                  <a:gd name="connsiteY233" fmla="*/ 808351 h 3900696"/>
                  <a:gd name="connsiteX234" fmla="*/ 818005 w 1332926"/>
                  <a:gd name="connsiteY234" fmla="*/ 869000 h 3900696"/>
                  <a:gd name="connsiteX235" fmla="*/ 783442 w 1332926"/>
                  <a:gd name="connsiteY235" fmla="*/ 848784 h 3900696"/>
                  <a:gd name="connsiteX236" fmla="*/ 818005 w 1332926"/>
                  <a:gd name="connsiteY236" fmla="*/ 788134 h 3900696"/>
                  <a:gd name="connsiteX237" fmla="*/ 841928 w 1332926"/>
                  <a:gd name="connsiteY237" fmla="*/ 785770 h 3900696"/>
                  <a:gd name="connsiteX238" fmla="*/ 965700 w 1332926"/>
                  <a:gd name="connsiteY238" fmla="*/ 716699 h 3900696"/>
                  <a:gd name="connsiteX239" fmla="*/ 975781 w 1332926"/>
                  <a:gd name="connsiteY239" fmla="*/ 739422 h 3900696"/>
                  <a:gd name="connsiteX240" fmla="*/ 941217 w 1332926"/>
                  <a:gd name="connsiteY240" fmla="*/ 799799 h 3900696"/>
                  <a:gd name="connsiteX241" fmla="*/ 907294 w 1332926"/>
                  <a:gd name="connsiteY241" fmla="*/ 779454 h 3900696"/>
                  <a:gd name="connsiteX242" fmla="*/ 941217 w 1332926"/>
                  <a:gd name="connsiteY242" fmla="*/ 719077 h 3900696"/>
                  <a:gd name="connsiteX243" fmla="*/ 965700 w 1332926"/>
                  <a:gd name="connsiteY243" fmla="*/ 716699 h 3900696"/>
                  <a:gd name="connsiteX244" fmla="*/ 105762 w 1332926"/>
                  <a:gd name="connsiteY244" fmla="*/ 676331 h 3900696"/>
                  <a:gd name="connsiteX245" fmla="*/ 111674 w 1332926"/>
                  <a:gd name="connsiteY245" fmla="*/ 691290 h 3900696"/>
                  <a:gd name="connsiteX246" fmla="*/ 111674 w 1332926"/>
                  <a:gd name="connsiteY246" fmla="*/ 766735 h 3900696"/>
                  <a:gd name="connsiteX247" fmla="*/ 91967 w 1332926"/>
                  <a:gd name="connsiteY247" fmla="*/ 803807 h 3900696"/>
                  <a:gd name="connsiteX248" fmla="*/ 19707 w 1332926"/>
                  <a:gd name="connsiteY248" fmla="*/ 845432 h 3900696"/>
                  <a:gd name="connsiteX249" fmla="*/ 0 w 1332926"/>
                  <a:gd name="connsiteY249" fmla="*/ 830473 h 3900696"/>
                  <a:gd name="connsiteX250" fmla="*/ 0 w 1332926"/>
                  <a:gd name="connsiteY250" fmla="*/ 755028 h 3900696"/>
                  <a:gd name="connsiteX251" fmla="*/ 19707 w 1332926"/>
                  <a:gd name="connsiteY251" fmla="*/ 717956 h 3900696"/>
                  <a:gd name="connsiteX252" fmla="*/ 91967 w 1332926"/>
                  <a:gd name="connsiteY252" fmla="*/ 676982 h 3900696"/>
                  <a:gd name="connsiteX253" fmla="*/ 105762 w 1332926"/>
                  <a:gd name="connsiteY253" fmla="*/ 676331 h 3900696"/>
                  <a:gd name="connsiteX254" fmla="*/ 1324273 w 1332926"/>
                  <a:gd name="connsiteY254" fmla="*/ 509901 h 3900696"/>
                  <a:gd name="connsiteX255" fmla="*/ 1332926 w 1332926"/>
                  <a:gd name="connsiteY255" fmla="*/ 533385 h 3900696"/>
                  <a:gd name="connsiteX256" fmla="*/ 1302886 w 1332926"/>
                  <a:gd name="connsiteY256" fmla="*/ 591851 h 3900696"/>
                  <a:gd name="connsiteX257" fmla="*/ 1090644 w 1332926"/>
                  <a:gd name="connsiteY257" fmla="*/ 715350 h 3900696"/>
                  <a:gd name="connsiteX258" fmla="*/ 1059951 w 1332926"/>
                  <a:gd name="connsiteY258" fmla="*/ 691701 h 3900696"/>
                  <a:gd name="connsiteX259" fmla="*/ 1090644 w 1332926"/>
                  <a:gd name="connsiteY259" fmla="*/ 633893 h 3900696"/>
                  <a:gd name="connsiteX260" fmla="*/ 1302886 w 1332926"/>
                  <a:gd name="connsiteY260" fmla="*/ 511050 h 3900696"/>
                  <a:gd name="connsiteX261" fmla="*/ 1324273 w 1332926"/>
                  <a:gd name="connsiteY261" fmla="*/ 509901 h 3900696"/>
                  <a:gd name="connsiteX262" fmla="*/ 597022 w 1332926"/>
                  <a:gd name="connsiteY262" fmla="*/ 419972 h 3900696"/>
                  <a:gd name="connsiteX263" fmla="*/ 607103 w 1332926"/>
                  <a:gd name="connsiteY263" fmla="*/ 442553 h 3900696"/>
                  <a:gd name="connsiteX264" fmla="*/ 572539 w 1332926"/>
                  <a:gd name="connsiteY264" fmla="*/ 503202 h 3900696"/>
                  <a:gd name="connsiteX265" fmla="*/ 538616 w 1332926"/>
                  <a:gd name="connsiteY265" fmla="*/ 482986 h 3900696"/>
                  <a:gd name="connsiteX266" fmla="*/ 572539 w 1332926"/>
                  <a:gd name="connsiteY266" fmla="*/ 422336 h 3900696"/>
                  <a:gd name="connsiteX267" fmla="*/ 597022 w 1332926"/>
                  <a:gd name="connsiteY267" fmla="*/ 419972 h 3900696"/>
                  <a:gd name="connsiteX268" fmla="*/ 720876 w 1332926"/>
                  <a:gd name="connsiteY268" fmla="*/ 350572 h 3900696"/>
                  <a:gd name="connsiteX269" fmla="*/ 730957 w 1332926"/>
                  <a:gd name="connsiteY269" fmla="*/ 372968 h 3900696"/>
                  <a:gd name="connsiteX270" fmla="*/ 696393 w 1332926"/>
                  <a:gd name="connsiteY270" fmla="*/ 434001 h 3900696"/>
                  <a:gd name="connsiteX271" fmla="*/ 662470 w 1332926"/>
                  <a:gd name="connsiteY271" fmla="*/ 413656 h 3900696"/>
                  <a:gd name="connsiteX272" fmla="*/ 696393 w 1332926"/>
                  <a:gd name="connsiteY272" fmla="*/ 353279 h 3900696"/>
                  <a:gd name="connsiteX273" fmla="*/ 720876 w 1332926"/>
                  <a:gd name="connsiteY273" fmla="*/ 350572 h 3900696"/>
                  <a:gd name="connsiteX274" fmla="*/ 841928 w 1332926"/>
                  <a:gd name="connsiteY274" fmla="*/ 279163 h 3900696"/>
                  <a:gd name="connsiteX275" fmla="*/ 851929 w 1332926"/>
                  <a:gd name="connsiteY275" fmla="*/ 302070 h 3900696"/>
                  <a:gd name="connsiteX276" fmla="*/ 818005 w 1332926"/>
                  <a:gd name="connsiteY276" fmla="*/ 362067 h 3900696"/>
                  <a:gd name="connsiteX277" fmla="*/ 783442 w 1332926"/>
                  <a:gd name="connsiteY277" fmla="*/ 341851 h 3900696"/>
                  <a:gd name="connsiteX278" fmla="*/ 818005 w 1332926"/>
                  <a:gd name="connsiteY278" fmla="*/ 281201 h 3900696"/>
                  <a:gd name="connsiteX279" fmla="*/ 841928 w 1332926"/>
                  <a:gd name="connsiteY279" fmla="*/ 279163 h 3900696"/>
                  <a:gd name="connsiteX280" fmla="*/ 965700 w 1332926"/>
                  <a:gd name="connsiteY280" fmla="*/ 206885 h 3900696"/>
                  <a:gd name="connsiteX281" fmla="*/ 975781 w 1332926"/>
                  <a:gd name="connsiteY281" fmla="*/ 229609 h 3900696"/>
                  <a:gd name="connsiteX282" fmla="*/ 941217 w 1332926"/>
                  <a:gd name="connsiteY282" fmla="*/ 289986 h 3900696"/>
                  <a:gd name="connsiteX283" fmla="*/ 907294 w 1332926"/>
                  <a:gd name="connsiteY283" fmla="*/ 270298 h 3900696"/>
                  <a:gd name="connsiteX284" fmla="*/ 941217 w 1332926"/>
                  <a:gd name="connsiteY284" fmla="*/ 209264 h 3900696"/>
                  <a:gd name="connsiteX285" fmla="*/ 965700 w 1332926"/>
                  <a:gd name="connsiteY285" fmla="*/ 206885 h 3900696"/>
                  <a:gd name="connsiteX286" fmla="*/ 1324273 w 1332926"/>
                  <a:gd name="connsiteY286" fmla="*/ 2940 h 3900696"/>
                  <a:gd name="connsiteX287" fmla="*/ 1332926 w 1332926"/>
                  <a:gd name="connsiteY287" fmla="*/ 26356 h 3900696"/>
                  <a:gd name="connsiteX288" fmla="*/ 1302886 w 1332926"/>
                  <a:gd name="connsiteY288" fmla="*/ 84650 h 3900696"/>
                  <a:gd name="connsiteX289" fmla="*/ 1090644 w 1332926"/>
                  <a:gd name="connsiteY289" fmla="*/ 207790 h 3900696"/>
                  <a:gd name="connsiteX290" fmla="*/ 1059951 w 1332926"/>
                  <a:gd name="connsiteY290" fmla="*/ 184865 h 3900696"/>
                  <a:gd name="connsiteX291" fmla="*/ 1090644 w 1332926"/>
                  <a:gd name="connsiteY291" fmla="*/ 127225 h 3900696"/>
                  <a:gd name="connsiteX292" fmla="*/ 1302886 w 1332926"/>
                  <a:gd name="connsiteY292" fmla="*/ 4086 h 3900696"/>
                  <a:gd name="connsiteX293" fmla="*/ 1324273 w 1332926"/>
                  <a:gd name="connsiteY293" fmla="*/ 2940 h 390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</a:cxnLst>
                <a:rect l="l" t="t" r="r" b="b"/>
                <a:pathLst>
                  <a:path w="1332926" h="3900696">
                    <a:moveTo>
                      <a:pt x="105762" y="3729371"/>
                    </a:moveTo>
                    <a:cubicBezTo>
                      <a:pt x="109375" y="3732053"/>
                      <a:pt x="111674" y="3737257"/>
                      <a:pt x="111674" y="3744411"/>
                    </a:cubicBezTo>
                    <a:lnTo>
                      <a:pt x="111674" y="3819856"/>
                    </a:lnTo>
                    <a:cubicBezTo>
                      <a:pt x="111674" y="3834164"/>
                      <a:pt x="102478" y="3851074"/>
                      <a:pt x="91967" y="3856928"/>
                    </a:cubicBezTo>
                    <a:lnTo>
                      <a:pt x="19707" y="3898552"/>
                    </a:lnTo>
                    <a:cubicBezTo>
                      <a:pt x="9197" y="3904406"/>
                      <a:pt x="0" y="3897902"/>
                      <a:pt x="0" y="3883593"/>
                    </a:cubicBezTo>
                    <a:lnTo>
                      <a:pt x="0" y="3808149"/>
                    </a:lnTo>
                    <a:cubicBezTo>
                      <a:pt x="0" y="3793840"/>
                      <a:pt x="9197" y="3776930"/>
                      <a:pt x="19707" y="3771077"/>
                    </a:cubicBezTo>
                    <a:lnTo>
                      <a:pt x="91967" y="3729452"/>
                    </a:lnTo>
                    <a:cubicBezTo>
                      <a:pt x="97223" y="3726525"/>
                      <a:pt x="102149" y="3726688"/>
                      <a:pt x="105762" y="3729371"/>
                    </a:cubicBezTo>
                    <a:close/>
                    <a:moveTo>
                      <a:pt x="427066" y="3576839"/>
                    </a:moveTo>
                    <a:cubicBezTo>
                      <a:pt x="433284" y="3580531"/>
                      <a:pt x="437160" y="3588406"/>
                      <a:pt x="437160" y="3599563"/>
                    </a:cubicBezTo>
                    <a:cubicBezTo>
                      <a:pt x="437160" y="3621876"/>
                      <a:pt x="421655" y="3648783"/>
                      <a:pt x="402919" y="3659940"/>
                    </a:cubicBezTo>
                    <a:cubicBezTo>
                      <a:pt x="383538" y="3671096"/>
                      <a:pt x="368679" y="3661909"/>
                      <a:pt x="368679" y="3640252"/>
                    </a:cubicBezTo>
                    <a:cubicBezTo>
                      <a:pt x="368679" y="3617938"/>
                      <a:pt x="383538" y="3590375"/>
                      <a:pt x="402919" y="3579218"/>
                    </a:cubicBezTo>
                    <a:cubicBezTo>
                      <a:pt x="412287" y="3573640"/>
                      <a:pt x="420847" y="3573148"/>
                      <a:pt x="427066" y="3576839"/>
                    </a:cubicBezTo>
                    <a:close/>
                    <a:moveTo>
                      <a:pt x="548377" y="3507712"/>
                    </a:moveTo>
                    <a:cubicBezTo>
                      <a:pt x="554458" y="3511404"/>
                      <a:pt x="558138" y="3519279"/>
                      <a:pt x="558138" y="3530436"/>
                    </a:cubicBezTo>
                    <a:cubicBezTo>
                      <a:pt x="558138" y="3552749"/>
                      <a:pt x="543416" y="3579656"/>
                      <a:pt x="524215" y="3590813"/>
                    </a:cubicBezTo>
                    <a:cubicBezTo>
                      <a:pt x="505653" y="3601969"/>
                      <a:pt x="489651" y="3592782"/>
                      <a:pt x="489651" y="3570468"/>
                    </a:cubicBezTo>
                    <a:cubicBezTo>
                      <a:pt x="489651" y="3548155"/>
                      <a:pt x="505653" y="3521248"/>
                      <a:pt x="524215" y="3510091"/>
                    </a:cubicBezTo>
                    <a:cubicBezTo>
                      <a:pt x="533816" y="3504513"/>
                      <a:pt x="542296" y="3504021"/>
                      <a:pt x="548377" y="3507712"/>
                    </a:cubicBezTo>
                    <a:close/>
                    <a:moveTo>
                      <a:pt x="671910" y="3435648"/>
                    </a:moveTo>
                    <a:cubicBezTo>
                      <a:pt x="678150" y="3439316"/>
                      <a:pt x="681991" y="3447142"/>
                      <a:pt x="681991" y="3458229"/>
                    </a:cubicBezTo>
                    <a:cubicBezTo>
                      <a:pt x="681991" y="3480402"/>
                      <a:pt x="666629" y="3507792"/>
                      <a:pt x="647427" y="3518878"/>
                    </a:cubicBezTo>
                    <a:cubicBezTo>
                      <a:pt x="628866" y="3529965"/>
                      <a:pt x="613504" y="3520835"/>
                      <a:pt x="613504" y="3498662"/>
                    </a:cubicBezTo>
                    <a:cubicBezTo>
                      <a:pt x="613504" y="3476489"/>
                      <a:pt x="628866" y="3449099"/>
                      <a:pt x="647427" y="3438012"/>
                    </a:cubicBezTo>
                    <a:cubicBezTo>
                      <a:pt x="657028" y="3432469"/>
                      <a:pt x="665669" y="3431980"/>
                      <a:pt x="671910" y="3435648"/>
                    </a:cubicBezTo>
                    <a:close/>
                    <a:moveTo>
                      <a:pt x="982341" y="3230570"/>
                    </a:moveTo>
                    <a:cubicBezTo>
                      <a:pt x="994311" y="3237530"/>
                      <a:pt x="1001690" y="3252432"/>
                      <a:pt x="1001690" y="3273394"/>
                    </a:cubicBezTo>
                    <a:cubicBezTo>
                      <a:pt x="1001690" y="3315972"/>
                      <a:pt x="972174" y="3367066"/>
                      <a:pt x="935443" y="3388028"/>
                    </a:cubicBezTo>
                    <a:cubicBezTo>
                      <a:pt x="898712" y="3408990"/>
                      <a:pt x="869852" y="3391958"/>
                      <a:pt x="869852" y="3350035"/>
                    </a:cubicBezTo>
                    <a:cubicBezTo>
                      <a:pt x="869852" y="3307456"/>
                      <a:pt x="898712" y="3256362"/>
                      <a:pt x="935443" y="3235401"/>
                    </a:cubicBezTo>
                    <a:cubicBezTo>
                      <a:pt x="953808" y="3224592"/>
                      <a:pt x="970370" y="3223610"/>
                      <a:pt x="982341" y="3230570"/>
                    </a:cubicBezTo>
                    <a:close/>
                    <a:moveTo>
                      <a:pt x="105762" y="3219638"/>
                    </a:moveTo>
                    <a:cubicBezTo>
                      <a:pt x="109375" y="3222240"/>
                      <a:pt x="111674" y="3227443"/>
                      <a:pt x="111674" y="3234597"/>
                    </a:cubicBezTo>
                    <a:lnTo>
                      <a:pt x="111674" y="3310043"/>
                    </a:lnTo>
                    <a:cubicBezTo>
                      <a:pt x="111674" y="3324352"/>
                      <a:pt x="102478" y="3341262"/>
                      <a:pt x="91967" y="3347766"/>
                    </a:cubicBezTo>
                    <a:lnTo>
                      <a:pt x="19707" y="3388741"/>
                    </a:lnTo>
                    <a:cubicBezTo>
                      <a:pt x="9197" y="3394594"/>
                      <a:pt x="0" y="3388090"/>
                      <a:pt x="0" y="3373782"/>
                    </a:cubicBezTo>
                    <a:lnTo>
                      <a:pt x="0" y="3298336"/>
                    </a:lnTo>
                    <a:cubicBezTo>
                      <a:pt x="0" y="3284027"/>
                      <a:pt x="9197" y="3267767"/>
                      <a:pt x="19707" y="3261264"/>
                    </a:cubicBezTo>
                    <a:lnTo>
                      <a:pt x="91967" y="3220289"/>
                    </a:lnTo>
                    <a:cubicBezTo>
                      <a:pt x="97223" y="3217037"/>
                      <a:pt x="102149" y="3217037"/>
                      <a:pt x="105762" y="3219638"/>
                    </a:cubicBezTo>
                    <a:close/>
                    <a:moveTo>
                      <a:pt x="1324273" y="3053127"/>
                    </a:moveTo>
                    <a:cubicBezTo>
                      <a:pt x="1329661" y="3057314"/>
                      <a:pt x="1332926" y="3065526"/>
                      <a:pt x="1332926" y="3076693"/>
                    </a:cubicBezTo>
                    <a:cubicBezTo>
                      <a:pt x="1332926" y="3099028"/>
                      <a:pt x="1319865" y="3125305"/>
                      <a:pt x="1302886" y="3135159"/>
                    </a:cubicBezTo>
                    <a:lnTo>
                      <a:pt x="1090644" y="3258658"/>
                    </a:lnTo>
                    <a:cubicBezTo>
                      <a:pt x="1073665" y="3267855"/>
                      <a:pt x="1059951" y="3258001"/>
                      <a:pt x="1059951" y="3235666"/>
                    </a:cubicBezTo>
                    <a:cubicBezTo>
                      <a:pt x="1059951" y="3212674"/>
                      <a:pt x="1073665" y="3187055"/>
                      <a:pt x="1090644" y="3177858"/>
                    </a:cubicBezTo>
                    <a:lnTo>
                      <a:pt x="1302886" y="3053701"/>
                    </a:lnTo>
                    <a:cubicBezTo>
                      <a:pt x="1311376" y="3048775"/>
                      <a:pt x="1318886" y="3048939"/>
                      <a:pt x="1324273" y="3053127"/>
                    </a:cubicBezTo>
                    <a:close/>
                    <a:moveTo>
                      <a:pt x="597022" y="2963278"/>
                    </a:moveTo>
                    <a:cubicBezTo>
                      <a:pt x="603263" y="2966946"/>
                      <a:pt x="607103" y="2974772"/>
                      <a:pt x="607103" y="2985859"/>
                    </a:cubicBezTo>
                    <a:cubicBezTo>
                      <a:pt x="607103" y="3008032"/>
                      <a:pt x="591741" y="3035422"/>
                      <a:pt x="572539" y="3046508"/>
                    </a:cubicBezTo>
                    <a:cubicBezTo>
                      <a:pt x="553337" y="3057595"/>
                      <a:pt x="538616" y="3048465"/>
                      <a:pt x="538616" y="3026292"/>
                    </a:cubicBezTo>
                    <a:cubicBezTo>
                      <a:pt x="538616" y="3004119"/>
                      <a:pt x="553337" y="2977381"/>
                      <a:pt x="572539" y="2965642"/>
                    </a:cubicBezTo>
                    <a:cubicBezTo>
                      <a:pt x="582140" y="2960099"/>
                      <a:pt x="590781" y="2959610"/>
                      <a:pt x="597022" y="2963278"/>
                    </a:cubicBezTo>
                    <a:close/>
                    <a:moveTo>
                      <a:pt x="720876" y="2890999"/>
                    </a:moveTo>
                    <a:cubicBezTo>
                      <a:pt x="727117" y="2894527"/>
                      <a:pt x="730957" y="2902238"/>
                      <a:pt x="730957" y="2913395"/>
                    </a:cubicBezTo>
                    <a:cubicBezTo>
                      <a:pt x="730957" y="2935708"/>
                      <a:pt x="715595" y="2963271"/>
                      <a:pt x="696393" y="2974428"/>
                    </a:cubicBezTo>
                    <a:cubicBezTo>
                      <a:pt x="677832" y="2985584"/>
                      <a:pt x="662470" y="2976397"/>
                      <a:pt x="662470" y="2954083"/>
                    </a:cubicBezTo>
                    <a:cubicBezTo>
                      <a:pt x="662470" y="2931770"/>
                      <a:pt x="677832" y="2904863"/>
                      <a:pt x="696393" y="2893706"/>
                    </a:cubicBezTo>
                    <a:cubicBezTo>
                      <a:pt x="705994" y="2888128"/>
                      <a:pt x="714635" y="2887472"/>
                      <a:pt x="720876" y="2890999"/>
                    </a:cubicBezTo>
                    <a:close/>
                    <a:moveTo>
                      <a:pt x="841928" y="2821872"/>
                    </a:moveTo>
                    <a:cubicBezTo>
                      <a:pt x="848089" y="2825564"/>
                      <a:pt x="851929" y="2833439"/>
                      <a:pt x="851929" y="2844924"/>
                    </a:cubicBezTo>
                    <a:cubicBezTo>
                      <a:pt x="851929" y="2867237"/>
                      <a:pt x="836567" y="2894144"/>
                      <a:pt x="818005" y="2905301"/>
                    </a:cubicBezTo>
                    <a:cubicBezTo>
                      <a:pt x="798804" y="2916457"/>
                      <a:pt x="783442" y="2907270"/>
                      <a:pt x="783442" y="2884956"/>
                    </a:cubicBezTo>
                    <a:cubicBezTo>
                      <a:pt x="783442" y="2862643"/>
                      <a:pt x="798804" y="2835080"/>
                      <a:pt x="818005" y="2823923"/>
                    </a:cubicBezTo>
                    <a:cubicBezTo>
                      <a:pt x="827286" y="2818673"/>
                      <a:pt x="835767" y="2818181"/>
                      <a:pt x="841928" y="2821872"/>
                    </a:cubicBezTo>
                    <a:close/>
                    <a:moveTo>
                      <a:pt x="965700" y="2750191"/>
                    </a:moveTo>
                    <a:cubicBezTo>
                      <a:pt x="971941" y="2753883"/>
                      <a:pt x="975781" y="2761758"/>
                      <a:pt x="975781" y="2772915"/>
                    </a:cubicBezTo>
                    <a:cubicBezTo>
                      <a:pt x="975781" y="2795228"/>
                      <a:pt x="960419" y="2822135"/>
                      <a:pt x="941217" y="2833292"/>
                    </a:cubicBezTo>
                    <a:cubicBezTo>
                      <a:pt x="922656" y="2844448"/>
                      <a:pt x="907294" y="2835917"/>
                      <a:pt x="907294" y="2813604"/>
                    </a:cubicBezTo>
                    <a:cubicBezTo>
                      <a:pt x="907294" y="2791290"/>
                      <a:pt x="922656" y="2763727"/>
                      <a:pt x="941217" y="2752570"/>
                    </a:cubicBezTo>
                    <a:cubicBezTo>
                      <a:pt x="950818" y="2746992"/>
                      <a:pt x="959459" y="2746500"/>
                      <a:pt x="965700" y="2750191"/>
                    </a:cubicBezTo>
                    <a:close/>
                    <a:moveTo>
                      <a:pt x="105762" y="2712562"/>
                    </a:moveTo>
                    <a:cubicBezTo>
                      <a:pt x="109375" y="2715173"/>
                      <a:pt x="111674" y="2720232"/>
                      <a:pt x="111674" y="2727085"/>
                    </a:cubicBezTo>
                    <a:lnTo>
                      <a:pt x="111674" y="2803455"/>
                    </a:lnTo>
                    <a:cubicBezTo>
                      <a:pt x="111674" y="2817163"/>
                      <a:pt x="102478" y="2834134"/>
                      <a:pt x="91967" y="2840661"/>
                    </a:cubicBezTo>
                    <a:lnTo>
                      <a:pt x="19707" y="2881783"/>
                    </a:lnTo>
                    <a:cubicBezTo>
                      <a:pt x="9197" y="2887658"/>
                      <a:pt x="0" y="2881131"/>
                      <a:pt x="0" y="2866771"/>
                    </a:cubicBezTo>
                    <a:lnTo>
                      <a:pt x="0" y="2791053"/>
                    </a:lnTo>
                    <a:cubicBezTo>
                      <a:pt x="0" y="2777346"/>
                      <a:pt x="9197" y="2760375"/>
                      <a:pt x="19707" y="2754500"/>
                    </a:cubicBezTo>
                    <a:lnTo>
                      <a:pt x="91967" y="2712725"/>
                    </a:lnTo>
                    <a:cubicBezTo>
                      <a:pt x="97223" y="2709788"/>
                      <a:pt x="102149" y="2709951"/>
                      <a:pt x="105762" y="2712562"/>
                    </a:cubicBezTo>
                    <a:close/>
                    <a:moveTo>
                      <a:pt x="1324273" y="2543367"/>
                    </a:moveTo>
                    <a:cubicBezTo>
                      <a:pt x="1329661" y="2547460"/>
                      <a:pt x="1332926" y="2555648"/>
                      <a:pt x="1332926" y="2566783"/>
                    </a:cubicBezTo>
                    <a:cubicBezTo>
                      <a:pt x="1332926" y="2589053"/>
                      <a:pt x="1319865" y="2615252"/>
                      <a:pt x="1302886" y="2625077"/>
                    </a:cubicBezTo>
                    <a:lnTo>
                      <a:pt x="1090644" y="2748217"/>
                    </a:lnTo>
                    <a:cubicBezTo>
                      <a:pt x="1073665" y="2758042"/>
                      <a:pt x="1059951" y="2747562"/>
                      <a:pt x="1059951" y="2725292"/>
                    </a:cubicBezTo>
                    <a:cubicBezTo>
                      <a:pt x="1059951" y="2703022"/>
                      <a:pt x="1073665" y="2676822"/>
                      <a:pt x="1090644" y="2667652"/>
                    </a:cubicBezTo>
                    <a:lnTo>
                      <a:pt x="1302886" y="2544513"/>
                    </a:lnTo>
                    <a:cubicBezTo>
                      <a:pt x="1311376" y="2539273"/>
                      <a:pt x="1318886" y="2539273"/>
                      <a:pt x="1324273" y="2543367"/>
                    </a:cubicBezTo>
                    <a:close/>
                    <a:moveTo>
                      <a:pt x="597022" y="2453548"/>
                    </a:moveTo>
                    <a:cubicBezTo>
                      <a:pt x="603263" y="2457135"/>
                      <a:pt x="607103" y="2464960"/>
                      <a:pt x="607103" y="2476047"/>
                    </a:cubicBezTo>
                    <a:cubicBezTo>
                      <a:pt x="607103" y="2498220"/>
                      <a:pt x="591741" y="2525610"/>
                      <a:pt x="572539" y="2536696"/>
                    </a:cubicBezTo>
                    <a:cubicBezTo>
                      <a:pt x="553337" y="2547783"/>
                      <a:pt x="538616" y="2538653"/>
                      <a:pt x="538616" y="2516480"/>
                    </a:cubicBezTo>
                    <a:cubicBezTo>
                      <a:pt x="538616" y="2494307"/>
                      <a:pt x="553337" y="2467569"/>
                      <a:pt x="572539" y="2456482"/>
                    </a:cubicBezTo>
                    <a:cubicBezTo>
                      <a:pt x="582140" y="2450613"/>
                      <a:pt x="590781" y="2449961"/>
                      <a:pt x="597022" y="2453548"/>
                    </a:cubicBezTo>
                    <a:close/>
                    <a:moveTo>
                      <a:pt x="720876" y="2384066"/>
                    </a:moveTo>
                    <a:cubicBezTo>
                      <a:pt x="727117" y="2387594"/>
                      <a:pt x="730957" y="2395305"/>
                      <a:pt x="730957" y="2406462"/>
                    </a:cubicBezTo>
                    <a:cubicBezTo>
                      <a:pt x="730957" y="2429431"/>
                      <a:pt x="715595" y="2456338"/>
                      <a:pt x="696393" y="2467495"/>
                    </a:cubicBezTo>
                    <a:cubicBezTo>
                      <a:pt x="677832" y="2478651"/>
                      <a:pt x="662470" y="2469464"/>
                      <a:pt x="662470" y="2447150"/>
                    </a:cubicBezTo>
                    <a:cubicBezTo>
                      <a:pt x="662470" y="2424837"/>
                      <a:pt x="677832" y="2397930"/>
                      <a:pt x="696393" y="2386773"/>
                    </a:cubicBezTo>
                    <a:cubicBezTo>
                      <a:pt x="705994" y="2381195"/>
                      <a:pt x="714635" y="2380539"/>
                      <a:pt x="720876" y="2384066"/>
                    </a:cubicBezTo>
                    <a:close/>
                    <a:moveTo>
                      <a:pt x="841928" y="2312385"/>
                    </a:moveTo>
                    <a:cubicBezTo>
                      <a:pt x="848089" y="2316077"/>
                      <a:pt x="851929" y="2323952"/>
                      <a:pt x="851929" y="2335109"/>
                    </a:cubicBezTo>
                    <a:cubicBezTo>
                      <a:pt x="851929" y="2357422"/>
                      <a:pt x="836567" y="2384329"/>
                      <a:pt x="818005" y="2395486"/>
                    </a:cubicBezTo>
                    <a:cubicBezTo>
                      <a:pt x="798804" y="2406642"/>
                      <a:pt x="783442" y="2398111"/>
                      <a:pt x="783442" y="2375798"/>
                    </a:cubicBezTo>
                    <a:cubicBezTo>
                      <a:pt x="783442" y="2352828"/>
                      <a:pt x="798804" y="2325921"/>
                      <a:pt x="818005" y="2314764"/>
                    </a:cubicBezTo>
                    <a:cubicBezTo>
                      <a:pt x="827286" y="2309186"/>
                      <a:pt x="835767" y="2308694"/>
                      <a:pt x="841928" y="2312385"/>
                    </a:cubicBezTo>
                    <a:close/>
                    <a:moveTo>
                      <a:pt x="965700" y="2240323"/>
                    </a:moveTo>
                    <a:cubicBezTo>
                      <a:pt x="971941" y="2243992"/>
                      <a:pt x="975781" y="2251817"/>
                      <a:pt x="975781" y="2262904"/>
                    </a:cubicBezTo>
                    <a:cubicBezTo>
                      <a:pt x="975781" y="2285077"/>
                      <a:pt x="960419" y="2311815"/>
                      <a:pt x="941217" y="2322901"/>
                    </a:cubicBezTo>
                    <a:cubicBezTo>
                      <a:pt x="922656" y="2334640"/>
                      <a:pt x="907294" y="2325510"/>
                      <a:pt x="907294" y="2303337"/>
                    </a:cubicBezTo>
                    <a:cubicBezTo>
                      <a:pt x="907294" y="2281164"/>
                      <a:pt x="922656" y="2253774"/>
                      <a:pt x="941217" y="2242687"/>
                    </a:cubicBezTo>
                    <a:cubicBezTo>
                      <a:pt x="950818" y="2237144"/>
                      <a:pt x="959459" y="2236655"/>
                      <a:pt x="965700" y="2240323"/>
                    </a:cubicBezTo>
                    <a:close/>
                    <a:moveTo>
                      <a:pt x="105762" y="2202810"/>
                    </a:moveTo>
                    <a:cubicBezTo>
                      <a:pt x="109375" y="2205493"/>
                      <a:pt x="111674" y="2210696"/>
                      <a:pt x="111674" y="2217850"/>
                    </a:cubicBezTo>
                    <a:lnTo>
                      <a:pt x="111674" y="2293295"/>
                    </a:lnTo>
                    <a:cubicBezTo>
                      <a:pt x="111674" y="2307604"/>
                      <a:pt x="102478" y="2323863"/>
                      <a:pt x="91967" y="2330367"/>
                    </a:cubicBezTo>
                    <a:lnTo>
                      <a:pt x="19707" y="2371341"/>
                    </a:lnTo>
                    <a:cubicBezTo>
                      <a:pt x="9197" y="2377845"/>
                      <a:pt x="0" y="2371341"/>
                      <a:pt x="0" y="2356383"/>
                    </a:cubicBezTo>
                    <a:lnTo>
                      <a:pt x="0" y="2281588"/>
                    </a:lnTo>
                    <a:cubicBezTo>
                      <a:pt x="0" y="2266629"/>
                      <a:pt x="9197" y="2250369"/>
                      <a:pt x="19707" y="2244516"/>
                    </a:cubicBezTo>
                    <a:lnTo>
                      <a:pt x="91967" y="2202891"/>
                    </a:lnTo>
                    <a:cubicBezTo>
                      <a:pt x="97223" y="2199965"/>
                      <a:pt x="102149" y="2200127"/>
                      <a:pt x="105762" y="2202810"/>
                    </a:cubicBezTo>
                    <a:close/>
                    <a:moveTo>
                      <a:pt x="1324273" y="2036379"/>
                    </a:moveTo>
                    <a:cubicBezTo>
                      <a:pt x="1329661" y="2040566"/>
                      <a:pt x="1332926" y="2048778"/>
                      <a:pt x="1332926" y="2059945"/>
                    </a:cubicBezTo>
                    <a:cubicBezTo>
                      <a:pt x="1332926" y="2081623"/>
                      <a:pt x="1319865" y="2107900"/>
                      <a:pt x="1302886" y="2117754"/>
                    </a:cubicBezTo>
                    <a:lnTo>
                      <a:pt x="1090644" y="2241253"/>
                    </a:lnTo>
                    <a:cubicBezTo>
                      <a:pt x="1073665" y="2251107"/>
                      <a:pt x="1059951" y="2240596"/>
                      <a:pt x="1059951" y="2218261"/>
                    </a:cubicBezTo>
                    <a:cubicBezTo>
                      <a:pt x="1059951" y="2195926"/>
                      <a:pt x="1073665" y="2170307"/>
                      <a:pt x="1090644" y="2160453"/>
                    </a:cubicBezTo>
                    <a:lnTo>
                      <a:pt x="1302886" y="2036953"/>
                    </a:lnTo>
                    <a:cubicBezTo>
                      <a:pt x="1311376" y="2032027"/>
                      <a:pt x="1318886" y="2032191"/>
                      <a:pt x="1324273" y="2036379"/>
                    </a:cubicBezTo>
                    <a:close/>
                    <a:moveTo>
                      <a:pt x="597022" y="1946260"/>
                    </a:moveTo>
                    <a:cubicBezTo>
                      <a:pt x="603263" y="1949788"/>
                      <a:pt x="607103" y="1957499"/>
                      <a:pt x="607103" y="1968656"/>
                    </a:cubicBezTo>
                    <a:cubicBezTo>
                      <a:pt x="607103" y="1990969"/>
                      <a:pt x="591741" y="2018532"/>
                      <a:pt x="572539" y="2029689"/>
                    </a:cubicBezTo>
                    <a:cubicBezTo>
                      <a:pt x="553337" y="2040845"/>
                      <a:pt x="538616" y="2031658"/>
                      <a:pt x="538616" y="2009344"/>
                    </a:cubicBezTo>
                    <a:cubicBezTo>
                      <a:pt x="538616" y="1987031"/>
                      <a:pt x="553337" y="1960124"/>
                      <a:pt x="572539" y="1948967"/>
                    </a:cubicBezTo>
                    <a:cubicBezTo>
                      <a:pt x="582140" y="1943389"/>
                      <a:pt x="590781" y="1942733"/>
                      <a:pt x="597022" y="1946260"/>
                    </a:cubicBezTo>
                    <a:close/>
                    <a:moveTo>
                      <a:pt x="720876" y="1874579"/>
                    </a:moveTo>
                    <a:cubicBezTo>
                      <a:pt x="727117" y="1878271"/>
                      <a:pt x="730957" y="1886146"/>
                      <a:pt x="730957" y="1897303"/>
                    </a:cubicBezTo>
                    <a:cubicBezTo>
                      <a:pt x="730957" y="1919616"/>
                      <a:pt x="715595" y="1946523"/>
                      <a:pt x="696393" y="1958336"/>
                    </a:cubicBezTo>
                    <a:cubicBezTo>
                      <a:pt x="677832" y="1968836"/>
                      <a:pt x="662470" y="1959649"/>
                      <a:pt x="662470" y="1937335"/>
                    </a:cubicBezTo>
                    <a:cubicBezTo>
                      <a:pt x="662470" y="1915022"/>
                      <a:pt x="677832" y="1888115"/>
                      <a:pt x="696393" y="1876958"/>
                    </a:cubicBezTo>
                    <a:cubicBezTo>
                      <a:pt x="705994" y="1871380"/>
                      <a:pt x="714635" y="1870888"/>
                      <a:pt x="720876" y="1874579"/>
                    </a:cubicBezTo>
                    <a:close/>
                    <a:moveTo>
                      <a:pt x="841928" y="1802574"/>
                    </a:moveTo>
                    <a:cubicBezTo>
                      <a:pt x="848089" y="1806265"/>
                      <a:pt x="851929" y="1814140"/>
                      <a:pt x="851929" y="1825297"/>
                    </a:cubicBezTo>
                    <a:cubicBezTo>
                      <a:pt x="851929" y="1847610"/>
                      <a:pt x="836567" y="1874517"/>
                      <a:pt x="818005" y="1885674"/>
                    </a:cubicBezTo>
                    <a:cubicBezTo>
                      <a:pt x="798804" y="1896830"/>
                      <a:pt x="783442" y="1888299"/>
                      <a:pt x="783442" y="1865986"/>
                    </a:cubicBezTo>
                    <a:cubicBezTo>
                      <a:pt x="783442" y="1843672"/>
                      <a:pt x="798804" y="1816109"/>
                      <a:pt x="818005" y="1804952"/>
                    </a:cubicBezTo>
                    <a:cubicBezTo>
                      <a:pt x="827286" y="1799374"/>
                      <a:pt x="835767" y="1798882"/>
                      <a:pt x="841928" y="1802574"/>
                    </a:cubicBezTo>
                    <a:close/>
                    <a:moveTo>
                      <a:pt x="965700" y="1733390"/>
                    </a:moveTo>
                    <a:cubicBezTo>
                      <a:pt x="971941" y="1737059"/>
                      <a:pt x="975781" y="1744884"/>
                      <a:pt x="975781" y="1755971"/>
                    </a:cubicBezTo>
                    <a:cubicBezTo>
                      <a:pt x="975781" y="1778144"/>
                      <a:pt x="960419" y="1804882"/>
                      <a:pt x="941217" y="1816620"/>
                    </a:cubicBezTo>
                    <a:cubicBezTo>
                      <a:pt x="922656" y="1827707"/>
                      <a:pt x="907294" y="1818577"/>
                      <a:pt x="907294" y="1796404"/>
                    </a:cubicBezTo>
                    <a:cubicBezTo>
                      <a:pt x="907294" y="1774231"/>
                      <a:pt x="922656" y="1746841"/>
                      <a:pt x="941217" y="1735754"/>
                    </a:cubicBezTo>
                    <a:cubicBezTo>
                      <a:pt x="950818" y="1730211"/>
                      <a:pt x="959459" y="1729722"/>
                      <a:pt x="965700" y="1733390"/>
                    </a:cubicBezTo>
                    <a:close/>
                    <a:moveTo>
                      <a:pt x="105762" y="1693077"/>
                    </a:moveTo>
                    <a:cubicBezTo>
                      <a:pt x="109375" y="1695679"/>
                      <a:pt x="111674" y="1700882"/>
                      <a:pt x="111674" y="1708036"/>
                    </a:cubicBezTo>
                    <a:lnTo>
                      <a:pt x="111674" y="1783482"/>
                    </a:lnTo>
                    <a:cubicBezTo>
                      <a:pt x="111674" y="1797791"/>
                      <a:pt x="102478" y="1814701"/>
                      <a:pt x="91967" y="1820555"/>
                    </a:cubicBezTo>
                    <a:lnTo>
                      <a:pt x="19707" y="1861529"/>
                    </a:lnTo>
                    <a:cubicBezTo>
                      <a:pt x="9197" y="1868033"/>
                      <a:pt x="0" y="1861529"/>
                      <a:pt x="0" y="1846570"/>
                    </a:cubicBezTo>
                    <a:lnTo>
                      <a:pt x="0" y="1771775"/>
                    </a:lnTo>
                    <a:cubicBezTo>
                      <a:pt x="0" y="1757466"/>
                      <a:pt x="9197" y="1740556"/>
                      <a:pt x="19707" y="1734703"/>
                    </a:cubicBezTo>
                    <a:lnTo>
                      <a:pt x="91967" y="1693728"/>
                    </a:lnTo>
                    <a:cubicBezTo>
                      <a:pt x="97223" y="1690476"/>
                      <a:pt x="102149" y="1690476"/>
                      <a:pt x="105762" y="1693077"/>
                    </a:cubicBezTo>
                    <a:close/>
                    <a:moveTo>
                      <a:pt x="1324273" y="1529353"/>
                    </a:moveTo>
                    <a:cubicBezTo>
                      <a:pt x="1329661" y="1533499"/>
                      <a:pt x="1332926" y="1541629"/>
                      <a:pt x="1332926" y="1552685"/>
                    </a:cubicBezTo>
                    <a:cubicBezTo>
                      <a:pt x="1332926" y="1574148"/>
                      <a:pt x="1319865" y="1599514"/>
                      <a:pt x="1302886" y="1609920"/>
                    </a:cubicBezTo>
                    <a:lnTo>
                      <a:pt x="1090644" y="1731543"/>
                    </a:lnTo>
                    <a:cubicBezTo>
                      <a:pt x="1073665" y="1741299"/>
                      <a:pt x="1059951" y="1730893"/>
                      <a:pt x="1059951" y="1708780"/>
                    </a:cubicBezTo>
                    <a:cubicBezTo>
                      <a:pt x="1059951" y="1686666"/>
                      <a:pt x="1073665" y="1661301"/>
                      <a:pt x="1090644" y="1651545"/>
                    </a:cubicBezTo>
                    <a:lnTo>
                      <a:pt x="1302886" y="1529922"/>
                    </a:lnTo>
                    <a:cubicBezTo>
                      <a:pt x="1311376" y="1525044"/>
                      <a:pt x="1318886" y="1525206"/>
                      <a:pt x="1324273" y="1529353"/>
                    </a:cubicBezTo>
                    <a:close/>
                    <a:moveTo>
                      <a:pt x="597022" y="1436445"/>
                    </a:moveTo>
                    <a:cubicBezTo>
                      <a:pt x="603263" y="1439973"/>
                      <a:pt x="607103" y="1447684"/>
                      <a:pt x="607103" y="1458841"/>
                    </a:cubicBezTo>
                    <a:cubicBezTo>
                      <a:pt x="607103" y="1481810"/>
                      <a:pt x="591741" y="1508717"/>
                      <a:pt x="572539" y="1519874"/>
                    </a:cubicBezTo>
                    <a:cubicBezTo>
                      <a:pt x="553337" y="1531030"/>
                      <a:pt x="538616" y="1521843"/>
                      <a:pt x="538616" y="1499529"/>
                    </a:cubicBezTo>
                    <a:cubicBezTo>
                      <a:pt x="538616" y="1477216"/>
                      <a:pt x="553337" y="1450309"/>
                      <a:pt x="572539" y="1439152"/>
                    </a:cubicBezTo>
                    <a:cubicBezTo>
                      <a:pt x="582140" y="1433574"/>
                      <a:pt x="590781" y="1432918"/>
                      <a:pt x="597022" y="1436445"/>
                    </a:cubicBezTo>
                    <a:close/>
                    <a:moveTo>
                      <a:pt x="720876" y="1367591"/>
                    </a:moveTo>
                    <a:cubicBezTo>
                      <a:pt x="727117" y="1371260"/>
                      <a:pt x="730957" y="1379085"/>
                      <a:pt x="730957" y="1390172"/>
                    </a:cubicBezTo>
                    <a:cubicBezTo>
                      <a:pt x="730957" y="1412345"/>
                      <a:pt x="715595" y="1439735"/>
                      <a:pt x="696393" y="1450821"/>
                    </a:cubicBezTo>
                    <a:cubicBezTo>
                      <a:pt x="677832" y="1461908"/>
                      <a:pt x="662470" y="1452778"/>
                      <a:pt x="662470" y="1430605"/>
                    </a:cubicBezTo>
                    <a:cubicBezTo>
                      <a:pt x="662470" y="1407780"/>
                      <a:pt x="677832" y="1381042"/>
                      <a:pt x="696393" y="1369955"/>
                    </a:cubicBezTo>
                    <a:cubicBezTo>
                      <a:pt x="705994" y="1364412"/>
                      <a:pt x="714635" y="1363923"/>
                      <a:pt x="720876" y="1367591"/>
                    </a:cubicBezTo>
                    <a:close/>
                    <a:moveTo>
                      <a:pt x="841928" y="1295584"/>
                    </a:moveTo>
                    <a:cubicBezTo>
                      <a:pt x="848089" y="1299253"/>
                      <a:pt x="851929" y="1307078"/>
                      <a:pt x="851929" y="1318165"/>
                    </a:cubicBezTo>
                    <a:cubicBezTo>
                      <a:pt x="851929" y="1340338"/>
                      <a:pt x="836567" y="1367076"/>
                      <a:pt x="818005" y="1378162"/>
                    </a:cubicBezTo>
                    <a:cubicBezTo>
                      <a:pt x="798804" y="1389901"/>
                      <a:pt x="783442" y="1380771"/>
                      <a:pt x="783442" y="1358598"/>
                    </a:cubicBezTo>
                    <a:cubicBezTo>
                      <a:pt x="783442" y="1336425"/>
                      <a:pt x="798804" y="1309035"/>
                      <a:pt x="818005" y="1297948"/>
                    </a:cubicBezTo>
                    <a:cubicBezTo>
                      <a:pt x="827286" y="1292405"/>
                      <a:pt x="835767" y="1291916"/>
                      <a:pt x="841928" y="1295584"/>
                    </a:cubicBezTo>
                    <a:close/>
                    <a:moveTo>
                      <a:pt x="965700" y="1223821"/>
                    </a:moveTo>
                    <a:cubicBezTo>
                      <a:pt x="971941" y="1227571"/>
                      <a:pt x="975781" y="1235396"/>
                      <a:pt x="975781" y="1246157"/>
                    </a:cubicBezTo>
                    <a:cubicBezTo>
                      <a:pt x="975781" y="1268982"/>
                      <a:pt x="960419" y="1295720"/>
                      <a:pt x="941217" y="1306806"/>
                    </a:cubicBezTo>
                    <a:cubicBezTo>
                      <a:pt x="922656" y="1317893"/>
                      <a:pt x="907294" y="1308763"/>
                      <a:pt x="907294" y="1286590"/>
                    </a:cubicBezTo>
                    <a:cubicBezTo>
                      <a:pt x="907294" y="1264417"/>
                      <a:pt x="922656" y="1237679"/>
                      <a:pt x="941217" y="1225940"/>
                    </a:cubicBezTo>
                    <a:cubicBezTo>
                      <a:pt x="950818" y="1220397"/>
                      <a:pt x="959459" y="1220071"/>
                      <a:pt x="965700" y="1223821"/>
                    </a:cubicBezTo>
                    <a:close/>
                    <a:moveTo>
                      <a:pt x="105762" y="1186144"/>
                    </a:moveTo>
                    <a:cubicBezTo>
                      <a:pt x="109375" y="1188746"/>
                      <a:pt x="111674" y="1193949"/>
                      <a:pt x="111674" y="1201103"/>
                    </a:cubicBezTo>
                    <a:lnTo>
                      <a:pt x="111674" y="1276549"/>
                    </a:lnTo>
                    <a:cubicBezTo>
                      <a:pt x="111674" y="1290858"/>
                      <a:pt x="102478" y="1307768"/>
                      <a:pt x="91967" y="1313622"/>
                    </a:cubicBezTo>
                    <a:lnTo>
                      <a:pt x="19707" y="1355247"/>
                    </a:lnTo>
                    <a:cubicBezTo>
                      <a:pt x="9197" y="1361100"/>
                      <a:pt x="0" y="1354596"/>
                      <a:pt x="0" y="1340288"/>
                    </a:cubicBezTo>
                    <a:lnTo>
                      <a:pt x="0" y="1264842"/>
                    </a:lnTo>
                    <a:cubicBezTo>
                      <a:pt x="0" y="1250533"/>
                      <a:pt x="9197" y="1233623"/>
                      <a:pt x="19707" y="1227770"/>
                    </a:cubicBezTo>
                    <a:lnTo>
                      <a:pt x="91967" y="1186795"/>
                    </a:lnTo>
                    <a:cubicBezTo>
                      <a:pt x="97223" y="1183543"/>
                      <a:pt x="102149" y="1183543"/>
                      <a:pt x="105762" y="1186144"/>
                    </a:cubicBezTo>
                    <a:close/>
                    <a:moveTo>
                      <a:pt x="1324273" y="1019633"/>
                    </a:moveTo>
                    <a:cubicBezTo>
                      <a:pt x="1329661" y="1023820"/>
                      <a:pt x="1332926" y="1032032"/>
                      <a:pt x="1332926" y="1043199"/>
                    </a:cubicBezTo>
                    <a:cubicBezTo>
                      <a:pt x="1332926" y="1065534"/>
                      <a:pt x="1319865" y="1091154"/>
                      <a:pt x="1302886" y="1101665"/>
                    </a:cubicBezTo>
                    <a:lnTo>
                      <a:pt x="1090644" y="1225164"/>
                    </a:lnTo>
                    <a:cubicBezTo>
                      <a:pt x="1073665" y="1234361"/>
                      <a:pt x="1059951" y="1223850"/>
                      <a:pt x="1059951" y="1201515"/>
                    </a:cubicBezTo>
                    <a:cubicBezTo>
                      <a:pt x="1059951" y="1179180"/>
                      <a:pt x="1073665" y="1153561"/>
                      <a:pt x="1090644" y="1143707"/>
                    </a:cubicBezTo>
                    <a:lnTo>
                      <a:pt x="1302886" y="1020207"/>
                    </a:lnTo>
                    <a:cubicBezTo>
                      <a:pt x="1311376" y="1015281"/>
                      <a:pt x="1318886" y="1015445"/>
                      <a:pt x="1324273" y="1019633"/>
                    </a:cubicBezTo>
                    <a:close/>
                    <a:moveTo>
                      <a:pt x="597022" y="929841"/>
                    </a:moveTo>
                    <a:cubicBezTo>
                      <a:pt x="603263" y="933532"/>
                      <a:pt x="607103" y="941407"/>
                      <a:pt x="607103" y="952564"/>
                    </a:cubicBezTo>
                    <a:cubicBezTo>
                      <a:pt x="607103" y="974877"/>
                      <a:pt x="591741" y="1002441"/>
                      <a:pt x="572539" y="1013597"/>
                    </a:cubicBezTo>
                    <a:cubicBezTo>
                      <a:pt x="553337" y="1024097"/>
                      <a:pt x="538616" y="1015566"/>
                      <a:pt x="538616" y="992596"/>
                    </a:cubicBezTo>
                    <a:cubicBezTo>
                      <a:pt x="538616" y="970283"/>
                      <a:pt x="553337" y="943376"/>
                      <a:pt x="572539" y="932219"/>
                    </a:cubicBezTo>
                    <a:cubicBezTo>
                      <a:pt x="582140" y="926641"/>
                      <a:pt x="590781" y="926149"/>
                      <a:pt x="597022" y="929841"/>
                    </a:cubicBezTo>
                    <a:close/>
                    <a:moveTo>
                      <a:pt x="720876" y="857860"/>
                    </a:moveTo>
                    <a:cubicBezTo>
                      <a:pt x="727117" y="861447"/>
                      <a:pt x="730957" y="869272"/>
                      <a:pt x="730957" y="880359"/>
                    </a:cubicBezTo>
                    <a:cubicBezTo>
                      <a:pt x="730957" y="902532"/>
                      <a:pt x="715595" y="929922"/>
                      <a:pt x="696393" y="941008"/>
                    </a:cubicBezTo>
                    <a:cubicBezTo>
                      <a:pt x="677832" y="952095"/>
                      <a:pt x="662470" y="942965"/>
                      <a:pt x="662470" y="920792"/>
                    </a:cubicBezTo>
                    <a:cubicBezTo>
                      <a:pt x="662470" y="898619"/>
                      <a:pt x="677832" y="871229"/>
                      <a:pt x="696393" y="860794"/>
                    </a:cubicBezTo>
                    <a:cubicBezTo>
                      <a:pt x="705994" y="854925"/>
                      <a:pt x="714635" y="854273"/>
                      <a:pt x="720876" y="857860"/>
                    </a:cubicBezTo>
                    <a:close/>
                    <a:moveTo>
                      <a:pt x="841928" y="785770"/>
                    </a:moveTo>
                    <a:cubicBezTo>
                      <a:pt x="848089" y="789439"/>
                      <a:pt x="851929" y="797264"/>
                      <a:pt x="851929" y="808351"/>
                    </a:cubicBezTo>
                    <a:cubicBezTo>
                      <a:pt x="851929" y="830524"/>
                      <a:pt x="836567" y="857914"/>
                      <a:pt x="818005" y="869000"/>
                    </a:cubicBezTo>
                    <a:cubicBezTo>
                      <a:pt x="798804" y="880087"/>
                      <a:pt x="783442" y="870957"/>
                      <a:pt x="783442" y="848784"/>
                    </a:cubicBezTo>
                    <a:cubicBezTo>
                      <a:pt x="783442" y="826611"/>
                      <a:pt x="798804" y="799221"/>
                      <a:pt x="818005" y="788134"/>
                    </a:cubicBezTo>
                    <a:cubicBezTo>
                      <a:pt x="827286" y="782591"/>
                      <a:pt x="835767" y="782102"/>
                      <a:pt x="841928" y="785770"/>
                    </a:cubicBezTo>
                    <a:close/>
                    <a:moveTo>
                      <a:pt x="965700" y="716699"/>
                    </a:moveTo>
                    <a:cubicBezTo>
                      <a:pt x="971941" y="720390"/>
                      <a:pt x="975781" y="728265"/>
                      <a:pt x="975781" y="739422"/>
                    </a:cubicBezTo>
                    <a:cubicBezTo>
                      <a:pt x="975781" y="761735"/>
                      <a:pt x="960419" y="788642"/>
                      <a:pt x="941217" y="799799"/>
                    </a:cubicBezTo>
                    <a:cubicBezTo>
                      <a:pt x="922656" y="810955"/>
                      <a:pt x="907294" y="802424"/>
                      <a:pt x="907294" y="779454"/>
                    </a:cubicBezTo>
                    <a:cubicBezTo>
                      <a:pt x="907294" y="757141"/>
                      <a:pt x="922656" y="730234"/>
                      <a:pt x="941217" y="719077"/>
                    </a:cubicBezTo>
                    <a:cubicBezTo>
                      <a:pt x="950818" y="713499"/>
                      <a:pt x="959459" y="713007"/>
                      <a:pt x="965700" y="716699"/>
                    </a:cubicBezTo>
                    <a:close/>
                    <a:moveTo>
                      <a:pt x="105762" y="676331"/>
                    </a:moveTo>
                    <a:cubicBezTo>
                      <a:pt x="109375" y="678933"/>
                      <a:pt x="111674" y="684136"/>
                      <a:pt x="111674" y="691290"/>
                    </a:cubicBezTo>
                    <a:lnTo>
                      <a:pt x="111674" y="766735"/>
                    </a:lnTo>
                    <a:cubicBezTo>
                      <a:pt x="111674" y="781044"/>
                      <a:pt x="102478" y="797954"/>
                      <a:pt x="91967" y="803807"/>
                    </a:cubicBezTo>
                    <a:lnTo>
                      <a:pt x="19707" y="845432"/>
                    </a:lnTo>
                    <a:cubicBezTo>
                      <a:pt x="9197" y="851285"/>
                      <a:pt x="0" y="844781"/>
                      <a:pt x="0" y="830473"/>
                    </a:cubicBezTo>
                    <a:lnTo>
                      <a:pt x="0" y="755028"/>
                    </a:lnTo>
                    <a:cubicBezTo>
                      <a:pt x="0" y="740720"/>
                      <a:pt x="9197" y="724460"/>
                      <a:pt x="19707" y="717956"/>
                    </a:cubicBezTo>
                    <a:lnTo>
                      <a:pt x="91967" y="676982"/>
                    </a:lnTo>
                    <a:cubicBezTo>
                      <a:pt x="97223" y="673730"/>
                      <a:pt x="102149" y="673730"/>
                      <a:pt x="105762" y="676331"/>
                    </a:cubicBezTo>
                    <a:close/>
                    <a:moveTo>
                      <a:pt x="1324273" y="509901"/>
                    </a:moveTo>
                    <a:cubicBezTo>
                      <a:pt x="1329661" y="514006"/>
                      <a:pt x="1332926" y="522218"/>
                      <a:pt x="1332926" y="533385"/>
                    </a:cubicBezTo>
                    <a:cubicBezTo>
                      <a:pt x="1332926" y="555720"/>
                      <a:pt x="1319865" y="581997"/>
                      <a:pt x="1302886" y="591851"/>
                    </a:cubicBezTo>
                    <a:lnTo>
                      <a:pt x="1090644" y="715350"/>
                    </a:lnTo>
                    <a:cubicBezTo>
                      <a:pt x="1073665" y="724547"/>
                      <a:pt x="1059951" y="714693"/>
                      <a:pt x="1059951" y="691701"/>
                    </a:cubicBezTo>
                    <a:cubicBezTo>
                      <a:pt x="1059951" y="670023"/>
                      <a:pt x="1073665" y="643747"/>
                      <a:pt x="1090644" y="633893"/>
                    </a:cubicBezTo>
                    <a:lnTo>
                      <a:pt x="1302886" y="511050"/>
                    </a:lnTo>
                    <a:cubicBezTo>
                      <a:pt x="1311376" y="505795"/>
                      <a:pt x="1318886" y="505795"/>
                      <a:pt x="1324273" y="509901"/>
                    </a:cubicBezTo>
                    <a:close/>
                    <a:moveTo>
                      <a:pt x="597022" y="419972"/>
                    </a:moveTo>
                    <a:cubicBezTo>
                      <a:pt x="603263" y="423641"/>
                      <a:pt x="607103" y="431466"/>
                      <a:pt x="607103" y="442553"/>
                    </a:cubicBezTo>
                    <a:cubicBezTo>
                      <a:pt x="607103" y="464726"/>
                      <a:pt x="591741" y="492116"/>
                      <a:pt x="572539" y="503202"/>
                    </a:cubicBezTo>
                    <a:cubicBezTo>
                      <a:pt x="553337" y="514289"/>
                      <a:pt x="538616" y="505159"/>
                      <a:pt x="538616" y="482986"/>
                    </a:cubicBezTo>
                    <a:cubicBezTo>
                      <a:pt x="538616" y="460161"/>
                      <a:pt x="553337" y="433423"/>
                      <a:pt x="572539" y="422336"/>
                    </a:cubicBezTo>
                    <a:cubicBezTo>
                      <a:pt x="582140" y="416793"/>
                      <a:pt x="590781" y="416304"/>
                      <a:pt x="597022" y="419972"/>
                    </a:cubicBezTo>
                    <a:close/>
                    <a:moveTo>
                      <a:pt x="720876" y="350572"/>
                    </a:moveTo>
                    <a:cubicBezTo>
                      <a:pt x="727117" y="354100"/>
                      <a:pt x="730957" y="361811"/>
                      <a:pt x="730957" y="372968"/>
                    </a:cubicBezTo>
                    <a:cubicBezTo>
                      <a:pt x="730957" y="395281"/>
                      <a:pt x="715595" y="422844"/>
                      <a:pt x="696393" y="434001"/>
                    </a:cubicBezTo>
                    <a:cubicBezTo>
                      <a:pt x="677832" y="445157"/>
                      <a:pt x="662470" y="435970"/>
                      <a:pt x="662470" y="413656"/>
                    </a:cubicBezTo>
                    <a:cubicBezTo>
                      <a:pt x="662470" y="391343"/>
                      <a:pt x="677832" y="364436"/>
                      <a:pt x="696393" y="353279"/>
                    </a:cubicBezTo>
                    <a:cubicBezTo>
                      <a:pt x="705994" y="347701"/>
                      <a:pt x="714635" y="347045"/>
                      <a:pt x="720876" y="350572"/>
                    </a:cubicBezTo>
                    <a:close/>
                    <a:moveTo>
                      <a:pt x="841928" y="279163"/>
                    </a:moveTo>
                    <a:cubicBezTo>
                      <a:pt x="848089" y="282995"/>
                      <a:pt x="851929" y="290983"/>
                      <a:pt x="851929" y="302070"/>
                    </a:cubicBezTo>
                    <a:cubicBezTo>
                      <a:pt x="851929" y="324243"/>
                      <a:pt x="836567" y="350981"/>
                      <a:pt x="818005" y="362067"/>
                    </a:cubicBezTo>
                    <a:cubicBezTo>
                      <a:pt x="798804" y="373154"/>
                      <a:pt x="783442" y="364024"/>
                      <a:pt x="783442" y="341851"/>
                    </a:cubicBezTo>
                    <a:cubicBezTo>
                      <a:pt x="783442" y="319678"/>
                      <a:pt x="798804" y="292940"/>
                      <a:pt x="818005" y="281201"/>
                    </a:cubicBezTo>
                    <a:cubicBezTo>
                      <a:pt x="827286" y="275658"/>
                      <a:pt x="835767" y="275332"/>
                      <a:pt x="841928" y="279163"/>
                    </a:cubicBezTo>
                    <a:close/>
                    <a:moveTo>
                      <a:pt x="965700" y="206885"/>
                    </a:moveTo>
                    <a:cubicBezTo>
                      <a:pt x="971941" y="210577"/>
                      <a:pt x="975781" y="218452"/>
                      <a:pt x="975781" y="229609"/>
                    </a:cubicBezTo>
                    <a:cubicBezTo>
                      <a:pt x="975781" y="251922"/>
                      <a:pt x="960419" y="278829"/>
                      <a:pt x="941217" y="289986"/>
                    </a:cubicBezTo>
                    <a:cubicBezTo>
                      <a:pt x="922656" y="301142"/>
                      <a:pt x="907294" y="292611"/>
                      <a:pt x="907294" y="270298"/>
                    </a:cubicBezTo>
                    <a:cubicBezTo>
                      <a:pt x="907294" y="247984"/>
                      <a:pt x="922656" y="220421"/>
                      <a:pt x="941217" y="209264"/>
                    </a:cubicBezTo>
                    <a:cubicBezTo>
                      <a:pt x="950818" y="203686"/>
                      <a:pt x="959459" y="203194"/>
                      <a:pt x="965700" y="206885"/>
                    </a:cubicBezTo>
                    <a:close/>
                    <a:moveTo>
                      <a:pt x="1324273" y="2940"/>
                    </a:moveTo>
                    <a:cubicBezTo>
                      <a:pt x="1329661" y="7033"/>
                      <a:pt x="1332926" y="15221"/>
                      <a:pt x="1332926" y="26356"/>
                    </a:cubicBezTo>
                    <a:cubicBezTo>
                      <a:pt x="1332926" y="49281"/>
                      <a:pt x="1319865" y="74825"/>
                      <a:pt x="1302886" y="84650"/>
                    </a:cubicBezTo>
                    <a:lnTo>
                      <a:pt x="1090644" y="207790"/>
                    </a:lnTo>
                    <a:cubicBezTo>
                      <a:pt x="1073665" y="217615"/>
                      <a:pt x="1059951" y="207135"/>
                      <a:pt x="1059951" y="184865"/>
                    </a:cubicBezTo>
                    <a:cubicBezTo>
                      <a:pt x="1059951" y="162595"/>
                      <a:pt x="1073665" y="136395"/>
                      <a:pt x="1090644" y="127225"/>
                    </a:cubicBezTo>
                    <a:lnTo>
                      <a:pt x="1302886" y="4086"/>
                    </a:lnTo>
                    <a:cubicBezTo>
                      <a:pt x="1311376" y="-1154"/>
                      <a:pt x="1318886" y="-1154"/>
                      <a:pt x="1324273" y="294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850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5B92A9-0905-5B4F-BE2B-E18FC18E39FA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F08DA8-BA33-8B47-AE32-7D5F6ED2A39D}"/>
                </a:ext>
              </a:extLst>
            </p:cNvPr>
            <p:cNvSpPr txBox="1"/>
            <p:nvPr/>
          </p:nvSpPr>
          <p:spPr>
            <a:xfrm>
              <a:off x="1239303" y="1416853"/>
              <a:ext cx="20826556" cy="1144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IDEAS FOR CONDUCTING EFFECTIVE &amp; </a:t>
              </a:r>
            </a:p>
            <a:p>
              <a:pPr algn="ctr"/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ENGAGING MEETINGS</a:t>
              </a:r>
            </a:p>
            <a:p>
              <a:pPr algn="ctr"/>
              <a:endParaRPr lang="en-US" sz="8800" b="1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DG Diana Baumann </a:t>
              </a: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District 17K </a:t>
              </a: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</p:txBody>
        </p:sp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A2AF7FCC-3C5B-E545-ACAB-63E7E7B1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pic>
          <p:nvPicPr>
            <p:cNvPr id="3" name="Picture 2" descr="AAUW Don't Forget to Register! Building Bridges into the Future ...">
              <a:extLst>
                <a:ext uri="{FF2B5EF4-FFF2-40B4-BE49-F238E27FC236}">
                  <a16:creationId xmlns:a16="http://schemas.microsoft.com/office/drawing/2014/main" id="{F2344C84-4709-3B46-BAB9-73135870BD5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9828" y="5074858"/>
              <a:ext cx="16993752" cy="3566283"/>
            </a:xfrm>
            <a:prstGeom prst="rect">
              <a:avLst/>
            </a:prstGeom>
            <a:noFill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9256EE-DA03-D842-94CC-52344C167DF6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508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E2FAC-7432-8443-8723-E010AB04CB34}"/>
                </a:ext>
              </a:extLst>
            </p:cNvPr>
            <p:cNvSpPr txBox="1"/>
            <p:nvPr/>
          </p:nvSpPr>
          <p:spPr>
            <a:xfrm>
              <a:off x="7513275" y="6858000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5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C39F79-24EE-CF40-B3E6-3B4DC62E3DD2}"/>
              </a:ext>
            </a:extLst>
          </p:cNvPr>
          <p:cNvGrpSpPr/>
          <p:nvPr/>
        </p:nvGrpSpPr>
        <p:grpSpPr>
          <a:xfrm>
            <a:off x="1594844" y="602898"/>
            <a:ext cx="22041010" cy="12447158"/>
            <a:chOff x="1594844" y="602898"/>
            <a:chExt cx="22041010" cy="1244715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E4D105-48F0-AF49-B36F-CE660DA77544}"/>
                </a:ext>
              </a:extLst>
            </p:cNvPr>
            <p:cNvSpPr txBox="1"/>
            <p:nvPr/>
          </p:nvSpPr>
          <p:spPr>
            <a:xfrm>
              <a:off x="4256096" y="612372"/>
              <a:ext cx="158655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 OF EFFECTIVE MEETINGS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CA2E21D-6E36-5347-8429-EE5918EA88A4}"/>
                </a:ext>
              </a:extLst>
            </p:cNvPr>
            <p:cNvSpPr txBox="1"/>
            <p:nvPr/>
          </p:nvSpPr>
          <p:spPr>
            <a:xfrm>
              <a:off x="4256096" y="10402481"/>
              <a:ext cx="4384855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FOLLOW UP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F34BFB0-820C-3240-BB74-53D0D9F0D7DF}"/>
                </a:ext>
              </a:extLst>
            </p:cNvPr>
            <p:cNvSpPr txBox="1"/>
            <p:nvPr/>
          </p:nvSpPr>
          <p:spPr>
            <a:xfrm>
              <a:off x="4256096" y="3313519"/>
              <a:ext cx="5160131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PREPARATION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F639D5D5-B2D9-C14B-ADB4-E77A5F8BD1E8}"/>
                </a:ext>
              </a:extLst>
            </p:cNvPr>
            <p:cNvSpPr txBox="1"/>
            <p:nvPr/>
          </p:nvSpPr>
          <p:spPr>
            <a:xfrm>
              <a:off x="4256096" y="6858000"/>
              <a:ext cx="5185650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FACILITATION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E990E02-7EF6-DF42-A0D3-56C55685297B}"/>
                </a:ext>
              </a:extLst>
            </p:cNvPr>
            <p:cNvGrpSpPr/>
            <p:nvPr/>
          </p:nvGrpSpPr>
          <p:grpSpPr>
            <a:xfrm>
              <a:off x="1734567" y="9963366"/>
              <a:ext cx="1572768" cy="1572768"/>
              <a:chOff x="3923586" y="3440828"/>
              <a:chExt cx="1572768" cy="1572768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BA6E88D1-8582-ED48-A1D4-ACA3BAD23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3586" y="3440828"/>
                <a:ext cx="1572768" cy="15727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2" name="Freeform 630">
                <a:extLst>
                  <a:ext uri="{FF2B5EF4-FFF2-40B4-BE49-F238E27FC236}">
                    <a16:creationId xmlns:a16="http://schemas.microsoft.com/office/drawing/2014/main" id="{4656E14A-06A7-A341-8020-35C941A0A1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40051" y="3845255"/>
                <a:ext cx="739838" cy="763914"/>
              </a:xfrm>
              <a:custGeom>
                <a:avLst/>
                <a:gdLst>
                  <a:gd name="T0" fmla="*/ 426660 w 158757"/>
                  <a:gd name="T1" fmla="*/ 537620 h 164742"/>
                  <a:gd name="T2" fmla="*/ 678037 w 158757"/>
                  <a:gd name="T3" fmla="*/ 537620 h 164742"/>
                  <a:gd name="T4" fmla="*/ 678037 w 158757"/>
                  <a:gd name="T5" fmla="*/ 787047 h 164742"/>
                  <a:gd name="T6" fmla="*/ 678037 w 158757"/>
                  <a:gd name="T7" fmla="*/ 2342653 h 164742"/>
                  <a:gd name="T8" fmla="*/ 1465235 w 158757"/>
                  <a:gd name="T9" fmla="*/ 2664274 h 164742"/>
                  <a:gd name="T10" fmla="*/ 2245823 w 158757"/>
                  <a:gd name="T11" fmla="*/ 2342653 h 164742"/>
                  <a:gd name="T12" fmla="*/ 2245823 w 158757"/>
                  <a:gd name="T13" fmla="*/ 787047 h 164742"/>
                  <a:gd name="T14" fmla="*/ 2245823 w 158757"/>
                  <a:gd name="T15" fmla="*/ 537620 h 164742"/>
                  <a:gd name="T16" fmla="*/ 2497206 w 158757"/>
                  <a:gd name="T17" fmla="*/ 537620 h 164742"/>
                  <a:gd name="T18" fmla="*/ 2497206 w 158757"/>
                  <a:gd name="T19" fmla="*/ 2592080 h 164742"/>
                  <a:gd name="T20" fmla="*/ 1465235 w 158757"/>
                  <a:gd name="T21" fmla="*/ 3018713 h 164742"/>
                  <a:gd name="T22" fmla="*/ 426660 w 158757"/>
                  <a:gd name="T23" fmla="*/ 2592080 h 164742"/>
                  <a:gd name="T24" fmla="*/ 426660 w 158757"/>
                  <a:gd name="T25" fmla="*/ 537620 h 164742"/>
                  <a:gd name="T26" fmla="*/ 1465359 w 158757"/>
                  <a:gd name="T27" fmla="*/ 0 h 164742"/>
                  <a:gd name="T28" fmla="*/ 1637890 w 158757"/>
                  <a:gd name="T29" fmla="*/ 178346 h 164742"/>
                  <a:gd name="T30" fmla="*/ 1637890 w 158757"/>
                  <a:gd name="T31" fmla="*/ 1327693 h 164742"/>
                  <a:gd name="T32" fmla="*/ 1465359 w 158757"/>
                  <a:gd name="T33" fmla="*/ 1506039 h 164742"/>
                  <a:gd name="T34" fmla="*/ 1292829 w 158757"/>
                  <a:gd name="T35" fmla="*/ 1327693 h 164742"/>
                  <a:gd name="T36" fmla="*/ 1292829 w 158757"/>
                  <a:gd name="T37" fmla="*/ 178346 h 164742"/>
                  <a:gd name="T38" fmla="*/ 1465359 w 158757"/>
                  <a:gd name="T39" fmla="*/ 0 h 1647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8757" h="164742">
                    <a:moveTo>
                      <a:pt x="23127" y="29340"/>
                    </a:moveTo>
                    <a:cubicBezTo>
                      <a:pt x="27072" y="25400"/>
                      <a:pt x="33167" y="25400"/>
                      <a:pt x="36753" y="29340"/>
                    </a:cubicBezTo>
                    <a:cubicBezTo>
                      <a:pt x="40697" y="32922"/>
                      <a:pt x="40697" y="39012"/>
                      <a:pt x="36753" y="42952"/>
                    </a:cubicBezTo>
                    <a:cubicBezTo>
                      <a:pt x="13446" y="66235"/>
                      <a:pt x="13446" y="104205"/>
                      <a:pt x="36753" y="127847"/>
                    </a:cubicBezTo>
                    <a:cubicBezTo>
                      <a:pt x="48227" y="138951"/>
                      <a:pt x="63287" y="145399"/>
                      <a:pt x="79423" y="145399"/>
                    </a:cubicBezTo>
                    <a:cubicBezTo>
                      <a:pt x="95559" y="145399"/>
                      <a:pt x="110619" y="138951"/>
                      <a:pt x="121735" y="127847"/>
                    </a:cubicBezTo>
                    <a:cubicBezTo>
                      <a:pt x="145401" y="104205"/>
                      <a:pt x="145401" y="66235"/>
                      <a:pt x="121735" y="42952"/>
                    </a:cubicBezTo>
                    <a:cubicBezTo>
                      <a:pt x="118149" y="39012"/>
                      <a:pt x="118149" y="32922"/>
                      <a:pt x="121735" y="29340"/>
                    </a:cubicBezTo>
                    <a:cubicBezTo>
                      <a:pt x="125321" y="25400"/>
                      <a:pt x="131775" y="25400"/>
                      <a:pt x="135361" y="29340"/>
                    </a:cubicBezTo>
                    <a:cubicBezTo>
                      <a:pt x="166556" y="60146"/>
                      <a:pt x="166556" y="110653"/>
                      <a:pt x="135361" y="141459"/>
                    </a:cubicBezTo>
                    <a:cubicBezTo>
                      <a:pt x="119942" y="156861"/>
                      <a:pt x="99503" y="164742"/>
                      <a:pt x="79423" y="164742"/>
                    </a:cubicBezTo>
                    <a:cubicBezTo>
                      <a:pt x="58984" y="164742"/>
                      <a:pt x="38904" y="156861"/>
                      <a:pt x="23127" y="141459"/>
                    </a:cubicBezTo>
                    <a:cubicBezTo>
                      <a:pt x="-7710" y="110653"/>
                      <a:pt x="-7710" y="60146"/>
                      <a:pt x="23127" y="29340"/>
                    </a:cubicBezTo>
                    <a:close/>
                    <a:moveTo>
                      <a:pt x="79430" y="0"/>
                    </a:moveTo>
                    <a:cubicBezTo>
                      <a:pt x="84625" y="0"/>
                      <a:pt x="88782" y="4686"/>
                      <a:pt x="88782" y="9733"/>
                    </a:cubicBezTo>
                    <a:lnTo>
                      <a:pt x="88782" y="72457"/>
                    </a:lnTo>
                    <a:cubicBezTo>
                      <a:pt x="88782" y="77864"/>
                      <a:pt x="84625" y="82190"/>
                      <a:pt x="79430" y="82190"/>
                    </a:cubicBezTo>
                    <a:cubicBezTo>
                      <a:pt x="74234" y="82190"/>
                      <a:pt x="70078" y="77864"/>
                      <a:pt x="70078" y="72457"/>
                    </a:cubicBezTo>
                    <a:lnTo>
                      <a:pt x="70078" y="9733"/>
                    </a:lnTo>
                    <a:cubicBezTo>
                      <a:pt x="70078" y="4686"/>
                      <a:pt x="74234" y="0"/>
                      <a:pt x="794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8FC66CB-667C-8E4C-B7ED-6EBA2232F4ED}"/>
                </a:ext>
              </a:extLst>
            </p:cNvPr>
            <p:cNvGrpSpPr/>
            <p:nvPr/>
          </p:nvGrpSpPr>
          <p:grpSpPr>
            <a:xfrm>
              <a:off x="1734096" y="6640255"/>
              <a:ext cx="1572768" cy="1572768"/>
              <a:chOff x="2321745" y="8628795"/>
              <a:chExt cx="1572768" cy="1572768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47EF62D-AA46-1149-BC89-7B707FC795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745" y="8628795"/>
                <a:ext cx="1572768" cy="15727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Freeform 621">
                <a:extLst>
                  <a:ext uri="{FF2B5EF4-FFF2-40B4-BE49-F238E27FC236}">
                    <a16:creationId xmlns:a16="http://schemas.microsoft.com/office/drawing/2014/main" id="{F6735990-CEC2-DC4D-A702-6E4DBC973F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0743" y="8996011"/>
                <a:ext cx="634772" cy="838336"/>
              </a:xfrm>
              <a:custGeom>
                <a:avLst/>
                <a:gdLst>
                  <a:gd name="T0" fmla="*/ 179020 w 136167"/>
                  <a:gd name="T1" fmla="*/ 1334949 h 180612"/>
                  <a:gd name="T2" fmla="*/ 358033 w 136167"/>
                  <a:gd name="T3" fmla="*/ 1504540 h 180612"/>
                  <a:gd name="T4" fmla="*/ 1259759 w 136167"/>
                  <a:gd name="T5" fmla="*/ 2398191 h 180612"/>
                  <a:gd name="T6" fmla="*/ 2161468 w 136167"/>
                  <a:gd name="T7" fmla="*/ 1504540 h 180612"/>
                  <a:gd name="T8" fmla="*/ 2340481 w 136167"/>
                  <a:gd name="T9" fmla="*/ 1334949 h 180612"/>
                  <a:gd name="T10" fmla="*/ 2519501 w 136167"/>
                  <a:gd name="T11" fmla="*/ 1504540 h 180612"/>
                  <a:gd name="T12" fmla="*/ 1750291 w 136167"/>
                  <a:gd name="T13" fmla="*/ 2652983 h 180612"/>
                  <a:gd name="T14" fmla="*/ 1432910 w 136167"/>
                  <a:gd name="T15" fmla="*/ 2716037 h 180612"/>
                  <a:gd name="T16" fmla="*/ 1432910 w 136167"/>
                  <a:gd name="T17" fmla="*/ 3122271 h 180612"/>
                  <a:gd name="T18" fmla="*/ 1259871 w 136167"/>
                  <a:gd name="T19" fmla="*/ 3301713 h 180612"/>
                  <a:gd name="T20" fmla="*/ 1086828 w 136167"/>
                  <a:gd name="T21" fmla="*/ 3122271 h 180612"/>
                  <a:gd name="T22" fmla="*/ 1086828 w 136167"/>
                  <a:gd name="T23" fmla="*/ 2715886 h 180612"/>
                  <a:gd name="T24" fmla="*/ 772005 w 136167"/>
                  <a:gd name="T25" fmla="*/ 2652983 h 180612"/>
                  <a:gd name="T26" fmla="*/ 0 w 136167"/>
                  <a:gd name="T27" fmla="*/ 1504540 h 180612"/>
                  <a:gd name="T28" fmla="*/ 179020 w 136167"/>
                  <a:gd name="T29" fmla="*/ 1334949 h 180612"/>
                  <a:gd name="T30" fmla="*/ 1245088 w 136167"/>
                  <a:gd name="T31" fmla="*/ 355271 h 180612"/>
                  <a:gd name="T32" fmla="*/ 973948 w 136167"/>
                  <a:gd name="T33" fmla="*/ 625018 h 180612"/>
                  <a:gd name="T34" fmla="*/ 973948 w 136167"/>
                  <a:gd name="T35" fmla="*/ 1486901 h 180612"/>
                  <a:gd name="T36" fmla="*/ 1245088 w 136167"/>
                  <a:gd name="T37" fmla="*/ 1756649 h 180612"/>
                  <a:gd name="T38" fmla="*/ 1516211 w 136167"/>
                  <a:gd name="T39" fmla="*/ 1486901 h 180612"/>
                  <a:gd name="T40" fmla="*/ 1516211 w 136167"/>
                  <a:gd name="T41" fmla="*/ 625018 h 180612"/>
                  <a:gd name="T42" fmla="*/ 1245088 w 136167"/>
                  <a:gd name="T43" fmla="*/ 355271 h 180612"/>
                  <a:gd name="T44" fmla="*/ 1245088 w 136167"/>
                  <a:gd name="T45" fmla="*/ 0 h 180612"/>
                  <a:gd name="T46" fmla="*/ 1873298 w 136167"/>
                  <a:gd name="T47" fmla="*/ 625018 h 180612"/>
                  <a:gd name="T48" fmla="*/ 1873298 w 136167"/>
                  <a:gd name="T49" fmla="*/ 1486901 h 180612"/>
                  <a:gd name="T50" fmla="*/ 1245088 w 136167"/>
                  <a:gd name="T51" fmla="*/ 2111913 h 180612"/>
                  <a:gd name="T52" fmla="*/ 616850 w 136167"/>
                  <a:gd name="T53" fmla="*/ 1486901 h 180612"/>
                  <a:gd name="T54" fmla="*/ 616850 w 136167"/>
                  <a:gd name="T55" fmla="*/ 625018 h 180612"/>
                  <a:gd name="T56" fmla="*/ 1245088 w 136167"/>
                  <a:gd name="T57" fmla="*/ 0 h 1806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6167" h="180612">
                    <a:moveTo>
                      <a:pt x="9675" y="73025"/>
                    </a:moveTo>
                    <a:cubicBezTo>
                      <a:pt x="15050" y="73025"/>
                      <a:pt x="19350" y="77307"/>
                      <a:pt x="19350" y="82302"/>
                    </a:cubicBezTo>
                    <a:cubicBezTo>
                      <a:pt x="19350" y="109421"/>
                      <a:pt x="41208" y="131187"/>
                      <a:pt x="68084" y="131187"/>
                    </a:cubicBezTo>
                    <a:cubicBezTo>
                      <a:pt x="94959" y="131187"/>
                      <a:pt x="116817" y="109421"/>
                      <a:pt x="116817" y="82302"/>
                    </a:cubicBezTo>
                    <a:cubicBezTo>
                      <a:pt x="116817" y="77307"/>
                      <a:pt x="121117" y="73025"/>
                      <a:pt x="126492" y="73025"/>
                    </a:cubicBezTo>
                    <a:cubicBezTo>
                      <a:pt x="131867" y="73025"/>
                      <a:pt x="136167" y="77307"/>
                      <a:pt x="136167" y="82302"/>
                    </a:cubicBezTo>
                    <a:cubicBezTo>
                      <a:pt x="136167" y="110670"/>
                      <a:pt x="119034" y="134822"/>
                      <a:pt x="94595" y="145125"/>
                    </a:cubicBezTo>
                    <a:lnTo>
                      <a:pt x="77442" y="148574"/>
                    </a:lnTo>
                    <a:lnTo>
                      <a:pt x="77442" y="170796"/>
                    </a:lnTo>
                    <a:cubicBezTo>
                      <a:pt x="77442" y="176249"/>
                      <a:pt x="73286" y="180612"/>
                      <a:pt x="68090" y="180612"/>
                    </a:cubicBezTo>
                    <a:cubicBezTo>
                      <a:pt x="62895" y="180612"/>
                      <a:pt x="58738" y="176249"/>
                      <a:pt x="58738" y="170796"/>
                    </a:cubicBezTo>
                    <a:lnTo>
                      <a:pt x="58738" y="148566"/>
                    </a:lnTo>
                    <a:lnTo>
                      <a:pt x="41723" y="145125"/>
                    </a:lnTo>
                    <a:cubicBezTo>
                      <a:pt x="17334" y="134822"/>
                      <a:pt x="0" y="110670"/>
                      <a:pt x="0" y="82302"/>
                    </a:cubicBezTo>
                    <a:cubicBezTo>
                      <a:pt x="0" y="77307"/>
                      <a:pt x="4300" y="73025"/>
                      <a:pt x="9675" y="73025"/>
                    </a:cubicBezTo>
                    <a:close/>
                    <a:moveTo>
                      <a:pt x="67291" y="19434"/>
                    </a:moveTo>
                    <a:cubicBezTo>
                      <a:pt x="59428" y="19434"/>
                      <a:pt x="52637" y="25913"/>
                      <a:pt x="52637" y="34190"/>
                    </a:cubicBezTo>
                    <a:lnTo>
                      <a:pt x="52637" y="81337"/>
                    </a:lnTo>
                    <a:cubicBezTo>
                      <a:pt x="52637" y="89255"/>
                      <a:pt x="59428" y="96093"/>
                      <a:pt x="67291" y="96093"/>
                    </a:cubicBezTo>
                    <a:cubicBezTo>
                      <a:pt x="75511" y="96093"/>
                      <a:pt x="81944" y="89255"/>
                      <a:pt x="81944" y="81337"/>
                    </a:cubicBezTo>
                    <a:lnTo>
                      <a:pt x="81944" y="34190"/>
                    </a:lnTo>
                    <a:cubicBezTo>
                      <a:pt x="81944" y="25913"/>
                      <a:pt x="75511" y="19434"/>
                      <a:pt x="67291" y="19434"/>
                    </a:cubicBezTo>
                    <a:close/>
                    <a:moveTo>
                      <a:pt x="67291" y="0"/>
                    </a:moveTo>
                    <a:cubicBezTo>
                      <a:pt x="86232" y="0"/>
                      <a:pt x="101243" y="15476"/>
                      <a:pt x="101243" y="34190"/>
                    </a:cubicBezTo>
                    <a:lnTo>
                      <a:pt x="101243" y="81337"/>
                    </a:lnTo>
                    <a:cubicBezTo>
                      <a:pt x="101243" y="100051"/>
                      <a:pt x="86232" y="115527"/>
                      <a:pt x="67291" y="115527"/>
                    </a:cubicBezTo>
                    <a:cubicBezTo>
                      <a:pt x="48706" y="115527"/>
                      <a:pt x="33338" y="100051"/>
                      <a:pt x="33338" y="81337"/>
                    </a:cubicBezTo>
                    <a:lnTo>
                      <a:pt x="33338" y="34190"/>
                    </a:lnTo>
                    <a:cubicBezTo>
                      <a:pt x="33338" y="15476"/>
                      <a:pt x="48706" y="0"/>
                      <a:pt x="672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3D008EB-F816-6C42-83F5-8FF18726D287}"/>
                </a:ext>
              </a:extLst>
            </p:cNvPr>
            <p:cNvGrpSpPr/>
            <p:nvPr/>
          </p:nvGrpSpPr>
          <p:grpSpPr>
            <a:xfrm>
              <a:off x="1594844" y="3078148"/>
              <a:ext cx="1572768" cy="1572768"/>
              <a:chOff x="3122665" y="6061801"/>
              <a:chExt cx="1572768" cy="1572768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D8A1D06E-59B7-C142-8DC0-C48ACA47E6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2665" y="6061801"/>
                <a:ext cx="1572768" cy="15727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Freeform 624">
                <a:extLst>
                  <a:ext uri="{FF2B5EF4-FFF2-40B4-BE49-F238E27FC236}">
                    <a16:creationId xmlns:a16="http://schemas.microsoft.com/office/drawing/2014/main" id="{F3E2592C-9E26-3B46-BF05-109CD48139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3960" y="6628926"/>
                <a:ext cx="790178" cy="483738"/>
              </a:xfrm>
              <a:custGeom>
                <a:avLst/>
                <a:gdLst>
                  <a:gd name="T0" fmla="*/ 1228470 w 169501"/>
                  <a:gd name="T1" fmla="*/ 434138 h 104417"/>
                  <a:gd name="T2" fmla="*/ 1401228 w 169501"/>
                  <a:gd name="T3" fmla="*/ 608950 h 104417"/>
                  <a:gd name="T4" fmla="*/ 1401228 w 169501"/>
                  <a:gd name="T5" fmla="*/ 1236931 h 104417"/>
                  <a:gd name="T6" fmla="*/ 1228470 w 169501"/>
                  <a:gd name="T7" fmla="*/ 1411734 h 104417"/>
                  <a:gd name="T8" fmla="*/ 1055715 w 169501"/>
                  <a:gd name="T9" fmla="*/ 1236931 h 104417"/>
                  <a:gd name="T10" fmla="*/ 1055715 w 169501"/>
                  <a:gd name="T11" fmla="*/ 608950 h 104417"/>
                  <a:gd name="T12" fmla="*/ 1228470 w 169501"/>
                  <a:gd name="T13" fmla="*/ 434138 h 104417"/>
                  <a:gd name="T14" fmla="*/ 682327 w 169501"/>
                  <a:gd name="T15" fmla="*/ 434138 h 104417"/>
                  <a:gd name="T16" fmla="*/ 872942 w 169501"/>
                  <a:gd name="T17" fmla="*/ 608950 h 104417"/>
                  <a:gd name="T18" fmla="*/ 872942 w 169501"/>
                  <a:gd name="T19" fmla="*/ 1236931 h 104417"/>
                  <a:gd name="T20" fmla="*/ 682327 w 169501"/>
                  <a:gd name="T21" fmla="*/ 1411734 h 104417"/>
                  <a:gd name="T22" fmla="*/ 498525 w 169501"/>
                  <a:gd name="T23" fmla="*/ 1236931 h 104417"/>
                  <a:gd name="T24" fmla="*/ 498525 w 169501"/>
                  <a:gd name="T25" fmla="*/ 608950 h 104417"/>
                  <a:gd name="T26" fmla="*/ 682327 w 169501"/>
                  <a:gd name="T27" fmla="*/ 434138 h 104417"/>
                  <a:gd name="T28" fmla="*/ 367182 w 169501"/>
                  <a:gd name="T29" fmla="*/ 352060 h 104417"/>
                  <a:gd name="T30" fmla="*/ 367182 w 169501"/>
                  <a:gd name="T31" fmla="*/ 1551663 h 104417"/>
                  <a:gd name="T32" fmla="*/ 2536941 w 169501"/>
                  <a:gd name="T33" fmla="*/ 1551663 h 104417"/>
                  <a:gd name="T34" fmla="*/ 2536941 w 169501"/>
                  <a:gd name="T35" fmla="*/ 1290896 h 104417"/>
                  <a:gd name="T36" fmla="*/ 2683818 w 169501"/>
                  <a:gd name="T37" fmla="*/ 1108335 h 104417"/>
                  <a:gd name="T38" fmla="*/ 2763934 w 169501"/>
                  <a:gd name="T39" fmla="*/ 1108335 h 104417"/>
                  <a:gd name="T40" fmla="*/ 2763934 w 169501"/>
                  <a:gd name="T41" fmla="*/ 749755 h 104417"/>
                  <a:gd name="T42" fmla="*/ 2683818 w 169501"/>
                  <a:gd name="T43" fmla="*/ 749755 h 104417"/>
                  <a:gd name="T44" fmla="*/ 2536941 w 169501"/>
                  <a:gd name="T45" fmla="*/ 586776 h 104417"/>
                  <a:gd name="T46" fmla="*/ 2536941 w 169501"/>
                  <a:gd name="T47" fmla="*/ 352060 h 104417"/>
                  <a:gd name="T48" fmla="*/ 166901 w 169501"/>
                  <a:gd name="T49" fmla="*/ 0 h 104417"/>
                  <a:gd name="T50" fmla="*/ 2683818 w 169501"/>
                  <a:gd name="T51" fmla="*/ 0 h 104417"/>
                  <a:gd name="T52" fmla="*/ 2904140 w 169501"/>
                  <a:gd name="T53" fmla="*/ 169499 h 104417"/>
                  <a:gd name="T54" fmla="*/ 2904140 w 169501"/>
                  <a:gd name="T55" fmla="*/ 397696 h 104417"/>
                  <a:gd name="T56" fmla="*/ 2897475 w 169501"/>
                  <a:gd name="T57" fmla="*/ 397696 h 104417"/>
                  <a:gd name="T58" fmla="*/ 3131133 w 169501"/>
                  <a:gd name="T59" fmla="*/ 586776 h 104417"/>
                  <a:gd name="T60" fmla="*/ 3131133 w 169501"/>
                  <a:gd name="T61" fmla="*/ 1290896 h 104417"/>
                  <a:gd name="T62" fmla="*/ 2897475 w 169501"/>
                  <a:gd name="T63" fmla="*/ 1460395 h 104417"/>
                  <a:gd name="T64" fmla="*/ 2904140 w 169501"/>
                  <a:gd name="T65" fmla="*/ 1460395 h 104417"/>
                  <a:gd name="T66" fmla="*/ 2904140 w 169501"/>
                  <a:gd name="T67" fmla="*/ 1714659 h 104417"/>
                  <a:gd name="T68" fmla="*/ 2683818 w 169501"/>
                  <a:gd name="T69" fmla="*/ 1903723 h 104417"/>
                  <a:gd name="T70" fmla="*/ 166901 w 169501"/>
                  <a:gd name="T71" fmla="*/ 1903723 h 104417"/>
                  <a:gd name="T72" fmla="*/ 0 w 169501"/>
                  <a:gd name="T73" fmla="*/ 1714659 h 104417"/>
                  <a:gd name="T74" fmla="*/ 0 w 169501"/>
                  <a:gd name="T75" fmla="*/ 169499 h 104417"/>
                  <a:gd name="T76" fmla="*/ 166901 w 169501"/>
                  <a:gd name="T77" fmla="*/ 0 h 1044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9501" h="104417">
                    <a:moveTo>
                      <a:pt x="66502" y="23812"/>
                    </a:moveTo>
                    <a:cubicBezTo>
                      <a:pt x="71351" y="23812"/>
                      <a:pt x="75854" y="28073"/>
                      <a:pt x="75854" y="33400"/>
                    </a:cubicBezTo>
                    <a:lnTo>
                      <a:pt x="75854" y="67844"/>
                    </a:lnTo>
                    <a:cubicBezTo>
                      <a:pt x="75854" y="73171"/>
                      <a:pt x="71351" y="77432"/>
                      <a:pt x="66502" y="77432"/>
                    </a:cubicBezTo>
                    <a:cubicBezTo>
                      <a:pt x="61307" y="77432"/>
                      <a:pt x="57150" y="73171"/>
                      <a:pt x="57150" y="67844"/>
                    </a:cubicBezTo>
                    <a:lnTo>
                      <a:pt x="57150" y="33400"/>
                    </a:lnTo>
                    <a:cubicBezTo>
                      <a:pt x="57150" y="28073"/>
                      <a:pt x="61307" y="23812"/>
                      <a:pt x="66502" y="23812"/>
                    </a:cubicBezTo>
                    <a:close/>
                    <a:moveTo>
                      <a:pt x="36937" y="23812"/>
                    </a:moveTo>
                    <a:cubicBezTo>
                      <a:pt x="42465" y="23812"/>
                      <a:pt x="47256" y="28073"/>
                      <a:pt x="47256" y="33400"/>
                    </a:cubicBezTo>
                    <a:lnTo>
                      <a:pt x="47256" y="67844"/>
                    </a:lnTo>
                    <a:cubicBezTo>
                      <a:pt x="47256" y="73171"/>
                      <a:pt x="42465" y="77432"/>
                      <a:pt x="36937" y="77432"/>
                    </a:cubicBezTo>
                    <a:cubicBezTo>
                      <a:pt x="31409" y="77432"/>
                      <a:pt x="26987" y="73171"/>
                      <a:pt x="26987" y="67844"/>
                    </a:cubicBezTo>
                    <a:lnTo>
                      <a:pt x="26987" y="33400"/>
                    </a:lnTo>
                    <a:cubicBezTo>
                      <a:pt x="26987" y="28073"/>
                      <a:pt x="31409" y="23812"/>
                      <a:pt x="36937" y="23812"/>
                    </a:cubicBezTo>
                    <a:close/>
                    <a:moveTo>
                      <a:pt x="19877" y="19310"/>
                    </a:moveTo>
                    <a:lnTo>
                      <a:pt x="19877" y="85107"/>
                    </a:lnTo>
                    <a:lnTo>
                      <a:pt x="137335" y="85107"/>
                    </a:lnTo>
                    <a:lnTo>
                      <a:pt x="137335" y="70804"/>
                    </a:lnTo>
                    <a:cubicBezTo>
                      <a:pt x="137335" y="65797"/>
                      <a:pt x="140227" y="60791"/>
                      <a:pt x="145286" y="60791"/>
                    </a:cubicBezTo>
                    <a:lnTo>
                      <a:pt x="149623" y="60791"/>
                    </a:lnTo>
                    <a:lnTo>
                      <a:pt x="149623" y="41123"/>
                    </a:lnTo>
                    <a:lnTo>
                      <a:pt x="145286" y="41123"/>
                    </a:lnTo>
                    <a:cubicBezTo>
                      <a:pt x="140227" y="41123"/>
                      <a:pt x="137335" y="37547"/>
                      <a:pt x="137335" y="32184"/>
                    </a:cubicBezTo>
                    <a:lnTo>
                      <a:pt x="137335" y="19310"/>
                    </a:lnTo>
                    <a:lnTo>
                      <a:pt x="19877" y="19310"/>
                    </a:lnTo>
                    <a:close/>
                    <a:moveTo>
                      <a:pt x="9035" y="0"/>
                    </a:moveTo>
                    <a:lnTo>
                      <a:pt x="145286" y="0"/>
                    </a:lnTo>
                    <a:cubicBezTo>
                      <a:pt x="150708" y="0"/>
                      <a:pt x="157213" y="3933"/>
                      <a:pt x="157213" y="9297"/>
                    </a:cubicBezTo>
                    <a:lnTo>
                      <a:pt x="157213" y="21813"/>
                    </a:lnTo>
                    <a:lnTo>
                      <a:pt x="156852" y="21813"/>
                    </a:lnTo>
                    <a:cubicBezTo>
                      <a:pt x="162634" y="21813"/>
                      <a:pt x="169501" y="27177"/>
                      <a:pt x="169501" y="32184"/>
                    </a:cubicBezTo>
                    <a:lnTo>
                      <a:pt x="169501" y="70804"/>
                    </a:lnTo>
                    <a:cubicBezTo>
                      <a:pt x="169501" y="76168"/>
                      <a:pt x="162634" y="80101"/>
                      <a:pt x="156852" y="80101"/>
                    </a:cubicBezTo>
                    <a:lnTo>
                      <a:pt x="157213" y="80101"/>
                    </a:lnTo>
                    <a:lnTo>
                      <a:pt x="157213" y="94047"/>
                    </a:lnTo>
                    <a:cubicBezTo>
                      <a:pt x="157213" y="99411"/>
                      <a:pt x="150708" y="104417"/>
                      <a:pt x="145286" y="104417"/>
                    </a:cubicBezTo>
                    <a:lnTo>
                      <a:pt x="9035" y="104417"/>
                    </a:lnTo>
                    <a:cubicBezTo>
                      <a:pt x="3252" y="104417"/>
                      <a:pt x="0" y="99411"/>
                      <a:pt x="0" y="94047"/>
                    </a:cubicBezTo>
                    <a:lnTo>
                      <a:pt x="0" y="9297"/>
                    </a:lnTo>
                    <a:cubicBezTo>
                      <a:pt x="0" y="3933"/>
                      <a:pt x="3252" y="0"/>
                      <a:pt x="90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en-US" dirty="0">
                  <a:latin typeface="Lato Light" panose="020F0502020204030203" pitchFamily="34" charset="0"/>
                </a:endParaRPr>
              </a:p>
            </p:txBody>
          </p:sp>
        </p:grpSp>
        <p:pic>
          <p:nvPicPr>
            <p:cNvPr id="267" name="Picture 266" descr="A close up of a sign&#10;&#10;Description automatically generated">
              <a:extLst>
                <a:ext uri="{FF2B5EF4-FFF2-40B4-BE49-F238E27FC236}">
                  <a16:creationId xmlns:a16="http://schemas.microsoft.com/office/drawing/2014/main" id="{D1D0DA34-7458-0645-991C-DBDBF06F5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BF0259B8-7628-1B44-83AC-05EA225C8E42}"/>
                </a:ext>
              </a:extLst>
            </p:cNvPr>
            <p:cNvGrpSpPr/>
            <p:nvPr/>
          </p:nvGrpSpPr>
          <p:grpSpPr>
            <a:xfrm>
              <a:off x="14281880" y="3009798"/>
              <a:ext cx="7557913" cy="10040258"/>
              <a:chOff x="9999797" y="2273038"/>
              <a:chExt cx="7557913" cy="10040258"/>
            </a:xfrm>
          </p:grpSpPr>
          <p:sp>
            <p:nvSpPr>
              <p:cNvPr id="266" name="Freeform 1">
                <a:extLst>
                  <a:ext uri="{FF2B5EF4-FFF2-40B4-BE49-F238E27FC236}">
                    <a16:creationId xmlns:a16="http://schemas.microsoft.com/office/drawing/2014/main" id="{DCFD6ACA-3B81-604C-B3A2-65E6B145D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5883" y="8099412"/>
                <a:ext cx="7459983" cy="3246102"/>
              </a:xfrm>
              <a:custGeom>
                <a:avLst/>
                <a:gdLst>
                  <a:gd name="T0" fmla="*/ 11202 w 11423"/>
                  <a:gd name="T1" fmla="*/ 309 h 4971"/>
                  <a:gd name="T2" fmla="*/ 4327 w 11423"/>
                  <a:gd name="T3" fmla="*/ 4304 h 4971"/>
                  <a:gd name="T4" fmla="*/ 4327 w 11423"/>
                  <a:gd name="T5" fmla="*/ 4304 h 4971"/>
                  <a:gd name="T6" fmla="*/ 3255 w 11423"/>
                  <a:gd name="T7" fmla="*/ 4305 h 4971"/>
                  <a:gd name="T8" fmla="*/ 1741 w 11423"/>
                  <a:gd name="T9" fmla="*/ 3430 h 4971"/>
                  <a:gd name="T10" fmla="*/ 226 w 11423"/>
                  <a:gd name="T11" fmla="*/ 2556 h 4971"/>
                  <a:gd name="T12" fmla="*/ 226 w 11423"/>
                  <a:gd name="T13" fmla="*/ 2556 h 4971"/>
                  <a:gd name="T14" fmla="*/ 2 w 11423"/>
                  <a:gd name="T15" fmla="*/ 2242 h 4971"/>
                  <a:gd name="T16" fmla="*/ 1 w 11423"/>
                  <a:gd name="T17" fmla="*/ 2736 h 4971"/>
                  <a:gd name="T18" fmla="*/ 1 w 11423"/>
                  <a:gd name="T19" fmla="*/ 2736 h 4971"/>
                  <a:gd name="T20" fmla="*/ 225 w 11423"/>
                  <a:gd name="T21" fmla="*/ 3050 h 4971"/>
                  <a:gd name="T22" fmla="*/ 1739 w 11423"/>
                  <a:gd name="T23" fmla="*/ 3924 h 4971"/>
                  <a:gd name="T24" fmla="*/ 3253 w 11423"/>
                  <a:gd name="T25" fmla="*/ 4799 h 4971"/>
                  <a:gd name="T26" fmla="*/ 3253 w 11423"/>
                  <a:gd name="T27" fmla="*/ 4799 h 4971"/>
                  <a:gd name="T28" fmla="*/ 4326 w 11423"/>
                  <a:gd name="T29" fmla="*/ 4799 h 4971"/>
                  <a:gd name="T30" fmla="*/ 11201 w 11423"/>
                  <a:gd name="T31" fmla="*/ 803 h 4971"/>
                  <a:gd name="T32" fmla="*/ 11201 w 11423"/>
                  <a:gd name="T33" fmla="*/ 803 h 4971"/>
                  <a:gd name="T34" fmla="*/ 11421 w 11423"/>
                  <a:gd name="T35" fmla="*/ 495 h 4971"/>
                  <a:gd name="T36" fmla="*/ 11422 w 11423"/>
                  <a:gd name="T37" fmla="*/ 0 h 4971"/>
                  <a:gd name="T38" fmla="*/ 11422 w 11423"/>
                  <a:gd name="T39" fmla="*/ 0 h 4971"/>
                  <a:gd name="T40" fmla="*/ 11202 w 11423"/>
                  <a:gd name="T41" fmla="*/ 309 h 4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23" h="4971">
                    <a:moveTo>
                      <a:pt x="11202" y="309"/>
                    </a:moveTo>
                    <a:lnTo>
                      <a:pt x="4327" y="4304"/>
                    </a:lnTo>
                    <a:lnTo>
                      <a:pt x="4327" y="4304"/>
                    </a:lnTo>
                    <a:cubicBezTo>
                      <a:pt x="4032" y="4476"/>
                      <a:pt x="3551" y="4476"/>
                      <a:pt x="3255" y="4305"/>
                    </a:cubicBezTo>
                    <a:lnTo>
                      <a:pt x="1741" y="3430"/>
                    </a:lnTo>
                    <a:lnTo>
                      <a:pt x="226" y="2556"/>
                    </a:lnTo>
                    <a:lnTo>
                      <a:pt x="226" y="2556"/>
                    </a:lnTo>
                    <a:cubicBezTo>
                      <a:pt x="76" y="2469"/>
                      <a:pt x="2" y="2356"/>
                      <a:pt x="2" y="2242"/>
                    </a:cubicBezTo>
                    <a:lnTo>
                      <a:pt x="1" y="2736"/>
                    </a:lnTo>
                    <a:lnTo>
                      <a:pt x="1" y="2736"/>
                    </a:lnTo>
                    <a:cubicBezTo>
                      <a:pt x="0" y="2850"/>
                      <a:pt x="75" y="2963"/>
                      <a:pt x="225" y="3050"/>
                    </a:cubicBezTo>
                    <a:lnTo>
                      <a:pt x="1739" y="3924"/>
                    </a:lnTo>
                    <a:lnTo>
                      <a:pt x="3253" y="4799"/>
                    </a:lnTo>
                    <a:lnTo>
                      <a:pt x="3253" y="4799"/>
                    </a:lnTo>
                    <a:cubicBezTo>
                      <a:pt x="3550" y="4970"/>
                      <a:pt x="4030" y="4970"/>
                      <a:pt x="4326" y="4799"/>
                    </a:cubicBezTo>
                    <a:lnTo>
                      <a:pt x="11201" y="803"/>
                    </a:lnTo>
                    <a:lnTo>
                      <a:pt x="11201" y="803"/>
                    </a:lnTo>
                    <a:cubicBezTo>
                      <a:pt x="11347" y="718"/>
                      <a:pt x="11421" y="606"/>
                      <a:pt x="11421" y="495"/>
                    </a:cubicBezTo>
                    <a:lnTo>
                      <a:pt x="11422" y="0"/>
                    </a:lnTo>
                    <a:lnTo>
                      <a:pt x="11422" y="0"/>
                    </a:lnTo>
                    <a:cubicBezTo>
                      <a:pt x="11422" y="112"/>
                      <a:pt x="11349" y="224"/>
                      <a:pt x="11202" y="3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8" name="Freeform 2">
                <a:extLst>
                  <a:ext uri="{FF2B5EF4-FFF2-40B4-BE49-F238E27FC236}">
                    <a16:creationId xmlns:a16="http://schemas.microsoft.com/office/drawing/2014/main" id="{167D379C-3CEF-0C4B-A4FF-8AAC4F5A3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9797" y="6639100"/>
                <a:ext cx="7557913" cy="4380939"/>
              </a:xfrm>
              <a:custGeom>
                <a:avLst/>
                <a:gdLst>
                  <a:gd name="T0" fmla="*/ 11272 w 11572"/>
                  <a:gd name="T1" fmla="*/ 1920 h 6709"/>
                  <a:gd name="T2" fmla="*/ 11272 w 11572"/>
                  <a:gd name="T3" fmla="*/ 1920 h 6709"/>
                  <a:gd name="T4" fmla="*/ 11275 w 11572"/>
                  <a:gd name="T5" fmla="*/ 2541 h 6709"/>
                  <a:gd name="T6" fmla="*/ 4400 w 11572"/>
                  <a:gd name="T7" fmla="*/ 6536 h 6709"/>
                  <a:gd name="T8" fmla="*/ 4400 w 11572"/>
                  <a:gd name="T9" fmla="*/ 6536 h 6709"/>
                  <a:gd name="T10" fmla="*/ 3328 w 11572"/>
                  <a:gd name="T11" fmla="*/ 6537 h 6709"/>
                  <a:gd name="T12" fmla="*/ 1814 w 11572"/>
                  <a:gd name="T13" fmla="*/ 5662 h 6709"/>
                  <a:gd name="T14" fmla="*/ 299 w 11572"/>
                  <a:gd name="T15" fmla="*/ 4788 h 6709"/>
                  <a:gd name="T16" fmla="*/ 299 w 11572"/>
                  <a:gd name="T17" fmla="*/ 4788 h 6709"/>
                  <a:gd name="T18" fmla="*/ 296 w 11572"/>
                  <a:gd name="T19" fmla="*/ 4166 h 6709"/>
                  <a:gd name="T20" fmla="*/ 7170 w 11572"/>
                  <a:gd name="T21" fmla="*/ 171 h 6709"/>
                  <a:gd name="T22" fmla="*/ 7170 w 11572"/>
                  <a:gd name="T23" fmla="*/ 171 h 6709"/>
                  <a:gd name="T24" fmla="*/ 8242 w 11572"/>
                  <a:gd name="T25" fmla="*/ 171 h 6709"/>
                  <a:gd name="T26" fmla="*/ 9757 w 11572"/>
                  <a:gd name="T27" fmla="*/ 1045 h 6709"/>
                  <a:gd name="T28" fmla="*/ 11272 w 11572"/>
                  <a:gd name="T29" fmla="*/ 1920 h 6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72" h="6709">
                    <a:moveTo>
                      <a:pt x="11272" y="1920"/>
                    </a:moveTo>
                    <a:lnTo>
                      <a:pt x="11272" y="1920"/>
                    </a:lnTo>
                    <a:cubicBezTo>
                      <a:pt x="11569" y="2091"/>
                      <a:pt x="11571" y="2369"/>
                      <a:pt x="11275" y="2541"/>
                    </a:cubicBezTo>
                    <a:lnTo>
                      <a:pt x="4400" y="6536"/>
                    </a:lnTo>
                    <a:lnTo>
                      <a:pt x="4400" y="6536"/>
                    </a:lnTo>
                    <a:cubicBezTo>
                      <a:pt x="4105" y="6708"/>
                      <a:pt x="3624" y="6708"/>
                      <a:pt x="3328" y="6537"/>
                    </a:cubicBezTo>
                    <a:lnTo>
                      <a:pt x="1814" y="5662"/>
                    </a:lnTo>
                    <a:lnTo>
                      <a:pt x="299" y="4788"/>
                    </a:lnTo>
                    <a:lnTo>
                      <a:pt x="299" y="4788"/>
                    </a:lnTo>
                    <a:cubicBezTo>
                      <a:pt x="2" y="4615"/>
                      <a:pt x="0" y="4338"/>
                      <a:pt x="296" y="4166"/>
                    </a:cubicBezTo>
                    <a:lnTo>
                      <a:pt x="7170" y="171"/>
                    </a:lnTo>
                    <a:lnTo>
                      <a:pt x="7170" y="171"/>
                    </a:lnTo>
                    <a:cubicBezTo>
                      <a:pt x="7465" y="0"/>
                      <a:pt x="7945" y="0"/>
                      <a:pt x="8242" y="171"/>
                    </a:cubicBezTo>
                    <a:lnTo>
                      <a:pt x="9757" y="1045"/>
                    </a:lnTo>
                    <a:lnTo>
                      <a:pt x="11272" y="192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9" name="Freeform 3">
                <a:extLst>
                  <a:ext uri="{FF2B5EF4-FFF2-40B4-BE49-F238E27FC236}">
                    <a16:creationId xmlns:a16="http://schemas.microsoft.com/office/drawing/2014/main" id="{7857491B-21B4-2144-95AC-A829ED383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1967" y="6690944"/>
                <a:ext cx="7367814" cy="4274369"/>
              </a:xfrm>
              <a:custGeom>
                <a:avLst/>
                <a:gdLst>
                  <a:gd name="T0" fmla="*/ 11101 w 11281"/>
                  <a:gd name="T1" fmla="*/ 1935 h 6543"/>
                  <a:gd name="T2" fmla="*/ 11101 w 11281"/>
                  <a:gd name="T3" fmla="*/ 1935 h 6543"/>
                  <a:gd name="T4" fmla="*/ 11036 w 11281"/>
                  <a:gd name="T5" fmla="*/ 1890 h 6543"/>
                  <a:gd name="T6" fmla="*/ 9522 w 11281"/>
                  <a:gd name="T7" fmla="*/ 1015 h 6543"/>
                  <a:gd name="T8" fmla="*/ 8007 w 11281"/>
                  <a:gd name="T9" fmla="*/ 142 h 6543"/>
                  <a:gd name="T10" fmla="*/ 8007 w 11281"/>
                  <a:gd name="T11" fmla="*/ 142 h 6543"/>
                  <a:gd name="T12" fmla="*/ 7118 w 11281"/>
                  <a:gd name="T13" fmla="*/ 142 h 6543"/>
                  <a:gd name="T14" fmla="*/ 4031 w 11281"/>
                  <a:gd name="T15" fmla="*/ 1935 h 6543"/>
                  <a:gd name="T16" fmla="*/ 1119 w 11281"/>
                  <a:gd name="T17" fmla="*/ 3628 h 6543"/>
                  <a:gd name="T18" fmla="*/ 244 w 11281"/>
                  <a:gd name="T19" fmla="*/ 4137 h 6543"/>
                  <a:gd name="T20" fmla="*/ 244 w 11281"/>
                  <a:gd name="T21" fmla="*/ 4137 h 6543"/>
                  <a:gd name="T22" fmla="*/ 247 w 11281"/>
                  <a:gd name="T23" fmla="*/ 4652 h 6543"/>
                  <a:gd name="T24" fmla="*/ 1762 w 11281"/>
                  <a:gd name="T25" fmla="*/ 5526 h 6543"/>
                  <a:gd name="T26" fmla="*/ 3276 w 11281"/>
                  <a:gd name="T27" fmla="*/ 6401 h 6543"/>
                  <a:gd name="T28" fmla="*/ 3276 w 11281"/>
                  <a:gd name="T29" fmla="*/ 6401 h 6543"/>
                  <a:gd name="T30" fmla="*/ 4164 w 11281"/>
                  <a:gd name="T31" fmla="*/ 6400 h 6543"/>
                  <a:gd name="T32" fmla="*/ 8934 w 11281"/>
                  <a:gd name="T33" fmla="*/ 3628 h 6543"/>
                  <a:gd name="T34" fmla="*/ 11039 w 11281"/>
                  <a:gd name="T35" fmla="*/ 2405 h 6543"/>
                  <a:gd name="T36" fmla="*/ 11039 w 11281"/>
                  <a:gd name="T37" fmla="*/ 2405 h 6543"/>
                  <a:gd name="T38" fmla="*/ 11101 w 11281"/>
                  <a:gd name="T39" fmla="*/ 1935 h 6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81" h="6543">
                    <a:moveTo>
                      <a:pt x="11101" y="1935"/>
                    </a:moveTo>
                    <a:lnTo>
                      <a:pt x="11101" y="1935"/>
                    </a:lnTo>
                    <a:cubicBezTo>
                      <a:pt x="11082" y="1919"/>
                      <a:pt x="11061" y="1904"/>
                      <a:pt x="11036" y="1890"/>
                    </a:cubicBezTo>
                    <a:lnTo>
                      <a:pt x="9522" y="1015"/>
                    </a:lnTo>
                    <a:lnTo>
                      <a:pt x="8007" y="142"/>
                    </a:lnTo>
                    <a:lnTo>
                      <a:pt x="8007" y="142"/>
                    </a:lnTo>
                    <a:cubicBezTo>
                      <a:pt x="7761" y="0"/>
                      <a:pt x="7362" y="0"/>
                      <a:pt x="7118" y="142"/>
                    </a:cubicBezTo>
                    <a:lnTo>
                      <a:pt x="4031" y="1935"/>
                    </a:lnTo>
                    <a:lnTo>
                      <a:pt x="1119" y="3628"/>
                    </a:lnTo>
                    <a:lnTo>
                      <a:pt x="244" y="4137"/>
                    </a:lnTo>
                    <a:lnTo>
                      <a:pt x="244" y="4137"/>
                    </a:lnTo>
                    <a:cubicBezTo>
                      <a:pt x="0" y="4279"/>
                      <a:pt x="1" y="4510"/>
                      <a:pt x="247" y="4652"/>
                    </a:cubicBezTo>
                    <a:lnTo>
                      <a:pt x="1762" y="5526"/>
                    </a:lnTo>
                    <a:lnTo>
                      <a:pt x="3276" y="6401"/>
                    </a:lnTo>
                    <a:lnTo>
                      <a:pt x="3276" y="6401"/>
                    </a:lnTo>
                    <a:cubicBezTo>
                      <a:pt x="3521" y="6542"/>
                      <a:pt x="3920" y="6542"/>
                      <a:pt x="4164" y="6400"/>
                    </a:cubicBezTo>
                    <a:lnTo>
                      <a:pt x="8934" y="3628"/>
                    </a:lnTo>
                    <a:lnTo>
                      <a:pt x="11039" y="2405"/>
                    </a:lnTo>
                    <a:lnTo>
                      <a:pt x="11039" y="2405"/>
                    </a:lnTo>
                    <a:cubicBezTo>
                      <a:pt x="11260" y="2277"/>
                      <a:pt x="11280" y="2077"/>
                      <a:pt x="11101" y="1935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3" name="Freeform 4">
                <a:extLst>
                  <a:ext uri="{FF2B5EF4-FFF2-40B4-BE49-F238E27FC236}">
                    <a16:creationId xmlns:a16="http://schemas.microsoft.com/office/drawing/2014/main" id="{5C46AD6D-8F8D-E348-8111-72A60CB42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7615" y="10017694"/>
                <a:ext cx="414764" cy="239066"/>
              </a:xfrm>
              <a:custGeom>
                <a:avLst/>
                <a:gdLst>
                  <a:gd name="T0" fmla="*/ 541 w 636"/>
                  <a:gd name="T1" fmla="*/ 54 h 368"/>
                  <a:gd name="T2" fmla="*/ 626 w 636"/>
                  <a:gd name="T3" fmla="*/ 142 h 368"/>
                  <a:gd name="T4" fmla="*/ 626 w 636"/>
                  <a:gd name="T5" fmla="*/ 143 h 368"/>
                  <a:gd name="T6" fmla="*/ 627 w 636"/>
                  <a:gd name="T7" fmla="*/ 145 h 368"/>
                  <a:gd name="T8" fmla="*/ 635 w 636"/>
                  <a:gd name="T9" fmla="*/ 184 h 368"/>
                  <a:gd name="T10" fmla="*/ 564 w 636"/>
                  <a:gd name="T11" fmla="*/ 300 h 368"/>
                  <a:gd name="T12" fmla="*/ 559 w 636"/>
                  <a:gd name="T13" fmla="*/ 303 h 368"/>
                  <a:gd name="T14" fmla="*/ 554 w 636"/>
                  <a:gd name="T15" fmla="*/ 307 h 368"/>
                  <a:gd name="T16" fmla="*/ 542 w 636"/>
                  <a:gd name="T17" fmla="*/ 314 h 368"/>
                  <a:gd name="T18" fmla="*/ 537 w 636"/>
                  <a:gd name="T19" fmla="*/ 317 h 368"/>
                  <a:gd name="T20" fmla="*/ 533 w 636"/>
                  <a:gd name="T21" fmla="*/ 319 h 368"/>
                  <a:gd name="T22" fmla="*/ 531 w 636"/>
                  <a:gd name="T23" fmla="*/ 320 h 368"/>
                  <a:gd name="T24" fmla="*/ 527 w 636"/>
                  <a:gd name="T25" fmla="*/ 322 h 368"/>
                  <a:gd name="T26" fmla="*/ 520 w 636"/>
                  <a:gd name="T27" fmla="*/ 325 h 368"/>
                  <a:gd name="T28" fmla="*/ 514 w 636"/>
                  <a:gd name="T29" fmla="*/ 328 h 368"/>
                  <a:gd name="T30" fmla="*/ 508 w 636"/>
                  <a:gd name="T31" fmla="*/ 331 h 368"/>
                  <a:gd name="T32" fmla="*/ 502 w 636"/>
                  <a:gd name="T33" fmla="*/ 333 h 368"/>
                  <a:gd name="T34" fmla="*/ 497 w 636"/>
                  <a:gd name="T35" fmla="*/ 336 h 368"/>
                  <a:gd name="T36" fmla="*/ 494 w 636"/>
                  <a:gd name="T37" fmla="*/ 336 h 368"/>
                  <a:gd name="T38" fmla="*/ 491 w 636"/>
                  <a:gd name="T39" fmla="*/ 338 h 368"/>
                  <a:gd name="T40" fmla="*/ 487 w 636"/>
                  <a:gd name="T41" fmla="*/ 339 h 368"/>
                  <a:gd name="T42" fmla="*/ 485 w 636"/>
                  <a:gd name="T43" fmla="*/ 340 h 368"/>
                  <a:gd name="T44" fmla="*/ 480 w 636"/>
                  <a:gd name="T45" fmla="*/ 342 h 368"/>
                  <a:gd name="T46" fmla="*/ 319 w 636"/>
                  <a:gd name="T47" fmla="*/ 367 h 368"/>
                  <a:gd name="T48" fmla="*/ 158 w 636"/>
                  <a:gd name="T49" fmla="*/ 342 h 368"/>
                  <a:gd name="T50" fmla="*/ 149 w 636"/>
                  <a:gd name="T51" fmla="*/ 339 h 368"/>
                  <a:gd name="T52" fmla="*/ 146 w 636"/>
                  <a:gd name="T53" fmla="*/ 338 h 368"/>
                  <a:gd name="T54" fmla="*/ 142 w 636"/>
                  <a:gd name="T55" fmla="*/ 336 h 368"/>
                  <a:gd name="T56" fmla="*/ 140 w 636"/>
                  <a:gd name="T57" fmla="*/ 336 h 368"/>
                  <a:gd name="T58" fmla="*/ 136 w 636"/>
                  <a:gd name="T59" fmla="*/ 334 h 368"/>
                  <a:gd name="T60" fmla="*/ 129 w 636"/>
                  <a:gd name="T61" fmla="*/ 331 h 368"/>
                  <a:gd name="T62" fmla="*/ 123 w 636"/>
                  <a:gd name="T63" fmla="*/ 329 h 368"/>
                  <a:gd name="T64" fmla="*/ 117 w 636"/>
                  <a:gd name="T65" fmla="*/ 326 h 368"/>
                  <a:gd name="T66" fmla="*/ 111 w 636"/>
                  <a:gd name="T67" fmla="*/ 323 h 368"/>
                  <a:gd name="T68" fmla="*/ 105 w 636"/>
                  <a:gd name="T69" fmla="*/ 320 h 368"/>
                  <a:gd name="T70" fmla="*/ 104 w 636"/>
                  <a:gd name="T71" fmla="*/ 319 h 368"/>
                  <a:gd name="T72" fmla="*/ 100 w 636"/>
                  <a:gd name="T73" fmla="*/ 317 h 368"/>
                  <a:gd name="T74" fmla="*/ 96 w 636"/>
                  <a:gd name="T75" fmla="*/ 315 h 368"/>
                  <a:gd name="T76" fmla="*/ 83 w 636"/>
                  <a:gd name="T77" fmla="*/ 307 h 368"/>
                  <a:gd name="T78" fmla="*/ 78 w 636"/>
                  <a:gd name="T79" fmla="*/ 303 h 368"/>
                  <a:gd name="T80" fmla="*/ 73 w 636"/>
                  <a:gd name="T81" fmla="*/ 300 h 368"/>
                  <a:gd name="T82" fmla="*/ 0 w 636"/>
                  <a:gd name="T83" fmla="*/ 184 h 368"/>
                  <a:gd name="T84" fmla="*/ 7 w 636"/>
                  <a:gd name="T85" fmla="*/ 145 h 368"/>
                  <a:gd name="T86" fmla="*/ 8 w 636"/>
                  <a:gd name="T87" fmla="*/ 143 h 368"/>
                  <a:gd name="T88" fmla="*/ 8 w 636"/>
                  <a:gd name="T89" fmla="*/ 142 h 368"/>
                  <a:gd name="T90" fmla="*/ 237 w 636"/>
                  <a:gd name="T91" fmla="*/ 6 h 368"/>
                  <a:gd name="T92" fmla="*/ 243 w 636"/>
                  <a:gd name="T93" fmla="*/ 5 h 368"/>
                  <a:gd name="T94" fmla="*/ 248 w 636"/>
                  <a:gd name="T95" fmla="*/ 4 h 368"/>
                  <a:gd name="T96" fmla="*/ 317 w 636"/>
                  <a:gd name="T97" fmla="*/ 0 h 368"/>
                  <a:gd name="T98" fmla="*/ 384 w 636"/>
                  <a:gd name="T99" fmla="*/ 4 h 368"/>
                  <a:gd name="T100" fmla="*/ 390 w 636"/>
                  <a:gd name="T101" fmla="*/ 5 h 368"/>
                  <a:gd name="T102" fmla="*/ 394 w 636"/>
                  <a:gd name="T103" fmla="*/ 6 h 368"/>
                  <a:gd name="T104" fmla="*/ 541 w 636"/>
                  <a:gd name="T105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6" h="368">
                    <a:moveTo>
                      <a:pt x="541" y="54"/>
                    </a:moveTo>
                    <a:lnTo>
                      <a:pt x="541" y="54"/>
                    </a:lnTo>
                    <a:cubicBezTo>
                      <a:pt x="582" y="77"/>
                      <a:pt x="612" y="108"/>
                      <a:pt x="626" y="142"/>
                    </a:cubicBezTo>
                    <a:lnTo>
                      <a:pt x="626" y="142"/>
                    </a:lnTo>
                    <a:cubicBezTo>
                      <a:pt x="626" y="142"/>
                      <a:pt x="626" y="142"/>
                      <a:pt x="626" y="143"/>
                    </a:cubicBezTo>
                    <a:lnTo>
                      <a:pt x="626" y="143"/>
                    </a:lnTo>
                    <a:cubicBezTo>
                      <a:pt x="626" y="144"/>
                      <a:pt x="627" y="144"/>
                      <a:pt x="627" y="145"/>
                    </a:cubicBezTo>
                    <a:lnTo>
                      <a:pt x="627" y="145"/>
                    </a:lnTo>
                    <a:cubicBezTo>
                      <a:pt x="632" y="157"/>
                      <a:pt x="635" y="171"/>
                      <a:pt x="635" y="184"/>
                    </a:cubicBezTo>
                    <a:lnTo>
                      <a:pt x="635" y="184"/>
                    </a:lnTo>
                    <a:cubicBezTo>
                      <a:pt x="635" y="228"/>
                      <a:pt x="608" y="268"/>
                      <a:pt x="564" y="300"/>
                    </a:cubicBezTo>
                    <a:lnTo>
                      <a:pt x="564" y="300"/>
                    </a:lnTo>
                    <a:cubicBezTo>
                      <a:pt x="562" y="301"/>
                      <a:pt x="561" y="302"/>
                      <a:pt x="559" y="303"/>
                    </a:cubicBezTo>
                    <a:lnTo>
                      <a:pt x="559" y="303"/>
                    </a:lnTo>
                    <a:cubicBezTo>
                      <a:pt x="557" y="305"/>
                      <a:pt x="555" y="306"/>
                      <a:pt x="554" y="307"/>
                    </a:cubicBezTo>
                    <a:lnTo>
                      <a:pt x="554" y="307"/>
                    </a:lnTo>
                    <a:cubicBezTo>
                      <a:pt x="550" y="309"/>
                      <a:pt x="546" y="312"/>
                      <a:pt x="542" y="314"/>
                    </a:cubicBezTo>
                    <a:lnTo>
                      <a:pt x="542" y="314"/>
                    </a:lnTo>
                    <a:cubicBezTo>
                      <a:pt x="540" y="315"/>
                      <a:pt x="538" y="316"/>
                      <a:pt x="537" y="317"/>
                    </a:cubicBezTo>
                    <a:lnTo>
                      <a:pt x="537" y="317"/>
                    </a:lnTo>
                    <a:cubicBezTo>
                      <a:pt x="535" y="318"/>
                      <a:pt x="534" y="318"/>
                      <a:pt x="533" y="319"/>
                    </a:cubicBezTo>
                    <a:lnTo>
                      <a:pt x="533" y="319"/>
                    </a:lnTo>
                    <a:cubicBezTo>
                      <a:pt x="532" y="319"/>
                      <a:pt x="532" y="319"/>
                      <a:pt x="531" y="320"/>
                    </a:cubicBezTo>
                    <a:lnTo>
                      <a:pt x="531" y="320"/>
                    </a:lnTo>
                    <a:cubicBezTo>
                      <a:pt x="530" y="321"/>
                      <a:pt x="528" y="322"/>
                      <a:pt x="527" y="322"/>
                    </a:cubicBezTo>
                    <a:lnTo>
                      <a:pt x="527" y="322"/>
                    </a:lnTo>
                    <a:cubicBezTo>
                      <a:pt x="524" y="323"/>
                      <a:pt x="522" y="325"/>
                      <a:pt x="520" y="325"/>
                    </a:cubicBezTo>
                    <a:lnTo>
                      <a:pt x="520" y="325"/>
                    </a:lnTo>
                    <a:cubicBezTo>
                      <a:pt x="518" y="326"/>
                      <a:pt x="516" y="327"/>
                      <a:pt x="514" y="328"/>
                    </a:cubicBezTo>
                    <a:lnTo>
                      <a:pt x="514" y="328"/>
                    </a:lnTo>
                    <a:cubicBezTo>
                      <a:pt x="512" y="329"/>
                      <a:pt x="510" y="330"/>
                      <a:pt x="508" y="331"/>
                    </a:cubicBezTo>
                    <a:lnTo>
                      <a:pt x="508" y="331"/>
                    </a:lnTo>
                    <a:cubicBezTo>
                      <a:pt x="506" y="332"/>
                      <a:pt x="504" y="333"/>
                      <a:pt x="502" y="333"/>
                    </a:cubicBezTo>
                    <a:lnTo>
                      <a:pt x="502" y="333"/>
                    </a:lnTo>
                    <a:cubicBezTo>
                      <a:pt x="500" y="335"/>
                      <a:pt x="498" y="335"/>
                      <a:pt x="497" y="336"/>
                    </a:cubicBezTo>
                    <a:lnTo>
                      <a:pt x="497" y="336"/>
                    </a:lnTo>
                    <a:cubicBezTo>
                      <a:pt x="496" y="336"/>
                      <a:pt x="495" y="336"/>
                      <a:pt x="494" y="336"/>
                    </a:cubicBezTo>
                    <a:lnTo>
                      <a:pt x="494" y="336"/>
                    </a:lnTo>
                    <a:cubicBezTo>
                      <a:pt x="493" y="337"/>
                      <a:pt x="492" y="337"/>
                      <a:pt x="491" y="338"/>
                    </a:cubicBezTo>
                    <a:lnTo>
                      <a:pt x="491" y="338"/>
                    </a:lnTo>
                    <a:cubicBezTo>
                      <a:pt x="490" y="339"/>
                      <a:pt x="488" y="339"/>
                      <a:pt x="487" y="339"/>
                    </a:cubicBezTo>
                    <a:lnTo>
                      <a:pt x="487" y="339"/>
                    </a:lnTo>
                    <a:cubicBezTo>
                      <a:pt x="486" y="339"/>
                      <a:pt x="486" y="340"/>
                      <a:pt x="485" y="340"/>
                    </a:cubicBezTo>
                    <a:lnTo>
                      <a:pt x="485" y="340"/>
                    </a:lnTo>
                    <a:cubicBezTo>
                      <a:pt x="483" y="341"/>
                      <a:pt x="481" y="342"/>
                      <a:pt x="480" y="342"/>
                    </a:cubicBezTo>
                    <a:lnTo>
                      <a:pt x="480" y="342"/>
                    </a:lnTo>
                    <a:cubicBezTo>
                      <a:pt x="431" y="359"/>
                      <a:pt x="377" y="367"/>
                      <a:pt x="319" y="367"/>
                    </a:cubicBezTo>
                    <a:lnTo>
                      <a:pt x="319" y="367"/>
                    </a:lnTo>
                    <a:cubicBezTo>
                      <a:pt x="260" y="367"/>
                      <a:pt x="205" y="359"/>
                      <a:pt x="158" y="342"/>
                    </a:cubicBezTo>
                    <a:lnTo>
                      <a:pt x="158" y="342"/>
                    </a:lnTo>
                    <a:cubicBezTo>
                      <a:pt x="155" y="342"/>
                      <a:pt x="154" y="341"/>
                      <a:pt x="152" y="340"/>
                    </a:cubicBezTo>
                    <a:lnTo>
                      <a:pt x="149" y="339"/>
                    </a:lnTo>
                    <a:lnTo>
                      <a:pt x="149" y="339"/>
                    </a:lnTo>
                    <a:cubicBezTo>
                      <a:pt x="148" y="339"/>
                      <a:pt x="147" y="339"/>
                      <a:pt x="146" y="338"/>
                    </a:cubicBezTo>
                    <a:lnTo>
                      <a:pt x="146" y="338"/>
                    </a:lnTo>
                    <a:cubicBezTo>
                      <a:pt x="145" y="337"/>
                      <a:pt x="144" y="337"/>
                      <a:pt x="142" y="336"/>
                    </a:cubicBezTo>
                    <a:lnTo>
                      <a:pt x="142" y="336"/>
                    </a:lnTo>
                    <a:cubicBezTo>
                      <a:pt x="142" y="336"/>
                      <a:pt x="141" y="336"/>
                      <a:pt x="140" y="336"/>
                    </a:cubicBezTo>
                    <a:lnTo>
                      <a:pt x="140" y="336"/>
                    </a:lnTo>
                    <a:cubicBezTo>
                      <a:pt x="139" y="335"/>
                      <a:pt x="137" y="335"/>
                      <a:pt x="136" y="334"/>
                    </a:cubicBezTo>
                    <a:lnTo>
                      <a:pt x="136" y="334"/>
                    </a:lnTo>
                    <a:cubicBezTo>
                      <a:pt x="132" y="333"/>
                      <a:pt x="131" y="332"/>
                      <a:pt x="129" y="331"/>
                    </a:cubicBezTo>
                    <a:lnTo>
                      <a:pt x="129" y="331"/>
                    </a:lnTo>
                    <a:cubicBezTo>
                      <a:pt x="126" y="330"/>
                      <a:pt x="125" y="329"/>
                      <a:pt x="123" y="329"/>
                    </a:cubicBezTo>
                    <a:lnTo>
                      <a:pt x="123" y="329"/>
                    </a:lnTo>
                    <a:cubicBezTo>
                      <a:pt x="121" y="327"/>
                      <a:pt x="119" y="326"/>
                      <a:pt x="117" y="326"/>
                    </a:cubicBezTo>
                    <a:lnTo>
                      <a:pt x="117" y="326"/>
                    </a:lnTo>
                    <a:cubicBezTo>
                      <a:pt x="115" y="325"/>
                      <a:pt x="113" y="323"/>
                      <a:pt x="111" y="323"/>
                    </a:cubicBezTo>
                    <a:lnTo>
                      <a:pt x="111" y="323"/>
                    </a:lnTo>
                    <a:cubicBezTo>
                      <a:pt x="108" y="322"/>
                      <a:pt x="107" y="321"/>
                      <a:pt x="105" y="320"/>
                    </a:cubicBezTo>
                    <a:lnTo>
                      <a:pt x="105" y="320"/>
                    </a:lnTo>
                    <a:cubicBezTo>
                      <a:pt x="105" y="319"/>
                      <a:pt x="104" y="319"/>
                      <a:pt x="104" y="319"/>
                    </a:cubicBezTo>
                    <a:lnTo>
                      <a:pt x="104" y="319"/>
                    </a:lnTo>
                    <a:cubicBezTo>
                      <a:pt x="102" y="318"/>
                      <a:pt x="101" y="318"/>
                      <a:pt x="100" y="317"/>
                    </a:cubicBezTo>
                    <a:lnTo>
                      <a:pt x="100" y="317"/>
                    </a:lnTo>
                    <a:cubicBezTo>
                      <a:pt x="98" y="316"/>
                      <a:pt x="97" y="315"/>
                      <a:pt x="96" y="315"/>
                    </a:cubicBezTo>
                    <a:lnTo>
                      <a:pt x="96" y="315"/>
                    </a:lnTo>
                    <a:cubicBezTo>
                      <a:pt x="91" y="312"/>
                      <a:pt x="86" y="309"/>
                      <a:pt x="83" y="307"/>
                    </a:cubicBezTo>
                    <a:lnTo>
                      <a:pt x="83" y="307"/>
                    </a:lnTo>
                    <a:cubicBezTo>
                      <a:pt x="81" y="306"/>
                      <a:pt x="79" y="305"/>
                      <a:pt x="78" y="303"/>
                    </a:cubicBezTo>
                    <a:lnTo>
                      <a:pt x="78" y="303"/>
                    </a:lnTo>
                    <a:cubicBezTo>
                      <a:pt x="76" y="302"/>
                      <a:pt x="74" y="301"/>
                      <a:pt x="73" y="300"/>
                    </a:cubicBezTo>
                    <a:lnTo>
                      <a:pt x="73" y="300"/>
                    </a:lnTo>
                    <a:cubicBezTo>
                      <a:pt x="28" y="268"/>
                      <a:pt x="1" y="228"/>
                      <a:pt x="0" y="184"/>
                    </a:cubicBezTo>
                    <a:lnTo>
                      <a:pt x="0" y="184"/>
                    </a:lnTo>
                    <a:cubicBezTo>
                      <a:pt x="0" y="171"/>
                      <a:pt x="3" y="157"/>
                      <a:pt x="7" y="145"/>
                    </a:cubicBezTo>
                    <a:lnTo>
                      <a:pt x="7" y="145"/>
                    </a:lnTo>
                    <a:cubicBezTo>
                      <a:pt x="8" y="144"/>
                      <a:pt x="8" y="144"/>
                      <a:pt x="8" y="143"/>
                    </a:cubicBezTo>
                    <a:lnTo>
                      <a:pt x="8" y="143"/>
                    </a:lnTo>
                    <a:cubicBezTo>
                      <a:pt x="8" y="142"/>
                      <a:pt x="8" y="142"/>
                      <a:pt x="8" y="142"/>
                    </a:cubicBezTo>
                    <a:lnTo>
                      <a:pt x="8" y="142"/>
                    </a:lnTo>
                    <a:cubicBezTo>
                      <a:pt x="35" y="76"/>
                      <a:pt x="124" y="23"/>
                      <a:pt x="237" y="6"/>
                    </a:cubicBezTo>
                    <a:lnTo>
                      <a:pt x="237" y="6"/>
                    </a:lnTo>
                    <a:cubicBezTo>
                      <a:pt x="240" y="5"/>
                      <a:pt x="242" y="5"/>
                      <a:pt x="243" y="5"/>
                    </a:cubicBezTo>
                    <a:lnTo>
                      <a:pt x="243" y="5"/>
                    </a:lnTo>
                    <a:cubicBezTo>
                      <a:pt x="245" y="5"/>
                      <a:pt x="246" y="5"/>
                      <a:pt x="248" y="4"/>
                    </a:cubicBezTo>
                    <a:lnTo>
                      <a:pt x="248" y="4"/>
                    </a:lnTo>
                    <a:cubicBezTo>
                      <a:pt x="271" y="1"/>
                      <a:pt x="294" y="0"/>
                      <a:pt x="317" y="0"/>
                    </a:cubicBezTo>
                    <a:lnTo>
                      <a:pt x="317" y="0"/>
                    </a:lnTo>
                    <a:cubicBezTo>
                      <a:pt x="340" y="0"/>
                      <a:pt x="362" y="1"/>
                      <a:pt x="384" y="4"/>
                    </a:cubicBezTo>
                    <a:lnTo>
                      <a:pt x="384" y="4"/>
                    </a:lnTo>
                    <a:cubicBezTo>
                      <a:pt x="386" y="5"/>
                      <a:pt x="388" y="5"/>
                      <a:pt x="390" y="5"/>
                    </a:cubicBezTo>
                    <a:lnTo>
                      <a:pt x="390" y="5"/>
                    </a:lnTo>
                    <a:cubicBezTo>
                      <a:pt x="391" y="5"/>
                      <a:pt x="393" y="5"/>
                      <a:pt x="394" y="6"/>
                    </a:cubicBezTo>
                    <a:lnTo>
                      <a:pt x="394" y="6"/>
                    </a:lnTo>
                    <a:cubicBezTo>
                      <a:pt x="451" y="14"/>
                      <a:pt x="501" y="31"/>
                      <a:pt x="541" y="54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4" name="Freeform 5">
                <a:extLst>
                  <a:ext uri="{FF2B5EF4-FFF2-40B4-BE49-F238E27FC236}">
                    <a16:creationId xmlns:a16="http://schemas.microsoft.com/office/drawing/2014/main" id="{CB0350CA-1139-5E46-A5BC-9A0E18E7E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6344" y="6878164"/>
                <a:ext cx="6457638" cy="3764556"/>
              </a:xfrm>
              <a:custGeom>
                <a:avLst/>
                <a:gdLst>
                  <a:gd name="T0" fmla="*/ 6332 w 9886"/>
                  <a:gd name="T1" fmla="*/ 0 h 5763"/>
                  <a:gd name="T2" fmla="*/ 0 w 9886"/>
                  <a:gd name="T3" fmla="*/ 3711 h 5763"/>
                  <a:gd name="T4" fmla="*/ 3551 w 9886"/>
                  <a:gd name="T5" fmla="*/ 5762 h 5763"/>
                  <a:gd name="T6" fmla="*/ 9885 w 9886"/>
                  <a:gd name="T7" fmla="*/ 2050 h 5763"/>
                  <a:gd name="T8" fmla="*/ 6332 w 9886"/>
                  <a:gd name="T9" fmla="*/ 0 h 5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6" h="5763">
                    <a:moveTo>
                      <a:pt x="6332" y="0"/>
                    </a:moveTo>
                    <a:lnTo>
                      <a:pt x="0" y="3711"/>
                    </a:lnTo>
                    <a:lnTo>
                      <a:pt x="3551" y="5762"/>
                    </a:lnTo>
                    <a:lnTo>
                      <a:pt x="9885" y="2050"/>
                    </a:lnTo>
                    <a:lnTo>
                      <a:pt x="633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B4F591DB-26E8-6141-B098-133213684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8913" y="2273038"/>
                <a:ext cx="4579027" cy="4348127"/>
              </a:xfrm>
              <a:custGeom>
                <a:avLst/>
                <a:gdLst>
                  <a:gd name="connsiteX0" fmla="*/ 2296490 w 4579027"/>
                  <a:gd name="connsiteY0" fmla="*/ 3162084 h 4348127"/>
                  <a:gd name="connsiteX1" fmla="*/ 2446286 w 4579027"/>
                  <a:gd name="connsiteY1" fmla="*/ 3215035 h 4348127"/>
                  <a:gd name="connsiteX2" fmla="*/ 2727755 w 4579027"/>
                  <a:gd name="connsiteY2" fmla="*/ 3512015 h 4348127"/>
                  <a:gd name="connsiteX3" fmla="*/ 2725796 w 4579027"/>
                  <a:gd name="connsiteY3" fmla="*/ 4158844 h 4348127"/>
                  <a:gd name="connsiteX4" fmla="*/ 2398613 w 4579027"/>
                  <a:gd name="connsiteY4" fmla="*/ 4348127 h 4348127"/>
                  <a:gd name="connsiteX5" fmla="*/ 2400572 w 4579027"/>
                  <a:gd name="connsiteY5" fmla="*/ 3701299 h 4348127"/>
                  <a:gd name="connsiteX6" fmla="*/ 2119755 w 4579027"/>
                  <a:gd name="connsiteY6" fmla="*/ 3404972 h 4348127"/>
                  <a:gd name="connsiteX7" fmla="*/ 1837633 w 4579027"/>
                  <a:gd name="connsiteY7" fmla="*/ 3376905 h 4348127"/>
                  <a:gd name="connsiteX8" fmla="*/ 2164817 w 4579027"/>
                  <a:gd name="connsiteY8" fmla="*/ 3186969 h 4348127"/>
                  <a:gd name="connsiteX9" fmla="*/ 2296490 w 4579027"/>
                  <a:gd name="connsiteY9" fmla="*/ 3162084 h 4348127"/>
                  <a:gd name="connsiteX10" fmla="*/ 1786083 w 4579027"/>
                  <a:gd name="connsiteY10" fmla="*/ 2035849 h 4348127"/>
                  <a:gd name="connsiteX11" fmla="*/ 2448619 w 4579027"/>
                  <a:gd name="connsiteY11" fmla="*/ 2231696 h 4348127"/>
                  <a:gd name="connsiteX12" fmla="*/ 3452830 w 4579027"/>
                  <a:gd name="connsiteY12" fmla="*/ 3291645 h 4348127"/>
                  <a:gd name="connsiteX13" fmla="*/ 3125711 w 4579027"/>
                  <a:gd name="connsiteY13" fmla="*/ 3481155 h 4348127"/>
                  <a:gd name="connsiteX14" fmla="*/ 2121500 w 4579027"/>
                  <a:gd name="connsiteY14" fmla="*/ 2421206 h 4348127"/>
                  <a:gd name="connsiteX15" fmla="*/ 1114677 w 4579027"/>
                  <a:gd name="connsiteY15" fmla="*/ 2319263 h 4348127"/>
                  <a:gd name="connsiteX16" fmla="*/ 1441143 w 4579027"/>
                  <a:gd name="connsiteY16" fmla="*/ 2128446 h 4348127"/>
                  <a:gd name="connsiteX17" fmla="*/ 1786083 w 4579027"/>
                  <a:gd name="connsiteY17" fmla="*/ 2035849 h 4348127"/>
                  <a:gd name="connsiteX18" fmla="*/ 1406983 w 4579027"/>
                  <a:gd name="connsiteY18" fmla="*/ 1018294 h 4348127"/>
                  <a:gd name="connsiteX19" fmla="*/ 2451071 w 4579027"/>
                  <a:gd name="connsiteY19" fmla="*/ 1322574 h 4348127"/>
                  <a:gd name="connsiteX20" fmla="*/ 4014489 w 4579027"/>
                  <a:gd name="connsiteY20" fmla="*/ 2971348 h 4348127"/>
                  <a:gd name="connsiteX21" fmla="*/ 3687307 w 4579027"/>
                  <a:gd name="connsiteY21" fmla="*/ 3161441 h 4348127"/>
                  <a:gd name="connsiteX22" fmla="*/ 2123889 w 4579027"/>
                  <a:gd name="connsiteY22" fmla="*/ 1512666 h 4348127"/>
                  <a:gd name="connsiteX23" fmla="*/ 555900 w 4579027"/>
                  <a:gd name="connsiteY23" fmla="*/ 1353276 h 4348127"/>
                  <a:gd name="connsiteX24" fmla="*/ 883081 w 4579027"/>
                  <a:gd name="connsiteY24" fmla="*/ 1163183 h 4348127"/>
                  <a:gd name="connsiteX25" fmla="*/ 1406983 w 4579027"/>
                  <a:gd name="connsiteY25" fmla="*/ 1018294 h 4348127"/>
                  <a:gd name="connsiteX26" fmla="*/ 1055618 w 4579027"/>
                  <a:gd name="connsiteY26" fmla="*/ 598 h 4348127"/>
                  <a:gd name="connsiteX27" fmla="*/ 2455781 w 4579027"/>
                  <a:gd name="connsiteY27" fmla="*/ 413205 h 4348127"/>
                  <a:gd name="connsiteX28" fmla="*/ 4579027 w 4579027"/>
                  <a:gd name="connsiteY28" fmla="*/ 2650998 h 4348127"/>
                  <a:gd name="connsiteX29" fmla="*/ 4251721 w 4579027"/>
                  <a:gd name="connsiteY29" fmla="*/ 2841727 h 4348127"/>
                  <a:gd name="connsiteX30" fmla="*/ 2128474 w 4579027"/>
                  <a:gd name="connsiteY30" fmla="*/ 603933 h 4348127"/>
                  <a:gd name="connsiteX31" fmla="*/ 0 w 4579027"/>
                  <a:gd name="connsiteY31" fmla="*/ 386424 h 4348127"/>
                  <a:gd name="connsiteX32" fmla="*/ 326653 w 4579027"/>
                  <a:gd name="connsiteY32" fmla="*/ 196349 h 4348127"/>
                  <a:gd name="connsiteX33" fmla="*/ 1055618 w 4579027"/>
                  <a:gd name="connsiteY33" fmla="*/ 598 h 43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79027" h="4348127">
                    <a:moveTo>
                      <a:pt x="2296490" y="3162084"/>
                    </a:moveTo>
                    <a:cubicBezTo>
                      <a:pt x="2344409" y="3167388"/>
                      <a:pt x="2395347" y="3185663"/>
                      <a:pt x="2446286" y="3215035"/>
                    </a:cubicBezTo>
                    <a:cubicBezTo>
                      <a:pt x="2548164" y="3274431"/>
                      <a:pt x="2650041" y="3377558"/>
                      <a:pt x="2727755" y="3512015"/>
                    </a:cubicBezTo>
                    <a:cubicBezTo>
                      <a:pt x="2882531" y="3780276"/>
                      <a:pt x="2881878" y="4070076"/>
                      <a:pt x="2725796" y="4158844"/>
                    </a:cubicBezTo>
                    <a:lnTo>
                      <a:pt x="2398613" y="4348127"/>
                    </a:lnTo>
                    <a:cubicBezTo>
                      <a:pt x="2554694" y="4260013"/>
                      <a:pt x="2555347" y="3970212"/>
                      <a:pt x="2400572" y="3701299"/>
                    </a:cubicBezTo>
                    <a:cubicBezTo>
                      <a:pt x="2322857" y="3567495"/>
                      <a:pt x="2221633" y="3463715"/>
                      <a:pt x="2119755" y="3404972"/>
                    </a:cubicBezTo>
                    <a:cubicBezTo>
                      <a:pt x="2017225" y="3346881"/>
                      <a:pt x="1915347" y="3332522"/>
                      <a:pt x="1837633" y="3376905"/>
                    </a:cubicBezTo>
                    <a:lnTo>
                      <a:pt x="2164817" y="3186969"/>
                    </a:lnTo>
                    <a:cubicBezTo>
                      <a:pt x="2203674" y="3164451"/>
                      <a:pt x="2248572" y="3156781"/>
                      <a:pt x="2296490" y="3162084"/>
                    </a:cubicBezTo>
                    <a:close/>
                    <a:moveTo>
                      <a:pt x="1786083" y="2035849"/>
                    </a:moveTo>
                    <a:cubicBezTo>
                      <a:pt x="1992944" y="2030699"/>
                      <a:pt x="2220909" y="2100183"/>
                      <a:pt x="2448619" y="2231696"/>
                    </a:cubicBezTo>
                    <a:cubicBezTo>
                      <a:pt x="2812956" y="2442117"/>
                      <a:pt x="3176639" y="2811988"/>
                      <a:pt x="3452830" y="3291645"/>
                    </a:cubicBezTo>
                    <a:lnTo>
                      <a:pt x="3125711" y="3481155"/>
                    </a:lnTo>
                    <a:cubicBezTo>
                      <a:pt x="2849520" y="3002152"/>
                      <a:pt x="2485836" y="2632281"/>
                      <a:pt x="2121500" y="2421206"/>
                    </a:cubicBezTo>
                    <a:cubicBezTo>
                      <a:pt x="1757163" y="2211438"/>
                      <a:pt x="1392174" y="2160467"/>
                      <a:pt x="1114677" y="2319263"/>
                    </a:cubicBezTo>
                    <a:lnTo>
                      <a:pt x="1441143" y="2128446"/>
                    </a:lnTo>
                    <a:cubicBezTo>
                      <a:pt x="1545449" y="2068897"/>
                      <a:pt x="1661967" y="2038939"/>
                      <a:pt x="1786083" y="2035849"/>
                    </a:cubicBezTo>
                    <a:close/>
                    <a:moveTo>
                      <a:pt x="1406983" y="1018294"/>
                    </a:moveTo>
                    <a:cubicBezTo>
                      <a:pt x="1724443" y="1006467"/>
                      <a:pt x="2080869" y="1108638"/>
                      <a:pt x="2451071" y="1322574"/>
                    </a:cubicBezTo>
                    <a:cubicBezTo>
                      <a:pt x="3043393" y="1664871"/>
                      <a:pt x="3598492" y="2250173"/>
                      <a:pt x="4014489" y="2971348"/>
                    </a:cubicBezTo>
                    <a:lnTo>
                      <a:pt x="3687307" y="3161441"/>
                    </a:lnTo>
                    <a:cubicBezTo>
                      <a:pt x="3271310" y="2440265"/>
                      <a:pt x="2716212" y="1854963"/>
                      <a:pt x="2123889" y="1512666"/>
                    </a:cubicBezTo>
                    <a:cubicBezTo>
                      <a:pt x="1531567" y="1171022"/>
                      <a:pt x="974509" y="1114190"/>
                      <a:pt x="555900" y="1353276"/>
                    </a:cubicBezTo>
                    <a:lnTo>
                      <a:pt x="883081" y="1163183"/>
                    </a:lnTo>
                    <a:cubicBezTo>
                      <a:pt x="1040060" y="1073526"/>
                      <a:pt x="1216508" y="1025391"/>
                      <a:pt x="1406983" y="1018294"/>
                    </a:cubicBezTo>
                    <a:close/>
                    <a:moveTo>
                      <a:pt x="1055618" y="598"/>
                    </a:moveTo>
                    <a:cubicBezTo>
                      <a:pt x="1492715" y="-10597"/>
                      <a:pt x="1974375" y="135603"/>
                      <a:pt x="2455781" y="413205"/>
                    </a:cubicBezTo>
                    <a:cubicBezTo>
                      <a:pt x="3225376" y="858020"/>
                      <a:pt x="3994971" y="1639223"/>
                      <a:pt x="4579027" y="2650998"/>
                    </a:cubicBezTo>
                    <a:lnTo>
                      <a:pt x="4251721" y="2841727"/>
                    </a:lnTo>
                    <a:cubicBezTo>
                      <a:pt x="3667665" y="1829298"/>
                      <a:pt x="2898723" y="1048095"/>
                      <a:pt x="2128474" y="603933"/>
                    </a:cubicBezTo>
                    <a:cubicBezTo>
                      <a:pt x="1358225" y="159118"/>
                      <a:pt x="587323" y="51996"/>
                      <a:pt x="0" y="386424"/>
                    </a:cubicBezTo>
                    <a:lnTo>
                      <a:pt x="326653" y="196349"/>
                    </a:lnTo>
                    <a:cubicBezTo>
                      <a:pt x="547144" y="70694"/>
                      <a:pt x="793360" y="7315"/>
                      <a:pt x="1055618" y="59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94426109-0BBC-E54F-AA48-766C2A9AB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8914" y="2462838"/>
                <a:ext cx="4250673" cy="4186201"/>
              </a:xfrm>
              <a:custGeom>
                <a:avLst/>
                <a:gdLst>
                  <a:gd name="connsiteX0" fmla="*/ 1970754 w 4250673"/>
                  <a:gd name="connsiteY0" fmla="*/ 3162262 h 4186201"/>
                  <a:gd name="connsiteX1" fmla="*/ 2121209 w 4250673"/>
                  <a:gd name="connsiteY1" fmla="*/ 3214832 h 4186201"/>
                  <a:gd name="connsiteX2" fmla="*/ 2402189 w 4250673"/>
                  <a:gd name="connsiteY2" fmla="*/ 3511771 h 4186201"/>
                  <a:gd name="connsiteX3" fmla="*/ 2400229 w 4250673"/>
                  <a:gd name="connsiteY3" fmla="*/ 4159935 h 4186201"/>
                  <a:gd name="connsiteX4" fmla="*/ 2117942 w 4250673"/>
                  <a:gd name="connsiteY4" fmla="*/ 4131811 h 4186201"/>
                  <a:gd name="connsiteX5" fmla="*/ 1836962 w 4250673"/>
                  <a:gd name="connsiteY5" fmla="*/ 3834872 h 4186201"/>
                  <a:gd name="connsiteX6" fmla="*/ 1838922 w 4250673"/>
                  <a:gd name="connsiteY6" fmla="*/ 3186708 h 4186201"/>
                  <a:gd name="connsiteX7" fmla="*/ 1970754 w 4250673"/>
                  <a:gd name="connsiteY7" fmla="*/ 3162262 h 4186201"/>
                  <a:gd name="connsiteX8" fmla="*/ 1459406 w 4250673"/>
                  <a:gd name="connsiteY8" fmla="*/ 2035906 h 4186201"/>
                  <a:gd name="connsiteX9" fmla="*/ 2122323 w 4250673"/>
                  <a:gd name="connsiteY9" fmla="*/ 2230684 h 4186201"/>
                  <a:gd name="connsiteX10" fmla="*/ 3127355 w 4250673"/>
                  <a:gd name="connsiteY10" fmla="*/ 3290615 h 4186201"/>
                  <a:gd name="connsiteX11" fmla="*/ 2818918 w 4250673"/>
                  <a:gd name="connsiteY11" fmla="*/ 3467053 h 4186201"/>
                  <a:gd name="connsiteX12" fmla="*/ 2121016 w 4250673"/>
                  <a:gd name="connsiteY12" fmla="*/ 2731897 h 4186201"/>
                  <a:gd name="connsiteX13" fmla="*/ 1421154 w 4250673"/>
                  <a:gd name="connsiteY13" fmla="*/ 2660015 h 4186201"/>
                  <a:gd name="connsiteX14" fmla="*/ 1114678 w 4250673"/>
                  <a:gd name="connsiteY14" fmla="*/ 2128743 h 4186201"/>
                  <a:gd name="connsiteX15" fmla="*/ 1459406 w 4250673"/>
                  <a:gd name="connsiteY15" fmla="*/ 2035906 h 4186201"/>
                  <a:gd name="connsiteX16" fmla="*/ 1080087 w 4250673"/>
                  <a:gd name="connsiteY16" fmla="*/ 1018739 h 4186201"/>
                  <a:gd name="connsiteX17" fmla="*/ 2124744 w 4250673"/>
                  <a:gd name="connsiteY17" fmla="*/ 1322752 h 4186201"/>
                  <a:gd name="connsiteX18" fmla="*/ 3689015 w 4250673"/>
                  <a:gd name="connsiteY18" fmla="*/ 2971019 h 4186201"/>
                  <a:gd name="connsiteX19" fmla="*/ 3379950 w 4250673"/>
                  <a:gd name="connsiteY19" fmla="*/ 3147339 h 4186201"/>
                  <a:gd name="connsiteX20" fmla="*/ 2122783 w 4250673"/>
                  <a:gd name="connsiteY20" fmla="*/ 1822979 h 4186201"/>
                  <a:gd name="connsiteX21" fmla="*/ 863003 w 4250673"/>
                  <a:gd name="connsiteY21" fmla="*/ 1694984 h 4186201"/>
                  <a:gd name="connsiteX22" fmla="*/ 555899 w 4250673"/>
                  <a:gd name="connsiteY22" fmla="*/ 1163411 h 4186201"/>
                  <a:gd name="connsiteX23" fmla="*/ 1080087 w 4250673"/>
                  <a:gd name="connsiteY23" fmla="*/ 1018739 h 4186201"/>
                  <a:gd name="connsiteX24" fmla="*/ 728291 w 4250673"/>
                  <a:gd name="connsiteY24" fmla="*/ 597 h 4186201"/>
                  <a:gd name="connsiteX25" fmla="*/ 2127949 w 4250673"/>
                  <a:gd name="connsiteY25" fmla="*/ 413622 h 4186201"/>
                  <a:gd name="connsiteX26" fmla="*/ 4250673 w 4250673"/>
                  <a:gd name="connsiteY26" fmla="*/ 2651885 h 4186201"/>
                  <a:gd name="connsiteX27" fmla="*/ 3941735 w 4250673"/>
                  <a:gd name="connsiteY27" fmla="*/ 2827627 h 4186201"/>
                  <a:gd name="connsiteX28" fmla="*/ 2126643 w 4250673"/>
                  <a:gd name="connsiteY28" fmla="*/ 913409 h 4186201"/>
                  <a:gd name="connsiteX29" fmla="*/ 306325 w 4250673"/>
                  <a:gd name="connsiteY29" fmla="*/ 727867 h 4186201"/>
                  <a:gd name="connsiteX30" fmla="*/ 0 w 4250673"/>
                  <a:gd name="connsiteY30" fmla="*/ 196067 h 4186201"/>
                  <a:gd name="connsiteX31" fmla="*/ 728291 w 4250673"/>
                  <a:gd name="connsiteY31" fmla="*/ 597 h 41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50673" h="4186201">
                    <a:moveTo>
                      <a:pt x="1970754" y="3162262"/>
                    </a:moveTo>
                    <a:cubicBezTo>
                      <a:pt x="2018782" y="3167577"/>
                      <a:pt x="2069914" y="3185726"/>
                      <a:pt x="2121209" y="3214832"/>
                    </a:cubicBezTo>
                    <a:cubicBezTo>
                      <a:pt x="2223146" y="3273696"/>
                      <a:pt x="2324429" y="3377690"/>
                      <a:pt x="2402189" y="3511771"/>
                    </a:cubicBezTo>
                    <a:cubicBezTo>
                      <a:pt x="2557055" y="3781240"/>
                      <a:pt x="2556401" y="4071638"/>
                      <a:pt x="2400229" y="4159935"/>
                    </a:cubicBezTo>
                    <a:cubicBezTo>
                      <a:pt x="2322469" y="4204410"/>
                      <a:pt x="2220532" y="4190675"/>
                      <a:pt x="2117942" y="4131811"/>
                    </a:cubicBezTo>
                    <a:cubicBezTo>
                      <a:pt x="2016658" y="4072946"/>
                      <a:pt x="1914721" y="3968952"/>
                      <a:pt x="1836962" y="3834872"/>
                    </a:cubicBezTo>
                    <a:cubicBezTo>
                      <a:pt x="1682096" y="3566057"/>
                      <a:pt x="1682749" y="3275659"/>
                      <a:pt x="1838922" y="3186708"/>
                    </a:cubicBezTo>
                    <a:cubicBezTo>
                      <a:pt x="1877802" y="3164470"/>
                      <a:pt x="1922726" y="3156948"/>
                      <a:pt x="1970754" y="3162262"/>
                    </a:cubicBezTo>
                    <a:close/>
                    <a:moveTo>
                      <a:pt x="1459406" y="2035906"/>
                    </a:moveTo>
                    <a:cubicBezTo>
                      <a:pt x="1666275" y="2030508"/>
                      <a:pt x="1894427" y="2099582"/>
                      <a:pt x="2122323" y="2230684"/>
                    </a:cubicBezTo>
                    <a:cubicBezTo>
                      <a:pt x="2486957" y="2441756"/>
                      <a:pt x="2850938" y="2811621"/>
                      <a:pt x="3127355" y="3290615"/>
                    </a:cubicBezTo>
                    <a:lnTo>
                      <a:pt x="2818918" y="3467053"/>
                    </a:lnTo>
                    <a:cubicBezTo>
                      <a:pt x="2626146" y="3134436"/>
                      <a:pt x="2373908" y="2877621"/>
                      <a:pt x="2121016" y="2731897"/>
                    </a:cubicBezTo>
                    <a:cubicBezTo>
                      <a:pt x="1867471" y="2585520"/>
                      <a:pt x="1614580" y="2550232"/>
                      <a:pt x="1421154" y="2660015"/>
                    </a:cubicBezTo>
                    <a:lnTo>
                      <a:pt x="1114678" y="2128743"/>
                    </a:lnTo>
                    <a:cubicBezTo>
                      <a:pt x="1218824" y="2069195"/>
                      <a:pt x="1335284" y="2039146"/>
                      <a:pt x="1459406" y="2035906"/>
                    </a:cubicBezTo>
                    <a:close/>
                    <a:moveTo>
                      <a:pt x="1080087" y="1018739"/>
                    </a:moveTo>
                    <a:cubicBezTo>
                      <a:pt x="1397720" y="1007049"/>
                      <a:pt x="1754340" y="1109290"/>
                      <a:pt x="2124744" y="1322752"/>
                    </a:cubicBezTo>
                    <a:cubicBezTo>
                      <a:pt x="2717389" y="1664944"/>
                      <a:pt x="3272791" y="2250065"/>
                      <a:pt x="3689015" y="2971019"/>
                    </a:cubicBezTo>
                    <a:lnTo>
                      <a:pt x="3379950" y="3147339"/>
                    </a:lnTo>
                    <a:cubicBezTo>
                      <a:pt x="3045403" y="2568095"/>
                      <a:pt x="2599122" y="2098561"/>
                      <a:pt x="2122783" y="1822979"/>
                    </a:cubicBezTo>
                    <a:cubicBezTo>
                      <a:pt x="1646445" y="1548703"/>
                      <a:pt x="1199511" y="1502990"/>
                      <a:pt x="863003" y="1694984"/>
                    </a:cubicBezTo>
                    <a:lnTo>
                      <a:pt x="555899" y="1163411"/>
                    </a:lnTo>
                    <a:cubicBezTo>
                      <a:pt x="712963" y="1073782"/>
                      <a:pt x="889507" y="1025753"/>
                      <a:pt x="1080087" y="1018739"/>
                    </a:cubicBezTo>
                    <a:close/>
                    <a:moveTo>
                      <a:pt x="728291" y="597"/>
                    </a:moveTo>
                    <a:cubicBezTo>
                      <a:pt x="1165120" y="-10575"/>
                      <a:pt x="1646662" y="135554"/>
                      <a:pt x="2127949" y="413622"/>
                    </a:cubicBezTo>
                    <a:cubicBezTo>
                      <a:pt x="2898008" y="857877"/>
                      <a:pt x="3666761" y="1639244"/>
                      <a:pt x="4250673" y="2651885"/>
                    </a:cubicBezTo>
                    <a:lnTo>
                      <a:pt x="3941735" y="2827627"/>
                    </a:lnTo>
                    <a:cubicBezTo>
                      <a:pt x="3442078" y="1961982"/>
                      <a:pt x="2784361" y="1293639"/>
                      <a:pt x="2126643" y="913409"/>
                    </a:cubicBezTo>
                    <a:cubicBezTo>
                      <a:pt x="1468272" y="533179"/>
                      <a:pt x="809248" y="441714"/>
                      <a:pt x="306325" y="727867"/>
                    </a:cubicBezTo>
                    <a:lnTo>
                      <a:pt x="0" y="196067"/>
                    </a:lnTo>
                    <a:cubicBezTo>
                      <a:pt x="220192" y="70630"/>
                      <a:pt x="466193" y="7300"/>
                      <a:pt x="728291" y="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7" name="Freeform 14">
                <a:extLst>
                  <a:ext uri="{FF2B5EF4-FFF2-40B4-BE49-F238E27FC236}">
                    <a16:creationId xmlns:a16="http://schemas.microsoft.com/office/drawing/2014/main" id="{D39D7843-0634-3E47-9B17-D16166AA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9566" y="7514711"/>
                <a:ext cx="345636" cy="794963"/>
              </a:xfrm>
              <a:custGeom>
                <a:avLst/>
                <a:gdLst>
                  <a:gd name="T0" fmla="*/ 447 w 529"/>
                  <a:gd name="T1" fmla="*/ 8 h 1219"/>
                  <a:gd name="T2" fmla="*/ 447 w 529"/>
                  <a:gd name="T3" fmla="*/ 8 h 1219"/>
                  <a:gd name="T4" fmla="*/ 396 w 529"/>
                  <a:gd name="T5" fmla="*/ 13 h 1219"/>
                  <a:gd name="T6" fmla="*/ 71 w 529"/>
                  <a:gd name="T7" fmla="*/ 200 h 1219"/>
                  <a:gd name="T8" fmla="*/ 71 w 529"/>
                  <a:gd name="T9" fmla="*/ 200 h 1219"/>
                  <a:gd name="T10" fmla="*/ 0 w 529"/>
                  <a:gd name="T11" fmla="*/ 323 h 1219"/>
                  <a:gd name="T12" fmla="*/ 2 w 529"/>
                  <a:gd name="T13" fmla="*/ 1125 h 1219"/>
                  <a:gd name="T14" fmla="*/ 2 w 529"/>
                  <a:gd name="T15" fmla="*/ 1125 h 1219"/>
                  <a:gd name="T16" fmla="*/ 23 w 529"/>
                  <a:gd name="T17" fmla="*/ 1170 h 1219"/>
                  <a:gd name="T18" fmla="*/ 105 w 529"/>
                  <a:gd name="T19" fmla="*/ 1218 h 1219"/>
                  <a:gd name="T20" fmla="*/ 105 w 529"/>
                  <a:gd name="T21" fmla="*/ 1218 h 1219"/>
                  <a:gd name="T22" fmla="*/ 84 w 529"/>
                  <a:gd name="T23" fmla="*/ 1172 h 1219"/>
                  <a:gd name="T24" fmla="*/ 82 w 529"/>
                  <a:gd name="T25" fmla="*/ 371 h 1219"/>
                  <a:gd name="T26" fmla="*/ 82 w 529"/>
                  <a:gd name="T27" fmla="*/ 371 h 1219"/>
                  <a:gd name="T28" fmla="*/ 153 w 529"/>
                  <a:gd name="T29" fmla="*/ 248 h 1219"/>
                  <a:gd name="T30" fmla="*/ 478 w 529"/>
                  <a:gd name="T31" fmla="*/ 60 h 1219"/>
                  <a:gd name="T32" fmla="*/ 478 w 529"/>
                  <a:gd name="T33" fmla="*/ 60 h 1219"/>
                  <a:gd name="T34" fmla="*/ 528 w 529"/>
                  <a:gd name="T35" fmla="*/ 56 h 1219"/>
                  <a:gd name="T36" fmla="*/ 447 w 529"/>
                  <a:gd name="T37" fmla="*/ 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9" h="1219">
                    <a:moveTo>
                      <a:pt x="447" y="8"/>
                    </a:moveTo>
                    <a:lnTo>
                      <a:pt x="447" y="8"/>
                    </a:lnTo>
                    <a:cubicBezTo>
                      <a:pt x="434" y="0"/>
                      <a:pt x="416" y="2"/>
                      <a:pt x="396" y="13"/>
                    </a:cubicBezTo>
                    <a:lnTo>
                      <a:pt x="71" y="200"/>
                    </a:lnTo>
                    <a:lnTo>
                      <a:pt x="71" y="200"/>
                    </a:lnTo>
                    <a:cubicBezTo>
                      <a:pt x="31" y="223"/>
                      <a:pt x="0" y="278"/>
                      <a:pt x="0" y="323"/>
                    </a:cubicBezTo>
                    <a:lnTo>
                      <a:pt x="2" y="1125"/>
                    </a:lnTo>
                    <a:lnTo>
                      <a:pt x="2" y="1125"/>
                    </a:lnTo>
                    <a:cubicBezTo>
                      <a:pt x="2" y="1147"/>
                      <a:pt x="10" y="1163"/>
                      <a:pt x="23" y="1170"/>
                    </a:cubicBezTo>
                    <a:lnTo>
                      <a:pt x="105" y="1218"/>
                    </a:lnTo>
                    <a:lnTo>
                      <a:pt x="105" y="1218"/>
                    </a:lnTo>
                    <a:cubicBezTo>
                      <a:pt x="92" y="1210"/>
                      <a:pt x="84" y="1194"/>
                      <a:pt x="84" y="1172"/>
                    </a:cubicBezTo>
                    <a:lnTo>
                      <a:pt x="82" y="371"/>
                    </a:lnTo>
                    <a:lnTo>
                      <a:pt x="82" y="371"/>
                    </a:lnTo>
                    <a:cubicBezTo>
                      <a:pt x="82" y="326"/>
                      <a:pt x="114" y="271"/>
                      <a:pt x="153" y="248"/>
                    </a:cubicBezTo>
                    <a:lnTo>
                      <a:pt x="478" y="60"/>
                    </a:lnTo>
                    <a:lnTo>
                      <a:pt x="478" y="60"/>
                    </a:lnTo>
                    <a:cubicBezTo>
                      <a:pt x="498" y="49"/>
                      <a:pt x="515" y="48"/>
                      <a:pt x="528" y="56"/>
                    </a:cubicBezTo>
                    <a:lnTo>
                      <a:pt x="447" y="8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8" name="Freeform 15">
                <a:extLst>
                  <a:ext uri="{FF2B5EF4-FFF2-40B4-BE49-F238E27FC236}">
                    <a16:creationId xmlns:a16="http://schemas.microsoft.com/office/drawing/2014/main" id="{68F3FC7D-01FA-DF4F-B9F5-49C0E77ED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1412" y="7537753"/>
                <a:ext cx="308193" cy="783442"/>
              </a:xfrm>
              <a:custGeom>
                <a:avLst/>
                <a:gdLst>
                  <a:gd name="T0" fmla="*/ 396 w 471"/>
                  <a:gd name="T1" fmla="*/ 22 h 1199"/>
                  <a:gd name="T2" fmla="*/ 396 w 471"/>
                  <a:gd name="T3" fmla="*/ 22 h 1199"/>
                  <a:gd name="T4" fmla="*/ 467 w 471"/>
                  <a:gd name="T5" fmla="*/ 63 h 1199"/>
                  <a:gd name="T6" fmla="*/ 470 w 471"/>
                  <a:gd name="T7" fmla="*/ 864 h 1199"/>
                  <a:gd name="T8" fmla="*/ 470 w 471"/>
                  <a:gd name="T9" fmla="*/ 864 h 1199"/>
                  <a:gd name="T10" fmla="*/ 398 w 471"/>
                  <a:gd name="T11" fmla="*/ 987 h 1199"/>
                  <a:gd name="T12" fmla="*/ 74 w 471"/>
                  <a:gd name="T13" fmla="*/ 1175 h 1199"/>
                  <a:gd name="T14" fmla="*/ 74 w 471"/>
                  <a:gd name="T15" fmla="*/ 1175 h 1199"/>
                  <a:gd name="T16" fmla="*/ 2 w 471"/>
                  <a:gd name="T17" fmla="*/ 1134 h 1199"/>
                  <a:gd name="T18" fmla="*/ 0 w 471"/>
                  <a:gd name="T19" fmla="*/ 333 h 1199"/>
                  <a:gd name="T20" fmla="*/ 0 w 471"/>
                  <a:gd name="T21" fmla="*/ 333 h 1199"/>
                  <a:gd name="T22" fmla="*/ 71 w 471"/>
                  <a:gd name="T23" fmla="*/ 210 h 1199"/>
                  <a:gd name="T24" fmla="*/ 396 w 471"/>
                  <a:gd name="T25" fmla="*/ 22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1" h="1199">
                    <a:moveTo>
                      <a:pt x="396" y="22"/>
                    </a:moveTo>
                    <a:lnTo>
                      <a:pt x="396" y="22"/>
                    </a:lnTo>
                    <a:cubicBezTo>
                      <a:pt x="435" y="0"/>
                      <a:pt x="467" y="18"/>
                      <a:pt x="467" y="63"/>
                    </a:cubicBezTo>
                    <a:lnTo>
                      <a:pt x="470" y="864"/>
                    </a:lnTo>
                    <a:lnTo>
                      <a:pt x="470" y="864"/>
                    </a:lnTo>
                    <a:cubicBezTo>
                      <a:pt x="470" y="909"/>
                      <a:pt x="438" y="964"/>
                      <a:pt x="398" y="987"/>
                    </a:cubicBezTo>
                    <a:lnTo>
                      <a:pt x="74" y="1175"/>
                    </a:lnTo>
                    <a:lnTo>
                      <a:pt x="74" y="1175"/>
                    </a:lnTo>
                    <a:cubicBezTo>
                      <a:pt x="34" y="1198"/>
                      <a:pt x="2" y="1179"/>
                      <a:pt x="2" y="1134"/>
                    </a:cubicBezTo>
                    <a:lnTo>
                      <a:pt x="0" y="333"/>
                    </a:lnTo>
                    <a:lnTo>
                      <a:pt x="0" y="333"/>
                    </a:lnTo>
                    <a:cubicBezTo>
                      <a:pt x="0" y="288"/>
                      <a:pt x="32" y="233"/>
                      <a:pt x="71" y="210"/>
                    </a:cubicBezTo>
                    <a:lnTo>
                      <a:pt x="396" y="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9" name="Freeform 16">
                <a:extLst>
                  <a:ext uri="{FF2B5EF4-FFF2-40B4-BE49-F238E27FC236}">
                    <a16:creationId xmlns:a16="http://schemas.microsoft.com/office/drawing/2014/main" id="{65B3BF14-E724-D74B-A335-E689A2576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5646" y="9113278"/>
                <a:ext cx="345636" cy="794963"/>
              </a:xfrm>
              <a:custGeom>
                <a:avLst/>
                <a:gdLst>
                  <a:gd name="T0" fmla="*/ 458 w 530"/>
                  <a:gd name="T1" fmla="*/ 201 h 1219"/>
                  <a:gd name="T2" fmla="*/ 133 w 530"/>
                  <a:gd name="T3" fmla="*/ 13 h 1219"/>
                  <a:gd name="T4" fmla="*/ 133 w 530"/>
                  <a:gd name="T5" fmla="*/ 13 h 1219"/>
                  <a:gd name="T6" fmla="*/ 82 w 530"/>
                  <a:gd name="T7" fmla="*/ 8 h 1219"/>
                  <a:gd name="T8" fmla="*/ 0 w 530"/>
                  <a:gd name="T9" fmla="*/ 56 h 1219"/>
                  <a:gd name="T10" fmla="*/ 0 w 530"/>
                  <a:gd name="T11" fmla="*/ 56 h 1219"/>
                  <a:gd name="T12" fmla="*/ 51 w 530"/>
                  <a:gd name="T13" fmla="*/ 61 h 1219"/>
                  <a:gd name="T14" fmla="*/ 376 w 530"/>
                  <a:gd name="T15" fmla="*/ 248 h 1219"/>
                  <a:gd name="T16" fmla="*/ 376 w 530"/>
                  <a:gd name="T17" fmla="*/ 248 h 1219"/>
                  <a:gd name="T18" fmla="*/ 447 w 530"/>
                  <a:gd name="T19" fmla="*/ 372 h 1219"/>
                  <a:gd name="T20" fmla="*/ 445 w 530"/>
                  <a:gd name="T21" fmla="*/ 1172 h 1219"/>
                  <a:gd name="T22" fmla="*/ 445 w 530"/>
                  <a:gd name="T23" fmla="*/ 1172 h 1219"/>
                  <a:gd name="T24" fmla="*/ 424 w 530"/>
                  <a:gd name="T25" fmla="*/ 1218 h 1219"/>
                  <a:gd name="T26" fmla="*/ 506 w 530"/>
                  <a:gd name="T27" fmla="*/ 1171 h 1219"/>
                  <a:gd name="T28" fmla="*/ 506 w 530"/>
                  <a:gd name="T29" fmla="*/ 1171 h 1219"/>
                  <a:gd name="T30" fmla="*/ 526 w 530"/>
                  <a:gd name="T31" fmla="*/ 1125 h 1219"/>
                  <a:gd name="T32" fmla="*/ 529 w 530"/>
                  <a:gd name="T33" fmla="*/ 324 h 1219"/>
                  <a:gd name="T34" fmla="*/ 529 w 530"/>
                  <a:gd name="T35" fmla="*/ 324 h 1219"/>
                  <a:gd name="T36" fmla="*/ 458 w 530"/>
                  <a:gd name="T37" fmla="*/ 20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0" h="1219">
                    <a:moveTo>
                      <a:pt x="458" y="201"/>
                    </a:moveTo>
                    <a:lnTo>
                      <a:pt x="133" y="13"/>
                    </a:lnTo>
                    <a:lnTo>
                      <a:pt x="133" y="13"/>
                    </a:lnTo>
                    <a:cubicBezTo>
                      <a:pt x="114" y="2"/>
                      <a:pt x="95" y="0"/>
                      <a:pt x="82" y="8"/>
                    </a:cubicBezTo>
                    <a:lnTo>
                      <a:pt x="0" y="56"/>
                    </a:lnTo>
                    <a:lnTo>
                      <a:pt x="0" y="56"/>
                    </a:lnTo>
                    <a:cubicBezTo>
                      <a:pt x="14" y="48"/>
                      <a:pt x="31" y="49"/>
                      <a:pt x="51" y="61"/>
                    </a:cubicBezTo>
                    <a:lnTo>
                      <a:pt x="376" y="248"/>
                    </a:lnTo>
                    <a:lnTo>
                      <a:pt x="376" y="248"/>
                    </a:lnTo>
                    <a:cubicBezTo>
                      <a:pt x="415" y="271"/>
                      <a:pt x="447" y="326"/>
                      <a:pt x="447" y="372"/>
                    </a:cubicBezTo>
                    <a:lnTo>
                      <a:pt x="445" y="1172"/>
                    </a:lnTo>
                    <a:lnTo>
                      <a:pt x="445" y="1172"/>
                    </a:lnTo>
                    <a:cubicBezTo>
                      <a:pt x="445" y="1195"/>
                      <a:pt x="437" y="1210"/>
                      <a:pt x="424" y="1218"/>
                    </a:cubicBezTo>
                    <a:lnTo>
                      <a:pt x="506" y="1171"/>
                    </a:lnTo>
                    <a:lnTo>
                      <a:pt x="506" y="1171"/>
                    </a:lnTo>
                    <a:cubicBezTo>
                      <a:pt x="519" y="1163"/>
                      <a:pt x="526" y="1147"/>
                      <a:pt x="526" y="1125"/>
                    </a:cubicBezTo>
                    <a:lnTo>
                      <a:pt x="529" y="324"/>
                    </a:lnTo>
                    <a:lnTo>
                      <a:pt x="529" y="324"/>
                    </a:lnTo>
                    <a:cubicBezTo>
                      <a:pt x="529" y="278"/>
                      <a:pt x="497" y="223"/>
                      <a:pt x="458" y="201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0" name="Freeform 17">
                <a:extLst>
                  <a:ext uri="{FF2B5EF4-FFF2-40B4-BE49-F238E27FC236}">
                    <a16:creationId xmlns:a16="http://schemas.microsoft.com/office/drawing/2014/main" id="{4F80A147-1F5A-1D4B-9B1C-7DF45AD45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8365" y="9136320"/>
                <a:ext cx="308193" cy="783442"/>
              </a:xfrm>
              <a:custGeom>
                <a:avLst/>
                <a:gdLst>
                  <a:gd name="T0" fmla="*/ 399 w 471"/>
                  <a:gd name="T1" fmla="*/ 210 h 1199"/>
                  <a:gd name="T2" fmla="*/ 399 w 471"/>
                  <a:gd name="T3" fmla="*/ 210 h 1199"/>
                  <a:gd name="T4" fmla="*/ 470 w 471"/>
                  <a:gd name="T5" fmla="*/ 334 h 1199"/>
                  <a:gd name="T6" fmla="*/ 468 w 471"/>
                  <a:gd name="T7" fmla="*/ 1134 h 1199"/>
                  <a:gd name="T8" fmla="*/ 468 w 471"/>
                  <a:gd name="T9" fmla="*/ 1134 h 1199"/>
                  <a:gd name="T10" fmla="*/ 396 w 471"/>
                  <a:gd name="T11" fmla="*/ 1175 h 1199"/>
                  <a:gd name="T12" fmla="*/ 71 w 471"/>
                  <a:gd name="T13" fmla="*/ 987 h 1199"/>
                  <a:gd name="T14" fmla="*/ 71 w 471"/>
                  <a:gd name="T15" fmla="*/ 987 h 1199"/>
                  <a:gd name="T16" fmla="*/ 0 w 471"/>
                  <a:gd name="T17" fmla="*/ 865 h 1199"/>
                  <a:gd name="T18" fmla="*/ 3 w 471"/>
                  <a:gd name="T19" fmla="*/ 64 h 1199"/>
                  <a:gd name="T20" fmla="*/ 3 w 471"/>
                  <a:gd name="T21" fmla="*/ 64 h 1199"/>
                  <a:gd name="T22" fmla="*/ 74 w 471"/>
                  <a:gd name="T23" fmla="*/ 23 h 1199"/>
                  <a:gd name="T24" fmla="*/ 399 w 471"/>
                  <a:gd name="T25" fmla="*/ 210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1" h="1199">
                    <a:moveTo>
                      <a:pt x="399" y="210"/>
                    </a:moveTo>
                    <a:lnTo>
                      <a:pt x="399" y="210"/>
                    </a:lnTo>
                    <a:cubicBezTo>
                      <a:pt x="438" y="233"/>
                      <a:pt x="470" y="288"/>
                      <a:pt x="470" y="334"/>
                    </a:cubicBezTo>
                    <a:lnTo>
                      <a:pt x="468" y="1134"/>
                    </a:lnTo>
                    <a:lnTo>
                      <a:pt x="468" y="1134"/>
                    </a:lnTo>
                    <a:cubicBezTo>
                      <a:pt x="468" y="1179"/>
                      <a:pt x="436" y="1198"/>
                      <a:pt x="396" y="1175"/>
                    </a:cubicBezTo>
                    <a:lnTo>
                      <a:pt x="71" y="987"/>
                    </a:lnTo>
                    <a:lnTo>
                      <a:pt x="71" y="987"/>
                    </a:lnTo>
                    <a:cubicBezTo>
                      <a:pt x="32" y="965"/>
                      <a:pt x="0" y="910"/>
                      <a:pt x="0" y="865"/>
                    </a:cubicBezTo>
                    <a:lnTo>
                      <a:pt x="3" y="64"/>
                    </a:lnTo>
                    <a:lnTo>
                      <a:pt x="3" y="64"/>
                    </a:lnTo>
                    <a:cubicBezTo>
                      <a:pt x="3" y="18"/>
                      <a:pt x="35" y="0"/>
                      <a:pt x="74" y="23"/>
                    </a:cubicBezTo>
                    <a:lnTo>
                      <a:pt x="399" y="21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82E1C46E-8625-3E40-B5F9-4BAF78BAF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9997" y="11312295"/>
                <a:ext cx="689457" cy="521503"/>
              </a:xfrm>
              <a:custGeom>
                <a:avLst/>
                <a:gdLst>
                  <a:gd name="connsiteX0" fmla="*/ 544102 w 689457"/>
                  <a:gd name="connsiteY0" fmla="*/ 192399 h 521503"/>
                  <a:gd name="connsiteX1" fmla="*/ 565009 w 689457"/>
                  <a:gd name="connsiteY1" fmla="*/ 195849 h 521503"/>
                  <a:gd name="connsiteX2" fmla="*/ 638909 w 689457"/>
                  <a:gd name="connsiteY2" fmla="*/ 283136 h 521503"/>
                  <a:gd name="connsiteX3" fmla="*/ 672262 w 689457"/>
                  <a:gd name="connsiteY3" fmla="*/ 502655 h 521503"/>
                  <a:gd name="connsiteX4" fmla="*/ 468874 w 689457"/>
                  <a:gd name="connsiteY4" fmla="*/ 268153 h 521503"/>
                  <a:gd name="connsiteX5" fmla="*/ 544102 w 689457"/>
                  <a:gd name="connsiteY5" fmla="*/ 192399 h 521503"/>
                  <a:gd name="connsiteX6" fmla="*/ 242552 w 689457"/>
                  <a:gd name="connsiteY6" fmla="*/ 788 h 521503"/>
                  <a:gd name="connsiteX7" fmla="*/ 287287 w 689457"/>
                  <a:gd name="connsiteY7" fmla="*/ 107922 h 521503"/>
                  <a:gd name="connsiteX8" fmla="*/ 190 w 689457"/>
                  <a:gd name="connsiteY8" fmla="*/ 229741 h 521503"/>
                  <a:gd name="connsiteX9" fmla="*/ 127352 w 689457"/>
                  <a:gd name="connsiteY9" fmla="*/ 47339 h 521503"/>
                  <a:gd name="connsiteX10" fmla="*/ 232228 w 689457"/>
                  <a:gd name="connsiteY10" fmla="*/ 1087 h 521503"/>
                  <a:gd name="connsiteX11" fmla="*/ 242552 w 689457"/>
                  <a:gd name="connsiteY11" fmla="*/ 788 h 52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457" h="521503">
                    <a:moveTo>
                      <a:pt x="544102" y="192399"/>
                    </a:moveTo>
                    <a:cubicBezTo>
                      <a:pt x="552951" y="189783"/>
                      <a:pt x="560431" y="190475"/>
                      <a:pt x="565009" y="195849"/>
                    </a:cubicBezTo>
                    <a:cubicBezTo>
                      <a:pt x="583974" y="218648"/>
                      <a:pt x="638909" y="283136"/>
                      <a:pt x="638909" y="283136"/>
                    </a:cubicBezTo>
                    <a:cubicBezTo>
                      <a:pt x="638909" y="283136"/>
                      <a:pt x="725234" y="408203"/>
                      <a:pt x="672262" y="502655"/>
                    </a:cubicBezTo>
                    <a:cubicBezTo>
                      <a:pt x="619289" y="597107"/>
                      <a:pt x="455140" y="307888"/>
                      <a:pt x="468874" y="268153"/>
                    </a:cubicBezTo>
                    <a:cubicBezTo>
                      <a:pt x="478683" y="237864"/>
                      <a:pt x="517554" y="200246"/>
                      <a:pt x="544102" y="192399"/>
                    </a:cubicBezTo>
                    <a:close/>
                    <a:moveTo>
                      <a:pt x="242552" y="788"/>
                    </a:moveTo>
                    <a:cubicBezTo>
                      <a:pt x="266998" y="8528"/>
                      <a:pt x="292450" y="71442"/>
                      <a:pt x="287287" y="107922"/>
                    </a:cubicBezTo>
                    <a:cubicBezTo>
                      <a:pt x="281388" y="149614"/>
                      <a:pt x="6745" y="337879"/>
                      <a:pt x="190" y="229741"/>
                    </a:cubicBezTo>
                    <a:cubicBezTo>
                      <a:pt x="-5709" y="121603"/>
                      <a:pt x="127352" y="47339"/>
                      <a:pt x="127352" y="47339"/>
                    </a:cubicBezTo>
                    <a:cubicBezTo>
                      <a:pt x="127352" y="47339"/>
                      <a:pt x="206009" y="12813"/>
                      <a:pt x="232228" y="1087"/>
                    </a:cubicBezTo>
                    <a:cubicBezTo>
                      <a:pt x="235587" y="-297"/>
                      <a:pt x="239059" y="-318"/>
                      <a:pt x="242552" y="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2" name="Freeform 20">
                <a:extLst>
                  <a:ext uri="{FF2B5EF4-FFF2-40B4-BE49-F238E27FC236}">
                    <a16:creationId xmlns:a16="http://schemas.microsoft.com/office/drawing/2014/main" id="{FDF7EBE0-8CAE-1948-B1B3-412586671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2179" y="10423817"/>
                <a:ext cx="875612" cy="938979"/>
              </a:xfrm>
              <a:custGeom>
                <a:avLst/>
                <a:gdLst>
                  <a:gd name="T0" fmla="*/ 1339 w 1340"/>
                  <a:gd name="T1" fmla="*/ 48 h 1438"/>
                  <a:gd name="T2" fmla="*/ 1339 w 1340"/>
                  <a:gd name="T3" fmla="*/ 48 h 1438"/>
                  <a:gd name="T4" fmla="*/ 728 w 1340"/>
                  <a:gd name="T5" fmla="*/ 1437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0" h="1438">
                    <a:moveTo>
                      <a:pt x="1339" y="48"/>
                    </a:moveTo>
                    <a:lnTo>
                      <a:pt x="1339" y="48"/>
                    </a:lnTo>
                    <a:cubicBezTo>
                      <a:pt x="1339" y="48"/>
                      <a:pt x="0" y="0"/>
                      <a:pt x="728" y="1437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3" name="Freeform 21">
                <a:extLst>
                  <a:ext uri="{FF2B5EF4-FFF2-40B4-BE49-F238E27FC236}">
                    <a16:creationId xmlns:a16="http://schemas.microsoft.com/office/drawing/2014/main" id="{41B56D87-AEB0-9F44-A832-486645A05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4912" y="10515986"/>
                <a:ext cx="760400" cy="999464"/>
              </a:xfrm>
              <a:custGeom>
                <a:avLst/>
                <a:gdLst>
                  <a:gd name="T0" fmla="*/ 123 w 1166"/>
                  <a:gd name="T1" fmla="*/ 0 h 1530"/>
                  <a:gd name="T2" fmla="*/ 123 w 1166"/>
                  <a:gd name="T3" fmla="*/ 0 h 1530"/>
                  <a:gd name="T4" fmla="*/ 0 w 1166"/>
                  <a:gd name="T5" fmla="*/ 1529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6" h="1530">
                    <a:moveTo>
                      <a:pt x="123" y="0"/>
                    </a:moveTo>
                    <a:lnTo>
                      <a:pt x="123" y="0"/>
                    </a:lnTo>
                    <a:cubicBezTo>
                      <a:pt x="123" y="0"/>
                      <a:pt x="1165" y="471"/>
                      <a:pt x="0" y="1529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4" name="Freeform 22">
                <a:extLst>
                  <a:ext uri="{FF2B5EF4-FFF2-40B4-BE49-F238E27FC236}">
                    <a16:creationId xmlns:a16="http://schemas.microsoft.com/office/drawing/2014/main" id="{0EC08152-F77A-1847-90FF-AF6A5BA37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4063" y="9865038"/>
                <a:ext cx="472370" cy="619264"/>
              </a:xfrm>
              <a:custGeom>
                <a:avLst/>
                <a:gdLst>
                  <a:gd name="T0" fmla="*/ 720 w 721"/>
                  <a:gd name="T1" fmla="*/ 0 h 948"/>
                  <a:gd name="T2" fmla="*/ 720 w 721"/>
                  <a:gd name="T3" fmla="*/ 0 h 948"/>
                  <a:gd name="T4" fmla="*/ 0 w 721"/>
                  <a:gd name="T5" fmla="*/ 104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1" h="948">
                    <a:moveTo>
                      <a:pt x="720" y="0"/>
                    </a:moveTo>
                    <a:lnTo>
                      <a:pt x="720" y="0"/>
                    </a:lnTo>
                    <a:cubicBezTo>
                      <a:pt x="720" y="0"/>
                      <a:pt x="219" y="947"/>
                      <a:pt x="0" y="104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5" name="Freeform 23">
                <a:extLst>
                  <a:ext uri="{FF2B5EF4-FFF2-40B4-BE49-F238E27FC236}">
                    <a16:creationId xmlns:a16="http://schemas.microsoft.com/office/drawing/2014/main" id="{92862AD5-9C90-DA44-A8BA-ACF959630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9538" y="9758466"/>
                <a:ext cx="420524" cy="895775"/>
              </a:xfrm>
              <a:custGeom>
                <a:avLst/>
                <a:gdLst>
                  <a:gd name="T0" fmla="*/ 645 w 646"/>
                  <a:gd name="T1" fmla="*/ 414 h 1370"/>
                  <a:gd name="T2" fmla="*/ 643 w 646"/>
                  <a:gd name="T3" fmla="*/ 1177 h 1370"/>
                  <a:gd name="T4" fmla="*/ 643 w 646"/>
                  <a:gd name="T5" fmla="*/ 1177 h 1370"/>
                  <a:gd name="T6" fmla="*/ 551 w 646"/>
                  <a:gd name="T7" fmla="*/ 1335 h 1370"/>
                  <a:gd name="T8" fmla="*/ 551 w 646"/>
                  <a:gd name="T9" fmla="*/ 1335 h 1370"/>
                  <a:gd name="T10" fmla="*/ 366 w 646"/>
                  <a:gd name="T11" fmla="*/ 1336 h 1370"/>
                  <a:gd name="T12" fmla="*/ 93 w 646"/>
                  <a:gd name="T13" fmla="*/ 1178 h 1370"/>
                  <a:gd name="T14" fmla="*/ 93 w 646"/>
                  <a:gd name="T15" fmla="*/ 1178 h 1370"/>
                  <a:gd name="T16" fmla="*/ 1 w 646"/>
                  <a:gd name="T17" fmla="*/ 1018 h 1370"/>
                  <a:gd name="T18" fmla="*/ 3 w 646"/>
                  <a:gd name="T19" fmla="*/ 409 h 1370"/>
                  <a:gd name="T20" fmla="*/ 3 w 646"/>
                  <a:gd name="T21" fmla="*/ 409 h 1370"/>
                  <a:gd name="T22" fmla="*/ 6 w 646"/>
                  <a:gd name="T23" fmla="*/ 378 h 1370"/>
                  <a:gd name="T24" fmla="*/ 6 w 646"/>
                  <a:gd name="T25" fmla="*/ 378 h 1370"/>
                  <a:gd name="T26" fmla="*/ 103 w 646"/>
                  <a:gd name="T27" fmla="*/ 115 h 1370"/>
                  <a:gd name="T28" fmla="*/ 103 w 646"/>
                  <a:gd name="T29" fmla="*/ 115 h 1370"/>
                  <a:gd name="T30" fmla="*/ 171 w 646"/>
                  <a:gd name="T31" fmla="*/ 52 h 1370"/>
                  <a:gd name="T32" fmla="*/ 171 w 646"/>
                  <a:gd name="T33" fmla="*/ 52 h 1370"/>
                  <a:gd name="T34" fmla="*/ 214 w 646"/>
                  <a:gd name="T35" fmla="*/ 29 h 1370"/>
                  <a:gd name="T36" fmla="*/ 214 w 646"/>
                  <a:gd name="T37" fmla="*/ 29 h 1370"/>
                  <a:gd name="T38" fmla="*/ 274 w 646"/>
                  <a:gd name="T39" fmla="*/ 10 h 1370"/>
                  <a:gd name="T40" fmla="*/ 274 w 646"/>
                  <a:gd name="T41" fmla="*/ 10 h 1370"/>
                  <a:gd name="T42" fmla="*/ 417 w 646"/>
                  <a:gd name="T43" fmla="*/ 18 h 1370"/>
                  <a:gd name="T44" fmla="*/ 417 w 646"/>
                  <a:gd name="T45" fmla="*/ 18 h 1370"/>
                  <a:gd name="T46" fmla="*/ 514 w 646"/>
                  <a:gd name="T47" fmla="*/ 101 h 1370"/>
                  <a:gd name="T48" fmla="*/ 514 w 646"/>
                  <a:gd name="T49" fmla="*/ 101 h 1370"/>
                  <a:gd name="T50" fmla="*/ 527 w 646"/>
                  <a:gd name="T51" fmla="*/ 115 h 1370"/>
                  <a:gd name="T52" fmla="*/ 527 w 646"/>
                  <a:gd name="T53" fmla="*/ 115 h 1370"/>
                  <a:gd name="T54" fmla="*/ 645 w 646"/>
                  <a:gd name="T55" fmla="*/ 414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6" h="1370">
                    <a:moveTo>
                      <a:pt x="645" y="414"/>
                    </a:moveTo>
                    <a:lnTo>
                      <a:pt x="643" y="1177"/>
                    </a:lnTo>
                    <a:lnTo>
                      <a:pt x="643" y="1177"/>
                    </a:lnTo>
                    <a:cubicBezTo>
                      <a:pt x="643" y="1242"/>
                      <a:pt x="608" y="1302"/>
                      <a:pt x="551" y="1335"/>
                    </a:cubicBezTo>
                    <a:lnTo>
                      <a:pt x="551" y="1335"/>
                    </a:lnTo>
                    <a:cubicBezTo>
                      <a:pt x="494" y="1369"/>
                      <a:pt x="424" y="1369"/>
                      <a:pt x="366" y="1336"/>
                    </a:cubicBezTo>
                    <a:lnTo>
                      <a:pt x="93" y="1178"/>
                    </a:lnTo>
                    <a:lnTo>
                      <a:pt x="93" y="1178"/>
                    </a:lnTo>
                    <a:cubicBezTo>
                      <a:pt x="36" y="1145"/>
                      <a:pt x="0" y="1084"/>
                      <a:pt x="1" y="1018"/>
                    </a:cubicBezTo>
                    <a:lnTo>
                      <a:pt x="3" y="409"/>
                    </a:lnTo>
                    <a:lnTo>
                      <a:pt x="3" y="409"/>
                    </a:lnTo>
                    <a:cubicBezTo>
                      <a:pt x="3" y="399"/>
                      <a:pt x="5" y="388"/>
                      <a:pt x="6" y="378"/>
                    </a:cubicBezTo>
                    <a:lnTo>
                      <a:pt x="6" y="378"/>
                    </a:lnTo>
                    <a:cubicBezTo>
                      <a:pt x="13" y="275"/>
                      <a:pt x="49" y="200"/>
                      <a:pt x="103" y="115"/>
                    </a:cubicBezTo>
                    <a:lnTo>
                      <a:pt x="103" y="115"/>
                    </a:lnTo>
                    <a:cubicBezTo>
                      <a:pt x="120" y="89"/>
                      <a:pt x="143" y="67"/>
                      <a:pt x="171" y="52"/>
                    </a:cubicBezTo>
                    <a:lnTo>
                      <a:pt x="171" y="52"/>
                    </a:lnTo>
                    <a:cubicBezTo>
                      <a:pt x="187" y="43"/>
                      <a:pt x="202" y="35"/>
                      <a:pt x="214" y="29"/>
                    </a:cubicBezTo>
                    <a:lnTo>
                      <a:pt x="214" y="29"/>
                    </a:lnTo>
                    <a:cubicBezTo>
                      <a:pt x="233" y="19"/>
                      <a:pt x="254" y="13"/>
                      <a:pt x="274" y="10"/>
                    </a:cubicBezTo>
                    <a:lnTo>
                      <a:pt x="274" y="10"/>
                    </a:lnTo>
                    <a:cubicBezTo>
                      <a:pt x="332" y="3"/>
                      <a:pt x="384" y="0"/>
                      <a:pt x="417" y="18"/>
                    </a:cubicBezTo>
                    <a:lnTo>
                      <a:pt x="417" y="18"/>
                    </a:lnTo>
                    <a:cubicBezTo>
                      <a:pt x="447" y="36"/>
                      <a:pt x="496" y="83"/>
                      <a:pt x="514" y="101"/>
                    </a:cubicBezTo>
                    <a:lnTo>
                      <a:pt x="514" y="101"/>
                    </a:lnTo>
                    <a:cubicBezTo>
                      <a:pt x="519" y="105"/>
                      <a:pt x="523" y="110"/>
                      <a:pt x="527" y="115"/>
                    </a:cubicBezTo>
                    <a:lnTo>
                      <a:pt x="527" y="115"/>
                    </a:lnTo>
                    <a:cubicBezTo>
                      <a:pt x="598" y="200"/>
                      <a:pt x="645" y="314"/>
                      <a:pt x="645" y="4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6" name="Freeform 24">
                <a:extLst>
                  <a:ext uri="{FF2B5EF4-FFF2-40B4-BE49-F238E27FC236}">
                    <a16:creationId xmlns:a16="http://schemas.microsoft.com/office/drawing/2014/main" id="{E80F136F-FA56-9343-B880-4B8BCDA54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7468" y="9761348"/>
                <a:ext cx="201621" cy="155536"/>
              </a:xfrm>
              <a:custGeom>
                <a:avLst/>
                <a:gdLst>
                  <a:gd name="T0" fmla="*/ 248 w 309"/>
                  <a:gd name="T1" fmla="*/ 181 h 236"/>
                  <a:gd name="T2" fmla="*/ 248 w 309"/>
                  <a:gd name="T3" fmla="*/ 181 h 236"/>
                  <a:gd name="T4" fmla="*/ 251 w 309"/>
                  <a:gd name="T5" fmla="*/ 30 h 236"/>
                  <a:gd name="T6" fmla="*/ 251 w 309"/>
                  <a:gd name="T7" fmla="*/ 30 h 236"/>
                  <a:gd name="T8" fmla="*/ 250 w 309"/>
                  <a:gd name="T9" fmla="*/ 29 h 236"/>
                  <a:gd name="T10" fmla="*/ 250 w 309"/>
                  <a:gd name="T11" fmla="*/ 29 h 236"/>
                  <a:gd name="T12" fmla="*/ 169 w 309"/>
                  <a:gd name="T13" fmla="*/ 3 h 236"/>
                  <a:gd name="T14" fmla="*/ 169 w 309"/>
                  <a:gd name="T15" fmla="*/ 3 h 236"/>
                  <a:gd name="T16" fmla="*/ 120 w 309"/>
                  <a:gd name="T17" fmla="*/ 12 h 236"/>
                  <a:gd name="T18" fmla="*/ 57 w 309"/>
                  <a:gd name="T19" fmla="*/ 44 h 236"/>
                  <a:gd name="T20" fmla="*/ 57 w 309"/>
                  <a:gd name="T21" fmla="*/ 44 h 236"/>
                  <a:gd name="T22" fmla="*/ 38 w 309"/>
                  <a:gd name="T23" fmla="*/ 176 h 236"/>
                  <a:gd name="T24" fmla="*/ 38 w 309"/>
                  <a:gd name="T25" fmla="*/ 176 h 236"/>
                  <a:gd name="T26" fmla="*/ 83 w 309"/>
                  <a:gd name="T27" fmla="*/ 211 h 236"/>
                  <a:gd name="T28" fmla="*/ 83 w 309"/>
                  <a:gd name="T29" fmla="*/ 211 h 236"/>
                  <a:gd name="T30" fmla="*/ 190 w 309"/>
                  <a:gd name="T31" fmla="*/ 214 h 236"/>
                  <a:gd name="T32" fmla="*/ 190 w 309"/>
                  <a:gd name="T33" fmla="*/ 214 h 236"/>
                  <a:gd name="T34" fmla="*/ 197 w 309"/>
                  <a:gd name="T35" fmla="*/ 211 h 236"/>
                  <a:gd name="T36" fmla="*/ 197 w 309"/>
                  <a:gd name="T37" fmla="*/ 211 h 236"/>
                  <a:gd name="T38" fmla="*/ 248 w 309"/>
                  <a:gd name="T39" fmla="*/ 18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9" h="236">
                    <a:moveTo>
                      <a:pt x="248" y="181"/>
                    </a:moveTo>
                    <a:lnTo>
                      <a:pt x="248" y="181"/>
                    </a:lnTo>
                    <a:cubicBezTo>
                      <a:pt x="305" y="148"/>
                      <a:pt x="308" y="63"/>
                      <a:pt x="251" y="30"/>
                    </a:cubicBezTo>
                    <a:lnTo>
                      <a:pt x="251" y="30"/>
                    </a:lnTo>
                    <a:cubicBezTo>
                      <a:pt x="250" y="30"/>
                      <a:pt x="250" y="30"/>
                      <a:pt x="250" y="29"/>
                    </a:cubicBezTo>
                    <a:lnTo>
                      <a:pt x="250" y="29"/>
                    </a:lnTo>
                    <a:cubicBezTo>
                      <a:pt x="223" y="13"/>
                      <a:pt x="194" y="6"/>
                      <a:pt x="169" y="3"/>
                    </a:cubicBezTo>
                    <a:lnTo>
                      <a:pt x="169" y="3"/>
                    </a:lnTo>
                    <a:cubicBezTo>
                      <a:pt x="152" y="0"/>
                      <a:pt x="135" y="4"/>
                      <a:pt x="120" y="12"/>
                    </a:cubicBezTo>
                    <a:lnTo>
                      <a:pt x="57" y="44"/>
                    </a:lnTo>
                    <a:lnTo>
                      <a:pt x="57" y="44"/>
                    </a:lnTo>
                    <a:cubicBezTo>
                      <a:pt x="9" y="71"/>
                      <a:pt x="0" y="137"/>
                      <a:pt x="38" y="176"/>
                    </a:cubicBezTo>
                    <a:lnTo>
                      <a:pt x="38" y="176"/>
                    </a:lnTo>
                    <a:cubicBezTo>
                      <a:pt x="52" y="190"/>
                      <a:pt x="68" y="202"/>
                      <a:pt x="83" y="211"/>
                    </a:cubicBezTo>
                    <a:lnTo>
                      <a:pt x="83" y="211"/>
                    </a:lnTo>
                    <a:cubicBezTo>
                      <a:pt x="125" y="235"/>
                      <a:pt x="155" y="231"/>
                      <a:pt x="190" y="214"/>
                    </a:cubicBezTo>
                    <a:lnTo>
                      <a:pt x="190" y="214"/>
                    </a:lnTo>
                    <a:cubicBezTo>
                      <a:pt x="192" y="213"/>
                      <a:pt x="194" y="212"/>
                      <a:pt x="197" y="211"/>
                    </a:cubicBezTo>
                    <a:lnTo>
                      <a:pt x="197" y="211"/>
                    </a:lnTo>
                    <a:cubicBezTo>
                      <a:pt x="213" y="201"/>
                      <a:pt x="230" y="191"/>
                      <a:pt x="248" y="181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7" name="Freeform 26">
                <a:extLst>
                  <a:ext uri="{FF2B5EF4-FFF2-40B4-BE49-F238E27FC236}">
                    <a16:creationId xmlns:a16="http://schemas.microsoft.com/office/drawing/2014/main" id="{1834326E-EF83-9C41-B979-14CE392E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7954" y="9712381"/>
                <a:ext cx="92170" cy="115212"/>
              </a:xfrm>
              <a:custGeom>
                <a:avLst/>
                <a:gdLst>
                  <a:gd name="T0" fmla="*/ 119 w 140"/>
                  <a:gd name="T1" fmla="*/ 30 h 176"/>
                  <a:gd name="T2" fmla="*/ 119 w 140"/>
                  <a:gd name="T3" fmla="*/ 30 h 176"/>
                  <a:gd name="T4" fmla="*/ 21 w 140"/>
                  <a:gd name="T5" fmla="*/ 30 h 176"/>
                  <a:gd name="T6" fmla="*/ 21 w 140"/>
                  <a:gd name="T7" fmla="*/ 30 h 176"/>
                  <a:gd name="T8" fmla="*/ 1 w 140"/>
                  <a:gd name="T9" fmla="*/ 0 h 176"/>
                  <a:gd name="T10" fmla="*/ 1 w 140"/>
                  <a:gd name="T11" fmla="*/ 0 h 176"/>
                  <a:gd name="T12" fmla="*/ 1 w 140"/>
                  <a:gd name="T13" fmla="*/ 131 h 176"/>
                  <a:gd name="T14" fmla="*/ 1 w 140"/>
                  <a:gd name="T15" fmla="*/ 131 h 176"/>
                  <a:gd name="T16" fmla="*/ 1 w 140"/>
                  <a:gd name="T17" fmla="*/ 131 h 176"/>
                  <a:gd name="T18" fmla="*/ 21 w 140"/>
                  <a:gd name="T19" fmla="*/ 160 h 176"/>
                  <a:gd name="T20" fmla="*/ 21 w 140"/>
                  <a:gd name="T21" fmla="*/ 160 h 176"/>
                  <a:gd name="T22" fmla="*/ 119 w 140"/>
                  <a:gd name="T23" fmla="*/ 160 h 176"/>
                  <a:gd name="T24" fmla="*/ 119 w 140"/>
                  <a:gd name="T25" fmla="*/ 160 h 176"/>
                  <a:gd name="T26" fmla="*/ 139 w 140"/>
                  <a:gd name="T27" fmla="*/ 131 h 176"/>
                  <a:gd name="T28" fmla="*/ 139 w 140"/>
                  <a:gd name="T29" fmla="*/ 131 h 176"/>
                  <a:gd name="T30" fmla="*/ 139 w 140"/>
                  <a:gd name="T31" fmla="*/ 1 h 176"/>
                  <a:gd name="T32" fmla="*/ 139 w 140"/>
                  <a:gd name="T33" fmla="*/ 1 h 176"/>
                  <a:gd name="T34" fmla="*/ 119 w 140"/>
                  <a:gd name="T35" fmla="*/ 3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176">
                    <a:moveTo>
                      <a:pt x="119" y="30"/>
                    </a:moveTo>
                    <a:lnTo>
                      <a:pt x="119" y="30"/>
                    </a:lnTo>
                    <a:cubicBezTo>
                      <a:pt x="91" y="45"/>
                      <a:pt x="48" y="45"/>
                      <a:pt x="21" y="30"/>
                    </a:cubicBezTo>
                    <a:lnTo>
                      <a:pt x="21" y="30"/>
                    </a:lnTo>
                    <a:cubicBezTo>
                      <a:pt x="8" y="22"/>
                      <a:pt x="0" y="11"/>
                      <a:pt x="1" y="0"/>
                    </a:cubicBezTo>
                    <a:lnTo>
                      <a:pt x="1" y="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1" y="131"/>
                    </a:lnTo>
                    <a:cubicBezTo>
                      <a:pt x="2" y="142"/>
                      <a:pt x="8" y="152"/>
                      <a:pt x="21" y="160"/>
                    </a:cubicBezTo>
                    <a:lnTo>
                      <a:pt x="21" y="160"/>
                    </a:lnTo>
                    <a:cubicBezTo>
                      <a:pt x="48" y="175"/>
                      <a:pt x="91" y="175"/>
                      <a:pt x="119" y="160"/>
                    </a:cubicBezTo>
                    <a:lnTo>
                      <a:pt x="119" y="160"/>
                    </a:lnTo>
                    <a:cubicBezTo>
                      <a:pt x="132" y="152"/>
                      <a:pt x="139" y="142"/>
                      <a:pt x="139" y="131"/>
                    </a:cubicBezTo>
                    <a:lnTo>
                      <a:pt x="139" y="131"/>
                    </a:lnTo>
                    <a:lnTo>
                      <a:pt x="139" y="1"/>
                    </a:lnTo>
                    <a:lnTo>
                      <a:pt x="139" y="1"/>
                    </a:lnTo>
                    <a:cubicBezTo>
                      <a:pt x="139" y="12"/>
                      <a:pt x="132" y="22"/>
                      <a:pt x="119" y="3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8" name="Freeform 28">
                <a:extLst>
                  <a:ext uri="{FF2B5EF4-FFF2-40B4-BE49-F238E27FC236}">
                    <a16:creationId xmlns:a16="http://schemas.microsoft.com/office/drawing/2014/main" id="{70BDE1B8-14A4-C340-9174-588DA3D8F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5621" y="9352343"/>
                <a:ext cx="313954" cy="423404"/>
              </a:xfrm>
              <a:custGeom>
                <a:avLst/>
                <a:gdLst>
                  <a:gd name="T0" fmla="*/ 480 w 481"/>
                  <a:gd name="T1" fmla="*/ 240 h 648"/>
                  <a:gd name="T2" fmla="*/ 480 w 481"/>
                  <a:gd name="T3" fmla="*/ 407 h 648"/>
                  <a:gd name="T4" fmla="*/ 480 w 481"/>
                  <a:gd name="T5" fmla="*/ 407 h 648"/>
                  <a:gd name="T6" fmla="*/ 240 w 481"/>
                  <a:gd name="T7" fmla="*/ 647 h 648"/>
                  <a:gd name="T8" fmla="*/ 240 w 481"/>
                  <a:gd name="T9" fmla="*/ 647 h 648"/>
                  <a:gd name="T10" fmla="*/ 0 w 481"/>
                  <a:gd name="T11" fmla="*/ 407 h 648"/>
                  <a:gd name="T12" fmla="*/ 0 w 481"/>
                  <a:gd name="T13" fmla="*/ 240 h 648"/>
                  <a:gd name="T14" fmla="*/ 0 w 481"/>
                  <a:gd name="T15" fmla="*/ 240 h 648"/>
                  <a:gd name="T16" fmla="*/ 7 w 481"/>
                  <a:gd name="T17" fmla="*/ 185 h 648"/>
                  <a:gd name="T18" fmla="*/ 7 w 481"/>
                  <a:gd name="T19" fmla="*/ 185 h 648"/>
                  <a:gd name="T20" fmla="*/ 10 w 481"/>
                  <a:gd name="T21" fmla="*/ 171 h 648"/>
                  <a:gd name="T22" fmla="*/ 10 w 481"/>
                  <a:gd name="T23" fmla="*/ 171 h 648"/>
                  <a:gd name="T24" fmla="*/ 240 w 481"/>
                  <a:gd name="T25" fmla="*/ 0 h 648"/>
                  <a:gd name="T26" fmla="*/ 240 w 481"/>
                  <a:gd name="T27" fmla="*/ 0 h 648"/>
                  <a:gd name="T28" fmla="*/ 410 w 481"/>
                  <a:gd name="T29" fmla="*/ 71 h 648"/>
                  <a:gd name="T30" fmla="*/ 410 w 481"/>
                  <a:gd name="T31" fmla="*/ 71 h 648"/>
                  <a:gd name="T32" fmla="*/ 480 w 481"/>
                  <a:gd name="T33" fmla="*/ 24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1" h="648">
                    <a:moveTo>
                      <a:pt x="480" y="240"/>
                    </a:moveTo>
                    <a:lnTo>
                      <a:pt x="480" y="407"/>
                    </a:lnTo>
                    <a:lnTo>
                      <a:pt x="480" y="407"/>
                    </a:lnTo>
                    <a:cubicBezTo>
                      <a:pt x="480" y="540"/>
                      <a:pt x="373" y="647"/>
                      <a:pt x="240" y="647"/>
                    </a:cubicBezTo>
                    <a:lnTo>
                      <a:pt x="240" y="647"/>
                    </a:lnTo>
                    <a:cubicBezTo>
                      <a:pt x="107" y="647"/>
                      <a:pt x="0" y="540"/>
                      <a:pt x="0" y="407"/>
                    </a:cubicBezTo>
                    <a:lnTo>
                      <a:pt x="0" y="240"/>
                    </a:lnTo>
                    <a:lnTo>
                      <a:pt x="0" y="240"/>
                    </a:lnTo>
                    <a:cubicBezTo>
                      <a:pt x="0" y="221"/>
                      <a:pt x="2" y="202"/>
                      <a:pt x="7" y="185"/>
                    </a:cubicBezTo>
                    <a:lnTo>
                      <a:pt x="7" y="185"/>
                    </a:lnTo>
                    <a:cubicBezTo>
                      <a:pt x="7" y="180"/>
                      <a:pt x="9" y="176"/>
                      <a:pt x="10" y="171"/>
                    </a:cubicBezTo>
                    <a:lnTo>
                      <a:pt x="10" y="171"/>
                    </a:lnTo>
                    <a:cubicBezTo>
                      <a:pt x="40" y="72"/>
                      <a:pt x="132" y="0"/>
                      <a:pt x="240" y="0"/>
                    </a:cubicBezTo>
                    <a:lnTo>
                      <a:pt x="240" y="0"/>
                    </a:lnTo>
                    <a:cubicBezTo>
                      <a:pt x="306" y="0"/>
                      <a:pt x="366" y="27"/>
                      <a:pt x="410" y="71"/>
                    </a:cubicBezTo>
                    <a:lnTo>
                      <a:pt x="410" y="71"/>
                    </a:lnTo>
                    <a:cubicBezTo>
                      <a:pt x="453" y="114"/>
                      <a:pt x="480" y="174"/>
                      <a:pt x="480" y="24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9" name="Freeform 29">
                <a:extLst>
                  <a:ext uri="{FF2B5EF4-FFF2-40B4-BE49-F238E27FC236}">
                    <a16:creationId xmlns:a16="http://schemas.microsoft.com/office/drawing/2014/main" id="{C39FE2A6-C003-5644-9F8E-F1F7B6D01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4850" y="9565486"/>
                <a:ext cx="77769" cy="92170"/>
              </a:xfrm>
              <a:custGeom>
                <a:avLst/>
                <a:gdLst>
                  <a:gd name="T0" fmla="*/ 72 w 118"/>
                  <a:gd name="T1" fmla="*/ 7 h 143"/>
                  <a:gd name="T2" fmla="*/ 72 w 118"/>
                  <a:gd name="T3" fmla="*/ 7 h 143"/>
                  <a:gd name="T4" fmla="*/ 52 w 118"/>
                  <a:gd name="T5" fmla="*/ 1 h 143"/>
                  <a:gd name="T6" fmla="*/ 0 w 118"/>
                  <a:gd name="T7" fmla="*/ 31 h 143"/>
                  <a:gd name="T8" fmla="*/ 0 w 118"/>
                  <a:gd name="T9" fmla="*/ 31 h 143"/>
                  <a:gd name="T10" fmla="*/ 20 w 118"/>
                  <a:gd name="T11" fmla="*/ 37 h 143"/>
                  <a:gd name="T12" fmla="*/ 20 w 118"/>
                  <a:gd name="T13" fmla="*/ 37 h 143"/>
                  <a:gd name="T14" fmla="*/ 64 w 118"/>
                  <a:gd name="T15" fmla="*/ 113 h 143"/>
                  <a:gd name="T16" fmla="*/ 64 w 118"/>
                  <a:gd name="T17" fmla="*/ 113 h 143"/>
                  <a:gd name="T18" fmla="*/ 51 w 118"/>
                  <a:gd name="T19" fmla="*/ 142 h 143"/>
                  <a:gd name="T20" fmla="*/ 103 w 118"/>
                  <a:gd name="T21" fmla="*/ 111 h 143"/>
                  <a:gd name="T22" fmla="*/ 103 w 118"/>
                  <a:gd name="T23" fmla="*/ 111 h 143"/>
                  <a:gd name="T24" fmla="*/ 116 w 118"/>
                  <a:gd name="T25" fmla="*/ 83 h 143"/>
                  <a:gd name="T26" fmla="*/ 116 w 118"/>
                  <a:gd name="T27" fmla="*/ 83 h 143"/>
                  <a:gd name="T28" fmla="*/ 72 w 118"/>
                  <a:gd name="T29" fmla="*/ 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43">
                    <a:moveTo>
                      <a:pt x="72" y="7"/>
                    </a:moveTo>
                    <a:lnTo>
                      <a:pt x="72" y="7"/>
                    </a:lnTo>
                    <a:cubicBezTo>
                      <a:pt x="65" y="2"/>
                      <a:pt x="58" y="0"/>
                      <a:pt x="52" y="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6" y="31"/>
                      <a:pt x="13" y="33"/>
                      <a:pt x="20" y="37"/>
                    </a:cubicBezTo>
                    <a:lnTo>
                      <a:pt x="20" y="37"/>
                    </a:lnTo>
                    <a:cubicBezTo>
                      <a:pt x="45" y="51"/>
                      <a:pt x="64" y="86"/>
                      <a:pt x="64" y="113"/>
                    </a:cubicBezTo>
                    <a:lnTo>
                      <a:pt x="64" y="113"/>
                    </a:lnTo>
                    <a:cubicBezTo>
                      <a:pt x="64" y="127"/>
                      <a:pt x="59" y="137"/>
                      <a:pt x="51" y="142"/>
                    </a:cubicBezTo>
                    <a:lnTo>
                      <a:pt x="103" y="111"/>
                    </a:lnTo>
                    <a:lnTo>
                      <a:pt x="103" y="111"/>
                    </a:lnTo>
                    <a:cubicBezTo>
                      <a:pt x="111" y="107"/>
                      <a:pt x="116" y="97"/>
                      <a:pt x="116" y="83"/>
                    </a:cubicBezTo>
                    <a:lnTo>
                      <a:pt x="116" y="83"/>
                    </a:lnTo>
                    <a:cubicBezTo>
                      <a:pt x="117" y="55"/>
                      <a:pt x="97" y="21"/>
                      <a:pt x="72" y="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0" name="Freeform 30">
                <a:extLst>
                  <a:ext uri="{FF2B5EF4-FFF2-40B4-BE49-F238E27FC236}">
                    <a16:creationId xmlns:a16="http://schemas.microsoft.com/office/drawing/2014/main" id="{716F1D49-7675-8A46-843A-04A2D9FBD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1969" y="9585648"/>
                <a:ext cx="43204" cy="80648"/>
              </a:xfrm>
              <a:custGeom>
                <a:avLst/>
                <a:gdLst>
                  <a:gd name="T0" fmla="*/ 21 w 66"/>
                  <a:gd name="T1" fmla="*/ 6 h 122"/>
                  <a:gd name="T2" fmla="*/ 21 w 66"/>
                  <a:gd name="T3" fmla="*/ 6 h 122"/>
                  <a:gd name="T4" fmla="*/ 65 w 66"/>
                  <a:gd name="T5" fmla="*/ 82 h 122"/>
                  <a:gd name="T6" fmla="*/ 65 w 66"/>
                  <a:gd name="T7" fmla="*/ 82 h 122"/>
                  <a:gd name="T8" fmla="*/ 21 w 66"/>
                  <a:gd name="T9" fmla="*/ 107 h 122"/>
                  <a:gd name="T10" fmla="*/ 21 w 66"/>
                  <a:gd name="T11" fmla="*/ 107 h 122"/>
                  <a:gd name="T12" fmla="*/ 0 w 66"/>
                  <a:gd name="T13" fmla="*/ 90 h 122"/>
                  <a:gd name="T14" fmla="*/ 1 w 66"/>
                  <a:gd name="T15" fmla="*/ 0 h 122"/>
                  <a:gd name="T16" fmla="*/ 1 w 66"/>
                  <a:gd name="T17" fmla="*/ 0 h 122"/>
                  <a:gd name="T18" fmla="*/ 21 w 66"/>
                  <a:gd name="T19" fmla="*/ 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22">
                    <a:moveTo>
                      <a:pt x="21" y="6"/>
                    </a:moveTo>
                    <a:lnTo>
                      <a:pt x="21" y="6"/>
                    </a:lnTo>
                    <a:cubicBezTo>
                      <a:pt x="46" y="20"/>
                      <a:pt x="65" y="55"/>
                      <a:pt x="65" y="82"/>
                    </a:cubicBezTo>
                    <a:lnTo>
                      <a:pt x="65" y="82"/>
                    </a:lnTo>
                    <a:cubicBezTo>
                      <a:pt x="65" y="110"/>
                      <a:pt x="45" y="121"/>
                      <a:pt x="21" y="107"/>
                    </a:cubicBezTo>
                    <a:lnTo>
                      <a:pt x="21" y="107"/>
                    </a:lnTo>
                    <a:cubicBezTo>
                      <a:pt x="13" y="103"/>
                      <a:pt x="6" y="97"/>
                      <a:pt x="0" y="90"/>
                    </a:cubicBezTo>
                    <a:lnTo>
                      <a:pt x="1" y="0"/>
                    </a:lnTo>
                    <a:lnTo>
                      <a:pt x="1" y="0"/>
                    </a:lnTo>
                    <a:cubicBezTo>
                      <a:pt x="7" y="0"/>
                      <a:pt x="14" y="2"/>
                      <a:pt x="21" y="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1" name="Freeform 31">
                <a:extLst>
                  <a:ext uri="{FF2B5EF4-FFF2-40B4-BE49-F238E27FC236}">
                    <a16:creationId xmlns:a16="http://schemas.microsoft.com/office/drawing/2014/main" id="{871A5CEC-1C09-AA43-B8A2-DD80A877F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1969" y="9602930"/>
                <a:ext cx="31682" cy="43205"/>
              </a:xfrm>
              <a:custGeom>
                <a:avLst/>
                <a:gdLst>
                  <a:gd name="T0" fmla="*/ 21 w 49"/>
                  <a:gd name="T1" fmla="*/ 5 h 65"/>
                  <a:gd name="T2" fmla="*/ 21 w 49"/>
                  <a:gd name="T3" fmla="*/ 5 h 65"/>
                  <a:gd name="T4" fmla="*/ 0 w 49"/>
                  <a:gd name="T5" fmla="*/ 7 h 65"/>
                  <a:gd name="T6" fmla="*/ 0 w 49"/>
                  <a:gd name="T7" fmla="*/ 33 h 65"/>
                  <a:gd name="T8" fmla="*/ 0 w 49"/>
                  <a:gd name="T9" fmla="*/ 33 h 65"/>
                  <a:gd name="T10" fmla="*/ 10 w 49"/>
                  <a:gd name="T11" fmla="*/ 50 h 65"/>
                  <a:gd name="T12" fmla="*/ 10 w 49"/>
                  <a:gd name="T13" fmla="*/ 50 h 65"/>
                  <a:gd name="T14" fmla="*/ 21 w 49"/>
                  <a:gd name="T15" fmla="*/ 59 h 65"/>
                  <a:gd name="T16" fmla="*/ 21 w 49"/>
                  <a:gd name="T17" fmla="*/ 59 h 65"/>
                  <a:gd name="T18" fmla="*/ 42 w 49"/>
                  <a:gd name="T19" fmla="*/ 56 h 65"/>
                  <a:gd name="T20" fmla="*/ 42 w 49"/>
                  <a:gd name="T21" fmla="*/ 56 h 65"/>
                  <a:gd name="T22" fmla="*/ 31 w 49"/>
                  <a:gd name="T23" fmla="*/ 13 h 65"/>
                  <a:gd name="T24" fmla="*/ 31 w 49"/>
                  <a:gd name="T25" fmla="*/ 13 h 65"/>
                  <a:gd name="T26" fmla="*/ 21 w 49"/>
                  <a:gd name="T27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5">
                    <a:moveTo>
                      <a:pt x="21" y="5"/>
                    </a:moveTo>
                    <a:lnTo>
                      <a:pt x="21" y="5"/>
                    </a:lnTo>
                    <a:cubicBezTo>
                      <a:pt x="13" y="0"/>
                      <a:pt x="5" y="0"/>
                      <a:pt x="0" y="7"/>
                    </a:cubicBezTo>
                    <a:lnTo>
                      <a:pt x="0" y="33"/>
                    </a:lnTo>
                    <a:lnTo>
                      <a:pt x="0" y="33"/>
                    </a:lnTo>
                    <a:cubicBezTo>
                      <a:pt x="3" y="40"/>
                      <a:pt x="6" y="45"/>
                      <a:pt x="10" y="50"/>
                    </a:cubicBezTo>
                    <a:lnTo>
                      <a:pt x="10" y="50"/>
                    </a:lnTo>
                    <a:cubicBezTo>
                      <a:pt x="14" y="54"/>
                      <a:pt x="17" y="57"/>
                      <a:pt x="21" y="59"/>
                    </a:cubicBezTo>
                    <a:lnTo>
                      <a:pt x="21" y="59"/>
                    </a:lnTo>
                    <a:cubicBezTo>
                      <a:pt x="29" y="64"/>
                      <a:pt x="38" y="63"/>
                      <a:pt x="42" y="56"/>
                    </a:cubicBezTo>
                    <a:lnTo>
                      <a:pt x="42" y="56"/>
                    </a:lnTo>
                    <a:cubicBezTo>
                      <a:pt x="48" y="46"/>
                      <a:pt x="43" y="27"/>
                      <a:pt x="31" y="13"/>
                    </a:cubicBezTo>
                    <a:lnTo>
                      <a:pt x="31" y="13"/>
                    </a:lnTo>
                    <a:cubicBezTo>
                      <a:pt x="28" y="9"/>
                      <a:pt x="24" y="7"/>
                      <a:pt x="21" y="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2" name="Freeform 32">
                <a:extLst>
                  <a:ext uri="{FF2B5EF4-FFF2-40B4-BE49-F238E27FC236}">
                    <a16:creationId xmlns:a16="http://schemas.microsoft.com/office/drawing/2014/main" id="{E9152A0D-D4B4-204A-8B77-D2B32B7B9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3416" y="9767108"/>
                <a:ext cx="48964" cy="118091"/>
              </a:xfrm>
              <a:custGeom>
                <a:avLst/>
                <a:gdLst>
                  <a:gd name="T0" fmla="*/ 76 w 77"/>
                  <a:gd name="T1" fmla="*/ 178 h 179"/>
                  <a:gd name="T2" fmla="*/ 76 w 77"/>
                  <a:gd name="T3" fmla="*/ 178 h 179"/>
                  <a:gd name="T4" fmla="*/ 0 w 77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79">
                    <a:moveTo>
                      <a:pt x="76" y="178"/>
                    </a:moveTo>
                    <a:lnTo>
                      <a:pt x="76" y="178"/>
                    </a:lnTo>
                    <a:cubicBezTo>
                      <a:pt x="41" y="120"/>
                      <a:pt x="3" y="45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3" name="Freeform 33">
                <a:extLst>
                  <a:ext uri="{FF2B5EF4-FFF2-40B4-BE49-F238E27FC236}">
                    <a16:creationId xmlns:a16="http://schemas.microsoft.com/office/drawing/2014/main" id="{FCD84D95-A6D8-BA45-851E-E17A6EF99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7831" y="10769453"/>
                <a:ext cx="51845" cy="115212"/>
              </a:xfrm>
              <a:custGeom>
                <a:avLst/>
                <a:gdLst>
                  <a:gd name="T0" fmla="*/ 0 w 81"/>
                  <a:gd name="T1" fmla="*/ 176 h 177"/>
                  <a:gd name="T2" fmla="*/ 0 w 81"/>
                  <a:gd name="T3" fmla="*/ 176 h 177"/>
                  <a:gd name="T4" fmla="*/ 80 w 81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77">
                    <a:moveTo>
                      <a:pt x="0" y="176"/>
                    </a:moveTo>
                    <a:lnTo>
                      <a:pt x="0" y="176"/>
                    </a:lnTo>
                    <a:cubicBezTo>
                      <a:pt x="36" y="117"/>
                      <a:pt x="76" y="45"/>
                      <a:pt x="8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4" name="Freeform 34">
                <a:extLst>
                  <a:ext uri="{FF2B5EF4-FFF2-40B4-BE49-F238E27FC236}">
                    <a16:creationId xmlns:a16="http://schemas.microsoft.com/office/drawing/2014/main" id="{AE274319-7463-8F41-992D-3D8864609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2579" y="9326421"/>
                <a:ext cx="357157" cy="316833"/>
              </a:xfrm>
              <a:custGeom>
                <a:avLst/>
                <a:gdLst>
                  <a:gd name="T0" fmla="*/ 24 w 545"/>
                  <a:gd name="T1" fmla="*/ 99 h 485"/>
                  <a:gd name="T2" fmla="*/ 24 w 545"/>
                  <a:gd name="T3" fmla="*/ 99 h 485"/>
                  <a:gd name="T4" fmla="*/ 94 w 545"/>
                  <a:gd name="T5" fmla="*/ 221 h 485"/>
                  <a:gd name="T6" fmla="*/ 94 w 545"/>
                  <a:gd name="T7" fmla="*/ 221 h 485"/>
                  <a:gd name="T8" fmla="*/ 299 w 545"/>
                  <a:gd name="T9" fmla="*/ 260 h 485"/>
                  <a:gd name="T10" fmla="*/ 299 w 545"/>
                  <a:gd name="T11" fmla="*/ 260 h 485"/>
                  <a:gd name="T12" fmla="*/ 348 w 545"/>
                  <a:gd name="T13" fmla="*/ 406 h 485"/>
                  <a:gd name="T14" fmla="*/ 348 w 545"/>
                  <a:gd name="T15" fmla="*/ 406 h 485"/>
                  <a:gd name="T16" fmla="*/ 388 w 545"/>
                  <a:gd name="T17" fmla="*/ 476 h 485"/>
                  <a:gd name="T18" fmla="*/ 388 w 545"/>
                  <a:gd name="T19" fmla="*/ 476 h 485"/>
                  <a:gd name="T20" fmla="*/ 431 w 545"/>
                  <a:gd name="T21" fmla="*/ 394 h 485"/>
                  <a:gd name="T22" fmla="*/ 479 w 545"/>
                  <a:gd name="T23" fmla="*/ 378 h 485"/>
                  <a:gd name="T24" fmla="*/ 479 w 545"/>
                  <a:gd name="T25" fmla="*/ 378 h 485"/>
                  <a:gd name="T26" fmla="*/ 539 w 545"/>
                  <a:gd name="T27" fmla="*/ 282 h 485"/>
                  <a:gd name="T28" fmla="*/ 531 w 545"/>
                  <a:gd name="T29" fmla="*/ 199 h 485"/>
                  <a:gd name="T30" fmla="*/ 531 w 545"/>
                  <a:gd name="T31" fmla="*/ 199 h 485"/>
                  <a:gd name="T32" fmla="*/ 403 w 545"/>
                  <a:gd name="T33" fmla="*/ 33 h 485"/>
                  <a:gd name="T34" fmla="*/ 403 w 545"/>
                  <a:gd name="T35" fmla="*/ 33 h 485"/>
                  <a:gd name="T36" fmla="*/ 140 w 545"/>
                  <a:gd name="T37" fmla="*/ 43 h 485"/>
                  <a:gd name="T38" fmla="*/ 24 w 545"/>
                  <a:gd name="T39" fmla="*/ 9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5" h="485">
                    <a:moveTo>
                      <a:pt x="24" y="99"/>
                    </a:moveTo>
                    <a:lnTo>
                      <a:pt x="24" y="99"/>
                    </a:lnTo>
                    <a:cubicBezTo>
                      <a:pt x="24" y="99"/>
                      <a:pt x="0" y="200"/>
                      <a:pt x="94" y="221"/>
                    </a:cubicBezTo>
                    <a:lnTo>
                      <a:pt x="94" y="221"/>
                    </a:lnTo>
                    <a:cubicBezTo>
                      <a:pt x="186" y="242"/>
                      <a:pt x="220" y="194"/>
                      <a:pt x="299" y="260"/>
                    </a:cubicBezTo>
                    <a:lnTo>
                      <a:pt x="299" y="260"/>
                    </a:lnTo>
                    <a:cubicBezTo>
                      <a:pt x="378" y="326"/>
                      <a:pt x="325" y="377"/>
                      <a:pt x="348" y="406"/>
                    </a:cubicBezTo>
                    <a:lnTo>
                      <a:pt x="348" y="406"/>
                    </a:lnTo>
                    <a:cubicBezTo>
                      <a:pt x="372" y="434"/>
                      <a:pt x="345" y="467"/>
                      <a:pt x="388" y="476"/>
                    </a:cubicBezTo>
                    <a:lnTo>
                      <a:pt x="388" y="476"/>
                    </a:lnTo>
                    <a:cubicBezTo>
                      <a:pt x="430" y="484"/>
                      <a:pt x="437" y="429"/>
                      <a:pt x="431" y="394"/>
                    </a:cubicBezTo>
                    <a:lnTo>
                      <a:pt x="479" y="378"/>
                    </a:lnTo>
                    <a:lnTo>
                      <a:pt x="479" y="378"/>
                    </a:lnTo>
                    <a:cubicBezTo>
                      <a:pt x="519" y="363"/>
                      <a:pt x="544" y="324"/>
                      <a:pt x="539" y="282"/>
                    </a:cubicBezTo>
                    <a:lnTo>
                      <a:pt x="531" y="199"/>
                    </a:lnTo>
                    <a:lnTo>
                      <a:pt x="531" y="199"/>
                    </a:lnTo>
                    <a:cubicBezTo>
                      <a:pt x="522" y="125"/>
                      <a:pt x="473" y="60"/>
                      <a:pt x="403" y="33"/>
                    </a:cubicBezTo>
                    <a:lnTo>
                      <a:pt x="403" y="33"/>
                    </a:lnTo>
                    <a:cubicBezTo>
                      <a:pt x="317" y="0"/>
                      <a:pt x="222" y="3"/>
                      <a:pt x="140" y="43"/>
                    </a:cubicBezTo>
                    <a:lnTo>
                      <a:pt x="24" y="99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5" name="Freeform 36">
                <a:extLst>
                  <a:ext uri="{FF2B5EF4-FFF2-40B4-BE49-F238E27FC236}">
                    <a16:creationId xmlns:a16="http://schemas.microsoft.com/office/drawing/2014/main" id="{E59A9CD7-5636-7A45-8645-2C30B2620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2293" y="9960088"/>
                <a:ext cx="273628" cy="757520"/>
              </a:xfrm>
              <a:custGeom>
                <a:avLst/>
                <a:gdLst>
                  <a:gd name="T0" fmla="*/ 0 w 418"/>
                  <a:gd name="T1" fmla="*/ 0 h 1159"/>
                  <a:gd name="T2" fmla="*/ 0 w 418"/>
                  <a:gd name="T3" fmla="*/ 0 h 1159"/>
                  <a:gd name="T4" fmla="*/ 338 w 418"/>
                  <a:gd name="T5" fmla="*/ 115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" h="115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17" y="184"/>
                      <a:pt x="338" y="1158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8583B5D3-880A-2F43-939E-51C01EBE7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6813" y="9519620"/>
                <a:ext cx="469944" cy="455319"/>
              </a:xfrm>
              <a:custGeom>
                <a:avLst/>
                <a:gdLst>
                  <a:gd name="connsiteX0" fmla="*/ 96914 w 469944"/>
                  <a:gd name="connsiteY0" fmla="*/ 111803 h 455319"/>
                  <a:gd name="connsiteX1" fmla="*/ 116414 w 469944"/>
                  <a:gd name="connsiteY1" fmla="*/ 120942 h 455319"/>
                  <a:gd name="connsiteX2" fmla="*/ 163732 w 469944"/>
                  <a:gd name="connsiteY2" fmla="*/ 224086 h 455319"/>
                  <a:gd name="connsiteX3" fmla="*/ 137444 w 469944"/>
                  <a:gd name="connsiteY3" fmla="*/ 443431 h 455319"/>
                  <a:gd name="connsiteX4" fmla="*/ 4033 w 469944"/>
                  <a:gd name="connsiteY4" fmla="*/ 164681 h 455319"/>
                  <a:gd name="connsiteX5" fmla="*/ 96914 w 469944"/>
                  <a:gd name="connsiteY5" fmla="*/ 111803 h 455319"/>
                  <a:gd name="connsiteX6" fmla="*/ 381959 w 469944"/>
                  <a:gd name="connsiteY6" fmla="*/ 47 h 455319"/>
                  <a:gd name="connsiteX7" fmla="*/ 401143 w 469944"/>
                  <a:gd name="connsiteY7" fmla="*/ 8708 h 455319"/>
                  <a:gd name="connsiteX8" fmla="*/ 451243 w 469944"/>
                  <a:gd name="connsiteY8" fmla="*/ 110922 h 455319"/>
                  <a:gd name="connsiteX9" fmla="*/ 431073 w 469944"/>
                  <a:gd name="connsiteY9" fmla="*/ 332383 h 455319"/>
                  <a:gd name="connsiteX10" fmla="*/ 291835 w 469944"/>
                  <a:gd name="connsiteY10" fmla="*/ 55884 h 455319"/>
                  <a:gd name="connsiteX11" fmla="*/ 381959 w 469944"/>
                  <a:gd name="connsiteY11" fmla="*/ 47 h 45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9944" h="455319">
                    <a:moveTo>
                      <a:pt x="96914" y="111803"/>
                    </a:moveTo>
                    <a:cubicBezTo>
                      <a:pt x="106186" y="111680"/>
                      <a:pt x="113292" y="114414"/>
                      <a:pt x="116414" y="120942"/>
                    </a:cubicBezTo>
                    <a:cubicBezTo>
                      <a:pt x="127586" y="147055"/>
                      <a:pt x="163732" y="224086"/>
                      <a:pt x="163732" y="224086"/>
                    </a:cubicBezTo>
                    <a:cubicBezTo>
                      <a:pt x="163732" y="224086"/>
                      <a:pt x="213679" y="367052"/>
                      <a:pt x="137444" y="443431"/>
                    </a:cubicBezTo>
                    <a:cubicBezTo>
                      <a:pt x="60552" y="520462"/>
                      <a:pt x="-18969" y="199280"/>
                      <a:pt x="4033" y="164681"/>
                    </a:cubicBezTo>
                    <a:cubicBezTo>
                      <a:pt x="21777" y="138242"/>
                      <a:pt x="69096" y="112170"/>
                      <a:pt x="96914" y="111803"/>
                    </a:cubicBezTo>
                    <a:close/>
                    <a:moveTo>
                      <a:pt x="381959" y="47"/>
                    </a:moveTo>
                    <a:cubicBezTo>
                      <a:pt x="391058" y="-383"/>
                      <a:pt x="398052" y="2156"/>
                      <a:pt x="401143" y="8708"/>
                    </a:cubicBezTo>
                    <a:cubicBezTo>
                      <a:pt x="413506" y="34917"/>
                      <a:pt x="451243" y="110922"/>
                      <a:pt x="451243" y="110922"/>
                    </a:cubicBezTo>
                    <a:cubicBezTo>
                      <a:pt x="451243" y="110922"/>
                      <a:pt x="504596" y="253103"/>
                      <a:pt x="431073" y="332383"/>
                    </a:cubicBezTo>
                    <a:cubicBezTo>
                      <a:pt x="357550" y="411009"/>
                      <a:pt x="269062" y="91265"/>
                      <a:pt x="291835" y="55884"/>
                    </a:cubicBezTo>
                    <a:cubicBezTo>
                      <a:pt x="308426" y="29348"/>
                      <a:pt x="354663" y="1337"/>
                      <a:pt x="381959" y="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7" name="Freeform 39">
                <a:extLst>
                  <a:ext uri="{FF2B5EF4-FFF2-40B4-BE49-F238E27FC236}">
                    <a16:creationId xmlns:a16="http://schemas.microsoft.com/office/drawing/2014/main" id="{16755CF6-C19D-7C42-948B-25A824A41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2571" y="8969264"/>
                <a:ext cx="561658" cy="697033"/>
              </a:xfrm>
              <a:custGeom>
                <a:avLst/>
                <a:gdLst>
                  <a:gd name="T0" fmla="*/ 0 w 860"/>
                  <a:gd name="T1" fmla="*/ 0 h 1069"/>
                  <a:gd name="T2" fmla="*/ 0 w 860"/>
                  <a:gd name="T3" fmla="*/ 0 h 1069"/>
                  <a:gd name="T4" fmla="*/ 169 w 860"/>
                  <a:gd name="T5" fmla="*/ 1068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0" h="106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859" y="663"/>
                      <a:pt x="169" y="1068"/>
                    </a:cubicBezTo>
                  </a:path>
                </a:pathLst>
              </a:custGeom>
              <a:noFill/>
              <a:ln w="25400" cap="flat">
                <a:solidFill>
                  <a:schemeClr val="accent6">
                    <a:lumMod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8" name="Freeform 40">
                <a:extLst>
                  <a:ext uri="{FF2B5EF4-FFF2-40B4-BE49-F238E27FC236}">
                    <a16:creationId xmlns:a16="http://schemas.microsoft.com/office/drawing/2014/main" id="{33C4C3A5-DA48-9E42-892A-20220F423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4355" y="8879974"/>
                <a:ext cx="593342" cy="688391"/>
              </a:xfrm>
              <a:custGeom>
                <a:avLst/>
                <a:gdLst>
                  <a:gd name="T0" fmla="*/ 0 w 907"/>
                  <a:gd name="T1" fmla="*/ 0 h 1053"/>
                  <a:gd name="T2" fmla="*/ 0 w 907"/>
                  <a:gd name="T3" fmla="*/ 0 h 1053"/>
                  <a:gd name="T4" fmla="*/ 248 w 907"/>
                  <a:gd name="T5" fmla="*/ 1052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7" h="105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906" y="597"/>
                      <a:pt x="248" y="1052"/>
                    </a:cubicBezTo>
                  </a:path>
                </a:pathLst>
              </a:custGeom>
              <a:noFill/>
              <a:ln w="25400" cap="flat">
                <a:solidFill>
                  <a:schemeClr val="accent6">
                    <a:lumMod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9" name="Freeform 41">
                <a:extLst>
                  <a:ext uri="{FF2B5EF4-FFF2-40B4-BE49-F238E27FC236}">
                    <a16:creationId xmlns:a16="http://schemas.microsoft.com/office/drawing/2014/main" id="{14D86B73-6060-FB4C-8BF3-653C99D03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8433" y="8295272"/>
                <a:ext cx="316833" cy="518454"/>
              </a:xfrm>
              <a:custGeom>
                <a:avLst/>
                <a:gdLst>
                  <a:gd name="T0" fmla="*/ 0 w 484"/>
                  <a:gd name="T1" fmla="*/ 0 h 794"/>
                  <a:gd name="T2" fmla="*/ 0 w 484"/>
                  <a:gd name="T3" fmla="*/ 0 h 794"/>
                  <a:gd name="T4" fmla="*/ 483 w 484"/>
                  <a:gd name="T5" fmla="*/ 5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4" h="79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8" y="793"/>
                      <a:pt x="483" y="51"/>
                    </a:cubicBezTo>
                  </a:path>
                </a:pathLst>
              </a:custGeom>
              <a:noFill/>
              <a:ln w="25400" cap="flat">
                <a:solidFill>
                  <a:schemeClr val="accent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0" name="Freeform 42">
                <a:extLst>
                  <a:ext uri="{FF2B5EF4-FFF2-40B4-BE49-F238E27FC236}">
                    <a16:creationId xmlns:a16="http://schemas.microsoft.com/office/drawing/2014/main" id="{E1367BE7-EB6D-374E-AD21-698C66DC3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4479" y="8145496"/>
                <a:ext cx="420524" cy="890014"/>
              </a:xfrm>
              <a:custGeom>
                <a:avLst/>
                <a:gdLst>
                  <a:gd name="T0" fmla="*/ 1 w 642"/>
                  <a:gd name="T1" fmla="*/ 413 h 1363"/>
                  <a:gd name="T2" fmla="*/ 2 w 642"/>
                  <a:gd name="T3" fmla="*/ 1171 h 1363"/>
                  <a:gd name="T4" fmla="*/ 2 w 642"/>
                  <a:gd name="T5" fmla="*/ 1171 h 1363"/>
                  <a:gd name="T6" fmla="*/ 94 w 642"/>
                  <a:gd name="T7" fmla="*/ 1329 h 1363"/>
                  <a:gd name="T8" fmla="*/ 94 w 642"/>
                  <a:gd name="T9" fmla="*/ 1329 h 1363"/>
                  <a:gd name="T10" fmla="*/ 278 w 642"/>
                  <a:gd name="T11" fmla="*/ 1329 h 1363"/>
                  <a:gd name="T12" fmla="*/ 550 w 642"/>
                  <a:gd name="T13" fmla="*/ 1173 h 1363"/>
                  <a:gd name="T14" fmla="*/ 550 w 642"/>
                  <a:gd name="T15" fmla="*/ 1173 h 1363"/>
                  <a:gd name="T16" fmla="*/ 641 w 642"/>
                  <a:gd name="T17" fmla="*/ 1013 h 1363"/>
                  <a:gd name="T18" fmla="*/ 640 w 642"/>
                  <a:gd name="T19" fmla="*/ 408 h 1363"/>
                  <a:gd name="T20" fmla="*/ 640 w 642"/>
                  <a:gd name="T21" fmla="*/ 408 h 1363"/>
                  <a:gd name="T22" fmla="*/ 637 w 642"/>
                  <a:gd name="T23" fmla="*/ 376 h 1363"/>
                  <a:gd name="T24" fmla="*/ 637 w 642"/>
                  <a:gd name="T25" fmla="*/ 376 h 1363"/>
                  <a:gd name="T26" fmla="*/ 540 w 642"/>
                  <a:gd name="T27" fmla="*/ 115 h 1363"/>
                  <a:gd name="T28" fmla="*/ 540 w 642"/>
                  <a:gd name="T29" fmla="*/ 115 h 1363"/>
                  <a:gd name="T30" fmla="*/ 472 w 642"/>
                  <a:gd name="T31" fmla="*/ 52 h 1363"/>
                  <a:gd name="T32" fmla="*/ 472 w 642"/>
                  <a:gd name="T33" fmla="*/ 52 h 1363"/>
                  <a:gd name="T34" fmla="*/ 429 w 642"/>
                  <a:gd name="T35" fmla="*/ 29 h 1363"/>
                  <a:gd name="T36" fmla="*/ 429 w 642"/>
                  <a:gd name="T37" fmla="*/ 29 h 1363"/>
                  <a:gd name="T38" fmla="*/ 370 w 642"/>
                  <a:gd name="T39" fmla="*/ 11 h 1363"/>
                  <a:gd name="T40" fmla="*/ 370 w 642"/>
                  <a:gd name="T41" fmla="*/ 11 h 1363"/>
                  <a:gd name="T42" fmla="*/ 227 w 642"/>
                  <a:gd name="T43" fmla="*/ 19 h 1363"/>
                  <a:gd name="T44" fmla="*/ 227 w 642"/>
                  <a:gd name="T45" fmla="*/ 19 h 1363"/>
                  <a:gd name="T46" fmla="*/ 130 w 642"/>
                  <a:gd name="T47" fmla="*/ 101 h 1363"/>
                  <a:gd name="T48" fmla="*/ 130 w 642"/>
                  <a:gd name="T49" fmla="*/ 101 h 1363"/>
                  <a:gd name="T50" fmla="*/ 118 w 642"/>
                  <a:gd name="T51" fmla="*/ 115 h 1363"/>
                  <a:gd name="T52" fmla="*/ 118 w 642"/>
                  <a:gd name="T53" fmla="*/ 115 h 1363"/>
                  <a:gd name="T54" fmla="*/ 1 w 642"/>
                  <a:gd name="T55" fmla="*/ 413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2" h="1363">
                    <a:moveTo>
                      <a:pt x="1" y="413"/>
                    </a:moveTo>
                    <a:lnTo>
                      <a:pt x="2" y="1171"/>
                    </a:lnTo>
                    <a:lnTo>
                      <a:pt x="2" y="1171"/>
                    </a:lnTo>
                    <a:cubicBezTo>
                      <a:pt x="3" y="1237"/>
                      <a:pt x="38" y="1297"/>
                      <a:pt x="94" y="1329"/>
                    </a:cubicBezTo>
                    <a:lnTo>
                      <a:pt x="94" y="1329"/>
                    </a:lnTo>
                    <a:cubicBezTo>
                      <a:pt x="150" y="1362"/>
                      <a:pt x="221" y="1362"/>
                      <a:pt x="278" y="1329"/>
                    </a:cubicBezTo>
                    <a:lnTo>
                      <a:pt x="550" y="1173"/>
                    </a:lnTo>
                    <a:lnTo>
                      <a:pt x="550" y="1173"/>
                    </a:lnTo>
                    <a:cubicBezTo>
                      <a:pt x="607" y="1140"/>
                      <a:pt x="641" y="1078"/>
                      <a:pt x="641" y="1013"/>
                    </a:cubicBezTo>
                    <a:lnTo>
                      <a:pt x="640" y="408"/>
                    </a:lnTo>
                    <a:lnTo>
                      <a:pt x="640" y="408"/>
                    </a:lnTo>
                    <a:cubicBezTo>
                      <a:pt x="640" y="397"/>
                      <a:pt x="637" y="387"/>
                      <a:pt x="637" y="376"/>
                    </a:cubicBezTo>
                    <a:lnTo>
                      <a:pt x="637" y="376"/>
                    </a:lnTo>
                    <a:cubicBezTo>
                      <a:pt x="630" y="274"/>
                      <a:pt x="594" y="200"/>
                      <a:pt x="540" y="115"/>
                    </a:cubicBezTo>
                    <a:lnTo>
                      <a:pt x="540" y="115"/>
                    </a:lnTo>
                    <a:cubicBezTo>
                      <a:pt x="523" y="89"/>
                      <a:pt x="500" y="67"/>
                      <a:pt x="472" y="52"/>
                    </a:cubicBezTo>
                    <a:lnTo>
                      <a:pt x="472" y="52"/>
                    </a:lnTo>
                    <a:cubicBezTo>
                      <a:pt x="456" y="44"/>
                      <a:pt x="441" y="35"/>
                      <a:pt x="429" y="29"/>
                    </a:cubicBezTo>
                    <a:lnTo>
                      <a:pt x="429" y="29"/>
                    </a:lnTo>
                    <a:cubicBezTo>
                      <a:pt x="410" y="20"/>
                      <a:pt x="390" y="13"/>
                      <a:pt x="370" y="11"/>
                    </a:cubicBezTo>
                    <a:lnTo>
                      <a:pt x="370" y="11"/>
                    </a:lnTo>
                    <a:cubicBezTo>
                      <a:pt x="312" y="3"/>
                      <a:pt x="260" y="0"/>
                      <a:pt x="227" y="19"/>
                    </a:cubicBezTo>
                    <a:lnTo>
                      <a:pt x="227" y="19"/>
                    </a:lnTo>
                    <a:cubicBezTo>
                      <a:pt x="197" y="36"/>
                      <a:pt x="149" y="84"/>
                      <a:pt x="130" y="101"/>
                    </a:cubicBezTo>
                    <a:lnTo>
                      <a:pt x="130" y="101"/>
                    </a:lnTo>
                    <a:cubicBezTo>
                      <a:pt x="126" y="105"/>
                      <a:pt x="121" y="110"/>
                      <a:pt x="118" y="115"/>
                    </a:cubicBezTo>
                    <a:lnTo>
                      <a:pt x="118" y="115"/>
                    </a:lnTo>
                    <a:cubicBezTo>
                      <a:pt x="48" y="200"/>
                      <a:pt x="0" y="313"/>
                      <a:pt x="1" y="41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1" name="Freeform 43">
                <a:extLst>
                  <a:ext uri="{FF2B5EF4-FFF2-40B4-BE49-F238E27FC236}">
                    <a16:creationId xmlns:a16="http://schemas.microsoft.com/office/drawing/2014/main" id="{9919CC31-1A16-A948-A35C-09AA7282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8333" y="8148378"/>
                <a:ext cx="201621" cy="152655"/>
              </a:xfrm>
              <a:custGeom>
                <a:avLst/>
                <a:gdLst>
                  <a:gd name="T0" fmla="*/ 60 w 308"/>
                  <a:gd name="T1" fmla="*/ 179 h 234"/>
                  <a:gd name="T2" fmla="*/ 60 w 308"/>
                  <a:gd name="T3" fmla="*/ 179 h 234"/>
                  <a:gd name="T4" fmla="*/ 57 w 308"/>
                  <a:gd name="T5" fmla="*/ 29 h 234"/>
                  <a:gd name="T6" fmla="*/ 57 w 308"/>
                  <a:gd name="T7" fmla="*/ 29 h 234"/>
                  <a:gd name="T8" fmla="*/ 59 w 308"/>
                  <a:gd name="T9" fmla="*/ 29 h 234"/>
                  <a:gd name="T10" fmla="*/ 59 w 308"/>
                  <a:gd name="T11" fmla="*/ 29 h 234"/>
                  <a:gd name="T12" fmla="*/ 139 w 308"/>
                  <a:gd name="T13" fmla="*/ 3 h 234"/>
                  <a:gd name="T14" fmla="*/ 139 w 308"/>
                  <a:gd name="T15" fmla="*/ 3 h 234"/>
                  <a:gd name="T16" fmla="*/ 188 w 308"/>
                  <a:gd name="T17" fmla="*/ 11 h 234"/>
                  <a:gd name="T18" fmla="*/ 251 w 308"/>
                  <a:gd name="T19" fmla="*/ 44 h 234"/>
                  <a:gd name="T20" fmla="*/ 251 w 308"/>
                  <a:gd name="T21" fmla="*/ 44 h 234"/>
                  <a:gd name="T22" fmla="*/ 269 w 308"/>
                  <a:gd name="T23" fmla="*/ 175 h 234"/>
                  <a:gd name="T24" fmla="*/ 269 w 308"/>
                  <a:gd name="T25" fmla="*/ 175 h 234"/>
                  <a:gd name="T26" fmla="*/ 224 w 308"/>
                  <a:gd name="T27" fmla="*/ 210 h 234"/>
                  <a:gd name="T28" fmla="*/ 224 w 308"/>
                  <a:gd name="T29" fmla="*/ 210 h 234"/>
                  <a:gd name="T30" fmla="*/ 118 w 308"/>
                  <a:gd name="T31" fmla="*/ 213 h 234"/>
                  <a:gd name="T32" fmla="*/ 118 w 308"/>
                  <a:gd name="T33" fmla="*/ 213 h 234"/>
                  <a:gd name="T34" fmla="*/ 112 w 308"/>
                  <a:gd name="T35" fmla="*/ 209 h 234"/>
                  <a:gd name="T36" fmla="*/ 112 w 308"/>
                  <a:gd name="T37" fmla="*/ 209 h 234"/>
                  <a:gd name="T38" fmla="*/ 60 w 308"/>
                  <a:gd name="T3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8" h="234">
                    <a:moveTo>
                      <a:pt x="60" y="179"/>
                    </a:moveTo>
                    <a:lnTo>
                      <a:pt x="60" y="179"/>
                    </a:lnTo>
                    <a:cubicBezTo>
                      <a:pt x="3" y="146"/>
                      <a:pt x="0" y="63"/>
                      <a:pt x="57" y="29"/>
                    </a:cubicBezTo>
                    <a:lnTo>
                      <a:pt x="57" y="29"/>
                    </a:lnTo>
                    <a:cubicBezTo>
                      <a:pt x="58" y="29"/>
                      <a:pt x="58" y="29"/>
                      <a:pt x="59" y="29"/>
                    </a:cubicBezTo>
                    <a:lnTo>
                      <a:pt x="59" y="29"/>
                    </a:lnTo>
                    <a:cubicBezTo>
                      <a:pt x="85" y="13"/>
                      <a:pt x="114" y="5"/>
                      <a:pt x="139" y="3"/>
                    </a:cubicBezTo>
                    <a:lnTo>
                      <a:pt x="139" y="3"/>
                    </a:lnTo>
                    <a:cubicBezTo>
                      <a:pt x="156" y="0"/>
                      <a:pt x="173" y="4"/>
                      <a:pt x="188" y="11"/>
                    </a:cubicBezTo>
                    <a:lnTo>
                      <a:pt x="251" y="44"/>
                    </a:lnTo>
                    <a:lnTo>
                      <a:pt x="251" y="44"/>
                    </a:lnTo>
                    <a:cubicBezTo>
                      <a:pt x="298" y="71"/>
                      <a:pt x="307" y="136"/>
                      <a:pt x="269" y="175"/>
                    </a:cubicBezTo>
                    <a:lnTo>
                      <a:pt x="269" y="175"/>
                    </a:lnTo>
                    <a:cubicBezTo>
                      <a:pt x="255" y="189"/>
                      <a:pt x="239" y="200"/>
                      <a:pt x="224" y="210"/>
                    </a:cubicBezTo>
                    <a:lnTo>
                      <a:pt x="224" y="210"/>
                    </a:lnTo>
                    <a:cubicBezTo>
                      <a:pt x="183" y="233"/>
                      <a:pt x="153" y="229"/>
                      <a:pt x="118" y="213"/>
                    </a:cubicBezTo>
                    <a:lnTo>
                      <a:pt x="118" y="213"/>
                    </a:lnTo>
                    <a:cubicBezTo>
                      <a:pt x="116" y="211"/>
                      <a:pt x="114" y="210"/>
                      <a:pt x="112" y="209"/>
                    </a:cubicBezTo>
                    <a:lnTo>
                      <a:pt x="112" y="209"/>
                    </a:lnTo>
                    <a:cubicBezTo>
                      <a:pt x="95" y="200"/>
                      <a:pt x="78" y="190"/>
                      <a:pt x="60" y="17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2" name="Freeform 44">
                <a:extLst>
                  <a:ext uri="{FF2B5EF4-FFF2-40B4-BE49-F238E27FC236}">
                    <a16:creationId xmlns:a16="http://schemas.microsoft.com/office/drawing/2014/main" id="{7DEB989C-8DF6-A046-8B07-CAA0DCAE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1537" y="8070608"/>
                <a:ext cx="97930" cy="57606"/>
              </a:xfrm>
              <a:custGeom>
                <a:avLst/>
                <a:gdLst>
                  <a:gd name="T0" fmla="*/ 27 w 152"/>
                  <a:gd name="T1" fmla="*/ 15 h 88"/>
                  <a:gd name="T2" fmla="*/ 27 w 152"/>
                  <a:gd name="T3" fmla="*/ 15 h 88"/>
                  <a:gd name="T4" fmla="*/ 124 w 152"/>
                  <a:gd name="T5" fmla="*/ 14 h 88"/>
                  <a:gd name="T6" fmla="*/ 124 w 152"/>
                  <a:gd name="T7" fmla="*/ 14 h 88"/>
                  <a:gd name="T8" fmla="*/ 124 w 152"/>
                  <a:gd name="T9" fmla="*/ 72 h 88"/>
                  <a:gd name="T10" fmla="*/ 124 w 152"/>
                  <a:gd name="T11" fmla="*/ 72 h 88"/>
                  <a:gd name="T12" fmla="*/ 27 w 152"/>
                  <a:gd name="T13" fmla="*/ 72 h 88"/>
                  <a:gd name="T14" fmla="*/ 27 w 152"/>
                  <a:gd name="T15" fmla="*/ 72 h 88"/>
                  <a:gd name="T16" fmla="*/ 27 w 152"/>
                  <a:gd name="T17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27" y="15"/>
                    </a:moveTo>
                    <a:lnTo>
                      <a:pt x="27" y="15"/>
                    </a:lnTo>
                    <a:cubicBezTo>
                      <a:pt x="53" y="0"/>
                      <a:pt x="97" y="0"/>
                      <a:pt x="124" y="14"/>
                    </a:cubicBezTo>
                    <a:lnTo>
                      <a:pt x="124" y="14"/>
                    </a:lnTo>
                    <a:cubicBezTo>
                      <a:pt x="151" y="28"/>
                      <a:pt x="150" y="56"/>
                      <a:pt x="124" y="72"/>
                    </a:cubicBezTo>
                    <a:lnTo>
                      <a:pt x="124" y="72"/>
                    </a:lnTo>
                    <a:cubicBezTo>
                      <a:pt x="96" y="87"/>
                      <a:pt x="53" y="87"/>
                      <a:pt x="27" y="72"/>
                    </a:cubicBezTo>
                    <a:lnTo>
                      <a:pt x="27" y="72"/>
                    </a:lnTo>
                    <a:cubicBezTo>
                      <a:pt x="0" y="56"/>
                      <a:pt x="0" y="31"/>
                      <a:pt x="27" y="15"/>
                    </a:cubicBezTo>
                  </a:path>
                </a:pathLst>
              </a:custGeom>
              <a:solidFill>
                <a:srgbClr val="FCA5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B3104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3" name="Freeform 45">
                <a:extLst>
                  <a:ext uri="{FF2B5EF4-FFF2-40B4-BE49-F238E27FC236}">
                    <a16:creationId xmlns:a16="http://schemas.microsoft.com/office/drawing/2014/main" id="{2630A671-5FD5-A844-A957-0BBC4A70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7296" y="8099411"/>
                <a:ext cx="92170" cy="115212"/>
              </a:xfrm>
              <a:custGeom>
                <a:avLst/>
                <a:gdLst>
                  <a:gd name="T0" fmla="*/ 21 w 139"/>
                  <a:gd name="T1" fmla="*/ 29 h 175"/>
                  <a:gd name="T2" fmla="*/ 21 w 139"/>
                  <a:gd name="T3" fmla="*/ 29 h 175"/>
                  <a:gd name="T4" fmla="*/ 118 w 139"/>
                  <a:gd name="T5" fmla="*/ 29 h 175"/>
                  <a:gd name="T6" fmla="*/ 118 w 139"/>
                  <a:gd name="T7" fmla="*/ 29 h 175"/>
                  <a:gd name="T8" fmla="*/ 138 w 139"/>
                  <a:gd name="T9" fmla="*/ 0 h 175"/>
                  <a:gd name="T10" fmla="*/ 138 w 139"/>
                  <a:gd name="T11" fmla="*/ 0 h 175"/>
                  <a:gd name="T12" fmla="*/ 138 w 139"/>
                  <a:gd name="T13" fmla="*/ 131 h 175"/>
                  <a:gd name="T14" fmla="*/ 138 w 139"/>
                  <a:gd name="T15" fmla="*/ 131 h 175"/>
                  <a:gd name="T16" fmla="*/ 138 w 139"/>
                  <a:gd name="T17" fmla="*/ 131 h 175"/>
                  <a:gd name="T18" fmla="*/ 118 w 139"/>
                  <a:gd name="T19" fmla="*/ 159 h 175"/>
                  <a:gd name="T20" fmla="*/ 118 w 139"/>
                  <a:gd name="T21" fmla="*/ 159 h 175"/>
                  <a:gd name="T22" fmla="*/ 21 w 139"/>
                  <a:gd name="T23" fmla="*/ 159 h 175"/>
                  <a:gd name="T24" fmla="*/ 21 w 139"/>
                  <a:gd name="T25" fmla="*/ 159 h 175"/>
                  <a:gd name="T26" fmla="*/ 1 w 139"/>
                  <a:gd name="T27" fmla="*/ 131 h 175"/>
                  <a:gd name="T28" fmla="*/ 1 w 139"/>
                  <a:gd name="T29" fmla="*/ 131 h 175"/>
                  <a:gd name="T30" fmla="*/ 1 w 139"/>
                  <a:gd name="T31" fmla="*/ 2 h 175"/>
                  <a:gd name="T32" fmla="*/ 1 w 139"/>
                  <a:gd name="T33" fmla="*/ 2 h 175"/>
                  <a:gd name="T34" fmla="*/ 21 w 139"/>
                  <a:gd name="T35" fmla="*/ 2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75">
                    <a:moveTo>
                      <a:pt x="21" y="29"/>
                    </a:moveTo>
                    <a:lnTo>
                      <a:pt x="21" y="29"/>
                    </a:lnTo>
                    <a:cubicBezTo>
                      <a:pt x="47" y="45"/>
                      <a:pt x="90" y="45"/>
                      <a:pt x="118" y="29"/>
                    </a:cubicBezTo>
                    <a:lnTo>
                      <a:pt x="118" y="29"/>
                    </a:lnTo>
                    <a:cubicBezTo>
                      <a:pt x="131" y="21"/>
                      <a:pt x="138" y="10"/>
                      <a:pt x="138" y="0"/>
                    </a:cubicBezTo>
                    <a:lnTo>
                      <a:pt x="138" y="0"/>
                    </a:lnTo>
                    <a:lnTo>
                      <a:pt x="138" y="131"/>
                    </a:lnTo>
                    <a:lnTo>
                      <a:pt x="138" y="131"/>
                    </a:lnTo>
                    <a:lnTo>
                      <a:pt x="138" y="131"/>
                    </a:lnTo>
                    <a:cubicBezTo>
                      <a:pt x="137" y="141"/>
                      <a:pt x="130" y="151"/>
                      <a:pt x="118" y="159"/>
                    </a:cubicBezTo>
                    <a:lnTo>
                      <a:pt x="118" y="159"/>
                    </a:lnTo>
                    <a:cubicBezTo>
                      <a:pt x="90" y="174"/>
                      <a:pt x="47" y="174"/>
                      <a:pt x="21" y="159"/>
                    </a:cubicBezTo>
                    <a:lnTo>
                      <a:pt x="21" y="159"/>
                    </a:lnTo>
                    <a:cubicBezTo>
                      <a:pt x="7" y="151"/>
                      <a:pt x="0" y="141"/>
                      <a:pt x="1" y="131"/>
                    </a:cubicBezTo>
                    <a:lnTo>
                      <a:pt x="1" y="131"/>
                    </a:lnTo>
                    <a:lnTo>
                      <a:pt x="1" y="2"/>
                    </a:lnTo>
                    <a:lnTo>
                      <a:pt x="1" y="2"/>
                    </a:lnTo>
                    <a:cubicBezTo>
                      <a:pt x="1" y="12"/>
                      <a:pt x="7" y="21"/>
                      <a:pt x="21" y="2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4" name="Freeform 47">
                <a:extLst>
                  <a:ext uri="{FF2B5EF4-FFF2-40B4-BE49-F238E27FC236}">
                    <a16:creationId xmlns:a16="http://schemas.microsoft.com/office/drawing/2014/main" id="{88EF4393-2D36-0947-983B-69B96E375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4966" y="7742255"/>
                <a:ext cx="313952" cy="420524"/>
              </a:xfrm>
              <a:custGeom>
                <a:avLst/>
                <a:gdLst>
                  <a:gd name="T0" fmla="*/ 0 w 479"/>
                  <a:gd name="T1" fmla="*/ 238 h 643"/>
                  <a:gd name="T2" fmla="*/ 0 w 479"/>
                  <a:gd name="T3" fmla="*/ 404 h 643"/>
                  <a:gd name="T4" fmla="*/ 0 w 479"/>
                  <a:gd name="T5" fmla="*/ 404 h 643"/>
                  <a:gd name="T6" fmla="*/ 239 w 479"/>
                  <a:gd name="T7" fmla="*/ 642 h 643"/>
                  <a:gd name="T8" fmla="*/ 239 w 479"/>
                  <a:gd name="T9" fmla="*/ 642 h 643"/>
                  <a:gd name="T10" fmla="*/ 478 w 479"/>
                  <a:gd name="T11" fmla="*/ 404 h 643"/>
                  <a:gd name="T12" fmla="*/ 478 w 479"/>
                  <a:gd name="T13" fmla="*/ 238 h 643"/>
                  <a:gd name="T14" fmla="*/ 478 w 479"/>
                  <a:gd name="T15" fmla="*/ 238 h 643"/>
                  <a:gd name="T16" fmla="*/ 471 w 479"/>
                  <a:gd name="T17" fmla="*/ 182 h 643"/>
                  <a:gd name="T18" fmla="*/ 471 w 479"/>
                  <a:gd name="T19" fmla="*/ 182 h 643"/>
                  <a:gd name="T20" fmla="*/ 467 w 479"/>
                  <a:gd name="T21" fmla="*/ 168 h 643"/>
                  <a:gd name="T22" fmla="*/ 467 w 479"/>
                  <a:gd name="T23" fmla="*/ 168 h 643"/>
                  <a:gd name="T24" fmla="*/ 239 w 479"/>
                  <a:gd name="T25" fmla="*/ 0 h 643"/>
                  <a:gd name="T26" fmla="*/ 239 w 479"/>
                  <a:gd name="T27" fmla="*/ 0 h 643"/>
                  <a:gd name="T28" fmla="*/ 70 w 479"/>
                  <a:gd name="T29" fmla="*/ 70 h 643"/>
                  <a:gd name="T30" fmla="*/ 70 w 479"/>
                  <a:gd name="T31" fmla="*/ 70 h 643"/>
                  <a:gd name="T32" fmla="*/ 0 w 479"/>
                  <a:gd name="T33" fmla="*/ 238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9" h="643">
                    <a:moveTo>
                      <a:pt x="0" y="238"/>
                    </a:moveTo>
                    <a:lnTo>
                      <a:pt x="0" y="404"/>
                    </a:lnTo>
                    <a:lnTo>
                      <a:pt x="0" y="404"/>
                    </a:lnTo>
                    <a:cubicBezTo>
                      <a:pt x="0" y="535"/>
                      <a:pt x="107" y="642"/>
                      <a:pt x="239" y="642"/>
                    </a:cubicBezTo>
                    <a:lnTo>
                      <a:pt x="239" y="642"/>
                    </a:lnTo>
                    <a:cubicBezTo>
                      <a:pt x="371" y="642"/>
                      <a:pt x="478" y="535"/>
                      <a:pt x="478" y="404"/>
                    </a:cubicBezTo>
                    <a:lnTo>
                      <a:pt x="478" y="238"/>
                    </a:lnTo>
                    <a:lnTo>
                      <a:pt x="478" y="238"/>
                    </a:lnTo>
                    <a:cubicBezTo>
                      <a:pt x="478" y="219"/>
                      <a:pt x="475" y="201"/>
                      <a:pt x="471" y="182"/>
                    </a:cubicBezTo>
                    <a:lnTo>
                      <a:pt x="471" y="182"/>
                    </a:lnTo>
                    <a:cubicBezTo>
                      <a:pt x="470" y="178"/>
                      <a:pt x="469" y="173"/>
                      <a:pt x="467" y="168"/>
                    </a:cubicBezTo>
                    <a:lnTo>
                      <a:pt x="467" y="168"/>
                    </a:lnTo>
                    <a:cubicBezTo>
                      <a:pt x="438" y="71"/>
                      <a:pt x="346" y="0"/>
                      <a:pt x="239" y="0"/>
                    </a:cubicBezTo>
                    <a:lnTo>
                      <a:pt x="239" y="0"/>
                    </a:lnTo>
                    <a:cubicBezTo>
                      <a:pt x="173" y="0"/>
                      <a:pt x="113" y="26"/>
                      <a:pt x="70" y="70"/>
                    </a:cubicBezTo>
                    <a:lnTo>
                      <a:pt x="70" y="70"/>
                    </a:lnTo>
                    <a:cubicBezTo>
                      <a:pt x="27" y="112"/>
                      <a:pt x="0" y="172"/>
                      <a:pt x="0" y="23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5" name="Freeform 48">
                <a:extLst>
                  <a:ext uri="{FF2B5EF4-FFF2-40B4-BE49-F238E27FC236}">
                    <a16:creationId xmlns:a16="http://schemas.microsoft.com/office/drawing/2014/main" id="{E0217E4D-C1CF-C648-99F1-B80B00F99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4803" y="7952517"/>
                <a:ext cx="77769" cy="92170"/>
              </a:xfrm>
              <a:custGeom>
                <a:avLst/>
                <a:gdLst>
                  <a:gd name="T0" fmla="*/ 44 w 117"/>
                  <a:gd name="T1" fmla="*/ 6 h 141"/>
                  <a:gd name="T2" fmla="*/ 44 w 117"/>
                  <a:gd name="T3" fmla="*/ 6 h 141"/>
                  <a:gd name="T4" fmla="*/ 64 w 117"/>
                  <a:gd name="T5" fmla="*/ 0 h 141"/>
                  <a:gd name="T6" fmla="*/ 116 w 117"/>
                  <a:gd name="T7" fmla="*/ 30 h 141"/>
                  <a:gd name="T8" fmla="*/ 116 w 117"/>
                  <a:gd name="T9" fmla="*/ 30 h 141"/>
                  <a:gd name="T10" fmla="*/ 96 w 117"/>
                  <a:gd name="T11" fmla="*/ 36 h 141"/>
                  <a:gd name="T12" fmla="*/ 96 w 117"/>
                  <a:gd name="T13" fmla="*/ 36 h 141"/>
                  <a:gd name="T14" fmla="*/ 52 w 117"/>
                  <a:gd name="T15" fmla="*/ 112 h 141"/>
                  <a:gd name="T16" fmla="*/ 52 w 117"/>
                  <a:gd name="T17" fmla="*/ 112 h 141"/>
                  <a:gd name="T18" fmla="*/ 65 w 117"/>
                  <a:gd name="T19" fmla="*/ 140 h 141"/>
                  <a:gd name="T20" fmla="*/ 13 w 117"/>
                  <a:gd name="T21" fmla="*/ 110 h 141"/>
                  <a:gd name="T22" fmla="*/ 13 w 117"/>
                  <a:gd name="T23" fmla="*/ 110 h 141"/>
                  <a:gd name="T24" fmla="*/ 0 w 117"/>
                  <a:gd name="T25" fmla="*/ 82 h 141"/>
                  <a:gd name="T26" fmla="*/ 0 w 117"/>
                  <a:gd name="T27" fmla="*/ 82 h 141"/>
                  <a:gd name="T28" fmla="*/ 44 w 117"/>
                  <a:gd name="T29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41">
                    <a:moveTo>
                      <a:pt x="44" y="6"/>
                    </a:moveTo>
                    <a:lnTo>
                      <a:pt x="44" y="6"/>
                    </a:lnTo>
                    <a:cubicBezTo>
                      <a:pt x="51" y="2"/>
                      <a:pt x="58" y="0"/>
                      <a:pt x="64" y="0"/>
                    </a:cubicBezTo>
                    <a:lnTo>
                      <a:pt x="116" y="30"/>
                    </a:lnTo>
                    <a:lnTo>
                      <a:pt x="116" y="30"/>
                    </a:lnTo>
                    <a:cubicBezTo>
                      <a:pt x="110" y="30"/>
                      <a:pt x="103" y="32"/>
                      <a:pt x="96" y="36"/>
                    </a:cubicBezTo>
                    <a:lnTo>
                      <a:pt x="96" y="36"/>
                    </a:lnTo>
                    <a:cubicBezTo>
                      <a:pt x="71" y="50"/>
                      <a:pt x="52" y="84"/>
                      <a:pt x="52" y="112"/>
                    </a:cubicBezTo>
                    <a:lnTo>
                      <a:pt x="52" y="112"/>
                    </a:lnTo>
                    <a:cubicBezTo>
                      <a:pt x="52" y="125"/>
                      <a:pt x="57" y="135"/>
                      <a:pt x="65" y="140"/>
                    </a:cubicBezTo>
                    <a:lnTo>
                      <a:pt x="13" y="110"/>
                    </a:lnTo>
                    <a:lnTo>
                      <a:pt x="13" y="110"/>
                    </a:lnTo>
                    <a:cubicBezTo>
                      <a:pt x="5" y="105"/>
                      <a:pt x="0" y="96"/>
                      <a:pt x="0" y="82"/>
                    </a:cubicBezTo>
                    <a:lnTo>
                      <a:pt x="0" y="82"/>
                    </a:lnTo>
                    <a:cubicBezTo>
                      <a:pt x="0" y="54"/>
                      <a:pt x="20" y="20"/>
                      <a:pt x="44" y="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6" name="Freeform 49">
                <a:extLst>
                  <a:ext uri="{FF2B5EF4-FFF2-40B4-BE49-F238E27FC236}">
                    <a16:creationId xmlns:a16="http://schemas.microsoft.com/office/drawing/2014/main" id="{D966F0B9-DACA-4848-93E5-25C97F1CE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9367" y="7972678"/>
                <a:ext cx="43205" cy="80648"/>
              </a:xfrm>
              <a:custGeom>
                <a:avLst/>
                <a:gdLst>
                  <a:gd name="T0" fmla="*/ 44 w 66"/>
                  <a:gd name="T1" fmla="*/ 6 h 122"/>
                  <a:gd name="T2" fmla="*/ 44 w 66"/>
                  <a:gd name="T3" fmla="*/ 6 h 122"/>
                  <a:gd name="T4" fmla="*/ 0 w 66"/>
                  <a:gd name="T5" fmla="*/ 82 h 122"/>
                  <a:gd name="T6" fmla="*/ 0 w 66"/>
                  <a:gd name="T7" fmla="*/ 82 h 122"/>
                  <a:gd name="T8" fmla="*/ 44 w 66"/>
                  <a:gd name="T9" fmla="*/ 107 h 122"/>
                  <a:gd name="T10" fmla="*/ 44 w 66"/>
                  <a:gd name="T11" fmla="*/ 107 h 122"/>
                  <a:gd name="T12" fmla="*/ 65 w 66"/>
                  <a:gd name="T13" fmla="*/ 90 h 122"/>
                  <a:gd name="T14" fmla="*/ 64 w 66"/>
                  <a:gd name="T15" fmla="*/ 0 h 122"/>
                  <a:gd name="T16" fmla="*/ 64 w 66"/>
                  <a:gd name="T17" fmla="*/ 0 h 122"/>
                  <a:gd name="T18" fmla="*/ 44 w 66"/>
                  <a:gd name="T19" fmla="*/ 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22">
                    <a:moveTo>
                      <a:pt x="44" y="6"/>
                    </a:moveTo>
                    <a:lnTo>
                      <a:pt x="44" y="6"/>
                    </a:lnTo>
                    <a:cubicBezTo>
                      <a:pt x="19" y="20"/>
                      <a:pt x="0" y="54"/>
                      <a:pt x="0" y="82"/>
                    </a:cubicBezTo>
                    <a:lnTo>
                      <a:pt x="0" y="82"/>
                    </a:lnTo>
                    <a:cubicBezTo>
                      <a:pt x="0" y="110"/>
                      <a:pt x="20" y="121"/>
                      <a:pt x="44" y="107"/>
                    </a:cubicBezTo>
                    <a:lnTo>
                      <a:pt x="44" y="107"/>
                    </a:lnTo>
                    <a:cubicBezTo>
                      <a:pt x="52" y="103"/>
                      <a:pt x="58" y="97"/>
                      <a:pt x="65" y="90"/>
                    </a:cubicBezTo>
                    <a:lnTo>
                      <a:pt x="64" y="0"/>
                    </a:lnTo>
                    <a:lnTo>
                      <a:pt x="64" y="0"/>
                    </a:lnTo>
                    <a:cubicBezTo>
                      <a:pt x="58" y="0"/>
                      <a:pt x="51" y="2"/>
                      <a:pt x="44" y="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7" name="Freeform 50">
                <a:extLst>
                  <a:ext uri="{FF2B5EF4-FFF2-40B4-BE49-F238E27FC236}">
                    <a16:creationId xmlns:a16="http://schemas.microsoft.com/office/drawing/2014/main" id="{9C26229D-1521-4242-AD42-3F61F569F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0888" y="7989961"/>
                <a:ext cx="31684" cy="43205"/>
              </a:xfrm>
              <a:custGeom>
                <a:avLst/>
                <a:gdLst>
                  <a:gd name="T0" fmla="*/ 27 w 49"/>
                  <a:gd name="T1" fmla="*/ 5 h 65"/>
                  <a:gd name="T2" fmla="*/ 27 w 49"/>
                  <a:gd name="T3" fmla="*/ 5 h 65"/>
                  <a:gd name="T4" fmla="*/ 47 w 49"/>
                  <a:gd name="T5" fmla="*/ 6 h 65"/>
                  <a:gd name="T6" fmla="*/ 48 w 49"/>
                  <a:gd name="T7" fmla="*/ 33 h 65"/>
                  <a:gd name="T8" fmla="*/ 48 w 49"/>
                  <a:gd name="T9" fmla="*/ 33 h 65"/>
                  <a:gd name="T10" fmla="*/ 37 w 49"/>
                  <a:gd name="T11" fmla="*/ 50 h 65"/>
                  <a:gd name="T12" fmla="*/ 37 w 49"/>
                  <a:gd name="T13" fmla="*/ 50 h 65"/>
                  <a:gd name="T14" fmla="*/ 27 w 49"/>
                  <a:gd name="T15" fmla="*/ 58 h 65"/>
                  <a:gd name="T16" fmla="*/ 27 w 49"/>
                  <a:gd name="T17" fmla="*/ 58 h 65"/>
                  <a:gd name="T18" fmla="*/ 6 w 49"/>
                  <a:gd name="T19" fmla="*/ 56 h 65"/>
                  <a:gd name="T20" fmla="*/ 6 w 49"/>
                  <a:gd name="T21" fmla="*/ 56 h 65"/>
                  <a:gd name="T22" fmla="*/ 17 w 49"/>
                  <a:gd name="T23" fmla="*/ 13 h 65"/>
                  <a:gd name="T24" fmla="*/ 17 w 49"/>
                  <a:gd name="T25" fmla="*/ 13 h 65"/>
                  <a:gd name="T26" fmla="*/ 27 w 49"/>
                  <a:gd name="T27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5">
                    <a:moveTo>
                      <a:pt x="27" y="5"/>
                    </a:moveTo>
                    <a:lnTo>
                      <a:pt x="27" y="5"/>
                    </a:lnTo>
                    <a:cubicBezTo>
                      <a:pt x="35" y="0"/>
                      <a:pt x="43" y="0"/>
                      <a:pt x="47" y="6"/>
                    </a:cubicBezTo>
                    <a:lnTo>
                      <a:pt x="48" y="33"/>
                    </a:lnTo>
                    <a:lnTo>
                      <a:pt x="48" y="33"/>
                    </a:lnTo>
                    <a:cubicBezTo>
                      <a:pt x="45" y="39"/>
                      <a:pt x="42" y="45"/>
                      <a:pt x="37" y="50"/>
                    </a:cubicBezTo>
                    <a:lnTo>
                      <a:pt x="37" y="50"/>
                    </a:lnTo>
                    <a:cubicBezTo>
                      <a:pt x="34" y="54"/>
                      <a:pt x="30" y="57"/>
                      <a:pt x="27" y="58"/>
                    </a:cubicBezTo>
                    <a:lnTo>
                      <a:pt x="27" y="58"/>
                    </a:lnTo>
                    <a:cubicBezTo>
                      <a:pt x="18" y="64"/>
                      <a:pt x="10" y="63"/>
                      <a:pt x="6" y="56"/>
                    </a:cubicBezTo>
                    <a:lnTo>
                      <a:pt x="6" y="56"/>
                    </a:lnTo>
                    <a:cubicBezTo>
                      <a:pt x="0" y="45"/>
                      <a:pt x="5" y="26"/>
                      <a:pt x="17" y="13"/>
                    </a:cubicBezTo>
                    <a:lnTo>
                      <a:pt x="17" y="13"/>
                    </a:lnTo>
                    <a:cubicBezTo>
                      <a:pt x="20" y="9"/>
                      <a:pt x="24" y="6"/>
                      <a:pt x="27" y="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8" name="Freeform 51">
                <a:extLst>
                  <a:ext uri="{FF2B5EF4-FFF2-40B4-BE49-F238E27FC236}">
                    <a16:creationId xmlns:a16="http://schemas.microsoft.com/office/drawing/2014/main" id="{D27CC410-1A1B-4346-A48C-2B770C89B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8146" y="8211744"/>
                <a:ext cx="74888" cy="103691"/>
              </a:xfrm>
              <a:custGeom>
                <a:avLst/>
                <a:gdLst>
                  <a:gd name="T0" fmla="*/ 0 w 113"/>
                  <a:gd name="T1" fmla="*/ 156 h 157"/>
                  <a:gd name="T2" fmla="*/ 0 w 113"/>
                  <a:gd name="T3" fmla="*/ 156 h 157"/>
                  <a:gd name="T4" fmla="*/ 112 w 113"/>
                  <a:gd name="T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157">
                    <a:moveTo>
                      <a:pt x="0" y="156"/>
                    </a:moveTo>
                    <a:lnTo>
                      <a:pt x="0" y="156"/>
                    </a:lnTo>
                    <a:cubicBezTo>
                      <a:pt x="47" y="106"/>
                      <a:pt x="100" y="44"/>
                      <a:pt x="112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9" name="Freeform 52">
                <a:extLst>
                  <a:ext uri="{FF2B5EF4-FFF2-40B4-BE49-F238E27FC236}">
                    <a16:creationId xmlns:a16="http://schemas.microsoft.com/office/drawing/2014/main" id="{1FCE740B-AB61-DE45-ABA1-26AED913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1660" y="9023989"/>
                <a:ext cx="14402" cy="126733"/>
              </a:xfrm>
              <a:custGeom>
                <a:avLst/>
                <a:gdLst>
                  <a:gd name="T0" fmla="*/ 3 w 21"/>
                  <a:gd name="T1" fmla="*/ 191 h 192"/>
                  <a:gd name="T2" fmla="*/ 3 w 21"/>
                  <a:gd name="T3" fmla="*/ 191 h 192"/>
                  <a:gd name="T4" fmla="*/ 20 w 21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2">
                    <a:moveTo>
                      <a:pt x="3" y="191"/>
                    </a:moveTo>
                    <a:lnTo>
                      <a:pt x="3" y="191"/>
                    </a:lnTo>
                    <a:cubicBezTo>
                      <a:pt x="0" y="123"/>
                      <a:pt x="1" y="41"/>
                      <a:pt x="2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0" name="Freeform 53">
                <a:extLst>
                  <a:ext uri="{FF2B5EF4-FFF2-40B4-BE49-F238E27FC236}">
                    <a16:creationId xmlns:a16="http://schemas.microsoft.com/office/drawing/2014/main" id="{F6346792-5666-FE41-8334-988DA5825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7684" y="7716333"/>
                <a:ext cx="354276" cy="316833"/>
              </a:xfrm>
              <a:custGeom>
                <a:avLst/>
                <a:gdLst>
                  <a:gd name="T0" fmla="*/ 518 w 542"/>
                  <a:gd name="T1" fmla="*/ 100 h 483"/>
                  <a:gd name="T2" fmla="*/ 518 w 542"/>
                  <a:gd name="T3" fmla="*/ 100 h 483"/>
                  <a:gd name="T4" fmla="*/ 448 w 542"/>
                  <a:gd name="T5" fmla="*/ 221 h 483"/>
                  <a:gd name="T6" fmla="*/ 448 w 542"/>
                  <a:gd name="T7" fmla="*/ 221 h 483"/>
                  <a:gd name="T8" fmla="*/ 244 w 542"/>
                  <a:gd name="T9" fmla="*/ 259 h 483"/>
                  <a:gd name="T10" fmla="*/ 244 w 542"/>
                  <a:gd name="T11" fmla="*/ 259 h 483"/>
                  <a:gd name="T12" fmla="*/ 195 w 542"/>
                  <a:gd name="T13" fmla="*/ 405 h 483"/>
                  <a:gd name="T14" fmla="*/ 195 w 542"/>
                  <a:gd name="T15" fmla="*/ 405 h 483"/>
                  <a:gd name="T16" fmla="*/ 156 w 542"/>
                  <a:gd name="T17" fmla="*/ 474 h 483"/>
                  <a:gd name="T18" fmla="*/ 156 w 542"/>
                  <a:gd name="T19" fmla="*/ 474 h 483"/>
                  <a:gd name="T20" fmla="*/ 113 w 542"/>
                  <a:gd name="T21" fmla="*/ 393 h 483"/>
                  <a:gd name="T22" fmla="*/ 64 w 542"/>
                  <a:gd name="T23" fmla="*/ 376 h 483"/>
                  <a:gd name="T24" fmla="*/ 64 w 542"/>
                  <a:gd name="T25" fmla="*/ 376 h 483"/>
                  <a:gd name="T26" fmla="*/ 5 w 542"/>
                  <a:gd name="T27" fmla="*/ 282 h 483"/>
                  <a:gd name="T28" fmla="*/ 14 w 542"/>
                  <a:gd name="T29" fmla="*/ 200 h 483"/>
                  <a:gd name="T30" fmla="*/ 14 w 542"/>
                  <a:gd name="T31" fmla="*/ 200 h 483"/>
                  <a:gd name="T32" fmla="*/ 141 w 542"/>
                  <a:gd name="T33" fmla="*/ 34 h 483"/>
                  <a:gd name="T34" fmla="*/ 141 w 542"/>
                  <a:gd name="T35" fmla="*/ 34 h 483"/>
                  <a:gd name="T36" fmla="*/ 403 w 542"/>
                  <a:gd name="T37" fmla="*/ 44 h 483"/>
                  <a:gd name="T38" fmla="*/ 518 w 542"/>
                  <a:gd name="T39" fmla="*/ 10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2" h="483">
                    <a:moveTo>
                      <a:pt x="518" y="100"/>
                    </a:moveTo>
                    <a:lnTo>
                      <a:pt x="518" y="100"/>
                    </a:lnTo>
                    <a:cubicBezTo>
                      <a:pt x="518" y="100"/>
                      <a:pt x="541" y="200"/>
                      <a:pt x="448" y="221"/>
                    </a:cubicBezTo>
                    <a:lnTo>
                      <a:pt x="448" y="221"/>
                    </a:lnTo>
                    <a:cubicBezTo>
                      <a:pt x="356" y="243"/>
                      <a:pt x="323" y="194"/>
                      <a:pt x="244" y="259"/>
                    </a:cubicBezTo>
                    <a:lnTo>
                      <a:pt x="244" y="259"/>
                    </a:lnTo>
                    <a:cubicBezTo>
                      <a:pt x="165" y="325"/>
                      <a:pt x="218" y="376"/>
                      <a:pt x="195" y="405"/>
                    </a:cubicBezTo>
                    <a:lnTo>
                      <a:pt x="195" y="405"/>
                    </a:lnTo>
                    <a:cubicBezTo>
                      <a:pt x="172" y="433"/>
                      <a:pt x="198" y="466"/>
                      <a:pt x="156" y="474"/>
                    </a:cubicBezTo>
                    <a:lnTo>
                      <a:pt x="156" y="474"/>
                    </a:lnTo>
                    <a:cubicBezTo>
                      <a:pt x="114" y="482"/>
                      <a:pt x="106" y="428"/>
                      <a:pt x="113" y="393"/>
                    </a:cubicBezTo>
                    <a:lnTo>
                      <a:pt x="64" y="376"/>
                    </a:lnTo>
                    <a:lnTo>
                      <a:pt x="64" y="376"/>
                    </a:lnTo>
                    <a:cubicBezTo>
                      <a:pt x="25" y="363"/>
                      <a:pt x="0" y="324"/>
                      <a:pt x="5" y="282"/>
                    </a:cubicBezTo>
                    <a:lnTo>
                      <a:pt x="14" y="200"/>
                    </a:lnTo>
                    <a:lnTo>
                      <a:pt x="14" y="200"/>
                    </a:lnTo>
                    <a:cubicBezTo>
                      <a:pt x="22" y="125"/>
                      <a:pt x="71" y="61"/>
                      <a:pt x="141" y="34"/>
                    </a:cubicBezTo>
                    <a:lnTo>
                      <a:pt x="141" y="34"/>
                    </a:lnTo>
                    <a:cubicBezTo>
                      <a:pt x="226" y="0"/>
                      <a:pt x="320" y="4"/>
                      <a:pt x="403" y="44"/>
                    </a:cubicBezTo>
                    <a:lnTo>
                      <a:pt x="518" y="10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1" name="Freeform 54">
                <a:extLst>
                  <a:ext uri="{FF2B5EF4-FFF2-40B4-BE49-F238E27FC236}">
                    <a16:creationId xmlns:a16="http://schemas.microsoft.com/office/drawing/2014/main" id="{326FBE69-54C3-1E4F-931C-A05CDD273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7420" y="8329836"/>
                <a:ext cx="244827" cy="639427"/>
              </a:xfrm>
              <a:custGeom>
                <a:avLst/>
                <a:gdLst>
                  <a:gd name="T0" fmla="*/ 376 w 377"/>
                  <a:gd name="T1" fmla="*/ 0 h 979"/>
                  <a:gd name="T2" fmla="*/ 376 w 377"/>
                  <a:gd name="T3" fmla="*/ 0 h 979"/>
                  <a:gd name="T4" fmla="*/ 0 w 377"/>
                  <a:gd name="T5" fmla="*/ 978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" h="979">
                    <a:moveTo>
                      <a:pt x="376" y="0"/>
                    </a:moveTo>
                    <a:lnTo>
                      <a:pt x="376" y="0"/>
                    </a:lnTo>
                    <a:cubicBezTo>
                      <a:pt x="376" y="0"/>
                      <a:pt x="40" y="300"/>
                      <a:pt x="0" y="978"/>
                    </a:cubicBezTo>
                  </a:path>
                </a:pathLst>
              </a:custGeom>
              <a:noFill/>
              <a:ln w="25400" cap="flat">
                <a:solidFill>
                  <a:schemeClr val="accent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8D33644B-7EB0-B84E-B30E-E2BF651D5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7781" y="6860882"/>
                <a:ext cx="238413" cy="1975237"/>
              </a:xfrm>
              <a:custGeom>
                <a:avLst/>
                <a:gdLst>
                  <a:gd name="connsiteX0" fmla="*/ 119206 w 238413"/>
                  <a:gd name="connsiteY0" fmla="*/ 1736823 h 1975237"/>
                  <a:gd name="connsiteX1" fmla="*/ 238413 w 238413"/>
                  <a:gd name="connsiteY1" fmla="*/ 1856355 h 1975237"/>
                  <a:gd name="connsiteX2" fmla="*/ 119206 w 238413"/>
                  <a:gd name="connsiteY2" fmla="*/ 1975237 h 1975237"/>
                  <a:gd name="connsiteX3" fmla="*/ 0 w 238413"/>
                  <a:gd name="connsiteY3" fmla="*/ 1856355 h 1975237"/>
                  <a:gd name="connsiteX4" fmla="*/ 119206 w 238413"/>
                  <a:gd name="connsiteY4" fmla="*/ 1736823 h 1975237"/>
                  <a:gd name="connsiteX5" fmla="*/ 117770 w 238413"/>
                  <a:gd name="connsiteY5" fmla="*/ 1408468 h 1975237"/>
                  <a:gd name="connsiteX6" fmla="*/ 183694 w 238413"/>
                  <a:gd name="connsiteY6" fmla="*/ 1476155 h 1975237"/>
                  <a:gd name="connsiteX7" fmla="*/ 117770 w 238413"/>
                  <a:gd name="connsiteY7" fmla="*/ 1543184 h 1975237"/>
                  <a:gd name="connsiteX8" fmla="*/ 51846 w 238413"/>
                  <a:gd name="connsiteY8" fmla="*/ 1476155 h 1975237"/>
                  <a:gd name="connsiteX9" fmla="*/ 117770 w 238413"/>
                  <a:gd name="connsiteY9" fmla="*/ 1408468 h 1975237"/>
                  <a:gd name="connsiteX10" fmla="*/ 117770 w 238413"/>
                  <a:gd name="connsiteY10" fmla="*/ 1054191 h 1975237"/>
                  <a:gd name="connsiteX11" fmla="*/ 183694 w 238413"/>
                  <a:gd name="connsiteY11" fmla="*/ 1121552 h 1975237"/>
                  <a:gd name="connsiteX12" fmla="*/ 117770 w 238413"/>
                  <a:gd name="connsiteY12" fmla="*/ 1188912 h 1975237"/>
                  <a:gd name="connsiteX13" fmla="*/ 51846 w 238413"/>
                  <a:gd name="connsiteY13" fmla="*/ 1121552 h 1975237"/>
                  <a:gd name="connsiteX14" fmla="*/ 117770 w 238413"/>
                  <a:gd name="connsiteY14" fmla="*/ 1054191 h 1975237"/>
                  <a:gd name="connsiteX15" fmla="*/ 117770 w 238413"/>
                  <a:gd name="connsiteY15" fmla="*/ 702794 h 1975237"/>
                  <a:gd name="connsiteX16" fmla="*/ 183694 w 238413"/>
                  <a:gd name="connsiteY16" fmla="*/ 769825 h 1975237"/>
                  <a:gd name="connsiteX17" fmla="*/ 117770 w 238413"/>
                  <a:gd name="connsiteY17" fmla="*/ 837512 h 1975237"/>
                  <a:gd name="connsiteX18" fmla="*/ 51846 w 238413"/>
                  <a:gd name="connsiteY18" fmla="*/ 769825 h 1975237"/>
                  <a:gd name="connsiteX19" fmla="*/ 117770 w 238413"/>
                  <a:gd name="connsiteY19" fmla="*/ 702794 h 1975237"/>
                  <a:gd name="connsiteX20" fmla="*/ 117770 w 238413"/>
                  <a:gd name="connsiteY20" fmla="*/ 351397 h 1975237"/>
                  <a:gd name="connsiteX21" fmla="*/ 183694 w 238413"/>
                  <a:gd name="connsiteY21" fmla="*/ 418428 h 1975237"/>
                  <a:gd name="connsiteX22" fmla="*/ 117770 w 238413"/>
                  <a:gd name="connsiteY22" fmla="*/ 486115 h 1975237"/>
                  <a:gd name="connsiteX23" fmla="*/ 51846 w 238413"/>
                  <a:gd name="connsiteY23" fmla="*/ 418428 h 1975237"/>
                  <a:gd name="connsiteX24" fmla="*/ 117770 w 238413"/>
                  <a:gd name="connsiteY24" fmla="*/ 351397 h 1975237"/>
                  <a:gd name="connsiteX25" fmla="*/ 117770 w 238413"/>
                  <a:gd name="connsiteY25" fmla="*/ 0 h 1975237"/>
                  <a:gd name="connsiteX26" fmla="*/ 183694 w 238413"/>
                  <a:gd name="connsiteY26" fmla="*/ 67031 h 1975237"/>
                  <a:gd name="connsiteX27" fmla="*/ 117770 w 238413"/>
                  <a:gd name="connsiteY27" fmla="*/ 134718 h 1975237"/>
                  <a:gd name="connsiteX28" fmla="*/ 51846 w 238413"/>
                  <a:gd name="connsiteY28" fmla="*/ 67031 h 1975237"/>
                  <a:gd name="connsiteX29" fmla="*/ 117770 w 238413"/>
                  <a:gd name="connsiteY29" fmla="*/ 0 h 197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8413" h="1975237">
                    <a:moveTo>
                      <a:pt x="119206" y="1736823"/>
                    </a:moveTo>
                    <a:cubicBezTo>
                      <a:pt x="184998" y="1736823"/>
                      <a:pt x="238413" y="1790093"/>
                      <a:pt x="238413" y="1856355"/>
                    </a:cubicBezTo>
                    <a:cubicBezTo>
                      <a:pt x="238413" y="1921968"/>
                      <a:pt x="184998" y="1975237"/>
                      <a:pt x="119206" y="1975237"/>
                    </a:cubicBezTo>
                    <a:cubicBezTo>
                      <a:pt x="53415" y="1975237"/>
                      <a:pt x="0" y="1921968"/>
                      <a:pt x="0" y="1856355"/>
                    </a:cubicBezTo>
                    <a:cubicBezTo>
                      <a:pt x="0" y="1790093"/>
                      <a:pt x="53415" y="1736823"/>
                      <a:pt x="119206" y="1736823"/>
                    </a:cubicBezTo>
                    <a:close/>
                    <a:moveTo>
                      <a:pt x="117770" y="1408468"/>
                    </a:moveTo>
                    <a:cubicBezTo>
                      <a:pt x="154610" y="1408468"/>
                      <a:pt x="183694" y="1438697"/>
                      <a:pt x="183694" y="1476155"/>
                    </a:cubicBezTo>
                    <a:cubicBezTo>
                      <a:pt x="183694" y="1512955"/>
                      <a:pt x="154610" y="1543184"/>
                      <a:pt x="117770" y="1543184"/>
                    </a:cubicBezTo>
                    <a:cubicBezTo>
                      <a:pt x="80930" y="1543184"/>
                      <a:pt x="51846" y="1512955"/>
                      <a:pt x="51846" y="1476155"/>
                    </a:cubicBezTo>
                    <a:cubicBezTo>
                      <a:pt x="51846" y="1438697"/>
                      <a:pt x="80930" y="1408468"/>
                      <a:pt x="117770" y="1408468"/>
                    </a:cubicBezTo>
                    <a:close/>
                    <a:moveTo>
                      <a:pt x="117770" y="1054191"/>
                    </a:moveTo>
                    <a:cubicBezTo>
                      <a:pt x="154610" y="1054191"/>
                      <a:pt x="183694" y="1084929"/>
                      <a:pt x="183694" y="1121552"/>
                    </a:cubicBezTo>
                    <a:cubicBezTo>
                      <a:pt x="183694" y="1158829"/>
                      <a:pt x="154610" y="1188912"/>
                      <a:pt x="117770" y="1188912"/>
                    </a:cubicBezTo>
                    <a:cubicBezTo>
                      <a:pt x="80930" y="1188912"/>
                      <a:pt x="51846" y="1158829"/>
                      <a:pt x="51846" y="1121552"/>
                    </a:cubicBezTo>
                    <a:cubicBezTo>
                      <a:pt x="51846" y="1084929"/>
                      <a:pt x="80930" y="1054191"/>
                      <a:pt x="117770" y="1054191"/>
                    </a:cubicBezTo>
                    <a:close/>
                    <a:moveTo>
                      <a:pt x="117770" y="702794"/>
                    </a:moveTo>
                    <a:cubicBezTo>
                      <a:pt x="154610" y="702794"/>
                      <a:pt x="183694" y="733024"/>
                      <a:pt x="183694" y="769825"/>
                    </a:cubicBezTo>
                    <a:cubicBezTo>
                      <a:pt x="183694" y="807283"/>
                      <a:pt x="154610" y="837512"/>
                      <a:pt x="117770" y="837512"/>
                    </a:cubicBezTo>
                    <a:cubicBezTo>
                      <a:pt x="80930" y="837512"/>
                      <a:pt x="51846" y="807283"/>
                      <a:pt x="51846" y="769825"/>
                    </a:cubicBezTo>
                    <a:cubicBezTo>
                      <a:pt x="51846" y="733024"/>
                      <a:pt x="80930" y="702794"/>
                      <a:pt x="117770" y="702794"/>
                    </a:cubicBezTo>
                    <a:close/>
                    <a:moveTo>
                      <a:pt x="117770" y="351397"/>
                    </a:moveTo>
                    <a:cubicBezTo>
                      <a:pt x="154610" y="351397"/>
                      <a:pt x="183694" y="381627"/>
                      <a:pt x="183694" y="418428"/>
                    </a:cubicBezTo>
                    <a:cubicBezTo>
                      <a:pt x="183694" y="455229"/>
                      <a:pt x="154610" y="486115"/>
                      <a:pt x="117770" y="486115"/>
                    </a:cubicBezTo>
                    <a:cubicBezTo>
                      <a:pt x="80930" y="486115"/>
                      <a:pt x="51846" y="455229"/>
                      <a:pt x="51846" y="418428"/>
                    </a:cubicBezTo>
                    <a:cubicBezTo>
                      <a:pt x="51846" y="381627"/>
                      <a:pt x="80930" y="351397"/>
                      <a:pt x="117770" y="351397"/>
                    </a:cubicBezTo>
                    <a:close/>
                    <a:moveTo>
                      <a:pt x="117770" y="0"/>
                    </a:moveTo>
                    <a:cubicBezTo>
                      <a:pt x="154610" y="0"/>
                      <a:pt x="183694" y="30230"/>
                      <a:pt x="183694" y="67031"/>
                    </a:cubicBezTo>
                    <a:cubicBezTo>
                      <a:pt x="183694" y="104489"/>
                      <a:pt x="154610" y="134718"/>
                      <a:pt x="117770" y="134718"/>
                    </a:cubicBezTo>
                    <a:cubicBezTo>
                      <a:pt x="80930" y="134718"/>
                      <a:pt x="51846" y="104489"/>
                      <a:pt x="51846" y="67031"/>
                    </a:cubicBezTo>
                    <a:cubicBezTo>
                      <a:pt x="51846" y="30230"/>
                      <a:pt x="80930" y="0"/>
                      <a:pt x="11777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A49DA37B-7AAA-5048-83D3-30708A490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7505" y="5640262"/>
                <a:ext cx="1951542" cy="2032209"/>
              </a:xfrm>
              <a:custGeom>
                <a:avLst/>
                <a:gdLst>
                  <a:gd name="connsiteX0" fmla="*/ 331741 w 1951542"/>
                  <a:gd name="connsiteY0" fmla="*/ 1091005 h 2032209"/>
                  <a:gd name="connsiteX1" fmla="*/ 534434 w 1951542"/>
                  <a:gd name="connsiteY1" fmla="*/ 1209392 h 2032209"/>
                  <a:gd name="connsiteX2" fmla="*/ 202695 w 1951542"/>
                  <a:gd name="connsiteY2" fmla="*/ 1805902 h 2032209"/>
                  <a:gd name="connsiteX3" fmla="*/ 305019 w 1951542"/>
                  <a:gd name="connsiteY3" fmla="*/ 2032209 h 2032209"/>
                  <a:gd name="connsiteX4" fmla="*/ 102326 w 1951542"/>
                  <a:gd name="connsiteY4" fmla="*/ 1913823 h 2032209"/>
                  <a:gd name="connsiteX5" fmla="*/ 2 w 1951542"/>
                  <a:gd name="connsiteY5" fmla="*/ 1688169 h 2032209"/>
                  <a:gd name="connsiteX6" fmla="*/ 331741 w 1951542"/>
                  <a:gd name="connsiteY6" fmla="*/ 1091005 h 2032209"/>
                  <a:gd name="connsiteX7" fmla="*/ 1674177 w 1951542"/>
                  <a:gd name="connsiteY7" fmla="*/ 370383 h 2032209"/>
                  <a:gd name="connsiteX8" fmla="*/ 1748755 w 1951542"/>
                  <a:gd name="connsiteY8" fmla="*/ 393683 h 2032209"/>
                  <a:gd name="connsiteX9" fmla="*/ 1951542 w 1951542"/>
                  <a:gd name="connsiteY9" fmla="*/ 511411 h 2032209"/>
                  <a:gd name="connsiteX10" fmla="*/ 1788530 w 1951542"/>
                  <a:gd name="connsiteY10" fmla="*/ 497676 h 2032209"/>
                  <a:gd name="connsiteX11" fmla="*/ 1586395 w 1951542"/>
                  <a:gd name="connsiteY11" fmla="*/ 379948 h 2032209"/>
                  <a:gd name="connsiteX12" fmla="*/ 1674177 w 1951542"/>
                  <a:gd name="connsiteY12" fmla="*/ 370383 h 2032209"/>
                  <a:gd name="connsiteX13" fmla="*/ 1352595 w 1951542"/>
                  <a:gd name="connsiteY13" fmla="*/ 960 h 2032209"/>
                  <a:gd name="connsiteX14" fmla="*/ 1477770 w 1951542"/>
                  <a:gd name="connsiteY14" fmla="*/ 26740 h 2032209"/>
                  <a:gd name="connsiteX15" fmla="*/ 1680793 w 1951542"/>
                  <a:gd name="connsiteY15" fmla="*/ 144216 h 2032209"/>
                  <a:gd name="connsiteX16" fmla="*/ 1400739 w 1951542"/>
                  <a:gd name="connsiteY16" fmla="*/ 171627 h 2032209"/>
                  <a:gd name="connsiteX17" fmla="*/ 1080864 w 1951542"/>
                  <a:gd name="connsiteY17" fmla="*/ 548857 h 2032209"/>
                  <a:gd name="connsiteX18" fmla="*/ 1076996 w 1951542"/>
                  <a:gd name="connsiteY18" fmla="*/ 546606 h 2032209"/>
                  <a:gd name="connsiteX19" fmla="*/ 1036285 w 1951542"/>
                  <a:gd name="connsiteY19" fmla="*/ 540754 h 2032209"/>
                  <a:gd name="connsiteX20" fmla="*/ 877435 w 1951542"/>
                  <a:gd name="connsiteY20" fmla="*/ 587747 h 2032209"/>
                  <a:gd name="connsiteX21" fmla="*/ 534184 w 1951542"/>
                  <a:gd name="connsiteY21" fmla="*/ 1181685 h 2032209"/>
                  <a:gd name="connsiteX22" fmla="*/ 535489 w 1951542"/>
                  <a:gd name="connsiteY22" fmla="*/ 1208445 h 2032209"/>
                  <a:gd name="connsiteX23" fmla="*/ 332540 w 1951542"/>
                  <a:gd name="connsiteY23" fmla="*/ 1090310 h 2032209"/>
                  <a:gd name="connsiteX24" fmla="*/ 331235 w 1951542"/>
                  <a:gd name="connsiteY24" fmla="*/ 1063550 h 2032209"/>
                  <a:gd name="connsiteX25" fmla="*/ 674486 w 1951542"/>
                  <a:gd name="connsiteY25" fmla="*/ 469612 h 2032209"/>
                  <a:gd name="connsiteX26" fmla="*/ 833336 w 1951542"/>
                  <a:gd name="connsiteY26" fmla="*/ 422986 h 2032209"/>
                  <a:gd name="connsiteX27" fmla="*/ 878697 w 1951542"/>
                  <a:gd name="connsiteY27" fmla="*/ 429140 h 2032209"/>
                  <a:gd name="connsiteX28" fmla="*/ 939317 w 1951542"/>
                  <a:gd name="connsiteY28" fmla="*/ 316627 h 2032209"/>
                  <a:gd name="connsiteX29" fmla="*/ 1199022 w 1951542"/>
                  <a:gd name="connsiteY29" fmla="*/ 53498 h 2032209"/>
                  <a:gd name="connsiteX30" fmla="*/ 1352595 w 1951542"/>
                  <a:gd name="connsiteY30" fmla="*/ 960 h 203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51542" h="2032209">
                    <a:moveTo>
                      <a:pt x="331741" y="1091005"/>
                    </a:moveTo>
                    <a:lnTo>
                      <a:pt x="534434" y="1209392"/>
                    </a:lnTo>
                    <a:cubicBezTo>
                      <a:pt x="348686" y="1327778"/>
                      <a:pt x="202043" y="1590059"/>
                      <a:pt x="202695" y="1805902"/>
                    </a:cubicBezTo>
                    <a:cubicBezTo>
                      <a:pt x="202695" y="1917093"/>
                      <a:pt x="241800" y="1995581"/>
                      <a:pt x="305019" y="2032209"/>
                    </a:cubicBezTo>
                    <a:lnTo>
                      <a:pt x="102326" y="1913823"/>
                    </a:lnTo>
                    <a:cubicBezTo>
                      <a:pt x="39107" y="1877195"/>
                      <a:pt x="653" y="1798707"/>
                      <a:pt x="2" y="1688169"/>
                    </a:cubicBezTo>
                    <a:cubicBezTo>
                      <a:pt x="-650" y="1472327"/>
                      <a:pt x="145993" y="1209392"/>
                      <a:pt x="331741" y="1091005"/>
                    </a:cubicBezTo>
                    <a:close/>
                    <a:moveTo>
                      <a:pt x="1674177" y="370383"/>
                    </a:moveTo>
                    <a:cubicBezTo>
                      <a:pt x="1701482" y="372754"/>
                      <a:pt x="1726586" y="380603"/>
                      <a:pt x="1748755" y="393683"/>
                    </a:cubicBezTo>
                    <a:lnTo>
                      <a:pt x="1951542" y="511411"/>
                    </a:lnTo>
                    <a:cubicBezTo>
                      <a:pt x="1907203" y="485903"/>
                      <a:pt x="1851127" y="480017"/>
                      <a:pt x="1788530" y="497676"/>
                    </a:cubicBezTo>
                    <a:lnTo>
                      <a:pt x="1586395" y="379948"/>
                    </a:lnTo>
                    <a:cubicBezTo>
                      <a:pt x="1617367" y="371119"/>
                      <a:pt x="1646873" y="368012"/>
                      <a:pt x="1674177" y="370383"/>
                    </a:cubicBezTo>
                    <a:close/>
                    <a:moveTo>
                      <a:pt x="1352595" y="960"/>
                    </a:moveTo>
                    <a:cubicBezTo>
                      <a:pt x="1399760" y="-3119"/>
                      <a:pt x="1442192" y="5855"/>
                      <a:pt x="1477770" y="26740"/>
                    </a:cubicBezTo>
                    <a:lnTo>
                      <a:pt x="1680793" y="144216"/>
                    </a:lnTo>
                    <a:cubicBezTo>
                      <a:pt x="1608984" y="103099"/>
                      <a:pt x="1510411" y="108320"/>
                      <a:pt x="1400739" y="171627"/>
                    </a:cubicBezTo>
                    <a:cubicBezTo>
                      <a:pt x="1268872" y="248639"/>
                      <a:pt x="1151367" y="392221"/>
                      <a:pt x="1080864" y="548857"/>
                    </a:cubicBezTo>
                    <a:lnTo>
                      <a:pt x="1076996" y="546606"/>
                    </a:lnTo>
                    <a:lnTo>
                      <a:pt x="1036285" y="540754"/>
                    </a:lnTo>
                    <a:cubicBezTo>
                      <a:pt x="988657" y="539530"/>
                      <a:pt x="934698" y="554460"/>
                      <a:pt x="877435" y="587747"/>
                    </a:cubicBezTo>
                    <a:cubicBezTo>
                      <a:pt x="686885" y="697397"/>
                      <a:pt x="533531" y="963037"/>
                      <a:pt x="534184" y="1181685"/>
                    </a:cubicBezTo>
                    <a:cubicBezTo>
                      <a:pt x="534184" y="1190822"/>
                      <a:pt x="534836" y="1199307"/>
                      <a:pt x="535489" y="1208445"/>
                    </a:cubicBezTo>
                    <a:lnTo>
                      <a:pt x="332540" y="1090310"/>
                    </a:lnTo>
                    <a:cubicBezTo>
                      <a:pt x="331887" y="1081825"/>
                      <a:pt x="331235" y="1073340"/>
                      <a:pt x="331235" y="1063550"/>
                    </a:cubicBezTo>
                    <a:cubicBezTo>
                      <a:pt x="330582" y="845555"/>
                      <a:pt x="484588" y="579915"/>
                      <a:pt x="674486" y="469612"/>
                    </a:cubicBezTo>
                    <a:cubicBezTo>
                      <a:pt x="731749" y="436815"/>
                      <a:pt x="785708" y="422007"/>
                      <a:pt x="833336" y="422986"/>
                    </a:cubicBezTo>
                    <a:lnTo>
                      <a:pt x="878697" y="429140"/>
                    </a:lnTo>
                    <a:lnTo>
                      <a:pt x="939317" y="316627"/>
                    </a:lnTo>
                    <a:cubicBezTo>
                      <a:pt x="1008443" y="206707"/>
                      <a:pt x="1099142" y="111747"/>
                      <a:pt x="1199022" y="53498"/>
                    </a:cubicBezTo>
                    <a:cubicBezTo>
                      <a:pt x="1253531" y="22171"/>
                      <a:pt x="1305429" y="5039"/>
                      <a:pt x="1352595" y="96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4" name="Freeform 65">
                <a:extLst>
                  <a:ext uri="{FF2B5EF4-FFF2-40B4-BE49-F238E27FC236}">
                    <a16:creationId xmlns:a16="http://schemas.microsoft.com/office/drawing/2014/main" id="{308B3629-2F08-7E4B-8EDF-8ECF2206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8475" y="5685718"/>
                <a:ext cx="1852034" cy="2073818"/>
              </a:xfrm>
              <a:custGeom>
                <a:avLst/>
                <a:gdLst>
                  <a:gd name="T0" fmla="*/ 1837 w 2836"/>
                  <a:gd name="T1" fmla="*/ 192 h 3176"/>
                  <a:gd name="T2" fmla="*/ 1837 w 2836"/>
                  <a:gd name="T3" fmla="*/ 192 h 3176"/>
                  <a:gd name="T4" fmla="*/ 2442 w 2836"/>
                  <a:gd name="T5" fmla="*/ 537 h 3176"/>
                  <a:gd name="T6" fmla="*/ 2442 w 2836"/>
                  <a:gd name="T7" fmla="*/ 537 h 3176"/>
                  <a:gd name="T8" fmla="*/ 2428 w 2836"/>
                  <a:gd name="T9" fmla="*/ 693 h 3176"/>
                  <a:gd name="T10" fmla="*/ 2428 w 2836"/>
                  <a:gd name="T11" fmla="*/ 693 h 3176"/>
                  <a:gd name="T12" fmla="*/ 2835 w 2836"/>
                  <a:gd name="T13" fmla="*/ 1059 h 3176"/>
                  <a:gd name="T14" fmla="*/ 2835 w 2836"/>
                  <a:gd name="T15" fmla="*/ 1059 h 3176"/>
                  <a:gd name="T16" fmla="*/ 2297 w 2836"/>
                  <a:gd name="T17" fmla="*/ 1990 h 3176"/>
                  <a:gd name="T18" fmla="*/ 542 w 2836"/>
                  <a:gd name="T19" fmla="*/ 3004 h 3176"/>
                  <a:gd name="T20" fmla="*/ 542 w 2836"/>
                  <a:gd name="T21" fmla="*/ 3004 h 3176"/>
                  <a:gd name="T22" fmla="*/ 1 w 2836"/>
                  <a:gd name="T23" fmla="*/ 2695 h 3176"/>
                  <a:gd name="T24" fmla="*/ 1 w 2836"/>
                  <a:gd name="T25" fmla="*/ 2695 h 3176"/>
                  <a:gd name="T26" fmla="*/ 510 w 2836"/>
                  <a:gd name="T27" fmla="*/ 1783 h 3176"/>
                  <a:gd name="T28" fmla="*/ 510 w 2836"/>
                  <a:gd name="T29" fmla="*/ 1783 h 3176"/>
                  <a:gd name="T30" fmla="*/ 508 w 2836"/>
                  <a:gd name="T31" fmla="*/ 1742 h 3176"/>
                  <a:gd name="T32" fmla="*/ 508 w 2836"/>
                  <a:gd name="T33" fmla="*/ 1742 h 3176"/>
                  <a:gd name="T34" fmla="*/ 1034 w 2836"/>
                  <a:gd name="T35" fmla="*/ 832 h 3176"/>
                  <a:gd name="T36" fmla="*/ 1034 w 2836"/>
                  <a:gd name="T37" fmla="*/ 832 h 3176"/>
                  <a:gd name="T38" fmla="*/ 1347 w 2836"/>
                  <a:gd name="T39" fmla="*/ 770 h 3176"/>
                  <a:gd name="T40" fmla="*/ 1347 w 2836"/>
                  <a:gd name="T41" fmla="*/ 770 h 3176"/>
                  <a:gd name="T42" fmla="*/ 1837 w 2836"/>
                  <a:gd name="T43" fmla="*/ 192 h 3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6" h="3176">
                    <a:moveTo>
                      <a:pt x="1837" y="192"/>
                    </a:moveTo>
                    <a:lnTo>
                      <a:pt x="1837" y="192"/>
                    </a:lnTo>
                    <a:cubicBezTo>
                      <a:pt x="2170" y="0"/>
                      <a:pt x="2441" y="155"/>
                      <a:pt x="2442" y="537"/>
                    </a:cubicBezTo>
                    <a:lnTo>
                      <a:pt x="2442" y="537"/>
                    </a:lnTo>
                    <a:cubicBezTo>
                      <a:pt x="2442" y="588"/>
                      <a:pt x="2437" y="640"/>
                      <a:pt x="2428" y="693"/>
                    </a:cubicBezTo>
                    <a:lnTo>
                      <a:pt x="2428" y="693"/>
                    </a:lnTo>
                    <a:cubicBezTo>
                      <a:pt x="2661" y="628"/>
                      <a:pt x="2834" y="770"/>
                      <a:pt x="2835" y="1059"/>
                    </a:cubicBezTo>
                    <a:lnTo>
                      <a:pt x="2835" y="1059"/>
                    </a:lnTo>
                    <a:cubicBezTo>
                      <a:pt x="2835" y="1402"/>
                      <a:pt x="2595" y="1818"/>
                      <a:pt x="2297" y="1990"/>
                    </a:cubicBezTo>
                    <a:lnTo>
                      <a:pt x="542" y="3004"/>
                    </a:lnTo>
                    <a:lnTo>
                      <a:pt x="542" y="3004"/>
                    </a:lnTo>
                    <a:cubicBezTo>
                      <a:pt x="244" y="3175"/>
                      <a:pt x="2" y="3037"/>
                      <a:pt x="1" y="2695"/>
                    </a:cubicBezTo>
                    <a:lnTo>
                      <a:pt x="1" y="2695"/>
                    </a:lnTo>
                    <a:cubicBezTo>
                      <a:pt x="0" y="2365"/>
                      <a:pt x="225" y="1964"/>
                      <a:pt x="510" y="1783"/>
                    </a:cubicBezTo>
                    <a:lnTo>
                      <a:pt x="510" y="1783"/>
                    </a:lnTo>
                    <a:cubicBezTo>
                      <a:pt x="509" y="1769"/>
                      <a:pt x="508" y="1756"/>
                      <a:pt x="508" y="1742"/>
                    </a:cubicBezTo>
                    <a:lnTo>
                      <a:pt x="508" y="1742"/>
                    </a:lnTo>
                    <a:cubicBezTo>
                      <a:pt x="507" y="1407"/>
                      <a:pt x="742" y="1000"/>
                      <a:pt x="1034" y="832"/>
                    </a:cubicBezTo>
                    <a:lnTo>
                      <a:pt x="1034" y="832"/>
                    </a:lnTo>
                    <a:cubicBezTo>
                      <a:pt x="1151" y="764"/>
                      <a:pt x="1259" y="746"/>
                      <a:pt x="1347" y="770"/>
                    </a:cubicBezTo>
                    <a:lnTo>
                      <a:pt x="1347" y="770"/>
                    </a:lnTo>
                    <a:cubicBezTo>
                      <a:pt x="1455" y="530"/>
                      <a:pt x="1635" y="310"/>
                      <a:pt x="1837" y="19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6D28B20F-D824-0849-956E-BFB752DE3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5484" y="6167803"/>
                <a:ext cx="1228589" cy="1280007"/>
              </a:xfrm>
              <a:custGeom>
                <a:avLst/>
                <a:gdLst>
                  <a:gd name="connsiteX0" fmla="*/ 1054062 w 1228589"/>
                  <a:gd name="connsiteY0" fmla="*/ 234677 h 1280007"/>
                  <a:gd name="connsiteX1" fmla="*/ 1101010 w 1228589"/>
                  <a:gd name="connsiteY1" fmla="*/ 249017 h 1280007"/>
                  <a:gd name="connsiteX2" fmla="*/ 1228589 w 1228589"/>
                  <a:gd name="connsiteY2" fmla="*/ 323745 h 1280007"/>
                  <a:gd name="connsiteX3" fmla="*/ 1126395 w 1228589"/>
                  <a:gd name="connsiteY3" fmla="*/ 315223 h 1280007"/>
                  <a:gd name="connsiteX4" fmla="*/ 998816 w 1228589"/>
                  <a:gd name="connsiteY4" fmla="*/ 240495 h 1280007"/>
                  <a:gd name="connsiteX5" fmla="*/ 1054062 w 1228589"/>
                  <a:gd name="connsiteY5" fmla="*/ 234677 h 1280007"/>
                  <a:gd name="connsiteX6" fmla="*/ 851831 w 1228589"/>
                  <a:gd name="connsiteY6" fmla="*/ 650 h 1280007"/>
                  <a:gd name="connsiteX7" fmla="*/ 931427 w 1228589"/>
                  <a:gd name="connsiteY7" fmla="*/ 17055 h 1280007"/>
                  <a:gd name="connsiteX8" fmla="*/ 1058650 w 1228589"/>
                  <a:gd name="connsiteY8" fmla="*/ 90837 h 1280007"/>
                  <a:gd name="connsiteX9" fmla="*/ 882495 w 1228589"/>
                  <a:gd name="connsiteY9" fmla="*/ 108466 h 1280007"/>
                  <a:gd name="connsiteX10" fmla="*/ 719094 w 1228589"/>
                  <a:gd name="connsiteY10" fmla="*/ 274475 h 1280007"/>
                  <a:gd name="connsiteX11" fmla="*/ 681191 w 1228589"/>
                  <a:gd name="connsiteY11" fmla="*/ 345025 h 1280007"/>
                  <a:gd name="connsiteX12" fmla="*/ 681329 w 1228589"/>
                  <a:gd name="connsiteY12" fmla="*/ 345105 h 1280007"/>
                  <a:gd name="connsiteX13" fmla="*/ 681151 w 1228589"/>
                  <a:gd name="connsiteY13" fmla="*/ 345101 h 1280007"/>
                  <a:gd name="connsiteX14" fmla="*/ 680244 w 1228589"/>
                  <a:gd name="connsiteY14" fmla="*/ 346788 h 1280007"/>
                  <a:gd name="connsiteX15" fmla="*/ 677168 w 1228589"/>
                  <a:gd name="connsiteY15" fmla="*/ 344998 h 1280007"/>
                  <a:gd name="connsiteX16" fmla="*/ 621351 w 1228589"/>
                  <a:gd name="connsiteY16" fmla="*/ 343557 h 1280007"/>
                  <a:gd name="connsiteX17" fmla="*/ 552548 w 1228589"/>
                  <a:gd name="connsiteY17" fmla="*/ 369871 h 1280007"/>
                  <a:gd name="connsiteX18" fmla="*/ 335515 w 1228589"/>
                  <a:gd name="connsiteY18" fmla="*/ 744610 h 1280007"/>
                  <a:gd name="connsiteX19" fmla="*/ 336169 w 1228589"/>
                  <a:gd name="connsiteY19" fmla="*/ 761555 h 1280007"/>
                  <a:gd name="connsiteX20" fmla="*/ 213446 w 1228589"/>
                  <a:gd name="connsiteY20" fmla="*/ 690392 h 1280007"/>
                  <a:gd name="connsiteX21" fmla="*/ 335695 w 1228589"/>
                  <a:gd name="connsiteY21" fmla="*/ 761813 h 1280007"/>
                  <a:gd name="connsiteX22" fmla="*/ 126863 w 1228589"/>
                  <a:gd name="connsiteY22" fmla="*/ 1137552 h 1280007"/>
                  <a:gd name="connsiteX23" fmla="*/ 191269 w 1228589"/>
                  <a:gd name="connsiteY23" fmla="*/ 1280007 h 1280007"/>
                  <a:gd name="connsiteX24" fmla="*/ 63758 w 1228589"/>
                  <a:gd name="connsiteY24" fmla="*/ 1205512 h 1280007"/>
                  <a:gd name="connsiteX25" fmla="*/ 3 w 1228589"/>
                  <a:gd name="connsiteY25" fmla="*/ 1063711 h 1280007"/>
                  <a:gd name="connsiteX26" fmla="*/ 126436 w 1228589"/>
                  <a:gd name="connsiteY26" fmla="*/ 758351 h 1280007"/>
                  <a:gd name="connsiteX27" fmla="*/ 208168 w 1228589"/>
                  <a:gd name="connsiteY27" fmla="*/ 687332 h 1280007"/>
                  <a:gd name="connsiteX28" fmla="*/ 208041 w 1228589"/>
                  <a:gd name="connsiteY28" fmla="*/ 687258 h 1280007"/>
                  <a:gd name="connsiteX29" fmla="*/ 207388 w 1228589"/>
                  <a:gd name="connsiteY29" fmla="*/ 670314 h 1280007"/>
                  <a:gd name="connsiteX30" fmla="*/ 423767 w 1228589"/>
                  <a:gd name="connsiteY30" fmla="*/ 296226 h 1280007"/>
                  <a:gd name="connsiteX31" fmla="*/ 493387 w 1228589"/>
                  <a:gd name="connsiteY31" fmla="*/ 269343 h 1280007"/>
                  <a:gd name="connsiteX32" fmla="*/ 553199 w 1228589"/>
                  <a:gd name="connsiteY32" fmla="*/ 270809 h 1280007"/>
                  <a:gd name="connsiteX33" fmla="*/ 591219 w 1228589"/>
                  <a:gd name="connsiteY33" fmla="*/ 200051 h 1280007"/>
                  <a:gd name="connsiteX34" fmla="*/ 754620 w 1228589"/>
                  <a:gd name="connsiteY34" fmla="*/ 34684 h 1280007"/>
                  <a:gd name="connsiteX35" fmla="*/ 851831 w 1228589"/>
                  <a:gd name="connsiteY35" fmla="*/ 650 h 128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28589" h="1280007">
                    <a:moveTo>
                      <a:pt x="1054062" y="234677"/>
                    </a:moveTo>
                    <a:cubicBezTo>
                      <a:pt x="1071230" y="236234"/>
                      <a:pt x="1087015" y="241151"/>
                      <a:pt x="1101010" y="249017"/>
                    </a:cubicBezTo>
                    <a:lnTo>
                      <a:pt x="1228589" y="323745"/>
                    </a:lnTo>
                    <a:cubicBezTo>
                      <a:pt x="1201251" y="308012"/>
                      <a:pt x="1166101" y="304079"/>
                      <a:pt x="1126395" y="315223"/>
                    </a:cubicBezTo>
                    <a:lnTo>
                      <a:pt x="998816" y="240495"/>
                    </a:lnTo>
                    <a:cubicBezTo>
                      <a:pt x="1018344" y="234923"/>
                      <a:pt x="1036895" y="233120"/>
                      <a:pt x="1054062" y="234677"/>
                    </a:cubicBezTo>
                    <a:close/>
                    <a:moveTo>
                      <a:pt x="851831" y="650"/>
                    </a:moveTo>
                    <a:cubicBezTo>
                      <a:pt x="881679" y="-2044"/>
                      <a:pt x="908592" y="3670"/>
                      <a:pt x="931427" y="17055"/>
                    </a:cubicBezTo>
                    <a:lnTo>
                      <a:pt x="1058650" y="90837"/>
                    </a:lnTo>
                    <a:cubicBezTo>
                      <a:pt x="1014285" y="64719"/>
                      <a:pt x="951652" y="68637"/>
                      <a:pt x="882495" y="108466"/>
                    </a:cubicBezTo>
                    <a:cubicBezTo>
                      <a:pt x="819862" y="144704"/>
                      <a:pt x="762735" y="204815"/>
                      <a:pt x="719094" y="274475"/>
                    </a:cubicBezTo>
                    <a:lnTo>
                      <a:pt x="681191" y="345025"/>
                    </a:lnTo>
                    <a:lnTo>
                      <a:pt x="681329" y="345105"/>
                    </a:lnTo>
                    <a:lnTo>
                      <a:pt x="681151" y="345101"/>
                    </a:lnTo>
                    <a:lnTo>
                      <a:pt x="680244" y="346788"/>
                    </a:lnTo>
                    <a:lnTo>
                      <a:pt x="677168" y="344998"/>
                    </a:lnTo>
                    <a:lnTo>
                      <a:pt x="621351" y="343557"/>
                    </a:lnTo>
                    <a:cubicBezTo>
                      <a:pt x="599615" y="347549"/>
                      <a:pt x="576409" y="356185"/>
                      <a:pt x="552548" y="369871"/>
                    </a:cubicBezTo>
                    <a:cubicBezTo>
                      <a:pt x="432265" y="439605"/>
                      <a:pt x="334862" y="606445"/>
                      <a:pt x="335515" y="744610"/>
                    </a:cubicBezTo>
                    <a:cubicBezTo>
                      <a:pt x="335515" y="750475"/>
                      <a:pt x="336169" y="755689"/>
                      <a:pt x="336169" y="761555"/>
                    </a:cubicBezTo>
                    <a:lnTo>
                      <a:pt x="213446" y="690392"/>
                    </a:lnTo>
                    <a:lnTo>
                      <a:pt x="335695" y="761813"/>
                    </a:lnTo>
                    <a:cubicBezTo>
                      <a:pt x="218593" y="836307"/>
                      <a:pt x="126213" y="1001633"/>
                      <a:pt x="126863" y="1137552"/>
                    </a:cubicBezTo>
                    <a:cubicBezTo>
                      <a:pt x="126863" y="1207473"/>
                      <a:pt x="151585" y="1256482"/>
                      <a:pt x="191269" y="1280007"/>
                    </a:cubicBezTo>
                    <a:lnTo>
                      <a:pt x="63758" y="1205512"/>
                    </a:lnTo>
                    <a:cubicBezTo>
                      <a:pt x="24724" y="1182641"/>
                      <a:pt x="3" y="1132978"/>
                      <a:pt x="3" y="1063711"/>
                    </a:cubicBezTo>
                    <a:cubicBezTo>
                      <a:pt x="-485" y="961282"/>
                      <a:pt x="51357" y="842678"/>
                      <a:pt x="126436" y="758351"/>
                    </a:cubicBezTo>
                    <a:lnTo>
                      <a:pt x="208168" y="687332"/>
                    </a:lnTo>
                    <a:lnTo>
                      <a:pt x="208041" y="687258"/>
                    </a:lnTo>
                    <a:cubicBezTo>
                      <a:pt x="208041" y="681393"/>
                      <a:pt x="207388" y="676179"/>
                      <a:pt x="207388" y="670314"/>
                    </a:cubicBezTo>
                    <a:cubicBezTo>
                      <a:pt x="206734" y="532801"/>
                      <a:pt x="304137" y="365309"/>
                      <a:pt x="423767" y="296226"/>
                    </a:cubicBezTo>
                    <a:cubicBezTo>
                      <a:pt x="448281" y="282214"/>
                      <a:pt x="471651" y="273416"/>
                      <a:pt x="493387" y="269343"/>
                    </a:cubicBezTo>
                    <a:lnTo>
                      <a:pt x="553199" y="270809"/>
                    </a:lnTo>
                    <a:lnTo>
                      <a:pt x="591219" y="200051"/>
                    </a:lnTo>
                    <a:cubicBezTo>
                      <a:pt x="634860" y="130421"/>
                      <a:pt x="691988" y="70432"/>
                      <a:pt x="754620" y="34684"/>
                    </a:cubicBezTo>
                    <a:cubicBezTo>
                      <a:pt x="789198" y="14443"/>
                      <a:pt x="821983" y="3343"/>
                      <a:pt x="851831" y="6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6" name="Freeform 70">
                <a:extLst>
                  <a:ext uri="{FF2B5EF4-FFF2-40B4-BE49-F238E27FC236}">
                    <a16:creationId xmlns:a16="http://schemas.microsoft.com/office/drawing/2014/main" id="{EF4B0E1C-6918-6646-9028-3D62C8BB5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1570" y="6195533"/>
                <a:ext cx="1169403" cy="1307657"/>
              </a:xfrm>
              <a:custGeom>
                <a:avLst/>
                <a:gdLst>
                  <a:gd name="T0" fmla="*/ 1160 w 1791"/>
                  <a:gd name="T1" fmla="*/ 121 h 2004"/>
                  <a:gd name="T2" fmla="*/ 1160 w 1791"/>
                  <a:gd name="T3" fmla="*/ 121 h 2004"/>
                  <a:gd name="T4" fmla="*/ 1541 w 1791"/>
                  <a:gd name="T5" fmla="*/ 339 h 2004"/>
                  <a:gd name="T6" fmla="*/ 1541 w 1791"/>
                  <a:gd name="T7" fmla="*/ 339 h 2004"/>
                  <a:gd name="T8" fmla="*/ 1533 w 1791"/>
                  <a:gd name="T9" fmla="*/ 437 h 2004"/>
                  <a:gd name="T10" fmla="*/ 1533 w 1791"/>
                  <a:gd name="T11" fmla="*/ 437 h 2004"/>
                  <a:gd name="T12" fmla="*/ 1789 w 1791"/>
                  <a:gd name="T13" fmla="*/ 668 h 2004"/>
                  <a:gd name="T14" fmla="*/ 1789 w 1791"/>
                  <a:gd name="T15" fmla="*/ 668 h 2004"/>
                  <a:gd name="T16" fmla="*/ 1450 w 1791"/>
                  <a:gd name="T17" fmla="*/ 1256 h 2004"/>
                  <a:gd name="T18" fmla="*/ 342 w 1791"/>
                  <a:gd name="T19" fmla="*/ 1894 h 2004"/>
                  <a:gd name="T20" fmla="*/ 342 w 1791"/>
                  <a:gd name="T21" fmla="*/ 1894 h 2004"/>
                  <a:gd name="T22" fmla="*/ 1 w 1791"/>
                  <a:gd name="T23" fmla="*/ 1700 h 2004"/>
                  <a:gd name="T24" fmla="*/ 1 w 1791"/>
                  <a:gd name="T25" fmla="*/ 1700 h 2004"/>
                  <a:gd name="T26" fmla="*/ 322 w 1791"/>
                  <a:gd name="T27" fmla="*/ 1125 h 2004"/>
                  <a:gd name="T28" fmla="*/ 322 w 1791"/>
                  <a:gd name="T29" fmla="*/ 1125 h 2004"/>
                  <a:gd name="T30" fmla="*/ 321 w 1791"/>
                  <a:gd name="T31" fmla="*/ 1099 h 2004"/>
                  <a:gd name="T32" fmla="*/ 321 w 1791"/>
                  <a:gd name="T33" fmla="*/ 1099 h 2004"/>
                  <a:gd name="T34" fmla="*/ 653 w 1791"/>
                  <a:gd name="T35" fmla="*/ 524 h 2004"/>
                  <a:gd name="T36" fmla="*/ 653 w 1791"/>
                  <a:gd name="T37" fmla="*/ 524 h 2004"/>
                  <a:gd name="T38" fmla="*/ 850 w 1791"/>
                  <a:gd name="T39" fmla="*/ 486 h 2004"/>
                  <a:gd name="T40" fmla="*/ 850 w 1791"/>
                  <a:gd name="T41" fmla="*/ 486 h 2004"/>
                  <a:gd name="T42" fmla="*/ 1160 w 1791"/>
                  <a:gd name="T43" fmla="*/ 121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1" h="2004">
                    <a:moveTo>
                      <a:pt x="1160" y="121"/>
                    </a:moveTo>
                    <a:lnTo>
                      <a:pt x="1160" y="121"/>
                    </a:lnTo>
                    <a:cubicBezTo>
                      <a:pt x="1370" y="0"/>
                      <a:pt x="1541" y="97"/>
                      <a:pt x="1541" y="339"/>
                    </a:cubicBezTo>
                    <a:lnTo>
                      <a:pt x="1541" y="339"/>
                    </a:lnTo>
                    <a:cubicBezTo>
                      <a:pt x="1542" y="371"/>
                      <a:pt x="1538" y="404"/>
                      <a:pt x="1533" y="437"/>
                    </a:cubicBezTo>
                    <a:lnTo>
                      <a:pt x="1533" y="437"/>
                    </a:lnTo>
                    <a:cubicBezTo>
                      <a:pt x="1680" y="396"/>
                      <a:pt x="1789" y="486"/>
                      <a:pt x="1789" y="668"/>
                    </a:cubicBezTo>
                    <a:lnTo>
                      <a:pt x="1789" y="668"/>
                    </a:lnTo>
                    <a:cubicBezTo>
                      <a:pt x="1790" y="884"/>
                      <a:pt x="1638" y="1147"/>
                      <a:pt x="1450" y="1256"/>
                    </a:cubicBezTo>
                    <a:lnTo>
                      <a:pt x="342" y="1894"/>
                    </a:lnTo>
                    <a:lnTo>
                      <a:pt x="342" y="1894"/>
                    </a:lnTo>
                    <a:cubicBezTo>
                      <a:pt x="154" y="2003"/>
                      <a:pt x="1" y="1916"/>
                      <a:pt x="1" y="1700"/>
                    </a:cubicBezTo>
                    <a:lnTo>
                      <a:pt x="1" y="1700"/>
                    </a:lnTo>
                    <a:cubicBezTo>
                      <a:pt x="0" y="1492"/>
                      <a:pt x="142" y="1239"/>
                      <a:pt x="322" y="1125"/>
                    </a:cubicBezTo>
                    <a:lnTo>
                      <a:pt x="322" y="1125"/>
                    </a:lnTo>
                    <a:cubicBezTo>
                      <a:pt x="322" y="1116"/>
                      <a:pt x="321" y="1108"/>
                      <a:pt x="321" y="1099"/>
                    </a:cubicBezTo>
                    <a:lnTo>
                      <a:pt x="321" y="1099"/>
                    </a:lnTo>
                    <a:cubicBezTo>
                      <a:pt x="320" y="887"/>
                      <a:pt x="469" y="631"/>
                      <a:pt x="653" y="524"/>
                    </a:cubicBezTo>
                    <a:lnTo>
                      <a:pt x="653" y="524"/>
                    </a:lnTo>
                    <a:cubicBezTo>
                      <a:pt x="726" y="482"/>
                      <a:pt x="795" y="471"/>
                      <a:pt x="850" y="486"/>
                    </a:cubicBezTo>
                    <a:lnTo>
                      <a:pt x="850" y="486"/>
                    </a:lnTo>
                    <a:cubicBezTo>
                      <a:pt x="919" y="334"/>
                      <a:pt x="1032" y="195"/>
                      <a:pt x="1160" y="1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289E95BE-D6A1-EE40-A3D9-C4319FDA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6527" y="2405720"/>
                <a:ext cx="1228586" cy="1283296"/>
              </a:xfrm>
              <a:custGeom>
                <a:avLst/>
                <a:gdLst>
                  <a:gd name="connsiteX0" fmla="*/ 210215 w 1228586"/>
                  <a:gd name="connsiteY0" fmla="*/ 690607 h 1283296"/>
                  <a:gd name="connsiteX1" fmla="*/ 338569 w 1228586"/>
                  <a:gd name="connsiteY1" fmla="*/ 765020 h 1283296"/>
                  <a:gd name="connsiteX2" fmla="*/ 127702 w 1228586"/>
                  <a:gd name="connsiteY2" fmla="*/ 1140999 h 1283296"/>
                  <a:gd name="connsiteX3" fmla="*/ 193189 w 1228586"/>
                  <a:gd name="connsiteY3" fmla="*/ 1283296 h 1283296"/>
                  <a:gd name="connsiteX4" fmla="*/ 64835 w 1228586"/>
                  <a:gd name="connsiteY4" fmla="*/ 1208884 h 1283296"/>
                  <a:gd name="connsiteX5" fmla="*/ 3 w 1228586"/>
                  <a:gd name="connsiteY5" fmla="*/ 1066586 h 1283296"/>
                  <a:gd name="connsiteX6" fmla="*/ 210215 w 1228586"/>
                  <a:gd name="connsiteY6" fmla="*/ 690607 h 1283296"/>
                  <a:gd name="connsiteX7" fmla="*/ 1054060 w 1228586"/>
                  <a:gd name="connsiteY7" fmla="*/ 234838 h 1283296"/>
                  <a:gd name="connsiteX8" fmla="*/ 1101006 w 1228586"/>
                  <a:gd name="connsiteY8" fmla="*/ 249423 h 1283296"/>
                  <a:gd name="connsiteX9" fmla="*/ 1228586 w 1228586"/>
                  <a:gd name="connsiteY9" fmla="*/ 324152 h 1283296"/>
                  <a:gd name="connsiteX10" fmla="*/ 1126392 w 1228586"/>
                  <a:gd name="connsiteY10" fmla="*/ 315630 h 1283296"/>
                  <a:gd name="connsiteX11" fmla="*/ 998812 w 1228586"/>
                  <a:gd name="connsiteY11" fmla="*/ 240902 h 1283296"/>
                  <a:gd name="connsiteX12" fmla="*/ 1054060 w 1228586"/>
                  <a:gd name="connsiteY12" fmla="*/ 234838 h 1283296"/>
                  <a:gd name="connsiteX13" fmla="*/ 851116 w 1228586"/>
                  <a:gd name="connsiteY13" fmla="*/ 586 h 1283296"/>
                  <a:gd name="connsiteX14" fmla="*/ 930284 w 1228586"/>
                  <a:gd name="connsiteY14" fmla="*/ 16857 h 1283296"/>
                  <a:gd name="connsiteX15" fmla="*/ 1058646 w 1228586"/>
                  <a:gd name="connsiteY15" fmla="*/ 91428 h 1283296"/>
                  <a:gd name="connsiteX16" fmla="*/ 882066 w 1228586"/>
                  <a:gd name="connsiteY16" fmla="*/ 108436 h 1283296"/>
                  <a:gd name="connsiteX17" fmla="*/ 718510 w 1228586"/>
                  <a:gd name="connsiteY17" fmla="*/ 274842 h 1283296"/>
                  <a:gd name="connsiteX18" fmla="*/ 681053 w 1228586"/>
                  <a:gd name="connsiteY18" fmla="*/ 345355 h 1283296"/>
                  <a:gd name="connsiteX19" fmla="*/ 681326 w 1228586"/>
                  <a:gd name="connsiteY19" fmla="*/ 345513 h 1283296"/>
                  <a:gd name="connsiteX20" fmla="*/ 680974 w 1228586"/>
                  <a:gd name="connsiteY20" fmla="*/ 345505 h 1283296"/>
                  <a:gd name="connsiteX21" fmla="*/ 680076 w 1228586"/>
                  <a:gd name="connsiteY21" fmla="*/ 347195 h 1283296"/>
                  <a:gd name="connsiteX22" fmla="*/ 677016 w 1228586"/>
                  <a:gd name="connsiteY22" fmla="*/ 345408 h 1283296"/>
                  <a:gd name="connsiteX23" fmla="*/ 621021 w 1228586"/>
                  <a:gd name="connsiteY23" fmla="*/ 344047 h 1283296"/>
                  <a:gd name="connsiteX24" fmla="*/ 551891 w 1228586"/>
                  <a:gd name="connsiteY24" fmla="*/ 370930 h 1283296"/>
                  <a:gd name="connsiteX25" fmla="*/ 334857 w 1228586"/>
                  <a:gd name="connsiteY25" fmla="*/ 745018 h 1283296"/>
                  <a:gd name="connsiteX26" fmla="*/ 336165 w 1228586"/>
                  <a:gd name="connsiteY26" fmla="*/ 761962 h 1283296"/>
                  <a:gd name="connsiteX27" fmla="*/ 208036 w 1228586"/>
                  <a:gd name="connsiteY27" fmla="*/ 687666 h 1283296"/>
                  <a:gd name="connsiteX28" fmla="*/ 207383 w 1228586"/>
                  <a:gd name="connsiteY28" fmla="*/ 670722 h 1283296"/>
                  <a:gd name="connsiteX29" fmla="*/ 423762 w 1228586"/>
                  <a:gd name="connsiteY29" fmla="*/ 296634 h 1283296"/>
                  <a:gd name="connsiteX30" fmla="*/ 492893 w 1228586"/>
                  <a:gd name="connsiteY30" fmla="*/ 269751 h 1283296"/>
                  <a:gd name="connsiteX31" fmla="*/ 553115 w 1228586"/>
                  <a:gd name="connsiteY31" fmla="*/ 271215 h 1283296"/>
                  <a:gd name="connsiteX32" fmla="*/ 590890 w 1228586"/>
                  <a:gd name="connsiteY32" fmla="*/ 200270 h 1283296"/>
                  <a:gd name="connsiteX33" fmla="*/ 754356 w 1228586"/>
                  <a:gd name="connsiteY33" fmla="*/ 33865 h 1283296"/>
                  <a:gd name="connsiteX34" fmla="*/ 851116 w 1228586"/>
                  <a:gd name="connsiteY34" fmla="*/ 586 h 128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8586" h="1283296">
                    <a:moveTo>
                      <a:pt x="210215" y="690607"/>
                    </a:moveTo>
                    <a:lnTo>
                      <a:pt x="338569" y="765020"/>
                    </a:lnTo>
                    <a:cubicBezTo>
                      <a:pt x="220693" y="839432"/>
                      <a:pt x="127702" y="1004576"/>
                      <a:pt x="127702" y="1140999"/>
                    </a:cubicBezTo>
                    <a:cubicBezTo>
                      <a:pt x="128357" y="1210842"/>
                      <a:pt x="153242" y="1260450"/>
                      <a:pt x="193189" y="1283296"/>
                    </a:cubicBezTo>
                    <a:lnTo>
                      <a:pt x="64835" y="1208884"/>
                    </a:lnTo>
                    <a:cubicBezTo>
                      <a:pt x="24888" y="1186038"/>
                      <a:pt x="3" y="1136430"/>
                      <a:pt x="3" y="1066586"/>
                    </a:cubicBezTo>
                    <a:cubicBezTo>
                      <a:pt x="-652" y="930163"/>
                      <a:pt x="92339" y="765672"/>
                      <a:pt x="210215" y="690607"/>
                    </a:cubicBezTo>
                    <a:close/>
                    <a:moveTo>
                      <a:pt x="1054060" y="234838"/>
                    </a:moveTo>
                    <a:cubicBezTo>
                      <a:pt x="1071228" y="236313"/>
                      <a:pt x="1087012" y="241229"/>
                      <a:pt x="1101006" y="249423"/>
                    </a:cubicBezTo>
                    <a:lnTo>
                      <a:pt x="1228586" y="324152"/>
                    </a:lnTo>
                    <a:cubicBezTo>
                      <a:pt x="1200596" y="307764"/>
                      <a:pt x="1165448" y="304486"/>
                      <a:pt x="1126392" y="315630"/>
                    </a:cubicBezTo>
                    <a:lnTo>
                      <a:pt x="998812" y="240902"/>
                    </a:lnTo>
                    <a:cubicBezTo>
                      <a:pt x="1018340" y="235330"/>
                      <a:pt x="1036892" y="233363"/>
                      <a:pt x="1054060" y="234838"/>
                    </a:cubicBezTo>
                    <a:close/>
                    <a:moveTo>
                      <a:pt x="851116" y="586"/>
                    </a:moveTo>
                    <a:cubicBezTo>
                      <a:pt x="880926" y="-1949"/>
                      <a:pt x="907804" y="3775"/>
                      <a:pt x="930284" y="16857"/>
                    </a:cubicBezTo>
                    <a:lnTo>
                      <a:pt x="1058646" y="91428"/>
                    </a:lnTo>
                    <a:cubicBezTo>
                      <a:pt x="1013036" y="65263"/>
                      <a:pt x="951134" y="68534"/>
                      <a:pt x="882066" y="108436"/>
                    </a:cubicBezTo>
                    <a:cubicBezTo>
                      <a:pt x="819026" y="145231"/>
                      <a:pt x="761850" y="205207"/>
                      <a:pt x="718510" y="274842"/>
                    </a:cubicBezTo>
                    <a:lnTo>
                      <a:pt x="681053" y="345355"/>
                    </a:lnTo>
                    <a:lnTo>
                      <a:pt x="681326" y="345513"/>
                    </a:lnTo>
                    <a:lnTo>
                      <a:pt x="680974" y="345505"/>
                    </a:lnTo>
                    <a:lnTo>
                      <a:pt x="680076" y="347195"/>
                    </a:lnTo>
                    <a:lnTo>
                      <a:pt x="677016" y="345408"/>
                    </a:lnTo>
                    <a:lnTo>
                      <a:pt x="621021" y="344047"/>
                    </a:lnTo>
                    <a:cubicBezTo>
                      <a:pt x="599285" y="348120"/>
                      <a:pt x="576079" y="356918"/>
                      <a:pt x="551891" y="370930"/>
                    </a:cubicBezTo>
                    <a:cubicBezTo>
                      <a:pt x="432261" y="440013"/>
                      <a:pt x="334857" y="607505"/>
                      <a:pt x="334857" y="745018"/>
                    </a:cubicBezTo>
                    <a:cubicBezTo>
                      <a:pt x="334857" y="750883"/>
                      <a:pt x="336165" y="756097"/>
                      <a:pt x="336165" y="761962"/>
                    </a:cubicBezTo>
                    <a:lnTo>
                      <a:pt x="208036" y="687666"/>
                    </a:lnTo>
                    <a:cubicBezTo>
                      <a:pt x="208036" y="681801"/>
                      <a:pt x="207383" y="676587"/>
                      <a:pt x="207383" y="670722"/>
                    </a:cubicBezTo>
                    <a:cubicBezTo>
                      <a:pt x="206729" y="533209"/>
                      <a:pt x="303479" y="365716"/>
                      <a:pt x="423762" y="296634"/>
                    </a:cubicBezTo>
                    <a:cubicBezTo>
                      <a:pt x="447949" y="282622"/>
                      <a:pt x="471156" y="273824"/>
                      <a:pt x="492893" y="269751"/>
                    </a:cubicBezTo>
                    <a:lnTo>
                      <a:pt x="553115" y="271215"/>
                    </a:lnTo>
                    <a:lnTo>
                      <a:pt x="590890" y="200270"/>
                    </a:lnTo>
                    <a:cubicBezTo>
                      <a:pt x="634383" y="130636"/>
                      <a:pt x="691804" y="70660"/>
                      <a:pt x="754356" y="33865"/>
                    </a:cubicBezTo>
                    <a:cubicBezTo>
                      <a:pt x="788564" y="13914"/>
                      <a:pt x="821306" y="3120"/>
                      <a:pt x="851116" y="58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8" name="Freeform 80">
                <a:extLst>
                  <a:ext uri="{FF2B5EF4-FFF2-40B4-BE49-F238E27FC236}">
                    <a16:creationId xmlns:a16="http://schemas.microsoft.com/office/drawing/2014/main" id="{065A6A05-8AEF-D144-B30A-A59FD0140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2609" y="2433857"/>
                <a:ext cx="1169403" cy="1310537"/>
              </a:xfrm>
              <a:custGeom>
                <a:avLst/>
                <a:gdLst>
                  <a:gd name="T0" fmla="*/ 1160 w 1790"/>
                  <a:gd name="T1" fmla="*/ 121 h 2005"/>
                  <a:gd name="T2" fmla="*/ 1160 w 1790"/>
                  <a:gd name="T3" fmla="*/ 121 h 2005"/>
                  <a:gd name="T4" fmla="*/ 1542 w 1790"/>
                  <a:gd name="T5" fmla="*/ 339 h 2005"/>
                  <a:gd name="T6" fmla="*/ 1542 w 1790"/>
                  <a:gd name="T7" fmla="*/ 339 h 2005"/>
                  <a:gd name="T8" fmla="*/ 1533 w 1790"/>
                  <a:gd name="T9" fmla="*/ 438 h 2005"/>
                  <a:gd name="T10" fmla="*/ 1533 w 1790"/>
                  <a:gd name="T11" fmla="*/ 438 h 2005"/>
                  <a:gd name="T12" fmla="*/ 1789 w 1790"/>
                  <a:gd name="T13" fmla="*/ 669 h 2005"/>
                  <a:gd name="T14" fmla="*/ 1789 w 1790"/>
                  <a:gd name="T15" fmla="*/ 669 h 2005"/>
                  <a:gd name="T16" fmla="*/ 1450 w 1790"/>
                  <a:gd name="T17" fmla="*/ 1255 h 2005"/>
                  <a:gd name="T18" fmla="*/ 342 w 1790"/>
                  <a:gd name="T19" fmla="*/ 1896 h 2005"/>
                  <a:gd name="T20" fmla="*/ 342 w 1790"/>
                  <a:gd name="T21" fmla="*/ 1896 h 2005"/>
                  <a:gd name="T22" fmla="*/ 0 w 1790"/>
                  <a:gd name="T23" fmla="*/ 1701 h 2005"/>
                  <a:gd name="T24" fmla="*/ 0 w 1790"/>
                  <a:gd name="T25" fmla="*/ 1701 h 2005"/>
                  <a:gd name="T26" fmla="*/ 322 w 1790"/>
                  <a:gd name="T27" fmla="*/ 1125 h 2005"/>
                  <a:gd name="T28" fmla="*/ 322 w 1790"/>
                  <a:gd name="T29" fmla="*/ 1125 h 2005"/>
                  <a:gd name="T30" fmla="*/ 320 w 1790"/>
                  <a:gd name="T31" fmla="*/ 1099 h 2005"/>
                  <a:gd name="T32" fmla="*/ 320 w 1790"/>
                  <a:gd name="T33" fmla="*/ 1099 h 2005"/>
                  <a:gd name="T34" fmla="*/ 652 w 1790"/>
                  <a:gd name="T35" fmla="*/ 525 h 2005"/>
                  <a:gd name="T36" fmla="*/ 652 w 1790"/>
                  <a:gd name="T37" fmla="*/ 525 h 2005"/>
                  <a:gd name="T38" fmla="*/ 850 w 1790"/>
                  <a:gd name="T39" fmla="*/ 486 h 2005"/>
                  <a:gd name="T40" fmla="*/ 850 w 1790"/>
                  <a:gd name="T41" fmla="*/ 486 h 2005"/>
                  <a:gd name="T42" fmla="*/ 1160 w 1790"/>
                  <a:gd name="T43" fmla="*/ 121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0" h="2005">
                    <a:moveTo>
                      <a:pt x="1160" y="121"/>
                    </a:moveTo>
                    <a:lnTo>
                      <a:pt x="1160" y="121"/>
                    </a:lnTo>
                    <a:cubicBezTo>
                      <a:pt x="1370" y="0"/>
                      <a:pt x="1540" y="98"/>
                      <a:pt x="1542" y="339"/>
                    </a:cubicBezTo>
                    <a:lnTo>
                      <a:pt x="1542" y="339"/>
                    </a:lnTo>
                    <a:cubicBezTo>
                      <a:pt x="1542" y="371"/>
                      <a:pt x="1538" y="404"/>
                      <a:pt x="1533" y="438"/>
                    </a:cubicBezTo>
                    <a:lnTo>
                      <a:pt x="1533" y="438"/>
                    </a:lnTo>
                    <a:cubicBezTo>
                      <a:pt x="1680" y="396"/>
                      <a:pt x="1788" y="486"/>
                      <a:pt x="1789" y="669"/>
                    </a:cubicBezTo>
                    <a:lnTo>
                      <a:pt x="1789" y="669"/>
                    </a:lnTo>
                    <a:cubicBezTo>
                      <a:pt x="1789" y="884"/>
                      <a:pt x="1638" y="1147"/>
                      <a:pt x="1450" y="1255"/>
                    </a:cubicBezTo>
                    <a:lnTo>
                      <a:pt x="342" y="1896"/>
                    </a:lnTo>
                    <a:lnTo>
                      <a:pt x="342" y="1896"/>
                    </a:lnTo>
                    <a:cubicBezTo>
                      <a:pt x="154" y="2004"/>
                      <a:pt x="1" y="1917"/>
                      <a:pt x="0" y="1701"/>
                    </a:cubicBezTo>
                    <a:lnTo>
                      <a:pt x="0" y="1701"/>
                    </a:lnTo>
                    <a:cubicBezTo>
                      <a:pt x="0" y="1492"/>
                      <a:pt x="142" y="1239"/>
                      <a:pt x="322" y="1125"/>
                    </a:cubicBezTo>
                    <a:lnTo>
                      <a:pt x="322" y="1125"/>
                    </a:lnTo>
                    <a:cubicBezTo>
                      <a:pt x="322" y="1116"/>
                      <a:pt x="320" y="1108"/>
                      <a:pt x="320" y="1099"/>
                    </a:cubicBezTo>
                    <a:lnTo>
                      <a:pt x="320" y="1099"/>
                    </a:lnTo>
                    <a:cubicBezTo>
                      <a:pt x="320" y="888"/>
                      <a:pt x="469" y="631"/>
                      <a:pt x="652" y="525"/>
                    </a:cubicBezTo>
                    <a:lnTo>
                      <a:pt x="652" y="525"/>
                    </a:lnTo>
                    <a:cubicBezTo>
                      <a:pt x="726" y="482"/>
                      <a:pt x="794" y="471"/>
                      <a:pt x="850" y="486"/>
                    </a:cubicBezTo>
                    <a:lnTo>
                      <a:pt x="850" y="486"/>
                    </a:lnTo>
                    <a:cubicBezTo>
                      <a:pt x="918" y="334"/>
                      <a:pt x="1031" y="196"/>
                      <a:pt x="1160" y="1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39B42B68-4D09-3C4E-B86D-151F3CCA1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144" y="10765435"/>
                <a:ext cx="1520148" cy="1480959"/>
              </a:xfrm>
              <a:custGeom>
                <a:avLst/>
                <a:gdLst>
                  <a:gd name="connsiteX0" fmla="*/ 1314908 w 1520148"/>
                  <a:gd name="connsiteY0" fmla="*/ 787461 h 1480959"/>
                  <a:gd name="connsiteX1" fmla="*/ 1520148 w 1520148"/>
                  <a:gd name="connsiteY1" fmla="*/ 1212065 h 1480959"/>
                  <a:gd name="connsiteX2" fmla="*/ 1440007 w 1520148"/>
                  <a:gd name="connsiteY2" fmla="*/ 1388711 h 1480959"/>
                  <a:gd name="connsiteX3" fmla="*/ 1282330 w 1520148"/>
                  <a:gd name="connsiteY3" fmla="*/ 1480959 h 1480959"/>
                  <a:gd name="connsiteX4" fmla="*/ 1362471 w 1520148"/>
                  <a:gd name="connsiteY4" fmla="*/ 1304313 h 1480959"/>
                  <a:gd name="connsiteX5" fmla="*/ 1157882 w 1520148"/>
                  <a:gd name="connsiteY5" fmla="*/ 879709 h 1480959"/>
                  <a:gd name="connsiteX6" fmla="*/ 239740 w 1520148"/>
                  <a:gd name="connsiteY6" fmla="*/ 182865 h 1480959"/>
                  <a:gd name="connsiteX7" fmla="*/ 339224 w 1520148"/>
                  <a:gd name="connsiteY7" fmla="*/ 212190 h 1480959"/>
                  <a:gd name="connsiteX8" fmla="*/ 181354 w 1520148"/>
                  <a:gd name="connsiteY8" fmla="*/ 302921 h 1480959"/>
                  <a:gd name="connsiteX9" fmla="*/ 0 w 1520148"/>
                  <a:gd name="connsiteY9" fmla="*/ 291904 h 1480959"/>
                  <a:gd name="connsiteX10" fmla="*/ 157869 w 1520148"/>
                  <a:gd name="connsiteY10" fmla="*/ 201173 h 1480959"/>
                  <a:gd name="connsiteX11" fmla="*/ 239740 w 1520148"/>
                  <a:gd name="connsiteY11" fmla="*/ 182865 h 1480959"/>
                  <a:gd name="connsiteX12" fmla="*/ 501027 w 1520148"/>
                  <a:gd name="connsiteY12" fmla="*/ 682 h 1480959"/>
                  <a:gd name="connsiteX13" fmla="*/ 606475 w 1520148"/>
                  <a:gd name="connsiteY13" fmla="*/ 37488 h 1480959"/>
                  <a:gd name="connsiteX14" fmla="*/ 691635 w 1520148"/>
                  <a:gd name="connsiteY14" fmla="*/ 102575 h 1480959"/>
                  <a:gd name="connsiteX15" fmla="*/ 760858 w 1520148"/>
                  <a:gd name="connsiteY15" fmla="*/ 184767 h 1480959"/>
                  <a:gd name="connsiteX16" fmla="*/ 797359 w 1520148"/>
                  <a:gd name="connsiteY16" fmla="*/ 163453 h 1480959"/>
                  <a:gd name="connsiteX17" fmla="*/ 895088 w 1520148"/>
                  <a:gd name="connsiteY17" fmla="*/ 143341 h 1480959"/>
                  <a:gd name="connsiteX18" fmla="*/ 1015331 w 1520148"/>
                  <a:gd name="connsiteY18" fmla="*/ 185037 h 1480959"/>
                  <a:gd name="connsiteX19" fmla="*/ 1320753 w 1520148"/>
                  <a:gd name="connsiteY19" fmla="*/ 715465 h 1480959"/>
                  <a:gd name="connsiteX20" fmla="*/ 1312921 w 1520148"/>
                  <a:gd name="connsiteY20" fmla="*/ 786756 h 1480959"/>
                  <a:gd name="connsiteX21" fmla="*/ 1155642 w 1520148"/>
                  <a:gd name="connsiteY21" fmla="*/ 878976 h 1480959"/>
                  <a:gd name="connsiteX22" fmla="*/ 1162821 w 1520148"/>
                  <a:gd name="connsiteY22" fmla="*/ 807685 h 1480959"/>
                  <a:gd name="connsiteX23" fmla="*/ 857399 w 1520148"/>
                  <a:gd name="connsiteY23" fmla="*/ 276603 h 1480959"/>
                  <a:gd name="connsiteX24" fmla="*/ 684865 w 1520148"/>
                  <a:gd name="connsiteY24" fmla="*/ 238249 h 1480959"/>
                  <a:gd name="connsiteX25" fmla="*/ 680461 w 1520148"/>
                  <a:gd name="connsiteY25" fmla="*/ 239938 h 1480959"/>
                  <a:gd name="connsiteX26" fmla="*/ 607129 w 1520148"/>
                  <a:gd name="connsiteY26" fmla="*/ 282751 h 1480959"/>
                  <a:gd name="connsiteX27" fmla="*/ 448099 w 1520148"/>
                  <a:gd name="connsiteY27" fmla="*/ 129298 h 1480959"/>
                  <a:gd name="connsiteX28" fmla="*/ 256346 w 1520148"/>
                  <a:gd name="connsiteY28" fmla="*/ 110280 h 1480959"/>
                  <a:gd name="connsiteX29" fmla="*/ 414722 w 1520148"/>
                  <a:gd name="connsiteY29" fmla="*/ 18470 h 1480959"/>
                  <a:gd name="connsiteX30" fmla="*/ 501027 w 1520148"/>
                  <a:gd name="connsiteY30" fmla="*/ 682 h 148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20148" h="1480959">
                    <a:moveTo>
                      <a:pt x="1314908" y="787461"/>
                    </a:moveTo>
                    <a:cubicBezTo>
                      <a:pt x="1432840" y="891486"/>
                      <a:pt x="1520148" y="1065514"/>
                      <a:pt x="1520148" y="1212065"/>
                    </a:cubicBezTo>
                    <a:cubicBezTo>
                      <a:pt x="1519497" y="1299079"/>
                      <a:pt x="1489525" y="1359924"/>
                      <a:pt x="1440007" y="1388711"/>
                    </a:cubicBezTo>
                    <a:lnTo>
                      <a:pt x="1282330" y="1480959"/>
                    </a:lnTo>
                    <a:cubicBezTo>
                      <a:pt x="1331197" y="1452172"/>
                      <a:pt x="1361820" y="1391327"/>
                      <a:pt x="1362471" y="1304313"/>
                    </a:cubicBezTo>
                    <a:cubicBezTo>
                      <a:pt x="1362471" y="1157108"/>
                      <a:pt x="1275163" y="983080"/>
                      <a:pt x="1157882" y="879709"/>
                    </a:cubicBezTo>
                    <a:close/>
                    <a:moveTo>
                      <a:pt x="239740" y="182865"/>
                    </a:moveTo>
                    <a:cubicBezTo>
                      <a:pt x="270400" y="184485"/>
                      <a:pt x="303997" y="194044"/>
                      <a:pt x="339224" y="212190"/>
                    </a:cubicBezTo>
                    <a:lnTo>
                      <a:pt x="181354" y="302921"/>
                    </a:lnTo>
                    <a:cubicBezTo>
                      <a:pt x="110900" y="267277"/>
                      <a:pt x="46969" y="264685"/>
                      <a:pt x="0" y="291904"/>
                    </a:cubicBezTo>
                    <a:lnTo>
                      <a:pt x="157869" y="201173"/>
                    </a:lnTo>
                    <a:cubicBezTo>
                      <a:pt x="181354" y="187564"/>
                      <a:pt x="209079" y="181245"/>
                      <a:pt x="239740" y="182865"/>
                    </a:cubicBezTo>
                    <a:close/>
                    <a:moveTo>
                      <a:pt x="501027" y="682"/>
                    </a:moveTo>
                    <a:cubicBezTo>
                      <a:pt x="533504" y="3552"/>
                      <a:pt x="569172" y="15520"/>
                      <a:pt x="606475" y="37488"/>
                    </a:cubicBezTo>
                    <a:cubicBezTo>
                      <a:pt x="636253" y="54539"/>
                      <a:pt x="664885" y="76671"/>
                      <a:pt x="691635" y="102575"/>
                    </a:cubicBezTo>
                    <a:lnTo>
                      <a:pt x="760858" y="184767"/>
                    </a:lnTo>
                    <a:lnTo>
                      <a:pt x="797359" y="163453"/>
                    </a:lnTo>
                    <a:cubicBezTo>
                      <a:pt x="825095" y="147102"/>
                      <a:pt x="858215" y="140071"/>
                      <a:pt x="895088" y="143341"/>
                    </a:cubicBezTo>
                    <a:cubicBezTo>
                      <a:pt x="931960" y="146612"/>
                      <a:pt x="972585" y="160183"/>
                      <a:pt x="1015331" y="185037"/>
                    </a:cubicBezTo>
                    <a:cubicBezTo>
                      <a:pt x="1184357" y="282489"/>
                      <a:pt x="1321405" y="519906"/>
                      <a:pt x="1320753" y="715465"/>
                    </a:cubicBezTo>
                    <a:cubicBezTo>
                      <a:pt x="1320753" y="741627"/>
                      <a:pt x="1318142" y="765173"/>
                      <a:pt x="1312921" y="786756"/>
                    </a:cubicBezTo>
                    <a:lnTo>
                      <a:pt x="1155642" y="878976"/>
                    </a:lnTo>
                    <a:cubicBezTo>
                      <a:pt x="1160211" y="856739"/>
                      <a:pt x="1162821" y="833847"/>
                      <a:pt x="1162821" y="807685"/>
                    </a:cubicBezTo>
                    <a:cubicBezTo>
                      <a:pt x="1163474" y="612127"/>
                      <a:pt x="1026425" y="374709"/>
                      <a:pt x="857399" y="276603"/>
                    </a:cubicBezTo>
                    <a:cubicBezTo>
                      <a:pt x="793280" y="239813"/>
                      <a:pt x="733933" y="228040"/>
                      <a:pt x="684865" y="238249"/>
                    </a:cubicBezTo>
                    <a:lnTo>
                      <a:pt x="680461" y="239938"/>
                    </a:lnTo>
                    <a:lnTo>
                      <a:pt x="607129" y="282751"/>
                    </a:lnTo>
                    <a:cubicBezTo>
                      <a:pt x="562627" y="218484"/>
                      <a:pt x="507654" y="164054"/>
                      <a:pt x="448099" y="129298"/>
                    </a:cubicBezTo>
                    <a:cubicBezTo>
                      <a:pt x="372838" y="86016"/>
                      <a:pt x="305430" y="82081"/>
                      <a:pt x="256346" y="110280"/>
                    </a:cubicBezTo>
                    <a:lnTo>
                      <a:pt x="414722" y="18470"/>
                    </a:lnTo>
                    <a:cubicBezTo>
                      <a:pt x="439264" y="4043"/>
                      <a:pt x="468551" y="-2187"/>
                      <a:pt x="501027" y="68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0" name="Freeform 85">
                <a:extLst>
                  <a:ext uri="{FF2B5EF4-FFF2-40B4-BE49-F238E27FC236}">
                    <a16:creationId xmlns:a16="http://schemas.microsoft.com/office/drawing/2014/main" id="{7B62B82B-2073-084C-9461-F5B0F16A5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2497" y="10809778"/>
                <a:ext cx="1443031" cy="1503518"/>
              </a:xfrm>
              <a:custGeom>
                <a:avLst/>
                <a:gdLst>
                  <a:gd name="T0" fmla="*/ 1439 w 2211"/>
                  <a:gd name="T1" fmla="*/ 357 h 2303"/>
                  <a:gd name="T2" fmla="*/ 1439 w 2211"/>
                  <a:gd name="T3" fmla="*/ 357 h 2303"/>
                  <a:gd name="T4" fmla="*/ 1907 w 2211"/>
                  <a:gd name="T5" fmla="*/ 1169 h 2303"/>
                  <a:gd name="T6" fmla="*/ 1907 w 2211"/>
                  <a:gd name="T7" fmla="*/ 1169 h 2303"/>
                  <a:gd name="T8" fmla="*/ 1896 w 2211"/>
                  <a:gd name="T9" fmla="*/ 1278 h 2303"/>
                  <a:gd name="T10" fmla="*/ 1896 w 2211"/>
                  <a:gd name="T11" fmla="*/ 1278 h 2303"/>
                  <a:gd name="T12" fmla="*/ 2210 w 2211"/>
                  <a:gd name="T13" fmla="*/ 1927 h 2303"/>
                  <a:gd name="T14" fmla="*/ 2210 w 2211"/>
                  <a:gd name="T15" fmla="*/ 1927 h 2303"/>
                  <a:gd name="T16" fmla="*/ 1788 w 2211"/>
                  <a:gd name="T17" fmla="*/ 2168 h 2303"/>
                  <a:gd name="T18" fmla="*/ 419 w 2211"/>
                  <a:gd name="T19" fmla="*/ 1377 h 2303"/>
                  <a:gd name="T20" fmla="*/ 419 w 2211"/>
                  <a:gd name="T21" fmla="*/ 1377 h 2303"/>
                  <a:gd name="T22" fmla="*/ 0 w 2211"/>
                  <a:gd name="T23" fmla="*/ 651 h 2303"/>
                  <a:gd name="T24" fmla="*/ 0 w 2211"/>
                  <a:gd name="T25" fmla="*/ 651 h 2303"/>
                  <a:gd name="T26" fmla="*/ 400 w 2211"/>
                  <a:gd name="T27" fmla="*/ 399 h 2303"/>
                  <a:gd name="T28" fmla="*/ 400 w 2211"/>
                  <a:gd name="T29" fmla="*/ 399 h 2303"/>
                  <a:gd name="T30" fmla="*/ 399 w 2211"/>
                  <a:gd name="T31" fmla="*/ 366 h 2303"/>
                  <a:gd name="T32" fmla="*/ 399 w 2211"/>
                  <a:gd name="T33" fmla="*/ 366 h 2303"/>
                  <a:gd name="T34" fmla="*/ 811 w 2211"/>
                  <a:gd name="T35" fmla="*/ 131 h 2303"/>
                  <a:gd name="T36" fmla="*/ 811 w 2211"/>
                  <a:gd name="T37" fmla="*/ 131 h 2303"/>
                  <a:gd name="T38" fmla="*/ 1054 w 2211"/>
                  <a:gd name="T39" fmla="*/ 365 h 2303"/>
                  <a:gd name="T40" fmla="*/ 1054 w 2211"/>
                  <a:gd name="T41" fmla="*/ 365 h 2303"/>
                  <a:gd name="T42" fmla="*/ 1439 w 2211"/>
                  <a:gd name="T43" fmla="*/ 357 h 2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11" h="2303">
                    <a:moveTo>
                      <a:pt x="1439" y="357"/>
                    </a:moveTo>
                    <a:lnTo>
                      <a:pt x="1439" y="357"/>
                    </a:lnTo>
                    <a:cubicBezTo>
                      <a:pt x="1698" y="507"/>
                      <a:pt x="1908" y="870"/>
                      <a:pt x="1907" y="1169"/>
                    </a:cubicBezTo>
                    <a:lnTo>
                      <a:pt x="1907" y="1169"/>
                    </a:lnTo>
                    <a:cubicBezTo>
                      <a:pt x="1907" y="1209"/>
                      <a:pt x="1903" y="1244"/>
                      <a:pt x="1896" y="1278"/>
                    </a:cubicBezTo>
                    <a:lnTo>
                      <a:pt x="1896" y="1278"/>
                    </a:lnTo>
                    <a:cubicBezTo>
                      <a:pt x="2076" y="1436"/>
                      <a:pt x="2210" y="1702"/>
                      <a:pt x="2210" y="1927"/>
                    </a:cubicBezTo>
                    <a:lnTo>
                      <a:pt x="2210" y="1927"/>
                    </a:lnTo>
                    <a:cubicBezTo>
                      <a:pt x="2209" y="2194"/>
                      <a:pt x="2020" y="2302"/>
                      <a:pt x="1788" y="2168"/>
                    </a:cubicBezTo>
                    <a:lnTo>
                      <a:pt x="419" y="1377"/>
                    </a:lnTo>
                    <a:lnTo>
                      <a:pt x="419" y="1377"/>
                    </a:lnTo>
                    <a:cubicBezTo>
                      <a:pt x="187" y="1243"/>
                      <a:pt x="0" y="918"/>
                      <a:pt x="0" y="651"/>
                    </a:cubicBezTo>
                    <a:lnTo>
                      <a:pt x="0" y="651"/>
                    </a:lnTo>
                    <a:cubicBezTo>
                      <a:pt x="1" y="393"/>
                      <a:pt x="178" y="285"/>
                      <a:pt x="400" y="399"/>
                    </a:cubicBezTo>
                    <a:lnTo>
                      <a:pt x="400" y="399"/>
                    </a:lnTo>
                    <a:cubicBezTo>
                      <a:pt x="399" y="388"/>
                      <a:pt x="399" y="377"/>
                      <a:pt x="399" y="366"/>
                    </a:cubicBezTo>
                    <a:lnTo>
                      <a:pt x="399" y="366"/>
                    </a:lnTo>
                    <a:cubicBezTo>
                      <a:pt x="399" y="105"/>
                      <a:pt x="584" y="0"/>
                      <a:pt x="811" y="131"/>
                    </a:cubicBezTo>
                    <a:lnTo>
                      <a:pt x="811" y="131"/>
                    </a:lnTo>
                    <a:cubicBezTo>
                      <a:pt x="902" y="184"/>
                      <a:pt x="986" y="267"/>
                      <a:pt x="1054" y="365"/>
                    </a:cubicBezTo>
                    <a:lnTo>
                      <a:pt x="1054" y="365"/>
                    </a:lnTo>
                    <a:cubicBezTo>
                      <a:pt x="1140" y="275"/>
                      <a:pt x="1280" y="265"/>
                      <a:pt x="1439" y="3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1" name="Freeform 86">
                <a:extLst>
                  <a:ext uri="{FF2B5EF4-FFF2-40B4-BE49-F238E27FC236}">
                    <a16:creationId xmlns:a16="http://schemas.microsoft.com/office/drawing/2014/main" id="{BAEBC9A1-69A8-974D-A59E-E0FFECF7D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4812" y="7039460"/>
                <a:ext cx="345636" cy="794963"/>
              </a:xfrm>
              <a:custGeom>
                <a:avLst/>
                <a:gdLst>
                  <a:gd name="T0" fmla="*/ 457 w 530"/>
                  <a:gd name="T1" fmla="*/ 200 h 1217"/>
                  <a:gd name="T2" fmla="*/ 133 w 530"/>
                  <a:gd name="T3" fmla="*/ 13 h 1217"/>
                  <a:gd name="T4" fmla="*/ 133 w 530"/>
                  <a:gd name="T5" fmla="*/ 13 h 1217"/>
                  <a:gd name="T6" fmla="*/ 82 w 530"/>
                  <a:gd name="T7" fmla="*/ 8 h 1217"/>
                  <a:gd name="T8" fmla="*/ 0 w 530"/>
                  <a:gd name="T9" fmla="*/ 56 h 1217"/>
                  <a:gd name="T10" fmla="*/ 0 w 530"/>
                  <a:gd name="T11" fmla="*/ 56 h 1217"/>
                  <a:gd name="T12" fmla="*/ 51 w 530"/>
                  <a:gd name="T13" fmla="*/ 60 h 1217"/>
                  <a:gd name="T14" fmla="*/ 375 w 530"/>
                  <a:gd name="T15" fmla="*/ 248 h 1217"/>
                  <a:gd name="T16" fmla="*/ 375 w 530"/>
                  <a:gd name="T17" fmla="*/ 248 h 1217"/>
                  <a:gd name="T18" fmla="*/ 446 w 530"/>
                  <a:gd name="T19" fmla="*/ 370 h 1217"/>
                  <a:gd name="T20" fmla="*/ 444 w 530"/>
                  <a:gd name="T21" fmla="*/ 1171 h 1217"/>
                  <a:gd name="T22" fmla="*/ 444 w 530"/>
                  <a:gd name="T23" fmla="*/ 1171 h 1217"/>
                  <a:gd name="T24" fmla="*/ 424 w 530"/>
                  <a:gd name="T25" fmla="*/ 1216 h 1217"/>
                  <a:gd name="T26" fmla="*/ 505 w 530"/>
                  <a:gd name="T27" fmla="*/ 1169 h 1217"/>
                  <a:gd name="T28" fmla="*/ 505 w 530"/>
                  <a:gd name="T29" fmla="*/ 1169 h 1217"/>
                  <a:gd name="T30" fmla="*/ 526 w 530"/>
                  <a:gd name="T31" fmla="*/ 1123 h 1217"/>
                  <a:gd name="T32" fmla="*/ 529 w 530"/>
                  <a:gd name="T33" fmla="*/ 323 h 1217"/>
                  <a:gd name="T34" fmla="*/ 529 w 530"/>
                  <a:gd name="T35" fmla="*/ 323 h 1217"/>
                  <a:gd name="T36" fmla="*/ 457 w 530"/>
                  <a:gd name="T37" fmla="*/ 200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0" h="1217">
                    <a:moveTo>
                      <a:pt x="457" y="200"/>
                    </a:moveTo>
                    <a:lnTo>
                      <a:pt x="133" y="13"/>
                    </a:lnTo>
                    <a:lnTo>
                      <a:pt x="133" y="13"/>
                    </a:lnTo>
                    <a:cubicBezTo>
                      <a:pt x="113" y="2"/>
                      <a:pt x="95" y="0"/>
                      <a:pt x="82" y="8"/>
                    </a:cubicBezTo>
                    <a:lnTo>
                      <a:pt x="0" y="56"/>
                    </a:lnTo>
                    <a:lnTo>
                      <a:pt x="0" y="56"/>
                    </a:lnTo>
                    <a:cubicBezTo>
                      <a:pt x="13" y="48"/>
                      <a:pt x="31" y="49"/>
                      <a:pt x="51" y="60"/>
                    </a:cubicBezTo>
                    <a:lnTo>
                      <a:pt x="375" y="248"/>
                    </a:lnTo>
                    <a:lnTo>
                      <a:pt x="375" y="248"/>
                    </a:lnTo>
                    <a:cubicBezTo>
                      <a:pt x="415" y="270"/>
                      <a:pt x="446" y="326"/>
                      <a:pt x="446" y="370"/>
                    </a:cubicBezTo>
                    <a:lnTo>
                      <a:pt x="444" y="1171"/>
                    </a:lnTo>
                    <a:lnTo>
                      <a:pt x="444" y="1171"/>
                    </a:lnTo>
                    <a:cubicBezTo>
                      <a:pt x="444" y="1193"/>
                      <a:pt x="436" y="1209"/>
                      <a:pt x="424" y="1216"/>
                    </a:cubicBezTo>
                    <a:lnTo>
                      <a:pt x="505" y="1169"/>
                    </a:lnTo>
                    <a:lnTo>
                      <a:pt x="505" y="1169"/>
                    </a:lnTo>
                    <a:cubicBezTo>
                      <a:pt x="518" y="1162"/>
                      <a:pt x="526" y="1146"/>
                      <a:pt x="526" y="1123"/>
                    </a:cubicBezTo>
                    <a:lnTo>
                      <a:pt x="529" y="323"/>
                    </a:lnTo>
                    <a:lnTo>
                      <a:pt x="529" y="323"/>
                    </a:lnTo>
                    <a:cubicBezTo>
                      <a:pt x="529" y="278"/>
                      <a:pt x="497" y="223"/>
                      <a:pt x="457" y="20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2" name="Freeform 87">
                <a:extLst>
                  <a:ext uri="{FF2B5EF4-FFF2-40B4-BE49-F238E27FC236}">
                    <a16:creationId xmlns:a16="http://schemas.microsoft.com/office/drawing/2014/main" id="{26DB6F9C-872F-5B47-98D7-9BE9BCC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0410" y="7065384"/>
                <a:ext cx="308193" cy="783442"/>
              </a:xfrm>
              <a:custGeom>
                <a:avLst/>
                <a:gdLst>
                  <a:gd name="T0" fmla="*/ 398 w 470"/>
                  <a:gd name="T1" fmla="*/ 210 h 1198"/>
                  <a:gd name="T2" fmla="*/ 398 w 470"/>
                  <a:gd name="T3" fmla="*/ 210 h 1198"/>
                  <a:gd name="T4" fmla="*/ 469 w 470"/>
                  <a:gd name="T5" fmla="*/ 332 h 1198"/>
                  <a:gd name="T6" fmla="*/ 467 w 470"/>
                  <a:gd name="T7" fmla="*/ 1133 h 1198"/>
                  <a:gd name="T8" fmla="*/ 467 w 470"/>
                  <a:gd name="T9" fmla="*/ 1133 h 1198"/>
                  <a:gd name="T10" fmla="*/ 395 w 470"/>
                  <a:gd name="T11" fmla="*/ 1174 h 1198"/>
                  <a:gd name="T12" fmla="*/ 71 w 470"/>
                  <a:gd name="T13" fmla="*/ 986 h 1198"/>
                  <a:gd name="T14" fmla="*/ 71 w 470"/>
                  <a:gd name="T15" fmla="*/ 986 h 1198"/>
                  <a:gd name="T16" fmla="*/ 0 w 470"/>
                  <a:gd name="T17" fmla="*/ 863 h 1198"/>
                  <a:gd name="T18" fmla="*/ 2 w 470"/>
                  <a:gd name="T19" fmla="*/ 63 h 1198"/>
                  <a:gd name="T20" fmla="*/ 2 w 470"/>
                  <a:gd name="T21" fmla="*/ 63 h 1198"/>
                  <a:gd name="T22" fmla="*/ 74 w 470"/>
                  <a:gd name="T23" fmla="*/ 22 h 1198"/>
                  <a:gd name="T24" fmla="*/ 398 w 470"/>
                  <a:gd name="T25" fmla="*/ 21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1198">
                    <a:moveTo>
                      <a:pt x="398" y="210"/>
                    </a:moveTo>
                    <a:lnTo>
                      <a:pt x="398" y="210"/>
                    </a:lnTo>
                    <a:cubicBezTo>
                      <a:pt x="438" y="232"/>
                      <a:pt x="469" y="288"/>
                      <a:pt x="469" y="332"/>
                    </a:cubicBezTo>
                    <a:lnTo>
                      <a:pt x="467" y="1133"/>
                    </a:lnTo>
                    <a:lnTo>
                      <a:pt x="467" y="1133"/>
                    </a:lnTo>
                    <a:cubicBezTo>
                      <a:pt x="467" y="1178"/>
                      <a:pt x="435" y="1197"/>
                      <a:pt x="395" y="1174"/>
                    </a:cubicBezTo>
                    <a:lnTo>
                      <a:pt x="71" y="986"/>
                    </a:lnTo>
                    <a:lnTo>
                      <a:pt x="71" y="986"/>
                    </a:lnTo>
                    <a:cubicBezTo>
                      <a:pt x="32" y="963"/>
                      <a:pt x="0" y="908"/>
                      <a:pt x="0" y="863"/>
                    </a:cubicBezTo>
                    <a:lnTo>
                      <a:pt x="2" y="63"/>
                    </a:lnTo>
                    <a:lnTo>
                      <a:pt x="2" y="63"/>
                    </a:lnTo>
                    <a:cubicBezTo>
                      <a:pt x="2" y="18"/>
                      <a:pt x="34" y="0"/>
                      <a:pt x="74" y="22"/>
                    </a:cubicBezTo>
                    <a:lnTo>
                      <a:pt x="398" y="21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BB093744-EA3D-4945-A3D7-4370A4217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3327" y="8767658"/>
                <a:ext cx="357462" cy="367038"/>
              </a:xfrm>
              <a:custGeom>
                <a:avLst/>
                <a:gdLst>
                  <a:gd name="connsiteX0" fmla="*/ 268768 w 357462"/>
                  <a:gd name="connsiteY0" fmla="*/ 26161 h 367038"/>
                  <a:gd name="connsiteX1" fmla="*/ 337912 w 357462"/>
                  <a:gd name="connsiteY1" fmla="*/ 55392 h 367038"/>
                  <a:gd name="connsiteX2" fmla="*/ 277688 w 357462"/>
                  <a:gd name="connsiteY2" fmla="*/ 360640 h 367038"/>
                  <a:gd name="connsiteX3" fmla="*/ 197825 w 357462"/>
                  <a:gd name="connsiteY3" fmla="*/ 152337 h 367038"/>
                  <a:gd name="connsiteX4" fmla="*/ 218772 w 357462"/>
                  <a:gd name="connsiteY4" fmla="*/ 39671 h 367038"/>
                  <a:gd name="connsiteX5" fmla="*/ 268768 w 357462"/>
                  <a:gd name="connsiteY5" fmla="*/ 26161 h 367038"/>
                  <a:gd name="connsiteX6" fmla="*/ 113430 w 357462"/>
                  <a:gd name="connsiteY6" fmla="*/ 668 h 367038"/>
                  <a:gd name="connsiteX7" fmla="*/ 196766 w 357462"/>
                  <a:gd name="connsiteY7" fmla="*/ 29255 h 367038"/>
                  <a:gd name="connsiteX8" fmla="*/ 184297 w 357462"/>
                  <a:gd name="connsiteY8" fmla="*/ 142990 h 367038"/>
                  <a:gd name="connsiteX9" fmla="*/ 47136 w 357462"/>
                  <a:gd name="connsiteY9" fmla="*/ 318821 h 367038"/>
                  <a:gd name="connsiteX10" fmla="*/ 77981 w 357462"/>
                  <a:gd name="connsiteY10" fmla="*/ 8992 h 367038"/>
                  <a:gd name="connsiteX11" fmla="*/ 113430 w 357462"/>
                  <a:gd name="connsiteY11" fmla="*/ 668 h 36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462" h="367038">
                    <a:moveTo>
                      <a:pt x="268768" y="26161"/>
                    </a:moveTo>
                    <a:cubicBezTo>
                      <a:pt x="294053" y="30009"/>
                      <a:pt x="322529" y="40981"/>
                      <a:pt x="337912" y="55392"/>
                    </a:cubicBezTo>
                    <a:cubicBezTo>
                      <a:pt x="369988" y="83558"/>
                      <a:pt x="370642" y="416973"/>
                      <a:pt x="277688" y="360640"/>
                    </a:cubicBezTo>
                    <a:cubicBezTo>
                      <a:pt x="184078" y="304306"/>
                      <a:pt x="197825" y="152337"/>
                      <a:pt x="197825" y="152337"/>
                    </a:cubicBezTo>
                    <a:cubicBezTo>
                      <a:pt x="197825" y="152337"/>
                      <a:pt x="213536" y="68492"/>
                      <a:pt x="218772" y="39671"/>
                    </a:cubicBezTo>
                    <a:cubicBezTo>
                      <a:pt x="221391" y="25588"/>
                      <a:pt x="243484" y="22312"/>
                      <a:pt x="268768" y="26161"/>
                    </a:cubicBezTo>
                    <a:close/>
                    <a:moveTo>
                      <a:pt x="113430" y="668"/>
                    </a:moveTo>
                    <a:cubicBezTo>
                      <a:pt x="153206" y="-2855"/>
                      <a:pt x="199719" y="7685"/>
                      <a:pt x="196766" y="29255"/>
                    </a:cubicBezTo>
                    <a:cubicBezTo>
                      <a:pt x="193485" y="58016"/>
                      <a:pt x="184297" y="142990"/>
                      <a:pt x="184297" y="142990"/>
                    </a:cubicBezTo>
                    <a:cubicBezTo>
                      <a:pt x="184297" y="142990"/>
                      <a:pt x="152796" y="292021"/>
                      <a:pt x="47136" y="318821"/>
                    </a:cubicBezTo>
                    <a:cubicBezTo>
                      <a:pt x="-57867" y="344966"/>
                      <a:pt x="39917" y="27295"/>
                      <a:pt x="77981" y="8992"/>
                    </a:cubicBezTo>
                    <a:cubicBezTo>
                      <a:pt x="87661" y="4580"/>
                      <a:pt x="100171" y="1843"/>
                      <a:pt x="113430" y="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4" name="Freeform 90">
                <a:extLst>
                  <a:ext uri="{FF2B5EF4-FFF2-40B4-BE49-F238E27FC236}">
                    <a16:creationId xmlns:a16="http://schemas.microsoft.com/office/drawing/2014/main" id="{93FD0DF7-4AA7-3F43-B658-5047D780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9600" y="7828664"/>
                <a:ext cx="892894" cy="938979"/>
              </a:xfrm>
              <a:custGeom>
                <a:avLst/>
                <a:gdLst>
                  <a:gd name="T0" fmla="*/ 1368 w 1369"/>
                  <a:gd name="T1" fmla="*/ 578 h 1438"/>
                  <a:gd name="T2" fmla="*/ 1368 w 1369"/>
                  <a:gd name="T3" fmla="*/ 578 h 1438"/>
                  <a:gd name="T4" fmla="*/ 730 w 1369"/>
                  <a:gd name="T5" fmla="*/ 1437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9" h="1438">
                    <a:moveTo>
                      <a:pt x="1368" y="578"/>
                    </a:moveTo>
                    <a:lnTo>
                      <a:pt x="1368" y="578"/>
                    </a:lnTo>
                    <a:cubicBezTo>
                      <a:pt x="1368" y="578"/>
                      <a:pt x="0" y="0"/>
                      <a:pt x="730" y="1437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5" name="Freeform 91">
                <a:extLst>
                  <a:ext uri="{FF2B5EF4-FFF2-40B4-BE49-F238E27FC236}">
                    <a16:creationId xmlns:a16="http://schemas.microsoft.com/office/drawing/2014/main" id="{D3B6106C-0597-E341-BFD7-BF04E0C23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4524" y="8295272"/>
                <a:ext cx="1025388" cy="633667"/>
              </a:xfrm>
              <a:custGeom>
                <a:avLst/>
                <a:gdLst>
                  <a:gd name="T0" fmla="*/ 932 w 1571"/>
                  <a:gd name="T1" fmla="*/ 0 h 969"/>
                  <a:gd name="T2" fmla="*/ 932 w 1571"/>
                  <a:gd name="T3" fmla="*/ 0 h 969"/>
                  <a:gd name="T4" fmla="*/ 0 w 1571"/>
                  <a:gd name="T5" fmla="*/ 853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1" h="969">
                    <a:moveTo>
                      <a:pt x="932" y="0"/>
                    </a:moveTo>
                    <a:lnTo>
                      <a:pt x="932" y="0"/>
                    </a:lnTo>
                    <a:cubicBezTo>
                      <a:pt x="932" y="0"/>
                      <a:pt x="1570" y="968"/>
                      <a:pt x="0" y="853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6" name="Freeform 92">
                <a:extLst>
                  <a:ext uri="{FF2B5EF4-FFF2-40B4-BE49-F238E27FC236}">
                    <a16:creationId xmlns:a16="http://schemas.microsoft.com/office/drawing/2014/main" id="{90043796-B3B9-724F-AB47-A182812E6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8988" y="7727854"/>
                <a:ext cx="553018" cy="636546"/>
              </a:xfrm>
              <a:custGeom>
                <a:avLst/>
                <a:gdLst>
                  <a:gd name="T0" fmla="*/ 845 w 846"/>
                  <a:gd name="T1" fmla="*/ 0 h 973"/>
                  <a:gd name="T2" fmla="*/ 845 w 846"/>
                  <a:gd name="T3" fmla="*/ 0 h 973"/>
                  <a:gd name="T4" fmla="*/ 0 w 846"/>
                  <a:gd name="T5" fmla="*/ 227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6" h="973">
                    <a:moveTo>
                      <a:pt x="845" y="0"/>
                    </a:moveTo>
                    <a:lnTo>
                      <a:pt x="845" y="0"/>
                    </a:lnTo>
                    <a:cubicBezTo>
                      <a:pt x="845" y="0"/>
                      <a:pt x="423" y="972"/>
                      <a:pt x="0" y="227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7" name="Freeform 93">
                <a:extLst>
                  <a:ext uri="{FF2B5EF4-FFF2-40B4-BE49-F238E27FC236}">
                    <a16:creationId xmlns:a16="http://schemas.microsoft.com/office/drawing/2014/main" id="{C7C87B31-3E6F-E54C-A9D9-2189A2733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119" y="7508950"/>
                <a:ext cx="420524" cy="895773"/>
              </a:xfrm>
              <a:custGeom>
                <a:avLst/>
                <a:gdLst>
                  <a:gd name="T0" fmla="*/ 645 w 646"/>
                  <a:gd name="T1" fmla="*/ 414 h 1370"/>
                  <a:gd name="T2" fmla="*/ 643 w 646"/>
                  <a:gd name="T3" fmla="*/ 1177 h 1370"/>
                  <a:gd name="T4" fmla="*/ 643 w 646"/>
                  <a:gd name="T5" fmla="*/ 1177 h 1370"/>
                  <a:gd name="T6" fmla="*/ 551 w 646"/>
                  <a:gd name="T7" fmla="*/ 1336 h 1370"/>
                  <a:gd name="T8" fmla="*/ 551 w 646"/>
                  <a:gd name="T9" fmla="*/ 1336 h 1370"/>
                  <a:gd name="T10" fmla="*/ 366 w 646"/>
                  <a:gd name="T11" fmla="*/ 1337 h 1370"/>
                  <a:gd name="T12" fmla="*/ 93 w 646"/>
                  <a:gd name="T13" fmla="*/ 1178 h 1370"/>
                  <a:gd name="T14" fmla="*/ 93 w 646"/>
                  <a:gd name="T15" fmla="*/ 1178 h 1370"/>
                  <a:gd name="T16" fmla="*/ 1 w 646"/>
                  <a:gd name="T17" fmla="*/ 1018 h 1370"/>
                  <a:gd name="T18" fmla="*/ 2 w 646"/>
                  <a:gd name="T19" fmla="*/ 410 h 1370"/>
                  <a:gd name="T20" fmla="*/ 2 w 646"/>
                  <a:gd name="T21" fmla="*/ 410 h 1370"/>
                  <a:gd name="T22" fmla="*/ 5 w 646"/>
                  <a:gd name="T23" fmla="*/ 378 h 1370"/>
                  <a:gd name="T24" fmla="*/ 5 w 646"/>
                  <a:gd name="T25" fmla="*/ 378 h 1370"/>
                  <a:gd name="T26" fmla="*/ 102 w 646"/>
                  <a:gd name="T27" fmla="*/ 116 h 1370"/>
                  <a:gd name="T28" fmla="*/ 102 w 646"/>
                  <a:gd name="T29" fmla="*/ 116 h 1370"/>
                  <a:gd name="T30" fmla="*/ 170 w 646"/>
                  <a:gd name="T31" fmla="*/ 52 h 1370"/>
                  <a:gd name="T32" fmla="*/ 170 w 646"/>
                  <a:gd name="T33" fmla="*/ 52 h 1370"/>
                  <a:gd name="T34" fmla="*/ 214 w 646"/>
                  <a:gd name="T35" fmla="*/ 30 h 1370"/>
                  <a:gd name="T36" fmla="*/ 214 w 646"/>
                  <a:gd name="T37" fmla="*/ 30 h 1370"/>
                  <a:gd name="T38" fmla="*/ 274 w 646"/>
                  <a:gd name="T39" fmla="*/ 11 h 1370"/>
                  <a:gd name="T40" fmla="*/ 274 w 646"/>
                  <a:gd name="T41" fmla="*/ 11 h 1370"/>
                  <a:gd name="T42" fmla="*/ 416 w 646"/>
                  <a:gd name="T43" fmla="*/ 19 h 1370"/>
                  <a:gd name="T44" fmla="*/ 416 w 646"/>
                  <a:gd name="T45" fmla="*/ 19 h 1370"/>
                  <a:gd name="T46" fmla="*/ 514 w 646"/>
                  <a:gd name="T47" fmla="*/ 102 h 1370"/>
                  <a:gd name="T48" fmla="*/ 514 w 646"/>
                  <a:gd name="T49" fmla="*/ 102 h 1370"/>
                  <a:gd name="T50" fmla="*/ 527 w 646"/>
                  <a:gd name="T51" fmla="*/ 115 h 1370"/>
                  <a:gd name="T52" fmla="*/ 527 w 646"/>
                  <a:gd name="T53" fmla="*/ 115 h 1370"/>
                  <a:gd name="T54" fmla="*/ 645 w 646"/>
                  <a:gd name="T55" fmla="*/ 414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6" h="1370">
                    <a:moveTo>
                      <a:pt x="645" y="414"/>
                    </a:moveTo>
                    <a:lnTo>
                      <a:pt x="643" y="1177"/>
                    </a:lnTo>
                    <a:lnTo>
                      <a:pt x="643" y="1177"/>
                    </a:lnTo>
                    <a:cubicBezTo>
                      <a:pt x="643" y="1242"/>
                      <a:pt x="607" y="1303"/>
                      <a:pt x="551" y="1336"/>
                    </a:cubicBezTo>
                    <a:lnTo>
                      <a:pt x="551" y="1336"/>
                    </a:lnTo>
                    <a:cubicBezTo>
                      <a:pt x="493" y="1369"/>
                      <a:pt x="423" y="1369"/>
                      <a:pt x="366" y="1337"/>
                    </a:cubicBezTo>
                    <a:lnTo>
                      <a:pt x="93" y="1178"/>
                    </a:lnTo>
                    <a:lnTo>
                      <a:pt x="93" y="1178"/>
                    </a:lnTo>
                    <a:cubicBezTo>
                      <a:pt x="35" y="1146"/>
                      <a:pt x="0" y="1084"/>
                      <a:pt x="1" y="1018"/>
                    </a:cubicBezTo>
                    <a:lnTo>
                      <a:pt x="2" y="410"/>
                    </a:lnTo>
                    <a:lnTo>
                      <a:pt x="2" y="410"/>
                    </a:lnTo>
                    <a:cubicBezTo>
                      <a:pt x="2" y="399"/>
                      <a:pt x="4" y="389"/>
                      <a:pt x="5" y="378"/>
                    </a:cubicBezTo>
                    <a:lnTo>
                      <a:pt x="5" y="378"/>
                    </a:lnTo>
                    <a:cubicBezTo>
                      <a:pt x="12" y="275"/>
                      <a:pt x="48" y="201"/>
                      <a:pt x="102" y="116"/>
                    </a:cubicBezTo>
                    <a:lnTo>
                      <a:pt x="102" y="116"/>
                    </a:lnTo>
                    <a:cubicBezTo>
                      <a:pt x="119" y="90"/>
                      <a:pt x="143" y="67"/>
                      <a:pt x="170" y="52"/>
                    </a:cubicBezTo>
                    <a:lnTo>
                      <a:pt x="170" y="52"/>
                    </a:lnTo>
                    <a:cubicBezTo>
                      <a:pt x="187" y="44"/>
                      <a:pt x="201" y="35"/>
                      <a:pt x="214" y="30"/>
                    </a:cubicBezTo>
                    <a:lnTo>
                      <a:pt x="214" y="30"/>
                    </a:lnTo>
                    <a:cubicBezTo>
                      <a:pt x="233" y="20"/>
                      <a:pt x="253" y="13"/>
                      <a:pt x="274" y="11"/>
                    </a:cubicBezTo>
                    <a:lnTo>
                      <a:pt x="274" y="11"/>
                    </a:lnTo>
                    <a:cubicBezTo>
                      <a:pt x="331" y="3"/>
                      <a:pt x="384" y="0"/>
                      <a:pt x="416" y="19"/>
                    </a:cubicBezTo>
                    <a:lnTo>
                      <a:pt x="416" y="19"/>
                    </a:lnTo>
                    <a:cubicBezTo>
                      <a:pt x="446" y="37"/>
                      <a:pt x="496" y="84"/>
                      <a:pt x="514" y="102"/>
                    </a:cubicBezTo>
                    <a:lnTo>
                      <a:pt x="514" y="102"/>
                    </a:lnTo>
                    <a:cubicBezTo>
                      <a:pt x="519" y="106"/>
                      <a:pt x="523" y="111"/>
                      <a:pt x="527" y="115"/>
                    </a:cubicBezTo>
                    <a:lnTo>
                      <a:pt x="527" y="115"/>
                    </a:lnTo>
                    <a:cubicBezTo>
                      <a:pt x="597" y="201"/>
                      <a:pt x="645" y="315"/>
                      <a:pt x="645" y="4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8" name="Freeform 94">
                <a:extLst>
                  <a:ext uri="{FF2B5EF4-FFF2-40B4-BE49-F238E27FC236}">
                    <a16:creationId xmlns:a16="http://schemas.microsoft.com/office/drawing/2014/main" id="{1E0E4B63-D138-BF49-AF38-6FAA92310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170" y="7514712"/>
                <a:ext cx="201621" cy="155536"/>
              </a:xfrm>
              <a:custGeom>
                <a:avLst/>
                <a:gdLst>
                  <a:gd name="T0" fmla="*/ 247 w 308"/>
                  <a:gd name="T1" fmla="*/ 180 h 236"/>
                  <a:gd name="T2" fmla="*/ 247 w 308"/>
                  <a:gd name="T3" fmla="*/ 180 h 236"/>
                  <a:gd name="T4" fmla="*/ 250 w 308"/>
                  <a:gd name="T5" fmla="*/ 29 h 236"/>
                  <a:gd name="T6" fmla="*/ 250 w 308"/>
                  <a:gd name="T7" fmla="*/ 29 h 236"/>
                  <a:gd name="T8" fmla="*/ 249 w 308"/>
                  <a:gd name="T9" fmla="*/ 29 h 236"/>
                  <a:gd name="T10" fmla="*/ 249 w 308"/>
                  <a:gd name="T11" fmla="*/ 29 h 236"/>
                  <a:gd name="T12" fmla="*/ 168 w 308"/>
                  <a:gd name="T13" fmla="*/ 3 h 236"/>
                  <a:gd name="T14" fmla="*/ 168 w 308"/>
                  <a:gd name="T15" fmla="*/ 3 h 236"/>
                  <a:gd name="T16" fmla="*/ 120 w 308"/>
                  <a:gd name="T17" fmla="*/ 11 h 236"/>
                  <a:gd name="T18" fmla="*/ 55 w 308"/>
                  <a:gd name="T19" fmla="*/ 44 h 236"/>
                  <a:gd name="T20" fmla="*/ 55 w 308"/>
                  <a:gd name="T21" fmla="*/ 44 h 236"/>
                  <a:gd name="T22" fmla="*/ 38 w 308"/>
                  <a:gd name="T23" fmla="*/ 175 h 236"/>
                  <a:gd name="T24" fmla="*/ 38 w 308"/>
                  <a:gd name="T25" fmla="*/ 175 h 236"/>
                  <a:gd name="T26" fmla="*/ 83 w 308"/>
                  <a:gd name="T27" fmla="*/ 210 h 236"/>
                  <a:gd name="T28" fmla="*/ 83 w 308"/>
                  <a:gd name="T29" fmla="*/ 210 h 236"/>
                  <a:gd name="T30" fmla="*/ 189 w 308"/>
                  <a:gd name="T31" fmla="*/ 214 h 236"/>
                  <a:gd name="T32" fmla="*/ 189 w 308"/>
                  <a:gd name="T33" fmla="*/ 214 h 236"/>
                  <a:gd name="T34" fmla="*/ 196 w 308"/>
                  <a:gd name="T35" fmla="*/ 210 h 236"/>
                  <a:gd name="T36" fmla="*/ 196 w 308"/>
                  <a:gd name="T37" fmla="*/ 210 h 236"/>
                  <a:gd name="T38" fmla="*/ 247 w 308"/>
                  <a:gd name="T39" fmla="*/ 18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8" h="236">
                    <a:moveTo>
                      <a:pt x="247" y="180"/>
                    </a:moveTo>
                    <a:lnTo>
                      <a:pt x="247" y="180"/>
                    </a:lnTo>
                    <a:cubicBezTo>
                      <a:pt x="305" y="147"/>
                      <a:pt x="307" y="63"/>
                      <a:pt x="250" y="29"/>
                    </a:cubicBezTo>
                    <a:lnTo>
                      <a:pt x="250" y="29"/>
                    </a:lnTo>
                    <a:cubicBezTo>
                      <a:pt x="250" y="29"/>
                      <a:pt x="250" y="29"/>
                      <a:pt x="249" y="29"/>
                    </a:cubicBezTo>
                    <a:lnTo>
                      <a:pt x="249" y="29"/>
                    </a:lnTo>
                    <a:cubicBezTo>
                      <a:pt x="222" y="13"/>
                      <a:pt x="194" y="5"/>
                      <a:pt x="168" y="3"/>
                    </a:cubicBezTo>
                    <a:lnTo>
                      <a:pt x="168" y="3"/>
                    </a:lnTo>
                    <a:cubicBezTo>
                      <a:pt x="152" y="0"/>
                      <a:pt x="135" y="4"/>
                      <a:pt x="120" y="11"/>
                    </a:cubicBezTo>
                    <a:lnTo>
                      <a:pt x="55" y="44"/>
                    </a:lnTo>
                    <a:lnTo>
                      <a:pt x="55" y="44"/>
                    </a:lnTo>
                    <a:cubicBezTo>
                      <a:pt x="9" y="71"/>
                      <a:pt x="0" y="136"/>
                      <a:pt x="38" y="175"/>
                    </a:cubicBezTo>
                    <a:lnTo>
                      <a:pt x="38" y="175"/>
                    </a:lnTo>
                    <a:cubicBezTo>
                      <a:pt x="52" y="189"/>
                      <a:pt x="67" y="201"/>
                      <a:pt x="83" y="210"/>
                    </a:cubicBezTo>
                    <a:lnTo>
                      <a:pt x="83" y="210"/>
                    </a:lnTo>
                    <a:cubicBezTo>
                      <a:pt x="125" y="235"/>
                      <a:pt x="155" y="230"/>
                      <a:pt x="189" y="214"/>
                    </a:cubicBezTo>
                    <a:lnTo>
                      <a:pt x="189" y="214"/>
                    </a:lnTo>
                    <a:cubicBezTo>
                      <a:pt x="192" y="213"/>
                      <a:pt x="194" y="211"/>
                      <a:pt x="196" y="210"/>
                    </a:cubicBezTo>
                    <a:lnTo>
                      <a:pt x="196" y="210"/>
                    </a:lnTo>
                    <a:cubicBezTo>
                      <a:pt x="212" y="201"/>
                      <a:pt x="230" y="190"/>
                      <a:pt x="247" y="18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9" name="Freeform 96">
                <a:extLst>
                  <a:ext uri="{FF2B5EF4-FFF2-40B4-BE49-F238E27FC236}">
                    <a16:creationId xmlns:a16="http://schemas.microsoft.com/office/drawing/2014/main" id="{7B3BD036-5FDA-BA47-A7BE-2C1480F8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2654" y="7462865"/>
                <a:ext cx="92170" cy="115212"/>
              </a:xfrm>
              <a:custGeom>
                <a:avLst/>
                <a:gdLst>
                  <a:gd name="T0" fmla="*/ 118 w 139"/>
                  <a:gd name="T1" fmla="*/ 30 h 177"/>
                  <a:gd name="T2" fmla="*/ 118 w 139"/>
                  <a:gd name="T3" fmla="*/ 30 h 177"/>
                  <a:gd name="T4" fmla="*/ 21 w 139"/>
                  <a:gd name="T5" fmla="*/ 30 h 177"/>
                  <a:gd name="T6" fmla="*/ 21 w 139"/>
                  <a:gd name="T7" fmla="*/ 30 h 177"/>
                  <a:gd name="T8" fmla="*/ 1 w 139"/>
                  <a:gd name="T9" fmla="*/ 0 h 177"/>
                  <a:gd name="T10" fmla="*/ 1 w 139"/>
                  <a:gd name="T11" fmla="*/ 0 h 177"/>
                  <a:gd name="T12" fmla="*/ 1 w 139"/>
                  <a:gd name="T13" fmla="*/ 132 h 177"/>
                  <a:gd name="T14" fmla="*/ 1 w 139"/>
                  <a:gd name="T15" fmla="*/ 132 h 177"/>
                  <a:gd name="T16" fmla="*/ 1 w 139"/>
                  <a:gd name="T17" fmla="*/ 132 h 177"/>
                  <a:gd name="T18" fmla="*/ 21 w 139"/>
                  <a:gd name="T19" fmla="*/ 161 h 177"/>
                  <a:gd name="T20" fmla="*/ 21 w 139"/>
                  <a:gd name="T21" fmla="*/ 161 h 177"/>
                  <a:gd name="T22" fmla="*/ 118 w 139"/>
                  <a:gd name="T23" fmla="*/ 161 h 177"/>
                  <a:gd name="T24" fmla="*/ 118 w 139"/>
                  <a:gd name="T25" fmla="*/ 161 h 177"/>
                  <a:gd name="T26" fmla="*/ 138 w 139"/>
                  <a:gd name="T27" fmla="*/ 132 h 177"/>
                  <a:gd name="T28" fmla="*/ 138 w 139"/>
                  <a:gd name="T29" fmla="*/ 132 h 177"/>
                  <a:gd name="T30" fmla="*/ 138 w 139"/>
                  <a:gd name="T31" fmla="*/ 2 h 177"/>
                  <a:gd name="T32" fmla="*/ 138 w 139"/>
                  <a:gd name="T33" fmla="*/ 2 h 177"/>
                  <a:gd name="T34" fmla="*/ 118 w 139"/>
                  <a:gd name="T35" fmla="*/ 3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77">
                    <a:moveTo>
                      <a:pt x="118" y="30"/>
                    </a:moveTo>
                    <a:lnTo>
                      <a:pt x="118" y="30"/>
                    </a:lnTo>
                    <a:cubicBezTo>
                      <a:pt x="91" y="46"/>
                      <a:pt x="48" y="46"/>
                      <a:pt x="21" y="30"/>
                    </a:cubicBezTo>
                    <a:lnTo>
                      <a:pt x="21" y="30"/>
                    </a:lnTo>
                    <a:cubicBezTo>
                      <a:pt x="7" y="22"/>
                      <a:pt x="0" y="11"/>
                      <a:pt x="1" y="0"/>
                    </a:cubicBezTo>
                    <a:lnTo>
                      <a:pt x="1" y="0"/>
                    </a:lnTo>
                    <a:lnTo>
                      <a:pt x="1" y="132"/>
                    </a:lnTo>
                    <a:lnTo>
                      <a:pt x="1" y="132"/>
                    </a:lnTo>
                    <a:lnTo>
                      <a:pt x="1" y="132"/>
                    </a:lnTo>
                    <a:cubicBezTo>
                      <a:pt x="1" y="142"/>
                      <a:pt x="8" y="153"/>
                      <a:pt x="21" y="161"/>
                    </a:cubicBezTo>
                    <a:lnTo>
                      <a:pt x="21" y="161"/>
                    </a:lnTo>
                    <a:cubicBezTo>
                      <a:pt x="48" y="176"/>
                      <a:pt x="91" y="176"/>
                      <a:pt x="118" y="161"/>
                    </a:cubicBezTo>
                    <a:lnTo>
                      <a:pt x="118" y="161"/>
                    </a:lnTo>
                    <a:cubicBezTo>
                      <a:pt x="132" y="152"/>
                      <a:pt x="138" y="142"/>
                      <a:pt x="138" y="132"/>
                    </a:cubicBezTo>
                    <a:lnTo>
                      <a:pt x="138" y="132"/>
                    </a:lnTo>
                    <a:lnTo>
                      <a:pt x="138" y="2"/>
                    </a:lnTo>
                    <a:lnTo>
                      <a:pt x="138" y="2"/>
                    </a:lnTo>
                    <a:cubicBezTo>
                      <a:pt x="138" y="12"/>
                      <a:pt x="132" y="22"/>
                      <a:pt x="118" y="3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0" name="Freeform 98">
                <a:extLst>
                  <a:ext uri="{FF2B5EF4-FFF2-40B4-BE49-F238E27FC236}">
                    <a16:creationId xmlns:a16="http://schemas.microsoft.com/office/drawing/2014/main" id="{58D6E9D1-A1D2-ED4B-8D70-C731DE5FD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3203" y="7105708"/>
                <a:ext cx="313954" cy="423404"/>
              </a:xfrm>
              <a:custGeom>
                <a:avLst/>
                <a:gdLst>
                  <a:gd name="T0" fmla="*/ 481 w 482"/>
                  <a:gd name="T1" fmla="*/ 240 h 647"/>
                  <a:gd name="T2" fmla="*/ 481 w 482"/>
                  <a:gd name="T3" fmla="*/ 406 h 647"/>
                  <a:gd name="T4" fmla="*/ 481 w 482"/>
                  <a:gd name="T5" fmla="*/ 406 h 647"/>
                  <a:gd name="T6" fmla="*/ 241 w 482"/>
                  <a:gd name="T7" fmla="*/ 646 h 647"/>
                  <a:gd name="T8" fmla="*/ 241 w 482"/>
                  <a:gd name="T9" fmla="*/ 646 h 647"/>
                  <a:gd name="T10" fmla="*/ 0 w 482"/>
                  <a:gd name="T11" fmla="*/ 406 h 647"/>
                  <a:gd name="T12" fmla="*/ 0 w 482"/>
                  <a:gd name="T13" fmla="*/ 240 h 647"/>
                  <a:gd name="T14" fmla="*/ 0 w 482"/>
                  <a:gd name="T15" fmla="*/ 240 h 647"/>
                  <a:gd name="T16" fmla="*/ 7 w 482"/>
                  <a:gd name="T17" fmla="*/ 184 h 647"/>
                  <a:gd name="T18" fmla="*/ 7 w 482"/>
                  <a:gd name="T19" fmla="*/ 184 h 647"/>
                  <a:gd name="T20" fmla="*/ 11 w 482"/>
                  <a:gd name="T21" fmla="*/ 170 h 647"/>
                  <a:gd name="T22" fmla="*/ 11 w 482"/>
                  <a:gd name="T23" fmla="*/ 170 h 647"/>
                  <a:gd name="T24" fmla="*/ 241 w 482"/>
                  <a:gd name="T25" fmla="*/ 0 h 647"/>
                  <a:gd name="T26" fmla="*/ 241 w 482"/>
                  <a:gd name="T27" fmla="*/ 0 h 647"/>
                  <a:gd name="T28" fmla="*/ 410 w 482"/>
                  <a:gd name="T29" fmla="*/ 71 h 647"/>
                  <a:gd name="T30" fmla="*/ 410 w 482"/>
                  <a:gd name="T31" fmla="*/ 71 h 647"/>
                  <a:gd name="T32" fmla="*/ 481 w 482"/>
                  <a:gd name="T33" fmla="*/ 24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2" h="647">
                    <a:moveTo>
                      <a:pt x="481" y="240"/>
                    </a:moveTo>
                    <a:lnTo>
                      <a:pt x="481" y="406"/>
                    </a:lnTo>
                    <a:lnTo>
                      <a:pt x="481" y="406"/>
                    </a:lnTo>
                    <a:cubicBezTo>
                      <a:pt x="481" y="538"/>
                      <a:pt x="373" y="646"/>
                      <a:pt x="241" y="646"/>
                    </a:cubicBezTo>
                    <a:lnTo>
                      <a:pt x="241" y="646"/>
                    </a:lnTo>
                    <a:cubicBezTo>
                      <a:pt x="108" y="646"/>
                      <a:pt x="0" y="538"/>
                      <a:pt x="0" y="406"/>
                    </a:cubicBezTo>
                    <a:lnTo>
                      <a:pt x="0" y="240"/>
                    </a:lnTo>
                    <a:lnTo>
                      <a:pt x="0" y="240"/>
                    </a:lnTo>
                    <a:cubicBezTo>
                      <a:pt x="0" y="221"/>
                      <a:pt x="3" y="202"/>
                      <a:pt x="7" y="184"/>
                    </a:cubicBezTo>
                    <a:lnTo>
                      <a:pt x="7" y="184"/>
                    </a:lnTo>
                    <a:cubicBezTo>
                      <a:pt x="8" y="179"/>
                      <a:pt x="9" y="175"/>
                      <a:pt x="11" y="170"/>
                    </a:cubicBezTo>
                    <a:lnTo>
                      <a:pt x="11" y="170"/>
                    </a:lnTo>
                    <a:cubicBezTo>
                      <a:pt x="41" y="72"/>
                      <a:pt x="132" y="0"/>
                      <a:pt x="241" y="0"/>
                    </a:cubicBezTo>
                    <a:lnTo>
                      <a:pt x="241" y="0"/>
                    </a:lnTo>
                    <a:cubicBezTo>
                      <a:pt x="307" y="0"/>
                      <a:pt x="367" y="27"/>
                      <a:pt x="410" y="71"/>
                    </a:cubicBezTo>
                    <a:lnTo>
                      <a:pt x="410" y="71"/>
                    </a:lnTo>
                    <a:cubicBezTo>
                      <a:pt x="454" y="114"/>
                      <a:pt x="481" y="174"/>
                      <a:pt x="481" y="24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1" name="Freeform 99">
                <a:extLst>
                  <a:ext uri="{FF2B5EF4-FFF2-40B4-BE49-F238E27FC236}">
                    <a16:creationId xmlns:a16="http://schemas.microsoft.com/office/drawing/2014/main" id="{41C1AE1D-A5C3-EB48-B0C1-F7A4EE0BD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9551" y="7315969"/>
                <a:ext cx="77767" cy="92170"/>
              </a:xfrm>
              <a:custGeom>
                <a:avLst/>
                <a:gdLst>
                  <a:gd name="T0" fmla="*/ 73 w 118"/>
                  <a:gd name="T1" fmla="*/ 6 h 142"/>
                  <a:gd name="T2" fmla="*/ 73 w 118"/>
                  <a:gd name="T3" fmla="*/ 6 h 142"/>
                  <a:gd name="T4" fmla="*/ 53 w 118"/>
                  <a:gd name="T5" fmla="*/ 0 h 142"/>
                  <a:gd name="T6" fmla="*/ 0 w 118"/>
                  <a:gd name="T7" fmla="*/ 31 h 142"/>
                  <a:gd name="T8" fmla="*/ 0 w 118"/>
                  <a:gd name="T9" fmla="*/ 31 h 142"/>
                  <a:gd name="T10" fmla="*/ 20 w 118"/>
                  <a:gd name="T11" fmla="*/ 36 h 142"/>
                  <a:gd name="T12" fmla="*/ 20 w 118"/>
                  <a:gd name="T13" fmla="*/ 36 h 142"/>
                  <a:gd name="T14" fmla="*/ 64 w 118"/>
                  <a:gd name="T15" fmla="*/ 113 h 142"/>
                  <a:gd name="T16" fmla="*/ 64 w 118"/>
                  <a:gd name="T17" fmla="*/ 113 h 142"/>
                  <a:gd name="T18" fmla="*/ 51 w 118"/>
                  <a:gd name="T19" fmla="*/ 141 h 142"/>
                  <a:gd name="T20" fmla="*/ 104 w 118"/>
                  <a:gd name="T21" fmla="*/ 111 h 142"/>
                  <a:gd name="T22" fmla="*/ 104 w 118"/>
                  <a:gd name="T23" fmla="*/ 111 h 142"/>
                  <a:gd name="T24" fmla="*/ 117 w 118"/>
                  <a:gd name="T25" fmla="*/ 82 h 142"/>
                  <a:gd name="T26" fmla="*/ 117 w 118"/>
                  <a:gd name="T27" fmla="*/ 82 h 142"/>
                  <a:gd name="T28" fmla="*/ 73 w 118"/>
                  <a:gd name="T29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42">
                    <a:moveTo>
                      <a:pt x="73" y="6"/>
                    </a:moveTo>
                    <a:lnTo>
                      <a:pt x="73" y="6"/>
                    </a:lnTo>
                    <a:cubicBezTo>
                      <a:pt x="66" y="2"/>
                      <a:pt x="59" y="0"/>
                      <a:pt x="53" y="0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6" y="31"/>
                      <a:pt x="13" y="32"/>
                      <a:pt x="20" y="36"/>
                    </a:cubicBezTo>
                    <a:lnTo>
                      <a:pt x="20" y="36"/>
                    </a:lnTo>
                    <a:cubicBezTo>
                      <a:pt x="45" y="51"/>
                      <a:pt x="64" y="85"/>
                      <a:pt x="64" y="113"/>
                    </a:cubicBezTo>
                    <a:lnTo>
                      <a:pt x="64" y="113"/>
                    </a:lnTo>
                    <a:cubicBezTo>
                      <a:pt x="64" y="127"/>
                      <a:pt x="60" y="137"/>
                      <a:pt x="51" y="141"/>
                    </a:cubicBezTo>
                    <a:lnTo>
                      <a:pt x="104" y="111"/>
                    </a:lnTo>
                    <a:lnTo>
                      <a:pt x="104" y="111"/>
                    </a:lnTo>
                    <a:cubicBezTo>
                      <a:pt x="112" y="106"/>
                      <a:pt x="117" y="96"/>
                      <a:pt x="117" y="82"/>
                    </a:cubicBezTo>
                    <a:lnTo>
                      <a:pt x="117" y="82"/>
                    </a:lnTo>
                    <a:cubicBezTo>
                      <a:pt x="117" y="55"/>
                      <a:pt x="97" y="20"/>
                      <a:pt x="73" y="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2" name="Freeform 100">
                <a:extLst>
                  <a:ext uri="{FF2B5EF4-FFF2-40B4-BE49-F238E27FC236}">
                    <a16:creationId xmlns:a16="http://schemas.microsoft.com/office/drawing/2014/main" id="{A8A60CCF-AA8B-0E49-8127-85570F6AE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9551" y="7336132"/>
                <a:ext cx="43204" cy="80648"/>
              </a:xfrm>
              <a:custGeom>
                <a:avLst/>
                <a:gdLst>
                  <a:gd name="T0" fmla="*/ 20 w 65"/>
                  <a:gd name="T1" fmla="*/ 5 h 122"/>
                  <a:gd name="T2" fmla="*/ 20 w 65"/>
                  <a:gd name="T3" fmla="*/ 5 h 122"/>
                  <a:gd name="T4" fmla="*/ 64 w 65"/>
                  <a:gd name="T5" fmla="*/ 82 h 122"/>
                  <a:gd name="T6" fmla="*/ 64 w 65"/>
                  <a:gd name="T7" fmla="*/ 82 h 122"/>
                  <a:gd name="T8" fmla="*/ 20 w 65"/>
                  <a:gd name="T9" fmla="*/ 107 h 122"/>
                  <a:gd name="T10" fmla="*/ 20 w 65"/>
                  <a:gd name="T11" fmla="*/ 107 h 122"/>
                  <a:gd name="T12" fmla="*/ 0 w 65"/>
                  <a:gd name="T13" fmla="*/ 89 h 122"/>
                  <a:gd name="T14" fmla="*/ 0 w 65"/>
                  <a:gd name="T15" fmla="*/ 0 h 122"/>
                  <a:gd name="T16" fmla="*/ 0 w 65"/>
                  <a:gd name="T17" fmla="*/ 0 h 122"/>
                  <a:gd name="T18" fmla="*/ 20 w 65"/>
                  <a:gd name="T19" fmla="*/ 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22">
                    <a:moveTo>
                      <a:pt x="20" y="5"/>
                    </a:moveTo>
                    <a:lnTo>
                      <a:pt x="20" y="5"/>
                    </a:lnTo>
                    <a:cubicBezTo>
                      <a:pt x="45" y="20"/>
                      <a:pt x="64" y="54"/>
                      <a:pt x="64" y="82"/>
                    </a:cubicBezTo>
                    <a:lnTo>
                      <a:pt x="64" y="82"/>
                    </a:lnTo>
                    <a:cubicBezTo>
                      <a:pt x="64" y="110"/>
                      <a:pt x="44" y="121"/>
                      <a:pt x="20" y="107"/>
                    </a:cubicBezTo>
                    <a:lnTo>
                      <a:pt x="20" y="107"/>
                    </a:lnTo>
                    <a:cubicBezTo>
                      <a:pt x="13" y="103"/>
                      <a:pt x="6" y="96"/>
                      <a:pt x="0" y="89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6" y="0"/>
                      <a:pt x="13" y="1"/>
                      <a:pt x="20" y="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3" name="Freeform 101">
                <a:extLst>
                  <a:ext uri="{FF2B5EF4-FFF2-40B4-BE49-F238E27FC236}">
                    <a16:creationId xmlns:a16="http://schemas.microsoft.com/office/drawing/2014/main" id="{A7E5642C-1C08-644E-8855-005F83AEE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9551" y="7353414"/>
                <a:ext cx="31682" cy="43204"/>
              </a:xfrm>
              <a:custGeom>
                <a:avLst/>
                <a:gdLst>
                  <a:gd name="T0" fmla="*/ 20 w 48"/>
                  <a:gd name="T1" fmla="*/ 5 h 66"/>
                  <a:gd name="T2" fmla="*/ 20 w 48"/>
                  <a:gd name="T3" fmla="*/ 5 h 66"/>
                  <a:gd name="T4" fmla="*/ 0 w 48"/>
                  <a:gd name="T5" fmla="*/ 7 h 66"/>
                  <a:gd name="T6" fmla="*/ 0 w 48"/>
                  <a:gd name="T7" fmla="*/ 34 h 66"/>
                  <a:gd name="T8" fmla="*/ 0 w 48"/>
                  <a:gd name="T9" fmla="*/ 34 h 66"/>
                  <a:gd name="T10" fmla="*/ 10 w 48"/>
                  <a:gd name="T11" fmla="*/ 51 h 66"/>
                  <a:gd name="T12" fmla="*/ 10 w 48"/>
                  <a:gd name="T13" fmla="*/ 51 h 66"/>
                  <a:gd name="T14" fmla="*/ 20 w 48"/>
                  <a:gd name="T15" fmla="*/ 59 h 66"/>
                  <a:gd name="T16" fmla="*/ 20 w 48"/>
                  <a:gd name="T17" fmla="*/ 59 h 66"/>
                  <a:gd name="T18" fmla="*/ 41 w 48"/>
                  <a:gd name="T19" fmla="*/ 57 h 66"/>
                  <a:gd name="T20" fmla="*/ 41 w 48"/>
                  <a:gd name="T21" fmla="*/ 57 h 66"/>
                  <a:gd name="T22" fmla="*/ 30 w 48"/>
                  <a:gd name="T23" fmla="*/ 14 h 66"/>
                  <a:gd name="T24" fmla="*/ 30 w 48"/>
                  <a:gd name="T25" fmla="*/ 14 h 66"/>
                  <a:gd name="T26" fmla="*/ 20 w 48"/>
                  <a:gd name="T27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6">
                    <a:moveTo>
                      <a:pt x="20" y="5"/>
                    </a:moveTo>
                    <a:lnTo>
                      <a:pt x="20" y="5"/>
                    </a:lnTo>
                    <a:cubicBezTo>
                      <a:pt x="12" y="0"/>
                      <a:pt x="4" y="0"/>
                      <a:pt x="0" y="7"/>
                    </a:cubicBezTo>
                    <a:lnTo>
                      <a:pt x="0" y="34"/>
                    </a:lnTo>
                    <a:lnTo>
                      <a:pt x="0" y="34"/>
                    </a:lnTo>
                    <a:cubicBezTo>
                      <a:pt x="2" y="40"/>
                      <a:pt x="6" y="46"/>
                      <a:pt x="10" y="51"/>
                    </a:cubicBezTo>
                    <a:lnTo>
                      <a:pt x="10" y="51"/>
                    </a:lnTo>
                    <a:cubicBezTo>
                      <a:pt x="13" y="55"/>
                      <a:pt x="17" y="58"/>
                      <a:pt x="20" y="59"/>
                    </a:cubicBezTo>
                    <a:lnTo>
                      <a:pt x="20" y="59"/>
                    </a:lnTo>
                    <a:cubicBezTo>
                      <a:pt x="29" y="65"/>
                      <a:pt x="37" y="64"/>
                      <a:pt x="41" y="57"/>
                    </a:cubicBezTo>
                    <a:lnTo>
                      <a:pt x="41" y="57"/>
                    </a:lnTo>
                    <a:cubicBezTo>
                      <a:pt x="47" y="47"/>
                      <a:pt x="43" y="27"/>
                      <a:pt x="30" y="14"/>
                    </a:cubicBezTo>
                    <a:lnTo>
                      <a:pt x="30" y="14"/>
                    </a:lnTo>
                    <a:cubicBezTo>
                      <a:pt x="27" y="10"/>
                      <a:pt x="24" y="7"/>
                      <a:pt x="20" y="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4" name="Freeform 102">
                <a:extLst>
                  <a:ext uri="{FF2B5EF4-FFF2-40B4-BE49-F238E27FC236}">
                    <a16:creationId xmlns:a16="http://schemas.microsoft.com/office/drawing/2014/main" id="{1BD6BFB3-828D-CE4F-8177-5E95706EE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3940" y="7699050"/>
                <a:ext cx="48964" cy="115212"/>
              </a:xfrm>
              <a:custGeom>
                <a:avLst/>
                <a:gdLst>
                  <a:gd name="T0" fmla="*/ 76 w 77"/>
                  <a:gd name="T1" fmla="*/ 177 h 178"/>
                  <a:gd name="T2" fmla="*/ 76 w 77"/>
                  <a:gd name="T3" fmla="*/ 177 h 178"/>
                  <a:gd name="T4" fmla="*/ 0 w 77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78">
                    <a:moveTo>
                      <a:pt x="76" y="177"/>
                    </a:moveTo>
                    <a:lnTo>
                      <a:pt x="76" y="177"/>
                    </a:lnTo>
                    <a:cubicBezTo>
                      <a:pt x="41" y="119"/>
                      <a:pt x="3" y="45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5" name="Freeform 103">
                <a:extLst>
                  <a:ext uri="{FF2B5EF4-FFF2-40B4-BE49-F238E27FC236}">
                    <a16:creationId xmlns:a16="http://schemas.microsoft.com/office/drawing/2014/main" id="{FF904ACE-F307-1346-8672-CDC12C577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2980" y="8557380"/>
                <a:ext cx="89290" cy="92170"/>
              </a:xfrm>
              <a:custGeom>
                <a:avLst/>
                <a:gdLst>
                  <a:gd name="T0" fmla="*/ 0 w 135"/>
                  <a:gd name="T1" fmla="*/ 139 h 140"/>
                  <a:gd name="T2" fmla="*/ 0 w 135"/>
                  <a:gd name="T3" fmla="*/ 139 h 140"/>
                  <a:gd name="T4" fmla="*/ 134 w 135"/>
                  <a:gd name="T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140">
                    <a:moveTo>
                      <a:pt x="0" y="139"/>
                    </a:moveTo>
                    <a:lnTo>
                      <a:pt x="0" y="139"/>
                    </a:lnTo>
                    <a:cubicBezTo>
                      <a:pt x="53" y="97"/>
                      <a:pt x="115" y="41"/>
                      <a:pt x="134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6" name="Freeform 104">
                <a:extLst>
                  <a:ext uri="{FF2B5EF4-FFF2-40B4-BE49-F238E27FC236}">
                    <a16:creationId xmlns:a16="http://schemas.microsoft.com/office/drawing/2014/main" id="{C33F4A9D-E6D2-8A4F-905E-0E8B42779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0161" y="7079785"/>
                <a:ext cx="357157" cy="316833"/>
              </a:xfrm>
              <a:custGeom>
                <a:avLst/>
                <a:gdLst>
                  <a:gd name="T0" fmla="*/ 23 w 545"/>
                  <a:gd name="T1" fmla="*/ 100 h 484"/>
                  <a:gd name="T2" fmla="*/ 23 w 545"/>
                  <a:gd name="T3" fmla="*/ 100 h 484"/>
                  <a:gd name="T4" fmla="*/ 93 w 545"/>
                  <a:gd name="T5" fmla="*/ 222 h 484"/>
                  <a:gd name="T6" fmla="*/ 93 w 545"/>
                  <a:gd name="T7" fmla="*/ 222 h 484"/>
                  <a:gd name="T8" fmla="*/ 299 w 545"/>
                  <a:gd name="T9" fmla="*/ 261 h 484"/>
                  <a:gd name="T10" fmla="*/ 299 w 545"/>
                  <a:gd name="T11" fmla="*/ 261 h 484"/>
                  <a:gd name="T12" fmla="*/ 348 w 545"/>
                  <a:gd name="T13" fmla="*/ 405 h 484"/>
                  <a:gd name="T14" fmla="*/ 348 w 545"/>
                  <a:gd name="T15" fmla="*/ 405 h 484"/>
                  <a:gd name="T16" fmla="*/ 388 w 545"/>
                  <a:gd name="T17" fmla="*/ 475 h 484"/>
                  <a:gd name="T18" fmla="*/ 388 w 545"/>
                  <a:gd name="T19" fmla="*/ 475 h 484"/>
                  <a:gd name="T20" fmla="*/ 430 w 545"/>
                  <a:gd name="T21" fmla="*/ 394 h 484"/>
                  <a:gd name="T22" fmla="*/ 479 w 545"/>
                  <a:gd name="T23" fmla="*/ 377 h 484"/>
                  <a:gd name="T24" fmla="*/ 479 w 545"/>
                  <a:gd name="T25" fmla="*/ 377 h 484"/>
                  <a:gd name="T26" fmla="*/ 539 w 545"/>
                  <a:gd name="T27" fmla="*/ 283 h 484"/>
                  <a:gd name="T28" fmla="*/ 530 w 545"/>
                  <a:gd name="T29" fmla="*/ 200 h 484"/>
                  <a:gd name="T30" fmla="*/ 530 w 545"/>
                  <a:gd name="T31" fmla="*/ 200 h 484"/>
                  <a:gd name="T32" fmla="*/ 402 w 545"/>
                  <a:gd name="T33" fmla="*/ 33 h 484"/>
                  <a:gd name="T34" fmla="*/ 402 w 545"/>
                  <a:gd name="T35" fmla="*/ 33 h 484"/>
                  <a:gd name="T36" fmla="*/ 402 w 545"/>
                  <a:gd name="T37" fmla="*/ 33 h 484"/>
                  <a:gd name="T38" fmla="*/ 139 w 545"/>
                  <a:gd name="T39" fmla="*/ 44 h 484"/>
                  <a:gd name="T40" fmla="*/ 23 w 545"/>
                  <a:gd name="T41" fmla="*/ 1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5" h="484">
                    <a:moveTo>
                      <a:pt x="23" y="100"/>
                    </a:moveTo>
                    <a:lnTo>
                      <a:pt x="23" y="100"/>
                    </a:lnTo>
                    <a:cubicBezTo>
                      <a:pt x="23" y="100"/>
                      <a:pt x="0" y="200"/>
                      <a:pt x="93" y="222"/>
                    </a:cubicBezTo>
                    <a:lnTo>
                      <a:pt x="93" y="222"/>
                    </a:lnTo>
                    <a:cubicBezTo>
                      <a:pt x="186" y="243"/>
                      <a:pt x="219" y="194"/>
                      <a:pt x="299" y="261"/>
                    </a:cubicBezTo>
                    <a:lnTo>
                      <a:pt x="299" y="261"/>
                    </a:lnTo>
                    <a:cubicBezTo>
                      <a:pt x="378" y="326"/>
                      <a:pt x="325" y="377"/>
                      <a:pt x="348" y="405"/>
                    </a:cubicBezTo>
                    <a:lnTo>
                      <a:pt x="348" y="405"/>
                    </a:lnTo>
                    <a:cubicBezTo>
                      <a:pt x="371" y="434"/>
                      <a:pt x="345" y="467"/>
                      <a:pt x="388" y="475"/>
                    </a:cubicBezTo>
                    <a:lnTo>
                      <a:pt x="388" y="475"/>
                    </a:lnTo>
                    <a:cubicBezTo>
                      <a:pt x="430" y="483"/>
                      <a:pt x="436" y="429"/>
                      <a:pt x="430" y="394"/>
                    </a:cubicBezTo>
                    <a:lnTo>
                      <a:pt x="479" y="377"/>
                    </a:lnTo>
                    <a:lnTo>
                      <a:pt x="479" y="377"/>
                    </a:lnTo>
                    <a:cubicBezTo>
                      <a:pt x="519" y="363"/>
                      <a:pt x="544" y="324"/>
                      <a:pt x="539" y="283"/>
                    </a:cubicBezTo>
                    <a:lnTo>
                      <a:pt x="530" y="200"/>
                    </a:lnTo>
                    <a:lnTo>
                      <a:pt x="530" y="200"/>
                    </a:lnTo>
                    <a:cubicBezTo>
                      <a:pt x="522" y="125"/>
                      <a:pt x="473" y="61"/>
                      <a:pt x="402" y="33"/>
                    </a:cubicBezTo>
                    <a:lnTo>
                      <a:pt x="402" y="33"/>
                    </a:lnTo>
                    <a:lnTo>
                      <a:pt x="402" y="33"/>
                    </a:lnTo>
                    <a:cubicBezTo>
                      <a:pt x="317" y="0"/>
                      <a:pt x="222" y="4"/>
                      <a:pt x="139" y="44"/>
                    </a:cubicBezTo>
                    <a:lnTo>
                      <a:pt x="23" y="10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7" name="Freeform 106">
                <a:extLst>
                  <a:ext uri="{FF2B5EF4-FFF2-40B4-BE49-F238E27FC236}">
                    <a16:creationId xmlns:a16="http://schemas.microsoft.com/office/drawing/2014/main" id="{C4D69508-A0C9-964A-90E5-968E2F18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073" y="7727854"/>
                <a:ext cx="259227" cy="786322"/>
              </a:xfrm>
              <a:custGeom>
                <a:avLst/>
                <a:gdLst>
                  <a:gd name="T0" fmla="*/ 63 w 398"/>
                  <a:gd name="T1" fmla="*/ 0 h 1205"/>
                  <a:gd name="T2" fmla="*/ 63 w 398"/>
                  <a:gd name="T3" fmla="*/ 0 h 1205"/>
                  <a:gd name="T4" fmla="*/ 0 w 398"/>
                  <a:gd name="T5" fmla="*/ 1204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8" h="1205">
                    <a:moveTo>
                      <a:pt x="63" y="0"/>
                    </a:moveTo>
                    <a:lnTo>
                      <a:pt x="63" y="0"/>
                    </a:lnTo>
                    <a:cubicBezTo>
                      <a:pt x="63" y="0"/>
                      <a:pt x="397" y="312"/>
                      <a:pt x="0" y="1204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60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B5381-7841-F549-BB08-AB4D9828AD28}"/>
              </a:ext>
            </a:extLst>
          </p:cNvPr>
          <p:cNvSpPr txBox="1"/>
          <p:nvPr/>
        </p:nvSpPr>
        <p:spPr>
          <a:xfrm>
            <a:off x="9723920" y="545686"/>
            <a:ext cx="492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endParaRPr lang="en-US" sz="6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AD3D6-7DC3-8A41-80AA-ABB78B900527}"/>
              </a:ext>
            </a:extLst>
          </p:cNvPr>
          <p:cNvSpPr txBox="1"/>
          <p:nvPr/>
        </p:nvSpPr>
        <p:spPr>
          <a:xfrm>
            <a:off x="1604934" y="10290242"/>
            <a:ext cx="5710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 Rick Dodson District 17A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7D942-D247-1B4B-A414-68210B7100DD}"/>
              </a:ext>
            </a:extLst>
          </p:cNvPr>
          <p:cNvSpPr txBox="1"/>
          <p:nvPr/>
        </p:nvSpPr>
        <p:spPr>
          <a:xfrm>
            <a:off x="9619026" y="10290242"/>
            <a:ext cx="5572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 Chris Bauer District 17N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E239FB4-B517-A045-86C0-5C443E51E1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311902" y="393159"/>
            <a:ext cx="2269567" cy="1987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5BB67D-74FD-3448-835E-28008CA26C96}"/>
              </a:ext>
            </a:extLst>
          </p:cNvPr>
          <p:cNvSpPr txBox="1"/>
          <p:nvPr/>
        </p:nvSpPr>
        <p:spPr>
          <a:xfrm>
            <a:off x="17350724" y="10290242"/>
            <a:ext cx="599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 Diana Baumann District 17K</a:t>
            </a:r>
          </a:p>
        </p:txBody>
      </p:sp>
      <p:pic>
        <p:nvPicPr>
          <p:cNvPr id="20" name="Picture 1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4A745AE-B399-5747-8375-C51E7C938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9005"/>
          <a:stretch/>
        </p:blipFill>
        <p:spPr>
          <a:xfrm>
            <a:off x="2067222" y="3890704"/>
            <a:ext cx="4785961" cy="5934591"/>
          </a:xfrm>
          <a:prstGeom prst="rect">
            <a:avLst/>
          </a:prstGeom>
        </p:spPr>
      </p:pic>
      <p:pic>
        <p:nvPicPr>
          <p:cNvPr id="22" name="Picture 2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100E606-27CC-604D-8C24-E51E70B9BF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r="2884"/>
          <a:stretch/>
        </p:blipFill>
        <p:spPr>
          <a:xfrm>
            <a:off x="10156371" y="3890703"/>
            <a:ext cx="4497358" cy="5934591"/>
          </a:xfrm>
          <a:prstGeom prst="rect">
            <a:avLst/>
          </a:prstGeom>
        </p:spPr>
      </p:pic>
      <p:pic>
        <p:nvPicPr>
          <p:cNvPr id="24" name="Picture 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71C1258-65DD-A348-BFF7-E6FB09A070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"/>
          <a:stretch/>
        </p:blipFill>
        <p:spPr>
          <a:xfrm>
            <a:off x="17956917" y="3890702"/>
            <a:ext cx="4785961" cy="59345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59DCB95-121C-3445-A2ED-1EEC791F5E6C}"/>
              </a:ext>
            </a:extLst>
          </p:cNvPr>
          <p:cNvSpPr/>
          <p:nvPr/>
        </p:nvSpPr>
        <p:spPr>
          <a:xfrm>
            <a:off x="2067222" y="3890702"/>
            <a:ext cx="4785961" cy="5934591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F54357-561D-074F-B839-734D68FF7AEB}"/>
              </a:ext>
            </a:extLst>
          </p:cNvPr>
          <p:cNvSpPr/>
          <p:nvPr/>
        </p:nvSpPr>
        <p:spPr>
          <a:xfrm>
            <a:off x="10156371" y="3890702"/>
            <a:ext cx="4497358" cy="5934591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1C059-D36B-5545-ACE7-A3F250F7E708}"/>
              </a:ext>
            </a:extLst>
          </p:cNvPr>
          <p:cNvSpPr/>
          <p:nvPr/>
        </p:nvSpPr>
        <p:spPr>
          <a:xfrm>
            <a:off x="17956917" y="3890702"/>
            <a:ext cx="4805112" cy="5934591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77719D0-9A3C-F94F-B2DE-4E4DF8E17C83}"/>
              </a:ext>
            </a:extLst>
          </p:cNvPr>
          <p:cNvGrpSpPr/>
          <p:nvPr/>
        </p:nvGrpSpPr>
        <p:grpSpPr>
          <a:xfrm>
            <a:off x="718456" y="602898"/>
            <a:ext cx="22917398" cy="12511074"/>
            <a:chOff x="718456" y="602898"/>
            <a:chExt cx="22917398" cy="125110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8A7821-573E-E04E-8E3A-DB7678B223B0}"/>
                </a:ext>
              </a:extLst>
            </p:cNvPr>
            <p:cNvSpPr txBox="1"/>
            <p:nvPr/>
          </p:nvSpPr>
          <p:spPr>
            <a:xfrm>
              <a:off x="718456" y="2758516"/>
              <a:ext cx="12156169" cy="3753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Determine tasks, actions, &amp; outcomes</a:t>
              </a: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List 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agenda</a:t>
              </a: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 items &amp; responsibilities</a:t>
              </a: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List participants, guests, &amp; roles</a:t>
              </a: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Set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time</a:t>
              </a: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 frame</a:t>
              </a: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E2FCE9-9798-7545-8C9B-DB187062FFB9}"/>
                </a:ext>
              </a:extLst>
            </p:cNvPr>
            <p:cNvSpPr txBox="1"/>
            <p:nvPr/>
          </p:nvSpPr>
          <p:spPr>
            <a:xfrm>
              <a:off x="13738225" y="8589572"/>
              <a:ext cx="8512175" cy="45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Finalize logistics</a:t>
              </a:r>
            </a:p>
            <a:p>
              <a:pPr>
                <a:lnSpc>
                  <a:spcPts val="3500"/>
                </a:lnSpc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Communicate</a:t>
              </a: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Set up</a:t>
              </a: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>
                <a:lnSpc>
                  <a:spcPts val="3500"/>
                </a:lnSpc>
                <a:buFont typeface="Wingdings" pitchFamily="2" charset="2"/>
                <a:buChar char="Ø"/>
              </a:pPr>
              <a:r>
                <a:rPr lang="en-US" sz="5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Prepare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yourself</a:t>
              </a:r>
            </a:p>
            <a:p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1121F5-2E35-5848-93A7-3E03F8569A43}"/>
                </a:ext>
              </a:extLst>
            </p:cNvPr>
            <p:cNvSpPr txBox="1"/>
            <p:nvPr/>
          </p:nvSpPr>
          <p:spPr>
            <a:xfrm>
              <a:off x="6858000" y="612372"/>
              <a:ext cx="10143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MEETING PREPARATION</a:t>
              </a:r>
            </a:p>
          </p:txBody>
        </p: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77367376-5E60-C444-ADF0-0B4F76025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2414E5-98DC-BD41-8D2A-4304E5763003}"/>
                </a:ext>
              </a:extLst>
            </p:cNvPr>
            <p:cNvGrpSpPr/>
            <p:nvPr/>
          </p:nvGrpSpPr>
          <p:grpSpPr>
            <a:xfrm>
              <a:off x="2654443" y="6972309"/>
              <a:ext cx="5699401" cy="6141663"/>
              <a:chOff x="6067960" y="798756"/>
              <a:chExt cx="10409636" cy="1224901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AB4CA67-8570-384E-90E1-0487B62B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7960" y="798756"/>
                <a:ext cx="9562175" cy="12231080"/>
              </a:xfrm>
              <a:custGeom>
                <a:avLst/>
                <a:gdLst>
                  <a:gd name="connsiteX0" fmla="*/ 3600848 w 9562175"/>
                  <a:gd name="connsiteY0" fmla="*/ 0 h 12231080"/>
                  <a:gd name="connsiteX1" fmla="*/ 4496122 w 9562175"/>
                  <a:gd name="connsiteY1" fmla="*/ 627521 h 12231080"/>
                  <a:gd name="connsiteX2" fmla="*/ 5998308 w 9562175"/>
                  <a:gd name="connsiteY2" fmla="*/ 1595633 h 12231080"/>
                  <a:gd name="connsiteX3" fmla="*/ 8062832 w 9562175"/>
                  <a:gd name="connsiteY3" fmla="*/ 1176249 h 12231080"/>
                  <a:gd name="connsiteX4" fmla="*/ 8116388 w 9562175"/>
                  <a:gd name="connsiteY4" fmla="*/ 3999583 h 12231080"/>
                  <a:gd name="connsiteX5" fmla="*/ 8937365 w 9562175"/>
                  <a:gd name="connsiteY5" fmla="*/ 8352169 h 12231080"/>
                  <a:gd name="connsiteX6" fmla="*/ 8559246 w 9562175"/>
                  <a:gd name="connsiteY6" fmla="*/ 8559315 h 12231080"/>
                  <a:gd name="connsiteX7" fmla="*/ 8508054 w 9562175"/>
                  <a:gd name="connsiteY7" fmla="*/ 8582243 h 12231080"/>
                  <a:gd name="connsiteX8" fmla="*/ 8593241 w 9562175"/>
                  <a:gd name="connsiteY8" fmla="*/ 8631261 h 12231080"/>
                  <a:gd name="connsiteX9" fmla="*/ 8591281 w 9562175"/>
                  <a:gd name="connsiteY9" fmla="*/ 8822646 h 12231080"/>
                  <a:gd name="connsiteX10" fmla="*/ 6429098 w 9562175"/>
                  <a:gd name="connsiteY10" fmla="*/ 10120278 h 12231080"/>
                  <a:gd name="connsiteX11" fmla="*/ 6498497 w 9562175"/>
                  <a:gd name="connsiteY11" fmla="*/ 10129969 h 12231080"/>
                  <a:gd name="connsiteX12" fmla="*/ 7420314 w 9562175"/>
                  <a:gd name="connsiteY12" fmla="*/ 10546695 h 12231080"/>
                  <a:gd name="connsiteX13" fmla="*/ 7447440 w 9562175"/>
                  <a:gd name="connsiteY13" fmla="*/ 10580981 h 12231080"/>
                  <a:gd name="connsiteX14" fmla="*/ 7527912 w 9562175"/>
                  <a:gd name="connsiteY14" fmla="*/ 10564954 h 12231080"/>
                  <a:gd name="connsiteX15" fmla="*/ 7994178 w 9562175"/>
                  <a:gd name="connsiteY15" fmla="*/ 10526594 h 12231080"/>
                  <a:gd name="connsiteX16" fmla="*/ 9562175 w 9562175"/>
                  <a:gd name="connsiteY16" fmla="*/ 11379490 h 12231080"/>
                  <a:gd name="connsiteX17" fmla="*/ 7994178 w 9562175"/>
                  <a:gd name="connsiteY17" fmla="*/ 12231080 h 12231080"/>
                  <a:gd name="connsiteX18" fmla="*/ 6693976 w 9562175"/>
                  <a:gd name="connsiteY18" fmla="*/ 11855571 h 12231080"/>
                  <a:gd name="connsiteX19" fmla="*/ 6580039 w 9562175"/>
                  <a:gd name="connsiteY19" fmla="*/ 11741570 h 12231080"/>
                  <a:gd name="connsiteX20" fmla="*/ 6498497 w 9562175"/>
                  <a:gd name="connsiteY20" fmla="*/ 11757799 h 12231080"/>
                  <a:gd name="connsiteX21" fmla="*/ 6032037 w 9562175"/>
                  <a:gd name="connsiteY21" fmla="*/ 11796155 h 12231080"/>
                  <a:gd name="connsiteX22" fmla="*/ 4587855 w 9562175"/>
                  <a:gd name="connsiteY22" fmla="*/ 11275442 h 12231080"/>
                  <a:gd name="connsiteX23" fmla="*/ 4563810 w 9562175"/>
                  <a:gd name="connsiteY23" fmla="*/ 11239729 h 12231080"/>
                  <a:gd name="connsiteX24" fmla="*/ 3250582 w 9562175"/>
                  <a:gd name="connsiteY24" fmla="*/ 12027861 h 12231080"/>
                  <a:gd name="connsiteX25" fmla="*/ 2978190 w 9562175"/>
                  <a:gd name="connsiteY25" fmla="*/ 12023942 h 12231080"/>
                  <a:gd name="connsiteX26" fmla="*/ 234027 w 9562175"/>
                  <a:gd name="connsiteY26" fmla="*/ 10500044 h 12231080"/>
                  <a:gd name="connsiteX27" fmla="*/ 236640 w 9562175"/>
                  <a:gd name="connsiteY27" fmla="*/ 10309312 h 12231080"/>
                  <a:gd name="connsiteX28" fmla="*/ 1618263 w 9562175"/>
                  <a:gd name="connsiteY28" fmla="*/ 9455658 h 12231080"/>
                  <a:gd name="connsiteX29" fmla="*/ 1409994 w 9562175"/>
                  <a:gd name="connsiteY29" fmla="*/ 9246116 h 12231080"/>
                  <a:gd name="connsiteX30" fmla="*/ 971866 w 9562175"/>
                  <a:gd name="connsiteY30" fmla="*/ 6535488 h 12231080"/>
                  <a:gd name="connsiteX31" fmla="*/ 870631 w 9562175"/>
                  <a:gd name="connsiteY31" fmla="*/ 3083730 h 12231080"/>
                  <a:gd name="connsiteX32" fmla="*/ 1780433 w 9562175"/>
                  <a:gd name="connsiteY32" fmla="*/ 1610005 h 12231080"/>
                  <a:gd name="connsiteX33" fmla="*/ 3600848 w 9562175"/>
                  <a:gd name="connsiteY33" fmla="*/ 0 h 1223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62175" h="12231080">
                    <a:moveTo>
                      <a:pt x="3600848" y="0"/>
                    </a:moveTo>
                    <a:cubicBezTo>
                      <a:pt x="3949565" y="-170"/>
                      <a:pt x="4274060" y="178210"/>
                      <a:pt x="4496122" y="627521"/>
                    </a:cubicBezTo>
                    <a:cubicBezTo>
                      <a:pt x="5130959" y="1913112"/>
                      <a:pt x="5333427" y="1941854"/>
                      <a:pt x="5998308" y="1595633"/>
                    </a:cubicBezTo>
                    <a:cubicBezTo>
                      <a:pt x="6662534" y="1248759"/>
                      <a:pt x="7098821" y="736613"/>
                      <a:pt x="8062832" y="1176249"/>
                    </a:cubicBezTo>
                    <a:cubicBezTo>
                      <a:pt x="8816537" y="1519857"/>
                      <a:pt x="9399777" y="3049762"/>
                      <a:pt x="8116388" y="3999583"/>
                    </a:cubicBezTo>
                    <a:cubicBezTo>
                      <a:pt x="7626545" y="4362135"/>
                      <a:pt x="9662986" y="7833490"/>
                      <a:pt x="8937365" y="8352169"/>
                    </a:cubicBezTo>
                    <a:cubicBezTo>
                      <a:pt x="8848867" y="8415371"/>
                      <a:pt x="8719732" y="8485095"/>
                      <a:pt x="8559246" y="8559315"/>
                    </a:cubicBezTo>
                    <a:lnTo>
                      <a:pt x="8508054" y="8582243"/>
                    </a:lnTo>
                    <a:lnTo>
                      <a:pt x="8593241" y="8631261"/>
                    </a:lnTo>
                    <a:cubicBezTo>
                      <a:pt x="8666401" y="8674372"/>
                      <a:pt x="8665094" y="8780189"/>
                      <a:pt x="8591281" y="8822646"/>
                    </a:cubicBezTo>
                    <a:lnTo>
                      <a:pt x="6429098" y="10120278"/>
                    </a:lnTo>
                    <a:lnTo>
                      <a:pt x="6498497" y="10129969"/>
                    </a:lnTo>
                    <a:cubicBezTo>
                      <a:pt x="6897586" y="10197385"/>
                      <a:pt x="7228358" y="10349036"/>
                      <a:pt x="7420314" y="10546695"/>
                    </a:cubicBezTo>
                    <a:lnTo>
                      <a:pt x="7447440" y="10580981"/>
                    </a:lnTo>
                    <a:lnTo>
                      <a:pt x="7527912" y="10564954"/>
                    </a:lnTo>
                    <a:cubicBezTo>
                      <a:pt x="7675206" y="10540025"/>
                      <a:pt x="7831811" y="10526594"/>
                      <a:pt x="7994178" y="10526594"/>
                    </a:cubicBezTo>
                    <a:cubicBezTo>
                      <a:pt x="8860788" y="10526594"/>
                      <a:pt x="9562175" y="10908634"/>
                      <a:pt x="9562175" y="11379490"/>
                    </a:cubicBezTo>
                    <a:cubicBezTo>
                      <a:pt x="9562175" y="11849693"/>
                      <a:pt x="8860788" y="12231080"/>
                      <a:pt x="7994178" y="12231080"/>
                    </a:cubicBezTo>
                    <a:cubicBezTo>
                      <a:pt x="7452954" y="12231080"/>
                      <a:pt x="6975761" y="12082101"/>
                      <a:pt x="6693976" y="11855571"/>
                    </a:cubicBezTo>
                    <a:lnTo>
                      <a:pt x="6580039" y="11741570"/>
                    </a:lnTo>
                    <a:lnTo>
                      <a:pt x="6498497" y="11757799"/>
                    </a:lnTo>
                    <a:cubicBezTo>
                      <a:pt x="6351141" y="11782724"/>
                      <a:pt x="6194472" y="11796155"/>
                      <a:pt x="6032037" y="11796155"/>
                    </a:cubicBezTo>
                    <a:cubicBezTo>
                      <a:pt x="5382787" y="11796155"/>
                      <a:pt x="4825781" y="11581257"/>
                      <a:pt x="4587855" y="11275442"/>
                    </a:cubicBezTo>
                    <a:lnTo>
                      <a:pt x="4563810" y="11239729"/>
                    </a:lnTo>
                    <a:lnTo>
                      <a:pt x="3250582" y="12027861"/>
                    </a:lnTo>
                    <a:cubicBezTo>
                      <a:pt x="3165663" y="12075544"/>
                      <a:pt x="3061149" y="12074238"/>
                      <a:pt x="2978190" y="12023942"/>
                    </a:cubicBezTo>
                    <a:lnTo>
                      <a:pt x="234027" y="10500044"/>
                    </a:lnTo>
                    <a:cubicBezTo>
                      <a:pt x="161520" y="10456280"/>
                      <a:pt x="162827" y="10351116"/>
                      <a:pt x="236640" y="10309312"/>
                    </a:cubicBezTo>
                    <a:lnTo>
                      <a:pt x="1618263" y="9455658"/>
                    </a:lnTo>
                    <a:lnTo>
                      <a:pt x="1409994" y="9246116"/>
                    </a:lnTo>
                    <a:cubicBezTo>
                      <a:pt x="900484" y="8658575"/>
                      <a:pt x="629833" y="7767268"/>
                      <a:pt x="971866" y="6535488"/>
                    </a:cubicBezTo>
                    <a:cubicBezTo>
                      <a:pt x="1173028" y="5812997"/>
                      <a:pt x="-1238306" y="4253696"/>
                      <a:pt x="870631" y="3083730"/>
                    </a:cubicBezTo>
                    <a:cubicBezTo>
                      <a:pt x="1429705" y="2773438"/>
                      <a:pt x="1611274" y="2356666"/>
                      <a:pt x="1780433" y="1610005"/>
                    </a:cubicBezTo>
                    <a:cubicBezTo>
                      <a:pt x="1949266" y="864936"/>
                      <a:pt x="2833672" y="376"/>
                      <a:pt x="360084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0D04545-7AAE-6F46-B5CD-D6032E91E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4671" y="8113815"/>
                <a:ext cx="1716660" cy="4496151"/>
              </a:xfrm>
              <a:custGeom>
                <a:avLst/>
                <a:gdLst>
                  <a:gd name="T0" fmla="*/ 1355 w 2628"/>
                  <a:gd name="T1" fmla="*/ 434 h 6882"/>
                  <a:gd name="T2" fmla="*/ 2627 w 2628"/>
                  <a:gd name="T3" fmla="*/ 0 h 6882"/>
                  <a:gd name="T4" fmla="*/ 385 w 2628"/>
                  <a:gd name="T5" fmla="*/ 6657 h 6882"/>
                  <a:gd name="T6" fmla="*/ 0 w 2628"/>
                  <a:gd name="T7" fmla="*/ 6881 h 6882"/>
                  <a:gd name="T8" fmla="*/ 1355 w 2628"/>
                  <a:gd name="T9" fmla="*/ 434 h 6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8" h="6882">
                    <a:moveTo>
                      <a:pt x="1355" y="434"/>
                    </a:moveTo>
                    <a:lnTo>
                      <a:pt x="2627" y="0"/>
                    </a:lnTo>
                    <a:lnTo>
                      <a:pt x="385" y="6657"/>
                    </a:lnTo>
                    <a:lnTo>
                      <a:pt x="0" y="6881"/>
                    </a:lnTo>
                    <a:lnTo>
                      <a:pt x="1355" y="43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5AAFA6B-A799-0E48-AF65-6F082D330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7486" y="6855121"/>
                <a:ext cx="1716660" cy="4496153"/>
              </a:xfrm>
              <a:custGeom>
                <a:avLst/>
                <a:gdLst>
                  <a:gd name="T0" fmla="*/ 1354 w 2627"/>
                  <a:gd name="T1" fmla="*/ 434 h 6882"/>
                  <a:gd name="T2" fmla="*/ 2626 w 2627"/>
                  <a:gd name="T3" fmla="*/ 0 h 6882"/>
                  <a:gd name="T4" fmla="*/ 384 w 2627"/>
                  <a:gd name="T5" fmla="*/ 6657 h 6882"/>
                  <a:gd name="T6" fmla="*/ 0 w 2627"/>
                  <a:gd name="T7" fmla="*/ 6881 h 6882"/>
                  <a:gd name="T8" fmla="*/ 1354 w 2627"/>
                  <a:gd name="T9" fmla="*/ 434 h 6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7" h="6882">
                    <a:moveTo>
                      <a:pt x="1354" y="434"/>
                    </a:moveTo>
                    <a:lnTo>
                      <a:pt x="2626" y="0"/>
                    </a:lnTo>
                    <a:lnTo>
                      <a:pt x="384" y="6657"/>
                    </a:lnTo>
                    <a:lnTo>
                      <a:pt x="0" y="6881"/>
                    </a:lnTo>
                    <a:lnTo>
                      <a:pt x="1354" y="43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BA4C87D-3CC1-9644-A855-F6805D54F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3686" y="4061227"/>
                <a:ext cx="167058" cy="241945"/>
              </a:xfrm>
              <a:custGeom>
                <a:avLst/>
                <a:gdLst>
                  <a:gd name="T0" fmla="*/ 253 w 254"/>
                  <a:gd name="T1" fmla="*/ 370 h 371"/>
                  <a:gd name="T2" fmla="*/ 0 w 254"/>
                  <a:gd name="T3" fmla="*/ 219 h 371"/>
                  <a:gd name="T4" fmla="*/ 157 w 254"/>
                  <a:gd name="T5" fmla="*/ 0 h 371"/>
                  <a:gd name="T6" fmla="*/ 253 w 254"/>
                  <a:gd name="T7" fmla="*/ 58 h 371"/>
                  <a:gd name="T8" fmla="*/ 253 w 254"/>
                  <a:gd name="T9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71">
                    <a:moveTo>
                      <a:pt x="253" y="370"/>
                    </a:moveTo>
                    <a:lnTo>
                      <a:pt x="0" y="219"/>
                    </a:lnTo>
                    <a:lnTo>
                      <a:pt x="157" y="0"/>
                    </a:lnTo>
                    <a:lnTo>
                      <a:pt x="253" y="58"/>
                    </a:lnTo>
                    <a:lnTo>
                      <a:pt x="253" y="370"/>
                    </a:lnTo>
                  </a:path>
                </a:pathLst>
              </a:custGeom>
              <a:solidFill>
                <a:srgbClr val="2D999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5DC7E6B5-CEFE-B441-BFF6-E52E2012B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062" y="4041066"/>
                <a:ext cx="1486236" cy="2373369"/>
              </a:xfrm>
              <a:custGeom>
                <a:avLst/>
                <a:gdLst>
                  <a:gd name="T0" fmla="*/ 1999 w 2275"/>
                  <a:gd name="T1" fmla="*/ 2319 h 3635"/>
                  <a:gd name="T2" fmla="*/ 119 w 2275"/>
                  <a:gd name="T3" fmla="*/ 3602 h 3635"/>
                  <a:gd name="T4" fmla="*/ 119 w 2275"/>
                  <a:gd name="T5" fmla="*/ 3602 h 3635"/>
                  <a:gd name="T6" fmla="*/ 0 w 2275"/>
                  <a:gd name="T7" fmla="*/ 3534 h 3635"/>
                  <a:gd name="T8" fmla="*/ 0 w 2275"/>
                  <a:gd name="T9" fmla="*/ 1428 h 3635"/>
                  <a:gd name="T10" fmla="*/ 0 w 2275"/>
                  <a:gd name="T11" fmla="*/ 1428 h 3635"/>
                  <a:gd name="T12" fmla="*/ 118 w 2275"/>
                  <a:gd name="T13" fmla="*/ 1222 h 3635"/>
                  <a:gd name="T14" fmla="*/ 2155 w 2275"/>
                  <a:gd name="T15" fmla="*/ 31 h 3635"/>
                  <a:gd name="T16" fmla="*/ 2155 w 2275"/>
                  <a:gd name="T17" fmla="*/ 31 h 3635"/>
                  <a:gd name="T18" fmla="*/ 2274 w 2275"/>
                  <a:gd name="T19" fmla="*/ 99 h 3635"/>
                  <a:gd name="T20" fmla="*/ 2117 w 2275"/>
                  <a:gd name="T21" fmla="*/ 2113 h 3635"/>
                  <a:gd name="T22" fmla="*/ 2117 w 2275"/>
                  <a:gd name="T23" fmla="*/ 2113 h 3635"/>
                  <a:gd name="T24" fmla="*/ 1999 w 2275"/>
                  <a:gd name="T25" fmla="*/ 2319 h 3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5" h="3635">
                    <a:moveTo>
                      <a:pt x="1999" y="2319"/>
                    </a:moveTo>
                    <a:lnTo>
                      <a:pt x="119" y="3602"/>
                    </a:lnTo>
                    <a:lnTo>
                      <a:pt x="119" y="3602"/>
                    </a:lnTo>
                    <a:cubicBezTo>
                      <a:pt x="66" y="3634"/>
                      <a:pt x="0" y="3596"/>
                      <a:pt x="0" y="3534"/>
                    </a:cubicBezTo>
                    <a:lnTo>
                      <a:pt x="0" y="1428"/>
                    </a:lnTo>
                    <a:lnTo>
                      <a:pt x="0" y="1428"/>
                    </a:lnTo>
                    <a:cubicBezTo>
                      <a:pt x="0" y="1344"/>
                      <a:pt x="44" y="1265"/>
                      <a:pt x="118" y="1222"/>
                    </a:cubicBezTo>
                    <a:lnTo>
                      <a:pt x="2155" y="31"/>
                    </a:lnTo>
                    <a:lnTo>
                      <a:pt x="2155" y="31"/>
                    </a:lnTo>
                    <a:cubicBezTo>
                      <a:pt x="2208" y="0"/>
                      <a:pt x="2274" y="38"/>
                      <a:pt x="2274" y="99"/>
                    </a:cubicBezTo>
                    <a:lnTo>
                      <a:pt x="2117" y="2113"/>
                    </a:lnTo>
                    <a:lnTo>
                      <a:pt x="2117" y="2113"/>
                    </a:lnTo>
                    <a:cubicBezTo>
                      <a:pt x="2117" y="2198"/>
                      <a:pt x="2072" y="2276"/>
                      <a:pt x="1999" y="231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2B17025A-512F-5C4A-9C04-640278949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7549" y="4078509"/>
                <a:ext cx="1486236" cy="2373369"/>
              </a:xfrm>
              <a:custGeom>
                <a:avLst/>
                <a:gdLst>
                  <a:gd name="T0" fmla="*/ 2156 w 2275"/>
                  <a:gd name="T1" fmla="*/ 2412 h 3635"/>
                  <a:gd name="T2" fmla="*/ 119 w 2275"/>
                  <a:gd name="T3" fmla="*/ 3603 h 3635"/>
                  <a:gd name="T4" fmla="*/ 119 w 2275"/>
                  <a:gd name="T5" fmla="*/ 3603 h 3635"/>
                  <a:gd name="T6" fmla="*/ 0 w 2275"/>
                  <a:gd name="T7" fmla="*/ 3535 h 3635"/>
                  <a:gd name="T8" fmla="*/ 0 w 2275"/>
                  <a:gd name="T9" fmla="*/ 1429 h 3635"/>
                  <a:gd name="T10" fmla="*/ 0 w 2275"/>
                  <a:gd name="T11" fmla="*/ 1429 h 3635"/>
                  <a:gd name="T12" fmla="*/ 118 w 2275"/>
                  <a:gd name="T13" fmla="*/ 1222 h 3635"/>
                  <a:gd name="T14" fmla="*/ 2155 w 2275"/>
                  <a:gd name="T15" fmla="*/ 31 h 3635"/>
                  <a:gd name="T16" fmla="*/ 2155 w 2275"/>
                  <a:gd name="T17" fmla="*/ 31 h 3635"/>
                  <a:gd name="T18" fmla="*/ 2274 w 2275"/>
                  <a:gd name="T19" fmla="*/ 99 h 3635"/>
                  <a:gd name="T20" fmla="*/ 2274 w 2275"/>
                  <a:gd name="T21" fmla="*/ 2206 h 3635"/>
                  <a:gd name="T22" fmla="*/ 2274 w 2275"/>
                  <a:gd name="T23" fmla="*/ 2206 h 3635"/>
                  <a:gd name="T24" fmla="*/ 2156 w 2275"/>
                  <a:gd name="T25" fmla="*/ 2412 h 3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5" h="3635">
                    <a:moveTo>
                      <a:pt x="2156" y="2412"/>
                    </a:moveTo>
                    <a:lnTo>
                      <a:pt x="119" y="3603"/>
                    </a:lnTo>
                    <a:lnTo>
                      <a:pt x="119" y="3603"/>
                    </a:lnTo>
                    <a:cubicBezTo>
                      <a:pt x="67" y="3634"/>
                      <a:pt x="0" y="3597"/>
                      <a:pt x="0" y="3535"/>
                    </a:cubicBezTo>
                    <a:lnTo>
                      <a:pt x="0" y="1429"/>
                    </a:lnTo>
                    <a:lnTo>
                      <a:pt x="0" y="1429"/>
                    </a:lnTo>
                    <a:cubicBezTo>
                      <a:pt x="0" y="1344"/>
                      <a:pt x="45" y="1265"/>
                      <a:pt x="118" y="1222"/>
                    </a:cubicBezTo>
                    <a:lnTo>
                      <a:pt x="2155" y="31"/>
                    </a:lnTo>
                    <a:lnTo>
                      <a:pt x="2155" y="31"/>
                    </a:lnTo>
                    <a:cubicBezTo>
                      <a:pt x="2208" y="0"/>
                      <a:pt x="2274" y="38"/>
                      <a:pt x="2274" y="99"/>
                    </a:cubicBezTo>
                    <a:lnTo>
                      <a:pt x="2274" y="2206"/>
                    </a:lnTo>
                    <a:lnTo>
                      <a:pt x="2274" y="2206"/>
                    </a:lnTo>
                    <a:cubicBezTo>
                      <a:pt x="2274" y="2291"/>
                      <a:pt x="2229" y="2369"/>
                      <a:pt x="2156" y="2412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7CCEFA3B-8B95-9A43-BC53-7A18485DB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9007" y="5003088"/>
                <a:ext cx="1163642" cy="751758"/>
              </a:xfrm>
              <a:custGeom>
                <a:avLst/>
                <a:gdLst>
                  <a:gd name="T0" fmla="*/ 1748 w 1781"/>
                  <a:gd name="T1" fmla="*/ 157 h 1149"/>
                  <a:gd name="T2" fmla="*/ 51 w 1781"/>
                  <a:gd name="T3" fmla="*/ 1135 h 1149"/>
                  <a:gd name="T4" fmla="*/ 51 w 1781"/>
                  <a:gd name="T5" fmla="*/ 1135 h 1149"/>
                  <a:gd name="T6" fmla="*/ 0 w 1781"/>
                  <a:gd name="T7" fmla="*/ 1107 h 1149"/>
                  <a:gd name="T8" fmla="*/ 0 w 1781"/>
                  <a:gd name="T9" fmla="*/ 1057 h 1149"/>
                  <a:gd name="T10" fmla="*/ 0 w 1781"/>
                  <a:gd name="T11" fmla="*/ 1057 h 1149"/>
                  <a:gd name="T12" fmla="*/ 41 w 1781"/>
                  <a:gd name="T13" fmla="*/ 985 h 1149"/>
                  <a:gd name="T14" fmla="*/ 1727 w 1781"/>
                  <a:gd name="T15" fmla="*/ 14 h 1149"/>
                  <a:gd name="T16" fmla="*/ 1727 w 1781"/>
                  <a:gd name="T17" fmla="*/ 14 h 1149"/>
                  <a:gd name="T18" fmla="*/ 1780 w 1781"/>
                  <a:gd name="T19" fmla="*/ 44 h 1149"/>
                  <a:gd name="T20" fmla="*/ 1780 w 1781"/>
                  <a:gd name="T21" fmla="*/ 101 h 1149"/>
                  <a:gd name="T22" fmla="*/ 1780 w 1781"/>
                  <a:gd name="T23" fmla="*/ 101 h 1149"/>
                  <a:gd name="T24" fmla="*/ 1748 w 1781"/>
                  <a:gd name="T25" fmla="*/ 157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1" h="1149">
                    <a:moveTo>
                      <a:pt x="1748" y="157"/>
                    </a:moveTo>
                    <a:lnTo>
                      <a:pt x="51" y="1135"/>
                    </a:lnTo>
                    <a:lnTo>
                      <a:pt x="51" y="1135"/>
                    </a:lnTo>
                    <a:cubicBezTo>
                      <a:pt x="28" y="1148"/>
                      <a:pt x="0" y="1132"/>
                      <a:pt x="0" y="1107"/>
                    </a:cubicBezTo>
                    <a:lnTo>
                      <a:pt x="0" y="1057"/>
                    </a:lnTo>
                    <a:lnTo>
                      <a:pt x="0" y="1057"/>
                    </a:lnTo>
                    <a:cubicBezTo>
                      <a:pt x="0" y="1027"/>
                      <a:pt x="16" y="1000"/>
                      <a:pt x="41" y="985"/>
                    </a:cubicBezTo>
                    <a:lnTo>
                      <a:pt x="1727" y="14"/>
                    </a:lnTo>
                    <a:lnTo>
                      <a:pt x="1727" y="14"/>
                    </a:lnTo>
                    <a:cubicBezTo>
                      <a:pt x="1750" y="0"/>
                      <a:pt x="1780" y="17"/>
                      <a:pt x="1780" y="44"/>
                    </a:cubicBezTo>
                    <a:lnTo>
                      <a:pt x="1780" y="101"/>
                    </a:lnTo>
                    <a:lnTo>
                      <a:pt x="1780" y="101"/>
                    </a:lnTo>
                    <a:cubicBezTo>
                      <a:pt x="1780" y="125"/>
                      <a:pt x="1768" y="145"/>
                      <a:pt x="1748" y="1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E4A844B5-C5D7-EE4E-A97C-364AF7CF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9007" y="5201827"/>
                <a:ext cx="1163642" cy="751760"/>
              </a:xfrm>
              <a:custGeom>
                <a:avLst/>
                <a:gdLst>
                  <a:gd name="T0" fmla="*/ 1748 w 1781"/>
                  <a:gd name="T1" fmla="*/ 158 h 1150"/>
                  <a:gd name="T2" fmla="*/ 51 w 1781"/>
                  <a:gd name="T3" fmla="*/ 1136 h 1150"/>
                  <a:gd name="T4" fmla="*/ 51 w 1781"/>
                  <a:gd name="T5" fmla="*/ 1136 h 1150"/>
                  <a:gd name="T6" fmla="*/ 0 w 1781"/>
                  <a:gd name="T7" fmla="*/ 1107 h 1150"/>
                  <a:gd name="T8" fmla="*/ 0 w 1781"/>
                  <a:gd name="T9" fmla="*/ 1058 h 1150"/>
                  <a:gd name="T10" fmla="*/ 0 w 1781"/>
                  <a:gd name="T11" fmla="*/ 1058 h 1150"/>
                  <a:gd name="T12" fmla="*/ 41 w 1781"/>
                  <a:gd name="T13" fmla="*/ 985 h 1150"/>
                  <a:gd name="T14" fmla="*/ 1727 w 1781"/>
                  <a:gd name="T15" fmla="*/ 15 h 1150"/>
                  <a:gd name="T16" fmla="*/ 1727 w 1781"/>
                  <a:gd name="T17" fmla="*/ 15 h 1150"/>
                  <a:gd name="T18" fmla="*/ 1780 w 1781"/>
                  <a:gd name="T19" fmla="*/ 45 h 1150"/>
                  <a:gd name="T20" fmla="*/ 1780 w 1781"/>
                  <a:gd name="T21" fmla="*/ 102 h 1150"/>
                  <a:gd name="T22" fmla="*/ 1780 w 1781"/>
                  <a:gd name="T23" fmla="*/ 102 h 1150"/>
                  <a:gd name="T24" fmla="*/ 1748 w 1781"/>
                  <a:gd name="T25" fmla="*/ 158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1" h="1150">
                    <a:moveTo>
                      <a:pt x="1748" y="158"/>
                    </a:moveTo>
                    <a:lnTo>
                      <a:pt x="51" y="1136"/>
                    </a:lnTo>
                    <a:lnTo>
                      <a:pt x="51" y="1136"/>
                    </a:lnTo>
                    <a:cubicBezTo>
                      <a:pt x="28" y="1149"/>
                      <a:pt x="0" y="1133"/>
                      <a:pt x="0" y="1107"/>
                    </a:cubicBezTo>
                    <a:lnTo>
                      <a:pt x="0" y="1058"/>
                    </a:lnTo>
                    <a:lnTo>
                      <a:pt x="0" y="1058"/>
                    </a:lnTo>
                    <a:cubicBezTo>
                      <a:pt x="0" y="1028"/>
                      <a:pt x="16" y="1001"/>
                      <a:pt x="41" y="985"/>
                    </a:cubicBezTo>
                    <a:lnTo>
                      <a:pt x="1727" y="15"/>
                    </a:lnTo>
                    <a:lnTo>
                      <a:pt x="1727" y="15"/>
                    </a:lnTo>
                    <a:cubicBezTo>
                      <a:pt x="1750" y="0"/>
                      <a:pt x="1780" y="18"/>
                      <a:pt x="1780" y="45"/>
                    </a:cubicBezTo>
                    <a:lnTo>
                      <a:pt x="1780" y="102"/>
                    </a:lnTo>
                    <a:lnTo>
                      <a:pt x="1780" y="102"/>
                    </a:lnTo>
                    <a:cubicBezTo>
                      <a:pt x="1780" y="125"/>
                      <a:pt x="1768" y="146"/>
                      <a:pt x="1748" y="1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1278318F-643D-AA4F-98A9-7945F638A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9007" y="5397688"/>
                <a:ext cx="1163642" cy="751760"/>
              </a:xfrm>
              <a:custGeom>
                <a:avLst/>
                <a:gdLst>
                  <a:gd name="T0" fmla="*/ 1748 w 1781"/>
                  <a:gd name="T1" fmla="*/ 157 h 1150"/>
                  <a:gd name="T2" fmla="*/ 51 w 1781"/>
                  <a:gd name="T3" fmla="*/ 1136 h 1150"/>
                  <a:gd name="T4" fmla="*/ 51 w 1781"/>
                  <a:gd name="T5" fmla="*/ 1136 h 1150"/>
                  <a:gd name="T6" fmla="*/ 0 w 1781"/>
                  <a:gd name="T7" fmla="*/ 1107 h 1150"/>
                  <a:gd name="T8" fmla="*/ 0 w 1781"/>
                  <a:gd name="T9" fmla="*/ 1057 h 1150"/>
                  <a:gd name="T10" fmla="*/ 0 w 1781"/>
                  <a:gd name="T11" fmla="*/ 1057 h 1150"/>
                  <a:gd name="T12" fmla="*/ 41 w 1781"/>
                  <a:gd name="T13" fmla="*/ 985 h 1150"/>
                  <a:gd name="T14" fmla="*/ 1727 w 1781"/>
                  <a:gd name="T15" fmla="*/ 14 h 1150"/>
                  <a:gd name="T16" fmla="*/ 1727 w 1781"/>
                  <a:gd name="T17" fmla="*/ 14 h 1150"/>
                  <a:gd name="T18" fmla="*/ 1780 w 1781"/>
                  <a:gd name="T19" fmla="*/ 45 h 1150"/>
                  <a:gd name="T20" fmla="*/ 1780 w 1781"/>
                  <a:gd name="T21" fmla="*/ 102 h 1150"/>
                  <a:gd name="T22" fmla="*/ 1780 w 1781"/>
                  <a:gd name="T23" fmla="*/ 102 h 1150"/>
                  <a:gd name="T24" fmla="*/ 1748 w 1781"/>
                  <a:gd name="T25" fmla="*/ 157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1" h="1150">
                    <a:moveTo>
                      <a:pt x="1748" y="157"/>
                    </a:moveTo>
                    <a:lnTo>
                      <a:pt x="51" y="1136"/>
                    </a:lnTo>
                    <a:lnTo>
                      <a:pt x="51" y="1136"/>
                    </a:lnTo>
                    <a:cubicBezTo>
                      <a:pt x="28" y="1149"/>
                      <a:pt x="0" y="1133"/>
                      <a:pt x="0" y="1107"/>
                    </a:cubicBezTo>
                    <a:lnTo>
                      <a:pt x="0" y="1057"/>
                    </a:lnTo>
                    <a:lnTo>
                      <a:pt x="0" y="1057"/>
                    </a:lnTo>
                    <a:cubicBezTo>
                      <a:pt x="0" y="1028"/>
                      <a:pt x="16" y="1000"/>
                      <a:pt x="41" y="985"/>
                    </a:cubicBezTo>
                    <a:lnTo>
                      <a:pt x="1727" y="14"/>
                    </a:lnTo>
                    <a:lnTo>
                      <a:pt x="1727" y="14"/>
                    </a:lnTo>
                    <a:cubicBezTo>
                      <a:pt x="1750" y="0"/>
                      <a:pt x="1780" y="18"/>
                      <a:pt x="1780" y="45"/>
                    </a:cubicBezTo>
                    <a:lnTo>
                      <a:pt x="1780" y="102"/>
                    </a:lnTo>
                    <a:lnTo>
                      <a:pt x="1780" y="102"/>
                    </a:lnTo>
                    <a:cubicBezTo>
                      <a:pt x="1780" y="125"/>
                      <a:pt x="1768" y="146"/>
                      <a:pt x="1748" y="15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D39053A-FC9B-CD4E-B57F-7F696B6DC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8728" y="2802536"/>
                <a:ext cx="63367" cy="241945"/>
              </a:xfrm>
              <a:custGeom>
                <a:avLst/>
                <a:gdLst>
                  <a:gd name="T0" fmla="*/ 96 w 97"/>
                  <a:gd name="T1" fmla="*/ 371 h 372"/>
                  <a:gd name="T2" fmla="*/ 0 w 97"/>
                  <a:gd name="T3" fmla="*/ 312 h 372"/>
                  <a:gd name="T4" fmla="*/ 0 w 97"/>
                  <a:gd name="T5" fmla="*/ 0 h 372"/>
                  <a:gd name="T6" fmla="*/ 96 w 97"/>
                  <a:gd name="T7" fmla="*/ 58 h 372"/>
                  <a:gd name="T8" fmla="*/ 96 w 97"/>
                  <a:gd name="T9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72">
                    <a:moveTo>
                      <a:pt x="96" y="371"/>
                    </a:moveTo>
                    <a:lnTo>
                      <a:pt x="0" y="312"/>
                    </a:lnTo>
                    <a:lnTo>
                      <a:pt x="0" y="0"/>
                    </a:lnTo>
                    <a:lnTo>
                      <a:pt x="96" y="58"/>
                    </a:lnTo>
                    <a:lnTo>
                      <a:pt x="96" y="371"/>
                    </a:lnTo>
                  </a:path>
                </a:pathLst>
              </a:custGeom>
              <a:solidFill>
                <a:srgbClr val="CD501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ECE5B112-1034-D342-9BDF-A6464EB2E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6546" y="904417"/>
                <a:ext cx="167058" cy="285151"/>
              </a:xfrm>
              <a:custGeom>
                <a:avLst/>
                <a:gdLst>
                  <a:gd name="T0" fmla="*/ 254 w 255"/>
                  <a:gd name="T1" fmla="*/ 434 h 435"/>
                  <a:gd name="T2" fmla="*/ 0 w 255"/>
                  <a:gd name="T3" fmla="*/ 219 h 435"/>
                  <a:gd name="T4" fmla="*/ 158 w 255"/>
                  <a:gd name="T5" fmla="*/ 0 h 435"/>
                  <a:gd name="T6" fmla="*/ 254 w 255"/>
                  <a:gd name="T7" fmla="*/ 58 h 435"/>
                  <a:gd name="T8" fmla="*/ 254 w 255"/>
                  <a:gd name="T9" fmla="*/ 434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435">
                    <a:moveTo>
                      <a:pt x="254" y="434"/>
                    </a:moveTo>
                    <a:lnTo>
                      <a:pt x="0" y="219"/>
                    </a:lnTo>
                    <a:lnTo>
                      <a:pt x="158" y="0"/>
                    </a:lnTo>
                    <a:lnTo>
                      <a:pt x="254" y="58"/>
                    </a:lnTo>
                    <a:lnTo>
                      <a:pt x="254" y="434"/>
                    </a:lnTo>
                  </a:path>
                </a:pathLst>
              </a:custGeom>
              <a:solidFill>
                <a:srgbClr val="CD501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01255B60-7F0C-8145-AE61-4AD1664DA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2803" y="884255"/>
                <a:ext cx="1486236" cy="2142945"/>
              </a:xfrm>
              <a:custGeom>
                <a:avLst/>
                <a:gdLst>
                  <a:gd name="T0" fmla="*/ 1998 w 2275"/>
                  <a:gd name="T1" fmla="*/ 1963 h 3279"/>
                  <a:gd name="T2" fmla="*/ 118 w 2275"/>
                  <a:gd name="T3" fmla="*/ 3247 h 3279"/>
                  <a:gd name="T4" fmla="*/ 118 w 2275"/>
                  <a:gd name="T5" fmla="*/ 3247 h 3279"/>
                  <a:gd name="T6" fmla="*/ 0 w 2275"/>
                  <a:gd name="T7" fmla="*/ 3179 h 3279"/>
                  <a:gd name="T8" fmla="*/ 0 w 2275"/>
                  <a:gd name="T9" fmla="*/ 1429 h 3279"/>
                  <a:gd name="T10" fmla="*/ 0 w 2275"/>
                  <a:gd name="T11" fmla="*/ 1429 h 3279"/>
                  <a:gd name="T12" fmla="*/ 117 w 2275"/>
                  <a:gd name="T13" fmla="*/ 1222 h 3279"/>
                  <a:gd name="T14" fmla="*/ 2154 w 2275"/>
                  <a:gd name="T15" fmla="*/ 31 h 3279"/>
                  <a:gd name="T16" fmla="*/ 2154 w 2275"/>
                  <a:gd name="T17" fmla="*/ 31 h 3279"/>
                  <a:gd name="T18" fmla="*/ 2274 w 2275"/>
                  <a:gd name="T19" fmla="*/ 99 h 3279"/>
                  <a:gd name="T20" fmla="*/ 2116 w 2275"/>
                  <a:gd name="T21" fmla="*/ 1757 h 3279"/>
                  <a:gd name="T22" fmla="*/ 2116 w 2275"/>
                  <a:gd name="T23" fmla="*/ 1757 h 3279"/>
                  <a:gd name="T24" fmla="*/ 1998 w 2275"/>
                  <a:gd name="T25" fmla="*/ 1963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5" h="3279">
                    <a:moveTo>
                      <a:pt x="1998" y="1963"/>
                    </a:moveTo>
                    <a:lnTo>
                      <a:pt x="118" y="3247"/>
                    </a:lnTo>
                    <a:lnTo>
                      <a:pt x="118" y="3247"/>
                    </a:lnTo>
                    <a:cubicBezTo>
                      <a:pt x="66" y="3278"/>
                      <a:pt x="0" y="3240"/>
                      <a:pt x="0" y="3179"/>
                    </a:cubicBezTo>
                    <a:lnTo>
                      <a:pt x="0" y="1429"/>
                    </a:lnTo>
                    <a:lnTo>
                      <a:pt x="0" y="1429"/>
                    </a:lnTo>
                    <a:cubicBezTo>
                      <a:pt x="0" y="1343"/>
                      <a:pt x="44" y="1265"/>
                      <a:pt x="117" y="1222"/>
                    </a:cubicBezTo>
                    <a:lnTo>
                      <a:pt x="2154" y="31"/>
                    </a:lnTo>
                    <a:lnTo>
                      <a:pt x="2154" y="31"/>
                    </a:lnTo>
                    <a:cubicBezTo>
                      <a:pt x="2207" y="0"/>
                      <a:pt x="2274" y="38"/>
                      <a:pt x="2274" y="99"/>
                    </a:cubicBezTo>
                    <a:lnTo>
                      <a:pt x="2116" y="1757"/>
                    </a:lnTo>
                    <a:lnTo>
                      <a:pt x="2116" y="1757"/>
                    </a:lnTo>
                    <a:cubicBezTo>
                      <a:pt x="2116" y="1842"/>
                      <a:pt x="2071" y="1920"/>
                      <a:pt x="1998" y="1963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B148580A-EE4E-5D4F-A5D3-C8E70DB05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3291" y="921698"/>
                <a:ext cx="1486236" cy="2142945"/>
              </a:xfrm>
              <a:custGeom>
                <a:avLst/>
                <a:gdLst>
                  <a:gd name="T0" fmla="*/ 2156 w 2275"/>
                  <a:gd name="T1" fmla="*/ 2055 h 3279"/>
                  <a:gd name="T2" fmla="*/ 119 w 2275"/>
                  <a:gd name="T3" fmla="*/ 3247 h 3279"/>
                  <a:gd name="T4" fmla="*/ 119 w 2275"/>
                  <a:gd name="T5" fmla="*/ 3247 h 3279"/>
                  <a:gd name="T6" fmla="*/ 0 w 2275"/>
                  <a:gd name="T7" fmla="*/ 3178 h 3279"/>
                  <a:gd name="T8" fmla="*/ 0 w 2275"/>
                  <a:gd name="T9" fmla="*/ 1428 h 3279"/>
                  <a:gd name="T10" fmla="*/ 0 w 2275"/>
                  <a:gd name="T11" fmla="*/ 1428 h 3279"/>
                  <a:gd name="T12" fmla="*/ 118 w 2275"/>
                  <a:gd name="T13" fmla="*/ 1222 h 3279"/>
                  <a:gd name="T14" fmla="*/ 2154 w 2275"/>
                  <a:gd name="T15" fmla="*/ 31 h 3279"/>
                  <a:gd name="T16" fmla="*/ 2154 w 2275"/>
                  <a:gd name="T17" fmla="*/ 31 h 3279"/>
                  <a:gd name="T18" fmla="*/ 2274 w 2275"/>
                  <a:gd name="T19" fmla="*/ 99 h 3279"/>
                  <a:gd name="T20" fmla="*/ 2274 w 2275"/>
                  <a:gd name="T21" fmla="*/ 1849 h 3279"/>
                  <a:gd name="T22" fmla="*/ 2274 w 2275"/>
                  <a:gd name="T23" fmla="*/ 1849 h 3279"/>
                  <a:gd name="T24" fmla="*/ 2156 w 2275"/>
                  <a:gd name="T25" fmla="*/ 2055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5" h="3279">
                    <a:moveTo>
                      <a:pt x="2156" y="2055"/>
                    </a:moveTo>
                    <a:lnTo>
                      <a:pt x="119" y="3247"/>
                    </a:lnTo>
                    <a:lnTo>
                      <a:pt x="119" y="3247"/>
                    </a:lnTo>
                    <a:cubicBezTo>
                      <a:pt x="66" y="3278"/>
                      <a:pt x="0" y="3239"/>
                      <a:pt x="0" y="3178"/>
                    </a:cubicBezTo>
                    <a:lnTo>
                      <a:pt x="0" y="1428"/>
                    </a:lnTo>
                    <a:lnTo>
                      <a:pt x="0" y="1428"/>
                    </a:lnTo>
                    <a:cubicBezTo>
                      <a:pt x="0" y="1344"/>
                      <a:pt x="44" y="1265"/>
                      <a:pt x="118" y="1222"/>
                    </a:cubicBezTo>
                    <a:lnTo>
                      <a:pt x="2154" y="31"/>
                    </a:lnTo>
                    <a:lnTo>
                      <a:pt x="2154" y="31"/>
                    </a:lnTo>
                    <a:cubicBezTo>
                      <a:pt x="2207" y="0"/>
                      <a:pt x="2274" y="38"/>
                      <a:pt x="2274" y="99"/>
                    </a:cubicBezTo>
                    <a:lnTo>
                      <a:pt x="2274" y="1849"/>
                    </a:lnTo>
                    <a:lnTo>
                      <a:pt x="2274" y="1849"/>
                    </a:lnTo>
                    <a:cubicBezTo>
                      <a:pt x="2274" y="1934"/>
                      <a:pt x="2229" y="2012"/>
                      <a:pt x="2156" y="205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49AD3C8-197B-B545-8551-9E43D810D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4748" y="1224265"/>
                <a:ext cx="1162990" cy="1528941"/>
              </a:xfrm>
              <a:custGeom>
                <a:avLst/>
                <a:gdLst>
                  <a:gd name="connsiteX0" fmla="*/ 811619 w 1162990"/>
                  <a:gd name="connsiteY0" fmla="*/ 988059 h 1528941"/>
                  <a:gd name="connsiteX1" fmla="*/ 823115 w 1162990"/>
                  <a:gd name="connsiteY1" fmla="*/ 1007877 h 1528941"/>
                  <a:gd name="connsiteX2" fmla="*/ 823115 w 1162990"/>
                  <a:gd name="connsiteY2" fmla="*/ 1045720 h 1528941"/>
                  <a:gd name="connsiteX3" fmla="*/ 802243 w 1162990"/>
                  <a:gd name="connsiteY3" fmla="*/ 1081606 h 1528941"/>
                  <a:gd name="connsiteX4" fmla="*/ 32612 w 1162990"/>
                  <a:gd name="connsiteY4" fmla="*/ 1525932 h 1528941"/>
                  <a:gd name="connsiteX5" fmla="*/ 1 w 1162990"/>
                  <a:gd name="connsiteY5" fmla="*/ 1507010 h 1528941"/>
                  <a:gd name="connsiteX6" fmla="*/ 1 w 1162990"/>
                  <a:gd name="connsiteY6" fmla="*/ 1475040 h 1528941"/>
                  <a:gd name="connsiteX7" fmla="*/ 26742 w 1162990"/>
                  <a:gd name="connsiteY7" fmla="*/ 1427410 h 1528941"/>
                  <a:gd name="connsiteX8" fmla="*/ 787894 w 1162990"/>
                  <a:gd name="connsiteY8" fmla="*/ 988304 h 1528941"/>
                  <a:gd name="connsiteX9" fmla="*/ 811619 w 1162990"/>
                  <a:gd name="connsiteY9" fmla="*/ 988059 h 1528941"/>
                  <a:gd name="connsiteX10" fmla="*/ 327960 w 1162990"/>
                  <a:gd name="connsiteY10" fmla="*/ 861188 h 1528941"/>
                  <a:gd name="connsiteX11" fmla="*/ 350746 w 1162990"/>
                  <a:gd name="connsiteY11" fmla="*/ 884679 h 1528941"/>
                  <a:gd name="connsiteX12" fmla="*/ 350746 w 1162990"/>
                  <a:gd name="connsiteY12" fmla="*/ 921872 h 1528941"/>
                  <a:gd name="connsiteX13" fmla="*/ 329923 w 1162990"/>
                  <a:gd name="connsiteY13" fmla="*/ 957761 h 1528941"/>
                  <a:gd name="connsiteX14" fmla="*/ 32537 w 1162990"/>
                  <a:gd name="connsiteY14" fmla="*/ 1130678 h 1528941"/>
                  <a:gd name="connsiteX15" fmla="*/ 0 w 1162990"/>
                  <a:gd name="connsiteY15" fmla="*/ 1111755 h 1528941"/>
                  <a:gd name="connsiteX16" fmla="*/ 0 w 1162990"/>
                  <a:gd name="connsiteY16" fmla="*/ 1079782 h 1528941"/>
                  <a:gd name="connsiteX17" fmla="*/ 26680 w 1162990"/>
                  <a:gd name="connsiteY17" fmla="*/ 1032800 h 1528941"/>
                  <a:gd name="connsiteX18" fmla="*/ 316257 w 1162990"/>
                  <a:gd name="connsiteY18" fmla="*/ 864450 h 1528941"/>
                  <a:gd name="connsiteX19" fmla="*/ 327960 w 1162990"/>
                  <a:gd name="connsiteY19" fmla="*/ 861188 h 1528941"/>
                  <a:gd name="connsiteX20" fmla="*/ 1128457 w 1162990"/>
                  <a:gd name="connsiteY20" fmla="*/ 780271 h 1528941"/>
                  <a:gd name="connsiteX21" fmla="*/ 1162990 w 1162990"/>
                  <a:gd name="connsiteY21" fmla="*/ 800504 h 1528941"/>
                  <a:gd name="connsiteX22" fmla="*/ 1162990 w 1162990"/>
                  <a:gd name="connsiteY22" fmla="*/ 838359 h 1528941"/>
                  <a:gd name="connsiteX23" fmla="*/ 1142140 w 1162990"/>
                  <a:gd name="connsiteY23" fmla="*/ 874257 h 1528941"/>
                  <a:gd name="connsiteX24" fmla="*/ 888681 w 1162990"/>
                  <a:gd name="connsiteY24" fmla="*/ 1027637 h 1528941"/>
                  <a:gd name="connsiteX25" fmla="*/ 855451 w 1162990"/>
                  <a:gd name="connsiteY25" fmla="*/ 1008709 h 1528941"/>
                  <a:gd name="connsiteX26" fmla="*/ 855451 w 1162990"/>
                  <a:gd name="connsiteY26" fmla="*/ 976075 h 1528941"/>
                  <a:gd name="connsiteX27" fmla="*/ 882165 w 1162990"/>
                  <a:gd name="connsiteY27" fmla="*/ 929082 h 1528941"/>
                  <a:gd name="connsiteX28" fmla="*/ 1128341 w 1162990"/>
                  <a:gd name="connsiteY28" fmla="*/ 595954 h 1528941"/>
                  <a:gd name="connsiteX29" fmla="*/ 1162988 w 1162990"/>
                  <a:gd name="connsiteY29" fmla="*/ 616236 h 1528941"/>
                  <a:gd name="connsiteX30" fmla="*/ 1162988 w 1162990"/>
                  <a:gd name="connsiteY30" fmla="*/ 654184 h 1528941"/>
                  <a:gd name="connsiteX31" fmla="*/ 1142723 w 1162990"/>
                  <a:gd name="connsiteY31" fmla="*/ 690169 h 1528941"/>
                  <a:gd name="connsiteX32" fmla="*/ 32687 w 1162990"/>
                  <a:gd name="connsiteY32" fmla="*/ 1330046 h 1528941"/>
                  <a:gd name="connsiteX33" fmla="*/ 0 w 1162990"/>
                  <a:gd name="connsiteY33" fmla="*/ 1311072 h 1528941"/>
                  <a:gd name="connsiteX34" fmla="*/ 0 w 1162990"/>
                  <a:gd name="connsiteY34" fmla="*/ 1278359 h 1528941"/>
                  <a:gd name="connsiteX35" fmla="*/ 26803 w 1162990"/>
                  <a:gd name="connsiteY35" fmla="*/ 1231906 h 1528941"/>
                  <a:gd name="connsiteX36" fmla="*/ 823212 w 1162990"/>
                  <a:gd name="connsiteY36" fmla="*/ 581796 h 1528941"/>
                  <a:gd name="connsiteX37" fmla="*/ 846153 w 1162990"/>
                  <a:gd name="connsiteY37" fmla="*/ 604675 h 1528941"/>
                  <a:gd name="connsiteX38" fmla="*/ 846153 w 1162990"/>
                  <a:gd name="connsiteY38" fmla="*/ 642570 h 1528941"/>
                  <a:gd name="connsiteX39" fmla="*/ 825187 w 1162990"/>
                  <a:gd name="connsiteY39" fmla="*/ 678506 h 1528941"/>
                  <a:gd name="connsiteX40" fmla="*/ 421600 w 1162990"/>
                  <a:gd name="connsiteY40" fmla="*/ 912415 h 1528941"/>
                  <a:gd name="connsiteX41" fmla="*/ 388841 w 1162990"/>
                  <a:gd name="connsiteY41" fmla="*/ 893467 h 1528941"/>
                  <a:gd name="connsiteX42" fmla="*/ 388841 w 1162990"/>
                  <a:gd name="connsiteY42" fmla="*/ 860798 h 1528941"/>
                  <a:gd name="connsiteX43" fmla="*/ 415703 w 1162990"/>
                  <a:gd name="connsiteY43" fmla="*/ 814408 h 1528941"/>
                  <a:gd name="connsiteX44" fmla="*/ 811429 w 1162990"/>
                  <a:gd name="connsiteY44" fmla="*/ 585073 h 1528941"/>
                  <a:gd name="connsiteX45" fmla="*/ 823212 w 1162990"/>
                  <a:gd name="connsiteY45" fmla="*/ 581796 h 1528941"/>
                  <a:gd name="connsiteX46" fmla="*/ 1134380 w 1162990"/>
                  <a:gd name="connsiteY46" fmla="*/ 400324 h 1528941"/>
                  <a:gd name="connsiteX47" fmla="*/ 1157229 w 1162990"/>
                  <a:gd name="connsiteY47" fmla="*/ 423149 h 1528941"/>
                  <a:gd name="connsiteX48" fmla="*/ 1157229 w 1162990"/>
                  <a:gd name="connsiteY48" fmla="*/ 460957 h 1528941"/>
                  <a:gd name="connsiteX49" fmla="*/ 1136348 w 1162990"/>
                  <a:gd name="connsiteY49" fmla="*/ 496809 h 1528941"/>
                  <a:gd name="connsiteX50" fmla="*/ 905358 w 1162990"/>
                  <a:gd name="connsiteY50" fmla="*/ 633047 h 1528941"/>
                  <a:gd name="connsiteX51" fmla="*/ 872732 w 1162990"/>
                  <a:gd name="connsiteY51" fmla="*/ 614143 h 1528941"/>
                  <a:gd name="connsiteX52" fmla="*/ 872732 w 1162990"/>
                  <a:gd name="connsiteY52" fmla="*/ 581550 h 1528941"/>
                  <a:gd name="connsiteX53" fmla="*/ 898833 w 1162990"/>
                  <a:gd name="connsiteY53" fmla="*/ 535268 h 1528941"/>
                  <a:gd name="connsiteX54" fmla="*/ 1122645 w 1162990"/>
                  <a:gd name="connsiteY54" fmla="*/ 403593 h 1528941"/>
                  <a:gd name="connsiteX55" fmla="*/ 1134380 w 1162990"/>
                  <a:gd name="connsiteY55" fmla="*/ 400324 h 1528941"/>
                  <a:gd name="connsiteX56" fmla="*/ 523986 w 1162990"/>
                  <a:gd name="connsiteY56" fmla="*/ 360306 h 1528941"/>
                  <a:gd name="connsiteX57" fmla="*/ 546604 w 1162990"/>
                  <a:gd name="connsiteY57" fmla="*/ 383581 h 1528941"/>
                  <a:gd name="connsiteX58" fmla="*/ 546604 w 1162990"/>
                  <a:gd name="connsiteY58" fmla="*/ 420869 h 1528941"/>
                  <a:gd name="connsiteX59" fmla="*/ 525682 w 1162990"/>
                  <a:gd name="connsiteY59" fmla="*/ 456850 h 1528941"/>
                  <a:gd name="connsiteX60" fmla="*/ 32693 w 1162990"/>
                  <a:gd name="connsiteY60" fmla="*/ 744692 h 1528941"/>
                  <a:gd name="connsiteX61" fmla="*/ 1 w 1162990"/>
                  <a:gd name="connsiteY61" fmla="*/ 725721 h 1528941"/>
                  <a:gd name="connsiteX62" fmla="*/ 1 w 1162990"/>
                  <a:gd name="connsiteY62" fmla="*/ 693666 h 1528941"/>
                  <a:gd name="connsiteX63" fmla="*/ 26808 w 1162990"/>
                  <a:gd name="connsiteY63" fmla="*/ 646564 h 1528941"/>
                  <a:gd name="connsiteX64" fmla="*/ 511951 w 1162990"/>
                  <a:gd name="connsiteY64" fmla="*/ 363955 h 1528941"/>
                  <a:gd name="connsiteX65" fmla="*/ 523986 w 1162990"/>
                  <a:gd name="connsiteY65" fmla="*/ 360306 h 1528941"/>
                  <a:gd name="connsiteX66" fmla="*/ 1140373 w 1162990"/>
                  <a:gd name="connsiteY66" fmla="*/ 201610 h 1528941"/>
                  <a:gd name="connsiteX67" fmla="*/ 1162988 w 1162990"/>
                  <a:gd name="connsiteY67" fmla="*/ 225144 h 1528941"/>
                  <a:gd name="connsiteX68" fmla="*/ 1162988 w 1162990"/>
                  <a:gd name="connsiteY68" fmla="*/ 262405 h 1528941"/>
                  <a:gd name="connsiteX69" fmla="*/ 1142723 w 1162990"/>
                  <a:gd name="connsiteY69" fmla="*/ 298358 h 1528941"/>
                  <a:gd name="connsiteX70" fmla="*/ 32687 w 1162990"/>
                  <a:gd name="connsiteY70" fmla="*/ 938333 h 1528941"/>
                  <a:gd name="connsiteX71" fmla="*/ 0 w 1162990"/>
                  <a:gd name="connsiteY71" fmla="*/ 919376 h 1528941"/>
                  <a:gd name="connsiteX72" fmla="*/ 0 w 1162990"/>
                  <a:gd name="connsiteY72" fmla="*/ 886691 h 1528941"/>
                  <a:gd name="connsiteX73" fmla="*/ 26803 w 1162990"/>
                  <a:gd name="connsiteY73" fmla="*/ 840278 h 1528941"/>
                  <a:gd name="connsiteX74" fmla="*/ 1128341 w 1162990"/>
                  <a:gd name="connsiteY74" fmla="*/ 204879 h 1528941"/>
                  <a:gd name="connsiteX75" fmla="*/ 1140373 w 1162990"/>
                  <a:gd name="connsiteY75" fmla="*/ 201610 h 1528941"/>
                  <a:gd name="connsiteX76" fmla="*/ 1131532 w 1162990"/>
                  <a:gd name="connsiteY76" fmla="*/ 1 h 1528941"/>
                  <a:gd name="connsiteX77" fmla="*/ 1154350 w 1162990"/>
                  <a:gd name="connsiteY77" fmla="*/ 23582 h 1528941"/>
                  <a:gd name="connsiteX78" fmla="*/ 1154350 w 1162990"/>
                  <a:gd name="connsiteY78" fmla="*/ 60918 h 1528941"/>
                  <a:gd name="connsiteX79" fmla="*/ 1133497 w 1162990"/>
                  <a:gd name="connsiteY79" fmla="*/ 97599 h 1528941"/>
                  <a:gd name="connsiteX80" fmla="*/ 612176 w 1162990"/>
                  <a:gd name="connsiteY80" fmla="*/ 405460 h 1528941"/>
                  <a:gd name="connsiteX81" fmla="*/ 578942 w 1162990"/>
                  <a:gd name="connsiteY81" fmla="*/ 386464 h 1528941"/>
                  <a:gd name="connsiteX82" fmla="*/ 578942 w 1162990"/>
                  <a:gd name="connsiteY82" fmla="*/ 353713 h 1528941"/>
                  <a:gd name="connsiteX83" fmla="*/ 606311 w 1162990"/>
                  <a:gd name="connsiteY83" fmla="*/ 307206 h 1528941"/>
                  <a:gd name="connsiteX84" fmla="*/ 1119813 w 1162990"/>
                  <a:gd name="connsiteY84" fmla="*/ 3276 h 1528941"/>
                  <a:gd name="connsiteX85" fmla="*/ 1131532 w 1162990"/>
                  <a:gd name="connsiteY85" fmla="*/ 1 h 152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162990" h="1528941">
                    <a:moveTo>
                      <a:pt x="811619" y="988059"/>
                    </a:moveTo>
                    <a:cubicBezTo>
                      <a:pt x="818386" y="991892"/>
                      <a:pt x="823115" y="999069"/>
                      <a:pt x="823115" y="1007877"/>
                    </a:cubicBezTo>
                    <a:lnTo>
                      <a:pt x="823115" y="1045720"/>
                    </a:lnTo>
                    <a:cubicBezTo>
                      <a:pt x="823115" y="1060074"/>
                      <a:pt x="815288" y="1073776"/>
                      <a:pt x="802243" y="1081606"/>
                    </a:cubicBezTo>
                    <a:lnTo>
                      <a:pt x="32612" y="1525932"/>
                    </a:lnTo>
                    <a:cubicBezTo>
                      <a:pt x="18263" y="1534414"/>
                      <a:pt x="1" y="1523974"/>
                      <a:pt x="1" y="1507010"/>
                    </a:cubicBezTo>
                    <a:lnTo>
                      <a:pt x="1" y="1475040"/>
                    </a:lnTo>
                    <a:cubicBezTo>
                      <a:pt x="1" y="1455466"/>
                      <a:pt x="9784" y="1437849"/>
                      <a:pt x="26742" y="1427410"/>
                    </a:cubicBezTo>
                    <a:lnTo>
                      <a:pt x="787894" y="988304"/>
                    </a:lnTo>
                    <a:cubicBezTo>
                      <a:pt x="796047" y="983736"/>
                      <a:pt x="804852" y="984226"/>
                      <a:pt x="811619" y="988059"/>
                    </a:cubicBezTo>
                    <a:close/>
                    <a:moveTo>
                      <a:pt x="327960" y="861188"/>
                    </a:moveTo>
                    <a:cubicBezTo>
                      <a:pt x="339765" y="861310"/>
                      <a:pt x="350746" y="870976"/>
                      <a:pt x="350746" y="884679"/>
                    </a:cubicBezTo>
                    <a:lnTo>
                      <a:pt x="350746" y="921872"/>
                    </a:lnTo>
                    <a:cubicBezTo>
                      <a:pt x="350746" y="936880"/>
                      <a:pt x="342937" y="950583"/>
                      <a:pt x="329923" y="957761"/>
                    </a:cubicBezTo>
                    <a:lnTo>
                      <a:pt x="32537" y="1130678"/>
                    </a:lnTo>
                    <a:cubicBezTo>
                      <a:pt x="18221" y="1139814"/>
                      <a:pt x="0" y="1128721"/>
                      <a:pt x="0" y="1111755"/>
                    </a:cubicBezTo>
                    <a:lnTo>
                      <a:pt x="0" y="1079782"/>
                    </a:lnTo>
                    <a:cubicBezTo>
                      <a:pt x="0" y="1060206"/>
                      <a:pt x="9761" y="1042588"/>
                      <a:pt x="26680" y="1032800"/>
                    </a:cubicBezTo>
                    <a:lnTo>
                      <a:pt x="316257" y="864450"/>
                    </a:lnTo>
                    <a:cubicBezTo>
                      <a:pt x="319999" y="862166"/>
                      <a:pt x="324025" y="861147"/>
                      <a:pt x="327960" y="861188"/>
                    </a:cubicBezTo>
                    <a:close/>
                    <a:moveTo>
                      <a:pt x="1128457" y="780271"/>
                    </a:moveTo>
                    <a:cubicBezTo>
                      <a:pt x="1143443" y="771786"/>
                      <a:pt x="1162990" y="782882"/>
                      <a:pt x="1162990" y="800504"/>
                    </a:cubicBezTo>
                    <a:lnTo>
                      <a:pt x="1162990" y="838359"/>
                    </a:lnTo>
                    <a:cubicBezTo>
                      <a:pt x="1162990" y="852718"/>
                      <a:pt x="1155172" y="866425"/>
                      <a:pt x="1142140" y="874257"/>
                    </a:cubicBezTo>
                    <a:lnTo>
                      <a:pt x="888681" y="1027637"/>
                    </a:lnTo>
                    <a:cubicBezTo>
                      <a:pt x="873695" y="1036121"/>
                      <a:pt x="855451" y="1025679"/>
                      <a:pt x="855451" y="1008709"/>
                    </a:cubicBezTo>
                    <a:lnTo>
                      <a:pt x="855451" y="976075"/>
                    </a:lnTo>
                    <a:cubicBezTo>
                      <a:pt x="855451" y="957147"/>
                      <a:pt x="865224" y="938872"/>
                      <a:pt x="882165" y="929082"/>
                    </a:cubicBezTo>
                    <a:close/>
                    <a:moveTo>
                      <a:pt x="1128341" y="595954"/>
                    </a:moveTo>
                    <a:cubicBezTo>
                      <a:pt x="1144030" y="587448"/>
                      <a:pt x="1162988" y="598571"/>
                      <a:pt x="1162988" y="616236"/>
                    </a:cubicBezTo>
                    <a:lnTo>
                      <a:pt x="1162988" y="654184"/>
                    </a:lnTo>
                    <a:cubicBezTo>
                      <a:pt x="1162988" y="668578"/>
                      <a:pt x="1155797" y="682317"/>
                      <a:pt x="1142723" y="690169"/>
                    </a:cubicBezTo>
                    <a:lnTo>
                      <a:pt x="32687" y="1330046"/>
                    </a:lnTo>
                    <a:cubicBezTo>
                      <a:pt x="18304" y="1338552"/>
                      <a:pt x="0" y="1328084"/>
                      <a:pt x="0" y="1311072"/>
                    </a:cubicBezTo>
                    <a:lnTo>
                      <a:pt x="0" y="1278359"/>
                    </a:lnTo>
                    <a:cubicBezTo>
                      <a:pt x="0" y="1259385"/>
                      <a:pt x="9806" y="1241720"/>
                      <a:pt x="26803" y="1231906"/>
                    </a:cubicBezTo>
                    <a:close/>
                    <a:moveTo>
                      <a:pt x="823212" y="581796"/>
                    </a:moveTo>
                    <a:cubicBezTo>
                      <a:pt x="835097" y="581888"/>
                      <a:pt x="846153" y="591444"/>
                      <a:pt x="846153" y="604675"/>
                    </a:cubicBezTo>
                    <a:lnTo>
                      <a:pt x="846153" y="642570"/>
                    </a:lnTo>
                    <a:cubicBezTo>
                      <a:pt x="846153" y="657598"/>
                      <a:pt x="838291" y="670666"/>
                      <a:pt x="825187" y="678506"/>
                    </a:cubicBezTo>
                    <a:lnTo>
                      <a:pt x="421600" y="912415"/>
                    </a:lnTo>
                    <a:cubicBezTo>
                      <a:pt x="407186" y="920909"/>
                      <a:pt x="388841" y="910455"/>
                      <a:pt x="388841" y="893467"/>
                    </a:cubicBezTo>
                    <a:lnTo>
                      <a:pt x="388841" y="860798"/>
                    </a:lnTo>
                    <a:cubicBezTo>
                      <a:pt x="388841" y="841850"/>
                      <a:pt x="399324" y="823556"/>
                      <a:pt x="415703" y="814408"/>
                    </a:cubicBezTo>
                    <a:lnTo>
                      <a:pt x="811429" y="585073"/>
                    </a:lnTo>
                    <a:cubicBezTo>
                      <a:pt x="815196" y="582787"/>
                      <a:pt x="819250" y="581766"/>
                      <a:pt x="823212" y="581796"/>
                    </a:cubicBezTo>
                    <a:close/>
                    <a:moveTo>
                      <a:pt x="1134380" y="400324"/>
                    </a:moveTo>
                    <a:cubicBezTo>
                      <a:pt x="1146218" y="400415"/>
                      <a:pt x="1157229" y="409949"/>
                      <a:pt x="1157229" y="423149"/>
                    </a:cubicBezTo>
                    <a:lnTo>
                      <a:pt x="1157229" y="460957"/>
                    </a:lnTo>
                    <a:cubicBezTo>
                      <a:pt x="1157229" y="475949"/>
                      <a:pt x="1149398" y="489638"/>
                      <a:pt x="1136348" y="496809"/>
                    </a:cubicBezTo>
                    <a:lnTo>
                      <a:pt x="905358" y="633047"/>
                    </a:lnTo>
                    <a:cubicBezTo>
                      <a:pt x="891002" y="641521"/>
                      <a:pt x="872732" y="631091"/>
                      <a:pt x="872732" y="614143"/>
                    </a:cubicBezTo>
                    <a:lnTo>
                      <a:pt x="872732" y="581550"/>
                    </a:lnTo>
                    <a:cubicBezTo>
                      <a:pt x="872732" y="562646"/>
                      <a:pt x="882520" y="544394"/>
                      <a:pt x="898833" y="535268"/>
                    </a:cubicBezTo>
                    <a:lnTo>
                      <a:pt x="1122645" y="403593"/>
                    </a:lnTo>
                    <a:cubicBezTo>
                      <a:pt x="1126397" y="401312"/>
                      <a:pt x="1130435" y="400293"/>
                      <a:pt x="1134380" y="400324"/>
                    </a:cubicBezTo>
                    <a:close/>
                    <a:moveTo>
                      <a:pt x="523986" y="360306"/>
                    </a:moveTo>
                    <a:cubicBezTo>
                      <a:pt x="535938" y="360152"/>
                      <a:pt x="546604" y="369843"/>
                      <a:pt x="546604" y="383581"/>
                    </a:cubicBezTo>
                    <a:lnTo>
                      <a:pt x="546604" y="420869"/>
                    </a:lnTo>
                    <a:cubicBezTo>
                      <a:pt x="546604" y="435916"/>
                      <a:pt x="538758" y="449654"/>
                      <a:pt x="525682" y="456850"/>
                    </a:cubicBezTo>
                    <a:lnTo>
                      <a:pt x="32693" y="744692"/>
                    </a:lnTo>
                    <a:cubicBezTo>
                      <a:pt x="18308" y="753851"/>
                      <a:pt x="1" y="742730"/>
                      <a:pt x="1" y="725721"/>
                    </a:cubicBezTo>
                    <a:lnTo>
                      <a:pt x="1" y="693666"/>
                    </a:lnTo>
                    <a:cubicBezTo>
                      <a:pt x="1" y="674040"/>
                      <a:pt x="9808" y="656377"/>
                      <a:pt x="26808" y="646564"/>
                    </a:cubicBezTo>
                    <a:lnTo>
                      <a:pt x="511951" y="363955"/>
                    </a:lnTo>
                    <a:cubicBezTo>
                      <a:pt x="515874" y="361502"/>
                      <a:pt x="520001" y="360357"/>
                      <a:pt x="523986" y="360306"/>
                    </a:cubicBezTo>
                    <a:close/>
                    <a:moveTo>
                      <a:pt x="1140373" y="201610"/>
                    </a:moveTo>
                    <a:cubicBezTo>
                      <a:pt x="1152324" y="201733"/>
                      <a:pt x="1162988" y="211416"/>
                      <a:pt x="1162988" y="225144"/>
                    </a:cubicBezTo>
                    <a:lnTo>
                      <a:pt x="1162988" y="262405"/>
                    </a:lnTo>
                    <a:cubicBezTo>
                      <a:pt x="1162988" y="277440"/>
                      <a:pt x="1155797" y="291168"/>
                      <a:pt x="1142723" y="298358"/>
                    </a:cubicBezTo>
                    <a:lnTo>
                      <a:pt x="32687" y="938333"/>
                    </a:lnTo>
                    <a:cubicBezTo>
                      <a:pt x="18304" y="946831"/>
                      <a:pt x="0" y="936372"/>
                      <a:pt x="0" y="919376"/>
                    </a:cubicBezTo>
                    <a:lnTo>
                      <a:pt x="0" y="886691"/>
                    </a:lnTo>
                    <a:cubicBezTo>
                      <a:pt x="0" y="867733"/>
                      <a:pt x="9806" y="849430"/>
                      <a:pt x="26803" y="840278"/>
                    </a:cubicBezTo>
                    <a:lnTo>
                      <a:pt x="1128341" y="204879"/>
                    </a:lnTo>
                    <a:cubicBezTo>
                      <a:pt x="1132263" y="202591"/>
                      <a:pt x="1136390" y="201569"/>
                      <a:pt x="1140373" y="201610"/>
                    </a:cubicBezTo>
                    <a:close/>
                    <a:moveTo>
                      <a:pt x="1131532" y="1"/>
                    </a:moveTo>
                    <a:cubicBezTo>
                      <a:pt x="1143354" y="124"/>
                      <a:pt x="1154350" y="9826"/>
                      <a:pt x="1154350" y="23582"/>
                    </a:cubicBezTo>
                    <a:lnTo>
                      <a:pt x="1154350" y="60918"/>
                    </a:lnTo>
                    <a:cubicBezTo>
                      <a:pt x="1154350" y="75984"/>
                      <a:pt x="1146531" y="89739"/>
                      <a:pt x="1133497" y="97599"/>
                    </a:cubicBezTo>
                    <a:lnTo>
                      <a:pt x="612176" y="405460"/>
                    </a:lnTo>
                    <a:cubicBezTo>
                      <a:pt x="597188" y="413975"/>
                      <a:pt x="578942" y="403495"/>
                      <a:pt x="578942" y="386464"/>
                    </a:cubicBezTo>
                    <a:lnTo>
                      <a:pt x="578942" y="353713"/>
                    </a:lnTo>
                    <a:cubicBezTo>
                      <a:pt x="578942" y="334717"/>
                      <a:pt x="588717" y="317032"/>
                      <a:pt x="606311" y="307206"/>
                    </a:cubicBezTo>
                    <a:lnTo>
                      <a:pt x="1119813" y="3276"/>
                    </a:lnTo>
                    <a:cubicBezTo>
                      <a:pt x="1123560" y="984"/>
                      <a:pt x="1127592" y="-40"/>
                      <a:pt x="113153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1786823A-3A38-6D49-8A88-BE7D2B5A4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7228" y="2580752"/>
                <a:ext cx="63367" cy="241945"/>
              </a:xfrm>
              <a:custGeom>
                <a:avLst/>
                <a:gdLst>
                  <a:gd name="T0" fmla="*/ 95 w 96"/>
                  <a:gd name="T1" fmla="*/ 371 h 372"/>
                  <a:gd name="T2" fmla="*/ 0 w 96"/>
                  <a:gd name="T3" fmla="*/ 312 h 372"/>
                  <a:gd name="T4" fmla="*/ 0 w 96"/>
                  <a:gd name="T5" fmla="*/ 0 h 372"/>
                  <a:gd name="T6" fmla="*/ 95 w 96"/>
                  <a:gd name="T7" fmla="*/ 58 h 372"/>
                  <a:gd name="T8" fmla="*/ 95 w 96"/>
                  <a:gd name="T9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72">
                    <a:moveTo>
                      <a:pt x="95" y="371"/>
                    </a:moveTo>
                    <a:lnTo>
                      <a:pt x="0" y="312"/>
                    </a:lnTo>
                    <a:lnTo>
                      <a:pt x="0" y="0"/>
                    </a:lnTo>
                    <a:lnTo>
                      <a:pt x="95" y="58"/>
                    </a:lnTo>
                    <a:lnTo>
                      <a:pt x="95" y="371"/>
                    </a:lnTo>
                  </a:path>
                </a:pathLst>
              </a:custGeom>
              <a:solidFill>
                <a:srgbClr val="2D999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28">
                <a:extLst>
                  <a:ext uri="{FF2B5EF4-FFF2-40B4-BE49-F238E27FC236}">
                    <a16:creationId xmlns:a16="http://schemas.microsoft.com/office/drawing/2014/main" id="{10BB28AA-3D27-734B-8252-EAD571DB5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047" y="987946"/>
                <a:ext cx="167058" cy="241945"/>
              </a:xfrm>
              <a:custGeom>
                <a:avLst/>
                <a:gdLst>
                  <a:gd name="T0" fmla="*/ 253 w 254"/>
                  <a:gd name="T1" fmla="*/ 370 h 371"/>
                  <a:gd name="T2" fmla="*/ 0 w 254"/>
                  <a:gd name="T3" fmla="*/ 219 h 371"/>
                  <a:gd name="T4" fmla="*/ 158 w 254"/>
                  <a:gd name="T5" fmla="*/ 0 h 371"/>
                  <a:gd name="T6" fmla="*/ 253 w 254"/>
                  <a:gd name="T7" fmla="*/ 58 h 371"/>
                  <a:gd name="T8" fmla="*/ 253 w 254"/>
                  <a:gd name="T9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71">
                    <a:moveTo>
                      <a:pt x="253" y="370"/>
                    </a:moveTo>
                    <a:lnTo>
                      <a:pt x="0" y="219"/>
                    </a:lnTo>
                    <a:lnTo>
                      <a:pt x="158" y="0"/>
                    </a:lnTo>
                    <a:lnTo>
                      <a:pt x="253" y="58"/>
                    </a:lnTo>
                    <a:lnTo>
                      <a:pt x="253" y="370"/>
                    </a:lnTo>
                  </a:path>
                </a:pathLst>
              </a:custGeom>
              <a:solidFill>
                <a:srgbClr val="2D999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" name="Freeform 29">
                <a:extLst>
                  <a:ext uri="{FF2B5EF4-FFF2-40B4-BE49-F238E27FC236}">
                    <a16:creationId xmlns:a16="http://schemas.microsoft.com/office/drawing/2014/main" id="{1DD20088-BA7A-5B49-829E-8E0D16673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8424" y="967783"/>
                <a:ext cx="1486236" cy="1837633"/>
              </a:xfrm>
              <a:custGeom>
                <a:avLst/>
                <a:gdLst>
                  <a:gd name="T0" fmla="*/ 1999 w 2275"/>
                  <a:gd name="T1" fmla="*/ 1499 h 2815"/>
                  <a:gd name="T2" fmla="*/ 119 w 2275"/>
                  <a:gd name="T3" fmla="*/ 2783 h 2815"/>
                  <a:gd name="T4" fmla="*/ 119 w 2275"/>
                  <a:gd name="T5" fmla="*/ 2783 h 2815"/>
                  <a:gd name="T6" fmla="*/ 0 w 2275"/>
                  <a:gd name="T7" fmla="*/ 2714 h 2815"/>
                  <a:gd name="T8" fmla="*/ 0 w 2275"/>
                  <a:gd name="T9" fmla="*/ 1428 h 2815"/>
                  <a:gd name="T10" fmla="*/ 0 w 2275"/>
                  <a:gd name="T11" fmla="*/ 1428 h 2815"/>
                  <a:gd name="T12" fmla="*/ 118 w 2275"/>
                  <a:gd name="T13" fmla="*/ 1222 h 2815"/>
                  <a:gd name="T14" fmla="*/ 2155 w 2275"/>
                  <a:gd name="T15" fmla="*/ 31 h 2815"/>
                  <a:gd name="T16" fmla="*/ 2155 w 2275"/>
                  <a:gd name="T17" fmla="*/ 31 h 2815"/>
                  <a:gd name="T18" fmla="*/ 2274 w 2275"/>
                  <a:gd name="T19" fmla="*/ 99 h 2815"/>
                  <a:gd name="T20" fmla="*/ 2116 w 2275"/>
                  <a:gd name="T21" fmla="*/ 1293 h 2815"/>
                  <a:gd name="T22" fmla="*/ 2116 w 2275"/>
                  <a:gd name="T23" fmla="*/ 1293 h 2815"/>
                  <a:gd name="T24" fmla="*/ 1999 w 2275"/>
                  <a:gd name="T25" fmla="*/ 1499 h 2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5" h="2815">
                    <a:moveTo>
                      <a:pt x="1999" y="1499"/>
                    </a:moveTo>
                    <a:lnTo>
                      <a:pt x="119" y="2783"/>
                    </a:lnTo>
                    <a:lnTo>
                      <a:pt x="119" y="2783"/>
                    </a:lnTo>
                    <a:cubicBezTo>
                      <a:pt x="66" y="2814"/>
                      <a:pt x="0" y="2776"/>
                      <a:pt x="0" y="2714"/>
                    </a:cubicBezTo>
                    <a:lnTo>
                      <a:pt x="0" y="1428"/>
                    </a:lnTo>
                    <a:lnTo>
                      <a:pt x="0" y="1428"/>
                    </a:lnTo>
                    <a:cubicBezTo>
                      <a:pt x="0" y="1343"/>
                      <a:pt x="44" y="1265"/>
                      <a:pt x="118" y="1222"/>
                    </a:cubicBezTo>
                    <a:lnTo>
                      <a:pt x="2155" y="31"/>
                    </a:lnTo>
                    <a:lnTo>
                      <a:pt x="2155" y="31"/>
                    </a:lnTo>
                    <a:cubicBezTo>
                      <a:pt x="2208" y="0"/>
                      <a:pt x="2274" y="38"/>
                      <a:pt x="2274" y="99"/>
                    </a:cubicBezTo>
                    <a:lnTo>
                      <a:pt x="2116" y="1293"/>
                    </a:lnTo>
                    <a:lnTo>
                      <a:pt x="2116" y="1293"/>
                    </a:lnTo>
                    <a:cubicBezTo>
                      <a:pt x="2116" y="1378"/>
                      <a:pt x="2072" y="1456"/>
                      <a:pt x="1999" y="1499"/>
                    </a:cubicBez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130A3D96-2E0B-E140-B0A1-3ABF48A79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1791" y="1005228"/>
                <a:ext cx="1486236" cy="1837633"/>
              </a:xfrm>
              <a:custGeom>
                <a:avLst/>
                <a:gdLst>
                  <a:gd name="T0" fmla="*/ 2156 w 2276"/>
                  <a:gd name="T1" fmla="*/ 1591 h 2814"/>
                  <a:gd name="T2" fmla="*/ 119 w 2276"/>
                  <a:gd name="T3" fmla="*/ 2782 h 2814"/>
                  <a:gd name="T4" fmla="*/ 119 w 2276"/>
                  <a:gd name="T5" fmla="*/ 2782 h 2814"/>
                  <a:gd name="T6" fmla="*/ 0 w 2276"/>
                  <a:gd name="T7" fmla="*/ 2714 h 2814"/>
                  <a:gd name="T8" fmla="*/ 0 w 2276"/>
                  <a:gd name="T9" fmla="*/ 1428 h 2814"/>
                  <a:gd name="T10" fmla="*/ 0 w 2276"/>
                  <a:gd name="T11" fmla="*/ 1428 h 2814"/>
                  <a:gd name="T12" fmla="*/ 118 w 2276"/>
                  <a:gd name="T13" fmla="*/ 1222 h 2814"/>
                  <a:gd name="T14" fmla="*/ 2155 w 2276"/>
                  <a:gd name="T15" fmla="*/ 31 h 2814"/>
                  <a:gd name="T16" fmla="*/ 2155 w 2276"/>
                  <a:gd name="T17" fmla="*/ 31 h 2814"/>
                  <a:gd name="T18" fmla="*/ 2275 w 2276"/>
                  <a:gd name="T19" fmla="*/ 99 h 2814"/>
                  <a:gd name="T20" fmla="*/ 2275 w 2276"/>
                  <a:gd name="T21" fmla="*/ 1385 h 2814"/>
                  <a:gd name="T22" fmla="*/ 2275 w 2276"/>
                  <a:gd name="T23" fmla="*/ 1385 h 2814"/>
                  <a:gd name="T24" fmla="*/ 2156 w 2276"/>
                  <a:gd name="T25" fmla="*/ 1591 h 2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6" h="2814">
                    <a:moveTo>
                      <a:pt x="2156" y="1591"/>
                    </a:moveTo>
                    <a:lnTo>
                      <a:pt x="119" y="2782"/>
                    </a:lnTo>
                    <a:lnTo>
                      <a:pt x="119" y="2782"/>
                    </a:lnTo>
                    <a:cubicBezTo>
                      <a:pt x="67" y="2813"/>
                      <a:pt x="0" y="2775"/>
                      <a:pt x="0" y="2714"/>
                    </a:cubicBezTo>
                    <a:lnTo>
                      <a:pt x="0" y="1428"/>
                    </a:lnTo>
                    <a:lnTo>
                      <a:pt x="0" y="1428"/>
                    </a:lnTo>
                    <a:cubicBezTo>
                      <a:pt x="0" y="1343"/>
                      <a:pt x="45" y="1265"/>
                      <a:pt x="118" y="1222"/>
                    </a:cubicBezTo>
                    <a:lnTo>
                      <a:pt x="2155" y="31"/>
                    </a:lnTo>
                    <a:lnTo>
                      <a:pt x="2155" y="31"/>
                    </a:lnTo>
                    <a:cubicBezTo>
                      <a:pt x="2208" y="0"/>
                      <a:pt x="2275" y="38"/>
                      <a:pt x="2275" y="99"/>
                    </a:cubicBezTo>
                    <a:lnTo>
                      <a:pt x="2275" y="1385"/>
                    </a:lnTo>
                    <a:lnTo>
                      <a:pt x="2275" y="1385"/>
                    </a:lnTo>
                    <a:cubicBezTo>
                      <a:pt x="2275" y="1470"/>
                      <a:pt x="2229" y="1548"/>
                      <a:pt x="2156" y="159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64F50F6A-1637-3646-8604-37F2574FC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0370" y="1394067"/>
                <a:ext cx="1163642" cy="751760"/>
              </a:xfrm>
              <a:custGeom>
                <a:avLst/>
                <a:gdLst>
                  <a:gd name="T0" fmla="*/ 1748 w 1781"/>
                  <a:gd name="T1" fmla="*/ 157 h 1149"/>
                  <a:gd name="T2" fmla="*/ 50 w 1781"/>
                  <a:gd name="T3" fmla="*/ 1136 h 1149"/>
                  <a:gd name="T4" fmla="*/ 50 w 1781"/>
                  <a:gd name="T5" fmla="*/ 1136 h 1149"/>
                  <a:gd name="T6" fmla="*/ 0 w 1781"/>
                  <a:gd name="T7" fmla="*/ 1106 h 1149"/>
                  <a:gd name="T8" fmla="*/ 0 w 1781"/>
                  <a:gd name="T9" fmla="*/ 1057 h 1149"/>
                  <a:gd name="T10" fmla="*/ 0 w 1781"/>
                  <a:gd name="T11" fmla="*/ 1057 h 1149"/>
                  <a:gd name="T12" fmla="*/ 41 w 1781"/>
                  <a:gd name="T13" fmla="*/ 985 h 1149"/>
                  <a:gd name="T14" fmla="*/ 1727 w 1781"/>
                  <a:gd name="T15" fmla="*/ 14 h 1149"/>
                  <a:gd name="T16" fmla="*/ 1727 w 1781"/>
                  <a:gd name="T17" fmla="*/ 14 h 1149"/>
                  <a:gd name="T18" fmla="*/ 1780 w 1781"/>
                  <a:gd name="T19" fmla="*/ 44 h 1149"/>
                  <a:gd name="T20" fmla="*/ 1780 w 1781"/>
                  <a:gd name="T21" fmla="*/ 102 h 1149"/>
                  <a:gd name="T22" fmla="*/ 1780 w 1781"/>
                  <a:gd name="T23" fmla="*/ 102 h 1149"/>
                  <a:gd name="T24" fmla="*/ 1748 w 1781"/>
                  <a:gd name="T25" fmla="*/ 157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1" h="1149">
                    <a:moveTo>
                      <a:pt x="1748" y="157"/>
                    </a:moveTo>
                    <a:lnTo>
                      <a:pt x="50" y="1136"/>
                    </a:lnTo>
                    <a:lnTo>
                      <a:pt x="50" y="1136"/>
                    </a:lnTo>
                    <a:cubicBezTo>
                      <a:pt x="28" y="1148"/>
                      <a:pt x="0" y="1132"/>
                      <a:pt x="0" y="1106"/>
                    </a:cubicBezTo>
                    <a:lnTo>
                      <a:pt x="0" y="1057"/>
                    </a:lnTo>
                    <a:lnTo>
                      <a:pt x="0" y="1057"/>
                    </a:lnTo>
                    <a:cubicBezTo>
                      <a:pt x="0" y="1027"/>
                      <a:pt x="16" y="1000"/>
                      <a:pt x="41" y="985"/>
                    </a:cubicBezTo>
                    <a:lnTo>
                      <a:pt x="1727" y="14"/>
                    </a:lnTo>
                    <a:lnTo>
                      <a:pt x="1727" y="14"/>
                    </a:lnTo>
                    <a:cubicBezTo>
                      <a:pt x="1750" y="0"/>
                      <a:pt x="1780" y="16"/>
                      <a:pt x="1780" y="44"/>
                    </a:cubicBezTo>
                    <a:lnTo>
                      <a:pt x="1780" y="102"/>
                    </a:lnTo>
                    <a:lnTo>
                      <a:pt x="1780" y="102"/>
                    </a:lnTo>
                    <a:cubicBezTo>
                      <a:pt x="1780" y="124"/>
                      <a:pt x="1768" y="145"/>
                      <a:pt x="1748" y="1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A74B685F-0D33-FA4B-A39E-1C4944DF6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0370" y="1592810"/>
                <a:ext cx="1163642" cy="751758"/>
              </a:xfrm>
              <a:custGeom>
                <a:avLst/>
                <a:gdLst>
                  <a:gd name="T0" fmla="*/ 1748 w 1781"/>
                  <a:gd name="T1" fmla="*/ 156 h 1149"/>
                  <a:gd name="T2" fmla="*/ 50 w 1781"/>
                  <a:gd name="T3" fmla="*/ 1135 h 1149"/>
                  <a:gd name="T4" fmla="*/ 50 w 1781"/>
                  <a:gd name="T5" fmla="*/ 1135 h 1149"/>
                  <a:gd name="T6" fmla="*/ 0 w 1781"/>
                  <a:gd name="T7" fmla="*/ 1106 h 1149"/>
                  <a:gd name="T8" fmla="*/ 0 w 1781"/>
                  <a:gd name="T9" fmla="*/ 1056 h 1149"/>
                  <a:gd name="T10" fmla="*/ 0 w 1781"/>
                  <a:gd name="T11" fmla="*/ 1056 h 1149"/>
                  <a:gd name="T12" fmla="*/ 41 w 1781"/>
                  <a:gd name="T13" fmla="*/ 985 h 1149"/>
                  <a:gd name="T14" fmla="*/ 1727 w 1781"/>
                  <a:gd name="T15" fmla="*/ 13 h 1149"/>
                  <a:gd name="T16" fmla="*/ 1727 w 1781"/>
                  <a:gd name="T17" fmla="*/ 13 h 1149"/>
                  <a:gd name="T18" fmla="*/ 1780 w 1781"/>
                  <a:gd name="T19" fmla="*/ 44 h 1149"/>
                  <a:gd name="T20" fmla="*/ 1780 w 1781"/>
                  <a:gd name="T21" fmla="*/ 101 h 1149"/>
                  <a:gd name="T22" fmla="*/ 1780 w 1781"/>
                  <a:gd name="T23" fmla="*/ 101 h 1149"/>
                  <a:gd name="T24" fmla="*/ 1748 w 1781"/>
                  <a:gd name="T25" fmla="*/ 156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1" h="1149">
                    <a:moveTo>
                      <a:pt x="1748" y="156"/>
                    </a:moveTo>
                    <a:lnTo>
                      <a:pt x="50" y="1135"/>
                    </a:lnTo>
                    <a:lnTo>
                      <a:pt x="50" y="1135"/>
                    </a:lnTo>
                    <a:cubicBezTo>
                      <a:pt x="28" y="1148"/>
                      <a:pt x="0" y="1132"/>
                      <a:pt x="0" y="1106"/>
                    </a:cubicBezTo>
                    <a:lnTo>
                      <a:pt x="0" y="1056"/>
                    </a:lnTo>
                    <a:lnTo>
                      <a:pt x="0" y="1056"/>
                    </a:lnTo>
                    <a:cubicBezTo>
                      <a:pt x="0" y="1027"/>
                      <a:pt x="16" y="1000"/>
                      <a:pt x="41" y="985"/>
                    </a:cubicBezTo>
                    <a:lnTo>
                      <a:pt x="1727" y="13"/>
                    </a:lnTo>
                    <a:lnTo>
                      <a:pt x="1727" y="13"/>
                    </a:lnTo>
                    <a:cubicBezTo>
                      <a:pt x="1750" y="0"/>
                      <a:pt x="1780" y="17"/>
                      <a:pt x="1780" y="44"/>
                    </a:cubicBezTo>
                    <a:lnTo>
                      <a:pt x="1780" y="101"/>
                    </a:lnTo>
                    <a:lnTo>
                      <a:pt x="1780" y="101"/>
                    </a:lnTo>
                    <a:cubicBezTo>
                      <a:pt x="1780" y="124"/>
                      <a:pt x="1768" y="145"/>
                      <a:pt x="1748" y="1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FCFD117E-1D7E-2B47-8674-47E05F763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0370" y="1788671"/>
                <a:ext cx="1163642" cy="751758"/>
              </a:xfrm>
              <a:custGeom>
                <a:avLst/>
                <a:gdLst>
                  <a:gd name="T0" fmla="*/ 1748 w 1781"/>
                  <a:gd name="T1" fmla="*/ 158 h 1150"/>
                  <a:gd name="T2" fmla="*/ 50 w 1781"/>
                  <a:gd name="T3" fmla="*/ 1136 h 1150"/>
                  <a:gd name="T4" fmla="*/ 50 w 1781"/>
                  <a:gd name="T5" fmla="*/ 1136 h 1150"/>
                  <a:gd name="T6" fmla="*/ 0 w 1781"/>
                  <a:gd name="T7" fmla="*/ 1107 h 1150"/>
                  <a:gd name="T8" fmla="*/ 0 w 1781"/>
                  <a:gd name="T9" fmla="*/ 1057 h 1150"/>
                  <a:gd name="T10" fmla="*/ 0 w 1781"/>
                  <a:gd name="T11" fmla="*/ 1057 h 1150"/>
                  <a:gd name="T12" fmla="*/ 41 w 1781"/>
                  <a:gd name="T13" fmla="*/ 986 h 1150"/>
                  <a:gd name="T14" fmla="*/ 1727 w 1781"/>
                  <a:gd name="T15" fmla="*/ 14 h 1150"/>
                  <a:gd name="T16" fmla="*/ 1727 w 1781"/>
                  <a:gd name="T17" fmla="*/ 14 h 1150"/>
                  <a:gd name="T18" fmla="*/ 1780 w 1781"/>
                  <a:gd name="T19" fmla="*/ 45 h 1150"/>
                  <a:gd name="T20" fmla="*/ 1780 w 1781"/>
                  <a:gd name="T21" fmla="*/ 102 h 1150"/>
                  <a:gd name="T22" fmla="*/ 1780 w 1781"/>
                  <a:gd name="T23" fmla="*/ 102 h 1150"/>
                  <a:gd name="T24" fmla="*/ 1748 w 1781"/>
                  <a:gd name="T25" fmla="*/ 158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1" h="1150">
                    <a:moveTo>
                      <a:pt x="1748" y="158"/>
                    </a:moveTo>
                    <a:lnTo>
                      <a:pt x="50" y="1136"/>
                    </a:lnTo>
                    <a:lnTo>
                      <a:pt x="50" y="1136"/>
                    </a:lnTo>
                    <a:cubicBezTo>
                      <a:pt x="28" y="1149"/>
                      <a:pt x="0" y="1133"/>
                      <a:pt x="0" y="1107"/>
                    </a:cubicBezTo>
                    <a:lnTo>
                      <a:pt x="0" y="1057"/>
                    </a:lnTo>
                    <a:lnTo>
                      <a:pt x="0" y="1057"/>
                    </a:lnTo>
                    <a:cubicBezTo>
                      <a:pt x="0" y="1028"/>
                      <a:pt x="16" y="1000"/>
                      <a:pt x="41" y="986"/>
                    </a:cubicBezTo>
                    <a:lnTo>
                      <a:pt x="1727" y="14"/>
                    </a:lnTo>
                    <a:lnTo>
                      <a:pt x="1727" y="14"/>
                    </a:lnTo>
                    <a:cubicBezTo>
                      <a:pt x="1750" y="0"/>
                      <a:pt x="1780" y="17"/>
                      <a:pt x="1780" y="45"/>
                    </a:cubicBezTo>
                    <a:lnTo>
                      <a:pt x="1780" y="102"/>
                    </a:lnTo>
                    <a:lnTo>
                      <a:pt x="1780" y="102"/>
                    </a:lnTo>
                    <a:cubicBezTo>
                      <a:pt x="1780" y="125"/>
                      <a:pt x="1768" y="146"/>
                      <a:pt x="1748" y="15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3EC9EC6F-EB08-3546-8773-666AD4CA0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4992" y="5518661"/>
                <a:ext cx="8818832" cy="7087772"/>
              </a:xfrm>
              <a:custGeom>
                <a:avLst/>
                <a:gdLst>
                  <a:gd name="connsiteX0" fmla="*/ 8818832 w 8818832"/>
                  <a:gd name="connsiteY0" fmla="*/ 0 h 7087772"/>
                  <a:gd name="connsiteX1" fmla="*/ 8818832 w 8818832"/>
                  <a:gd name="connsiteY1" fmla="*/ 305699 h 7087772"/>
                  <a:gd name="connsiteX2" fmla="*/ 8693430 w 8818832"/>
                  <a:gd name="connsiteY2" fmla="*/ 522561 h 7087772"/>
                  <a:gd name="connsiteX3" fmla="*/ 3478156 w 8818832"/>
                  <a:gd name="connsiteY3" fmla="*/ 3634413 h 7087772"/>
                  <a:gd name="connsiteX4" fmla="*/ 3154855 w 8818832"/>
                  <a:gd name="connsiteY4" fmla="*/ 3630494 h 7087772"/>
                  <a:gd name="connsiteX5" fmla="*/ 3014646 w 8818832"/>
                  <a:gd name="connsiteY5" fmla="*/ 3551234 h 7087772"/>
                  <a:gd name="connsiteX6" fmla="*/ 2271089 w 8818832"/>
                  <a:gd name="connsiteY6" fmla="*/ 7087772 h 7087772"/>
                  <a:gd name="connsiteX7" fmla="*/ 2137185 w 8818832"/>
                  <a:gd name="connsiteY7" fmla="*/ 7007459 h 7087772"/>
                  <a:gd name="connsiteX8" fmla="*/ 2869230 w 8818832"/>
                  <a:gd name="connsiteY8" fmla="*/ 3469030 h 7087772"/>
                  <a:gd name="connsiteX9" fmla="*/ 868604 w 8818832"/>
                  <a:gd name="connsiteY9" fmla="*/ 2338080 h 7087772"/>
                  <a:gd name="connsiteX10" fmla="*/ 134557 w 8818832"/>
                  <a:gd name="connsiteY10" fmla="*/ 5831960 h 7087772"/>
                  <a:gd name="connsiteX11" fmla="*/ 0 w 8818832"/>
                  <a:gd name="connsiteY11" fmla="*/ 5751647 h 7087772"/>
                  <a:gd name="connsiteX12" fmla="*/ 723217 w 8818832"/>
                  <a:gd name="connsiteY12" fmla="*/ 2255893 h 7087772"/>
                  <a:gd name="connsiteX13" fmla="*/ 622002 w 8818832"/>
                  <a:gd name="connsiteY13" fmla="*/ 2198676 h 7087772"/>
                  <a:gd name="connsiteX14" fmla="*/ 501172 w 8818832"/>
                  <a:gd name="connsiteY14" fmla="*/ 1985080 h 7087772"/>
                  <a:gd name="connsiteX15" fmla="*/ 501172 w 8818832"/>
                  <a:gd name="connsiteY15" fmla="*/ 1736863 h 7087772"/>
                  <a:gd name="connsiteX16" fmla="*/ 796594 w 8818832"/>
                  <a:gd name="connsiteY16" fmla="*/ 1901217 h 7087772"/>
                  <a:gd name="connsiteX17" fmla="*/ 868741 w 8818832"/>
                  <a:gd name="connsiteY17" fmla="*/ 1552484 h 7087772"/>
                  <a:gd name="connsiteX18" fmla="*/ 1018974 w 8818832"/>
                  <a:gd name="connsiteY18" fmla="*/ 1622351 h 7087772"/>
                  <a:gd name="connsiteX19" fmla="*/ 943245 w 8818832"/>
                  <a:gd name="connsiteY19" fmla="*/ 1982804 h 7087772"/>
                  <a:gd name="connsiteX20" fmla="*/ 2946175 w 8818832"/>
                  <a:gd name="connsiteY20" fmla="*/ 3097104 h 7087772"/>
                  <a:gd name="connsiteX21" fmla="*/ 3005925 w 8818832"/>
                  <a:gd name="connsiteY21" fmla="*/ 2808296 h 7087772"/>
                  <a:gd name="connsiteX22" fmla="*/ 3156159 w 8818832"/>
                  <a:gd name="connsiteY22" fmla="*/ 2878162 h 7087772"/>
                  <a:gd name="connsiteX23" fmla="*/ 3092958 w 8818832"/>
                  <a:gd name="connsiteY23" fmla="*/ 3178764 h 7087772"/>
                  <a:gd name="connsiteX24" fmla="*/ 3315526 w 8818832"/>
                  <a:gd name="connsiteY24" fmla="*/ 3302587 h 708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18832" h="7087772">
                    <a:moveTo>
                      <a:pt x="8818832" y="0"/>
                    </a:moveTo>
                    <a:lnTo>
                      <a:pt x="8818832" y="305699"/>
                    </a:lnTo>
                    <a:cubicBezTo>
                      <a:pt x="8818832" y="395840"/>
                      <a:pt x="8770500" y="478144"/>
                      <a:pt x="8693430" y="522561"/>
                    </a:cubicBezTo>
                    <a:lnTo>
                      <a:pt x="3478156" y="3634413"/>
                    </a:lnTo>
                    <a:cubicBezTo>
                      <a:pt x="3377573" y="3691895"/>
                      <a:pt x="3254131" y="3689935"/>
                      <a:pt x="3154855" y="3630494"/>
                    </a:cubicBezTo>
                    <a:lnTo>
                      <a:pt x="3014646" y="3551234"/>
                    </a:lnTo>
                    <a:lnTo>
                      <a:pt x="2271089" y="7087772"/>
                    </a:lnTo>
                    <a:lnTo>
                      <a:pt x="2137185" y="7007459"/>
                    </a:lnTo>
                    <a:lnTo>
                      <a:pt x="2869230" y="3469030"/>
                    </a:lnTo>
                    <a:lnTo>
                      <a:pt x="868604" y="2338080"/>
                    </a:lnTo>
                    <a:lnTo>
                      <a:pt x="134557" y="5831960"/>
                    </a:lnTo>
                    <a:lnTo>
                      <a:pt x="0" y="5751647"/>
                    </a:lnTo>
                    <a:lnTo>
                      <a:pt x="723217" y="2255893"/>
                    </a:lnTo>
                    <a:lnTo>
                      <a:pt x="622002" y="2198676"/>
                    </a:lnTo>
                    <a:cubicBezTo>
                      <a:pt x="546892" y="2154259"/>
                      <a:pt x="501172" y="2072609"/>
                      <a:pt x="501172" y="1985080"/>
                    </a:cubicBezTo>
                    <a:lnTo>
                      <a:pt x="501172" y="1736863"/>
                    </a:lnTo>
                    <a:lnTo>
                      <a:pt x="796594" y="1901217"/>
                    </a:lnTo>
                    <a:lnTo>
                      <a:pt x="868741" y="1552484"/>
                    </a:lnTo>
                    <a:lnTo>
                      <a:pt x="1018974" y="1622351"/>
                    </a:lnTo>
                    <a:lnTo>
                      <a:pt x="943245" y="1982804"/>
                    </a:lnTo>
                    <a:lnTo>
                      <a:pt x="2946175" y="3097104"/>
                    </a:lnTo>
                    <a:lnTo>
                      <a:pt x="3005925" y="2808296"/>
                    </a:lnTo>
                    <a:lnTo>
                      <a:pt x="3156159" y="2878162"/>
                    </a:lnTo>
                    <a:lnTo>
                      <a:pt x="3092958" y="3178764"/>
                    </a:lnTo>
                    <a:lnTo>
                      <a:pt x="3315526" y="33025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38431B4A-0078-5842-BCEB-1DA52C005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6467" y="5596429"/>
                <a:ext cx="5440892" cy="3568694"/>
              </a:xfrm>
              <a:custGeom>
                <a:avLst/>
                <a:gdLst>
                  <a:gd name="T0" fmla="*/ 194 w 8328"/>
                  <a:gd name="T1" fmla="*/ 4972 h 5464"/>
                  <a:gd name="T2" fmla="*/ 8327 w 8328"/>
                  <a:gd name="T3" fmla="*/ 0 h 5464"/>
                  <a:gd name="T4" fmla="*/ 8327 w 8328"/>
                  <a:gd name="T5" fmla="*/ 334 h 5464"/>
                  <a:gd name="T6" fmla="*/ 8327 w 8328"/>
                  <a:gd name="T7" fmla="*/ 334 h 5464"/>
                  <a:gd name="T8" fmla="*/ 8123 w 8328"/>
                  <a:gd name="T9" fmla="*/ 686 h 5464"/>
                  <a:gd name="T10" fmla="*/ 217 w 8328"/>
                  <a:gd name="T11" fmla="*/ 5404 h 5464"/>
                  <a:gd name="T12" fmla="*/ 217 w 8328"/>
                  <a:gd name="T13" fmla="*/ 5404 h 5464"/>
                  <a:gd name="T14" fmla="*/ 215 w 8328"/>
                  <a:gd name="T15" fmla="*/ 5406 h 5464"/>
                  <a:gd name="T16" fmla="*/ 215 w 8328"/>
                  <a:gd name="T17" fmla="*/ 5406 h 5464"/>
                  <a:gd name="T18" fmla="*/ 0 w 8328"/>
                  <a:gd name="T19" fmla="*/ 5285 h 5464"/>
                  <a:gd name="T20" fmla="*/ 0 w 8328"/>
                  <a:gd name="T21" fmla="*/ 5148 h 5464"/>
                  <a:gd name="T22" fmla="*/ 0 w 8328"/>
                  <a:gd name="T23" fmla="*/ 5148 h 5464"/>
                  <a:gd name="T24" fmla="*/ 184 w 8328"/>
                  <a:gd name="T25" fmla="*/ 4977 h 5464"/>
                  <a:gd name="T26" fmla="*/ 194 w 8328"/>
                  <a:gd name="T27" fmla="*/ 4972 h 5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28" h="5464">
                    <a:moveTo>
                      <a:pt x="194" y="4972"/>
                    </a:moveTo>
                    <a:lnTo>
                      <a:pt x="8327" y="0"/>
                    </a:lnTo>
                    <a:lnTo>
                      <a:pt x="8327" y="334"/>
                    </a:lnTo>
                    <a:lnTo>
                      <a:pt x="8327" y="334"/>
                    </a:lnTo>
                    <a:cubicBezTo>
                      <a:pt x="8327" y="479"/>
                      <a:pt x="8249" y="614"/>
                      <a:pt x="8123" y="686"/>
                    </a:cubicBezTo>
                    <a:lnTo>
                      <a:pt x="217" y="5404"/>
                    </a:lnTo>
                    <a:lnTo>
                      <a:pt x="217" y="5404"/>
                    </a:lnTo>
                    <a:cubicBezTo>
                      <a:pt x="217" y="5405"/>
                      <a:pt x="216" y="5405"/>
                      <a:pt x="215" y="5406"/>
                    </a:cubicBezTo>
                    <a:lnTo>
                      <a:pt x="215" y="5406"/>
                    </a:lnTo>
                    <a:cubicBezTo>
                      <a:pt x="121" y="5463"/>
                      <a:pt x="0" y="5395"/>
                      <a:pt x="0" y="5285"/>
                    </a:cubicBezTo>
                    <a:lnTo>
                      <a:pt x="0" y="5148"/>
                    </a:lnTo>
                    <a:lnTo>
                      <a:pt x="0" y="5148"/>
                    </a:lnTo>
                    <a:cubicBezTo>
                      <a:pt x="0" y="5017"/>
                      <a:pt x="71" y="5042"/>
                      <a:pt x="184" y="4977"/>
                    </a:cubicBezTo>
                    <a:lnTo>
                      <a:pt x="194" y="497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0FA9BCF5-7564-3C42-89E8-1F17535CC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7202" y="5337203"/>
                <a:ext cx="8505532" cy="3554293"/>
              </a:xfrm>
              <a:custGeom>
                <a:avLst/>
                <a:gdLst>
                  <a:gd name="T0" fmla="*/ 4868 w 13020"/>
                  <a:gd name="T1" fmla="*/ 4875 h 5440"/>
                  <a:gd name="T2" fmla="*/ 13019 w 13020"/>
                  <a:gd name="T3" fmla="*/ 0 h 5440"/>
                  <a:gd name="T4" fmla="*/ 13019 w 13020"/>
                  <a:gd name="T5" fmla="*/ 273 h 5440"/>
                  <a:gd name="T6" fmla="*/ 13019 w 13020"/>
                  <a:gd name="T7" fmla="*/ 273 h 5440"/>
                  <a:gd name="T8" fmla="*/ 12921 w 13020"/>
                  <a:gd name="T9" fmla="*/ 441 h 5440"/>
                  <a:gd name="T10" fmla="*/ 4679 w 13020"/>
                  <a:gd name="T11" fmla="*/ 5372 h 5440"/>
                  <a:gd name="T12" fmla="*/ 4679 w 13020"/>
                  <a:gd name="T13" fmla="*/ 5372 h 5440"/>
                  <a:gd name="T14" fmla="*/ 4301 w 13020"/>
                  <a:gd name="T15" fmla="*/ 5366 h 5440"/>
                  <a:gd name="T16" fmla="*/ 78 w 13020"/>
                  <a:gd name="T17" fmla="*/ 3014 h 5440"/>
                  <a:gd name="T18" fmla="*/ 78 w 13020"/>
                  <a:gd name="T19" fmla="*/ 3014 h 5440"/>
                  <a:gd name="T20" fmla="*/ 3 w 13020"/>
                  <a:gd name="T21" fmla="*/ 2882 h 5440"/>
                  <a:gd name="T22" fmla="*/ 2 w 13020"/>
                  <a:gd name="T23" fmla="*/ 2763 h 5440"/>
                  <a:gd name="T24" fmla="*/ 2 w 13020"/>
                  <a:gd name="T25" fmla="*/ 2763 h 5440"/>
                  <a:gd name="T26" fmla="*/ 97 w 13020"/>
                  <a:gd name="T27" fmla="*/ 2463 h 5440"/>
                  <a:gd name="T28" fmla="*/ 4102 w 13020"/>
                  <a:gd name="T29" fmla="*/ 4866 h 5440"/>
                  <a:gd name="T30" fmla="*/ 4102 w 13020"/>
                  <a:gd name="T31" fmla="*/ 4866 h 5440"/>
                  <a:gd name="T32" fmla="*/ 4868 w 13020"/>
                  <a:gd name="T33" fmla="*/ 4875 h 5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20" h="5440">
                    <a:moveTo>
                      <a:pt x="4868" y="4875"/>
                    </a:moveTo>
                    <a:lnTo>
                      <a:pt x="13019" y="0"/>
                    </a:lnTo>
                    <a:lnTo>
                      <a:pt x="13019" y="273"/>
                    </a:lnTo>
                    <a:lnTo>
                      <a:pt x="13019" y="273"/>
                    </a:lnTo>
                    <a:cubicBezTo>
                      <a:pt x="13019" y="343"/>
                      <a:pt x="12982" y="407"/>
                      <a:pt x="12921" y="441"/>
                    </a:cubicBezTo>
                    <a:lnTo>
                      <a:pt x="4679" y="5372"/>
                    </a:lnTo>
                    <a:lnTo>
                      <a:pt x="4679" y="5372"/>
                    </a:lnTo>
                    <a:cubicBezTo>
                      <a:pt x="4562" y="5439"/>
                      <a:pt x="4417" y="5437"/>
                      <a:pt x="4301" y="5366"/>
                    </a:cubicBezTo>
                    <a:lnTo>
                      <a:pt x="78" y="3014"/>
                    </a:lnTo>
                    <a:lnTo>
                      <a:pt x="78" y="3014"/>
                    </a:lnTo>
                    <a:cubicBezTo>
                      <a:pt x="32" y="2986"/>
                      <a:pt x="4" y="2936"/>
                      <a:pt x="3" y="2882"/>
                    </a:cubicBezTo>
                    <a:lnTo>
                      <a:pt x="2" y="2763"/>
                    </a:lnTo>
                    <a:lnTo>
                      <a:pt x="2" y="2763"/>
                    </a:lnTo>
                    <a:cubicBezTo>
                      <a:pt x="0" y="2655"/>
                      <a:pt x="34" y="2550"/>
                      <a:pt x="97" y="2463"/>
                    </a:cubicBezTo>
                    <a:lnTo>
                      <a:pt x="4102" y="4866"/>
                    </a:lnTo>
                    <a:lnTo>
                      <a:pt x="4102" y="4866"/>
                    </a:lnTo>
                    <a:cubicBezTo>
                      <a:pt x="4337" y="5007"/>
                      <a:pt x="4630" y="5011"/>
                      <a:pt x="4868" y="487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50213574-3B44-CF40-B0AD-34B410800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4483" y="3574457"/>
                <a:ext cx="8505532" cy="5112536"/>
              </a:xfrm>
              <a:custGeom>
                <a:avLst/>
                <a:gdLst>
                  <a:gd name="T0" fmla="*/ 8526 w 13020"/>
                  <a:gd name="T1" fmla="*/ 32 h 7826"/>
                  <a:gd name="T2" fmla="*/ 12907 w 13020"/>
                  <a:gd name="T3" fmla="*/ 2553 h 7826"/>
                  <a:gd name="T4" fmla="*/ 12907 w 13020"/>
                  <a:gd name="T5" fmla="*/ 2553 h 7826"/>
                  <a:gd name="T6" fmla="*/ 12904 w 13020"/>
                  <a:gd name="T7" fmla="*/ 2846 h 7826"/>
                  <a:gd name="T8" fmla="*/ 4728 w 13020"/>
                  <a:gd name="T9" fmla="*/ 7752 h 7826"/>
                  <a:gd name="T10" fmla="*/ 4728 w 13020"/>
                  <a:gd name="T11" fmla="*/ 7752 h 7826"/>
                  <a:gd name="T12" fmla="*/ 4311 w 13020"/>
                  <a:gd name="T13" fmla="*/ 7746 h 7826"/>
                  <a:gd name="T14" fmla="*/ 111 w 13020"/>
                  <a:gd name="T15" fmla="*/ 5413 h 7826"/>
                  <a:gd name="T16" fmla="*/ 111 w 13020"/>
                  <a:gd name="T17" fmla="*/ 5413 h 7826"/>
                  <a:gd name="T18" fmla="*/ 114 w 13020"/>
                  <a:gd name="T19" fmla="*/ 5121 h 7826"/>
                  <a:gd name="T20" fmla="*/ 8355 w 13020"/>
                  <a:gd name="T21" fmla="*/ 31 h 7826"/>
                  <a:gd name="T22" fmla="*/ 8355 w 13020"/>
                  <a:gd name="T23" fmla="*/ 31 h 7826"/>
                  <a:gd name="T24" fmla="*/ 8526 w 13020"/>
                  <a:gd name="T25" fmla="*/ 32 h 7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20" h="7826">
                    <a:moveTo>
                      <a:pt x="8526" y="32"/>
                    </a:moveTo>
                    <a:lnTo>
                      <a:pt x="12907" y="2553"/>
                    </a:lnTo>
                    <a:lnTo>
                      <a:pt x="12907" y="2553"/>
                    </a:lnTo>
                    <a:cubicBezTo>
                      <a:pt x="13019" y="2619"/>
                      <a:pt x="13017" y="2782"/>
                      <a:pt x="12904" y="2846"/>
                    </a:cubicBezTo>
                    <a:lnTo>
                      <a:pt x="4728" y="7752"/>
                    </a:lnTo>
                    <a:lnTo>
                      <a:pt x="4728" y="7752"/>
                    </a:lnTo>
                    <a:cubicBezTo>
                      <a:pt x="4598" y="7825"/>
                      <a:pt x="4438" y="7823"/>
                      <a:pt x="4311" y="7746"/>
                    </a:cubicBezTo>
                    <a:lnTo>
                      <a:pt x="111" y="5413"/>
                    </a:lnTo>
                    <a:lnTo>
                      <a:pt x="111" y="5413"/>
                    </a:lnTo>
                    <a:cubicBezTo>
                      <a:pt x="0" y="5346"/>
                      <a:pt x="1" y="5185"/>
                      <a:pt x="114" y="5121"/>
                    </a:cubicBezTo>
                    <a:lnTo>
                      <a:pt x="8355" y="31"/>
                    </a:lnTo>
                    <a:lnTo>
                      <a:pt x="8355" y="31"/>
                    </a:lnTo>
                    <a:cubicBezTo>
                      <a:pt x="8408" y="0"/>
                      <a:pt x="8474" y="1"/>
                      <a:pt x="8526" y="3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FBFB7B12-ACE2-B44C-820B-1951920D8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9531" y="3617662"/>
                <a:ext cx="8344237" cy="5020368"/>
              </a:xfrm>
              <a:custGeom>
                <a:avLst/>
                <a:gdLst>
                  <a:gd name="T0" fmla="*/ 8413 w 12773"/>
                  <a:gd name="T1" fmla="*/ 31 h 7685"/>
                  <a:gd name="T2" fmla="*/ 12661 w 12773"/>
                  <a:gd name="T3" fmla="*/ 2482 h 7685"/>
                  <a:gd name="T4" fmla="*/ 12661 w 12773"/>
                  <a:gd name="T5" fmla="*/ 2482 h 7685"/>
                  <a:gd name="T6" fmla="*/ 12659 w 12773"/>
                  <a:gd name="T7" fmla="*/ 2771 h 7685"/>
                  <a:gd name="T8" fmla="*/ 4592 w 12773"/>
                  <a:gd name="T9" fmla="*/ 7611 h 7685"/>
                  <a:gd name="T10" fmla="*/ 4592 w 12773"/>
                  <a:gd name="T11" fmla="*/ 7611 h 7685"/>
                  <a:gd name="T12" fmla="*/ 4180 w 12773"/>
                  <a:gd name="T13" fmla="*/ 7606 h 7685"/>
                  <a:gd name="T14" fmla="*/ 110 w 12773"/>
                  <a:gd name="T15" fmla="*/ 5341 h 7685"/>
                  <a:gd name="T16" fmla="*/ 110 w 12773"/>
                  <a:gd name="T17" fmla="*/ 5341 h 7685"/>
                  <a:gd name="T18" fmla="*/ 113 w 12773"/>
                  <a:gd name="T19" fmla="*/ 5052 h 7685"/>
                  <a:gd name="T20" fmla="*/ 8244 w 12773"/>
                  <a:gd name="T21" fmla="*/ 30 h 7685"/>
                  <a:gd name="T22" fmla="*/ 8244 w 12773"/>
                  <a:gd name="T23" fmla="*/ 30 h 7685"/>
                  <a:gd name="T24" fmla="*/ 8413 w 12773"/>
                  <a:gd name="T25" fmla="*/ 31 h 7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73" h="7685">
                    <a:moveTo>
                      <a:pt x="8413" y="31"/>
                    </a:moveTo>
                    <a:lnTo>
                      <a:pt x="12661" y="2482"/>
                    </a:lnTo>
                    <a:lnTo>
                      <a:pt x="12661" y="2482"/>
                    </a:lnTo>
                    <a:cubicBezTo>
                      <a:pt x="12772" y="2547"/>
                      <a:pt x="12770" y="2708"/>
                      <a:pt x="12659" y="2771"/>
                    </a:cubicBezTo>
                    <a:lnTo>
                      <a:pt x="4592" y="7611"/>
                    </a:lnTo>
                    <a:lnTo>
                      <a:pt x="4592" y="7611"/>
                    </a:lnTo>
                    <a:cubicBezTo>
                      <a:pt x="4464" y="7684"/>
                      <a:pt x="4306" y="7682"/>
                      <a:pt x="4180" y="7606"/>
                    </a:cubicBezTo>
                    <a:lnTo>
                      <a:pt x="110" y="5341"/>
                    </a:lnTo>
                    <a:lnTo>
                      <a:pt x="110" y="5341"/>
                    </a:lnTo>
                    <a:cubicBezTo>
                      <a:pt x="0" y="5275"/>
                      <a:pt x="2" y="5116"/>
                      <a:pt x="113" y="5052"/>
                    </a:cubicBezTo>
                    <a:lnTo>
                      <a:pt x="8244" y="30"/>
                    </a:lnTo>
                    <a:lnTo>
                      <a:pt x="8244" y="30"/>
                    </a:lnTo>
                    <a:cubicBezTo>
                      <a:pt x="8297" y="0"/>
                      <a:pt x="8362" y="0"/>
                      <a:pt x="8413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8D0985A9-6423-DE42-BB75-4C73E4F8E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1916" y="4798586"/>
                <a:ext cx="4870590" cy="2851499"/>
              </a:xfrm>
              <a:custGeom>
                <a:avLst/>
                <a:gdLst>
                  <a:gd name="T0" fmla="*/ 4373 w 7459"/>
                  <a:gd name="T1" fmla="*/ 0 h 4364"/>
                  <a:gd name="T2" fmla="*/ 0 w 7459"/>
                  <a:gd name="T3" fmla="*/ 2568 h 4364"/>
                  <a:gd name="T4" fmla="*/ 3081 w 7459"/>
                  <a:gd name="T5" fmla="*/ 4363 h 4364"/>
                  <a:gd name="T6" fmla="*/ 7458 w 7459"/>
                  <a:gd name="T7" fmla="*/ 1788 h 4364"/>
                  <a:gd name="T8" fmla="*/ 4373 w 7459"/>
                  <a:gd name="T9" fmla="*/ 0 h 4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9" h="4364">
                    <a:moveTo>
                      <a:pt x="4373" y="0"/>
                    </a:moveTo>
                    <a:lnTo>
                      <a:pt x="0" y="2568"/>
                    </a:lnTo>
                    <a:lnTo>
                      <a:pt x="3081" y="4363"/>
                    </a:lnTo>
                    <a:lnTo>
                      <a:pt x="7458" y="1788"/>
                    </a:lnTo>
                    <a:lnTo>
                      <a:pt x="437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1C6D1098-4D61-F84F-8348-40EF6A404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8649" y="5847015"/>
                <a:ext cx="4674730" cy="1728181"/>
              </a:xfrm>
              <a:custGeom>
                <a:avLst/>
                <a:gdLst>
                  <a:gd name="T0" fmla="*/ 0 w 7159"/>
                  <a:gd name="T1" fmla="*/ 763 h 2646"/>
                  <a:gd name="T2" fmla="*/ 0 w 7159"/>
                  <a:gd name="T3" fmla="*/ 922 h 2646"/>
                  <a:gd name="T4" fmla="*/ 2944 w 7159"/>
                  <a:gd name="T5" fmla="*/ 2645 h 2646"/>
                  <a:gd name="T6" fmla="*/ 7158 w 7159"/>
                  <a:gd name="T7" fmla="*/ 158 h 2646"/>
                  <a:gd name="T8" fmla="*/ 7158 w 7159"/>
                  <a:gd name="T9" fmla="*/ 0 h 2646"/>
                  <a:gd name="T10" fmla="*/ 0 w 7159"/>
                  <a:gd name="T11" fmla="*/ 76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59" h="2646">
                    <a:moveTo>
                      <a:pt x="0" y="763"/>
                    </a:moveTo>
                    <a:lnTo>
                      <a:pt x="0" y="922"/>
                    </a:lnTo>
                    <a:lnTo>
                      <a:pt x="2944" y="2645"/>
                    </a:lnTo>
                    <a:lnTo>
                      <a:pt x="7158" y="158"/>
                    </a:lnTo>
                    <a:lnTo>
                      <a:pt x="7158" y="0"/>
                    </a:lnTo>
                    <a:lnTo>
                      <a:pt x="0" y="763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F27D605E-DCB2-7A49-91B4-E358F5144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9810" y="5847015"/>
                <a:ext cx="2753569" cy="1728181"/>
              </a:xfrm>
              <a:custGeom>
                <a:avLst/>
                <a:gdLst>
                  <a:gd name="T0" fmla="*/ 0 w 4215"/>
                  <a:gd name="T1" fmla="*/ 2487 h 2646"/>
                  <a:gd name="T2" fmla="*/ 0 w 4215"/>
                  <a:gd name="T3" fmla="*/ 2645 h 2646"/>
                  <a:gd name="T4" fmla="*/ 4214 w 4215"/>
                  <a:gd name="T5" fmla="*/ 158 h 2646"/>
                  <a:gd name="T6" fmla="*/ 4214 w 4215"/>
                  <a:gd name="T7" fmla="*/ 0 h 2646"/>
                  <a:gd name="T8" fmla="*/ 0 w 4215"/>
                  <a:gd name="T9" fmla="*/ 2487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5" h="2646">
                    <a:moveTo>
                      <a:pt x="0" y="2487"/>
                    </a:moveTo>
                    <a:lnTo>
                      <a:pt x="0" y="2645"/>
                    </a:lnTo>
                    <a:lnTo>
                      <a:pt x="4214" y="158"/>
                    </a:lnTo>
                    <a:lnTo>
                      <a:pt x="4214" y="0"/>
                    </a:lnTo>
                    <a:lnTo>
                      <a:pt x="0" y="2487"/>
                    </a:lnTo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F537C505-9D7D-C440-9BFA-AEED65A26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8649" y="4723698"/>
                <a:ext cx="4674730" cy="2747808"/>
              </a:xfrm>
              <a:custGeom>
                <a:avLst/>
                <a:gdLst>
                  <a:gd name="T0" fmla="*/ 4210 w 7159"/>
                  <a:gd name="T1" fmla="*/ 0 h 4207"/>
                  <a:gd name="T2" fmla="*/ 0 w 7159"/>
                  <a:gd name="T3" fmla="*/ 2482 h 4207"/>
                  <a:gd name="T4" fmla="*/ 2944 w 7159"/>
                  <a:gd name="T5" fmla="*/ 4206 h 4207"/>
                  <a:gd name="T6" fmla="*/ 7158 w 7159"/>
                  <a:gd name="T7" fmla="*/ 1719 h 4207"/>
                  <a:gd name="T8" fmla="*/ 4210 w 7159"/>
                  <a:gd name="T9" fmla="*/ 0 h 4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9" h="4207">
                    <a:moveTo>
                      <a:pt x="4210" y="0"/>
                    </a:moveTo>
                    <a:lnTo>
                      <a:pt x="0" y="2482"/>
                    </a:lnTo>
                    <a:lnTo>
                      <a:pt x="2944" y="4206"/>
                    </a:lnTo>
                    <a:lnTo>
                      <a:pt x="7158" y="1719"/>
                    </a:lnTo>
                    <a:lnTo>
                      <a:pt x="4210" y="0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382138C4-DB39-1045-A3A7-0A10E42EC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3474" y="4870593"/>
                <a:ext cx="3562935" cy="2093979"/>
              </a:xfrm>
              <a:custGeom>
                <a:avLst/>
                <a:gdLst>
                  <a:gd name="T0" fmla="*/ 3888 w 5455"/>
                  <a:gd name="T1" fmla="*/ 0 h 3207"/>
                  <a:gd name="T2" fmla="*/ 0 w 5455"/>
                  <a:gd name="T3" fmla="*/ 2291 h 3207"/>
                  <a:gd name="T4" fmla="*/ 1563 w 5455"/>
                  <a:gd name="T5" fmla="*/ 3206 h 3207"/>
                  <a:gd name="T6" fmla="*/ 5454 w 5455"/>
                  <a:gd name="T7" fmla="*/ 909 h 3207"/>
                  <a:gd name="T8" fmla="*/ 3888 w 5455"/>
                  <a:gd name="T9" fmla="*/ 0 h 3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55" h="3207">
                    <a:moveTo>
                      <a:pt x="3888" y="0"/>
                    </a:moveTo>
                    <a:lnTo>
                      <a:pt x="0" y="2291"/>
                    </a:lnTo>
                    <a:lnTo>
                      <a:pt x="1563" y="3206"/>
                    </a:lnTo>
                    <a:lnTo>
                      <a:pt x="5454" y="909"/>
                    </a:lnTo>
                    <a:lnTo>
                      <a:pt x="3888" y="0"/>
                    </a:lnTo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2E36FDC4-99A5-274F-BF99-52F6AB8B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1107" y="6011193"/>
                <a:ext cx="1564005" cy="918816"/>
              </a:xfrm>
              <a:custGeom>
                <a:avLst/>
                <a:gdLst>
                  <a:gd name="T0" fmla="*/ 1448 w 2396"/>
                  <a:gd name="T1" fmla="*/ 0 h 1408"/>
                  <a:gd name="T2" fmla="*/ 0 w 2396"/>
                  <a:gd name="T3" fmla="*/ 854 h 1408"/>
                  <a:gd name="T4" fmla="*/ 945 w 2396"/>
                  <a:gd name="T5" fmla="*/ 1407 h 1408"/>
                  <a:gd name="T6" fmla="*/ 2395 w 2396"/>
                  <a:gd name="T7" fmla="*/ 552 h 1408"/>
                  <a:gd name="T8" fmla="*/ 1448 w 2396"/>
                  <a:gd name="T9" fmla="*/ 0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6" h="1408">
                    <a:moveTo>
                      <a:pt x="1448" y="0"/>
                    </a:moveTo>
                    <a:lnTo>
                      <a:pt x="0" y="854"/>
                    </a:lnTo>
                    <a:lnTo>
                      <a:pt x="945" y="1407"/>
                    </a:lnTo>
                    <a:lnTo>
                      <a:pt x="2395" y="552"/>
                    </a:lnTo>
                    <a:lnTo>
                      <a:pt x="1448" y="0"/>
                    </a:lnTo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4F6A8195-C75A-6C4F-A81A-82CAC656F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6294" y="6405793"/>
                <a:ext cx="437806" cy="256348"/>
              </a:xfrm>
              <a:custGeom>
                <a:avLst/>
                <a:gdLst>
                  <a:gd name="T0" fmla="*/ 19 w 671"/>
                  <a:gd name="T1" fmla="*/ 0 h 393"/>
                  <a:gd name="T2" fmla="*/ 0 w 671"/>
                  <a:gd name="T3" fmla="*/ 10 h 393"/>
                  <a:gd name="T4" fmla="*/ 651 w 671"/>
                  <a:gd name="T5" fmla="*/ 392 h 393"/>
                  <a:gd name="T6" fmla="*/ 670 w 671"/>
                  <a:gd name="T7" fmla="*/ 380 h 393"/>
                  <a:gd name="T8" fmla="*/ 19 w 671"/>
                  <a:gd name="T9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93">
                    <a:moveTo>
                      <a:pt x="19" y="0"/>
                    </a:moveTo>
                    <a:lnTo>
                      <a:pt x="0" y="10"/>
                    </a:lnTo>
                    <a:lnTo>
                      <a:pt x="651" y="392"/>
                    </a:lnTo>
                    <a:lnTo>
                      <a:pt x="670" y="380"/>
                    </a:lnTo>
                    <a:lnTo>
                      <a:pt x="19" y="0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0243A94-14D6-6643-92B3-615A4CD1F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8000" y="1932685"/>
                <a:ext cx="2830675" cy="4363004"/>
              </a:xfrm>
              <a:custGeom>
                <a:avLst/>
                <a:gdLst>
                  <a:gd name="connsiteX0" fmla="*/ 2750688 w 2830675"/>
                  <a:gd name="connsiteY0" fmla="*/ 0 h 4363004"/>
                  <a:gd name="connsiteX1" fmla="*/ 2830675 w 2830675"/>
                  <a:gd name="connsiteY1" fmla="*/ 48467 h 4363004"/>
                  <a:gd name="connsiteX2" fmla="*/ 2830675 w 2830675"/>
                  <a:gd name="connsiteY2" fmla="*/ 491876 h 4363004"/>
                  <a:gd name="connsiteX3" fmla="*/ 2750688 w 2830675"/>
                  <a:gd name="connsiteY3" fmla="*/ 459128 h 4363004"/>
                  <a:gd name="connsiteX4" fmla="*/ 2750035 w 2830675"/>
                  <a:gd name="connsiteY4" fmla="*/ 0 h 4363004"/>
                  <a:gd name="connsiteX5" fmla="*/ 2750035 w 2830675"/>
                  <a:gd name="connsiteY5" fmla="*/ 2744923 h 4363004"/>
                  <a:gd name="connsiteX6" fmla="*/ 0 w 2830675"/>
                  <a:gd name="connsiteY6" fmla="*/ 4363004 h 4363004"/>
                  <a:gd name="connsiteX7" fmla="*/ 0 w 2830675"/>
                  <a:gd name="connsiteY7" fmla="*/ 1618081 h 436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0675" h="4363004">
                    <a:moveTo>
                      <a:pt x="2750688" y="0"/>
                    </a:moveTo>
                    <a:lnTo>
                      <a:pt x="2830675" y="48467"/>
                    </a:lnTo>
                    <a:lnTo>
                      <a:pt x="2830675" y="491876"/>
                    </a:lnTo>
                    <a:lnTo>
                      <a:pt x="2750688" y="459128"/>
                    </a:lnTo>
                    <a:close/>
                    <a:moveTo>
                      <a:pt x="2750035" y="0"/>
                    </a:moveTo>
                    <a:lnTo>
                      <a:pt x="2750035" y="2744923"/>
                    </a:lnTo>
                    <a:lnTo>
                      <a:pt x="0" y="4363004"/>
                    </a:lnTo>
                    <a:lnTo>
                      <a:pt x="0" y="161808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48">
                <a:extLst>
                  <a:ext uri="{FF2B5EF4-FFF2-40B4-BE49-F238E27FC236}">
                    <a16:creationId xmlns:a16="http://schemas.microsoft.com/office/drawing/2014/main" id="{AB12CC3A-48ED-6C4F-97F2-33045BE53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8001" y="3548535"/>
                <a:ext cx="80648" cy="2793893"/>
              </a:xfrm>
              <a:custGeom>
                <a:avLst/>
                <a:gdLst>
                  <a:gd name="T0" fmla="*/ 121 w 122"/>
                  <a:gd name="T1" fmla="*/ 74 h 4277"/>
                  <a:gd name="T2" fmla="*/ 121 w 122"/>
                  <a:gd name="T3" fmla="*/ 4276 h 4277"/>
                  <a:gd name="T4" fmla="*/ 0 w 122"/>
                  <a:gd name="T5" fmla="*/ 4202 h 4277"/>
                  <a:gd name="T6" fmla="*/ 0 w 122"/>
                  <a:gd name="T7" fmla="*/ 0 h 4277"/>
                  <a:gd name="T8" fmla="*/ 121 w 122"/>
                  <a:gd name="T9" fmla="*/ 74 h 4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277">
                    <a:moveTo>
                      <a:pt x="121" y="74"/>
                    </a:moveTo>
                    <a:lnTo>
                      <a:pt x="121" y="4276"/>
                    </a:lnTo>
                    <a:lnTo>
                      <a:pt x="0" y="4202"/>
                    </a:lnTo>
                    <a:lnTo>
                      <a:pt x="0" y="0"/>
                    </a:lnTo>
                    <a:lnTo>
                      <a:pt x="121" y="74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49">
                <a:extLst>
                  <a:ext uri="{FF2B5EF4-FFF2-40B4-BE49-F238E27FC236}">
                    <a16:creationId xmlns:a16="http://schemas.microsoft.com/office/drawing/2014/main" id="{C14C6B28-3783-0841-9C2D-BE8E5E43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8649" y="1978770"/>
                <a:ext cx="2750688" cy="4363657"/>
              </a:xfrm>
              <a:custGeom>
                <a:avLst/>
                <a:gdLst>
                  <a:gd name="T0" fmla="*/ 4210 w 4211"/>
                  <a:gd name="T1" fmla="*/ 0 h 6680"/>
                  <a:gd name="T2" fmla="*/ 4210 w 4211"/>
                  <a:gd name="T3" fmla="*/ 4202 h 6680"/>
                  <a:gd name="T4" fmla="*/ 0 w 4211"/>
                  <a:gd name="T5" fmla="*/ 6679 h 6680"/>
                  <a:gd name="T6" fmla="*/ 0 w 4211"/>
                  <a:gd name="T7" fmla="*/ 2477 h 6680"/>
                  <a:gd name="T8" fmla="*/ 4210 w 4211"/>
                  <a:gd name="T9" fmla="*/ 0 h 6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1" h="6680">
                    <a:moveTo>
                      <a:pt x="4210" y="0"/>
                    </a:moveTo>
                    <a:lnTo>
                      <a:pt x="4210" y="4202"/>
                    </a:lnTo>
                    <a:lnTo>
                      <a:pt x="0" y="6679"/>
                    </a:lnTo>
                    <a:lnTo>
                      <a:pt x="0" y="2477"/>
                    </a:lnTo>
                    <a:lnTo>
                      <a:pt x="4210" y="0"/>
                    </a:ln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id="{CA8D134D-32AB-AE44-B107-B635FE88E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2015" y="2249519"/>
                <a:ext cx="2638357" cy="3954654"/>
              </a:xfrm>
              <a:custGeom>
                <a:avLst/>
                <a:gdLst>
                  <a:gd name="T0" fmla="*/ 4001 w 4038"/>
                  <a:gd name="T1" fmla="*/ 3759 h 6055"/>
                  <a:gd name="T2" fmla="*/ 108 w 4038"/>
                  <a:gd name="T3" fmla="*/ 6025 h 6055"/>
                  <a:gd name="T4" fmla="*/ 108 w 4038"/>
                  <a:gd name="T5" fmla="*/ 6025 h 6055"/>
                  <a:gd name="T6" fmla="*/ 0 w 4038"/>
                  <a:gd name="T7" fmla="*/ 5964 h 6055"/>
                  <a:gd name="T8" fmla="*/ 0 w 4038"/>
                  <a:gd name="T9" fmla="*/ 2367 h 6055"/>
                  <a:gd name="T10" fmla="*/ 0 w 4038"/>
                  <a:gd name="T11" fmla="*/ 2367 h 6055"/>
                  <a:gd name="T12" fmla="*/ 36 w 4038"/>
                  <a:gd name="T13" fmla="*/ 2305 h 6055"/>
                  <a:gd name="T14" fmla="*/ 3929 w 4038"/>
                  <a:gd name="T15" fmla="*/ 28 h 6055"/>
                  <a:gd name="T16" fmla="*/ 3929 w 4038"/>
                  <a:gd name="T17" fmla="*/ 28 h 6055"/>
                  <a:gd name="T18" fmla="*/ 4037 w 4038"/>
                  <a:gd name="T19" fmla="*/ 90 h 6055"/>
                  <a:gd name="T20" fmla="*/ 4037 w 4038"/>
                  <a:gd name="T21" fmla="*/ 3697 h 6055"/>
                  <a:gd name="T22" fmla="*/ 4037 w 4038"/>
                  <a:gd name="T23" fmla="*/ 3697 h 6055"/>
                  <a:gd name="T24" fmla="*/ 4001 w 4038"/>
                  <a:gd name="T25" fmla="*/ 3759 h 6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8" h="6055">
                    <a:moveTo>
                      <a:pt x="4001" y="3759"/>
                    </a:moveTo>
                    <a:lnTo>
                      <a:pt x="108" y="6025"/>
                    </a:lnTo>
                    <a:lnTo>
                      <a:pt x="108" y="6025"/>
                    </a:lnTo>
                    <a:cubicBezTo>
                      <a:pt x="60" y="6054"/>
                      <a:pt x="0" y="6019"/>
                      <a:pt x="0" y="5964"/>
                    </a:cubicBezTo>
                    <a:lnTo>
                      <a:pt x="0" y="2367"/>
                    </a:lnTo>
                    <a:lnTo>
                      <a:pt x="0" y="2367"/>
                    </a:lnTo>
                    <a:cubicBezTo>
                      <a:pt x="0" y="2342"/>
                      <a:pt x="13" y="2318"/>
                      <a:pt x="36" y="2305"/>
                    </a:cubicBezTo>
                    <a:lnTo>
                      <a:pt x="3929" y="28"/>
                    </a:lnTo>
                    <a:lnTo>
                      <a:pt x="3929" y="28"/>
                    </a:lnTo>
                    <a:cubicBezTo>
                      <a:pt x="3976" y="0"/>
                      <a:pt x="4037" y="34"/>
                      <a:pt x="4037" y="90"/>
                    </a:cubicBezTo>
                    <a:lnTo>
                      <a:pt x="4037" y="3697"/>
                    </a:lnTo>
                    <a:lnTo>
                      <a:pt x="4037" y="3697"/>
                    </a:lnTo>
                    <a:cubicBezTo>
                      <a:pt x="4037" y="3722"/>
                      <a:pt x="4023" y="3746"/>
                      <a:pt x="4001" y="375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CAB4BBB-4CA1-4B4D-AB93-006564850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7" y="2891244"/>
                <a:ext cx="1661280" cy="1141897"/>
              </a:xfrm>
              <a:custGeom>
                <a:avLst/>
                <a:gdLst>
                  <a:gd name="connsiteX0" fmla="*/ 419125 w 1661280"/>
                  <a:gd name="connsiteY0" fmla="*/ 706482 h 1141897"/>
                  <a:gd name="connsiteX1" fmla="*/ 454434 w 1661280"/>
                  <a:gd name="connsiteY1" fmla="*/ 741423 h 1141897"/>
                  <a:gd name="connsiteX2" fmla="*/ 454434 w 1661280"/>
                  <a:gd name="connsiteY2" fmla="*/ 886580 h 1141897"/>
                  <a:gd name="connsiteX3" fmla="*/ 436780 w 1661280"/>
                  <a:gd name="connsiteY3" fmla="*/ 917312 h 1141897"/>
                  <a:gd name="connsiteX4" fmla="*/ 60155 w 1661280"/>
                  <a:gd name="connsiteY4" fmla="*/ 1136356 h 1141897"/>
                  <a:gd name="connsiteX5" fmla="*/ 0 w 1661280"/>
                  <a:gd name="connsiteY5" fmla="*/ 1102355 h 1141897"/>
                  <a:gd name="connsiteX6" fmla="*/ 0 w 1661280"/>
                  <a:gd name="connsiteY6" fmla="*/ 968967 h 1141897"/>
                  <a:gd name="connsiteX7" fmla="*/ 20270 w 1661280"/>
                  <a:gd name="connsiteY7" fmla="*/ 934312 h 1141897"/>
                  <a:gd name="connsiteX8" fmla="*/ 400817 w 1661280"/>
                  <a:gd name="connsiteY8" fmla="*/ 711345 h 1141897"/>
                  <a:gd name="connsiteX9" fmla="*/ 419125 w 1661280"/>
                  <a:gd name="connsiteY9" fmla="*/ 706482 h 1141897"/>
                  <a:gd name="connsiteX10" fmla="*/ 949785 w 1661280"/>
                  <a:gd name="connsiteY10" fmla="*/ 395663 h 1141897"/>
                  <a:gd name="connsiteX11" fmla="*/ 984412 w 1661280"/>
                  <a:gd name="connsiteY11" fmla="*/ 430846 h 1141897"/>
                  <a:gd name="connsiteX12" fmla="*/ 984412 w 1661280"/>
                  <a:gd name="connsiteY12" fmla="*/ 577444 h 1141897"/>
                  <a:gd name="connsiteX13" fmla="*/ 967475 w 1661280"/>
                  <a:gd name="connsiteY13" fmla="*/ 607415 h 1141897"/>
                  <a:gd name="connsiteX14" fmla="*/ 559697 w 1661280"/>
                  <a:gd name="connsiteY14" fmla="*/ 844577 h 1141897"/>
                  <a:gd name="connsiteX15" fmla="*/ 506933 w 1661280"/>
                  <a:gd name="connsiteY15" fmla="*/ 814606 h 1141897"/>
                  <a:gd name="connsiteX16" fmla="*/ 506933 w 1661280"/>
                  <a:gd name="connsiteY16" fmla="*/ 669311 h 1141897"/>
                  <a:gd name="connsiteX17" fmla="*/ 524521 w 1661280"/>
                  <a:gd name="connsiteY17" fmla="*/ 638689 h 1141897"/>
                  <a:gd name="connsiteX18" fmla="*/ 931648 w 1661280"/>
                  <a:gd name="connsiteY18" fmla="*/ 400875 h 1141897"/>
                  <a:gd name="connsiteX19" fmla="*/ 949785 w 1661280"/>
                  <a:gd name="connsiteY19" fmla="*/ 395663 h 1141897"/>
                  <a:gd name="connsiteX20" fmla="*/ 1629938 w 1661280"/>
                  <a:gd name="connsiteY20" fmla="*/ 5 h 1141897"/>
                  <a:gd name="connsiteX21" fmla="*/ 1661280 w 1661280"/>
                  <a:gd name="connsiteY21" fmla="*/ 31789 h 1141897"/>
                  <a:gd name="connsiteX22" fmla="*/ 1661280 w 1661280"/>
                  <a:gd name="connsiteY22" fmla="*/ 182684 h 1141897"/>
                  <a:gd name="connsiteX23" fmla="*/ 1639775 w 1661280"/>
                  <a:gd name="connsiteY23" fmla="*/ 218612 h 1141897"/>
                  <a:gd name="connsiteX24" fmla="*/ 1098229 w 1661280"/>
                  <a:gd name="connsiteY24" fmla="*/ 534774 h 1141897"/>
                  <a:gd name="connsiteX25" fmla="*/ 1051308 w 1661280"/>
                  <a:gd name="connsiteY25" fmla="*/ 507992 h 1141897"/>
                  <a:gd name="connsiteX26" fmla="*/ 1051308 w 1661280"/>
                  <a:gd name="connsiteY26" fmla="*/ 358403 h 1141897"/>
                  <a:gd name="connsiteX27" fmla="*/ 1072162 w 1661280"/>
                  <a:gd name="connsiteY27" fmla="*/ 321822 h 1141897"/>
                  <a:gd name="connsiteX28" fmla="*/ 1613708 w 1661280"/>
                  <a:gd name="connsiteY28" fmla="*/ 4353 h 1141897"/>
                  <a:gd name="connsiteX29" fmla="*/ 1629938 w 1661280"/>
                  <a:gd name="connsiteY29" fmla="*/ 5 h 11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61280" h="1141897">
                    <a:moveTo>
                      <a:pt x="419125" y="706482"/>
                    </a:moveTo>
                    <a:cubicBezTo>
                      <a:pt x="437515" y="706727"/>
                      <a:pt x="454434" y="721317"/>
                      <a:pt x="454434" y="741423"/>
                    </a:cubicBezTo>
                    <a:lnTo>
                      <a:pt x="454434" y="886580"/>
                    </a:lnTo>
                    <a:cubicBezTo>
                      <a:pt x="454434" y="899004"/>
                      <a:pt x="447896" y="910773"/>
                      <a:pt x="436780" y="917312"/>
                    </a:cubicBezTo>
                    <a:lnTo>
                      <a:pt x="60155" y="1136356"/>
                    </a:lnTo>
                    <a:cubicBezTo>
                      <a:pt x="33347" y="1152048"/>
                      <a:pt x="0" y="1132432"/>
                      <a:pt x="0" y="1102355"/>
                    </a:cubicBezTo>
                    <a:lnTo>
                      <a:pt x="0" y="968967"/>
                    </a:lnTo>
                    <a:cubicBezTo>
                      <a:pt x="0" y="954582"/>
                      <a:pt x="7846" y="941505"/>
                      <a:pt x="20270" y="934312"/>
                    </a:cubicBezTo>
                    <a:lnTo>
                      <a:pt x="400817" y="711345"/>
                    </a:lnTo>
                    <a:cubicBezTo>
                      <a:pt x="406702" y="707912"/>
                      <a:pt x="412995" y="706400"/>
                      <a:pt x="419125" y="706482"/>
                    </a:cubicBezTo>
                    <a:close/>
                    <a:moveTo>
                      <a:pt x="949785" y="395663"/>
                    </a:moveTo>
                    <a:cubicBezTo>
                      <a:pt x="967923" y="395663"/>
                      <a:pt x="984412" y="410322"/>
                      <a:pt x="984412" y="430846"/>
                    </a:cubicBezTo>
                    <a:lnTo>
                      <a:pt x="984412" y="577444"/>
                    </a:lnTo>
                    <a:cubicBezTo>
                      <a:pt x="984412" y="589171"/>
                      <a:pt x="977898" y="600899"/>
                      <a:pt x="967475" y="607415"/>
                    </a:cubicBezTo>
                    <a:lnTo>
                      <a:pt x="559697" y="844577"/>
                    </a:lnTo>
                    <a:cubicBezTo>
                      <a:pt x="536246" y="858260"/>
                      <a:pt x="506933" y="841319"/>
                      <a:pt x="506933" y="814606"/>
                    </a:cubicBezTo>
                    <a:lnTo>
                      <a:pt x="506933" y="669311"/>
                    </a:lnTo>
                    <a:cubicBezTo>
                      <a:pt x="506933" y="656932"/>
                      <a:pt x="513447" y="645204"/>
                      <a:pt x="524521" y="638689"/>
                    </a:cubicBezTo>
                    <a:lnTo>
                      <a:pt x="931648" y="400875"/>
                    </a:lnTo>
                    <a:cubicBezTo>
                      <a:pt x="937511" y="397291"/>
                      <a:pt x="943740" y="395663"/>
                      <a:pt x="949785" y="395663"/>
                    </a:cubicBezTo>
                    <a:close/>
                    <a:moveTo>
                      <a:pt x="1629938" y="5"/>
                    </a:moveTo>
                    <a:cubicBezTo>
                      <a:pt x="1646251" y="311"/>
                      <a:pt x="1661280" y="13662"/>
                      <a:pt x="1661280" y="31789"/>
                    </a:cubicBezTo>
                    <a:lnTo>
                      <a:pt x="1661280" y="182684"/>
                    </a:lnTo>
                    <a:cubicBezTo>
                      <a:pt x="1661280" y="197709"/>
                      <a:pt x="1652809" y="211426"/>
                      <a:pt x="1639775" y="218612"/>
                    </a:cubicBezTo>
                    <a:lnTo>
                      <a:pt x="1098229" y="534774"/>
                    </a:lnTo>
                    <a:cubicBezTo>
                      <a:pt x="1077375" y="547186"/>
                      <a:pt x="1051308" y="532161"/>
                      <a:pt x="1051308" y="507992"/>
                    </a:cubicBezTo>
                    <a:lnTo>
                      <a:pt x="1051308" y="358403"/>
                    </a:lnTo>
                    <a:cubicBezTo>
                      <a:pt x="1051308" y="343379"/>
                      <a:pt x="1059128" y="329661"/>
                      <a:pt x="1072162" y="321822"/>
                    </a:cubicBezTo>
                    <a:lnTo>
                      <a:pt x="1613708" y="4353"/>
                    </a:lnTo>
                    <a:cubicBezTo>
                      <a:pt x="1618921" y="1250"/>
                      <a:pt x="1624501" y="-97"/>
                      <a:pt x="1629938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54">
                <a:extLst>
                  <a:ext uri="{FF2B5EF4-FFF2-40B4-BE49-F238E27FC236}">
                    <a16:creationId xmlns:a16="http://schemas.microsoft.com/office/drawing/2014/main" id="{E51BDD8A-65EF-0045-A4A9-43539E0C8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6" y="2857261"/>
                <a:ext cx="2243755" cy="1497757"/>
              </a:xfrm>
              <a:custGeom>
                <a:avLst/>
                <a:gdLst>
                  <a:gd name="T0" fmla="*/ 3402 w 3433"/>
                  <a:gd name="T1" fmla="*/ 342 h 2294"/>
                  <a:gd name="T2" fmla="*/ 92 w 3433"/>
                  <a:gd name="T3" fmla="*/ 2269 h 2294"/>
                  <a:gd name="T4" fmla="*/ 92 w 3433"/>
                  <a:gd name="T5" fmla="*/ 2269 h 2294"/>
                  <a:gd name="T6" fmla="*/ 0 w 3433"/>
                  <a:gd name="T7" fmla="*/ 2217 h 2294"/>
                  <a:gd name="T8" fmla="*/ 0 w 3433"/>
                  <a:gd name="T9" fmla="*/ 2013 h 2294"/>
                  <a:gd name="T10" fmla="*/ 0 w 3433"/>
                  <a:gd name="T11" fmla="*/ 2013 h 2294"/>
                  <a:gd name="T12" fmla="*/ 31 w 3433"/>
                  <a:gd name="T13" fmla="*/ 1960 h 2294"/>
                  <a:gd name="T14" fmla="*/ 3341 w 3433"/>
                  <a:gd name="T15" fmla="*/ 24 h 2294"/>
                  <a:gd name="T16" fmla="*/ 3341 w 3433"/>
                  <a:gd name="T17" fmla="*/ 24 h 2294"/>
                  <a:gd name="T18" fmla="*/ 3432 w 3433"/>
                  <a:gd name="T19" fmla="*/ 76 h 2294"/>
                  <a:gd name="T20" fmla="*/ 3432 w 3433"/>
                  <a:gd name="T21" fmla="*/ 289 h 2294"/>
                  <a:gd name="T22" fmla="*/ 3432 w 3433"/>
                  <a:gd name="T23" fmla="*/ 289 h 2294"/>
                  <a:gd name="T24" fmla="*/ 3402 w 3433"/>
                  <a:gd name="T25" fmla="*/ 342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3" h="2294">
                    <a:moveTo>
                      <a:pt x="3402" y="342"/>
                    </a:moveTo>
                    <a:lnTo>
                      <a:pt x="92" y="2269"/>
                    </a:lnTo>
                    <a:lnTo>
                      <a:pt x="92" y="2269"/>
                    </a:lnTo>
                    <a:cubicBezTo>
                      <a:pt x="51" y="2293"/>
                      <a:pt x="0" y="2264"/>
                      <a:pt x="0" y="2217"/>
                    </a:cubicBezTo>
                    <a:lnTo>
                      <a:pt x="0" y="2013"/>
                    </a:lnTo>
                    <a:lnTo>
                      <a:pt x="0" y="2013"/>
                    </a:lnTo>
                    <a:cubicBezTo>
                      <a:pt x="0" y="1991"/>
                      <a:pt x="12" y="1971"/>
                      <a:pt x="31" y="1960"/>
                    </a:cubicBezTo>
                    <a:lnTo>
                      <a:pt x="3341" y="24"/>
                    </a:lnTo>
                    <a:lnTo>
                      <a:pt x="3341" y="24"/>
                    </a:lnTo>
                    <a:cubicBezTo>
                      <a:pt x="3381" y="0"/>
                      <a:pt x="3432" y="29"/>
                      <a:pt x="3432" y="76"/>
                    </a:cubicBezTo>
                    <a:lnTo>
                      <a:pt x="3432" y="289"/>
                    </a:lnTo>
                    <a:lnTo>
                      <a:pt x="3432" y="289"/>
                    </a:lnTo>
                    <a:cubicBezTo>
                      <a:pt x="3432" y="311"/>
                      <a:pt x="3420" y="331"/>
                      <a:pt x="3402" y="34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55">
                <a:extLst>
                  <a:ext uri="{FF2B5EF4-FFF2-40B4-BE49-F238E27FC236}">
                    <a16:creationId xmlns:a16="http://schemas.microsoft.com/office/drawing/2014/main" id="{F139D889-5E75-CA45-8B08-A2F60EAFC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6" y="3171215"/>
                <a:ext cx="2243755" cy="1497757"/>
              </a:xfrm>
              <a:custGeom>
                <a:avLst/>
                <a:gdLst>
                  <a:gd name="T0" fmla="*/ 3402 w 3433"/>
                  <a:gd name="T1" fmla="*/ 342 h 2294"/>
                  <a:gd name="T2" fmla="*/ 92 w 3433"/>
                  <a:gd name="T3" fmla="*/ 2269 h 2294"/>
                  <a:gd name="T4" fmla="*/ 92 w 3433"/>
                  <a:gd name="T5" fmla="*/ 2269 h 2294"/>
                  <a:gd name="T6" fmla="*/ 0 w 3433"/>
                  <a:gd name="T7" fmla="*/ 2217 h 2294"/>
                  <a:gd name="T8" fmla="*/ 0 w 3433"/>
                  <a:gd name="T9" fmla="*/ 2013 h 2294"/>
                  <a:gd name="T10" fmla="*/ 0 w 3433"/>
                  <a:gd name="T11" fmla="*/ 2013 h 2294"/>
                  <a:gd name="T12" fmla="*/ 31 w 3433"/>
                  <a:gd name="T13" fmla="*/ 1960 h 2294"/>
                  <a:gd name="T14" fmla="*/ 3341 w 3433"/>
                  <a:gd name="T15" fmla="*/ 24 h 2294"/>
                  <a:gd name="T16" fmla="*/ 3341 w 3433"/>
                  <a:gd name="T17" fmla="*/ 24 h 2294"/>
                  <a:gd name="T18" fmla="*/ 3432 w 3433"/>
                  <a:gd name="T19" fmla="*/ 77 h 2294"/>
                  <a:gd name="T20" fmla="*/ 3432 w 3433"/>
                  <a:gd name="T21" fmla="*/ 289 h 2294"/>
                  <a:gd name="T22" fmla="*/ 3432 w 3433"/>
                  <a:gd name="T23" fmla="*/ 289 h 2294"/>
                  <a:gd name="T24" fmla="*/ 3402 w 3433"/>
                  <a:gd name="T25" fmla="*/ 342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3" h="2294">
                    <a:moveTo>
                      <a:pt x="3402" y="342"/>
                    </a:moveTo>
                    <a:lnTo>
                      <a:pt x="92" y="2269"/>
                    </a:lnTo>
                    <a:lnTo>
                      <a:pt x="92" y="2269"/>
                    </a:lnTo>
                    <a:cubicBezTo>
                      <a:pt x="51" y="2293"/>
                      <a:pt x="0" y="2264"/>
                      <a:pt x="0" y="2217"/>
                    </a:cubicBezTo>
                    <a:lnTo>
                      <a:pt x="0" y="2013"/>
                    </a:lnTo>
                    <a:lnTo>
                      <a:pt x="0" y="2013"/>
                    </a:lnTo>
                    <a:cubicBezTo>
                      <a:pt x="0" y="1991"/>
                      <a:pt x="12" y="1971"/>
                      <a:pt x="31" y="1960"/>
                    </a:cubicBezTo>
                    <a:lnTo>
                      <a:pt x="3341" y="24"/>
                    </a:lnTo>
                    <a:lnTo>
                      <a:pt x="3341" y="24"/>
                    </a:lnTo>
                    <a:cubicBezTo>
                      <a:pt x="3381" y="0"/>
                      <a:pt x="3432" y="29"/>
                      <a:pt x="3432" y="77"/>
                    </a:cubicBezTo>
                    <a:lnTo>
                      <a:pt x="3432" y="289"/>
                    </a:lnTo>
                    <a:lnTo>
                      <a:pt x="3432" y="289"/>
                    </a:lnTo>
                    <a:cubicBezTo>
                      <a:pt x="3432" y="311"/>
                      <a:pt x="3420" y="331"/>
                      <a:pt x="3402" y="34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EBFCD0C6-D2FB-B549-B648-C5EBFD278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7" y="3492348"/>
                <a:ext cx="2243101" cy="1477302"/>
              </a:xfrm>
              <a:custGeom>
                <a:avLst/>
                <a:gdLst>
                  <a:gd name="connsiteX0" fmla="*/ 554963 w 2243101"/>
                  <a:gd name="connsiteY0" fmla="*/ 964193 h 1477302"/>
                  <a:gd name="connsiteX1" fmla="*/ 592689 w 2243101"/>
                  <a:gd name="connsiteY1" fmla="*/ 1002393 h 1477302"/>
                  <a:gd name="connsiteX2" fmla="*/ 592689 w 2243101"/>
                  <a:gd name="connsiteY2" fmla="*/ 1128767 h 1477302"/>
                  <a:gd name="connsiteX3" fmla="*/ 563969 w 2243101"/>
                  <a:gd name="connsiteY3" fmla="*/ 1178926 h 1477302"/>
                  <a:gd name="connsiteX4" fmla="*/ 60052 w 2243101"/>
                  <a:gd name="connsiteY4" fmla="*/ 1472062 h 1477302"/>
                  <a:gd name="connsiteX5" fmla="*/ 0 w 2243101"/>
                  <a:gd name="connsiteY5" fmla="*/ 1437537 h 1477302"/>
                  <a:gd name="connsiteX6" fmla="*/ 0 w 2243101"/>
                  <a:gd name="connsiteY6" fmla="*/ 1304649 h 1477302"/>
                  <a:gd name="connsiteX7" fmla="*/ 20235 w 2243101"/>
                  <a:gd name="connsiteY7" fmla="*/ 1270124 h 1477302"/>
                  <a:gd name="connsiteX8" fmla="*/ 535248 w 2243101"/>
                  <a:gd name="connsiteY8" fmla="*/ 969170 h 1477302"/>
                  <a:gd name="connsiteX9" fmla="*/ 554963 w 2243101"/>
                  <a:gd name="connsiteY9" fmla="*/ 964193 h 1477302"/>
                  <a:gd name="connsiteX10" fmla="*/ 2203940 w 2243101"/>
                  <a:gd name="connsiteY10" fmla="*/ 1 h 1477302"/>
                  <a:gd name="connsiteX11" fmla="*/ 2243101 w 2243101"/>
                  <a:gd name="connsiteY11" fmla="*/ 40227 h 1477302"/>
                  <a:gd name="connsiteX12" fmla="*/ 2243101 w 2243101"/>
                  <a:gd name="connsiteY12" fmla="*/ 179336 h 1477302"/>
                  <a:gd name="connsiteX13" fmla="*/ 2223490 w 2243101"/>
                  <a:gd name="connsiteY13" fmla="*/ 213296 h 1477302"/>
                  <a:gd name="connsiteX14" fmla="*/ 702324 w 2243101"/>
                  <a:gd name="connsiteY14" fmla="*/ 1098889 h 1477302"/>
                  <a:gd name="connsiteX15" fmla="*/ 648067 w 2243101"/>
                  <a:gd name="connsiteY15" fmla="*/ 1066888 h 1477302"/>
                  <a:gd name="connsiteX16" fmla="*/ 648067 w 2243101"/>
                  <a:gd name="connsiteY16" fmla="*/ 936922 h 1477302"/>
                  <a:gd name="connsiteX17" fmla="*/ 677484 w 2243101"/>
                  <a:gd name="connsiteY17" fmla="*/ 885981 h 1477302"/>
                  <a:gd name="connsiteX18" fmla="*/ 2183614 w 2243101"/>
                  <a:gd name="connsiteY18" fmla="*/ 5613 h 1477302"/>
                  <a:gd name="connsiteX19" fmla="*/ 2203940 w 2243101"/>
                  <a:gd name="connsiteY19" fmla="*/ 1 h 147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43101" h="1477302">
                    <a:moveTo>
                      <a:pt x="554963" y="964193"/>
                    </a:moveTo>
                    <a:cubicBezTo>
                      <a:pt x="574698" y="964651"/>
                      <a:pt x="592689" y="980407"/>
                      <a:pt x="592689" y="1002393"/>
                    </a:cubicBezTo>
                    <a:lnTo>
                      <a:pt x="592689" y="1128767"/>
                    </a:lnTo>
                    <a:cubicBezTo>
                      <a:pt x="592689" y="1149612"/>
                      <a:pt x="581593" y="1168503"/>
                      <a:pt x="563969" y="1178926"/>
                    </a:cubicBezTo>
                    <a:lnTo>
                      <a:pt x="60052" y="1472062"/>
                    </a:lnTo>
                    <a:cubicBezTo>
                      <a:pt x="33290" y="1487045"/>
                      <a:pt x="0" y="1468154"/>
                      <a:pt x="0" y="1437537"/>
                    </a:cubicBezTo>
                    <a:lnTo>
                      <a:pt x="0" y="1304649"/>
                    </a:lnTo>
                    <a:cubicBezTo>
                      <a:pt x="0" y="1290318"/>
                      <a:pt x="7833" y="1277289"/>
                      <a:pt x="20235" y="1270124"/>
                    </a:cubicBezTo>
                    <a:lnTo>
                      <a:pt x="535248" y="969170"/>
                    </a:lnTo>
                    <a:cubicBezTo>
                      <a:pt x="541612" y="965588"/>
                      <a:pt x="548384" y="964040"/>
                      <a:pt x="554963" y="964193"/>
                    </a:cubicBezTo>
                    <a:close/>
                    <a:moveTo>
                      <a:pt x="2203940" y="1"/>
                    </a:moveTo>
                    <a:cubicBezTo>
                      <a:pt x="2224348" y="184"/>
                      <a:pt x="2243101" y="16716"/>
                      <a:pt x="2243101" y="40227"/>
                    </a:cubicBezTo>
                    <a:lnTo>
                      <a:pt x="2243101" y="179336"/>
                    </a:lnTo>
                    <a:cubicBezTo>
                      <a:pt x="2243101" y="193050"/>
                      <a:pt x="2235257" y="206112"/>
                      <a:pt x="2223490" y="213296"/>
                    </a:cubicBezTo>
                    <a:lnTo>
                      <a:pt x="702324" y="1098889"/>
                    </a:lnTo>
                    <a:cubicBezTo>
                      <a:pt x="678137" y="1112604"/>
                      <a:pt x="648067" y="1094971"/>
                      <a:pt x="648067" y="1066888"/>
                    </a:cubicBezTo>
                    <a:lnTo>
                      <a:pt x="648067" y="936922"/>
                    </a:lnTo>
                    <a:cubicBezTo>
                      <a:pt x="648067" y="916023"/>
                      <a:pt x="659180" y="896430"/>
                      <a:pt x="677484" y="885981"/>
                    </a:cubicBezTo>
                    <a:lnTo>
                      <a:pt x="2183614" y="5613"/>
                    </a:lnTo>
                    <a:cubicBezTo>
                      <a:pt x="2190151" y="1695"/>
                      <a:pt x="2197138" y="-61"/>
                      <a:pt x="22039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8" name="Freeform 58">
                <a:extLst>
                  <a:ext uri="{FF2B5EF4-FFF2-40B4-BE49-F238E27FC236}">
                    <a16:creationId xmlns:a16="http://schemas.microsoft.com/office/drawing/2014/main" id="{8A03A65B-9CD2-5E42-875C-5D7EECAFC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6" y="3796240"/>
                <a:ext cx="2243755" cy="1497757"/>
              </a:xfrm>
              <a:custGeom>
                <a:avLst/>
                <a:gdLst>
                  <a:gd name="T0" fmla="*/ 3402 w 3433"/>
                  <a:gd name="T1" fmla="*/ 342 h 2294"/>
                  <a:gd name="T2" fmla="*/ 92 w 3433"/>
                  <a:gd name="T3" fmla="*/ 2270 h 2294"/>
                  <a:gd name="T4" fmla="*/ 92 w 3433"/>
                  <a:gd name="T5" fmla="*/ 2270 h 2294"/>
                  <a:gd name="T6" fmla="*/ 0 w 3433"/>
                  <a:gd name="T7" fmla="*/ 2217 h 2294"/>
                  <a:gd name="T8" fmla="*/ 0 w 3433"/>
                  <a:gd name="T9" fmla="*/ 2013 h 2294"/>
                  <a:gd name="T10" fmla="*/ 0 w 3433"/>
                  <a:gd name="T11" fmla="*/ 2013 h 2294"/>
                  <a:gd name="T12" fmla="*/ 31 w 3433"/>
                  <a:gd name="T13" fmla="*/ 1960 h 2294"/>
                  <a:gd name="T14" fmla="*/ 3341 w 3433"/>
                  <a:gd name="T15" fmla="*/ 24 h 2294"/>
                  <a:gd name="T16" fmla="*/ 3341 w 3433"/>
                  <a:gd name="T17" fmla="*/ 24 h 2294"/>
                  <a:gd name="T18" fmla="*/ 3432 w 3433"/>
                  <a:gd name="T19" fmla="*/ 77 h 2294"/>
                  <a:gd name="T20" fmla="*/ 3432 w 3433"/>
                  <a:gd name="T21" fmla="*/ 290 h 2294"/>
                  <a:gd name="T22" fmla="*/ 3432 w 3433"/>
                  <a:gd name="T23" fmla="*/ 290 h 2294"/>
                  <a:gd name="T24" fmla="*/ 3402 w 3433"/>
                  <a:gd name="T25" fmla="*/ 342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3" h="2294">
                    <a:moveTo>
                      <a:pt x="3402" y="342"/>
                    </a:moveTo>
                    <a:lnTo>
                      <a:pt x="92" y="2270"/>
                    </a:lnTo>
                    <a:lnTo>
                      <a:pt x="92" y="2270"/>
                    </a:lnTo>
                    <a:cubicBezTo>
                      <a:pt x="51" y="2293"/>
                      <a:pt x="0" y="2264"/>
                      <a:pt x="0" y="2217"/>
                    </a:cubicBezTo>
                    <a:lnTo>
                      <a:pt x="0" y="2013"/>
                    </a:lnTo>
                    <a:lnTo>
                      <a:pt x="0" y="2013"/>
                    </a:lnTo>
                    <a:cubicBezTo>
                      <a:pt x="0" y="1991"/>
                      <a:pt x="12" y="1971"/>
                      <a:pt x="31" y="1960"/>
                    </a:cubicBezTo>
                    <a:lnTo>
                      <a:pt x="3341" y="24"/>
                    </a:lnTo>
                    <a:lnTo>
                      <a:pt x="3341" y="24"/>
                    </a:lnTo>
                    <a:cubicBezTo>
                      <a:pt x="3381" y="0"/>
                      <a:pt x="3432" y="30"/>
                      <a:pt x="3432" y="77"/>
                    </a:cubicBezTo>
                    <a:lnTo>
                      <a:pt x="3432" y="290"/>
                    </a:lnTo>
                    <a:lnTo>
                      <a:pt x="3432" y="290"/>
                    </a:lnTo>
                    <a:cubicBezTo>
                      <a:pt x="3432" y="311"/>
                      <a:pt x="3420" y="331"/>
                      <a:pt x="3402" y="34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D8759C5B-0628-8E48-BC96-F02767697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7" y="4117434"/>
                <a:ext cx="2243099" cy="1477208"/>
              </a:xfrm>
              <a:custGeom>
                <a:avLst/>
                <a:gdLst>
                  <a:gd name="connsiteX0" fmla="*/ 1682820 w 2243099"/>
                  <a:gd name="connsiteY0" fmla="*/ 293738 h 1477208"/>
                  <a:gd name="connsiteX1" fmla="*/ 1710247 w 2243099"/>
                  <a:gd name="connsiteY1" fmla="*/ 309422 h 1477208"/>
                  <a:gd name="connsiteX2" fmla="*/ 1710247 w 2243099"/>
                  <a:gd name="connsiteY2" fmla="*/ 472790 h 1477208"/>
                  <a:gd name="connsiteX3" fmla="*/ 1680208 w 2243099"/>
                  <a:gd name="connsiteY3" fmla="*/ 525068 h 1477208"/>
                  <a:gd name="connsiteX4" fmla="*/ 60077 w 2243099"/>
                  <a:gd name="connsiteY4" fmla="*/ 1471952 h 1477208"/>
                  <a:gd name="connsiteX5" fmla="*/ 0 w 2243099"/>
                  <a:gd name="connsiteY5" fmla="*/ 1437318 h 1477208"/>
                  <a:gd name="connsiteX6" fmla="*/ 0 w 2243099"/>
                  <a:gd name="connsiteY6" fmla="*/ 1304009 h 1477208"/>
                  <a:gd name="connsiteX7" fmla="*/ 20243 w 2243099"/>
                  <a:gd name="connsiteY7" fmla="*/ 1269375 h 1477208"/>
                  <a:gd name="connsiteX8" fmla="*/ 2203873 w 2243099"/>
                  <a:gd name="connsiteY8" fmla="*/ 5 h 1477208"/>
                  <a:gd name="connsiteX9" fmla="*/ 2243099 w 2243099"/>
                  <a:gd name="connsiteY9" fmla="*/ 40036 h 1477208"/>
                  <a:gd name="connsiteX10" fmla="*/ 2243099 w 2243099"/>
                  <a:gd name="connsiteY10" fmla="*/ 178785 h 1477208"/>
                  <a:gd name="connsiteX11" fmla="*/ 2223455 w 2243099"/>
                  <a:gd name="connsiteY11" fmla="*/ 212658 h 1477208"/>
                  <a:gd name="connsiteX12" fmla="*/ 1803734 w 2243099"/>
                  <a:gd name="connsiteY12" fmla="*/ 456283 h 1477208"/>
                  <a:gd name="connsiteX13" fmla="*/ 1759863 w 2243099"/>
                  <a:gd name="connsiteY13" fmla="*/ 431530 h 1477208"/>
                  <a:gd name="connsiteX14" fmla="*/ 1759863 w 2243099"/>
                  <a:gd name="connsiteY14" fmla="*/ 286918 h 1477208"/>
                  <a:gd name="connsiteX15" fmla="*/ 1790638 w 2243099"/>
                  <a:gd name="connsiteY15" fmla="*/ 234805 h 1477208"/>
                  <a:gd name="connsiteX16" fmla="*/ 2183513 w 2243099"/>
                  <a:gd name="connsiteY16" fmla="*/ 5512 h 1477208"/>
                  <a:gd name="connsiteX17" fmla="*/ 2203873 w 2243099"/>
                  <a:gd name="connsiteY17" fmla="*/ 5 h 147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3099" h="1477208">
                    <a:moveTo>
                      <a:pt x="1682820" y="293738"/>
                    </a:moveTo>
                    <a:cubicBezTo>
                      <a:pt x="1695228" y="286550"/>
                      <a:pt x="1710247" y="295699"/>
                      <a:pt x="1710247" y="309422"/>
                    </a:cubicBezTo>
                    <a:lnTo>
                      <a:pt x="1710247" y="472790"/>
                    </a:lnTo>
                    <a:cubicBezTo>
                      <a:pt x="1710247" y="494355"/>
                      <a:pt x="1699146" y="513959"/>
                      <a:pt x="1680208" y="525068"/>
                    </a:cubicBezTo>
                    <a:lnTo>
                      <a:pt x="60077" y="1471952"/>
                    </a:lnTo>
                    <a:cubicBezTo>
                      <a:pt x="33304" y="1486982"/>
                      <a:pt x="0" y="1468031"/>
                      <a:pt x="0" y="1437318"/>
                    </a:cubicBezTo>
                    <a:lnTo>
                      <a:pt x="0" y="1304009"/>
                    </a:lnTo>
                    <a:cubicBezTo>
                      <a:pt x="0" y="1289633"/>
                      <a:pt x="7836" y="1276563"/>
                      <a:pt x="20243" y="1269375"/>
                    </a:cubicBezTo>
                    <a:close/>
                    <a:moveTo>
                      <a:pt x="2203873" y="5"/>
                    </a:moveTo>
                    <a:cubicBezTo>
                      <a:pt x="2224315" y="341"/>
                      <a:pt x="2243099" y="17074"/>
                      <a:pt x="2243099" y="40036"/>
                    </a:cubicBezTo>
                    <a:lnTo>
                      <a:pt x="2243099" y="178785"/>
                    </a:lnTo>
                    <a:cubicBezTo>
                      <a:pt x="2243099" y="193116"/>
                      <a:pt x="2235242" y="206144"/>
                      <a:pt x="2223455" y="212658"/>
                    </a:cubicBezTo>
                    <a:lnTo>
                      <a:pt x="1803734" y="456283"/>
                    </a:lnTo>
                    <a:cubicBezTo>
                      <a:pt x="1784090" y="467357"/>
                      <a:pt x="1759863" y="453677"/>
                      <a:pt x="1759863" y="431530"/>
                    </a:cubicBezTo>
                    <a:lnTo>
                      <a:pt x="1759863" y="286918"/>
                    </a:lnTo>
                    <a:cubicBezTo>
                      <a:pt x="1759863" y="265421"/>
                      <a:pt x="1772304" y="245228"/>
                      <a:pt x="1790638" y="234805"/>
                    </a:cubicBezTo>
                    <a:lnTo>
                      <a:pt x="2183513" y="5512"/>
                    </a:lnTo>
                    <a:cubicBezTo>
                      <a:pt x="2190061" y="1603"/>
                      <a:pt x="2197059" y="-107"/>
                      <a:pt x="2203873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61">
                <a:extLst>
                  <a:ext uri="{FF2B5EF4-FFF2-40B4-BE49-F238E27FC236}">
                    <a16:creationId xmlns:a16="http://schemas.microsoft.com/office/drawing/2014/main" id="{B3EDD308-F34F-B449-BD9E-AEC8F5654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7876" y="4418385"/>
                <a:ext cx="2243755" cy="1497757"/>
              </a:xfrm>
              <a:custGeom>
                <a:avLst/>
                <a:gdLst>
                  <a:gd name="T0" fmla="*/ 3402 w 3433"/>
                  <a:gd name="T1" fmla="*/ 342 h 2294"/>
                  <a:gd name="T2" fmla="*/ 92 w 3433"/>
                  <a:gd name="T3" fmla="*/ 2270 h 2294"/>
                  <a:gd name="T4" fmla="*/ 92 w 3433"/>
                  <a:gd name="T5" fmla="*/ 2270 h 2294"/>
                  <a:gd name="T6" fmla="*/ 0 w 3433"/>
                  <a:gd name="T7" fmla="*/ 2217 h 2294"/>
                  <a:gd name="T8" fmla="*/ 0 w 3433"/>
                  <a:gd name="T9" fmla="*/ 2013 h 2294"/>
                  <a:gd name="T10" fmla="*/ 0 w 3433"/>
                  <a:gd name="T11" fmla="*/ 2013 h 2294"/>
                  <a:gd name="T12" fmla="*/ 31 w 3433"/>
                  <a:gd name="T13" fmla="*/ 1960 h 2294"/>
                  <a:gd name="T14" fmla="*/ 3341 w 3433"/>
                  <a:gd name="T15" fmla="*/ 24 h 2294"/>
                  <a:gd name="T16" fmla="*/ 3341 w 3433"/>
                  <a:gd name="T17" fmla="*/ 24 h 2294"/>
                  <a:gd name="T18" fmla="*/ 3432 w 3433"/>
                  <a:gd name="T19" fmla="*/ 77 h 2294"/>
                  <a:gd name="T20" fmla="*/ 3432 w 3433"/>
                  <a:gd name="T21" fmla="*/ 290 h 2294"/>
                  <a:gd name="T22" fmla="*/ 3432 w 3433"/>
                  <a:gd name="T23" fmla="*/ 290 h 2294"/>
                  <a:gd name="T24" fmla="*/ 3402 w 3433"/>
                  <a:gd name="T25" fmla="*/ 342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3" h="2294">
                    <a:moveTo>
                      <a:pt x="3402" y="342"/>
                    </a:moveTo>
                    <a:lnTo>
                      <a:pt x="92" y="2270"/>
                    </a:lnTo>
                    <a:lnTo>
                      <a:pt x="92" y="2270"/>
                    </a:lnTo>
                    <a:cubicBezTo>
                      <a:pt x="51" y="2293"/>
                      <a:pt x="0" y="2264"/>
                      <a:pt x="0" y="2217"/>
                    </a:cubicBezTo>
                    <a:lnTo>
                      <a:pt x="0" y="2013"/>
                    </a:lnTo>
                    <a:lnTo>
                      <a:pt x="0" y="2013"/>
                    </a:lnTo>
                    <a:cubicBezTo>
                      <a:pt x="0" y="1992"/>
                      <a:pt x="12" y="1972"/>
                      <a:pt x="31" y="1960"/>
                    </a:cubicBezTo>
                    <a:lnTo>
                      <a:pt x="3341" y="24"/>
                    </a:lnTo>
                    <a:lnTo>
                      <a:pt x="3341" y="24"/>
                    </a:lnTo>
                    <a:cubicBezTo>
                      <a:pt x="3381" y="0"/>
                      <a:pt x="3432" y="30"/>
                      <a:pt x="3432" y="77"/>
                    </a:cubicBezTo>
                    <a:lnTo>
                      <a:pt x="3432" y="290"/>
                    </a:lnTo>
                    <a:lnTo>
                      <a:pt x="3432" y="290"/>
                    </a:lnTo>
                    <a:cubicBezTo>
                      <a:pt x="3432" y="312"/>
                      <a:pt x="3420" y="332"/>
                      <a:pt x="3402" y="34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62">
                <a:extLst>
                  <a:ext uri="{FF2B5EF4-FFF2-40B4-BE49-F238E27FC236}">
                    <a16:creationId xmlns:a16="http://schemas.microsoft.com/office/drawing/2014/main" id="{EC9246A2-45AF-5342-BC19-515E88EAB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5270" y="2848622"/>
                <a:ext cx="34564" cy="72007"/>
              </a:xfrm>
              <a:custGeom>
                <a:avLst/>
                <a:gdLst>
                  <a:gd name="T0" fmla="*/ 25 w 52"/>
                  <a:gd name="T1" fmla="*/ 9 h 112"/>
                  <a:gd name="T2" fmla="*/ 25 w 52"/>
                  <a:gd name="T3" fmla="*/ 9 h 112"/>
                  <a:gd name="T4" fmla="*/ 51 w 52"/>
                  <a:gd name="T5" fmla="*/ 40 h 112"/>
                  <a:gd name="T6" fmla="*/ 51 w 52"/>
                  <a:gd name="T7" fmla="*/ 40 h 112"/>
                  <a:gd name="T8" fmla="*/ 25 w 52"/>
                  <a:gd name="T9" fmla="*/ 102 h 112"/>
                  <a:gd name="T10" fmla="*/ 25 w 52"/>
                  <a:gd name="T11" fmla="*/ 102 h 112"/>
                  <a:gd name="T12" fmla="*/ 0 w 52"/>
                  <a:gd name="T13" fmla="*/ 71 h 112"/>
                  <a:gd name="T14" fmla="*/ 0 w 52"/>
                  <a:gd name="T15" fmla="*/ 71 h 112"/>
                  <a:gd name="T16" fmla="*/ 25 w 52"/>
                  <a:gd name="T17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12">
                    <a:moveTo>
                      <a:pt x="25" y="9"/>
                    </a:moveTo>
                    <a:lnTo>
                      <a:pt x="25" y="9"/>
                    </a:lnTo>
                    <a:cubicBezTo>
                      <a:pt x="39" y="0"/>
                      <a:pt x="51" y="14"/>
                      <a:pt x="51" y="40"/>
                    </a:cubicBezTo>
                    <a:lnTo>
                      <a:pt x="51" y="40"/>
                    </a:lnTo>
                    <a:cubicBezTo>
                      <a:pt x="51" y="66"/>
                      <a:pt x="39" y="93"/>
                      <a:pt x="25" y="102"/>
                    </a:cubicBezTo>
                    <a:lnTo>
                      <a:pt x="25" y="102"/>
                    </a:lnTo>
                    <a:cubicBezTo>
                      <a:pt x="11" y="111"/>
                      <a:pt x="0" y="97"/>
                      <a:pt x="0" y="71"/>
                    </a:cubicBezTo>
                    <a:lnTo>
                      <a:pt x="0" y="71"/>
                    </a:lnTo>
                    <a:cubicBezTo>
                      <a:pt x="0" y="46"/>
                      <a:pt x="11" y="18"/>
                      <a:pt x="25" y="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CF26DDB-7D19-0D4C-81B5-409BCB612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6021" y="4935726"/>
                <a:ext cx="3296788" cy="1960491"/>
              </a:xfrm>
              <a:custGeom>
                <a:avLst/>
                <a:gdLst>
                  <a:gd name="connsiteX0" fmla="*/ 883514 w 3296788"/>
                  <a:gd name="connsiteY0" fmla="*/ 1817173 h 1960491"/>
                  <a:gd name="connsiteX1" fmla="*/ 899862 w 3296788"/>
                  <a:gd name="connsiteY1" fmla="*/ 1820927 h 1960491"/>
                  <a:gd name="connsiteX2" fmla="*/ 986398 w 3296788"/>
                  <a:gd name="connsiteY2" fmla="*/ 1869893 h 1960491"/>
                  <a:gd name="connsiteX3" fmla="*/ 986398 w 3296788"/>
                  <a:gd name="connsiteY3" fmla="*/ 1901883 h 1960491"/>
                  <a:gd name="connsiteX4" fmla="*/ 893355 w 3296788"/>
                  <a:gd name="connsiteY4" fmla="*/ 1955419 h 1960491"/>
                  <a:gd name="connsiteX5" fmla="*/ 860172 w 3296788"/>
                  <a:gd name="connsiteY5" fmla="*/ 1956724 h 1960491"/>
                  <a:gd name="connsiteX6" fmla="*/ 775588 w 3296788"/>
                  <a:gd name="connsiteY6" fmla="*/ 1908412 h 1960491"/>
                  <a:gd name="connsiteX7" fmla="*/ 775588 w 3296788"/>
                  <a:gd name="connsiteY7" fmla="*/ 1876421 h 1960491"/>
                  <a:gd name="connsiteX8" fmla="*/ 866679 w 3296788"/>
                  <a:gd name="connsiteY8" fmla="*/ 1822233 h 1960491"/>
                  <a:gd name="connsiteX9" fmla="*/ 883514 w 3296788"/>
                  <a:gd name="connsiteY9" fmla="*/ 1817173 h 1960491"/>
                  <a:gd name="connsiteX10" fmla="*/ 1076253 w 3296788"/>
                  <a:gd name="connsiteY10" fmla="*/ 1705153 h 1960491"/>
                  <a:gd name="connsiteX11" fmla="*/ 1092844 w 3296788"/>
                  <a:gd name="connsiteY11" fmla="*/ 1709197 h 1960491"/>
                  <a:gd name="connsiteX12" fmla="*/ 1179380 w 3296788"/>
                  <a:gd name="connsiteY12" fmla="*/ 1757084 h 1960491"/>
                  <a:gd name="connsiteX13" fmla="*/ 1178729 w 3296788"/>
                  <a:gd name="connsiteY13" fmla="*/ 1788145 h 1960491"/>
                  <a:gd name="connsiteX14" fmla="*/ 1086337 w 3296788"/>
                  <a:gd name="connsiteY14" fmla="*/ 1843150 h 1960491"/>
                  <a:gd name="connsiteX15" fmla="*/ 1053154 w 3296788"/>
                  <a:gd name="connsiteY15" fmla="*/ 1843150 h 1960491"/>
                  <a:gd name="connsiteX16" fmla="*/ 968570 w 3296788"/>
                  <a:gd name="connsiteY16" fmla="*/ 1795264 h 1960491"/>
                  <a:gd name="connsiteX17" fmla="*/ 968570 w 3296788"/>
                  <a:gd name="connsiteY17" fmla="*/ 1763555 h 1960491"/>
                  <a:gd name="connsiteX18" fmla="*/ 1059661 w 3296788"/>
                  <a:gd name="connsiteY18" fmla="*/ 1709844 h 1960491"/>
                  <a:gd name="connsiteX19" fmla="*/ 1076253 w 3296788"/>
                  <a:gd name="connsiteY19" fmla="*/ 1705153 h 1960491"/>
                  <a:gd name="connsiteX20" fmla="*/ 693747 w 3296788"/>
                  <a:gd name="connsiteY20" fmla="*/ 1699148 h 1960491"/>
                  <a:gd name="connsiteX21" fmla="*/ 710139 w 3296788"/>
                  <a:gd name="connsiteY21" fmla="*/ 1703435 h 1960491"/>
                  <a:gd name="connsiteX22" fmla="*/ 796915 w 3296788"/>
                  <a:gd name="connsiteY22" fmla="*/ 1751969 h 1960491"/>
                  <a:gd name="connsiteX23" fmla="*/ 796262 w 3296788"/>
                  <a:gd name="connsiteY23" fmla="*/ 1783030 h 1960491"/>
                  <a:gd name="connsiteX24" fmla="*/ 703615 w 3296788"/>
                  <a:gd name="connsiteY24" fmla="*/ 1837388 h 1960491"/>
                  <a:gd name="connsiteX25" fmla="*/ 670340 w 3296788"/>
                  <a:gd name="connsiteY25" fmla="*/ 1838035 h 1960491"/>
                  <a:gd name="connsiteX26" fmla="*/ 584870 w 3296788"/>
                  <a:gd name="connsiteY26" fmla="*/ 1789502 h 1960491"/>
                  <a:gd name="connsiteX27" fmla="*/ 584870 w 3296788"/>
                  <a:gd name="connsiteY27" fmla="*/ 1758440 h 1960491"/>
                  <a:gd name="connsiteX28" fmla="*/ 676865 w 3296788"/>
                  <a:gd name="connsiteY28" fmla="*/ 1704082 h 1960491"/>
                  <a:gd name="connsiteX29" fmla="*/ 693747 w 3296788"/>
                  <a:gd name="connsiteY29" fmla="*/ 1699148 h 1960491"/>
                  <a:gd name="connsiteX30" fmla="*/ 1266684 w 3296788"/>
                  <a:gd name="connsiteY30" fmla="*/ 1589704 h 1960491"/>
                  <a:gd name="connsiteX31" fmla="*/ 1283321 w 3296788"/>
                  <a:gd name="connsiteY31" fmla="*/ 1594010 h 1960491"/>
                  <a:gd name="connsiteX32" fmla="*/ 1370097 w 3296788"/>
                  <a:gd name="connsiteY32" fmla="*/ 1642108 h 1960491"/>
                  <a:gd name="connsiteX33" fmla="*/ 1369444 w 3296788"/>
                  <a:gd name="connsiteY33" fmla="*/ 1673957 h 1960491"/>
                  <a:gd name="connsiteX34" fmla="*/ 1276797 w 3296788"/>
                  <a:gd name="connsiteY34" fmla="*/ 1728555 h 1960491"/>
                  <a:gd name="connsiteX35" fmla="*/ 1242870 w 3296788"/>
                  <a:gd name="connsiteY35" fmla="*/ 1729205 h 1960491"/>
                  <a:gd name="connsiteX36" fmla="*/ 1158052 w 3296788"/>
                  <a:gd name="connsiteY36" fmla="*/ 1680457 h 1960491"/>
                  <a:gd name="connsiteX37" fmla="*/ 1158052 w 3296788"/>
                  <a:gd name="connsiteY37" fmla="*/ 1649258 h 1960491"/>
                  <a:gd name="connsiteX38" fmla="*/ 1250047 w 3296788"/>
                  <a:gd name="connsiteY38" fmla="*/ 1594660 h 1960491"/>
                  <a:gd name="connsiteX39" fmla="*/ 1266684 w 3296788"/>
                  <a:gd name="connsiteY39" fmla="*/ 1589704 h 1960491"/>
                  <a:gd name="connsiteX40" fmla="*/ 883514 w 3296788"/>
                  <a:gd name="connsiteY40" fmla="*/ 1586662 h 1960491"/>
                  <a:gd name="connsiteX41" fmla="*/ 899862 w 3296788"/>
                  <a:gd name="connsiteY41" fmla="*/ 1590480 h 1960491"/>
                  <a:gd name="connsiteX42" fmla="*/ 986398 w 3296788"/>
                  <a:gd name="connsiteY42" fmla="*/ 1639229 h 1960491"/>
                  <a:gd name="connsiteX43" fmla="*/ 986398 w 3296788"/>
                  <a:gd name="connsiteY43" fmla="*/ 1670428 h 1960491"/>
                  <a:gd name="connsiteX44" fmla="*/ 893355 w 3296788"/>
                  <a:gd name="connsiteY44" fmla="*/ 1725026 h 1960491"/>
                  <a:gd name="connsiteX45" fmla="*/ 860172 w 3296788"/>
                  <a:gd name="connsiteY45" fmla="*/ 1725676 h 1960491"/>
                  <a:gd name="connsiteX46" fmla="*/ 775588 w 3296788"/>
                  <a:gd name="connsiteY46" fmla="*/ 1676928 h 1960491"/>
                  <a:gd name="connsiteX47" fmla="*/ 775588 w 3296788"/>
                  <a:gd name="connsiteY47" fmla="*/ 1645729 h 1960491"/>
                  <a:gd name="connsiteX48" fmla="*/ 866679 w 3296788"/>
                  <a:gd name="connsiteY48" fmla="*/ 1591130 h 1960491"/>
                  <a:gd name="connsiteX49" fmla="*/ 883514 w 3296788"/>
                  <a:gd name="connsiteY49" fmla="*/ 1586662 h 1960491"/>
                  <a:gd name="connsiteX50" fmla="*/ 500433 w 3296788"/>
                  <a:gd name="connsiteY50" fmla="*/ 1581063 h 1960491"/>
                  <a:gd name="connsiteX51" fmla="*/ 516781 w 3296788"/>
                  <a:gd name="connsiteY51" fmla="*/ 1585369 h 1960491"/>
                  <a:gd name="connsiteX52" fmla="*/ 603317 w 3296788"/>
                  <a:gd name="connsiteY52" fmla="*/ 1633468 h 1960491"/>
                  <a:gd name="connsiteX53" fmla="*/ 602666 w 3296788"/>
                  <a:gd name="connsiteY53" fmla="*/ 1665317 h 1960491"/>
                  <a:gd name="connsiteX54" fmla="*/ 510274 w 3296788"/>
                  <a:gd name="connsiteY54" fmla="*/ 1719915 h 1960491"/>
                  <a:gd name="connsiteX55" fmla="*/ 477091 w 3296788"/>
                  <a:gd name="connsiteY55" fmla="*/ 1719915 h 1960491"/>
                  <a:gd name="connsiteX56" fmla="*/ 392507 w 3296788"/>
                  <a:gd name="connsiteY56" fmla="*/ 1671817 h 1960491"/>
                  <a:gd name="connsiteX57" fmla="*/ 392507 w 3296788"/>
                  <a:gd name="connsiteY57" fmla="*/ 1639968 h 1960491"/>
                  <a:gd name="connsiteX58" fmla="*/ 483598 w 3296788"/>
                  <a:gd name="connsiteY58" fmla="*/ 1586019 h 1960491"/>
                  <a:gd name="connsiteX59" fmla="*/ 500433 w 3296788"/>
                  <a:gd name="connsiteY59" fmla="*/ 1581063 h 1960491"/>
                  <a:gd name="connsiteX60" fmla="*/ 1076251 w 3296788"/>
                  <a:gd name="connsiteY60" fmla="*/ 1471929 h 1960491"/>
                  <a:gd name="connsiteX61" fmla="*/ 1092842 w 3296788"/>
                  <a:gd name="connsiteY61" fmla="*/ 1476539 h 1960491"/>
                  <a:gd name="connsiteX62" fmla="*/ 1179378 w 3296788"/>
                  <a:gd name="connsiteY62" fmla="*/ 1524426 h 1960491"/>
                  <a:gd name="connsiteX63" fmla="*/ 1178727 w 3296788"/>
                  <a:gd name="connsiteY63" fmla="*/ 1556135 h 1960491"/>
                  <a:gd name="connsiteX64" fmla="*/ 1086335 w 3296788"/>
                  <a:gd name="connsiteY64" fmla="*/ 1610493 h 1960491"/>
                  <a:gd name="connsiteX65" fmla="*/ 1053152 w 3296788"/>
                  <a:gd name="connsiteY65" fmla="*/ 1610493 h 1960491"/>
                  <a:gd name="connsiteX66" fmla="*/ 968568 w 3296788"/>
                  <a:gd name="connsiteY66" fmla="*/ 1562606 h 1960491"/>
                  <a:gd name="connsiteX67" fmla="*/ 968568 w 3296788"/>
                  <a:gd name="connsiteY67" fmla="*/ 1530897 h 1960491"/>
                  <a:gd name="connsiteX68" fmla="*/ 1059659 w 3296788"/>
                  <a:gd name="connsiteY68" fmla="*/ 1476539 h 1960491"/>
                  <a:gd name="connsiteX69" fmla="*/ 1076251 w 3296788"/>
                  <a:gd name="connsiteY69" fmla="*/ 1471929 h 1960491"/>
                  <a:gd name="connsiteX70" fmla="*/ 693747 w 3296788"/>
                  <a:gd name="connsiteY70" fmla="*/ 1468975 h 1960491"/>
                  <a:gd name="connsiteX71" fmla="*/ 710139 w 3296788"/>
                  <a:gd name="connsiteY71" fmla="*/ 1473037 h 1960491"/>
                  <a:gd name="connsiteX72" fmla="*/ 796915 w 3296788"/>
                  <a:gd name="connsiteY72" fmla="*/ 1521135 h 1960491"/>
                  <a:gd name="connsiteX73" fmla="*/ 796262 w 3296788"/>
                  <a:gd name="connsiteY73" fmla="*/ 1552984 h 1960491"/>
                  <a:gd name="connsiteX74" fmla="*/ 703615 w 3296788"/>
                  <a:gd name="connsiteY74" fmla="*/ 1606932 h 1960491"/>
                  <a:gd name="connsiteX75" fmla="*/ 670340 w 3296788"/>
                  <a:gd name="connsiteY75" fmla="*/ 1607582 h 1960491"/>
                  <a:gd name="connsiteX76" fmla="*/ 584870 w 3296788"/>
                  <a:gd name="connsiteY76" fmla="*/ 1559484 h 1960491"/>
                  <a:gd name="connsiteX77" fmla="*/ 584870 w 3296788"/>
                  <a:gd name="connsiteY77" fmla="*/ 1527635 h 1960491"/>
                  <a:gd name="connsiteX78" fmla="*/ 676865 w 3296788"/>
                  <a:gd name="connsiteY78" fmla="*/ 1473687 h 1960491"/>
                  <a:gd name="connsiteX79" fmla="*/ 693747 w 3296788"/>
                  <a:gd name="connsiteY79" fmla="*/ 1468975 h 1960491"/>
                  <a:gd name="connsiteX80" fmla="*/ 307453 w 3296788"/>
                  <a:gd name="connsiteY80" fmla="*/ 1463207 h 1960491"/>
                  <a:gd name="connsiteX81" fmla="*/ 323801 w 3296788"/>
                  <a:gd name="connsiteY81" fmla="*/ 1467251 h 1960491"/>
                  <a:gd name="connsiteX82" fmla="*/ 410337 w 3296788"/>
                  <a:gd name="connsiteY82" fmla="*/ 1515138 h 1960491"/>
                  <a:gd name="connsiteX83" fmla="*/ 410337 w 3296788"/>
                  <a:gd name="connsiteY83" fmla="*/ 1546846 h 1960491"/>
                  <a:gd name="connsiteX84" fmla="*/ 317294 w 3296788"/>
                  <a:gd name="connsiteY84" fmla="*/ 1601204 h 1960491"/>
                  <a:gd name="connsiteX85" fmla="*/ 284111 w 3296788"/>
                  <a:gd name="connsiteY85" fmla="*/ 1601204 h 1960491"/>
                  <a:gd name="connsiteX86" fmla="*/ 199527 w 3296788"/>
                  <a:gd name="connsiteY86" fmla="*/ 1553318 h 1960491"/>
                  <a:gd name="connsiteX87" fmla="*/ 199527 w 3296788"/>
                  <a:gd name="connsiteY87" fmla="*/ 1521609 h 1960491"/>
                  <a:gd name="connsiteX88" fmla="*/ 290618 w 3296788"/>
                  <a:gd name="connsiteY88" fmla="*/ 1467898 h 1960491"/>
                  <a:gd name="connsiteX89" fmla="*/ 307453 w 3296788"/>
                  <a:gd name="connsiteY89" fmla="*/ 1463207 h 1960491"/>
                  <a:gd name="connsiteX90" fmla="*/ 1266682 w 3296788"/>
                  <a:gd name="connsiteY90" fmla="*/ 1359198 h 1960491"/>
                  <a:gd name="connsiteX91" fmla="*/ 1283319 w 3296788"/>
                  <a:gd name="connsiteY91" fmla="*/ 1362935 h 1960491"/>
                  <a:gd name="connsiteX92" fmla="*/ 1370095 w 3296788"/>
                  <a:gd name="connsiteY92" fmla="*/ 1411683 h 1960491"/>
                  <a:gd name="connsiteX93" fmla="*/ 1369442 w 3296788"/>
                  <a:gd name="connsiteY93" fmla="*/ 1443532 h 1960491"/>
                  <a:gd name="connsiteX94" fmla="*/ 1276795 w 3296788"/>
                  <a:gd name="connsiteY94" fmla="*/ 1497480 h 1960491"/>
                  <a:gd name="connsiteX95" fmla="*/ 1242868 w 3296788"/>
                  <a:gd name="connsiteY95" fmla="*/ 1498130 h 1960491"/>
                  <a:gd name="connsiteX96" fmla="*/ 1158050 w 3296788"/>
                  <a:gd name="connsiteY96" fmla="*/ 1450032 h 1960491"/>
                  <a:gd name="connsiteX97" fmla="*/ 1158050 w 3296788"/>
                  <a:gd name="connsiteY97" fmla="*/ 1418183 h 1960491"/>
                  <a:gd name="connsiteX98" fmla="*/ 1250045 w 3296788"/>
                  <a:gd name="connsiteY98" fmla="*/ 1364235 h 1960491"/>
                  <a:gd name="connsiteX99" fmla="*/ 1266682 w 3296788"/>
                  <a:gd name="connsiteY99" fmla="*/ 1359198 h 1960491"/>
                  <a:gd name="connsiteX100" fmla="*/ 117685 w 3296788"/>
                  <a:gd name="connsiteY100" fmla="*/ 1356636 h 1960491"/>
                  <a:gd name="connsiteX101" fmla="*/ 134077 w 3296788"/>
                  <a:gd name="connsiteY101" fmla="*/ 1360680 h 1960491"/>
                  <a:gd name="connsiteX102" fmla="*/ 220853 w 3296788"/>
                  <a:gd name="connsiteY102" fmla="*/ 1409214 h 1960491"/>
                  <a:gd name="connsiteX103" fmla="*/ 220853 w 3296788"/>
                  <a:gd name="connsiteY103" fmla="*/ 1440276 h 1960491"/>
                  <a:gd name="connsiteX104" fmla="*/ 127553 w 3296788"/>
                  <a:gd name="connsiteY104" fmla="*/ 1494634 h 1960491"/>
                  <a:gd name="connsiteX105" fmla="*/ 94278 w 3296788"/>
                  <a:gd name="connsiteY105" fmla="*/ 1494634 h 1960491"/>
                  <a:gd name="connsiteX106" fmla="*/ 8808 w 3296788"/>
                  <a:gd name="connsiteY106" fmla="*/ 1446747 h 1960491"/>
                  <a:gd name="connsiteX107" fmla="*/ 8808 w 3296788"/>
                  <a:gd name="connsiteY107" fmla="*/ 1415685 h 1960491"/>
                  <a:gd name="connsiteX108" fmla="*/ 100803 w 3296788"/>
                  <a:gd name="connsiteY108" fmla="*/ 1361327 h 1960491"/>
                  <a:gd name="connsiteX109" fmla="*/ 117685 w 3296788"/>
                  <a:gd name="connsiteY109" fmla="*/ 1356636 h 1960491"/>
                  <a:gd name="connsiteX110" fmla="*/ 883514 w 3296788"/>
                  <a:gd name="connsiteY110" fmla="*/ 1356634 h 1960491"/>
                  <a:gd name="connsiteX111" fmla="*/ 899862 w 3296788"/>
                  <a:gd name="connsiteY111" fmla="*/ 1360679 h 1960491"/>
                  <a:gd name="connsiteX112" fmla="*/ 986398 w 3296788"/>
                  <a:gd name="connsiteY112" fmla="*/ 1409213 h 1960491"/>
                  <a:gd name="connsiteX113" fmla="*/ 986398 w 3296788"/>
                  <a:gd name="connsiteY113" fmla="*/ 1440274 h 1960491"/>
                  <a:gd name="connsiteX114" fmla="*/ 893355 w 3296788"/>
                  <a:gd name="connsiteY114" fmla="*/ 1494633 h 1960491"/>
                  <a:gd name="connsiteX115" fmla="*/ 860172 w 3296788"/>
                  <a:gd name="connsiteY115" fmla="*/ 1494633 h 1960491"/>
                  <a:gd name="connsiteX116" fmla="*/ 775588 w 3296788"/>
                  <a:gd name="connsiteY116" fmla="*/ 1446746 h 1960491"/>
                  <a:gd name="connsiteX117" fmla="*/ 775588 w 3296788"/>
                  <a:gd name="connsiteY117" fmla="*/ 1415684 h 1960491"/>
                  <a:gd name="connsiteX118" fmla="*/ 866679 w 3296788"/>
                  <a:gd name="connsiteY118" fmla="*/ 1361326 h 1960491"/>
                  <a:gd name="connsiteX119" fmla="*/ 883514 w 3296788"/>
                  <a:gd name="connsiteY119" fmla="*/ 1356634 h 1960491"/>
                  <a:gd name="connsiteX120" fmla="*/ 500432 w 3296788"/>
                  <a:gd name="connsiteY120" fmla="*/ 1350483 h 1960491"/>
                  <a:gd name="connsiteX121" fmla="*/ 516780 w 3296788"/>
                  <a:gd name="connsiteY121" fmla="*/ 1354319 h 1960491"/>
                  <a:gd name="connsiteX122" fmla="*/ 603316 w 3296788"/>
                  <a:gd name="connsiteY122" fmla="*/ 1402631 h 1960491"/>
                  <a:gd name="connsiteX123" fmla="*/ 602665 w 3296788"/>
                  <a:gd name="connsiteY123" fmla="*/ 1434622 h 1960491"/>
                  <a:gd name="connsiteX124" fmla="*/ 510273 w 3296788"/>
                  <a:gd name="connsiteY124" fmla="*/ 1489464 h 1960491"/>
                  <a:gd name="connsiteX125" fmla="*/ 477090 w 3296788"/>
                  <a:gd name="connsiteY125" fmla="*/ 1490116 h 1960491"/>
                  <a:gd name="connsiteX126" fmla="*/ 392506 w 3296788"/>
                  <a:gd name="connsiteY126" fmla="*/ 1441151 h 1960491"/>
                  <a:gd name="connsiteX127" fmla="*/ 392506 w 3296788"/>
                  <a:gd name="connsiteY127" fmla="*/ 1409813 h 1960491"/>
                  <a:gd name="connsiteX128" fmla="*/ 483597 w 3296788"/>
                  <a:gd name="connsiteY128" fmla="*/ 1354972 h 1960491"/>
                  <a:gd name="connsiteX129" fmla="*/ 500432 w 3296788"/>
                  <a:gd name="connsiteY129" fmla="*/ 1350483 h 1960491"/>
                  <a:gd name="connsiteX130" fmla="*/ 1459575 w 3296788"/>
                  <a:gd name="connsiteY130" fmla="*/ 1247184 h 1960491"/>
                  <a:gd name="connsiteX131" fmla="*/ 1475923 w 3296788"/>
                  <a:gd name="connsiteY131" fmla="*/ 1251228 h 1960491"/>
                  <a:gd name="connsiteX132" fmla="*/ 1562459 w 3296788"/>
                  <a:gd name="connsiteY132" fmla="*/ 1299762 h 1960491"/>
                  <a:gd name="connsiteX133" fmla="*/ 1562459 w 3296788"/>
                  <a:gd name="connsiteY133" fmla="*/ 1330824 h 1960491"/>
                  <a:gd name="connsiteX134" fmla="*/ 1469416 w 3296788"/>
                  <a:gd name="connsiteY134" fmla="*/ 1385182 h 1960491"/>
                  <a:gd name="connsiteX135" fmla="*/ 1436233 w 3296788"/>
                  <a:gd name="connsiteY135" fmla="*/ 1385182 h 1960491"/>
                  <a:gd name="connsiteX136" fmla="*/ 1351649 w 3296788"/>
                  <a:gd name="connsiteY136" fmla="*/ 1336648 h 1960491"/>
                  <a:gd name="connsiteX137" fmla="*/ 1351649 w 3296788"/>
                  <a:gd name="connsiteY137" fmla="*/ 1305586 h 1960491"/>
                  <a:gd name="connsiteX138" fmla="*/ 1442740 w 3296788"/>
                  <a:gd name="connsiteY138" fmla="*/ 1251875 h 1960491"/>
                  <a:gd name="connsiteX139" fmla="*/ 1459575 w 3296788"/>
                  <a:gd name="connsiteY139" fmla="*/ 1247184 h 1960491"/>
                  <a:gd name="connsiteX140" fmla="*/ 307452 w 3296788"/>
                  <a:gd name="connsiteY140" fmla="*/ 1241188 h 1960491"/>
                  <a:gd name="connsiteX141" fmla="*/ 323800 w 3296788"/>
                  <a:gd name="connsiteY141" fmla="*/ 1245494 h 1960491"/>
                  <a:gd name="connsiteX142" fmla="*/ 410336 w 3296788"/>
                  <a:gd name="connsiteY142" fmla="*/ 1293592 h 1960491"/>
                  <a:gd name="connsiteX143" fmla="*/ 410336 w 3296788"/>
                  <a:gd name="connsiteY143" fmla="*/ 1325441 h 1960491"/>
                  <a:gd name="connsiteX144" fmla="*/ 317293 w 3296788"/>
                  <a:gd name="connsiteY144" fmla="*/ 1380040 h 1960491"/>
                  <a:gd name="connsiteX145" fmla="*/ 284110 w 3296788"/>
                  <a:gd name="connsiteY145" fmla="*/ 1380690 h 1960491"/>
                  <a:gd name="connsiteX146" fmla="*/ 199526 w 3296788"/>
                  <a:gd name="connsiteY146" fmla="*/ 1331941 h 1960491"/>
                  <a:gd name="connsiteX147" fmla="*/ 199526 w 3296788"/>
                  <a:gd name="connsiteY147" fmla="*/ 1300742 h 1960491"/>
                  <a:gd name="connsiteX148" fmla="*/ 290617 w 3296788"/>
                  <a:gd name="connsiteY148" fmla="*/ 1246144 h 1960491"/>
                  <a:gd name="connsiteX149" fmla="*/ 307452 w 3296788"/>
                  <a:gd name="connsiteY149" fmla="*/ 1241188 h 1960491"/>
                  <a:gd name="connsiteX150" fmla="*/ 1076251 w 3296788"/>
                  <a:gd name="connsiteY150" fmla="*/ 1241187 h 1960491"/>
                  <a:gd name="connsiteX151" fmla="*/ 1092842 w 3296788"/>
                  <a:gd name="connsiteY151" fmla="*/ 1245493 h 1960491"/>
                  <a:gd name="connsiteX152" fmla="*/ 1179378 w 3296788"/>
                  <a:gd name="connsiteY152" fmla="*/ 1293591 h 1960491"/>
                  <a:gd name="connsiteX153" fmla="*/ 1178727 w 3296788"/>
                  <a:gd name="connsiteY153" fmla="*/ 1325440 h 1960491"/>
                  <a:gd name="connsiteX154" fmla="*/ 1086335 w 3296788"/>
                  <a:gd name="connsiteY154" fmla="*/ 1380039 h 1960491"/>
                  <a:gd name="connsiteX155" fmla="*/ 1053152 w 3296788"/>
                  <a:gd name="connsiteY155" fmla="*/ 1380689 h 1960491"/>
                  <a:gd name="connsiteX156" fmla="*/ 968568 w 3296788"/>
                  <a:gd name="connsiteY156" fmla="*/ 1331940 h 1960491"/>
                  <a:gd name="connsiteX157" fmla="*/ 968568 w 3296788"/>
                  <a:gd name="connsiteY157" fmla="*/ 1300741 h 1960491"/>
                  <a:gd name="connsiteX158" fmla="*/ 1059659 w 3296788"/>
                  <a:gd name="connsiteY158" fmla="*/ 1246143 h 1960491"/>
                  <a:gd name="connsiteX159" fmla="*/ 1076251 w 3296788"/>
                  <a:gd name="connsiteY159" fmla="*/ 1241187 h 1960491"/>
                  <a:gd name="connsiteX160" fmla="*/ 693746 w 3296788"/>
                  <a:gd name="connsiteY160" fmla="*/ 1238226 h 1960491"/>
                  <a:gd name="connsiteX161" fmla="*/ 710138 w 3296788"/>
                  <a:gd name="connsiteY161" fmla="*/ 1242614 h 1960491"/>
                  <a:gd name="connsiteX162" fmla="*/ 796914 w 3296788"/>
                  <a:gd name="connsiteY162" fmla="*/ 1290712 h 1960491"/>
                  <a:gd name="connsiteX163" fmla="*/ 796261 w 3296788"/>
                  <a:gd name="connsiteY163" fmla="*/ 1321911 h 1960491"/>
                  <a:gd name="connsiteX164" fmla="*/ 703614 w 3296788"/>
                  <a:gd name="connsiteY164" fmla="*/ 1376509 h 1960491"/>
                  <a:gd name="connsiteX165" fmla="*/ 670339 w 3296788"/>
                  <a:gd name="connsiteY165" fmla="*/ 1377159 h 1960491"/>
                  <a:gd name="connsiteX166" fmla="*/ 584869 w 3296788"/>
                  <a:gd name="connsiteY166" fmla="*/ 1328411 h 1960491"/>
                  <a:gd name="connsiteX167" fmla="*/ 584869 w 3296788"/>
                  <a:gd name="connsiteY167" fmla="*/ 1297212 h 1960491"/>
                  <a:gd name="connsiteX168" fmla="*/ 676864 w 3296788"/>
                  <a:gd name="connsiteY168" fmla="*/ 1242614 h 1960491"/>
                  <a:gd name="connsiteX169" fmla="*/ 693746 w 3296788"/>
                  <a:gd name="connsiteY169" fmla="*/ 1238226 h 1960491"/>
                  <a:gd name="connsiteX170" fmla="*/ 1649432 w 3296788"/>
                  <a:gd name="connsiteY170" fmla="*/ 1134616 h 1960491"/>
                  <a:gd name="connsiteX171" fmla="*/ 1666023 w 3296788"/>
                  <a:gd name="connsiteY171" fmla="*/ 1138922 h 1960491"/>
                  <a:gd name="connsiteX172" fmla="*/ 1752559 w 3296788"/>
                  <a:gd name="connsiteY172" fmla="*/ 1187020 h 1960491"/>
                  <a:gd name="connsiteX173" fmla="*/ 1751908 w 3296788"/>
                  <a:gd name="connsiteY173" fmla="*/ 1218869 h 1960491"/>
                  <a:gd name="connsiteX174" fmla="*/ 1659516 w 3296788"/>
                  <a:gd name="connsiteY174" fmla="*/ 1273467 h 1960491"/>
                  <a:gd name="connsiteX175" fmla="*/ 1625683 w 3296788"/>
                  <a:gd name="connsiteY175" fmla="*/ 1274117 h 1960491"/>
                  <a:gd name="connsiteX176" fmla="*/ 1541749 w 3296788"/>
                  <a:gd name="connsiteY176" fmla="*/ 1225369 h 1960491"/>
                  <a:gd name="connsiteX177" fmla="*/ 1541749 w 3296788"/>
                  <a:gd name="connsiteY177" fmla="*/ 1194170 h 1960491"/>
                  <a:gd name="connsiteX178" fmla="*/ 1632840 w 3296788"/>
                  <a:gd name="connsiteY178" fmla="*/ 1139572 h 1960491"/>
                  <a:gd name="connsiteX179" fmla="*/ 1649432 w 3296788"/>
                  <a:gd name="connsiteY179" fmla="*/ 1134616 h 1960491"/>
                  <a:gd name="connsiteX180" fmla="*/ 500431 w 3296788"/>
                  <a:gd name="connsiteY180" fmla="*/ 1128774 h 1960491"/>
                  <a:gd name="connsiteX181" fmla="*/ 516779 w 3296788"/>
                  <a:gd name="connsiteY181" fmla="*/ 1133162 h 1960491"/>
                  <a:gd name="connsiteX182" fmla="*/ 603315 w 3296788"/>
                  <a:gd name="connsiteY182" fmla="*/ 1181260 h 1960491"/>
                  <a:gd name="connsiteX183" fmla="*/ 602664 w 3296788"/>
                  <a:gd name="connsiteY183" fmla="*/ 1212459 h 1960491"/>
                  <a:gd name="connsiteX184" fmla="*/ 510272 w 3296788"/>
                  <a:gd name="connsiteY184" fmla="*/ 1267057 h 1960491"/>
                  <a:gd name="connsiteX185" fmla="*/ 477089 w 3296788"/>
                  <a:gd name="connsiteY185" fmla="*/ 1267707 h 1960491"/>
                  <a:gd name="connsiteX186" fmla="*/ 392505 w 3296788"/>
                  <a:gd name="connsiteY186" fmla="*/ 1218959 h 1960491"/>
                  <a:gd name="connsiteX187" fmla="*/ 392505 w 3296788"/>
                  <a:gd name="connsiteY187" fmla="*/ 1187760 h 1960491"/>
                  <a:gd name="connsiteX188" fmla="*/ 483596 w 3296788"/>
                  <a:gd name="connsiteY188" fmla="*/ 1133162 h 1960491"/>
                  <a:gd name="connsiteX189" fmla="*/ 500431 w 3296788"/>
                  <a:gd name="connsiteY189" fmla="*/ 1128774 h 1960491"/>
                  <a:gd name="connsiteX190" fmla="*/ 1266682 w 3296788"/>
                  <a:gd name="connsiteY190" fmla="*/ 1128773 h 1960491"/>
                  <a:gd name="connsiteX191" fmla="*/ 1283319 w 3296788"/>
                  <a:gd name="connsiteY191" fmla="*/ 1133161 h 1960491"/>
                  <a:gd name="connsiteX192" fmla="*/ 1370095 w 3296788"/>
                  <a:gd name="connsiteY192" fmla="*/ 1181259 h 1960491"/>
                  <a:gd name="connsiteX193" fmla="*/ 1369442 w 3296788"/>
                  <a:gd name="connsiteY193" fmla="*/ 1212458 h 1960491"/>
                  <a:gd name="connsiteX194" fmla="*/ 1276795 w 3296788"/>
                  <a:gd name="connsiteY194" fmla="*/ 1267056 h 1960491"/>
                  <a:gd name="connsiteX195" fmla="*/ 1242868 w 3296788"/>
                  <a:gd name="connsiteY195" fmla="*/ 1267706 h 1960491"/>
                  <a:gd name="connsiteX196" fmla="*/ 1158050 w 3296788"/>
                  <a:gd name="connsiteY196" fmla="*/ 1218958 h 1960491"/>
                  <a:gd name="connsiteX197" fmla="*/ 1158050 w 3296788"/>
                  <a:gd name="connsiteY197" fmla="*/ 1187759 h 1960491"/>
                  <a:gd name="connsiteX198" fmla="*/ 1250045 w 3296788"/>
                  <a:gd name="connsiteY198" fmla="*/ 1133161 h 1960491"/>
                  <a:gd name="connsiteX199" fmla="*/ 1266682 w 3296788"/>
                  <a:gd name="connsiteY199" fmla="*/ 1128773 h 1960491"/>
                  <a:gd name="connsiteX200" fmla="*/ 883513 w 3296788"/>
                  <a:gd name="connsiteY200" fmla="*/ 1125894 h 1960491"/>
                  <a:gd name="connsiteX201" fmla="*/ 899861 w 3296788"/>
                  <a:gd name="connsiteY201" fmla="*/ 1129632 h 1960491"/>
                  <a:gd name="connsiteX202" fmla="*/ 986397 w 3296788"/>
                  <a:gd name="connsiteY202" fmla="*/ 1178380 h 1960491"/>
                  <a:gd name="connsiteX203" fmla="*/ 986397 w 3296788"/>
                  <a:gd name="connsiteY203" fmla="*/ 1210229 h 1960491"/>
                  <a:gd name="connsiteX204" fmla="*/ 893354 w 3296788"/>
                  <a:gd name="connsiteY204" fmla="*/ 1264828 h 1960491"/>
                  <a:gd name="connsiteX205" fmla="*/ 860171 w 3296788"/>
                  <a:gd name="connsiteY205" fmla="*/ 1264828 h 1960491"/>
                  <a:gd name="connsiteX206" fmla="*/ 775587 w 3296788"/>
                  <a:gd name="connsiteY206" fmla="*/ 1216729 h 1960491"/>
                  <a:gd name="connsiteX207" fmla="*/ 775587 w 3296788"/>
                  <a:gd name="connsiteY207" fmla="*/ 1184880 h 1960491"/>
                  <a:gd name="connsiteX208" fmla="*/ 866678 w 3296788"/>
                  <a:gd name="connsiteY208" fmla="*/ 1130932 h 1960491"/>
                  <a:gd name="connsiteX209" fmla="*/ 883513 w 3296788"/>
                  <a:gd name="connsiteY209" fmla="*/ 1125894 h 1960491"/>
                  <a:gd name="connsiteX210" fmla="*/ 1842422 w 3296788"/>
                  <a:gd name="connsiteY210" fmla="*/ 1022122 h 1960491"/>
                  <a:gd name="connsiteX211" fmla="*/ 1859105 w 3296788"/>
                  <a:gd name="connsiteY211" fmla="*/ 1025940 h 1960491"/>
                  <a:gd name="connsiteX212" fmla="*/ 1946120 w 3296788"/>
                  <a:gd name="connsiteY212" fmla="*/ 1074039 h 1960491"/>
                  <a:gd name="connsiteX213" fmla="*/ 1945466 w 3296788"/>
                  <a:gd name="connsiteY213" fmla="*/ 1105888 h 1960491"/>
                  <a:gd name="connsiteX214" fmla="*/ 1852562 w 3296788"/>
                  <a:gd name="connsiteY214" fmla="*/ 1160486 h 1960491"/>
                  <a:gd name="connsiteX215" fmla="*/ 1818541 w 3296788"/>
                  <a:gd name="connsiteY215" fmla="*/ 1161136 h 1960491"/>
                  <a:gd name="connsiteX216" fmla="*/ 1734143 w 3296788"/>
                  <a:gd name="connsiteY216" fmla="*/ 1112388 h 1960491"/>
                  <a:gd name="connsiteX217" fmla="*/ 1734143 w 3296788"/>
                  <a:gd name="connsiteY217" fmla="*/ 1081189 h 1960491"/>
                  <a:gd name="connsiteX218" fmla="*/ 1825738 w 3296788"/>
                  <a:gd name="connsiteY218" fmla="*/ 1026590 h 1960491"/>
                  <a:gd name="connsiteX219" fmla="*/ 1842422 w 3296788"/>
                  <a:gd name="connsiteY219" fmla="*/ 1022122 h 1960491"/>
                  <a:gd name="connsiteX220" fmla="*/ 693745 w 3296788"/>
                  <a:gd name="connsiteY220" fmla="*/ 1016760 h 1960491"/>
                  <a:gd name="connsiteX221" fmla="*/ 710137 w 3296788"/>
                  <a:gd name="connsiteY221" fmla="*/ 1020805 h 1960491"/>
                  <a:gd name="connsiteX222" fmla="*/ 796913 w 3296788"/>
                  <a:gd name="connsiteY222" fmla="*/ 1069339 h 1960491"/>
                  <a:gd name="connsiteX223" fmla="*/ 796260 w 3296788"/>
                  <a:gd name="connsiteY223" fmla="*/ 1101048 h 1960491"/>
                  <a:gd name="connsiteX224" fmla="*/ 703613 w 3296788"/>
                  <a:gd name="connsiteY224" fmla="*/ 1154758 h 1960491"/>
                  <a:gd name="connsiteX225" fmla="*/ 670338 w 3296788"/>
                  <a:gd name="connsiteY225" fmla="*/ 1155406 h 1960491"/>
                  <a:gd name="connsiteX226" fmla="*/ 584868 w 3296788"/>
                  <a:gd name="connsiteY226" fmla="*/ 1107519 h 1960491"/>
                  <a:gd name="connsiteX227" fmla="*/ 584868 w 3296788"/>
                  <a:gd name="connsiteY227" fmla="*/ 1075810 h 1960491"/>
                  <a:gd name="connsiteX228" fmla="*/ 676863 w 3296788"/>
                  <a:gd name="connsiteY228" fmla="*/ 1021452 h 1960491"/>
                  <a:gd name="connsiteX229" fmla="*/ 693745 w 3296788"/>
                  <a:gd name="connsiteY229" fmla="*/ 1016760 h 1960491"/>
                  <a:gd name="connsiteX230" fmla="*/ 1459575 w 3296788"/>
                  <a:gd name="connsiteY230" fmla="*/ 1016759 h 1960491"/>
                  <a:gd name="connsiteX231" fmla="*/ 1475923 w 3296788"/>
                  <a:gd name="connsiteY231" fmla="*/ 1020804 h 1960491"/>
                  <a:gd name="connsiteX232" fmla="*/ 1562459 w 3296788"/>
                  <a:gd name="connsiteY232" fmla="*/ 1069338 h 1960491"/>
                  <a:gd name="connsiteX233" fmla="*/ 1562459 w 3296788"/>
                  <a:gd name="connsiteY233" fmla="*/ 1101047 h 1960491"/>
                  <a:gd name="connsiteX234" fmla="*/ 1469416 w 3296788"/>
                  <a:gd name="connsiteY234" fmla="*/ 1154757 h 1960491"/>
                  <a:gd name="connsiteX235" fmla="*/ 1436233 w 3296788"/>
                  <a:gd name="connsiteY235" fmla="*/ 1155405 h 1960491"/>
                  <a:gd name="connsiteX236" fmla="*/ 1351649 w 3296788"/>
                  <a:gd name="connsiteY236" fmla="*/ 1107518 h 1960491"/>
                  <a:gd name="connsiteX237" fmla="*/ 1351649 w 3296788"/>
                  <a:gd name="connsiteY237" fmla="*/ 1075809 h 1960491"/>
                  <a:gd name="connsiteX238" fmla="*/ 1442740 w 3296788"/>
                  <a:gd name="connsiteY238" fmla="*/ 1021451 h 1960491"/>
                  <a:gd name="connsiteX239" fmla="*/ 1459575 w 3296788"/>
                  <a:gd name="connsiteY239" fmla="*/ 1016759 h 1960491"/>
                  <a:gd name="connsiteX240" fmla="*/ 1076249 w 3296788"/>
                  <a:gd name="connsiteY240" fmla="*/ 1011007 h 1960491"/>
                  <a:gd name="connsiteX241" fmla="*/ 1092841 w 3296788"/>
                  <a:gd name="connsiteY241" fmla="*/ 1015070 h 1960491"/>
                  <a:gd name="connsiteX242" fmla="*/ 1179377 w 3296788"/>
                  <a:gd name="connsiteY242" fmla="*/ 1063168 h 1960491"/>
                  <a:gd name="connsiteX243" fmla="*/ 1178726 w 3296788"/>
                  <a:gd name="connsiteY243" fmla="*/ 1095017 h 1960491"/>
                  <a:gd name="connsiteX244" fmla="*/ 1086334 w 3296788"/>
                  <a:gd name="connsiteY244" fmla="*/ 1148966 h 1960491"/>
                  <a:gd name="connsiteX245" fmla="*/ 1053151 w 3296788"/>
                  <a:gd name="connsiteY245" fmla="*/ 1149616 h 1960491"/>
                  <a:gd name="connsiteX246" fmla="*/ 968567 w 3296788"/>
                  <a:gd name="connsiteY246" fmla="*/ 1101517 h 1960491"/>
                  <a:gd name="connsiteX247" fmla="*/ 968567 w 3296788"/>
                  <a:gd name="connsiteY247" fmla="*/ 1069668 h 1960491"/>
                  <a:gd name="connsiteX248" fmla="*/ 1059658 w 3296788"/>
                  <a:gd name="connsiteY248" fmla="*/ 1015720 h 1960491"/>
                  <a:gd name="connsiteX249" fmla="*/ 1076249 w 3296788"/>
                  <a:gd name="connsiteY249" fmla="*/ 1011007 h 1960491"/>
                  <a:gd name="connsiteX250" fmla="*/ 2450028 w 3296788"/>
                  <a:gd name="connsiteY250" fmla="*/ 912842 h 1960491"/>
                  <a:gd name="connsiteX251" fmla="*/ 2466428 w 3296788"/>
                  <a:gd name="connsiteY251" fmla="*/ 917178 h 1960491"/>
                  <a:gd name="connsiteX252" fmla="*/ 2553241 w 3296788"/>
                  <a:gd name="connsiteY252" fmla="*/ 965601 h 1960491"/>
                  <a:gd name="connsiteX253" fmla="*/ 2552588 w 3296788"/>
                  <a:gd name="connsiteY253" fmla="*/ 997666 h 1960491"/>
                  <a:gd name="connsiteX254" fmla="*/ 1475592 w 3296788"/>
                  <a:gd name="connsiteY254" fmla="*/ 1621286 h 1960491"/>
                  <a:gd name="connsiteX255" fmla="*/ 1442303 w 3296788"/>
                  <a:gd name="connsiteY255" fmla="*/ 1621940 h 1960491"/>
                  <a:gd name="connsiteX256" fmla="*/ 1357449 w 3296788"/>
                  <a:gd name="connsiteY256" fmla="*/ 1573517 h 1960491"/>
                  <a:gd name="connsiteX257" fmla="*/ 1357449 w 3296788"/>
                  <a:gd name="connsiteY257" fmla="*/ 1541452 h 1960491"/>
                  <a:gd name="connsiteX258" fmla="*/ 2433139 w 3296788"/>
                  <a:gd name="connsiteY258" fmla="*/ 917832 h 1960491"/>
                  <a:gd name="connsiteX259" fmla="*/ 2450028 w 3296788"/>
                  <a:gd name="connsiteY259" fmla="*/ 912842 h 1960491"/>
                  <a:gd name="connsiteX260" fmla="*/ 2032754 w 3296788"/>
                  <a:gd name="connsiteY260" fmla="*/ 907308 h 1960491"/>
                  <a:gd name="connsiteX261" fmla="*/ 2049102 w 3296788"/>
                  <a:gd name="connsiteY261" fmla="*/ 911352 h 1960491"/>
                  <a:gd name="connsiteX262" fmla="*/ 2135638 w 3296788"/>
                  <a:gd name="connsiteY262" fmla="*/ 959886 h 1960491"/>
                  <a:gd name="connsiteX263" fmla="*/ 2135638 w 3296788"/>
                  <a:gd name="connsiteY263" fmla="*/ 991595 h 1960491"/>
                  <a:gd name="connsiteX264" fmla="*/ 2042595 w 3296788"/>
                  <a:gd name="connsiteY264" fmla="*/ 1045306 h 1960491"/>
                  <a:gd name="connsiteX265" fmla="*/ 2009412 w 3296788"/>
                  <a:gd name="connsiteY265" fmla="*/ 1045953 h 1960491"/>
                  <a:gd name="connsiteX266" fmla="*/ 1924828 w 3296788"/>
                  <a:gd name="connsiteY266" fmla="*/ 998066 h 1960491"/>
                  <a:gd name="connsiteX267" fmla="*/ 1924828 w 3296788"/>
                  <a:gd name="connsiteY267" fmla="*/ 966357 h 1960491"/>
                  <a:gd name="connsiteX268" fmla="*/ 2015919 w 3296788"/>
                  <a:gd name="connsiteY268" fmla="*/ 911999 h 1960491"/>
                  <a:gd name="connsiteX269" fmla="*/ 2032754 w 3296788"/>
                  <a:gd name="connsiteY269" fmla="*/ 907308 h 1960491"/>
                  <a:gd name="connsiteX270" fmla="*/ 883512 w 3296788"/>
                  <a:gd name="connsiteY270" fmla="*/ 904111 h 1960491"/>
                  <a:gd name="connsiteX271" fmla="*/ 899860 w 3296788"/>
                  <a:gd name="connsiteY271" fmla="*/ 907849 h 1960491"/>
                  <a:gd name="connsiteX272" fmla="*/ 986396 w 3296788"/>
                  <a:gd name="connsiteY272" fmla="*/ 956597 h 1960491"/>
                  <a:gd name="connsiteX273" fmla="*/ 986396 w 3296788"/>
                  <a:gd name="connsiteY273" fmla="*/ 987796 h 1960491"/>
                  <a:gd name="connsiteX274" fmla="*/ 893353 w 3296788"/>
                  <a:gd name="connsiteY274" fmla="*/ 1042394 h 1960491"/>
                  <a:gd name="connsiteX275" fmla="*/ 860170 w 3296788"/>
                  <a:gd name="connsiteY275" fmla="*/ 1043044 h 1960491"/>
                  <a:gd name="connsiteX276" fmla="*/ 775586 w 3296788"/>
                  <a:gd name="connsiteY276" fmla="*/ 994946 h 1960491"/>
                  <a:gd name="connsiteX277" fmla="*/ 775586 w 3296788"/>
                  <a:gd name="connsiteY277" fmla="*/ 963097 h 1960491"/>
                  <a:gd name="connsiteX278" fmla="*/ 866677 w 3296788"/>
                  <a:gd name="connsiteY278" fmla="*/ 909149 h 1960491"/>
                  <a:gd name="connsiteX279" fmla="*/ 883512 w 3296788"/>
                  <a:gd name="connsiteY279" fmla="*/ 904111 h 1960491"/>
                  <a:gd name="connsiteX280" fmla="*/ 1649432 w 3296788"/>
                  <a:gd name="connsiteY280" fmla="*/ 904110 h 1960491"/>
                  <a:gd name="connsiteX281" fmla="*/ 1666023 w 3296788"/>
                  <a:gd name="connsiteY281" fmla="*/ 907848 h 1960491"/>
                  <a:gd name="connsiteX282" fmla="*/ 1752559 w 3296788"/>
                  <a:gd name="connsiteY282" fmla="*/ 956596 h 1960491"/>
                  <a:gd name="connsiteX283" fmla="*/ 1751908 w 3296788"/>
                  <a:gd name="connsiteY283" fmla="*/ 987795 h 1960491"/>
                  <a:gd name="connsiteX284" fmla="*/ 1659516 w 3296788"/>
                  <a:gd name="connsiteY284" fmla="*/ 1042393 h 1960491"/>
                  <a:gd name="connsiteX285" fmla="*/ 1625683 w 3296788"/>
                  <a:gd name="connsiteY285" fmla="*/ 1043043 h 1960491"/>
                  <a:gd name="connsiteX286" fmla="*/ 1541749 w 3296788"/>
                  <a:gd name="connsiteY286" fmla="*/ 994945 h 1960491"/>
                  <a:gd name="connsiteX287" fmla="*/ 1541749 w 3296788"/>
                  <a:gd name="connsiteY287" fmla="*/ 963096 h 1960491"/>
                  <a:gd name="connsiteX288" fmla="*/ 1632840 w 3296788"/>
                  <a:gd name="connsiteY288" fmla="*/ 909148 h 1960491"/>
                  <a:gd name="connsiteX289" fmla="*/ 1649432 w 3296788"/>
                  <a:gd name="connsiteY289" fmla="*/ 904110 h 1960491"/>
                  <a:gd name="connsiteX290" fmla="*/ 1266681 w 3296788"/>
                  <a:gd name="connsiteY290" fmla="*/ 898432 h 1960491"/>
                  <a:gd name="connsiteX291" fmla="*/ 1283318 w 3296788"/>
                  <a:gd name="connsiteY291" fmla="*/ 902738 h 1960491"/>
                  <a:gd name="connsiteX292" fmla="*/ 1370094 w 3296788"/>
                  <a:gd name="connsiteY292" fmla="*/ 950836 h 1960491"/>
                  <a:gd name="connsiteX293" fmla="*/ 1369441 w 3296788"/>
                  <a:gd name="connsiteY293" fmla="*/ 982685 h 1960491"/>
                  <a:gd name="connsiteX294" fmla="*/ 1276794 w 3296788"/>
                  <a:gd name="connsiteY294" fmla="*/ 1037283 h 1960491"/>
                  <a:gd name="connsiteX295" fmla="*/ 1242867 w 3296788"/>
                  <a:gd name="connsiteY295" fmla="*/ 1037283 h 1960491"/>
                  <a:gd name="connsiteX296" fmla="*/ 1158049 w 3296788"/>
                  <a:gd name="connsiteY296" fmla="*/ 989185 h 1960491"/>
                  <a:gd name="connsiteX297" fmla="*/ 1158049 w 3296788"/>
                  <a:gd name="connsiteY297" fmla="*/ 957986 h 1960491"/>
                  <a:gd name="connsiteX298" fmla="*/ 1250044 w 3296788"/>
                  <a:gd name="connsiteY298" fmla="*/ 903388 h 1960491"/>
                  <a:gd name="connsiteX299" fmla="*/ 1266681 w 3296788"/>
                  <a:gd name="connsiteY299" fmla="*/ 898432 h 1960491"/>
                  <a:gd name="connsiteX300" fmla="*/ 2608815 w 3296788"/>
                  <a:gd name="connsiteY300" fmla="*/ 800737 h 1960491"/>
                  <a:gd name="connsiteX301" fmla="*/ 2625163 w 3296788"/>
                  <a:gd name="connsiteY301" fmla="*/ 804781 h 1960491"/>
                  <a:gd name="connsiteX302" fmla="*/ 2711699 w 3296788"/>
                  <a:gd name="connsiteY302" fmla="*/ 853315 h 1960491"/>
                  <a:gd name="connsiteX303" fmla="*/ 2711699 w 3296788"/>
                  <a:gd name="connsiteY303" fmla="*/ 885023 h 1960491"/>
                  <a:gd name="connsiteX304" fmla="*/ 2618656 w 3296788"/>
                  <a:gd name="connsiteY304" fmla="*/ 938734 h 1960491"/>
                  <a:gd name="connsiteX305" fmla="*/ 2585473 w 3296788"/>
                  <a:gd name="connsiteY305" fmla="*/ 939381 h 1960491"/>
                  <a:gd name="connsiteX306" fmla="*/ 2500889 w 3296788"/>
                  <a:gd name="connsiteY306" fmla="*/ 891495 h 1960491"/>
                  <a:gd name="connsiteX307" fmla="*/ 2500889 w 3296788"/>
                  <a:gd name="connsiteY307" fmla="*/ 859786 h 1960491"/>
                  <a:gd name="connsiteX308" fmla="*/ 2591980 w 3296788"/>
                  <a:gd name="connsiteY308" fmla="*/ 805428 h 1960491"/>
                  <a:gd name="connsiteX309" fmla="*/ 2608815 w 3296788"/>
                  <a:gd name="connsiteY309" fmla="*/ 800737 h 1960491"/>
                  <a:gd name="connsiteX310" fmla="*/ 2225492 w 3296788"/>
                  <a:gd name="connsiteY310" fmla="*/ 794740 h 1960491"/>
                  <a:gd name="connsiteX311" fmla="*/ 2242083 w 3296788"/>
                  <a:gd name="connsiteY311" fmla="*/ 799046 h 1960491"/>
                  <a:gd name="connsiteX312" fmla="*/ 2328619 w 3296788"/>
                  <a:gd name="connsiteY312" fmla="*/ 847144 h 1960491"/>
                  <a:gd name="connsiteX313" fmla="*/ 2327968 w 3296788"/>
                  <a:gd name="connsiteY313" fmla="*/ 878343 h 1960491"/>
                  <a:gd name="connsiteX314" fmla="*/ 2235576 w 3296788"/>
                  <a:gd name="connsiteY314" fmla="*/ 932941 h 1960491"/>
                  <a:gd name="connsiteX315" fmla="*/ 2201743 w 3296788"/>
                  <a:gd name="connsiteY315" fmla="*/ 933591 h 1960491"/>
                  <a:gd name="connsiteX316" fmla="*/ 2117809 w 3296788"/>
                  <a:gd name="connsiteY316" fmla="*/ 885493 h 1960491"/>
                  <a:gd name="connsiteX317" fmla="*/ 2117809 w 3296788"/>
                  <a:gd name="connsiteY317" fmla="*/ 853644 h 1960491"/>
                  <a:gd name="connsiteX318" fmla="*/ 2208900 w 3296788"/>
                  <a:gd name="connsiteY318" fmla="*/ 799696 h 1960491"/>
                  <a:gd name="connsiteX319" fmla="*/ 2225492 w 3296788"/>
                  <a:gd name="connsiteY319" fmla="*/ 794740 h 1960491"/>
                  <a:gd name="connsiteX320" fmla="*/ 1076248 w 3296788"/>
                  <a:gd name="connsiteY320" fmla="*/ 791861 h 1960491"/>
                  <a:gd name="connsiteX321" fmla="*/ 1092840 w 3296788"/>
                  <a:gd name="connsiteY321" fmla="*/ 796167 h 1960491"/>
                  <a:gd name="connsiteX322" fmla="*/ 1179376 w 3296788"/>
                  <a:gd name="connsiteY322" fmla="*/ 844265 h 1960491"/>
                  <a:gd name="connsiteX323" fmla="*/ 1178725 w 3296788"/>
                  <a:gd name="connsiteY323" fmla="*/ 876114 h 1960491"/>
                  <a:gd name="connsiteX324" fmla="*/ 1086333 w 3296788"/>
                  <a:gd name="connsiteY324" fmla="*/ 930713 h 1960491"/>
                  <a:gd name="connsiteX325" fmla="*/ 1053150 w 3296788"/>
                  <a:gd name="connsiteY325" fmla="*/ 930713 h 1960491"/>
                  <a:gd name="connsiteX326" fmla="*/ 968566 w 3296788"/>
                  <a:gd name="connsiteY326" fmla="*/ 882614 h 1960491"/>
                  <a:gd name="connsiteX327" fmla="*/ 968566 w 3296788"/>
                  <a:gd name="connsiteY327" fmla="*/ 851415 h 1960491"/>
                  <a:gd name="connsiteX328" fmla="*/ 1059657 w 3296788"/>
                  <a:gd name="connsiteY328" fmla="*/ 796817 h 1960491"/>
                  <a:gd name="connsiteX329" fmla="*/ 1076248 w 3296788"/>
                  <a:gd name="connsiteY329" fmla="*/ 791861 h 1960491"/>
                  <a:gd name="connsiteX330" fmla="*/ 1842422 w 3296788"/>
                  <a:gd name="connsiteY330" fmla="*/ 791860 h 1960491"/>
                  <a:gd name="connsiteX331" fmla="*/ 1859105 w 3296788"/>
                  <a:gd name="connsiteY331" fmla="*/ 796166 h 1960491"/>
                  <a:gd name="connsiteX332" fmla="*/ 1946120 w 3296788"/>
                  <a:gd name="connsiteY332" fmla="*/ 844264 h 1960491"/>
                  <a:gd name="connsiteX333" fmla="*/ 1945466 w 3296788"/>
                  <a:gd name="connsiteY333" fmla="*/ 876113 h 1960491"/>
                  <a:gd name="connsiteX334" fmla="*/ 1852562 w 3296788"/>
                  <a:gd name="connsiteY334" fmla="*/ 930712 h 1960491"/>
                  <a:gd name="connsiteX335" fmla="*/ 1818541 w 3296788"/>
                  <a:gd name="connsiteY335" fmla="*/ 930712 h 1960491"/>
                  <a:gd name="connsiteX336" fmla="*/ 1734143 w 3296788"/>
                  <a:gd name="connsiteY336" fmla="*/ 882613 h 1960491"/>
                  <a:gd name="connsiteX337" fmla="*/ 1734143 w 3296788"/>
                  <a:gd name="connsiteY337" fmla="*/ 851414 h 1960491"/>
                  <a:gd name="connsiteX338" fmla="*/ 1825738 w 3296788"/>
                  <a:gd name="connsiteY338" fmla="*/ 796816 h 1960491"/>
                  <a:gd name="connsiteX339" fmla="*/ 1842422 w 3296788"/>
                  <a:gd name="connsiteY339" fmla="*/ 791860 h 1960491"/>
                  <a:gd name="connsiteX340" fmla="*/ 1459574 w 3296788"/>
                  <a:gd name="connsiteY340" fmla="*/ 785938 h 1960491"/>
                  <a:gd name="connsiteX341" fmla="*/ 1475922 w 3296788"/>
                  <a:gd name="connsiteY341" fmla="*/ 789757 h 1960491"/>
                  <a:gd name="connsiteX342" fmla="*/ 1562458 w 3296788"/>
                  <a:gd name="connsiteY342" fmla="*/ 837855 h 1960491"/>
                  <a:gd name="connsiteX343" fmla="*/ 1562458 w 3296788"/>
                  <a:gd name="connsiteY343" fmla="*/ 869704 h 1960491"/>
                  <a:gd name="connsiteX344" fmla="*/ 1469415 w 3296788"/>
                  <a:gd name="connsiteY344" fmla="*/ 924303 h 1960491"/>
                  <a:gd name="connsiteX345" fmla="*/ 1436232 w 3296788"/>
                  <a:gd name="connsiteY345" fmla="*/ 924953 h 1960491"/>
                  <a:gd name="connsiteX346" fmla="*/ 1351648 w 3296788"/>
                  <a:gd name="connsiteY346" fmla="*/ 876204 h 1960491"/>
                  <a:gd name="connsiteX347" fmla="*/ 1351648 w 3296788"/>
                  <a:gd name="connsiteY347" fmla="*/ 845005 h 1960491"/>
                  <a:gd name="connsiteX348" fmla="*/ 1442739 w 3296788"/>
                  <a:gd name="connsiteY348" fmla="*/ 790407 h 1960491"/>
                  <a:gd name="connsiteX349" fmla="*/ 1459574 w 3296788"/>
                  <a:gd name="connsiteY349" fmla="*/ 785938 h 1960491"/>
                  <a:gd name="connsiteX350" fmla="*/ 2801553 w 3296788"/>
                  <a:gd name="connsiteY350" fmla="*/ 688169 h 1960491"/>
                  <a:gd name="connsiteX351" fmla="*/ 2818144 w 3296788"/>
                  <a:gd name="connsiteY351" fmla="*/ 692475 h 1960491"/>
                  <a:gd name="connsiteX352" fmla="*/ 2904680 w 3296788"/>
                  <a:gd name="connsiteY352" fmla="*/ 740574 h 1960491"/>
                  <a:gd name="connsiteX353" fmla="*/ 2904029 w 3296788"/>
                  <a:gd name="connsiteY353" fmla="*/ 771773 h 1960491"/>
                  <a:gd name="connsiteX354" fmla="*/ 2811637 w 3296788"/>
                  <a:gd name="connsiteY354" fmla="*/ 826371 h 1960491"/>
                  <a:gd name="connsiteX355" fmla="*/ 2777804 w 3296788"/>
                  <a:gd name="connsiteY355" fmla="*/ 827021 h 1960491"/>
                  <a:gd name="connsiteX356" fmla="*/ 2693870 w 3296788"/>
                  <a:gd name="connsiteY356" fmla="*/ 778273 h 1960491"/>
                  <a:gd name="connsiteX357" fmla="*/ 2693870 w 3296788"/>
                  <a:gd name="connsiteY357" fmla="*/ 747074 h 1960491"/>
                  <a:gd name="connsiteX358" fmla="*/ 2784961 w 3296788"/>
                  <a:gd name="connsiteY358" fmla="*/ 693125 h 1960491"/>
                  <a:gd name="connsiteX359" fmla="*/ 2801553 w 3296788"/>
                  <a:gd name="connsiteY359" fmla="*/ 688169 h 1960491"/>
                  <a:gd name="connsiteX360" fmla="*/ 2418803 w 3296788"/>
                  <a:gd name="connsiteY360" fmla="*/ 682409 h 1960491"/>
                  <a:gd name="connsiteX361" fmla="*/ 2435440 w 3296788"/>
                  <a:gd name="connsiteY361" fmla="*/ 686715 h 1960491"/>
                  <a:gd name="connsiteX362" fmla="*/ 2522216 w 3296788"/>
                  <a:gd name="connsiteY362" fmla="*/ 734814 h 1960491"/>
                  <a:gd name="connsiteX363" fmla="*/ 2521563 w 3296788"/>
                  <a:gd name="connsiteY363" fmla="*/ 766663 h 1960491"/>
                  <a:gd name="connsiteX364" fmla="*/ 2428916 w 3296788"/>
                  <a:gd name="connsiteY364" fmla="*/ 821261 h 1960491"/>
                  <a:gd name="connsiteX365" fmla="*/ 2394989 w 3296788"/>
                  <a:gd name="connsiteY365" fmla="*/ 821261 h 1960491"/>
                  <a:gd name="connsiteX366" fmla="*/ 2310171 w 3296788"/>
                  <a:gd name="connsiteY366" fmla="*/ 773163 h 1960491"/>
                  <a:gd name="connsiteX367" fmla="*/ 2310171 w 3296788"/>
                  <a:gd name="connsiteY367" fmla="*/ 741314 h 1960491"/>
                  <a:gd name="connsiteX368" fmla="*/ 2402166 w 3296788"/>
                  <a:gd name="connsiteY368" fmla="*/ 687365 h 1960491"/>
                  <a:gd name="connsiteX369" fmla="*/ 2418803 w 3296788"/>
                  <a:gd name="connsiteY369" fmla="*/ 682409 h 1960491"/>
                  <a:gd name="connsiteX370" fmla="*/ 1266680 w 3296788"/>
                  <a:gd name="connsiteY370" fmla="*/ 676649 h 1960491"/>
                  <a:gd name="connsiteX371" fmla="*/ 1283317 w 3296788"/>
                  <a:gd name="connsiteY371" fmla="*/ 680955 h 1960491"/>
                  <a:gd name="connsiteX372" fmla="*/ 1370093 w 3296788"/>
                  <a:gd name="connsiteY372" fmla="*/ 729053 h 1960491"/>
                  <a:gd name="connsiteX373" fmla="*/ 1369440 w 3296788"/>
                  <a:gd name="connsiteY373" fmla="*/ 760902 h 1960491"/>
                  <a:gd name="connsiteX374" fmla="*/ 1276793 w 3296788"/>
                  <a:gd name="connsiteY374" fmla="*/ 815501 h 1960491"/>
                  <a:gd name="connsiteX375" fmla="*/ 1242866 w 3296788"/>
                  <a:gd name="connsiteY375" fmla="*/ 816151 h 1960491"/>
                  <a:gd name="connsiteX376" fmla="*/ 1158048 w 3296788"/>
                  <a:gd name="connsiteY376" fmla="*/ 767402 h 1960491"/>
                  <a:gd name="connsiteX377" fmla="*/ 1158048 w 3296788"/>
                  <a:gd name="connsiteY377" fmla="*/ 736203 h 1960491"/>
                  <a:gd name="connsiteX378" fmla="*/ 1250043 w 3296788"/>
                  <a:gd name="connsiteY378" fmla="*/ 681605 h 1960491"/>
                  <a:gd name="connsiteX379" fmla="*/ 1266680 w 3296788"/>
                  <a:gd name="connsiteY379" fmla="*/ 676649 h 1960491"/>
                  <a:gd name="connsiteX380" fmla="*/ 2032754 w 3296788"/>
                  <a:gd name="connsiteY380" fmla="*/ 676648 h 1960491"/>
                  <a:gd name="connsiteX381" fmla="*/ 2049102 w 3296788"/>
                  <a:gd name="connsiteY381" fmla="*/ 680954 h 1960491"/>
                  <a:gd name="connsiteX382" fmla="*/ 2135638 w 3296788"/>
                  <a:gd name="connsiteY382" fmla="*/ 729052 h 1960491"/>
                  <a:gd name="connsiteX383" fmla="*/ 2135638 w 3296788"/>
                  <a:gd name="connsiteY383" fmla="*/ 760901 h 1960491"/>
                  <a:gd name="connsiteX384" fmla="*/ 2042595 w 3296788"/>
                  <a:gd name="connsiteY384" fmla="*/ 815500 h 1960491"/>
                  <a:gd name="connsiteX385" fmla="*/ 2009412 w 3296788"/>
                  <a:gd name="connsiteY385" fmla="*/ 816150 h 1960491"/>
                  <a:gd name="connsiteX386" fmla="*/ 1924828 w 3296788"/>
                  <a:gd name="connsiteY386" fmla="*/ 767401 h 1960491"/>
                  <a:gd name="connsiteX387" fmla="*/ 1924828 w 3296788"/>
                  <a:gd name="connsiteY387" fmla="*/ 736202 h 1960491"/>
                  <a:gd name="connsiteX388" fmla="*/ 2015919 w 3296788"/>
                  <a:gd name="connsiteY388" fmla="*/ 681604 h 1960491"/>
                  <a:gd name="connsiteX389" fmla="*/ 2032754 w 3296788"/>
                  <a:gd name="connsiteY389" fmla="*/ 676648 h 1960491"/>
                  <a:gd name="connsiteX390" fmla="*/ 1649431 w 3296788"/>
                  <a:gd name="connsiteY390" fmla="*/ 674084 h 1960491"/>
                  <a:gd name="connsiteX391" fmla="*/ 1666022 w 3296788"/>
                  <a:gd name="connsiteY391" fmla="*/ 678695 h 1960491"/>
                  <a:gd name="connsiteX392" fmla="*/ 1752558 w 3296788"/>
                  <a:gd name="connsiteY392" fmla="*/ 726581 h 1960491"/>
                  <a:gd name="connsiteX393" fmla="*/ 1751907 w 3296788"/>
                  <a:gd name="connsiteY393" fmla="*/ 757643 h 1960491"/>
                  <a:gd name="connsiteX394" fmla="*/ 1659515 w 3296788"/>
                  <a:gd name="connsiteY394" fmla="*/ 812000 h 1960491"/>
                  <a:gd name="connsiteX395" fmla="*/ 1625682 w 3296788"/>
                  <a:gd name="connsiteY395" fmla="*/ 812648 h 1960491"/>
                  <a:gd name="connsiteX396" fmla="*/ 1541748 w 3296788"/>
                  <a:gd name="connsiteY396" fmla="*/ 764114 h 1960491"/>
                  <a:gd name="connsiteX397" fmla="*/ 1541748 w 3296788"/>
                  <a:gd name="connsiteY397" fmla="*/ 733053 h 1960491"/>
                  <a:gd name="connsiteX398" fmla="*/ 1632839 w 3296788"/>
                  <a:gd name="connsiteY398" fmla="*/ 678695 h 1960491"/>
                  <a:gd name="connsiteX399" fmla="*/ 1649431 w 3296788"/>
                  <a:gd name="connsiteY399" fmla="*/ 674084 h 1960491"/>
                  <a:gd name="connsiteX400" fmla="*/ 2991739 w 3296788"/>
                  <a:gd name="connsiteY400" fmla="*/ 575837 h 1960491"/>
                  <a:gd name="connsiteX401" fmla="*/ 3008621 w 3296788"/>
                  <a:gd name="connsiteY401" fmla="*/ 580143 h 1960491"/>
                  <a:gd name="connsiteX402" fmla="*/ 3095397 w 3296788"/>
                  <a:gd name="connsiteY402" fmla="*/ 628241 h 1960491"/>
                  <a:gd name="connsiteX403" fmla="*/ 3094744 w 3296788"/>
                  <a:gd name="connsiteY403" fmla="*/ 660090 h 1960491"/>
                  <a:gd name="connsiteX404" fmla="*/ 3002097 w 3296788"/>
                  <a:gd name="connsiteY404" fmla="*/ 714688 h 1960491"/>
                  <a:gd name="connsiteX405" fmla="*/ 2968170 w 3296788"/>
                  <a:gd name="connsiteY405" fmla="*/ 714688 h 1960491"/>
                  <a:gd name="connsiteX406" fmla="*/ 2883352 w 3296788"/>
                  <a:gd name="connsiteY406" fmla="*/ 666590 h 1960491"/>
                  <a:gd name="connsiteX407" fmla="*/ 2883352 w 3296788"/>
                  <a:gd name="connsiteY407" fmla="*/ 634741 h 1960491"/>
                  <a:gd name="connsiteX408" fmla="*/ 2975347 w 3296788"/>
                  <a:gd name="connsiteY408" fmla="*/ 580793 h 1960491"/>
                  <a:gd name="connsiteX409" fmla="*/ 2991739 w 3296788"/>
                  <a:gd name="connsiteY409" fmla="*/ 575837 h 1960491"/>
                  <a:gd name="connsiteX410" fmla="*/ 2608815 w 3296788"/>
                  <a:gd name="connsiteY410" fmla="*/ 570076 h 1960491"/>
                  <a:gd name="connsiteX411" fmla="*/ 2625163 w 3296788"/>
                  <a:gd name="connsiteY411" fmla="*/ 574382 h 1960491"/>
                  <a:gd name="connsiteX412" fmla="*/ 2711699 w 3296788"/>
                  <a:gd name="connsiteY412" fmla="*/ 622480 h 1960491"/>
                  <a:gd name="connsiteX413" fmla="*/ 2711699 w 3296788"/>
                  <a:gd name="connsiteY413" fmla="*/ 654329 h 1960491"/>
                  <a:gd name="connsiteX414" fmla="*/ 2618656 w 3296788"/>
                  <a:gd name="connsiteY414" fmla="*/ 708927 h 1960491"/>
                  <a:gd name="connsiteX415" fmla="*/ 2585473 w 3296788"/>
                  <a:gd name="connsiteY415" fmla="*/ 708927 h 1960491"/>
                  <a:gd name="connsiteX416" fmla="*/ 2500889 w 3296788"/>
                  <a:gd name="connsiteY416" fmla="*/ 660829 h 1960491"/>
                  <a:gd name="connsiteX417" fmla="*/ 2500889 w 3296788"/>
                  <a:gd name="connsiteY417" fmla="*/ 629630 h 1960491"/>
                  <a:gd name="connsiteX418" fmla="*/ 2591980 w 3296788"/>
                  <a:gd name="connsiteY418" fmla="*/ 575032 h 1960491"/>
                  <a:gd name="connsiteX419" fmla="*/ 2608815 w 3296788"/>
                  <a:gd name="connsiteY419" fmla="*/ 570076 h 1960491"/>
                  <a:gd name="connsiteX420" fmla="*/ 1459573 w 3296788"/>
                  <a:gd name="connsiteY420" fmla="*/ 564552 h 1960491"/>
                  <a:gd name="connsiteX421" fmla="*/ 1475921 w 3296788"/>
                  <a:gd name="connsiteY421" fmla="*/ 568597 h 1960491"/>
                  <a:gd name="connsiteX422" fmla="*/ 1562457 w 3296788"/>
                  <a:gd name="connsiteY422" fmla="*/ 617130 h 1960491"/>
                  <a:gd name="connsiteX423" fmla="*/ 1562457 w 3296788"/>
                  <a:gd name="connsiteY423" fmla="*/ 648192 h 1960491"/>
                  <a:gd name="connsiteX424" fmla="*/ 1469414 w 3296788"/>
                  <a:gd name="connsiteY424" fmla="*/ 702549 h 1960491"/>
                  <a:gd name="connsiteX425" fmla="*/ 1436231 w 3296788"/>
                  <a:gd name="connsiteY425" fmla="*/ 703197 h 1960491"/>
                  <a:gd name="connsiteX426" fmla="*/ 1351647 w 3296788"/>
                  <a:gd name="connsiteY426" fmla="*/ 654663 h 1960491"/>
                  <a:gd name="connsiteX427" fmla="*/ 1351647 w 3296788"/>
                  <a:gd name="connsiteY427" fmla="*/ 623602 h 1960491"/>
                  <a:gd name="connsiteX428" fmla="*/ 1442738 w 3296788"/>
                  <a:gd name="connsiteY428" fmla="*/ 569244 h 1960491"/>
                  <a:gd name="connsiteX429" fmla="*/ 1459573 w 3296788"/>
                  <a:gd name="connsiteY429" fmla="*/ 564552 h 1960491"/>
                  <a:gd name="connsiteX430" fmla="*/ 2225491 w 3296788"/>
                  <a:gd name="connsiteY430" fmla="*/ 564551 h 1960491"/>
                  <a:gd name="connsiteX431" fmla="*/ 2242083 w 3296788"/>
                  <a:gd name="connsiteY431" fmla="*/ 568596 h 1960491"/>
                  <a:gd name="connsiteX432" fmla="*/ 2328619 w 3296788"/>
                  <a:gd name="connsiteY432" fmla="*/ 617129 h 1960491"/>
                  <a:gd name="connsiteX433" fmla="*/ 2327968 w 3296788"/>
                  <a:gd name="connsiteY433" fmla="*/ 648191 h 1960491"/>
                  <a:gd name="connsiteX434" fmla="*/ 2235576 w 3296788"/>
                  <a:gd name="connsiteY434" fmla="*/ 702548 h 1960491"/>
                  <a:gd name="connsiteX435" fmla="*/ 2201743 w 3296788"/>
                  <a:gd name="connsiteY435" fmla="*/ 703196 h 1960491"/>
                  <a:gd name="connsiteX436" fmla="*/ 2117809 w 3296788"/>
                  <a:gd name="connsiteY436" fmla="*/ 654662 h 1960491"/>
                  <a:gd name="connsiteX437" fmla="*/ 2117809 w 3296788"/>
                  <a:gd name="connsiteY437" fmla="*/ 623601 h 1960491"/>
                  <a:gd name="connsiteX438" fmla="*/ 2208900 w 3296788"/>
                  <a:gd name="connsiteY438" fmla="*/ 569243 h 1960491"/>
                  <a:gd name="connsiteX439" fmla="*/ 2225491 w 3296788"/>
                  <a:gd name="connsiteY439" fmla="*/ 564551 h 1960491"/>
                  <a:gd name="connsiteX440" fmla="*/ 1842421 w 3296788"/>
                  <a:gd name="connsiteY440" fmla="*/ 561274 h 1960491"/>
                  <a:gd name="connsiteX441" fmla="*/ 1859104 w 3296788"/>
                  <a:gd name="connsiteY441" fmla="*/ 565093 h 1960491"/>
                  <a:gd name="connsiteX442" fmla="*/ 1946119 w 3296788"/>
                  <a:gd name="connsiteY442" fmla="*/ 613841 h 1960491"/>
                  <a:gd name="connsiteX443" fmla="*/ 1945465 w 3296788"/>
                  <a:gd name="connsiteY443" fmla="*/ 645690 h 1960491"/>
                  <a:gd name="connsiteX444" fmla="*/ 1852561 w 3296788"/>
                  <a:gd name="connsiteY444" fmla="*/ 699639 h 1960491"/>
                  <a:gd name="connsiteX445" fmla="*/ 1818540 w 3296788"/>
                  <a:gd name="connsiteY445" fmla="*/ 700289 h 1960491"/>
                  <a:gd name="connsiteX446" fmla="*/ 1734142 w 3296788"/>
                  <a:gd name="connsiteY446" fmla="*/ 652190 h 1960491"/>
                  <a:gd name="connsiteX447" fmla="*/ 1734142 w 3296788"/>
                  <a:gd name="connsiteY447" fmla="*/ 620341 h 1960491"/>
                  <a:gd name="connsiteX448" fmla="*/ 1825737 w 3296788"/>
                  <a:gd name="connsiteY448" fmla="*/ 565743 h 1960491"/>
                  <a:gd name="connsiteX449" fmla="*/ 1842421 w 3296788"/>
                  <a:gd name="connsiteY449" fmla="*/ 561274 h 1960491"/>
                  <a:gd name="connsiteX450" fmla="*/ 3184875 w 3296788"/>
                  <a:gd name="connsiteY450" fmla="*/ 463507 h 1960491"/>
                  <a:gd name="connsiteX451" fmla="*/ 3201223 w 3296788"/>
                  <a:gd name="connsiteY451" fmla="*/ 467813 h 1960491"/>
                  <a:gd name="connsiteX452" fmla="*/ 3287759 w 3296788"/>
                  <a:gd name="connsiteY452" fmla="*/ 515912 h 1960491"/>
                  <a:gd name="connsiteX453" fmla="*/ 3287759 w 3296788"/>
                  <a:gd name="connsiteY453" fmla="*/ 547761 h 1960491"/>
                  <a:gd name="connsiteX454" fmla="*/ 3194716 w 3296788"/>
                  <a:gd name="connsiteY454" fmla="*/ 602359 h 1960491"/>
                  <a:gd name="connsiteX455" fmla="*/ 3161533 w 3296788"/>
                  <a:gd name="connsiteY455" fmla="*/ 603009 h 1960491"/>
                  <a:gd name="connsiteX456" fmla="*/ 3076949 w 3296788"/>
                  <a:gd name="connsiteY456" fmla="*/ 554261 h 1960491"/>
                  <a:gd name="connsiteX457" fmla="*/ 3076949 w 3296788"/>
                  <a:gd name="connsiteY457" fmla="*/ 523062 h 1960491"/>
                  <a:gd name="connsiteX458" fmla="*/ 3168040 w 3296788"/>
                  <a:gd name="connsiteY458" fmla="*/ 468463 h 1960491"/>
                  <a:gd name="connsiteX459" fmla="*/ 3184875 w 3296788"/>
                  <a:gd name="connsiteY459" fmla="*/ 463507 h 1960491"/>
                  <a:gd name="connsiteX460" fmla="*/ 2801554 w 3296788"/>
                  <a:gd name="connsiteY460" fmla="*/ 457982 h 1960491"/>
                  <a:gd name="connsiteX461" fmla="*/ 2818145 w 3296788"/>
                  <a:gd name="connsiteY461" fmla="*/ 462026 h 1960491"/>
                  <a:gd name="connsiteX462" fmla="*/ 2904681 w 3296788"/>
                  <a:gd name="connsiteY462" fmla="*/ 509913 h 1960491"/>
                  <a:gd name="connsiteX463" fmla="*/ 2904030 w 3296788"/>
                  <a:gd name="connsiteY463" fmla="*/ 541622 h 1960491"/>
                  <a:gd name="connsiteX464" fmla="*/ 2811638 w 3296788"/>
                  <a:gd name="connsiteY464" fmla="*/ 595980 h 1960491"/>
                  <a:gd name="connsiteX465" fmla="*/ 2777805 w 3296788"/>
                  <a:gd name="connsiteY465" fmla="*/ 596627 h 1960491"/>
                  <a:gd name="connsiteX466" fmla="*/ 2693871 w 3296788"/>
                  <a:gd name="connsiteY466" fmla="*/ 548093 h 1960491"/>
                  <a:gd name="connsiteX467" fmla="*/ 2693871 w 3296788"/>
                  <a:gd name="connsiteY467" fmla="*/ 516384 h 1960491"/>
                  <a:gd name="connsiteX468" fmla="*/ 2784962 w 3296788"/>
                  <a:gd name="connsiteY468" fmla="*/ 462673 h 1960491"/>
                  <a:gd name="connsiteX469" fmla="*/ 2801554 w 3296788"/>
                  <a:gd name="connsiteY469" fmla="*/ 457982 h 1960491"/>
                  <a:gd name="connsiteX470" fmla="*/ 2418803 w 3296788"/>
                  <a:gd name="connsiteY470" fmla="*/ 452220 h 1960491"/>
                  <a:gd name="connsiteX471" fmla="*/ 2435440 w 3296788"/>
                  <a:gd name="connsiteY471" fmla="*/ 456264 h 1960491"/>
                  <a:gd name="connsiteX472" fmla="*/ 2522216 w 3296788"/>
                  <a:gd name="connsiteY472" fmla="*/ 504798 h 1960491"/>
                  <a:gd name="connsiteX473" fmla="*/ 2521563 w 3296788"/>
                  <a:gd name="connsiteY473" fmla="*/ 536507 h 1960491"/>
                  <a:gd name="connsiteX474" fmla="*/ 2428916 w 3296788"/>
                  <a:gd name="connsiteY474" fmla="*/ 590218 h 1960491"/>
                  <a:gd name="connsiteX475" fmla="*/ 2394989 w 3296788"/>
                  <a:gd name="connsiteY475" fmla="*/ 590865 h 1960491"/>
                  <a:gd name="connsiteX476" fmla="*/ 2310171 w 3296788"/>
                  <a:gd name="connsiteY476" fmla="*/ 542978 h 1960491"/>
                  <a:gd name="connsiteX477" fmla="*/ 2310171 w 3296788"/>
                  <a:gd name="connsiteY477" fmla="*/ 511269 h 1960491"/>
                  <a:gd name="connsiteX478" fmla="*/ 2402166 w 3296788"/>
                  <a:gd name="connsiteY478" fmla="*/ 456911 h 1960491"/>
                  <a:gd name="connsiteX479" fmla="*/ 2418803 w 3296788"/>
                  <a:gd name="connsiteY479" fmla="*/ 452220 h 1960491"/>
                  <a:gd name="connsiteX480" fmla="*/ 1649430 w 3296788"/>
                  <a:gd name="connsiteY480" fmla="*/ 452220 h 1960491"/>
                  <a:gd name="connsiteX481" fmla="*/ 1666021 w 3296788"/>
                  <a:gd name="connsiteY481" fmla="*/ 456265 h 1960491"/>
                  <a:gd name="connsiteX482" fmla="*/ 1752557 w 3296788"/>
                  <a:gd name="connsiteY482" fmla="*/ 504799 h 1960491"/>
                  <a:gd name="connsiteX483" fmla="*/ 1751906 w 3296788"/>
                  <a:gd name="connsiteY483" fmla="*/ 536508 h 1960491"/>
                  <a:gd name="connsiteX484" fmla="*/ 1659514 w 3296788"/>
                  <a:gd name="connsiteY484" fmla="*/ 590218 h 1960491"/>
                  <a:gd name="connsiteX485" fmla="*/ 1625681 w 3296788"/>
                  <a:gd name="connsiteY485" fmla="*/ 590866 h 1960491"/>
                  <a:gd name="connsiteX486" fmla="*/ 1541747 w 3296788"/>
                  <a:gd name="connsiteY486" fmla="*/ 542979 h 1960491"/>
                  <a:gd name="connsiteX487" fmla="*/ 1541747 w 3296788"/>
                  <a:gd name="connsiteY487" fmla="*/ 511270 h 1960491"/>
                  <a:gd name="connsiteX488" fmla="*/ 1632838 w 3296788"/>
                  <a:gd name="connsiteY488" fmla="*/ 456912 h 1960491"/>
                  <a:gd name="connsiteX489" fmla="*/ 1649430 w 3296788"/>
                  <a:gd name="connsiteY489" fmla="*/ 452220 h 1960491"/>
                  <a:gd name="connsiteX490" fmla="*/ 2032754 w 3296788"/>
                  <a:gd name="connsiteY490" fmla="*/ 446217 h 1960491"/>
                  <a:gd name="connsiteX491" fmla="*/ 2049102 w 3296788"/>
                  <a:gd name="connsiteY491" fmla="*/ 450504 h 1960491"/>
                  <a:gd name="connsiteX492" fmla="*/ 2135638 w 3296788"/>
                  <a:gd name="connsiteY492" fmla="*/ 498391 h 1960491"/>
                  <a:gd name="connsiteX493" fmla="*/ 2135638 w 3296788"/>
                  <a:gd name="connsiteY493" fmla="*/ 529453 h 1960491"/>
                  <a:gd name="connsiteX494" fmla="*/ 2042595 w 3296788"/>
                  <a:gd name="connsiteY494" fmla="*/ 584458 h 1960491"/>
                  <a:gd name="connsiteX495" fmla="*/ 2009412 w 3296788"/>
                  <a:gd name="connsiteY495" fmla="*/ 584458 h 1960491"/>
                  <a:gd name="connsiteX496" fmla="*/ 1924828 w 3296788"/>
                  <a:gd name="connsiteY496" fmla="*/ 535924 h 1960491"/>
                  <a:gd name="connsiteX497" fmla="*/ 1924828 w 3296788"/>
                  <a:gd name="connsiteY497" fmla="*/ 504862 h 1960491"/>
                  <a:gd name="connsiteX498" fmla="*/ 2015919 w 3296788"/>
                  <a:gd name="connsiteY498" fmla="*/ 451151 h 1960491"/>
                  <a:gd name="connsiteX499" fmla="*/ 2032754 w 3296788"/>
                  <a:gd name="connsiteY499" fmla="*/ 446217 h 1960491"/>
                  <a:gd name="connsiteX500" fmla="*/ 2991740 w 3296788"/>
                  <a:gd name="connsiteY500" fmla="*/ 345333 h 1960491"/>
                  <a:gd name="connsiteX501" fmla="*/ 3008622 w 3296788"/>
                  <a:gd name="connsiteY501" fmla="*/ 349070 h 1960491"/>
                  <a:gd name="connsiteX502" fmla="*/ 3095398 w 3296788"/>
                  <a:gd name="connsiteY502" fmla="*/ 397818 h 1960491"/>
                  <a:gd name="connsiteX503" fmla="*/ 3094745 w 3296788"/>
                  <a:gd name="connsiteY503" fmla="*/ 429667 h 1960491"/>
                  <a:gd name="connsiteX504" fmla="*/ 3002098 w 3296788"/>
                  <a:gd name="connsiteY504" fmla="*/ 483615 h 1960491"/>
                  <a:gd name="connsiteX505" fmla="*/ 2968171 w 3296788"/>
                  <a:gd name="connsiteY505" fmla="*/ 484265 h 1960491"/>
                  <a:gd name="connsiteX506" fmla="*/ 2883353 w 3296788"/>
                  <a:gd name="connsiteY506" fmla="*/ 436167 h 1960491"/>
                  <a:gd name="connsiteX507" fmla="*/ 2883353 w 3296788"/>
                  <a:gd name="connsiteY507" fmla="*/ 404318 h 1960491"/>
                  <a:gd name="connsiteX508" fmla="*/ 2975348 w 3296788"/>
                  <a:gd name="connsiteY508" fmla="*/ 350370 h 1960491"/>
                  <a:gd name="connsiteX509" fmla="*/ 2991740 w 3296788"/>
                  <a:gd name="connsiteY509" fmla="*/ 345333 h 1960491"/>
                  <a:gd name="connsiteX510" fmla="*/ 1842420 w 3296788"/>
                  <a:gd name="connsiteY510" fmla="*/ 339653 h 1960491"/>
                  <a:gd name="connsiteX511" fmla="*/ 1859103 w 3296788"/>
                  <a:gd name="connsiteY511" fmla="*/ 343959 h 1960491"/>
                  <a:gd name="connsiteX512" fmla="*/ 1946118 w 3296788"/>
                  <a:gd name="connsiteY512" fmla="*/ 392057 h 1960491"/>
                  <a:gd name="connsiteX513" fmla="*/ 1945464 w 3296788"/>
                  <a:gd name="connsiteY513" fmla="*/ 423256 h 1960491"/>
                  <a:gd name="connsiteX514" fmla="*/ 1852560 w 3296788"/>
                  <a:gd name="connsiteY514" fmla="*/ 477854 h 1960491"/>
                  <a:gd name="connsiteX515" fmla="*/ 1818539 w 3296788"/>
                  <a:gd name="connsiteY515" fmla="*/ 478504 h 1960491"/>
                  <a:gd name="connsiteX516" fmla="*/ 1734141 w 3296788"/>
                  <a:gd name="connsiteY516" fmla="*/ 429756 h 1960491"/>
                  <a:gd name="connsiteX517" fmla="*/ 1734141 w 3296788"/>
                  <a:gd name="connsiteY517" fmla="*/ 398557 h 1960491"/>
                  <a:gd name="connsiteX518" fmla="*/ 1825736 w 3296788"/>
                  <a:gd name="connsiteY518" fmla="*/ 344609 h 1960491"/>
                  <a:gd name="connsiteX519" fmla="*/ 1842420 w 3296788"/>
                  <a:gd name="connsiteY519" fmla="*/ 339653 h 1960491"/>
                  <a:gd name="connsiteX520" fmla="*/ 2608815 w 3296788"/>
                  <a:gd name="connsiteY520" fmla="*/ 339652 h 1960491"/>
                  <a:gd name="connsiteX521" fmla="*/ 2625163 w 3296788"/>
                  <a:gd name="connsiteY521" fmla="*/ 343958 h 1960491"/>
                  <a:gd name="connsiteX522" fmla="*/ 2711699 w 3296788"/>
                  <a:gd name="connsiteY522" fmla="*/ 392056 h 1960491"/>
                  <a:gd name="connsiteX523" fmla="*/ 2711699 w 3296788"/>
                  <a:gd name="connsiteY523" fmla="*/ 423255 h 1960491"/>
                  <a:gd name="connsiteX524" fmla="*/ 2618656 w 3296788"/>
                  <a:gd name="connsiteY524" fmla="*/ 477853 h 1960491"/>
                  <a:gd name="connsiteX525" fmla="*/ 2585473 w 3296788"/>
                  <a:gd name="connsiteY525" fmla="*/ 478503 h 1960491"/>
                  <a:gd name="connsiteX526" fmla="*/ 2500889 w 3296788"/>
                  <a:gd name="connsiteY526" fmla="*/ 429755 h 1960491"/>
                  <a:gd name="connsiteX527" fmla="*/ 2500889 w 3296788"/>
                  <a:gd name="connsiteY527" fmla="*/ 398556 h 1960491"/>
                  <a:gd name="connsiteX528" fmla="*/ 2591980 w 3296788"/>
                  <a:gd name="connsiteY528" fmla="*/ 344608 h 1960491"/>
                  <a:gd name="connsiteX529" fmla="*/ 2608815 w 3296788"/>
                  <a:gd name="connsiteY529" fmla="*/ 339652 h 1960491"/>
                  <a:gd name="connsiteX530" fmla="*/ 2225492 w 3296788"/>
                  <a:gd name="connsiteY530" fmla="*/ 333811 h 1960491"/>
                  <a:gd name="connsiteX531" fmla="*/ 2242083 w 3296788"/>
                  <a:gd name="connsiteY531" fmla="*/ 338198 h 1960491"/>
                  <a:gd name="connsiteX532" fmla="*/ 2328619 w 3296788"/>
                  <a:gd name="connsiteY532" fmla="*/ 386296 h 1960491"/>
                  <a:gd name="connsiteX533" fmla="*/ 2327968 w 3296788"/>
                  <a:gd name="connsiteY533" fmla="*/ 418145 h 1960491"/>
                  <a:gd name="connsiteX534" fmla="*/ 2235576 w 3296788"/>
                  <a:gd name="connsiteY534" fmla="*/ 472743 h 1960491"/>
                  <a:gd name="connsiteX535" fmla="*/ 2201743 w 3296788"/>
                  <a:gd name="connsiteY535" fmla="*/ 472743 h 1960491"/>
                  <a:gd name="connsiteX536" fmla="*/ 2117809 w 3296788"/>
                  <a:gd name="connsiteY536" fmla="*/ 424645 h 1960491"/>
                  <a:gd name="connsiteX537" fmla="*/ 2117809 w 3296788"/>
                  <a:gd name="connsiteY537" fmla="*/ 393446 h 1960491"/>
                  <a:gd name="connsiteX538" fmla="*/ 2208900 w 3296788"/>
                  <a:gd name="connsiteY538" fmla="*/ 338198 h 1960491"/>
                  <a:gd name="connsiteX539" fmla="*/ 2225492 w 3296788"/>
                  <a:gd name="connsiteY539" fmla="*/ 333811 h 1960491"/>
                  <a:gd name="connsiteX540" fmla="*/ 2801554 w 3296788"/>
                  <a:gd name="connsiteY540" fmla="*/ 227322 h 1960491"/>
                  <a:gd name="connsiteX541" fmla="*/ 2818145 w 3296788"/>
                  <a:gd name="connsiteY541" fmla="*/ 231628 h 1960491"/>
                  <a:gd name="connsiteX542" fmla="*/ 2904681 w 3296788"/>
                  <a:gd name="connsiteY542" fmla="*/ 279727 h 1960491"/>
                  <a:gd name="connsiteX543" fmla="*/ 2904030 w 3296788"/>
                  <a:gd name="connsiteY543" fmla="*/ 311576 h 1960491"/>
                  <a:gd name="connsiteX544" fmla="*/ 2811638 w 3296788"/>
                  <a:gd name="connsiteY544" fmla="*/ 366174 h 1960491"/>
                  <a:gd name="connsiteX545" fmla="*/ 2777805 w 3296788"/>
                  <a:gd name="connsiteY545" fmla="*/ 366174 h 1960491"/>
                  <a:gd name="connsiteX546" fmla="*/ 2693871 w 3296788"/>
                  <a:gd name="connsiteY546" fmla="*/ 318076 h 1960491"/>
                  <a:gd name="connsiteX547" fmla="*/ 2693871 w 3296788"/>
                  <a:gd name="connsiteY547" fmla="*/ 286227 h 1960491"/>
                  <a:gd name="connsiteX548" fmla="*/ 2784962 w 3296788"/>
                  <a:gd name="connsiteY548" fmla="*/ 232278 h 1960491"/>
                  <a:gd name="connsiteX549" fmla="*/ 2801554 w 3296788"/>
                  <a:gd name="connsiteY549" fmla="*/ 227322 h 1960491"/>
                  <a:gd name="connsiteX550" fmla="*/ 2032752 w 3296788"/>
                  <a:gd name="connsiteY550" fmla="*/ 227322 h 1960491"/>
                  <a:gd name="connsiteX551" fmla="*/ 2049100 w 3296788"/>
                  <a:gd name="connsiteY551" fmla="*/ 231628 h 1960491"/>
                  <a:gd name="connsiteX552" fmla="*/ 2135636 w 3296788"/>
                  <a:gd name="connsiteY552" fmla="*/ 279726 h 1960491"/>
                  <a:gd name="connsiteX553" fmla="*/ 2135636 w 3296788"/>
                  <a:gd name="connsiteY553" fmla="*/ 311575 h 1960491"/>
                  <a:gd name="connsiteX554" fmla="*/ 2042593 w 3296788"/>
                  <a:gd name="connsiteY554" fmla="*/ 366174 h 1960491"/>
                  <a:gd name="connsiteX555" fmla="*/ 2009410 w 3296788"/>
                  <a:gd name="connsiteY555" fmla="*/ 366174 h 1960491"/>
                  <a:gd name="connsiteX556" fmla="*/ 1924826 w 3296788"/>
                  <a:gd name="connsiteY556" fmla="*/ 318075 h 1960491"/>
                  <a:gd name="connsiteX557" fmla="*/ 1924826 w 3296788"/>
                  <a:gd name="connsiteY557" fmla="*/ 286226 h 1960491"/>
                  <a:gd name="connsiteX558" fmla="*/ 2015917 w 3296788"/>
                  <a:gd name="connsiteY558" fmla="*/ 232278 h 1960491"/>
                  <a:gd name="connsiteX559" fmla="*/ 2032752 w 3296788"/>
                  <a:gd name="connsiteY559" fmla="*/ 227322 h 1960491"/>
                  <a:gd name="connsiteX560" fmla="*/ 2418803 w 3296788"/>
                  <a:gd name="connsiteY560" fmla="*/ 221560 h 1960491"/>
                  <a:gd name="connsiteX561" fmla="*/ 2435440 w 3296788"/>
                  <a:gd name="connsiteY561" fmla="*/ 225866 h 1960491"/>
                  <a:gd name="connsiteX562" fmla="*/ 2522216 w 3296788"/>
                  <a:gd name="connsiteY562" fmla="*/ 273965 h 1960491"/>
                  <a:gd name="connsiteX563" fmla="*/ 2521563 w 3296788"/>
                  <a:gd name="connsiteY563" fmla="*/ 305814 h 1960491"/>
                  <a:gd name="connsiteX564" fmla="*/ 2428916 w 3296788"/>
                  <a:gd name="connsiteY564" fmla="*/ 360412 h 1960491"/>
                  <a:gd name="connsiteX565" fmla="*/ 2394989 w 3296788"/>
                  <a:gd name="connsiteY565" fmla="*/ 361062 h 1960491"/>
                  <a:gd name="connsiteX566" fmla="*/ 2310171 w 3296788"/>
                  <a:gd name="connsiteY566" fmla="*/ 312314 h 1960491"/>
                  <a:gd name="connsiteX567" fmla="*/ 2310171 w 3296788"/>
                  <a:gd name="connsiteY567" fmla="*/ 281115 h 1960491"/>
                  <a:gd name="connsiteX568" fmla="*/ 2402166 w 3296788"/>
                  <a:gd name="connsiteY568" fmla="*/ 226516 h 1960491"/>
                  <a:gd name="connsiteX569" fmla="*/ 2418803 w 3296788"/>
                  <a:gd name="connsiteY569" fmla="*/ 221560 h 1960491"/>
                  <a:gd name="connsiteX570" fmla="*/ 2225490 w 3296788"/>
                  <a:gd name="connsiteY570" fmla="*/ 112110 h 1960491"/>
                  <a:gd name="connsiteX571" fmla="*/ 2242081 w 3296788"/>
                  <a:gd name="connsiteY571" fmla="*/ 116416 h 1960491"/>
                  <a:gd name="connsiteX572" fmla="*/ 2328617 w 3296788"/>
                  <a:gd name="connsiteY572" fmla="*/ 164514 h 1960491"/>
                  <a:gd name="connsiteX573" fmla="*/ 2327966 w 3296788"/>
                  <a:gd name="connsiteY573" fmla="*/ 196363 h 1960491"/>
                  <a:gd name="connsiteX574" fmla="*/ 2235574 w 3296788"/>
                  <a:gd name="connsiteY574" fmla="*/ 250962 h 1960491"/>
                  <a:gd name="connsiteX575" fmla="*/ 2201741 w 3296788"/>
                  <a:gd name="connsiteY575" fmla="*/ 251612 h 1960491"/>
                  <a:gd name="connsiteX576" fmla="*/ 2117807 w 3296788"/>
                  <a:gd name="connsiteY576" fmla="*/ 202863 h 1960491"/>
                  <a:gd name="connsiteX577" fmla="*/ 2117807 w 3296788"/>
                  <a:gd name="connsiteY577" fmla="*/ 171664 h 1960491"/>
                  <a:gd name="connsiteX578" fmla="*/ 2208898 w 3296788"/>
                  <a:gd name="connsiteY578" fmla="*/ 117066 h 1960491"/>
                  <a:gd name="connsiteX579" fmla="*/ 2225490 w 3296788"/>
                  <a:gd name="connsiteY579" fmla="*/ 112110 h 1960491"/>
                  <a:gd name="connsiteX580" fmla="*/ 2608815 w 3296788"/>
                  <a:gd name="connsiteY580" fmla="*/ 109464 h 1960491"/>
                  <a:gd name="connsiteX581" fmla="*/ 2625163 w 3296788"/>
                  <a:gd name="connsiteY581" fmla="*/ 113508 h 1960491"/>
                  <a:gd name="connsiteX582" fmla="*/ 2711699 w 3296788"/>
                  <a:gd name="connsiteY582" fmla="*/ 162042 h 1960491"/>
                  <a:gd name="connsiteX583" fmla="*/ 2711699 w 3296788"/>
                  <a:gd name="connsiteY583" fmla="*/ 193103 h 1960491"/>
                  <a:gd name="connsiteX584" fmla="*/ 2618656 w 3296788"/>
                  <a:gd name="connsiteY584" fmla="*/ 247461 h 1960491"/>
                  <a:gd name="connsiteX585" fmla="*/ 2585473 w 3296788"/>
                  <a:gd name="connsiteY585" fmla="*/ 248108 h 1960491"/>
                  <a:gd name="connsiteX586" fmla="*/ 2500889 w 3296788"/>
                  <a:gd name="connsiteY586" fmla="*/ 199575 h 1960491"/>
                  <a:gd name="connsiteX587" fmla="*/ 2500889 w 3296788"/>
                  <a:gd name="connsiteY587" fmla="*/ 168513 h 1960491"/>
                  <a:gd name="connsiteX588" fmla="*/ 2591980 w 3296788"/>
                  <a:gd name="connsiteY588" fmla="*/ 114155 h 1960491"/>
                  <a:gd name="connsiteX589" fmla="*/ 2608815 w 3296788"/>
                  <a:gd name="connsiteY589" fmla="*/ 109464 h 1960491"/>
                  <a:gd name="connsiteX590" fmla="*/ 2418801 w 3296788"/>
                  <a:gd name="connsiteY590" fmla="*/ 13 h 1960491"/>
                  <a:gd name="connsiteX591" fmla="*/ 2435438 w 3296788"/>
                  <a:gd name="connsiteY591" fmla="*/ 4058 h 1960491"/>
                  <a:gd name="connsiteX592" fmla="*/ 2522214 w 3296788"/>
                  <a:gd name="connsiteY592" fmla="*/ 52591 h 1960491"/>
                  <a:gd name="connsiteX593" fmla="*/ 2521561 w 3296788"/>
                  <a:gd name="connsiteY593" fmla="*/ 83653 h 1960491"/>
                  <a:gd name="connsiteX594" fmla="*/ 2428914 w 3296788"/>
                  <a:gd name="connsiteY594" fmla="*/ 138010 h 1960491"/>
                  <a:gd name="connsiteX595" fmla="*/ 2394987 w 3296788"/>
                  <a:gd name="connsiteY595" fmla="*/ 138658 h 1960491"/>
                  <a:gd name="connsiteX596" fmla="*/ 2310169 w 3296788"/>
                  <a:gd name="connsiteY596" fmla="*/ 90124 h 1960491"/>
                  <a:gd name="connsiteX597" fmla="*/ 2310169 w 3296788"/>
                  <a:gd name="connsiteY597" fmla="*/ 59063 h 1960491"/>
                  <a:gd name="connsiteX598" fmla="*/ 2402164 w 3296788"/>
                  <a:gd name="connsiteY598" fmla="*/ 4705 h 1960491"/>
                  <a:gd name="connsiteX599" fmla="*/ 2418801 w 3296788"/>
                  <a:gd name="connsiteY599" fmla="*/ 13 h 196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</a:cxnLst>
                <a:rect l="l" t="t" r="r" b="b"/>
                <a:pathLst>
                  <a:path w="3296788" h="1960491">
                    <a:moveTo>
                      <a:pt x="883514" y="1817173"/>
                    </a:moveTo>
                    <a:cubicBezTo>
                      <a:pt x="889289" y="1817010"/>
                      <a:pt x="894982" y="1818316"/>
                      <a:pt x="899862" y="1820927"/>
                    </a:cubicBezTo>
                    <a:lnTo>
                      <a:pt x="986398" y="1869893"/>
                    </a:lnTo>
                    <a:cubicBezTo>
                      <a:pt x="998760" y="1877074"/>
                      <a:pt x="998110" y="1894702"/>
                      <a:pt x="986398" y="1901883"/>
                    </a:cubicBezTo>
                    <a:lnTo>
                      <a:pt x="893355" y="1955419"/>
                    </a:lnTo>
                    <a:cubicBezTo>
                      <a:pt x="883596" y="1961947"/>
                      <a:pt x="870583" y="1961947"/>
                      <a:pt x="860172" y="1956724"/>
                    </a:cubicBezTo>
                    <a:lnTo>
                      <a:pt x="775588" y="1908412"/>
                    </a:lnTo>
                    <a:cubicBezTo>
                      <a:pt x="763226" y="1901230"/>
                      <a:pt x="763877" y="1883603"/>
                      <a:pt x="775588" y="1876421"/>
                    </a:cubicBezTo>
                    <a:lnTo>
                      <a:pt x="866679" y="1822233"/>
                    </a:lnTo>
                    <a:cubicBezTo>
                      <a:pt x="871884" y="1818969"/>
                      <a:pt x="877740" y="1817336"/>
                      <a:pt x="883514" y="1817173"/>
                    </a:cubicBezTo>
                    <a:close/>
                    <a:moveTo>
                      <a:pt x="1076253" y="1705153"/>
                    </a:moveTo>
                    <a:cubicBezTo>
                      <a:pt x="1081946" y="1704991"/>
                      <a:pt x="1087639" y="1706285"/>
                      <a:pt x="1092844" y="1709197"/>
                    </a:cubicBezTo>
                    <a:lnTo>
                      <a:pt x="1179380" y="1757084"/>
                    </a:lnTo>
                    <a:cubicBezTo>
                      <a:pt x="1191742" y="1764202"/>
                      <a:pt x="1191092" y="1781674"/>
                      <a:pt x="1178729" y="1788145"/>
                    </a:cubicBezTo>
                    <a:lnTo>
                      <a:pt x="1086337" y="1843150"/>
                    </a:lnTo>
                    <a:cubicBezTo>
                      <a:pt x="1075927" y="1848974"/>
                      <a:pt x="1062914" y="1849621"/>
                      <a:pt x="1053154" y="1843150"/>
                    </a:cubicBezTo>
                    <a:lnTo>
                      <a:pt x="968570" y="1795264"/>
                    </a:lnTo>
                    <a:cubicBezTo>
                      <a:pt x="956208" y="1788145"/>
                      <a:pt x="956859" y="1771320"/>
                      <a:pt x="968570" y="1763555"/>
                    </a:cubicBezTo>
                    <a:lnTo>
                      <a:pt x="1059661" y="1709844"/>
                    </a:lnTo>
                    <a:cubicBezTo>
                      <a:pt x="1064866" y="1706932"/>
                      <a:pt x="1070559" y="1705315"/>
                      <a:pt x="1076253" y="1705153"/>
                    </a:cubicBezTo>
                    <a:close/>
                    <a:moveTo>
                      <a:pt x="693747" y="1699148"/>
                    </a:moveTo>
                    <a:cubicBezTo>
                      <a:pt x="699537" y="1699067"/>
                      <a:pt x="705246" y="1700523"/>
                      <a:pt x="710139" y="1703435"/>
                    </a:cubicBezTo>
                    <a:lnTo>
                      <a:pt x="796915" y="1751969"/>
                    </a:lnTo>
                    <a:cubicBezTo>
                      <a:pt x="808659" y="1758440"/>
                      <a:pt x="808659" y="1775912"/>
                      <a:pt x="796262" y="1783030"/>
                    </a:cubicBezTo>
                    <a:lnTo>
                      <a:pt x="703615" y="1837388"/>
                    </a:lnTo>
                    <a:cubicBezTo>
                      <a:pt x="693176" y="1843212"/>
                      <a:pt x="680127" y="1843859"/>
                      <a:pt x="670340" y="1838035"/>
                    </a:cubicBezTo>
                    <a:lnTo>
                      <a:pt x="584870" y="1789502"/>
                    </a:lnTo>
                    <a:cubicBezTo>
                      <a:pt x="573126" y="1782383"/>
                      <a:pt x="573126" y="1765558"/>
                      <a:pt x="584870" y="1758440"/>
                    </a:cubicBezTo>
                    <a:lnTo>
                      <a:pt x="676865" y="1704082"/>
                    </a:lnTo>
                    <a:cubicBezTo>
                      <a:pt x="682085" y="1700847"/>
                      <a:pt x="687957" y="1699229"/>
                      <a:pt x="693747" y="1699148"/>
                    </a:cubicBezTo>
                    <a:close/>
                    <a:moveTo>
                      <a:pt x="1266684" y="1589704"/>
                    </a:moveTo>
                    <a:cubicBezTo>
                      <a:pt x="1272393" y="1589623"/>
                      <a:pt x="1278102" y="1591085"/>
                      <a:pt x="1283321" y="1594010"/>
                    </a:cubicBezTo>
                    <a:lnTo>
                      <a:pt x="1370097" y="1642108"/>
                    </a:lnTo>
                    <a:cubicBezTo>
                      <a:pt x="1381841" y="1649258"/>
                      <a:pt x="1381841" y="1666808"/>
                      <a:pt x="1369444" y="1673957"/>
                    </a:cubicBezTo>
                    <a:lnTo>
                      <a:pt x="1276797" y="1728555"/>
                    </a:lnTo>
                    <a:cubicBezTo>
                      <a:pt x="1266358" y="1734405"/>
                      <a:pt x="1253309" y="1734405"/>
                      <a:pt x="1242870" y="1729205"/>
                    </a:cubicBezTo>
                    <a:lnTo>
                      <a:pt x="1158052" y="1680457"/>
                    </a:lnTo>
                    <a:cubicBezTo>
                      <a:pt x="1146308" y="1673307"/>
                      <a:pt x="1146308" y="1656408"/>
                      <a:pt x="1158052" y="1649258"/>
                    </a:cubicBezTo>
                    <a:lnTo>
                      <a:pt x="1250047" y="1594660"/>
                    </a:lnTo>
                    <a:cubicBezTo>
                      <a:pt x="1255266" y="1591410"/>
                      <a:pt x="1260975" y="1589785"/>
                      <a:pt x="1266684" y="1589704"/>
                    </a:cubicBezTo>
                    <a:close/>
                    <a:moveTo>
                      <a:pt x="883514" y="1586662"/>
                    </a:moveTo>
                    <a:cubicBezTo>
                      <a:pt x="889289" y="1586580"/>
                      <a:pt x="894982" y="1587880"/>
                      <a:pt x="899862" y="1590480"/>
                    </a:cubicBezTo>
                    <a:lnTo>
                      <a:pt x="986398" y="1639229"/>
                    </a:lnTo>
                    <a:cubicBezTo>
                      <a:pt x="998760" y="1645729"/>
                      <a:pt x="998110" y="1663278"/>
                      <a:pt x="986398" y="1670428"/>
                    </a:cubicBezTo>
                    <a:lnTo>
                      <a:pt x="893355" y="1725026"/>
                    </a:lnTo>
                    <a:cubicBezTo>
                      <a:pt x="883596" y="1731526"/>
                      <a:pt x="870583" y="1731526"/>
                      <a:pt x="860172" y="1725676"/>
                    </a:cubicBezTo>
                    <a:lnTo>
                      <a:pt x="775588" y="1676928"/>
                    </a:lnTo>
                    <a:cubicBezTo>
                      <a:pt x="763226" y="1670428"/>
                      <a:pt x="763877" y="1652878"/>
                      <a:pt x="775588" y="1645729"/>
                    </a:cubicBezTo>
                    <a:lnTo>
                      <a:pt x="866679" y="1591130"/>
                    </a:lnTo>
                    <a:cubicBezTo>
                      <a:pt x="871884" y="1588205"/>
                      <a:pt x="877740" y="1586743"/>
                      <a:pt x="883514" y="1586662"/>
                    </a:cubicBezTo>
                    <a:close/>
                    <a:moveTo>
                      <a:pt x="500433" y="1581063"/>
                    </a:moveTo>
                    <a:cubicBezTo>
                      <a:pt x="506208" y="1580982"/>
                      <a:pt x="511901" y="1582444"/>
                      <a:pt x="516781" y="1585369"/>
                    </a:cubicBezTo>
                    <a:lnTo>
                      <a:pt x="603317" y="1633468"/>
                    </a:lnTo>
                    <a:cubicBezTo>
                      <a:pt x="615679" y="1639968"/>
                      <a:pt x="615029" y="1658167"/>
                      <a:pt x="602666" y="1665317"/>
                    </a:cubicBezTo>
                    <a:lnTo>
                      <a:pt x="510274" y="1719915"/>
                    </a:lnTo>
                    <a:cubicBezTo>
                      <a:pt x="499864" y="1725765"/>
                      <a:pt x="486851" y="1725765"/>
                      <a:pt x="477091" y="1719915"/>
                    </a:cubicBezTo>
                    <a:lnTo>
                      <a:pt x="392507" y="1671817"/>
                    </a:lnTo>
                    <a:cubicBezTo>
                      <a:pt x="380145" y="1664667"/>
                      <a:pt x="380796" y="1647117"/>
                      <a:pt x="392507" y="1639968"/>
                    </a:cubicBezTo>
                    <a:lnTo>
                      <a:pt x="483598" y="1586019"/>
                    </a:lnTo>
                    <a:cubicBezTo>
                      <a:pt x="488803" y="1582769"/>
                      <a:pt x="494659" y="1581144"/>
                      <a:pt x="500433" y="1581063"/>
                    </a:cubicBezTo>
                    <a:close/>
                    <a:moveTo>
                      <a:pt x="1076251" y="1471929"/>
                    </a:moveTo>
                    <a:cubicBezTo>
                      <a:pt x="1081944" y="1471848"/>
                      <a:pt x="1087637" y="1473304"/>
                      <a:pt x="1092842" y="1476539"/>
                    </a:cubicBezTo>
                    <a:lnTo>
                      <a:pt x="1179378" y="1524426"/>
                    </a:lnTo>
                    <a:cubicBezTo>
                      <a:pt x="1191740" y="1531545"/>
                      <a:pt x="1191090" y="1548370"/>
                      <a:pt x="1178727" y="1556135"/>
                    </a:cubicBezTo>
                    <a:lnTo>
                      <a:pt x="1086335" y="1610493"/>
                    </a:lnTo>
                    <a:cubicBezTo>
                      <a:pt x="1075925" y="1616317"/>
                      <a:pt x="1062912" y="1616317"/>
                      <a:pt x="1053152" y="1610493"/>
                    </a:cubicBezTo>
                    <a:lnTo>
                      <a:pt x="968568" y="1562606"/>
                    </a:lnTo>
                    <a:cubicBezTo>
                      <a:pt x="956206" y="1555488"/>
                      <a:pt x="956857" y="1538016"/>
                      <a:pt x="968568" y="1530897"/>
                    </a:cubicBezTo>
                    <a:lnTo>
                      <a:pt x="1059659" y="1476539"/>
                    </a:lnTo>
                    <a:cubicBezTo>
                      <a:pt x="1064864" y="1473627"/>
                      <a:pt x="1070557" y="1472009"/>
                      <a:pt x="1076251" y="1471929"/>
                    </a:cubicBezTo>
                    <a:close/>
                    <a:moveTo>
                      <a:pt x="693747" y="1468975"/>
                    </a:moveTo>
                    <a:cubicBezTo>
                      <a:pt x="699537" y="1468812"/>
                      <a:pt x="705246" y="1470112"/>
                      <a:pt x="710139" y="1473037"/>
                    </a:cubicBezTo>
                    <a:lnTo>
                      <a:pt x="796915" y="1521135"/>
                    </a:lnTo>
                    <a:cubicBezTo>
                      <a:pt x="808659" y="1528285"/>
                      <a:pt x="808659" y="1545835"/>
                      <a:pt x="796262" y="1552984"/>
                    </a:cubicBezTo>
                    <a:lnTo>
                      <a:pt x="703615" y="1606932"/>
                    </a:lnTo>
                    <a:cubicBezTo>
                      <a:pt x="693176" y="1613432"/>
                      <a:pt x="680127" y="1613432"/>
                      <a:pt x="670340" y="1607582"/>
                    </a:cubicBezTo>
                    <a:lnTo>
                      <a:pt x="584870" y="1559484"/>
                    </a:lnTo>
                    <a:cubicBezTo>
                      <a:pt x="573126" y="1552334"/>
                      <a:pt x="573126" y="1534785"/>
                      <a:pt x="584870" y="1527635"/>
                    </a:cubicBezTo>
                    <a:lnTo>
                      <a:pt x="676865" y="1473687"/>
                    </a:lnTo>
                    <a:cubicBezTo>
                      <a:pt x="682085" y="1470762"/>
                      <a:pt x="687957" y="1469137"/>
                      <a:pt x="693747" y="1468975"/>
                    </a:cubicBezTo>
                    <a:close/>
                    <a:moveTo>
                      <a:pt x="307453" y="1463207"/>
                    </a:moveTo>
                    <a:cubicBezTo>
                      <a:pt x="313228" y="1463045"/>
                      <a:pt x="318921" y="1464339"/>
                      <a:pt x="323801" y="1467251"/>
                    </a:cubicBezTo>
                    <a:lnTo>
                      <a:pt x="410337" y="1515138"/>
                    </a:lnTo>
                    <a:cubicBezTo>
                      <a:pt x="422699" y="1521609"/>
                      <a:pt x="422049" y="1539728"/>
                      <a:pt x="410337" y="1546846"/>
                    </a:cubicBezTo>
                    <a:lnTo>
                      <a:pt x="317294" y="1601204"/>
                    </a:lnTo>
                    <a:cubicBezTo>
                      <a:pt x="307535" y="1607028"/>
                      <a:pt x="294522" y="1607675"/>
                      <a:pt x="284111" y="1601204"/>
                    </a:cubicBezTo>
                    <a:lnTo>
                      <a:pt x="199527" y="1553318"/>
                    </a:lnTo>
                    <a:cubicBezTo>
                      <a:pt x="187165" y="1546199"/>
                      <a:pt x="187816" y="1529374"/>
                      <a:pt x="199527" y="1521609"/>
                    </a:cubicBezTo>
                    <a:lnTo>
                      <a:pt x="290618" y="1467898"/>
                    </a:lnTo>
                    <a:cubicBezTo>
                      <a:pt x="295823" y="1464986"/>
                      <a:pt x="301679" y="1463369"/>
                      <a:pt x="307453" y="1463207"/>
                    </a:cubicBezTo>
                    <a:close/>
                    <a:moveTo>
                      <a:pt x="1266682" y="1359198"/>
                    </a:moveTo>
                    <a:cubicBezTo>
                      <a:pt x="1272391" y="1359035"/>
                      <a:pt x="1278100" y="1360335"/>
                      <a:pt x="1283319" y="1362935"/>
                    </a:cubicBezTo>
                    <a:lnTo>
                      <a:pt x="1370095" y="1411683"/>
                    </a:lnTo>
                    <a:cubicBezTo>
                      <a:pt x="1381839" y="1418833"/>
                      <a:pt x="1381839" y="1436383"/>
                      <a:pt x="1369442" y="1443532"/>
                    </a:cubicBezTo>
                    <a:lnTo>
                      <a:pt x="1276795" y="1497480"/>
                    </a:lnTo>
                    <a:cubicBezTo>
                      <a:pt x="1266356" y="1503980"/>
                      <a:pt x="1253307" y="1503980"/>
                      <a:pt x="1242868" y="1498130"/>
                    </a:cubicBezTo>
                    <a:lnTo>
                      <a:pt x="1158050" y="1450032"/>
                    </a:lnTo>
                    <a:cubicBezTo>
                      <a:pt x="1146306" y="1442882"/>
                      <a:pt x="1146306" y="1425333"/>
                      <a:pt x="1158050" y="1418183"/>
                    </a:cubicBezTo>
                    <a:lnTo>
                      <a:pt x="1250045" y="1364235"/>
                    </a:lnTo>
                    <a:cubicBezTo>
                      <a:pt x="1255265" y="1360985"/>
                      <a:pt x="1260973" y="1359360"/>
                      <a:pt x="1266682" y="1359198"/>
                    </a:cubicBezTo>
                    <a:close/>
                    <a:moveTo>
                      <a:pt x="117685" y="1356636"/>
                    </a:moveTo>
                    <a:cubicBezTo>
                      <a:pt x="123475" y="1356474"/>
                      <a:pt x="129184" y="1357768"/>
                      <a:pt x="134077" y="1360680"/>
                    </a:cubicBezTo>
                    <a:lnTo>
                      <a:pt x="220853" y="1409214"/>
                    </a:lnTo>
                    <a:cubicBezTo>
                      <a:pt x="232597" y="1415685"/>
                      <a:pt x="232597" y="1433158"/>
                      <a:pt x="220853" y="1440276"/>
                    </a:cubicBezTo>
                    <a:lnTo>
                      <a:pt x="127553" y="1494634"/>
                    </a:lnTo>
                    <a:cubicBezTo>
                      <a:pt x="117114" y="1500458"/>
                      <a:pt x="104065" y="1501105"/>
                      <a:pt x="94278" y="1494634"/>
                    </a:cubicBezTo>
                    <a:lnTo>
                      <a:pt x="8808" y="1446747"/>
                    </a:lnTo>
                    <a:cubicBezTo>
                      <a:pt x="-2936" y="1439629"/>
                      <a:pt x="-2936" y="1422804"/>
                      <a:pt x="8808" y="1415685"/>
                    </a:cubicBezTo>
                    <a:lnTo>
                      <a:pt x="100803" y="1361327"/>
                    </a:lnTo>
                    <a:cubicBezTo>
                      <a:pt x="106023" y="1358415"/>
                      <a:pt x="111895" y="1356798"/>
                      <a:pt x="117685" y="1356636"/>
                    </a:cubicBezTo>
                    <a:close/>
                    <a:moveTo>
                      <a:pt x="883514" y="1356634"/>
                    </a:moveTo>
                    <a:cubicBezTo>
                      <a:pt x="889289" y="1356473"/>
                      <a:pt x="894982" y="1357767"/>
                      <a:pt x="899862" y="1360679"/>
                    </a:cubicBezTo>
                    <a:lnTo>
                      <a:pt x="986398" y="1409213"/>
                    </a:lnTo>
                    <a:cubicBezTo>
                      <a:pt x="998760" y="1415684"/>
                      <a:pt x="998110" y="1433156"/>
                      <a:pt x="986398" y="1440274"/>
                    </a:cubicBezTo>
                    <a:lnTo>
                      <a:pt x="893355" y="1494633"/>
                    </a:lnTo>
                    <a:cubicBezTo>
                      <a:pt x="883596" y="1500457"/>
                      <a:pt x="870583" y="1501104"/>
                      <a:pt x="860172" y="1494633"/>
                    </a:cubicBezTo>
                    <a:lnTo>
                      <a:pt x="775588" y="1446746"/>
                    </a:lnTo>
                    <a:cubicBezTo>
                      <a:pt x="763226" y="1439627"/>
                      <a:pt x="763877" y="1422802"/>
                      <a:pt x="775588" y="1415684"/>
                    </a:cubicBezTo>
                    <a:lnTo>
                      <a:pt x="866679" y="1361326"/>
                    </a:lnTo>
                    <a:cubicBezTo>
                      <a:pt x="871884" y="1358414"/>
                      <a:pt x="877740" y="1356796"/>
                      <a:pt x="883514" y="1356634"/>
                    </a:cubicBezTo>
                    <a:close/>
                    <a:moveTo>
                      <a:pt x="500432" y="1350483"/>
                    </a:moveTo>
                    <a:cubicBezTo>
                      <a:pt x="506207" y="1350402"/>
                      <a:pt x="511900" y="1351707"/>
                      <a:pt x="516780" y="1354319"/>
                    </a:cubicBezTo>
                    <a:lnTo>
                      <a:pt x="603316" y="1402631"/>
                    </a:lnTo>
                    <a:cubicBezTo>
                      <a:pt x="615678" y="1409813"/>
                      <a:pt x="615028" y="1427440"/>
                      <a:pt x="602665" y="1434622"/>
                    </a:cubicBezTo>
                    <a:lnTo>
                      <a:pt x="510273" y="1489464"/>
                    </a:lnTo>
                    <a:cubicBezTo>
                      <a:pt x="499863" y="1495339"/>
                      <a:pt x="486850" y="1495339"/>
                      <a:pt x="477090" y="1490116"/>
                    </a:cubicBezTo>
                    <a:lnTo>
                      <a:pt x="392506" y="1441151"/>
                    </a:lnTo>
                    <a:cubicBezTo>
                      <a:pt x="380144" y="1434622"/>
                      <a:pt x="380795" y="1416994"/>
                      <a:pt x="392506" y="1409813"/>
                    </a:cubicBezTo>
                    <a:lnTo>
                      <a:pt x="483597" y="1354972"/>
                    </a:lnTo>
                    <a:cubicBezTo>
                      <a:pt x="488802" y="1352034"/>
                      <a:pt x="494658" y="1350565"/>
                      <a:pt x="500432" y="1350483"/>
                    </a:cubicBezTo>
                    <a:close/>
                    <a:moveTo>
                      <a:pt x="1459575" y="1247184"/>
                    </a:moveTo>
                    <a:cubicBezTo>
                      <a:pt x="1465350" y="1247022"/>
                      <a:pt x="1471043" y="1248316"/>
                      <a:pt x="1475923" y="1251228"/>
                    </a:cubicBezTo>
                    <a:lnTo>
                      <a:pt x="1562459" y="1299762"/>
                    </a:lnTo>
                    <a:cubicBezTo>
                      <a:pt x="1574821" y="1305586"/>
                      <a:pt x="1574171" y="1323059"/>
                      <a:pt x="1562459" y="1330824"/>
                    </a:cubicBezTo>
                    <a:lnTo>
                      <a:pt x="1469416" y="1385182"/>
                    </a:lnTo>
                    <a:cubicBezTo>
                      <a:pt x="1459657" y="1391006"/>
                      <a:pt x="1446644" y="1391653"/>
                      <a:pt x="1436233" y="1385182"/>
                    </a:cubicBezTo>
                    <a:lnTo>
                      <a:pt x="1351649" y="1336648"/>
                    </a:lnTo>
                    <a:cubicBezTo>
                      <a:pt x="1339287" y="1330177"/>
                      <a:pt x="1339938" y="1313352"/>
                      <a:pt x="1351649" y="1305586"/>
                    </a:cubicBezTo>
                    <a:lnTo>
                      <a:pt x="1442740" y="1251875"/>
                    </a:lnTo>
                    <a:cubicBezTo>
                      <a:pt x="1447945" y="1248963"/>
                      <a:pt x="1453801" y="1247345"/>
                      <a:pt x="1459575" y="1247184"/>
                    </a:cubicBezTo>
                    <a:close/>
                    <a:moveTo>
                      <a:pt x="307452" y="1241188"/>
                    </a:moveTo>
                    <a:cubicBezTo>
                      <a:pt x="313227" y="1241106"/>
                      <a:pt x="318920" y="1242569"/>
                      <a:pt x="323800" y="1245494"/>
                    </a:cubicBezTo>
                    <a:lnTo>
                      <a:pt x="410336" y="1293592"/>
                    </a:lnTo>
                    <a:cubicBezTo>
                      <a:pt x="422698" y="1300742"/>
                      <a:pt x="422048" y="1318292"/>
                      <a:pt x="410336" y="1325441"/>
                    </a:cubicBezTo>
                    <a:lnTo>
                      <a:pt x="317293" y="1380040"/>
                    </a:lnTo>
                    <a:cubicBezTo>
                      <a:pt x="307534" y="1385890"/>
                      <a:pt x="294521" y="1385890"/>
                      <a:pt x="284110" y="1380690"/>
                    </a:cubicBezTo>
                    <a:lnTo>
                      <a:pt x="199526" y="1331941"/>
                    </a:lnTo>
                    <a:cubicBezTo>
                      <a:pt x="187164" y="1324791"/>
                      <a:pt x="187815" y="1307892"/>
                      <a:pt x="199526" y="1300742"/>
                    </a:cubicBezTo>
                    <a:lnTo>
                      <a:pt x="290617" y="1246144"/>
                    </a:lnTo>
                    <a:cubicBezTo>
                      <a:pt x="295822" y="1242894"/>
                      <a:pt x="301678" y="1241269"/>
                      <a:pt x="307452" y="1241188"/>
                    </a:cubicBezTo>
                    <a:close/>
                    <a:moveTo>
                      <a:pt x="1076251" y="1241187"/>
                    </a:moveTo>
                    <a:cubicBezTo>
                      <a:pt x="1081944" y="1241105"/>
                      <a:pt x="1087637" y="1242568"/>
                      <a:pt x="1092842" y="1245493"/>
                    </a:cubicBezTo>
                    <a:lnTo>
                      <a:pt x="1179378" y="1293591"/>
                    </a:lnTo>
                    <a:cubicBezTo>
                      <a:pt x="1191740" y="1300741"/>
                      <a:pt x="1191090" y="1318291"/>
                      <a:pt x="1178727" y="1325440"/>
                    </a:cubicBezTo>
                    <a:lnTo>
                      <a:pt x="1086335" y="1380039"/>
                    </a:lnTo>
                    <a:cubicBezTo>
                      <a:pt x="1075925" y="1385889"/>
                      <a:pt x="1062912" y="1385889"/>
                      <a:pt x="1053152" y="1380689"/>
                    </a:cubicBezTo>
                    <a:lnTo>
                      <a:pt x="968568" y="1331940"/>
                    </a:lnTo>
                    <a:cubicBezTo>
                      <a:pt x="956206" y="1324790"/>
                      <a:pt x="956857" y="1307891"/>
                      <a:pt x="968568" y="1300741"/>
                    </a:cubicBezTo>
                    <a:lnTo>
                      <a:pt x="1059659" y="1246143"/>
                    </a:lnTo>
                    <a:cubicBezTo>
                      <a:pt x="1064864" y="1242893"/>
                      <a:pt x="1070557" y="1241268"/>
                      <a:pt x="1076251" y="1241187"/>
                    </a:cubicBezTo>
                    <a:close/>
                    <a:moveTo>
                      <a:pt x="693746" y="1238226"/>
                    </a:moveTo>
                    <a:cubicBezTo>
                      <a:pt x="699536" y="1238226"/>
                      <a:pt x="705245" y="1239689"/>
                      <a:pt x="710138" y="1242614"/>
                    </a:cubicBezTo>
                    <a:lnTo>
                      <a:pt x="796914" y="1290712"/>
                    </a:lnTo>
                    <a:cubicBezTo>
                      <a:pt x="808658" y="1297212"/>
                      <a:pt x="808658" y="1314761"/>
                      <a:pt x="796261" y="1321911"/>
                    </a:cubicBezTo>
                    <a:lnTo>
                      <a:pt x="703614" y="1376509"/>
                    </a:lnTo>
                    <a:cubicBezTo>
                      <a:pt x="693175" y="1383009"/>
                      <a:pt x="680126" y="1383009"/>
                      <a:pt x="670339" y="1377159"/>
                    </a:cubicBezTo>
                    <a:lnTo>
                      <a:pt x="584869" y="1328411"/>
                    </a:lnTo>
                    <a:cubicBezTo>
                      <a:pt x="573125" y="1321911"/>
                      <a:pt x="573125" y="1304361"/>
                      <a:pt x="584869" y="1297212"/>
                    </a:cubicBezTo>
                    <a:lnTo>
                      <a:pt x="676864" y="1242614"/>
                    </a:lnTo>
                    <a:cubicBezTo>
                      <a:pt x="682084" y="1239689"/>
                      <a:pt x="687956" y="1238226"/>
                      <a:pt x="693746" y="1238226"/>
                    </a:cubicBezTo>
                    <a:close/>
                    <a:moveTo>
                      <a:pt x="1649432" y="1134616"/>
                    </a:moveTo>
                    <a:cubicBezTo>
                      <a:pt x="1655125" y="1134535"/>
                      <a:pt x="1660818" y="1135997"/>
                      <a:pt x="1666023" y="1138922"/>
                    </a:cubicBezTo>
                    <a:lnTo>
                      <a:pt x="1752559" y="1187020"/>
                    </a:lnTo>
                    <a:cubicBezTo>
                      <a:pt x="1764921" y="1194170"/>
                      <a:pt x="1764271" y="1211720"/>
                      <a:pt x="1751908" y="1218869"/>
                    </a:cubicBezTo>
                    <a:lnTo>
                      <a:pt x="1659516" y="1273467"/>
                    </a:lnTo>
                    <a:cubicBezTo>
                      <a:pt x="1649106" y="1279317"/>
                      <a:pt x="1636093" y="1279317"/>
                      <a:pt x="1625683" y="1274117"/>
                    </a:cubicBezTo>
                    <a:lnTo>
                      <a:pt x="1541749" y="1225369"/>
                    </a:lnTo>
                    <a:cubicBezTo>
                      <a:pt x="1529387" y="1218219"/>
                      <a:pt x="1530038" y="1201320"/>
                      <a:pt x="1541749" y="1194170"/>
                    </a:cubicBezTo>
                    <a:lnTo>
                      <a:pt x="1632840" y="1139572"/>
                    </a:lnTo>
                    <a:cubicBezTo>
                      <a:pt x="1638045" y="1136322"/>
                      <a:pt x="1643738" y="1134697"/>
                      <a:pt x="1649432" y="1134616"/>
                    </a:cubicBezTo>
                    <a:close/>
                    <a:moveTo>
                      <a:pt x="500431" y="1128774"/>
                    </a:moveTo>
                    <a:cubicBezTo>
                      <a:pt x="506206" y="1128774"/>
                      <a:pt x="511899" y="1130237"/>
                      <a:pt x="516779" y="1133162"/>
                    </a:cubicBezTo>
                    <a:lnTo>
                      <a:pt x="603315" y="1181260"/>
                    </a:lnTo>
                    <a:cubicBezTo>
                      <a:pt x="615677" y="1187760"/>
                      <a:pt x="615027" y="1205309"/>
                      <a:pt x="602664" y="1212459"/>
                    </a:cubicBezTo>
                    <a:lnTo>
                      <a:pt x="510272" y="1267057"/>
                    </a:lnTo>
                    <a:cubicBezTo>
                      <a:pt x="499862" y="1273557"/>
                      <a:pt x="486849" y="1273557"/>
                      <a:pt x="477089" y="1267707"/>
                    </a:cubicBezTo>
                    <a:lnTo>
                      <a:pt x="392505" y="1218959"/>
                    </a:lnTo>
                    <a:cubicBezTo>
                      <a:pt x="380143" y="1212459"/>
                      <a:pt x="380794" y="1194909"/>
                      <a:pt x="392505" y="1187760"/>
                    </a:cubicBezTo>
                    <a:lnTo>
                      <a:pt x="483596" y="1133162"/>
                    </a:lnTo>
                    <a:cubicBezTo>
                      <a:pt x="488801" y="1130237"/>
                      <a:pt x="494657" y="1128774"/>
                      <a:pt x="500431" y="1128774"/>
                    </a:cubicBezTo>
                    <a:close/>
                    <a:moveTo>
                      <a:pt x="1266682" y="1128773"/>
                    </a:moveTo>
                    <a:cubicBezTo>
                      <a:pt x="1272391" y="1128773"/>
                      <a:pt x="1278100" y="1130236"/>
                      <a:pt x="1283319" y="1133161"/>
                    </a:cubicBezTo>
                    <a:lnTo>
                      <a:pt x="1370095" y="1181259"/>
                    </a:lnTo>
                    <a:cubicBezTo>
                      <a:pt x="1381839" y="1187759"/>
                      <a:pt x="1381839" y="1205308"/>
                      <a:pt x="1369442" y="1212458"/>
                    </a:cubicBezTo>
                    <a:lnTo>
                      <a:pt x="1276795" y="1267056"/>
                    </a:lnTo>
                    <a:cubicBezTo>
                      <a:pt x="1266356" y="1273556"/>
                      <a:pt x="1253307" y="1273556"/>
                      <a:pt x="1242868" y="1267706"/>
                    </a:cubicBezTo>
                    <a:lnTo>
                      <a:pt x="1158050" y="1218958"/>
                    </a:lnTo>
                    <a:cubicBezTo>
                      <a:pt x="1146306" y="1212458"/>
                      <a:pt x="1146306" y="1194908"/>
                      <a:pt x="1158050" y="1187759"/>
                    </a:cubicBezTo>
                    <a:lnTo>
                      <a:pt x="1250045" y="1133161"/>
                    </a:lnTo>
                    <a:cubicBezTo>
                      <a:pt x="1255264" y="1130236"/>
                      <a:pt x="1260973" y="1128773"/>
                      <a:pt x="1266682" y="1128773"/>
                    </a:cubicBezTo>
                    <a:close/>
                    <a:moveTo>
                      <a:pt x="883513" y="1125894"/>
                    </a:moveTo>
                    <a:cubicBezTo>
                      <a:pt x="889288" y="1125732"/>
                      <a:pt x="894981" y="1127032"/>
                      <a:pt x="899861" y="1129632"/>
                    </a:cubicBezTo>
                    <a:lnTo>
                      <a:pt x="986397" y="1178380"/>
                    </a:lnTo>
                    <a:cubicBezTo>
                      <a:pt x="998759" y="1185530"/>
                      <a:pt x="998109" y="1203080"/>
                      <a:pt x="986397" y="1210229"/>
                    </a:cubicBezTo>
                    <a:lnTo>
                      <a:pt x="893354" y="1264828"/>
                    </a:lnTo>
                    <a:cubicBezTo>
                      <a:pt x="883595" y="1270678"/>
                      <a:pt x="870582" y="1270678"/>
                      <a:pt x="860171" y="1264828"/>
                    </a:cubicBezTo>
                    <a:lnTo>
                      <a:pt x="775587" y="1216729"/>
                    </a:lnTo>
                    <a:cubicBezTo>
                      <a:pt x="763225" y="1209579"/>
                      <a:pt x="763876" y="1192030"/>
                      <a:pt x="775587" y="1184880"/>
                    </a:cubicBezTo>
                    <a:lnTo>
                      <a:pt x="866678" y="1130932"/>
                    </a:lnTo>
                    <a:cubicBezTo>
                      <a:pt x="871883" y="1127682"/>
                      <a:pt x="877739" y="1126057"/>
                      <a:pt x="883513" y="1125894"/>
                    </a:cubicBezTo>
                    <a:close/>
                    <a:moveTo>
                      <a:pt x="1842422" y="1022122"/>
                    </a:moveTo>
                    <a:cubicBezTo>
                      <a:pt x="1848146" y="1022040"/>
                      <a:pt x="1853871" y="1023340"/>
                      <a:pt x="1859105" y="1025940"/>
                    </a:cubicBezTo>
                    <a:lnTo>
                      <a:pt x="1946120" y="1074039"/>
                    </a:lnTo>
                    <a:cubicBezTo>
                      <a:pt x="1957897" y="1081189"/>
                      <a:pt x="1957897" y="1098738"/>
                      <a:pt x="1945466" y="1105888"/>
                    </a:cubicBezTo>
                    <a:lnTo>
                      <a:pt x="1852562" y="1160486"/>
                    </a:lnTo>
                    <a:cubicBezTo>
                      <a:pt x="1842094" y="1166986"/>
                      <a:pt x="1829009" y="1166986"/>
                      <a:pt x="1818541" y="1161136"/>
                    </a:cubicBezTo>
                    <a:lnTo>
                      <a:pt x="1734143" y="1112388"/>
                    </a:lnTo>
                    <a:cubicBezTo>
                      <a:pt x="1722366" y="1105888"/>
                      <a:pt x="1722366" y="1088338"/>
                      <a:pt x="1734143" y="1081189"/>
                    </a:cubicBezTo>
                    <a:lnTo>
                      <a:pt x="1825738" y="1026590"/>
                    </a:lnTo>
                    <a:cubicBezTo>
                      <a:pt x="1830972" y="1023665"/>
                      <a:pt x="1836697" y="1022203"/>
                      <a:pt x="1842422" y="1022122"/>
                    </a:cubicBezTo>
                    <a:close/>
                    <a:moveTo>
                      <a:pt x="693745" y="1016760"/>
                    </a:moveTo>
                    <a:cubicBezTo>
                      <a:pt x="699535" y="1016599"/>
                      <a:pt x="705244" y="1017893"/>
                      <a:pt x="710137" y="1020805"/>
                    </a:cubicBezTo>
                    <a:lnTo>
                      <a:pt x="796913" y="1069339"/>
                    </a:lnTo>
                    <a:cubicBezTo>
                      <a:pt x="808657" y="1076457"/>
                      <a:pt x="808657" y="1093282"/>
                      <a:pt x="796260" y="1101048"/>
                    </a:cubicBezTo>
                    <a:lnTo>
                      <a:pt x="703613" y="1154758"/>
                    </a:lnTo>
                    <a:cubicBezTo>
                      <a:pt x="693174" y="1161230"/>
                      <a:pt x="680125" y="1161230"/>
                      <a:pt x="670338" y="1155406"/>
                    </a:cubicBezTo>
                    <a:lnTo>
                      <a:pt x="584868" y="1107519"/>
                    </a:lnTo>
                    <a:cubicBezTo>
                      <a:pt x="573124" y="1100400"/>
                      <a:pt x="573124" y="1082928"/>
                      <a:pt x="584868" y="1075810"/>
                    </a:cubicBezTo>
                    <a:lnTo>
                      <a:pt x="676863" y="1021452"/>
                    </a:lnTo>
                    <a:cubicBezTo>
                      <a:pt x="682082" y="1018540"/>
                      <a:pt x="687954" y="1016922"/>
                      <a:pt x="693745" y="1016760"/>
                    </a:cubicBezTo>
                    <a:close/>
                    <a:moveTo>
                      <a:pt x="1459575" y="1016759"/>
                    </a:moveTo>
                    <a:cubicBezTo>
                      <a:pt x="1465350" y="1016598"/>
                      <a:pt x="1471043" y="1017892"/>
                      <a:pt x="1475923" y="1020804"/>
                    </a:cubicBezTo>
                    <a:lnTo>
                      <a:pt x="1562459" y="1069338"/>
                    </a:lnTo>
                    <a:cubicBezTo>
                      <a:pt x="1574821" y="1076456"/>
                      <a:pt x="1574171" y="1093281"/>
                      <a:pt x="1562459" y="1101047"/>
                    </a:cubicBezTo>
                    <a:lnTo>
                      <a:pt x="1469416" y="1154757"/>
                    </a:lnTo>
                    <a:cubicBezTo>
                      <a:pt x="1459657" y="1161229"/>
                      <a:pt x="1446644" y="1161229"/>
                      <a:pt x="1436233" y="1155405"/>
                    </a:cubicBezTo>
                    <a:lnTo>
                      <a:pt x="1351649" y="1107518"/>
                    </a:lnTo>
                    <a:cubicBezTo>
                      <a:pt x="1339287" y="1100399"/>
                      <a:pt x="1339938" y="1082927"/>
                      <a:pt x="1351649" y="1075809"/>
                    </a:cubicBezTo>
                    <a:lnTo>
                      <a:pt x="1442740" y="1021451"/>
                    </a:lnTo>
                    <a:cubicBezTo>
                      <a:pt x="1447945" y="1018539"/>
                      <a:pt x="1453801" y="1016921"/>
                      <a:pt x="1459575" y="1016759"/>
                    </a:cubicBezTo>
                    <a:close/>
                    <a:moveTo>
                      <a:pt x="1076249" y="1011007"/>
                    </a:moveTo>
                    <a:cubicBezTo>
                      <a:pt x="1081943" y="1010845"/>
                      <a:pt x="1087636" y="1012145"/>
                      <a:pt x="1092841" y="1015070"/>
                    </a:cubicBezTo>
                    <a:lnTo>
                      <a:pt x="1179377" y="1063168"/>
                    </a:lnTo>
                    <a:cubicBezTo>
                      <a:pt x="1191739" y="1070318"/>
                      <a:pt x="1191089" y="1087868"/>
                      <a:pt x="1178726" y="1095017"/>
                    </a:cubicBezTo>
                    <a:lnTo>
                      <a:pt x="1086334" y="1148966"/>
                    </a:lnTo>
                    <a:cubicBezTo>
                      <a:pt x="1075924" y="1155466"/>
                      <a:pt x="1062911" y="1155466"/>
                      <a:pt x="1053151" y="1149616"/>
                    </a:cubicBezTo>
                    <a:lnTo>
                      <a:pt x="968567" y="1101517"/>
                    </a:lnTo>
                    <a:cubicBezTo>
                      <a:pt x="956205" y="1095017"/>
                      <a:pt x="956856" y="1076818"/>
                      <a:pt x="968567" y="1069668"/>
                    </a:cubicBezTo>
                    <a:lnTo>
                      <a:pt x="1059658" y="1015720"/>
                    </a:lnTo>
                    <a:cubicBezTo>
                      <a:pt x="1064863" y="1012795"/>
                      <a:pt x="1070556" y="1011170"/>
                      <a:pt x="1076249" y="1011007"/>
                    </a:cubicBezTo>
                    <a:close/>
                    <a:moveTo>
                      <a:pt x="2450028" y="912842"/>
                    </a:moveTo>
                    <a:cubicBezTo>
                      <a:pt x="2455821" y="912761"/>
                      <a:pt x="2461532" y="914233"/>
                      <a:pt x="2466428" y="917178"/>
                    </a:cubicBezTo>
                    <a:lnTo>
                      <a:pt x="2553241" y="965601"/>
                    </a:lnTo>
                    <a:cubicBezTo>
                      <a:pt x="2565642" y="972800"/>
                      <a:pt x="2564989" y="990468"/>
                      <a:pt x="2552588" y="997666"/>
                    </a:cubicBezTo>
                    <a:lnTo>
                      <a:pt x="1475592" y="1621286"/>
                    </a:lnTo>
                    <a:cubicBezTo>
                      <a:pt x="1465801" y="1627830"/>
                      <a:pt x="1452747" y="1627830"/>
                      <a:pt x="1442303" y="1621940"/>
                    </a:cubicBezTo>
                    <a:lnTo>
                      <a:pt x="1357449" y="1573517"/>
                    </a:lnTo>
                    <a:cubicBezTo>
                      <a:pt x="1345047" y="1566319"/>
                      <a:pt x="1345700" y="1548650"/>
                      <a:pt x="1357449" y="1541452"/>
                    </a:cubicBezTo>
                    <a:lnTo>
                      <a:pt x="2433139" y="917832"/>
                    </a:lnTo>
                    <a:cubicBezTo>
                      <a:pt x="2438361" y="914560"/>
                      <a:pt x="2444236" y="912924"/>
                      <a:pt x="2450028" y="912842"/>
                    </a:cubicBezTo>
                    <a:close/>
                    <a:moveTo>
                      <a:pt x="2032754" y="907308"/>
                    </a:moveTo>
                    <a:cubicBezTo>
                      <a:pt x="2038529" y="907146"/>
                      <a:pt x="2044222" y="908440"/>
                      <a:pt x="2049102" y="911352"/>
                    </a:cubicBezTo>
                    <a:lnTo>
                      <a:pt x="2135638" y="959886"/>
                    </a:lnTo>
                    <a:cubicBezTo>
                      <a:pt x="2148000" y="966357"/>
                      <a:pt x="2147350" y="983830"/>
                      <a:pt x="2135638" y="991595"/>
                    </a:cubicBezTo>
                    <a:lnTo>
                      <a:pt x="2042595" y="1045306"/>
                    </a:lnTo>
                    <a:cubicBezTo>
                      <a:pt x="2032836" y="1051777"/>
                      <a:pt x="2019823" y="1051777"/>
                      <a:pt x="2009412" y="1045953"/>
                    </a:cubicBezTo>
                    <a:lnTo>
                      <a:pt x="1924828" y="998066"/>
                    </a:lnTo>
                    <a:cubicBezTo>
                      <a:pt x="1912466" y="990948"/>
                      <a:pt x="1913117" y="973476"/>
                      <a:pt x="1924828" y="966357"/>
                    </a:cubicBezTo>
                    <a:lnTo>
                      <a:pt x="2015919" y="911999"/>
                    </a:lnTo>
                    <a:cubicBezTo>
                      <a:pt x="2021124" y="909087"/>
                      <a:pt x="2026980" y="907470"/>
                      <a:pt x="2032754" y="907308"/>
                    </a:cubicBezTo>
                    <a:close/>
                    <a:moveTo>
                      <a:pt x="883512" y="904111"/>
                    </a:moveTo>
                    <a:cubicBezTo>
                      <a:pt x="889287" y="903949"/>
                      <a:pt x="894980" y="905249"/>
                      <a:pt x="899860" y="907849"/>
                    </a:cubicBezTo>
                    <a:lnTo>
                      <a:pt x="986396" y="956597"/>
                    </a:lnTo>
                    <a:cubicBezTo>
                      <a:pt x="998758" y="963747"/>
                      <a:pt x="998108" y="981296"/>
                      <a:pt x="986396" y="987796"/>
                    </a:cubicBezTo>
                    <a:lnTo>
                      <a:pt x="893353" y="1042394"/>
                    </a:lnTo>
                    <a:cubicBezTo>
                      <a:pt x="883594" y="1048894"/>
                      <a:pt x="870581" y="1048894"/>
                      <a:pt x="860170" y="1043044"/>
                    </a:cubicBezTo>
                    <a:lnTo>
                      <a:pt x="775586" y="994946"/>
                    </a:lnTo>
                    <a:cubicBezTo>
                      <a:pt x="763224" y="987796"/>
                      <a:pt x="763875" y="970246"/>
                      <a:pt x="775586" y="963097"/>
                    </a:cubicBezTo>
                    <a:lnTo>
                      <a:pt x="866677" y="909149"/>
                    </a:lnTo>
                    <a:cubicBezTo>
                      <a:pt x="871882" y="905899"/>
                      <a:pt x="877738" y="904274"/>
                      <a:pt x="883512" y="904111"/>
                    </a:cubicBezTo>
                    <a:close/>
                    <a:moveTo>
                      <a:pt x="1649432" y="904110"/>
                    </a:moveTo>
                    <a:cubicBezTo>
                      <a:pt x="1655125" y="903948"/>
                      <a:pt x="1660818" y="905248"/>
                      <a:pt x="1666023" y="907848"/>
                    </a:cubicBezTo>
                    <a:lnTo>
                      <a:pt x="1752559" y="956596"/>
                    </a:lnTo>
                    <a:cubicBezTo>
                      <a:pt x="1764921" y="963746"/>
                      <a:pt x="1764271" y="981295"/>
                      <a:pt x="1751908" y="987795"/>
                    </a:cubicBezTo>
                    <a:lnTo>
                      <a:pt x="1659516" y="1042393"/>
                    </a:lnTo>
                    <a:cubicBezTo>
                      <a:pt x="1649106" y="1048893"/>
                      <a:pt x="1636093" y="1048893"/>
                      <a:pt x="1625683" y="1043043"/>
                    </a:cubicBezTo>
                    <a:lnTo>
                      <a:pt x="1541749" y="994945"/>
                    </a:lnTo>
                    <a:cubicBezTo>
                      <a:pt x="1529387" y="987795"/>
                      <a:pt x="1530038" y="970245"/>
                      <a:pt x="1541749" y="963096"/>
                    </a:cubicBezTo>
                    <a:lnTo>
                      <a:pt x="1632840" y="909148"/>
                    </a:lnTo>
                    <a:cubicBezTo>
                      <a:pt x="1638045" y="905898"/>
                      <a:pt x="1643738" y="904273"/>
                      <a:pt x="1649432" y="904110"/>
                    </a:cubicBezTo>
                    <a:close/>
                    <a:moveTo>
                      <a:pt x="1266681" y="898432"/>
                    </a:moveTo>
                    <a:cubicBezTo>
                      <a:pt x="1272390" y="898350"/>
                      <a:pt x="1278098" y="899813"/>
                      <a:pt x="1283318" y="902738"/>
                    </a:cubicBezTo>
                    <a:lnTo>
                      <a:pt x="1370094" y="950836"/>
                    </a:lnTo>
                    <a:cubicBezTo>
                      <a:pt x="1381838" y="957986"/>
                      <a:pt x="1381838" y="975535"/>
                      <a:pt x="1369441" y="982685"/>
                    </a:cubicBezTo>
                    <a:lnTo>
                      <a:pt x="1276794" y="1037283"/>
                    </a:lnTo>
                    <a:cubicBezTo>
                      <a:pt x="1266355" y="1043133"/>
                      <a:pt x="1253306" y="1043133"/>
                      <a:pt x="1242867" y="1037283"/>
                    </a:cubicBezTo>
                    <a:lnTo>
                      <a:pt x="1158049" y="989185"/>
                    </a:lnTo>
                    <a:cubicBezTo>
                      <a:pt x="1146305" y="982035"/>
                      <a:pt x="1146305" y="965135"/>
                      <a:pt x="1158049" y="957986"/>
                    </a:cubicBezTo>
                    <a:lnTo>
                      <a:pt x="1250044" y="903388"/>
                    </a:lnTo>
                    <a:cubicBezTo>
                      <a:pt x="1255264" y="900138"/>
                      <a:pt x="1260972" y="898513"/>
                      <a:pt x="1266681" y="898432"/>
                    </a:cubicBezTo>
                    <a:close/>
                    <a:moveTo>
                      <a:pt x="2608815" y="800737"/>
                    </a:moveTo>
                    <a:cubicBezTo>
                      <a:pt x="2614590" y="800575"/>
                      <a:pt x="2620283" y="801869"/>
                      <a:pt x="2625163" y="804781"/>
                    </a:cubicBezTo>
                    <a:lnTo>
                      <a:pt x="2711699" y="853315"/>
                    </a:lnTo>
                    <a:cubicBezTo>
                      <a:pt x="2724061" y="859786"/>
                      <a:pt x="2723411" y="877905"/>
                      <a:pt x="2711699" y="885023"/>
                    </a:cubicBezTo>
                    <a:lnTo>
                      <a:pt x="2618656" y="938734"/>
                    </a:lnTo>
                    <a:cubicBezTo>
                      <a:pt x="2608897" y="945205"/>
                      <a:pt x="2595884" y="945205"/>
                      <a:pt x="2585473" y="939381"/>
                    </a:cubicBezTo>
                    <a:lnTo>
                      <a:pt x="2500889" y="891495"/>
                    </a:lnTo>
                    <a:cubicBezTo>
                      <a:pt x="2488527" y="884376"/>
                      <a:pt x="2489178" y="866904"/>
                      <a:pt x="2500889" y="859786"/>
                    </a:cubicBezTo>
                    <a:lnTo>
                      <a:pt x="2591980" y="805428"/>
                    </a:lnTo>
                    <a:cubicBezTo>
                      <a:pt x="2597185" y="802516"/>
                      <a:pt x="2603041" y="800898"/>
                      <a:pt x="2608815" y="800737"/>
                    </a:cubicBezTo>
                    <a:close/>
                    <a:moveTo>
                      <a:pt x="2225492" y="794740"/>
                    </a:moveTo>
                    <a:cubicBezTo>
                      <a:pt x="2231185" y="794659"/>
                      <a:pt x="2236878" y="796121"/>
                      <a:pt x="2242083" y="799046"/>
                    </a:cubicBezTo>
                    <a:lnTo>
                      <a:pt x="2328619" y="847144"/>
                    </a:lnTo>
                    <a:cubicBezTo>
                      <a:pt x="2340981" y="854294"/>
                      <a:pt x="2340331" y="871844"/>
                      <a:pt x="2327968" y="878343"/>
                    </a:cubicBezTo>
                    <a:lnTo>
                      <a:pt x="2235576" y="932941"/>
                    </a:lnTo>
                    <a:cubicBezTo>
                      <a:pt x="2225166" y="939441"/>
                      <a:pt x="2212153" y="939441"/>
                      <a:pt x="2201743" y="933591"/>
                    </a:cubicBezTo>
                    <a:lnTo>
                      <a:pt x="2117809" y="885493"/>
                    </a:lnTo>
                    <a:cubicBezTo>
                      <a:pt x="2105447" y="878343"/>
                      <a:pt x="2106098" y="860794"/>
                      <a:pt x="2117809" y="853644"/>
                    </a:cubicBezTo>
                    <a:lnTo>
                      <a:pt x="2208900" y="799696"/>
                    </a:lnTo>
                    <a:cubicBezTo>
                      <a:pt x="2214105" y="796446"/>
                      <a:pt x="2219798" y="794821"/>
                      <a:pt x="2225492" y="794740"/>
                    </a:cubicBezTo>
                    <a:close/>
                    <a:moveTo>
                      <a:pt x="1076248" y="791861"/>
                    </a:moveTo>
                    <a:cubicBezTo>
                      <a:pt x="1081942" y="791779"/>
                      <a:pt x="1087635" y="793242"/>
                      <a:pt x="1092840" y="796167"/>
                    </a:cubicBezTo>
                    <a:lnTo>
                      <a:pt x="1179376" y="844265"/>
                    </a:lnTo>
                    <a:cubicBezTo>
                      <a:pt x="1191738" y="851415"/>
                      <a:pt x="1191088" y="868315"/>
                      <a:pt x="1178725" y="876114"/>
                    </a:cubicBezTo>
                    <a:lnTo>
                      <a:pt x="1086333" y="930713"/>
                    </a:lnTo>
                    <a:cubicBezTo>
                      <a:pt x="1075923" y="936563"/>
                      <a:pt x="1062910" y="936563"/>
                      <a:pt x="1053150" y="930713"/>
                    </a:cubicBezTo>
                    <a:lnTo>
                      <a:pt x="968566" y="882614"/>
                    </a:lnTo>
                    <a:cubicBezTo>
                      <a:pt x="956204" y="875464"/>
                      <a:pt x="956855" y="858565"/>
                      <a:pt x="968566" y="851415"/>
                    </a:cubicBezTo>
                    <a:lnTo>
                      <a:pt x="1059657" y="796817"/>
                    </a:lnTo>
                    <a:cubicBezTo>
                      <a:pt x="1064862" y="793567"/>
                      <a:pt x="1070555" y="791942"/>
                      <a:pt x="1076248" y="791861"/>
                    </a:cubicBezTo>
                    <a:close/>
                    <a:moveTo>
                      <a:pt x="1842422" y="791860"/>
                    </a:moveTo>
                    <a:cubicBezTo>
                      <a:pt x="1848146" y="791778"/>
                      <a:pt x="1853871" y="793241"/>
                      <a:pt x="1859105" y="796166"/>
                    </a:cubicBezTo>
                    <a:lnTo>
                      <a:pt x="1946120" y="844264"/>
                    </a:lnTo>
                    <a:cubicBezTo>
                      <a:pt x="1957897" y="851414"/>
                      <a:pt x="1957897" y="868314"/>
                      <a:pt x="1945466" y="876113"/>
                    </a:cubicBezTo>
                    <a:lnTo>
                      <a:pt x="1852562" y="930712"/>
                    </a:lnTo>
                    <a:cubicBezTo>
                      <a:pt x="1842094" y="936562"/>
                      <a:pt x="1829009" y="936562"/>
                      <a:pt x="1818541" y="930712"/>
                    </a:cubicBezTo>
                    <a:lnTo>
                      <a:pt x="1734143" y="882613"/>
                    </a:lnTo>
                    <a:cubicBezTo>
                      <a:pt x="1722366" y="875463"/>
                      <a:pt x="1722366" y="858564"/>
                      <a:pt x="1734143" y="851414"/>
                    </a:cubicBezTo>
                    <a:lnTo>
                      <a:pt x="1825738" y="796816"/>
                    </a:lnTo>
                    <a:cubicBezTo>
                      <a:pt x="1830972" y="793566"/>
                      <a:pt x="1836697" y="791941"/>
                      <a:pt x="1842422" y="791860"/>
                    </a:cubicBezTo>
                    <a:close/>
                    <a:moveTo>
                      <a:pt x="1459574" y="785938"/>
                    </a:moveTo>
                    <a:cubicBezTo>
                      <a:pt x="1465349" y="785857"/>
                      <a:pt x="1471042" y="787157"/>
                      <a:pt x="1475922" y="789757"/>
                    </a:cubicBezTo>
                    <a:lnTo>
                      <a:pt x="1562458" y="837855"/>
                    </a:lnTo>
                    <a:cubicBezTo>
                      <a:pt x="1574820" y="845005"/>
                      <a:pt x="1574170" y="862555"/>
                      <a:pt x="1562458" y="869704"/>
                    </a:cubicBezTo>
                    <a:lnTo>
                      <a:pt x="1469415" y="924303"/>
                    </a:lnTo>
                    <a:cubicBezTo>
                      <a:pt x="1459656" y="930803"/>
                      <a:pt x="1446643" y="930803"/>
                      <a:pt x="1436232" y="924953"/>
                    </a:cubicBezTo>
                    <a:lnTo>
                      <a:pt x="1351648" y="876204"/>
                    </a:lnTo>
                    <a:cubicBezTo>
                      <a:pt x="1339286" y="869054"/>
                      <a:pt x="1339937" y="852155"/>
                      <a:pt x="1351648" y="845005"/>
                    </a:cubicBezTo>
                    <a:lnTo>
                      <a:pt x="1442739" y="790407"/>
                    </a:lnTo>
                    <a:cubicBezTo>
                      <a:pt x="1447944" y="787482"/>
                      <a:pt x="1453800" y="786019"/>
                      <a:pt x="1459574" y="785938"/>
                    </a:cubicBezTo>
                    <a:close/>
                    <a:moveTo>
                      <a:pt x="2801553" y="688169"/>
                    </a:moveTo>
                    <a:cubicBezTo>
                      <a:pt x="2807246" y="688088"/>
                      <a:pt x="2812939" y="689550"/>
                      <a:pt x="2818144" y="692475"/>
                    </a:cubicBezTo>
                    <a:lnTo>
                      <a:pt x="2904680" y="740574"/>
                    </a:lnTo>
                    <a:cubicBezTo>
                      <a:pt x="2917042" y="747724"/>
                      <a:pt x="2916392" y="765273"/>
                      <a:pt x="2904029" y="771773"/>
                    </a:cubicBezTo>
                    <a:lnTo>
                      <a:pt x="2811637" y="826371"/>
                    </a:lnTo>
                    <a:cubicBezTo>
                      <a:pt x="2801227" y="832871"/>
                      <a:pt x="2788214" y="832871"/>
                      <a:pt x="2777804" y="827021"/>
                    </a:cubicBezTo>
                    <a:lnTo>
                      <a:pt x="2693870" y="778273"/>
                    </a:lnTo>
                    <a:cubicBezTo>
                      <a:pt x="2681508" y="771773"/>
                      <a:pt x="2681508" y="754223"/>
                      <a:pt x="2693870" y="747074"/>
                    </a:cubicBezTo>
                    <a:lnTo>
                      <a:pt x="2784961" y="693125"/>
                    </a:lnTo>
                    <a:cubicBezTo>
                      <a:pt x="2790166" y="689875"/>
                      <a:pt x="2795859" y="688250"/>
                      <a:pt x="2801553" y="688169"/>
                    </a:cubicBezTo>
                    <a:close/>
                    <a:moveTo>
                      <a:pt x="2418803" y="682409"/>
                    </a:moveTo>
                    <a:cubicBezTo>
                      <a:pt x="2424512" y="682328"/>
                      <a:pt x="2430221" y="683790"/>
                      <a:pt x="2435440" y="686715"/>
                    </a:cubicBezTo>
                    <a:lnTo>
                      <a:pt x="2522216" y="734814"/>
                    </a:lnTo>
                    <a:cubicBezTo>
                      <a:pt x="2533960" y="741314"/>
                      <a:pt x="2533960" y="759513"/>
                      <a:pt x="2521563" y="766663"/>
                    </a:cubicBezTo>
                    <a:lnTo>
                      <a:pt x="2428916" y="821261"/>
                    </a:lnTo>
                    <a:cubicBezTo>
                      <a:pt x="2418477" y="827111"/>
                      <a:pt x="2405428" y="827111"/>
                      <a:pt x="2394989" y="821261"/>
                    </a:cubicBezTo>
                    <a:lnTo>
                      <a:pt x="2310171" y="773163"/>
                    </a:lnTo>
                    <a:cubicBezTo>
                      <a:pt x="2298427" y="766013"/>
                      <a:pt x="2298427" y="749113"/>
                      <a:pt x="2310171" y="741314"/>
                    </a:cubicBezTo>
                    <a:lnTo>
                      <a:pt x="2402166" y="687365"/>
                    </a:lnTo>
                    <a:cubicBezTo>
                      <a:pt x="2407385" y="684115"/>
                      <a:pt x="2413094" y="682490"/>
                      <a:pt x="2418803" y="682409"/>
                    </a:cubicBezTo>
                    <a:close/>
                    <a:moveTo>
                      <a:pt x="1266680" y="676649"/>
                    </a:moveTo>
                    <a:cubicBezTo>
                      <a:pt x="1272389" y="676567"/>
                      <a:pt x="1278097" y="678030"/>
                      <a:pt x="1283317" y="680955"/>
                    </a:cubicBezTo>
                    <a:lnTo>
                      <a:pt x="1370093" y="729053"/>
                    </a:lnTo>
                    <a:cubicBezTo>
                      <a:pt x="1381837" y="736203"/>
                      <a:pt x="1381837" y="753753"/>
                      <a:pt x="1369440" y="760902"/>
                    </a:cubicBezTo>
                    <a:lnTo>
                      <a:pt x="1276793" y="815501"/>
                    </a:lnTo>
                    <a:cubicBezTo>
                      <a:pt x="1266354" y="821351"/>
                      <a:pt x="1253305" y="821351"/>
                      <a:pt x="1242866" y="816151"/>
                    </a:cubicBezTo>
                    <a:lnTo>
                      <a:pt x="1158048" y="767402"/>
                    </a:lnTo>
                    <a:cubicBezTo>
                      <a:pt x="1146304" y="760252"/>
                      <a:pt x="1146304" y="743353"/>
                      <a:pt x="1158048" y="736203"/>
                    </a:cubicBezTo>
                    <a:lnTo>
                      <a:pt x="1250043" y="681605"/>
                    </a:lnTo>
                    <a:cubicBezTo>
                      <a:pt x="1255263" y="678355"/>
                      <a:pt x="1260971" y="676730"/>
                      <a:pt x="1266680" y="676649"/>
                    </a:cubicBezTo>
                    <a:close/>
                    <a:moveTo>
                      <a:pt x="2032754" y="676648"/>
                    </a:moveTo>
                    <a:cubicBezTo>
                      <a:pt x="2038529" y="676566"/>
                      <a:pt x="2044222" y="678029"/>
                      <a:pt x="2049102" y="680954"/>
                    </a:cubicBezTo>
                    <a:lnTo>
                      <a:pt x="2135638" y="729052"/>
                    </a:lnTo>
                    <a:cubicBezTo>
                      <a:pt x="2148000" y="736202"/>
                      <a:pt x="2147350" y="753752"/>
                      <a:pt x="2135638" y="760901"/>
                    </a:cubicBezTo>
                    <a:lnTo>
                      <a:pt x="2042595" y="815500"/>
                    </a:lnTo>
                    <a:cubicBezTo>
                      <a:pt x="2032836" y="821350"/>
                      <a:pt x="2019823" y="821350"/>
                      <a:pt x="2009412" y="816150"/>
                    </a:cubicBezTo>
                    <a:lnTo>
                      <a:pt x="1924828" y="767401"/>
                    </a:lnTo>
                    <a:cubicBezTo>
                      <a:pt x="1912466" y="760251"/>
                      <a:pt x="1913117" y="743352"/>
                      <a:pt x="1924828" y="736202"/>
                    </a:cubicBezTo>
                    <a:lnTo>
                      <a:pt x="2015919" y="681604"/>
                    </a:lnTo>
                    <a:cubicBezTo>
                      <a:pt x="2021124" y="678354"/>
                      <a:pt x="2026980" y="676729"/>
                      <a:pt x="2032754" y="676648"/>
                    </a:cubicBezTo>
                    <a:close/>
                    <a:moveTo>
                      <a:pt x="1649431" y="674084"/>
                    </a:moveTo>
                    <a:cubicBezTo>
                      <a:pt x="1655124" y="674003"/>
                      <a:pt x="1660817" y="675459"/>
                      <a:pt x="1666022" y="678695"/>
                    </a:cubicBezTo>
                    <a:lnTo>
                      <a:pt x="1752558" y="726581"/>
                    </a:lnTo>
                    <a:cubicBezTo>
                      <a:pt x="1764920" y="733053"/>
                      <a:pt x="1764270" y="750525"/>
                      <a:pt x="1751907" y="757643"/>
                    </a:cubicBezTo>
                    <a:lnTo>
                      <a:pt x="1659515" y="812000"/>
                    </a:lnTo>
                    <a:cubicBezTo>
                      <a:pt x="1649105" y="818472"/>
                      <a:pt x="1636092" y="818472"/>
                      <a:pt x="1625682" y="812648"/>
                    </a:cubicBezTo>
                    <a:lnTo>
                      <a:pt x="1541748" y="764114"/>
                    </a:lnTo>
                    <a:cubicBezTo>
                      <a:pt x="1529386" y="757643"/>
                      <a:pt x="1530037" y="740171"/>
                      <a:pt x="1541748" y="733053"/>
                    </a:cubicBezTo>
                    <a:lnTo>
                      <a:pt x="1632839" y="678695"/>
                    </a:lnTo>
                    <a:cubicBezTo>
                      <a:pt x="1638044" y="675783"/>
                      <a:pt x="1643737" y="674165"/>
                      <a:pt x="1649431" y="674084"/>
                    </a:cubicBezTo>
                    <a:close/>
                    <a:moveTo>
                      <a:pt x="2991739" y="575837"/>
                    </a:moveTo>
                    <a:cubicBezTo>
                      <a:pt x="2997530" y="575756"/>
                      <a:pt x="3003402" y="577218"/>
                      <a:pt x="3008621" y="580143"/>
                    </a:cubicBezTo>
                    <a:lnTo>
                      <a:pt x="3095397" y="628241"/>
                    </a:lnTo>
                    <a:cubicBezTo>
                      <a:pt x="3107141" y="634741"/>
                      <a:pt x="3107141" y="652941"/>
                      <a:pt x="3094744" y="660090"/>
                    </a:cubicBezTo>
                    <a:lnTo>
                      <a:pt x="3002097" y="714688"/>
                    </a:lnTo>
                    <a:cubicBezTo>
                      <a:pt x="2991658" y="720538"/>
                      <a:pt x="2978609" y="720538"/>
                      <a:pt x="2968170" y="714688"/>
                    </a:cubicBezTo>
                    <a:lnTo>
                      <a:pt x="2883352" y="666590"/>
                    </a:lnTo>
                    <a:cubicBezTo>
                      <a:pt x="2871608" y="659440"/>
                      <a:pt x="2871608" y="642541"/>
                      <a:pt x="2883352" y="634741"/>
                    </a:cubicBezTo>
                    <a:lnTo>
                      <a:pt x="2975347" y="580793"/>
                    </a:lnTo>
                    <a:cubicBezTo>
                      <a:pt x="2980240" y="577543"/>
                      <a:pt x="2985949" y="575918"/>
                      <a:pt x="2991739" y="575837"/>
                    </a:cubicBezTo>
                    <a:close/>
                    <a:moveTo>
                      <a:pt x="2608815" y="570076"/>
                    </a:moveTo>
                    <a:cubicBezTo>
                      <a:pt x="2614590" y="569995"/>
                      <a:pt x="2620283" y="571457"/>
                      <a:pt x="2625163" y="574382"/>
                    </a:cubicBezTo>
                    <a:lnTo>
                      <a:pt x="2711699" y="622480"/>
                    </a:lnTo>
                    <a:cubicBezTo>
                      <a:pt x="2724061" y="629630"/>
                      <a:pt x="2723411" y="647180"/>
                      <a:pt x="2711699" y="654329"/>
                    </a:cubicBezTo>
                    <a:lnTo>
                      <a:pt x="2618656" y="708927"/>
                    </a:lnTo>
                    <a:cubicBezTo>
                      <a:pt x="2608897" y="714777"/>
                      <a:pt x="2595884" y="714777"/>
                      <a:pt x="2585473" y="708927"/>
                    </a:cubicBezTo>
                    <a:lnTo>
                      <a:pt x="2500889" y="660829"/>
                    </a:lnTo>
                    <a:cubicBezTo>
                      <a:pt x="2488527" y="653679"/>
                      <a:pt x="2489178" y="636780"/>
                      <a:pt x="2500889" y="629630"/>
                    </a:cubicBezTo>
                    <a:lnTo>
                      <a:pt x="2591980" y="575032"/>
                    </a:lnTo>
                    <a:cubicBezTo>
                      <a:pt x="2597185" y="571782"/>
                      <a:pt x="2603041" y="570157"/>
                      <a:pt x="2608815" y="570076"/>
                    </a:cubicBezTo>
                    <a:close/>
                    <a:moveTo>
                      <a:pt x="1459573" y="564552"/>
                    </a:moveTo>
                    <a:cubicBezTo>
                      <a:pt x="1465348" y="564391"/>
                      <a:pt x="1471041" y="565685"/>
                      <a:pt x="1475921" y="568597"/>
                    </a:cubicBezTo>
                    <a:lnTo>
                      <a:pt x="1562457" y="617130"/>
                    </a:lnTo>
                    <a:cubicBezTo>
                      <a:pt x="1574819" y="623602"/>
                      <a:pt x="1574169" y="641074"/>
                      <a:pt x="1562457" y="648192"/>
                    </a:cubicBezTo>
                    <a:lnTo>
                      <a:pt x="1469414" y="702549"/>
                    </a:lnTo>
                    <a:cubicBezTo>
                      <a:pt x="1459655" y="709021"/>
                      <a:pt x="1446642" y="709021"/>
                      <a:pt x="1436231" y="703197"/>
                    </a:cubicBezTo>
                    <a:lnTo>
                      <a:pt x="1351647" y="654663"/>
                    </a:lnTo>
                    <a:cubicBezTo>
                      <a:pt x="1339285" y="648192"/>
                      <a:pt x="1339936" y="630720"/>
                      <a:pt x="1351647" y="623602"/>
                    </a:cubicBezTo>
                    <a:lnTo>
                      <a:pt x="1442738" y="569244"/>
                    </a:lnTo>
                    <a:cubicBezTo>
                      <a:pt x="1447943" y="566332"/>
                      <a:pt x="1453799" y="564714"/>
                      <a:pt x="1459573" y="564552"/>
                    </a:cubicBezTo>
                    <a:close/>
                    <a:moveTo>
                      <a:pt x="2225491" y="564551"/>
                    </a:moveTo>
                    <a:cubicBezTo>
                      <a:pt x="2231185" y="564390"/>
                      <a:pt x="2236878" y="565684"/>
                      <a:pt x="2242083" y="568596"/>
                    </a:cubicBezTo>
                    <a:lnTo>
                      <a:pt x="2328619" y="617129"/>
                    </a:lnTo>
                    <a:cubicBezTo>
                      <a:pt x="2340981" y="623601"/>
                      <a:pt x="2340331" y="641073"/>
                      <a:pt x="2327968" y="648191"/>
                    </a:cubicBezTo>
                    <a:lnTo>
                      <a:pt x="2235576" y="702548"/>
                    </a:lnTo>
                    <a:cubicBezTo>
                      <a:pt x="2225166" y="709020"/>
                      <a:pt x="2212153" y="709020"/>
                      <a:pt x="2201743" y="703196"/>
                    </a:cubicBezTo>
                    <a:lnTo>
                      <a:pt x="2117809" y="654662"/>
                    </a:lnTo>
                    <a:cubicBezTo>
                      <a:pt x="2105447" y="648191"/>
                      <a:pt x="2106098" y="630719"/>
                      <a:pt x="2117809" y="623601"/>
                    </a:cubicBezTo>
                    <a:lnTo>
                      <a:pt x="2208900" y="569243"/>
                    </a:lnTo>
                    <a:cubicBezTo>
                      <a:pt x="2214105" y="566331"/>
                      <a:pt x="2219798" y="564713"/>
                      <a:pt x="2225491" y="564551"/>
                    </a:cubicBezTo>
                    <a:close/>
                    <a:moveTo>
                      <a:pt x="1842421" y="561274"/>
                    </a:moveTo>
                    <a:cubicBezTo>
                      <a:pt x="1848145" y="561193"/>
                      <a:pt x="1853870" y="562493"/>
                      <a:pt x="1859104" y="565093"/>
                    </a:cubicBezTo>
                    <a:lnTo>
                      <a:pt x="1946119" y="613841"/>
                    </a:lnTo>
                    <a:cubicBezTo>
                      <a:pt x="1957896" y="620991"/>
                      <a:pt x="1957896" y="637891"/>
                      <a:pt x="1945465" y="645690"/>
                    </a:cubicBezTo>
                    <a:lnTo>
                      <a:pt x="1852561" y="699639"/>
                    </a:lnTo>
                    <a:cubicBezTo>
                      <a:pt x="1842093" y="706139"/>
                      <a:pt x="1829008" y="706139"/>
                      <a:pt x="1818540" y="700289"/>
                    </a:cubicBezTo>
                    <a:lnTo>
                      <a:pt x="1734142" y="652190"/>
                    </a:lnTo>
                    <a:cubicBezTo>
                      <a:pt x="1722365" y="645040"/>
                      <a:pt x="1722365" y="627491"/>
                      <a:pt x="1734142" y="620341"/>
                    </a:cubicBezTo>
                    <a:lnTo>
                      <a:pt x="1825737" y="565743"/>
                    </a:lnTo>
                    <a:cubicBezTo>
                      <a:pt x="1830971" y="562818"/>
                      <a:pt x="1836696" y="561355"/>
                      <a:pt x="1842421" y="561274"/>
                    </a:cubicBezTo>
                    <a:close/>
                    <a:moveTo>
                      <a:pt x="3184875" y="463507"/>
                    </a:moveTo>
                    <a:cubicBezTo>
                      <a:pt x="3190650" y="463426"/>
                      <a:pt x="3196343" y="464888"/>
                      <a:pt x="3201223" y="467813"/>
                    </a:cubicBezTo>
                    <a:lnTo>
                      <a:pt x="3287759" y="515912"/>
                    </a:lnTo>
                    <a:cubicBezTo>
                      <a:pt x="3300121" y="523062"/>
                      <a:pt x="3299471" y="540611"/>
                      <a:pt x="3287759" y="547761"/>
                    </a:cubicBezTo>
                    <a:lnTo>
                      <a:pt x="3194716" y="602359"/>
                    </a:lnTo>
                    <a:cubicBezTo>
                      <a:pt x="3184957" y="608209"/>
                      <a:pt x="3171944" y="608209"/>
                      <a:pt x="3161533" y="603009"/>
                    </a:cubicBezTo>
                    <a:lnTo>
                      <a:pt x="3076949" y="554261"/>
                    </a:lnTo>
                    <a:cubicBezTo>
                      <a:pt x="3064587" y="547111"/>
                      <a:pt x="3065238" y="530211"/>
                      <a:pt x="3076949" y="523062"/>
                    </a:cubicBezTo>
                    <a:lnTo>
                      <a:pt x="3168040" y="468463"/>
                    </a:lnTo>
                    <a:cubicBezTo>
                      <a:pt x="3173245" y="465213"/>
                      <a:pt x="3179101" y="463588"/>
                      <a:pt x="3184875" y="463507"/>
                    </a:cubicBezTo>
                    <a:close/>
                    <a:moveTo>
                      <a:pt x="2801554" y="457982"/>
                    </a:moveTo>
                    <a:cubicBezTo>
                      <a:pt x="2807247" y="457820"/>
                      <a:pt x="2812940" y="459114"/>
                      <a:pt x="2818145" y="462026"/>
                    </a:cubicBezTo>
                    <a:lnTo>
                      <a:pt x="2904681" y="509913"/>
                    </a:lnTo>
                    <a:cubicBezTo>
                      <a:pt x="2917043" y="517031"/>
                      <a:pt x="2916393" y="534504"/>
                      <a:pt x="2904030" y="541622"/>
                    </a:cubicBezTo>
                    <a:lnTo>
                      <a:pt x="2811638" y="595980"/>
                    </a:lnTo>
                    <a:cubicBezTo>
                      <a:pt x="2801228" y="602451"/>
                      <a:pt x="2788215" y="602451"/>
                      <a:pt x="2777805" y="596627"/>
                    </a:cubicBezTo>
                    <a:lnTo>
                      <a:pt x="2693871" y="548093"/>
                    </a:lnTo>
                    <a:cubicBezTo>
                      <a:pt x="2681509" y="541622"/>
                      <a:pt x="2681509" y="524150"/>
                      <a:pt x="2693871" y="516384"/>
                    </a:cubicBezTo>
                    <a:lnTo>
                      <a:pt x="2784962" y="462673"/>
                    </a:lnTo>
                    <a:cubicBezTo>
                      <a:pt x="2790167" y="459761"/>
                      <a:pt x="2795860" y="458144"/>
                      <a:pt x="2801554" y="457982"/>
                    </a:cubicBezTo>
                    <a:close/>
                    <a:moveTo>
                      <a:pt x="2418803" y="452220"/>
                    </a:moveTo>
                    <a:cubicBezTo>
                      <a:pt x="2424512" y="452058"/>
                      <a:pt x="2430221" y="453352"/>
                      <a:pt x="2435440" y="456264"/>
                    </a:cubicBezTo>
                    <a:lnTo>
                      <a:pt x="2522216" y="504798"/>
                    </a:lnTo>
                    <a:cubicBezTo>
                      <a:pt x="2533960" y="511269"/>
                      <a:pt x="2533960" y="528742"/>
                      <a:pt x="2521563" y="536507"/>
                    </a:cubicBezTo>
                    <a:lnTo>
                      <a:pt x="2428916" y="590218"/>
                    </a:lnTo>
                    <a:cubicBezTo>
                      <a:pt x="2418477" y="596042"/>
                      <a:pt x="2405428" y="596689"/>
                      <a:pt x="2394989" y="590865"/>
                    </a:cubicBezTo>
                    <a:lnTo>
                      <a:pt x="2310171" y="542978"/>
                    </a:lnTo>
                    <a:cubicBezTo>
                      <a:pt x="2298427" y="535860"/>
                      <a:pt x="2298427" y="518388"/>
                      <a:pt x="2310171" y="511269"/>
                    </a:cubicBezTo>
                    <a:lnTo>
                      <a:pt x="2402166" y="456911"/>
                    </a:lnTo>
                    <a:cubicBezTo>
                      <a:pt x="2407385" y="453999"/>
                      <a:pt x="2413094" y="452382"/>
                      <a:pt x="2418803" y="452220"/>
                    </a:cubicBezTo>
                    <a:close/>
                    <a:moveTo>
                      <a:pt x="1649430" y="452220"/>
                    </a:moveTo>
                    <a:cubicBezTo>
                      <a:pt x="1655123" y="452059"/>
                      <a:pt x="1660816" y="453353"/>
                      <a:pt x="1666021" y="456265"/>
                    </a:cubicBezTo>
                    <a:lnTo>
                      <a:pt x="1752557" y="504799"/>
                    </a:lnTo>
                    <a:cubicBezTo>
                      <a:pt x="1764919" y="511270"/>
                      <a:pt x="1764269" y="528742"/>
                      <a:pt x="1751906" y="536508"/>
                    </a:cubicBezTo>
                    <a:lnTo>
                      <a:pt x="1659514" y="590218"/>
                    </a:lnTo>
                    <a:cubicBezTo>
                      <a:pt x="1649104" y="596043"/>
                      <a:pt x="1636091" y="596690"/>
                      <a:pt x="1625681" y="590866"/>
                    </a:cubicBezTo>
                    <a:lnTo>
                      <a:pt x="1541747" y="542979"/>
                    </a:lnTo>
                    <a:cubicBezTo>
                      <a:pt x="1529385" y="535860"/>
                      <a:pt x="1530036" y="518388"/>
                      <a:pt x="1541747" y="511270"/>
                    </a:cubicBezTo>
                    <a:lnTo>
                      <a:pt x="1632838" y="456912"/>
                    </a:lnTo>
                    <a:cubicBezTo>
                      <a:pt x="1638043" y="454000"/>
                      <a:pt x="1643736" y="452382"/>
                      <a:pt x="1649430" y="452220"/>
                    </a:cubicBezTo>
                    <a:close/>
                    <a:moveTo>
                      <a:pt x="2032754" y="446217"/>
                    </a:moveTo>
                    <a:cubicBezTo>
                      <a:pt x="2038529" y="446136"/>
                      <a:pt x="2044222" y="447592"/>
                      <a:pt x="2049102" y="450504"/>
                    </a:cubicBezTo>
                    <a:lnTo>
                      <a:pt x="2135638" y="498391"/>
                    </a:lnTo>
                    <a:cubicBezTo>
                      <a:pt x="2148000" y="504862"/>
                      <a:pt x="2147350" y="522335"/>
                      <a:pt x="2135638" y="529453"/>
                    </a:cubicBezTo>
                    <a:lnTo>
                      <a:pt x="2042595" y="584458"/>
                    </a:lnTo>
                    <a:cubicBezTo>
                      <a:pt x="2032836" y="590282"/>
                      <a:pt x="2019823" y="590929"/>
                      <a:pt x="2009412" y="584458"/>
                    </a:cubicBezTo>
                    <a:lnTo>
                      <a:pt x="1924828" y="535924"/>
                    </a:lnTo>
                    <a:cubicBezTo>
                      <a:pt x="1912466" y="529453"/>
                      <a:pt x="1913117" y="512628"/>
                      <a:pt x="1924828" y="504862"/>
                    </a:cubicBezTo>
                    <a:lnTo>
                      <a:pt x="2015919" y="451151"/>
                    </a:lnTo>
                    <a:cubicBezTo>
                      <a:pt x="2021124" y="447916"/>
                      <a:pt x="2026980" y="446298"/>
                      <a:pt x="2032754" y="446217"/>
                    </a:cubicBezTo>
                    <a:close/>
                    <a:moveTo>
                      <a:pt x="2991740" y="345333"/>
                    </a:moveTo>
                    <a:cubicBezTo>
                      <a:pt x="2997530" y="345170"/>
                      <a:pt x="3003402" y="346470"/>
                      <a:pt x="3008622" y="349070"/>
                    </a:cubicBezTo>
                    <a:lnTo>
                      <a:pt x="3095398" y="397818"/>
                    </a:lnTo>
                    <a:cubicBezTo>
                      <a:pt x="3107142" y="404318"/>
                      <a:pt x="3107142" y="422518"/>
                      <a:pt x="3094745" y="429667"/>
                    </a:cubicBezTo>
                    <a:lnTo>
                      <a:pt x="3002098" y="483615"/>
                    </a:lnTo>
                    <a:cubicBezTo>
                      <a:pt x="2991659" y="489465"/>
                      <a:pt x="2978610" y="490115"/>
                      <a:pt x="2968171" y="484265"/>
                    </a:cubicBezTo>
                    <a:lnTo>
                      <a:pt x="2883353" y="436167"/>
                    </a:lnTo>
                    <a:cubicBezTo>
                      <a:pt x="2871609" y="429017"/>
                      <a:pt x="2871609" y="411468"/>
                      <a:pt x="2883353" y="404318"/>
                    </a:cubicBezTo>
                    <a:lnTo>
                      <a:pt x="2975348" y="350370"/>
                    </a:lnTo>
                    <a:cubicBezTo>
                      <a:pt x="2980241" y="347120"/>
                      <a:pt x="2985950" y="345495"/>
                      <a:pt x="2991740" y="345333"/>
                    </a:cubicBezTo>
                    <a:close/>
                    <a:moveTo>
                      <a:pt x="1842420" y="339653"/>
                    </a:moveTo>
                    <a:cubicBezTo>
                      <a:pt x="1848144" y="339571"/>
                      <a:pt x="1853869" y="341034"/>
                      <a:pt x="1859103" y="343959"/>
                    </a:cubicBezTo>
                    <a:lnTo>
                      <a:pt x="1946118" y="392057"/>
                    </a:lnTo>
                    <a:cubicBezTo>
                      <a:pt x="1957895" y="398557"/>
                      <a:pt x="1957895" y="416106"/>
                      <a:pt x="1945464" y="423256"/>
                    </a:cubicBezTo>
                    <a:lnTo>
                      <a:pt x="1852560" y="477854"/>
                    </a:lnTo>
                    <a:cubicBezTo>
                      <a:pt x="1842092" y="484354"/>
                      <a:pt x="1829007" y="484354"/>
                      <a:pt x="1818539" y="478504"/>
                    </a:cubicBezTo>
                    <a:lnTo>
                      <a:pt x="1734141" y="429756"/>
                    </a:lnTo>
                    <a:cubicBezTo>
                      <a:pt x="1722364" y="423256"/>
                      <a:pt x="1722364" y="405706"/>
                      <a:pt x="1734141" y="398557"/>
                    </a:cubicBezTo>
                    <a:lnTo>
                      <a:pt x="1825736" y="344609"/>
                    </a:lnTo>
                    <a:cubicBezTo>
                      <a:pt x="1830970" y="341359"/>
                      <a:pt x="1836695" y="339734"/>
                      <a:pt x="1842420" y="339653"/>
                    </a:cubicBezTo>
                    <a:close/>
                    <a:moveTo>
                      <a:pt x="2608815" y="339652"/>
                    </a:moveTo>
                    <a:cubicBezTo>
                      <a:pt x="2614590" y="339571"/>
                      <a:pt x="2620283" y="341033"/>
                      <a:pt x="2625163" y="343958"/>
                    </a:cubicBezTo>
                    <a:lnTo>
                      <a:pt x="2711699" y="392056"/>
                    </a:lnTo>
                    <a:cubicBezTo>
                      <a:pt x="2724061" y="398556"/>
                      <a:pt x="2723411" y="416106"/>
                      <a:pt x="2711699" y="423255"/>
                    </a:cubicBezTo>
                    <a:lnTo>
                      <a:pt x="2618656" y="477853"/>
                    </a:lnTo>
                    <a:cubicBezTo>
                      <a:pt x="2608897" y="484353"/>
                      <a:pt x="2595884" y="484353"/>
                      <a:pt x="2585473" y="478503"/>
                    </a:cubicBezTo>
                    <a:lnTo>
                      <a:pt x="2500889" y="429755"/>
                    </a:lnTo>
                    <a:cubicBezTo>
                      <a:pt x="2488527" y="423255"/>
                      <a:pt x="2489178" y="405706"/>
                      <a:pt x="2500889" y="398556"/>
                    </a:cubicBezTo>
                    <a:lnTo>
                      <a:pt x="2591980" y="344608"/>
                    </a:lnTo>
                    <a:cubicBezTo>
                      <a:pt x="2597185" y="341358"/>
                      <a:pt x="2603041" y="339733"/>
                      <a:pt x="2608815" y="339652"/>
                    </a:cubicBezTo>
                    <a:close/>
                    <a:moveTo>
                      <a:pt x="2225492" y="333811"/>
                    </a:moveTo>
                    <a:cubicBezTo>
                      <a:pt x="2231185" y="333811"/>
                      <a:pt x="2236878" y="335273"/>
                      <a:pt x="2242083" y="338198"/>
                    </a:cubicBezTo>
                    <a:lnTo>
                      <a:pt x="2328619" y="386296"/>
                    </a:lnTo>
                    <a:cubicBezTo>
                      <a:pt x="2340981" y="393446"/>
                      <a:pt x="2340331" y="410996"/>
                      <a:pt x="2327968" y="418145"/>
                    </a:cubicBezTo>
                    <a:lnTo>
                      <a:pt x="2235576" y="472743"/>
                    </a:lnTo>
                    <a:cubicBezTo>
                      <a:pt x="2225166" y="478593"/>
                      <a:pt x="2212153" y="478593"/>
                      <a:pt x="2201743" y="472743"/>
                    </a:cubicBezTo>
                    <a:lnTo>
                      <a:pt x="2117809" y="424645"/>
                    </a:lnTo>
                    <a:cubicBezTo>
                      <a:pt x="2105447" y="417495"/>
                      <a:pt x="2106098" y="400596"/>
                      <a:pt x="2117809" y="393446"/>
                    </a:cubicBezTo>
                    <a:lnTo>
                      <a:pt x="2208900" y="338198"/>
                    </a:lnTo>
                    <a:cubicBezTo>
                      <a:pt x="2214105" y="335273"/>
                      <a:pt x="2219798" y="333811"/>
                      <a:pt x="2225492" y="333811"/>
                    </a:cubicBezTo>
                    <a:close/>
                    <a:moveTo>
                      <a:pt x="2801554" y="227322"/>
                    </a:moveTo>
                    <a:cubicBezTo>
                      <a:pt x="2807247" y="227241"/>
                      <a:pt x="2812940" y="228703"/>
                      <a:pt x="2818145" y="231628"/>
                    </a:cubicBezTo>
                    <a:lnTo>
                      <a:pt x="2904681" y="279727"/>
                    </a:lnTo>
                    <a:cubicBezTo>
                      <a:pt x="2917043" y="286227"/>
                      <a:pt x="2916393" y="304426"/>
                      <a:pt x="2904030" y="311576"/>
                    </a:cubicBezTo>
                    <a:lnTo>
                      <a:pt x="2811638" y="366174"/>
                    </a:lnTo>
                    <a:cubicBezTo>
                      <a:pt x="2801228" y="372024"/>
                      <a:pt x="2788215" y="372024"/>
                      <a:pt x="2777805" y="366174"/>
                    </a:cubicBezTo>
                    <a:lnTo>
                      <a:pt x="2693871" y="318076"/>
                    </a:lnTo>
                    <a:cubicBezTo>
                      <a:pt x="2681509" y="310926"/>
                      <a:pt x="2681509" y="294026"/>
                      <a:pt x="2693871" y="286227"/>
                    </a:cubicBezTo>
                    <a:lnTo>
                      <a:pt x="2784962" y="232278"/>
                    </a:lnTo>
                    <a:cubicBezTo>
                      <a:pt x="2790167" y="229028"/>
                      <a:pt x="2795860" y="227403"/>
                      <a:pt x="2801554" y="227322"/>
                    </a:cubicBezTo>
                    <a:close/>
                    <a:moveTo>
                      <a:pt x="2032752" y="227322"/>
                    </a:moveTo>
                    <a:cubicBezTo>
                      <a:pt x="2038527" y="227240"/>
                      <a:pt x="2044220" y="228703"/>
                      <a:pt x="2049100" y="231628"/>
                    </a:cubicBezTo>
                    <a:lnTo>
                      <a:pt x="2135636" y="279726"/>
                    </a:lnTo>
                    <a:cubicBezTo>
                      <a:pt x="2147998" y="286226"/>
                      <a:pt x="2147348" y="304426"/>
                      <a:pt x="2135636" y="311575"/>
                    </a:cubicBezTo>
                    <a:lnTo>
                      <a:pt x="2042593" y="366174"/>
                    </a:lnTo>
                    <a:cubicBezTo>
                      <a:pt x="2032834" y="372024"/>
                      <a:pt x="2019821" y="372024"/>
                      <a:pt x="2009410" y="366174"/>
                    </a:cubicBezTo>
                    <a:lnTo>
                      <a:pt x="1924826" y="318075"/>
                    </a:lnTo>
                    <a:cubicBezTo>
                      <a:pt x="1912464" y="310925"/>
                      <a:pt x="1913115" y="294026"/>
                      <a:pt x="1924826" y="286226"/>
                    </a:cubicBezTo>
                    <a:lnTo>
                      <a:pt x="2015917" y="232278"/>
                    </a:lnTo>
                    <a:cubicBezTo>
                      <a:pt x="2021122" y="229028"/>
                      <a:pt x="2026978" y="227403"/>
                      <a:pt x="2032752" y="227322"/>
                    </a:cubicBezTo>
                    <a:close/>
                    <a:moveTo>
                      <a:pt x="2418803" y="221560"/>
                    </a:moveTo>
                    <a:cubicBezTo>
                      <a:pt x="2424512" y="221479"/>
                      <a:pt x="2430221" y="222941"/>
                      <a:pt x="2435440" y="225866"/>
                    </a:cubicBezTo>
                    <a:lnTo>
                      <a:pt x="2522216" y="273965"/>
                    </a:lnTo>
                    <a:cubicBezTo>
                      <a:pt x="2533960" y="281115"/>
                      <a:pt x="2533960" y="298664"/>
                      <a:pt x="2521563" y="305814"/>
                    </a:cubicBezTo>
                    <a:lnTo>
                      <a:pt x="2428916" y="360412"/>
                    </a:lnTo>
                    <a:cubicBezTo>
                      <a:pt x="2418477" y="366262"/>
                      <a:pt x="2405428" y="366262"/>
                      <a:pt x="2394989" y="361062"/>
                    </a:cubicBezTo>
                    <a:lnTo>
                      <a:pt x="2310171" y="312314"/>
                    </a:lnTo>
                    <a:cubicBezTo>
                      <a:pt x="2298427" y="305164"/>
                      <a:pt x="2298427" y="288264"/>
                      <a:pt x="2310171" y="281115"/>
                    </a:cubicBezTo>
                    <a:lnTo>
                      <a:pt x="2402166" y="226516"/>
                    </a:lnTo>
                    <a:cubicBezTo>
                      <a:pt x="2407385" y="223266"/>
                      <a:pt x="2413094" y="221641"/>
                      <a:pt x="2418803" y="221560"/>
                    </a:cubicBezTo>
                    <a:close/>
                    <a:moveTo>
                      <a:pt x="2225490" y="112110"/>
                    </a:moveTo>
                    <a:cubicBezTo>
                      <a:pt x="2231183" y="112028"/>
                      <a:pt x="2236876" y="113491"/>
                      <a:pt x="2242081" y="116416"/>
                    </a:cubicBezTo>
                    <a:lnTo>
                      <a:pt x="2328617" y="164514"/>
                    </a:lnTo>
                    <a:cubicBezTo>
                      <a:pt x="2340979" y="171664"/>
                      <a:pt x="2340329" y="189214"/>
                      <a:pt x="2327966" y="196363"/>
                    </a:cubicBezTo>
                    <a:lnTo>
                      <a:pt x="2235574" y="250962"/>
                    </a:lnTo>
                    <a:cubicBezTo>
                      <a:pt x="2225164" y="256812"/>
                      <a:pt x="2212151" y="256812"/>
                      <a:pt x="2201741" y="251612"/>
                    </a:cubicBezTo>
                    <a:lnTo>
                      <a:pt x="2117807" y="202863"/>
                    </a:lnTo>
                    <a:cubicBezTo>
                      <a:pt x="2105445" y="196363"/>
                      <a:pt x="2106096" y="178164"/>
                      <a:pt x="2117807" y="171664"/>
                    </a:cubicBezTo>
                    <a:lnTo>
                      <a:pt x="2208898" y="117066"/>
                    </a:lnTo>
                    <a:cubicBezTo>
                      <a:pt x="2214103" y="113816"/>
                      <a:pt x="2219796" y="112191"/>
                      <a:pt x="2225490" y="112110"/>
                    </a:cubicBezTo>
                    <a:close/>
                    <a:moveTo>
                      <a:pt x="2608815" y="109464"/>
                    </a:moveTo>
                    <a:cubicBezTo>
                      <a:pt x="2614590" y="109302"/>
                      <a:pt x="2620283" y="110596"/>
                      <a:pt x="2625163" y="113508"/>
                    </a:cubicBezTo>
                    <a:lnTo>
                      <a:pt x="2711699" y="162042"/>
                    </a:lnTo>
                    <a:cubicBezTo>
                      <a:pt x="2724061" y="168513"/>
                      <a:pt x="2723411" y="185985"/>
                      <a:pt x="2711699" y="193103"/>
                    </a:cubicBezTo>
                    <a:lnTo>
                      <a:pt x="2618656" y="247461"/>
                    </a:lnTo>
                    <a:cubicBezTo>
                      <a:pt x="2608897" y="253932"/>
                      <a:pt x="2595884" y="253932"/>
                      <a:pt x="2585473" y="248108"/>
                    </a:cubicBezTo>
                    <a:lnTo>
                      <a:pt x="2500889" y="199575"/>
                    </a:lnTo>
                    <a:cubicBezTo>
                      <a:pt x="2488527" y="193103"/>
                      <a:pt x="2489178" y="175631"/>
                      <a:pt x="2500889" y="168513"/>
                    </a:cubicBezTo>
                    <a:lnTo>
                      <a:pt x="2591980" y="114155"/>
                    </a:lnTo>
                    <a:cubicBezTo>
                      <a:pt x="2597185" y="111243"/>
                      <a:pt x="2603041" y="109626"/>
                      <a:pt x="2608815" y="109464"/>
                    </a:cubicBezTo>
                    <a:close/>
                    <a:moveTo>
                      <a:pt x="2418801" y="13"/>
                    </a:moveTo>
                    <a:cubicBezTo>
                      <a:pt x="2424510" y="-148"/>
                      <a:pt x="2430219" y="1146"/>
                      <a:pt x="2435438" y="4058"/>
                    </a:cubicBezTo>
                    <a:lnTo>
                      <a:pt x="2522214" y="52591"/>
                    </a:lnTo>
                    <a:cubicBezTo>
                      <a:pt x="2533958" y="59063"/>
                      <a:pt x="2533958" y="76535"/>
                      <a:pt x="2521561" y="83653"/>
                    </a:cubicBezTo>
                    <a:lnTo>
                      <a:pt x="2428914" y="138010"/>
                    </a:lnTo>
                    <a:cubicBezTo>
                      <a:pt x="2418475" y="144482"/>
                      <a:pt x="2405426" y="144482"/>
                      <a:pt x="2394987" y="138658"/>
                    </a:cubicBezTo>
                    <a:lnTo>
                      <a:pt x="2310169" y="90124"/>
                    </a:lnTo>
                    <a:cubicBezTo>
                      <a:pt x="2298425" y="83653"/>
                      <a:pt x="2298425" y="66181"/>
                      <a:pt x="2310169" y="59063"/>
                    </a:cubicBezTo>
                    <a:lnTo>
                      <a:pt x="2402164" y="4705"/>
                    </a:lnTo>
                    <a:cubicBezTo>
                      <a:pt x="2407383" y="1793"/>
                      <a:pt x="2413092" y="175"/>
                      <a:pt x="2418801" y="13"/>
                    </a:cubicBezTo>
                    <a:close/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123">
                <a:extLst>
                  <a:ext uri="{FF2B5EF4-FFF2-40B4-BE49-F238E27FC236}">
                    <a16:creationId xmlns:a16="http://schemas.microsoft.com/office/drawing/2014/main" id="{2970A17E-EF3A-8A41-AF58-E66CC078B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4296" y="6690945"/>
                <a:ext cx="1480475" cy="959140"/>
              </a:xfrm>
              <a:custGeom>
                <a:avLst/>
                <a:gdLst>
                  <a:gd name="T0" fmla="*/ 0 w 2266"/>
                  <a:gd name="T1" fmla="*/ 456 h 1469"/>
                  <a:gd name="T2" fmla="*/ 0 w 2266"/>
                  <a:gd name="T3" fmla="*/ 456 h 1469"/>
                  <a:gd name="T4" fmla="*/ 0 w 2266"/>
                  <a:gd name="T5" fmla="*/ 456 h 1469"/>
                  <a:gd name="T6" fmla="*/ 0 w 2266"/>
                  <a:gd name="T7" fmla="*/ 456 h 1469"/>
                  <a:gd name="T8" fmla="*/ 4 w 2266"/>
                  <a:gd name="T9" fmla="*/ 429 h 1469"/>
                  <a:gd name="T10" fmla="*/ 4 w 2266"/>
                  <a:gd name="T11" fmla="*/ 429 h 1469"/>
                  <a:gd name="T12" fmla="*/ 63 w 2266"/>
                  <a:gd name="T13" fmla="*/ 346 h 1469"/>
                  <a:gd name="T14" fmla="*/ 588 w 2266"/>
                  <a:gd name="T15" fmla="*/ 44 h 1469"/>
                  <a:gd name="T16" fmla="*/ 588 w 2266"/>
                  <a:gd name="T17" fmla="*/ 44 h 1469"/>
                  <a:gd name="T18" fmla="*/ 871 w 2266"/>
                  <a:gd name="T19" fmla="*/ 44 h 1469"/>
                  <a:gd name="T20" fmla="*/ 2201 w 2266"/>
                  <a:gd name="T21" fmla="*/ 812 h 1469"/>
                  <a:gd name="T22" fmla="*/ 2201 w 2266"/>
                  <a:gd name="T23" fmla="*/ 812 h 1469"/>
                  <a:gd name="T24" fmla="*/ 2259 w 2266"/>
                  <a:gd name="T25" fmla="*/ 896 h 1469"/>
                  <a:gd name="T26" fmla="*/ 2259 w 2266"/>
                  <a:gd name="T27" fmla="*/ 896 h 1469"/>
                  <a:gd name="T28" fmla="*/ 2264 w 2266"/>
                  <a:gd name="T29" fmla="*/ 918 h 1469"/>
                  <a:gd name="T30" fmla="*/ 2264 w 2266"/>
                  <a:gd name="T31" fmla="*/ 918 h 1469"/>
                  <a:gd name="T32" fmla="*/ 2264 w 2266"/>
                  <a:gd name="T33" fmla="*/ 918 h 1469"/>
                  <a:gd name="T34" fmla="*/ 2264 w 2266"/>
                  <a:gd name="T35" fmla="*/ 921 h 1469"/>
                  <a:gd name="T36" fmla="*/ 2264 w 2266"/>
                  <a:gd name="T37" fmla="*/ 921 h 1469"/>
                  <a:gd name="T38" fmla="*/ 2264 w 2266"/>
                  <a:gd name="T39" fmla="*/ 923 h 1469"/>
                  <a:gd name="T40" fmla="*/ 2264 w 2266"/>
                  <a:gd name="T41" fmla="*/ 923 h 1469"/>
                  <a:gd name="T42" fmla="*/ 2264 w 2266"/>
                  <a:gd name="T43" fmla="*/ 1035 h 1469"/>
                  <a:gd name="T44" fmla="*/ 2264 w 2266"/>
                  <a:gd name="T45" fmla="*/ 1035 h 1469"/>
                  <a:gd name="T46" fmla="*/ 2206 w 2266"/>
                  <a:gd name="T47" fmla="*/ 1119 h 1469"/>
                  <a:gd name="T48" fmla="*/ 1679 w 2266"/>
                  <a:gd name="T49" fmla="*/ 1422 h 1469"/>
                  <a:gd name="T50" fmla="*/ 1679 w 2266"/>
                  <a:gd name="T51" fmla="*/ 1422 h 1469"/>
                  <a:gd name="T52" fmla="*/ 1396 w 2266"/>
                  <a:gd name="T53" fmla="*/ 1422 h 1469"/>
                  <a:gd name="T54" fmla="*/ 151 w 2266"/>
                  <a:gd name="T55" fmla="*/ 704 h 1469"/>
                  <a:gd name="T56" fmla="*/ 151 w 2266"/>
                  <a:gd name="T57" fmla="*/ 704 h 1469"/>
                  <a:gd name="T58" fmla="*/ 130 w 2266"/>
                  <a:gd name="T59" fmla="*/ 692 h 1469"/>
                  <a:gd name="T60" fmla="*/ 58 w 2266"/>
                  <a:gd name="T61" fmla="*/ 650 h 1469"/>
                  <a:gd name="T62" fmla="*/ 58 w 2266"/>
                  <a:gd name="T63" fmla="*/ 650 h 1469"/>
                  <a:gd name="T64" fmla="*/ 0 w 2266"/>
                  <a:gd name="T65" fmla="*/ 570 h 1469"/>
                  <a:gd name="T66" fmla="*/ 0 w 2266"/>
                  <a:gd name="T67" fmla="*/ 570 h 1469"/>
                  <a:gd name="T68" fmla="*/ 0 w 2266"/>
                  <a:gd name="T69" fmla="*/ 456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6" h="1469">
                    <a:moveTo>
                      <a:pt x="0" y="456"/>
                    </a:moveTo>
                    <a:lnTo>
                      <a:pt x="0" y="456"/>
                    </a:lnTo>
                    <a:lnTo>
                      <a:pt x="0" y="456"/>
                    </a:lnTo>
                    <a:lnTo>
                      <a:pt x="0" y="456"/>
                    </a:lnTo>
                    <a:cubicBezTo>
                      <a:pt x="0" y="446"/>
                      <a:pt x="1" y="437"/>
                      <a:pt x="4" y="429"/>
                    </a:cubicBezTo>
                    <a:lnTo>
                      <a:pt x="4" y="429"/>
                    </a:lnTo>
                    <a:cubicBezTo>
                      <a:pt x="4" y="399"/>
                      <a:pt x="24" y="368"/>
                      <a:pt x="63" y="346"/>
                    </a:cubicBezTo>
                    <a:lnTo>
                      <a:pt x="588" y="44"/>
                    </a:lnTo>
                    <a:lnTo>
                      <a:pt x="588" y="44"/>
                    </a:lnTo>
                    <a:cubicBezTo>
                      <a:pt x="666" y="0"/>
                      <a:pt x="793" y="0"/>
                      <a:pt x="871" y="44"/>
                    </a:cubicBezTo>
                    <a:lnTo>
                      <a:pt x="2201" y="812"/>
                    </a:lnTo>
                    <a:lnTo>
                      <a:pt x="2201" y="812"/>
                    </a:lnTo>
                    <a:cubicBezTo>
                      <a:pt x="2241" y="835"/>
                      <a:pt x="2261" y="866"/>
                      <a:pt x="2259" y="896"/>
                    </a:cubicBezTo>
                    <a:lnTo>
                      <a:pt x="2259" y="896"/>
                    </a:lnTo>
                    <a:cubicBezTo>
                      <a:pt x="2262" y="904"/>
                      <a:pt x="2264" y="911"/>
                      <a:pt x="2264" y="918"/>
                    </a:cubicBezTo>
                    <a:lnTo>
                      <a:pt x="2264" y="918"/>
                    </a:lnTo>
                    <a:lnTo>
                      <a:pt x="2264" y="918"/>
                    </a:lnTo>
                    <a:lnTo>
                      <a:pt x="2264" y="921"/>
                    </a:lnTo>
                    <a:lnTo>
                      <a:pt x="2264" y="921"/>
                    </a:lnTo>
                    <a:cubicBezTo>
                      <a:pt x="2264" y="921"/>
                      <a:pt x="2264" y="922"/>
                      <a:pt x="2264" y="923"/>
                    </a:cubicBezTo>
                    <a:lnTo>
                      <a:pt x="2264" y="923"/>
                    </a:lnTo>
                    <a:cubicBezTo>
                      <a:pt x="2264" y="945"/>
                      <a:pt x="2264" y="1025"/>
                      <a:pt x="2264" y="1035"/>
                    </a:cubicBezTo>
                    <a:lnTo>
                      <a:pt x="2264" y="1035"/>
                    </a:lnTo>
                    <a:cubicBezTo>
                      <a:pt x="2265" y="1065"/>
                      <a:pt x="2246" y="1096"/>
                      <a:pt x="2206" y="1119"/>
                    </a:cubicBezTo>
                    <a:lnTo>
                      <a:pt x="1679" y="1422"/>
                    </a:lnTo>
                    <a:lnTo>
                      <a:pt x="1679" y="1422"/>
                    </a:lnTo>
                    <a:cubicBezTo>
                      <a:pt x="1601" y="1468"/>
                      <a:pt x="1474" y="1468"/>
                      <a:pt x="1396" y="1422"/>
                    </a:cubicBezTo>
                    <a:lnTo>
                      <a:pt x="151" y="704"/>
                    </a:lnTo>
                    <a:lnTo>
                      <a:pt x="151" y="704"/>
                    </a:lnTo>
                    <a:lnTo>
                      <a:pt x="130" y="692"/>
                    </a:lnTo>
                    <a:lnTo>
                      <a:pt x="58" y="650"/>
                    </a:lnTo>
                    <a:lnTo>
                      <a:pt x="58" y="650"/>
                    </a:lnTo>
                    <a:cubicBezTo>
                      <a:pt x="20" y="628"/>
                      <a:pt x="0" y="599"/>
                      <a:pt x="0" y="570"/>
                    </a:cubicBezTo>
                    <a:lnTo>
                      <a:pt x="0" y="570"/>
                    </a:lnTo>
                    <a:cubicBezTo>
                      <a:pt x="0" y="550"/>
                      <a:pt x="0" y="482"/>
                      <a:pt x="0" y="45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1AD27A90-8E52-C044-BB7F-583414BC6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7987" y="6719748"/>
                <a:ext cx="1480475" cy="869851"/>
              </a:xfrm>
              <a:custGeom>
                <a:avLst/>
                <a:gdLst>
                  <a:gd name="T0" fmla="*/ 2206 w 2266"/>
                  <a:gd name="T1" fmla="*/ 816 h 1330"/>
                  <a:gd name="T2" fmla="*/ 2206 w 2266"/>
                  <a:gd name="T3" fmla="*/ 816 h 1330"/>
                  <a:gd name="T4" fmla="*/ 2265 w 2266"/>
                  <a:gd name="T5" fmla="*/ 779 h 1330"/>
                  <a:gd name="T6" fmla="*/ 2265 w 2266"/>
                  <a:gd name="T7" fmla="*/ 779 h 1330"/>
                  <a:gd name="T8" fmla="*/ 2265 w 2266"/>
                  <a:gd name="T9" fmla="*/ 897 h 1330"/>
                  <a:gd name="T10" fmla="*/ 2265 w 2266"/>
                  <a:gd name="T11" fmla="*/ 897 h 1330"/>
                  <a:gd name="T12" fmla="*/ 2206 w 2266"/>
                  <a:gd name="T13" fmla="*/ 980 h 1330"/>
                  <a:gd name="T14" fmla="*/ 1680 w 2266"/>
                  <a:gd name="T15" fmla="*/ 1284 h 1330"/>
                  <a:gd name="T16" fmla="*/ 1680 w 2266"/>
                  <a:gd name="T17" fmla="*/ 1284 h 1330"/>
                  <a:gd name="T18" fmla="*/ 1396 w 2266"/>
                  <a:gd name="T19" fmla="*/ 1284 h 1330"/>
                  <a:gd name="T20" fmla="*/ 59 w 2266"/>
                  <a:gd name="T21" fmla="*/ 512 h 1330"/>
                  <a:gd name="T22" fmla="*/ 59 w 2266"/>
                  <a:gd name="T23" fmla="*/ 512 h 1330"/>
                  <a:gd name="T24" fmla="*/ 0 w 2266"/>
                  <a:gd name="T25" fmla="*/ 431 h 1330"/>
                  <a:gd name="T26" fmla="*/ 0 w 2266"/>
                  <a:gd name="T27" fmla="*/ 431 h 1330"/>
                  <a:gd name="T28" fmla="*/ 0 w 2266"/>
                  <a:gd name="T29" fmla="*/ 317 h 1330"/>
                  <a:gd name="T30" fmla="*/ 0 w 2266"/>
                  <a:gd name="T31" fmla="*/ 317 h 1330"/>
                  <a:gd name="T32" fmla="*/ 59 w 2266"/>
                  <a:gd name="T33" fmla="*/ 348 h 1330"/>
                  <a:gd name="T34" fmla="*/ 586 w 2266"/>
                  <a:gd name="T35" fmla="*/ 46 h 1330"/>
                  <a:gd name="T36" fmla="*/ 586 w 2266"/>
                  <a:gd name="T37" fmla="*/ 46 h 1330"/>
                  <a:gd name="T38" fmla="*/ 870 w 2266"/>
                  <a:gd name="T39" fmla="*/ 46 h 1330"/>
                  <a:gd name="T40" fmla="*/ 2206 w 2266"/>
                  <a:gd name="T41" fmla="*/ 816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66" h="1330">
                    <a:moveTo>
                      <a:pt x="2206" y="816"/>
                    </a:moveTo>
                    <a:lnTo>
                      <a:pt x="2206" y="816"/>
                    </a:lnTo>
                    <a:cubicBezTo>
                      <a:pt x="2228" y="829"/>
                      <a:pt x="2265" y="779"/>
                      <a:pt x="2265" y="779"/>
                    </a:cubicBezTo>
                    <a:lnTo>
                      <a:pt x="2265" y="779"/>
                    </a:lnTo>
                    <a:cubicBezTo>
                      <a:pt x="2265" y="779"/>
                      <a:pt x="2265" y="884"/>
                      <a:pt x="2265" y="897"/>
                    </a:cubicBezTo>
                    <a:lnTo>
                      <a:pt x="2265" y="897"/>
                    </a:lnTo>
                    <a:cubicBezTo>
                      <a:pt x="2265" y="927"/>
                      <a:pt x="2246" y="957"/>
                      <a:pt x="2206" y="980"/>
                    </a:cubicBezTo>
                    <a:lnTo>
                      <a:pt x="1680" y="1284"/>
                    </a:lnTo>
                    <a:lnTo>
                      <a:pt x="1680" y="1284"/>
                    </a:lnTo>
                    <a:cubicBezTo>
                      <a:pt x="1602" y="1329"/>
                      <a:pt x="1474" y="1329"/>
                      <a:pt x="1396" y="1284"/>
                    </a:cubicBezTo>
                    <a:lnTo>
                      <a:pt x="59" y="512"/>
                    </a:lnTo>
                    <a:lnTo>
                      <a:pt x="59" y="512"/>
                    </a:lnTo>
                    <a:cubicBezTo>
                      <a:pt x="20" y="489"/>
                      <a:pt x="0" y="460"/>
                      <a:pt x="0" y="431"/>
                    </a:cubicBezTo>
                    <a:lnTo>
                      <a:pt x="0" y="431"/>
                    </a:lnTo>
                    <a:cubicBezTo>
                      <a:pt x="0" y="411"/>
                      <a:pt x="0" y="343"/>
                      <a:pt x="0" y="317"/>
                    </a:cubicBezTo>
                    <a:lnTo>
                      <a:pt x="0" y="317"/>
                    </a:lnTo>
                    <a:cubicBezTo>
                      <a:pt x="0" y="301"/>
                      <a:pt x="41" y="358"/>
                      <a:pt x="59" y="348"/>
                    </a:cubicBezTo>
                    <a:lnTo>
                      <a:pt x="586" y="46"/>
                    </a:lnTo>
                    <a:lnTo>
                      <a:pt x="586" y="46"/>
                    </a:lnTo>
                    <a:cubicBezTo>
                      <a:pt x="664" y="0"/>
                      <a:pt x="792" y="0"/>
                      <a:pt x="870" y="46"/>
                    </a:cubicBezTo>
                    <a:lnTo>
                      <a:pt x="2206" y="816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125">
                <a:extLst>
                  <a:ext uri="{FF2B5EF4-FFF2-40B4-BE49-F238E27FC236}">
                    <a16:creationId xmlns:a16="http://schemas.microsoft.com/office/drawing/2014/main" id="{4EC82A1D-E164-D941-A949-830F1DEF5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3585" y="6647740"/>
                <a:ext cx="1506397" cy="869851"/>
              </a:xfrm>
              <a:custGeom>
                <a:avLst/>
                <a:gdLst>
                  <a:gd name="T0" fmla="*/ 2226 w 2305"/>
                  <a:gd name="T1" fmla="*/ 816 h 1330"/>
                  <a:gd name="T2" fmla="*/ 2226 w 2305"/>
                  <a:gd name="T3" fmla="*/ 816 h 1330"/>
                  <a:gd name="T4" fmla="*/ 2226 w 2305"/>
                  <a:gd name="T5" fmla="*/ 979 h 1330"/>
                  <a:gd name="T6" fmla="*/ 1700 w 2305"/>
                  <a:gd name="T7" fmla="*/ 1283 h 1330"/>
                  <a:gd name="T8" fmla="*/ 1700 w 2305"/>
                  <a:gd name="T9" fmla="*/ 1283 h 1330"/>
                  <a:gd name="T10" fmla="*/ 1416 w 2305"/>
                  <a:gd name="T11" fmla="*/ 1283 h 1330"/>
                  <a:gd name="T12" fmla="*/ 79 w 2305"/>
                  <a:gd name="T13" fmla="*/ 511 h 1330"/>
                  <a:gd name="T14" fmla="*/ 79 w 2305"/>
                  <a:gd name="T15" fmla="*/ 511 h 1330"/>
                  <a:gd name="T16" fmla="*/ 79 w 2305"/>
                  <a:gd name="T17" fmla="*/ 347 h 1330"/>
                  <a:gd name="T18" fmla="*/ 606 w 2305"/>
                  <a:gd name="T19" fmla="*/ 45 h 1330"/>
                  <a:gd name="T20" fmla="*/ 606 w 2305"/>
                  <a:gd name="T21" fmla="*/ 45 h 1330"/>
                  <a:gd name="T22" fmla="*/ 890 w 2305"/>
                  <a:gd name="T23" fmla="*/ 45 h 1330"/>
                  <a:gd name="T24" fmla="*/ 2226 w 2305"/>
                  <a:gd name="T25" fmla="*/ 816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5" h="1330">
                    <a:moveTo>
                      <a:pt x="2226" y="816"/>
                    </a:moveTo>
                    <a:lnTo>
                      <a:pt x="2226" y="816"/>
                    </a:lnTo>
                    <a:cubicBezTo>
                      <a:pt x="2304" y="861"/>
                      <a:pt x="2304" y="935"/>
                      <a:pt x="2226" y="979"/>
                    </a:cubicBezTo>
                    <a:lnTo>
                      <a:pt x="1700" y="1283"/>
                    </a:lnTo>
                    <a:lnTo>
                      <a:pt x="1700" y="1283"/>
                    </a:lnTo>
                    <a:cubicBezTo>
                      <a:pt x="1622" y="1329"/>
                      <a:pt x="1494" y="1329"/>
                      <a:pt x="1416" y="1283"/>
                    </a:cubicBezTo>
                    <a:lnTo>
                      <a:pt x="79" y="511"/>
                    </a:lnTo>
                    <a:lnTo>
                      <a:pt x="79" y="511"/>
                    </a:lnTo>
                    <a:cubicBezTo>
                      <a:pt x="0" y="466"/>
                      <a:pt x="0" y="392"/>
                      <a:pt x="79" y="347"/>
                    </a:cubicBezTo>
                    <a:lnTo>
                      <a:pt x="606" y="45"/>
                    </a:lnTo>
                    <a:lnTo>
                      <a:pt x="606" y="45"/>
                    </a:lnTo>
                    <a:cubicBezTo>
                      <a:pt x="684" y="0"/>
                      <a:pt x="812" y="0"/>
                      <a:pt x="890" y="45"/>
                    </a:cubicBezTo>
                    <a:lnTo>
                      <a:pt x="2226" y="816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126">
                <a:extLst>
                  <a:ext uri="{FF2B5EF4-FFF2-40B4-BE49-F238E27FC236}">
                    <a16:creationId xmlns:a16="http://schemas.microsoft.com/office/drawing/2014/main" id="{6CEA117F-6B2D-E243-B59B-722935445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6465" y="6630457"/>
                <a:ext cx="1497757" cy="864091"/>
              </a:xfrm>
              <a:custGeom>
                <a:avLst/>
                <a:gdLst>
                  <a:gd name="T0" fmla="*/ 2217 w 2295"/>
                  <a:gd name="T1" fmla="*/ 813 h 1324"/>
                  <a:gd name="T2" fmla="*/ 2217 w 2295"/>
                  <a:gd name="T3" fmla="*/ 813 h 1324"/>
                  <a:gd name="T4" fmla="*/ 2217 w 2295"/>
                  <a:gd name="T5" fmla="*/ 975 h 1324"/>
                  <a:gd name="T6" fmla="*/ 1692 w 2295"/>
                  <a:gd name="T7" fmla="*/ 1278 h 1324"/>
                  <a:gd name="T8" fmla="*/ 1692 w 2295"/>
                  <a:gd name="T9" fmla="*/ 1278 h 1324"/>
                  <a:gd name="T10" fmla="*/ 1410 w 2295"/>
                  <a:gd name="T11" fmla="*/ 1278 h 1324"/>
                  <a:gd name="T12" fmla="*/ 78 w 2295"/>
                  <a:gd name="T13" fmla="*/ 509 h 1324"/>
                  <a:gd name="T14" fmla="*/ 78 w 2295"/>
                  <a:gd name="T15" fmla="*/ 509 h 1324"/>
                  <a:gd name="T16" fmla="*/ 78 w 2295"/>
                  <a:gd name="T17" fmla="*/ 346 h 1324"/>
                  <a:gd name="T18" fmla="*/ 603 w 2295"/>
                  <a:gd name="T19" fmla="*/ 45 h 1324"/>
                  <a:gd name="T20" fmla="*/ 603 w 2295"/>
                  <a:gd name="T21" fmla="*/ 45 h 1324"/>
                  <a:gd name="T22" fmla="*/ 886 w 2295"/>
                  <a:gd name="T23" fmla="*/ 45 h 1324"/>
                  <a:gd name="T24" fmla="*/ 2217 w 2295"/>
                  <a:gd name="T25" fmla="*/ 813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95" h="1324">
                    <a:moveTo>
                      <a:pt x="2217" y="813"/>
                    </a:moveTo>
                    <a:lnTo>
                      <a:pt x="2217" y="813"/>
                    </a:lnTo>
                    <a:cubicBezTo>
                      <a:pt x="2294" y="857"/>
                      <a:pt x="2294" y="931"/>
                      <a:pt x="2217" y="975"/>
                    </a:cubicBezTo>
                    <a:lnTo>
                      <a:pt x="1692" y="1278"/>
                    </a:lnTo>
                    <a:lnTo>
                      <a:pt x="1692" y="1278"/>
                    </a:lnTo>
                    <a:cubicBezTo>
                      <a:pt x="1615" y="1323"/>
                      <a:pt x="1488" y="1323"/>
                      <a:pt x="1410" y="1278"/>
                    </a:cubicBezTo>
                    <a:lnTo>
                      <a:pt x="78" y="509"/>
                    </a:lnTo>
                    <a:lnTo>
                      <a:pt x="78" y="509"/>
                    </a:lnTo>
                    <a:cubicBezTo>
                      <a:pt x="0" y="464"/>
                      <a:pt x="0" y="391"/>
                      <a:pt x="78" y="346"/>
                    </a:cubicBezTo>
                    <a:lnTo>
                      <a:pt x="603" y="45"/>
                    </a:lnTo>
                    <a:lnTo>
                      <a:pt x="603" y="45"/>
                    </a:lnTo>
                    <a:cubicBezTo>
                      <a:pt x="681" y="0"/>
                      <a:pt x="808" y="0"/>
                      <a:pt x="886" y="45"/>
                    </a:cubicBezTo>
                    <a:lnTo>
                      <a:pt x="2217" y="81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7" name="Freeform 127">
                <a:extLst>
                  <a:ext uri="{FF2B5EF4-FFF2-40B4-BE49-F238E27FC236}">
                    <a16:creationId xmlns:a16="http://schemas.microsoft.com/office/drawing/2014/main" id="{1B862F9C-EA53-5B48-9CC2-DF044FE8B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234" y="6679424"/>
                <a:ext cx="1322058" cy="754639"/>
              </a:xfrm>
              <a:custGeom>
                <a:avLst/>
                <a:gdLst>
                  <a:gd name="T0" fmla="*/ 2001 w 2026"/>
                  <a:gd name="T1" fmla="*/ 826 h 1157"/>
                  <a:gd name="T2" fmla="*/ 1497 w 2026"/>
                  <a:gd name="T3" fmla="*/ 1117 h 1157"/>
                  <a:gd name="T4" fmla="*/ 1497 w 2026"/>
                  <a:gd name="T5" fmla="*/ 1117 h 1157"/>
                  <a:gd name="T6" fmla="*/ 1283 w 2026"/>
                  <a:gd name="T7" fmla="*/ 1117 h 1157"/>
                  <a:gd name="T8" fmla="*/ 23 w 2026"/>
                  <a:gd name="T9" fmla="*/ 388 h 1157"/>
                  <a:gd name="T10" fmla="*/ 23 w 2026"/>
                  <a:gd name="T11" fmla="*/ 388 h 1157"/>
                  <a:gd name="T12" fmla="*/ 23 w 2026"/>
                  <a:gd name="T13" fmla="*/ 328 h 1157"/>
                  <a:gd name="T14" fmla="*/ 528 w 2026"/>
                  <a:gd name="T15" fmla="*/ 38 h 1157"/>
                  <a:gd name="T16" fmla="*/ 528 w 2026"/>
                  <a:gd name="T17" fmla="*/ 38 h 1157"/>
                  <a:gd name="T18" fmla="*/ 742 w 2026"/>
                  <a:gd name="T19" fmla="*/ 38 h 1157"/>
                  <a:gd name="T20" fmla="*/ 2001 w 2026"/>
                  <a:gd name="T21" fmla="*/ 767 h 1157"/>
                  <a:gd name="T22" fmla="*/ 2001 w 2026"/>
                  <a:gd name="T23" fmla="*/ 767 h 1157"/>
                  <a:gd name="T24" fmla="*/ 2001 w 2026"/>
                  <a:gd name="T25" fmla="*/ 826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6" h="1157">
                    <a:moveTo>
                      <a:pt x="2001" y="826"/>
                    </a:moveTo>
                    <a:lnTo>
                      <a:pt x="1497" y="1117"/>
                    </a:lnTo>
                    <a:lnTo>
                      <a:pt x="1497" y="1117"/>
                    </a:lnTo>
                    <a:cubicBezTo>
                      <a:pt x="1430" y="1156"/>
                      <a:pt x="1349" y="1156"/>
                      <a:pt x="1283" y="1117"/>
                    </a:cubicBezTo>
                    <a:lnTo>
                      <a:pt x="23" y="388"/>
                    </a:lnTo>
                    <a:lnTo>
                      <a:pt x="23" y="388"/>
                    </a:lnTo>
                    <a:cubicBezTo>
                      <a:pt x="0" y="375"/>
                      <a:pt x="0" y="342"/>
                      <a:pt x="23" y="328"/>
                    </a:cubicBezTo>
                    <a:lnTo>
                      <a:pt x="528" y="38"/>
                    </a:lnTo>
                    <a:lnTo>
                      <a:pt x="528" y="38"/>
                    </a:lnTo>
                    <a:cubicBezTo>
                      <a:pt x="594" y="0"/>
                      <a:pt x="676" y="0"/>
                      <a:pt x="742" y="38"/>
                    </a:cubicBezTo>
                    <a:lnTo>
                      <a:pt x="2001" y="767"/>
                    </a:lnTo>
                    <a:lnTo>
                      <a:pt x="2001" y="767"/>
                    </a:lnTo>
                    <a:cubicBezTo>
                      <a:pt x="2025" y="780"/>
                      <a:pt x="2025" y="813"/>
                      <a:pt x="2001" y="826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8" name="Freeform 128">
                <a:extLst>
                  <a:ext uri="{FF2B5EF4-FFF2-40B4-BE49-F238E27FC236}">
                    <a16:creationId xmlns:a16="http://schemas.microsoft.com/office/drawing/2014/main" id="{7EA3A2A2-154B-8F4B-A708-F5A29841D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8635" y="6999136"/>
                <a:ext cx="17282" cy="92170"/>
              </a:xfrm>
              <a:custGeom>
                <a:avLst/>
                <a:gdLst>
                  <a:gd name="T0" fmla="*/ 0 w 28"/>
                  <a:gd name="T1" fmla="*/ 123 h 140"/>
                  <a:gd name="T2" fmla="*/ 27 w 28"/>
                  <a:gd name="T3" fmla="*/ 139 h 140"/>
                  <a:gd name="T4" fmla="*/ 27 w 28"/>
                  <a:gd name="T5" fmla="*/ 16 h 140"/>
                  <a:gd name="T6" fmla="*/ 0 w 28"/>
                  <a:gd name="T7" fmla="*/ 0 h 140"/>
                  <a:gd name="T8" fmla="*/ 0 w 28"/>
                  <a:gd name="T9" fmla="*/ 12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0">
                    <a:moveTo>
                      <a:pt x="0" y="123"/>
                    </a:moveTo>
                    <a:lnTo>
                      <a:pt x="27" y="139"/>
                    </a:lnTo>
                    <a:lnTo>
                      <a:pt x="27" y="16"/>
                    </a:lnTo>
                    <a:lnTo>
                      <a:pt x="0" y="0"/>
                    </a:lnTo>
                    <a:lnTo>
                      <a:pt x="0" y="123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E9CCC6C-BE8B-F546-B0B6-8A3F3A89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0614" y="4334923"/>
                <a:ext cx="1272442" cy="1168310"/>
              </a:xfrm>
              <a:custGeom>
                <a:avLst/>
                <a:gdLst>
                  <a:gd name="connsiteX0" fmla="*/ 461324 w 1272442"/>
                  <a:gd name="connsiteY0" fmla="*/ 585318 h 1168310"/>
                  <a:gd name="connsiteX1" fmla="*/ 393533 w 1272442"/>
                  <a:gd name="connsiteY1" fmla="*/ 591543 h 1168310"/>
                  <a:gd name="connsiteX2" fmla="*/ 312090 w 1272442"/>
                  <a:gd name="connsiteY2" fmla="*/ 627441 h 1168310"/>
                  <a:gd name="connsiteX3" fmla="*/ 191554 w 1272442"/>
                  <a:gd name="connsiteY3" fmla="*/ 748189 h 1168310"/>
                  <a:gd name="connsiteX4" fmla="*/ 147900 w 1272442"/>
                  <a:gd name="connsiteY4" fmla="*/ 910057 h 1168310"/>
                  <a:gd name="connsiteX5" fmla="*/ 191554 w 1272442"/>
                  <a:gd name="connsiteY5" fmla="*/ 1019057 h 1168310"/>
                  <a:gd name="connsiteX6" fmla="*/ 312090 w 1272442"/>
                  <a:gd name="connsiteY6" fmla="*/ 996213 h 1168310"/>
                  <a:gd name="connsiteX7" fmla="*/ 393533 w 1272442"/>
                  <a:gd name="connsiteY7" fmla="*/ 934860 h 1168310"/>
                  <a:gd name="connsiteX8" fmla="*/ 432137 w 1272442"/>
                  <a:gd name="connsiteY8" fmla="*/ 895127 h 1168310"/>
                  <a:gd name="connsiteX9" fmla="*/ 462527 w 1272442"/>
                  <a:gd name="connsiteY9" fmla="*/ 858983 h 1168310"/>
                  <a:gd name="connsiteX10" fmla="*/ 462527 w 1272442"/>
                  <a:gd name="connsiteY10" fmla="*/ 846493 h 1168310"/>
                  <a:gd name="connsiteX11" fmla="*/ 565464 w 1272442"/>
                  <a:gd name="connsiteY11" fmla="*/ 828234 h 1168310"/>
                  <a:gd name="connsiteX12" fmla="*/ 660582 w 1272442"/>
                  <a:gd name="connsiteY12" fmla="*/ 784544 h 1168310"/>
                  <a:gd name="connsiteX13" fmla="*/ 732247 w 1272442"/>
                  <a:gd name="connsiteY13" fmla="*/ 726507 h 1168310"/>
                  <a:gd name="connsiteX14" fmla="*/ 757655 w 1272442"/>
                  <a:gd name="connsiteY14" fmla="*/ 667167 h 1168310"/>
                  <a:gd name="connsiteX15" fmla="*/ 740716 w 1272442"/>
                  <a:gd name="connsiteY15" fmla="*/ 636518 h 1168310"/>
                  <a:gd name="connsiteX16" fmla="*/ 672961 w 1272442"/>
                  <a:gd name="connsiteY16" fmla="*/ 651516 h 1168310"/>
                  <a:gd name="connsiteX17" fmla="*/ 618235 w 1272442"/>
                  <a:gd name="connsiteY17" fmla="*/ 672383 h 1168310"/>
                  <a:gd name="connsiteX18" fmla="*/ 495754 w 1272442"/>
                  <a:gd name="connsiteY18" fmla="*/ 688686 h 1168310"/>
                  <a:gd name="connsiteX19" fmla="*/ 457967 w 1272442"/>
                  <a:gd name="connsiteY19" fmla="*/ 605869 h 1168310"/>
                  <a:gd name="connsiteX20" fmla="*/ 841958 w 1272442"/>
                  <a:gd name="connsiteY20" fmla="*/ 343988 h 1168310"/>
                  <a:gd name="connsiteX21" fmla="*/ 770034 w 1272442"/>
                  <a:gd name="connsiteY21" fmla="*/ 361985 h 1168310"/>
                  <a:gd name="connsiteX22" fmla="*/ 687945 w 1272442"/>
                  <a:gd name="connsiteY22" fmla="*/ 400459 h 1168310"/>
                  <a:gd name="connsiteX23" fmla="*/ 611720 w 1272442"/>
                  <a:gd name="connsiteY23" fmla="*/ 459800 h 1168310"/>
                  <a:gd name="connsiteX24" fmla="*/ 587615 w 1272442"/>
                  <a:gd name="connsiteY24" fmla="*/ 518488 h 1168310"/>
                  <a:gd name="connsiteX25" fmla="*/ 603902 w 1272442"/>
                  <a:gd name="connsiteY25" fmla="*/ 543268 h 1168310"/>
                  <a:gd name="connsiteX26" fmla="*/ 663840 w 1272442"/>
                  <a:gd name="connsiteY26" fmla="*/ 528922 h 1168310"/>
                  <a:gd name="connsiteX27" fmla="*/ 724429 w 1272442"/>
                  <a:gd name="connsiteY27" fmla="*/ 504794 h 1168310"/>
                  <a:gd name="connsiteX28" fmla="*/ 856032 w 1272442"/>
                  <a:gd name="connsiteY28" fmla="*/ 482623 h 1168310"/>
                  <a:gd name="connsiteX29" fmla="*/ 895122 w 1272442"/>
                  <a:gd name="connsiteY29" fmla="*/ 567396 h 1168310"/>
                  <a:gd name="connsiteX30" fmla="*/ 887676 w 1272442"/>
                  <a:gd name="connsiteY30" fmla="*/ 615634 h 1168310"/>
                  <a:gd name="connsiteX31" fmla="*/ 942785 w 1272442"/>
                  <a:gd name="connsiteY31" fmla="*/ 605797 h 1168310"/>
                  <a:gd name="connsiteX32" fmla="*/ 1038555 w 1272442"/>
                  <a:gd name="connsiteY32" fmla="*/ 562758 h 1168310"/>
                  <a:gd name="connsiteX33" fmla="*/ 1110220 w 1272442"/>
                  <a:gd name="connsiteY33" fmla="*/ 504070 h 1168310"/>
                  <a:gd name="connsiteX34" fmla="*/ 1134977 w 1272442"/>
                  <a:gd name="connsiteY34" fmla="*/ 444729 h 1168310"/>
                  <a:gd name="connsiteX35" fmla="*/ 1118038 w 1272442"/>
                  <a:gd name="connsiteY35" fmla="*/ 414733 h 1168310"/>
                  <a:gd name="connsiteX36" fmla="*/ 1050934 w 1272442"/>
                  <a:gd name="connsiteY36" fmla="*/ 429731 h 1168310"/>
                  <a:gd name="connsiteX37" fmla="*/ 995557 w 1272442"/>
                  <a:gd name="connsiteY37" fmla="*/ 450598 h 1168310"/>
                  <a:gd name="connsiteX38" fmla="*/ 873727 w 1272442"/>
                  <a:gd name="connsiteY38" fmla="*/ 466248 h 1168310"/>
                  <a:gd name="connsiteX39" fmla="*/ 835288 w 1272442"/>
                  <a:gd name="connsiteY39" fmla="*/ 384084 h 1168310"/>
                  <a:gd name="connsiteX40" fmla="*/ 1236610 w 1272442"/>
                  <a:gd name="connsiteY40" fmla="*/ 0 h 1168310"/>
                  <a:gd name="connsiteX41" fmla="*/ 1236610 w 1272442"/>
                  <a:gd name="connsiteY41" fmla="*/ 117377 h 1168310"/>
                  <a:gd name="connsiteX42" fmla="*/ 1147355 w 1272442"/>
                  <a:gd name="connsiteY42" fmla="*/ 140201 h 1168310"/>
                  <a:gd name="connsiteX43" fmla="*/ 1065267 w 1272442"/>
                  <a:gd name="connsiteY43" fmla="*/ 178674 h 1168310"/>
                  <a:gd name="connsiteX44" fmla="*/ 989693 w 1272442"/>
                  <a:gd name="connsiteY44" fmla="*/ 237363 h 1168310"/>
                  <a:gd name="connsiteX45" fmla="*/ 964936 w 1272442"/>
                  <a:gd name="connsiteY45" fmla="*/ 296051 h 1168310"/>
                  <a:gd name="connsiteX46" fmla="*/ 981875 w 1272442"/>
                  <a:gd name="connsiteY46" fmla="*/ 321483 h 1168310"/>
                  <a:gd name="connsiteX47" fmla="*/ 1041813 w 1272442"/>
                  <a:gd name="connsiteY47" fmla="*/ 306485 h 1168310"/>
                  <a:gd name="connsiteX48" fmla="*/ 1102402 w 1272442"/>
                  <a:gd name="connsiteY48" fmla="*/ 283010 h 1168310"/>
                  <a:gd name="connsiteX49" fmla="*/ 1233353 w 1272442"/>
                  <a:gd name="connsiteY49" fmla="*/ 260838 h 1168310"/>
                  <a:gd name="connsiteX50" fmla="*/ 1272442 w 1272442"/>
                  <a:gd name="connsiteY50" fmla="*/ 345611 h 1168310"/>
                  <a:gd name="connsiteX51" fmla="*/ 1218368 w 1272442"/>
                  <a:gd name="connsiteY51" fmla="*/ 514503 h 1168310"/>
                  <a:gd name="connsiteX52" fmla="*/ 1052237 w 1272442"/>
                  <a:gd name="connsiteY52" fmla="*/ 657964 h 1168310"/>
                  <a:gd name="connsiteX53" fmla="*/ 946043 w 1272442"/>
                  <a:gd name="connsiteY53" fmla="*/ 711436 h 1168310"/>
                  <a:gd name="connsiteX54" fmla="*/ 840500 w 1272442"/>
                  <a:gd name="connsiteY54" fmla="*/ 745345 h 1168310"/>
                  <a:gd name="connsiteX55" fmla="*/ 840500 w 1272442"/>
                  <a:gd name="connsiteY55" fmla="*/ 736878 h 1168310"/>
                  <a:gd name="connsiteX56" fmla="*/ 771907 w 1272442"/>
                  <a:gd name="connsiteY56" fmla="*/ 810791 h 1168310"/>
                  <a:gd name="connsiteX57" fmla="*/ 674915 w 1272442"/>
                  <a:gd name="connsiteY57" fmla="*/ 880402 h 1168310"/>
                  <a:gd name="connsiteX58" fmla="*/ 568721 w 1272442"/>
                  <a:gd name="connsiteY58" fmla="*/ 933222 h 1168310"/>
                  <a:gd name="connsiteX59" fmla="*/ 469789 w 1272442"/>
                  <a:gd name="connsiteY59" fmla="*/ 964813 h 1168310"/>
                  <a:gd name="connsiteX60" fmla="*/ 389624 w 1272442"/>
                  <a:gd name="connsiteY60" fmla="*/ 1043207 h 1168310"/>
                  <a:gd name="connsiteX61" fmla="*/ 300362 w 1272442"/>
                  <a:gd name="connsiteY61" fmla="*/ 1107171 h 1168310"/>
                  <a:gd name="connsiteX62" fmla="*/ 81443 w 1272442"/>
                  <a:gd name="connsiteY62" fmla="*/ 1160692 h 1168310"/>
                  <a:gd name="connsiteX63" fmla="*/ 0 w 1272442"/>
                  <a:gd name="connsiteY63" fmla="*/ 998171 h 1168310"/>
                  <a:gd name="connsiteX64" fmla="*/ 81443 w 1272442"/>
                  <a:gd name="connsiteY64" fmla="*/ 739704 h 1168310"/>
                  <a:gd name="connsiteX65" fmla="*/ 300362 w 1272442"/>
                  <a:gd name="connsiteY65" fmla="*/ 530842 h 1168310"/>
                  <a:gd name="connsiteX66" fmla="*/ 389624 w 1272442"/>
                  <a:gd name="connsiteY66" fmla="*/ 487765 h 1168310"/>
                  <a:gd name="connsiteX67" fmla="*/ 471718 w 1272442"/>
                  <a:gd name="connsiteY67" fmla="*/ 469489 h 1168310"/>
                  <a:gd name="connsiteX68" fmla="*/ 471718 w 1272442"/>
                  <a:gd name="connsiteY68" fmla="*/ 523677 h 1168310"/>
                  <a:gd name="connsiteX69" fmla="*/ 511390 w 1272442"/>
                  <a:gd name="connsiteY69" fmla="*/ 446758 h 1168310"/>
                  <a:gd name="connsiteX70" fmla="*/ 665143 w 1272442"/>
                  <a:gd name="connsiteY70" fmla="*/ 310469 h 1168310"/>
                  <a:gd name="connsiteX71" fmla="*/ 758958 w 1272442"/>
                  <a:gd name="connsiteY71" fmla="*/ 260910 h 1168310"/>
                  <a:gd name="connsiteX72" fmla="*/ 858638 w 1272442"/>
                  <a:gd name="connsiteY72" fmla="*/ 221784 h 1168310"/>
                  <a:gd name="connsiteX73" fmla="*/ 858638 w 1272442"/>
                  <a:gd name="connsiteY73" fmla="*/ 283639 h 1168310"/>
                  <a:gd name="connsiteX74" fmla="*/ 888711 w 1272442"/>
                  <a:gd name="connsiteY74" fmla="*/ 224973 h 1168310"/>
                  <a:gd name="connsiteX75" fmla="*/ 1042464 w 1272442"/>
                  <a:gd name="connsiteY75" fmla="*/ 88685 h 1168310"/>
                  <a:gd name="connsiteX76" fmla="*/ 1136280 w 1272442"/>
                  <a:gd name="connsiteY76" fmla="*/ 39126 h 1168310"/>
                  <a:gd name="connsiteX77" fmla="*/ 1236610 w 1272442"/>
                  <a:gd name="connsiteY77" fmla="*/ 0 h 116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72442" h="1168310">
                    <a:moveTo>
                      <a:pt x="461324" y="585318"/>
                    </a:moveTo>
                    <a:lnTo>
                      <a:pt x="393533" y="591543"/>
                    </a:lnTo>
                    <a:cubicBezTo>
                      <a:pt x="367471" y="598723"/>
                      <a:pt x="340758" y="610471"/>
                      <a:pt x="312090" y="627441"/>
                    </a:cubicBezTo>
                    <a:cubicBezTo>
                      <a:pt x="261269" y="658118"/>
                      <a:pt x="220873" y="697932"/>
                      <a:pt x="191554" y="748189"/>
                    </a:cubicBezTo>
                    <a:cubicBezTo>
                      <a:pt x="162234" y="798447"/>
                      <a:pt x="147900" y="852620"/>
                      <a:pt x="147900" y="910057"/>
                    </a:cubicBezTo>
                    <a:cubicBezTo>
                      <a:pt x="147900" y="967494"/>
                      <a:pt x="162234" y="1003393"/>
                      <a:pt x="191554" y="1019057"/>
                    </a:cubicBezTo>
                    <a:cubicBezTo>
                      <a:pt x="220873" y="1034069"/>
                      <a:pt x="261269" y="1026890"/>
                      <a:pt x="312090" y="996213"/>
                    </a:cubicBezTo>
                    <a:cubicBezTo>
                      <a:pt x="340758" y="979243"/>
                      <a:pt x="367471" y="959009"/>
                      <a:pt x="393533" y="934860"/>
                    </a:cubicBezTo>
                    <a:cubicBezTo>
                      <a:pt x="406238" y="922785"/>
                      <a:pt x="419106" y="909568"/>
                      <a:pt x="432137" y="895127"/>
                    </a:cubicBezTo>
                    <a:lnTo>
                      <a:pt x="462527" y="858983"/>
                    </a:lnTo>
                    <a:lnTo>
                      <a:pt x="462527" y="846493"/>
                    </a:lnTo>
                    <a:cubicBezTo>
                      <a:pt x="498360" y="843885"/>
                      <a:pt x="532237" y="838016"/>
                      <a:pt x="565464" y="828234"/>
                    </a:cubicBezTo>
                    <a:cubicBezTo>
                      <a:pt x="598690" y="817801"/>
                      <a:pt x="629962" y="802803"/>
                      <a:pt x="660582" y="784544"/>
                    </a:cubicBezTo>
                    <a:cubicBezTo>
                      <a:pt x="691854" y="766285"/>
                      <a:pt x="715960" y="746722"/>
                      <a:pt x="732247" y="726507"/>
                    </a:cubicBezTo>
                    <a:cubicBezTo>
                      <a:pt x="749186" y="706292"/>
                      <a:pt x="757655" y="686077"/>
                      <a:pt x="757655" y="667167"/>
                    </a:cubicBezTo>
                    <a:cubicBezTo>
                      <a:pt x="757655" y="649560"/>
                      <a:pt x="751792" y="639778"/>
                      <a:pt x="740716" y="636518"/>
                    </a:cubicBezTo>
                    <a:cubicBezTo>
                      <a:pt x="729641" y="634562"/>
                      <a:pt x="706839" y="639126"/>
                      <a:pt x="672961" y="651516"/>
                    </a:cubicBezTo>
                    <a:lnTo>
                      <a:pt x="618235" y="672383"/>
                    </a:lnTo>
                    <a:cubicBezTo>
                      <a:pt x="562858" y="693902"/>
                      <a:pt x="521813" y="699119"/>
                      <a:pt x="495754" y="688686"/>
                    </a:cubicBezTo>
                    <a:cubicBezTo>
                      <a:pt x="470997" y="677600"/>
                      <a:pt x="457967" y="650212"/>
                      <a:pt x="457967" y="605869"/>
                    </a:cubicBezTo>
                    <a:close/>
                    <a:moveTo>
                      <a:pt x="841958" y="343988"/>
                    </a:moveTo>
                    <a:lnTo>
                      <a:pt x="770034" y="361985"/>
                    </a:lnTo>
                    <a:cubicBezTo>
                      <a:pt x="740716" y="372419"/>
                      <a:pt x="713354" y="385461"/>
                      <a:pt x="687945" y="400459"/>
                    </a:cubicBezTo>
                    <a:cubicBezTo>
                      <a:pt x="653416" y="420674"/>
                      <a:pt x="628659" y="440889"/>
                      <a:pt x="611720" y="459800"/>
                    </a:cubicBezTo>
                    <a:cubicBezTo>
                      <a:pt x="595433" y="478710"/>
                      <a:pt x="587615" y="498273"/>
                      <a:pt x="587615" y="518488"/>
                    </a:cubicBezTo>
                    <a:cubicBezTo>
                      <a:pt x="587615" y="532835"/>
                      <a:pt x="592827" y="541312"/>
                      <a:pt x="603902" y="543268"/>
                    </a:cubicBezTo>
                    <a:cubicBezTo>
                      <a:pt x="614978" y="544572"/>
                      <a:pt x="634522" y="540008"/>
                      <a:pt x="663840" y="528922"/>
                    </a:cubicBezTo>
                    <a:lnTo>
                      <a:pt x="724429" y="504794"/>
                    </a:lnTo>
                    <a:cubicBezTo>
                      <a:pt x="786321" y="480015"/>
                      <a:pt x="829972" y="472842"/>
                      <a:pt x="856032" y="482623"/>
                    </a:cubicBezTo>
                    <a:cubicBezTo>
                      <a:pt x="882092" y="492405"/>
                      <a:pt x="895122" y="521097"/>
                      <a:pt x="895122" y="567396"/>
                    </a:cubicBezTo>
                    <a:lnTo>
                      <a:pt x="887676" y="615634"/>
                    </a:lnTo>
                    <a:lnTo>
                      <a:pt x="942785" y="605797"/>
                    </a:lnTo>
                    <a:cubicBezTo>
                      <a:pt x="976012" y="595363"/>
                      <a:pt x="1007935" y="581017"/>
                      <a:pt x="1038555" y="562758"/>
                    </a:cubicBezTo>
                    <a:cubicBezTo>
                      <a:pt x="1069176" y="544500"/>
                      <a:pt x="1093933" y="524937"/>
                      <a:pt x="1110220" y="504070"/>
                    </a:cubicBezTo>
                    <a:cubicBezTo>
                      <a:pt x="1127159" y="483855"/>
                      <a:pt x="1134977" y="464292"/>
                      <a:pt x="1134977" y="444729"/>
                    </a:cubicBezTo>
                    <a:cubicBezTo>
                      <a:pt x="1134977" y="427775"/>
                      <a:pt x="1129113" y="417993"/>
                      <a:pt x="1118038" y="414733"/>
                    </a:cubicBezTo>
                    <a:cubicBezTo>
                      <a:pt x="1106962" y="412124"/>
                      <a:pt x="1084160" y="417341"/>
                      <a:pt x="1050934" y="429731"/>
                    </a:cubicBezTo>
                    <a:lnTo>
                      <a:pt x="995557" y="450598"/>
                    </a:lnTo>
                    <a:cubicBezTo>
                      <a:pt x="940179" y="471465"/>
                      <a:pt x="899135" y="477334"/>
                      <a:pt x="873727" y="466248"/>
                    </a:cubicBezTo>
                    <a:cubicBezTo>
                      <a:pt x="847667" y="455815"/>
                      <a:pt x="835288" y="427775"/>
                      <a:pt x="835288" y="384084"/>
                    </a:cubicBezTo>
                    <a:close/>
                    <a:moveTo>
                      <a:pt x="1236610" y="0"/>
                    </a:moveTo>
                    <a:lnTo>
                      <a:pt x="1236610" y="117377"/>
                    </a:lnTo>
                    <a:cubicBezTo>
                      <a:pt x="1205990" y="121942"/>
                      <a:pt x="1176021" y="129767"/>
                      <a:pt x="1147355" y="140201"/>
                    </a:cubicBezTo>
                    <a:cubicBezTo>
                      <a:pt x="1118689" y="150634"/>
                      <a:pt x="1090675" y="163024"/>
                      <a:pt x="1065267" y="178674"/>
                    </a:cubicBezTo>
                    <a:cubicBezTo>
                      <a:pt x="1031389" y="198889"/>
                      <a:pt x="1005980" y="218452"/>
                      <a:pt x="989693" y="237363"/>
                    </a:cubicBezTo>
                    <a:cubicBezTo>
                      <a:pt x="972754" y="256926"/>
                      <a:pt x="964936" y="276489"/>
                      <a:pt x="964936" y="296051"/>
                    </a:cubicBezTo>
                    <a:cubicBezTo>
                      <a:pt x="964936" y="311050"/>
                      <a:pt x="970148" y="319527"/>
                      <a:pt x="981875" y="321483"/>
                    </a:cubicBezTo>
                    <a:cubicBezTo>
                      <a:pt x="992299" y="322787"/>
                      <a:pt x="1012495" y="318223"/>
                      <a:pt x="1041813" y="306485"/>
                    </a:cubicBezTo>
                    <a:lnTo>
                      <a:pt x="1102402" y="283010"/>
                    </a:lnTo>
                    <a:cubicBezTo>
                      <a:pt x="1164294" y="258230"/>
                      <a:pt x="1207944" y="251057"/>
                      <a:pt x="1233353" y="260838"/>
                    </a:cubicBezTo>
                    <a:cubicBezTo>
                      <a:pt x="1259413" y="270620"/>
                      <a:pt x="1272442" y="298660"/>
                      <a:pt x="1272442" y="345611"/>
                    </a:cubicBezTo>
                    <a:cubicBezTo>
                      <a:pt x="1272442" y="406908"/>
                      <a:pt x="1254852" y="462988"/>
                      <a:pt x="1218368" y="514503"/>
                    </a:cubicBezTo>
                    <a:cubicBezTo>
                      <a:pt x="1181884" y="566019"/>
                      <a:pt x="1127159" y="613622"/>
                      <a:pt x="1052237" y="657964"/>
                    </a:cubicBezTo>
                    <a:cubicBezTo>
                      <a:pt x="1017056" y="679484"/>
                      <a:pt x="981875" y="697090"/>
                      <a:pt x="946043" y="711436"/>
                    </a:cubicBezTo>
                    <a:cubicBezTo>
                      <a:pt x="910862" y="725782"/>
                      <a:pt x="875681" y="736868"/>
                      <a:pt x="840500" y="745345"/>
                    </a:cubicBezTo>
                    <a:lnTo>
                      <a:pt x="840500" y="736878"/>
                    </a:lnTo>
                    <a:lnTo>
                      <a:pt x="771907" y="810791"/>
                    </a:lnTo>
                    <a:cubicBezTo>
                      <a:pt x="744300" y="834755"/>
                      <a:pt x="712050" y="857905"/>
                      <a:pt x="674915" y="880402"/>
                    </a:cubicBezTo>
                    <a:cubicBezTo>
                      <a:pt x="639083" y="901269"/>
                      <a:pt x="603902" y="918876"/>
                      <a:pt x="568721" y="933222"/>
                    </a:cubicBezTo>
                    <a:lnTo>
                      <a:pt x="469789" y="964813"/>
                    </a:lnTo>
                    <a:lnTo>
                      <a:pt x="389624" y="1043207"/>
                    </a:lnTo>
                    <a:cubicBezTo>
                      <a:pt x="360956" y="1066704"/>
                      <a:pt x="331636" y="1088243"/>
                      <a:pt x="300362" y="1107171"/>
                    </a:cubicBezTo>
                    <a:cubicBezTo>
                      <a:pt x="208494" y="1161997"/>
                      <a:pt x="134870" y="1180273"/>
                      <a:pt x="81443" y="1160692"/>
                    </a:cubicBezTo>
                    <a:cubicBezTo>
                      <a:pt x="27365" y="1141111"/>
                      <a:pt x="0" y="1086937"/>
                      <a:pt x="0" y="998171"/>
                    </a:cubicBezTo>
                    <a:cubicBezTo>
                      <a:pt x="0" y="909405"/>
                      <a:pt x="27365" y="823249"/>
                      <a:pt x="81443" y="739704"/>
                    </a:cubicBezTo>
                    <a:cubicBezTo>
                      <a:pt x="134870" y="655507"/>
                      <a:pt x="208494" y="585669"/>
                      <a:pt x="300362" y="530842"/>
                    </a:cubicBezTo>
                    <a:cubicBezTo>
                      <a:pt x="331636" y="511914"/>
                      <a:pt x="360956" y="497555"/>
                      <a:pt x="389624" y="487765"/>
                    </a:cubicBezTo>
                    <a:cubicBezTo>
                      <a:pt x="418292" y="477974"/>
                      <a:pt x="445656" y="471447"/>
                      <a:pt x="471718" y="469489"/>
                    </a:cubicBezTo>
                    <a:lnTo>
                      <a:pt x="471718" y="523677"/>
                    </a:lnTo>
                    <a:lnTo>
                      <a:pt x="511390" y="446758"/>
                    </a:lnTo>
                    <a:cubicBezTo>
                      <a:pt x="546570" y="395894"/>
                      <a:pt x="598039" y="350247"/>
                      <a:pt x="665143" y="310469"/>
                    </a:cubicBezTo>
                    <a:cubicBezTo>
                      <a:pt x="695112" y="292211"/>
                      <a:pt x="726384" y="275908"/>
                      <a:pt x="758958" y="260910"/>
                    </a:cubicBezTo>
                    <a:cubicBezTo>
                      <a:pt x="790882" y="246564"/>
                      <a:pt x="824760" y="233522"/>
                      <a:pt x="858638" y="221784"/>
                    </a:cubicBezTo>
                    <a:lnTo>
                      <a:pt x="858638" y="283639"/>
                    </a:lnTo>
                    <a:lnTo>
                      <a:pt x="888711" y="224973"/>
                    </a:lnTo>
                    <a:cubicBezTo>
                      <a:pt x="924543" y="174110"/>
                      <a:pt x="976012" y="128463"/>
                      <a:pt x="1042464" y="88685"/>
                    </a:cubicBezTo>
                    <a:cubicBezTo>
                      <a:pt x="1073085" y="70427"/>
                      <a:pt x="1104357" y="54124"/>
                      <a:pt x="1136280" y="39126"/>
                    </a:cubicBezTo>
                    <a:cubicBezTo>
                      <a:pt x="1168855" y="24780"/>
                      <a:pt x="1202081" y="11086"/>
                      <a:pt x="12366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6DFE7C03-F613-294E-87A6-C389AE566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2680" y="4026664"/>
                <a:ext cx="861211" cy="532857"/>
              </a:xfrm>
              <a:custGeom>
                <a:avLst/>
                <a:gdLst>
                  <a:gd name="T0" fmla="*/ 51 w 1317"/>
                  <a:gd name="T1" fmla="*/ 380 h 818"/>
                  <a:gd name="T2" fmla="*/ 672 w 1317"/>
                  <a:gd name="T3" fmla="*/ 23 h 818"/>
                  <a:gd name="T4" fmla="*/ 672 w 1317"/>
                  <a:gd name="T5" fmla="*/ 23 h 818"/>
                  <a:gd name="T6" fmla="*/ 802 w 1317"/>
                  <a:gd name="T7" fmla="*/ 25 h 818"/>
                  <a:gd name="T8" fmla="*/ 1268 w 1317"/>
                  <a:gd name="T9" fmla="*/ 307 h 818"/>
                  <a:gd name="T10" fmla="*/ 1268 w 1317"/>
                  <a:gd name="T11" fmla="*/ 307 h 818"/>
                  <a:gd name="T12" fmla="*/ 1266 w 1317"/>
                  <a:gd name="T13" fmla="*/ 434 h 818"/>
                  <a:gd name="T14" fmla="*/ 642 w 1317"/>
                  <a:gd name="T15" fmla="*/ 793 h 818"/>
                  <a:gd name="T16" fmla="*/ 642 w 1317"/>
                  <a:gd name="T17" fmla="*/ 793 h 818"/>
                  <a:gd name="T18" fmla="*/ 512 w 1317"/>
                  <a:gd name="T19" fmla="*/ 792 h 818"/>
                  <a:gd name="T20" fmla="*/ 50 w 1317"/>
                  <a:gd name="T21" fmla="*/ 512 h 818"/>
                  <a:gd name="T22" fmla="*/ 50 w 1317"/>
                  <a:gd name="T23" fmla="*/ 512 h 818"/>
                  <a:gd name="T24" fmla="*/ 51 w 1317"/>
                  <a:gd name="T25" fmla="*/ 38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7" h="818">
                    <a:moveTo>
                      <a:pt x="51" y="380"/>
                    </a:moveTo>
                    <a:lnTo>
                      <a:pt x="672" y="23"/>
                    </a:lnTo>
                    <a:lnTo>
                      <a:pt x="672" y="23"/>
                    </a:lnTo>
                    <a:cubicBezTo>
                      <a:pt x="712" y="0"/>
                      <a:pt x="762" y="0"/>
                      <a:pt x="802" y="25"/>
                    </a:cubicBezTo>
                    <a:lnTo>
                      <a:pt x="1268" y="307"/>
                    </a:lnTo>
                    <a:lnTo>
                      <a:pt x="1268" y="307"/>
                    </a:lnTo>
                    <a:cubicBezTo>
                      <a:pt x="1316" y="336"/>
                      <a:pt x="1315" y="406"/>
                      <a:pt x="1266" y="434"/>
                    </a:cubicBezTo>
                    <a:lnTo>
                      <a:pt x="642" y="793"/>
                    </a:lnTo>
                    <a:lnTo>
                      <a:pt x="642" y="793"/>
                    </a:lnTo>
                    <a:cubicBezTo>
                      <a:pt x="601" y="817"/>
                      <a:pt x="552" y="816"/>
                      <a:pt x="512" y="792"/>
                    </a:cubicBezTo>
                    <a:lnTo>
                      <a:pt x="50" y="512"/>
                    </a:lnTo>
                    <a:lnTo>
                      <a:pt x="50" y="512"/>
                    </a:lnTo>
                    <a:cubicBezTo>
                      <a:pt x="0" y="482"/>
                      <a:pt x="1" y="409"/>
                      <a:pt x="51" y="38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67EBE842-B572-6D44-B0B4-135533B5B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0510" y="3850966"/>
                <a:ext cx="780563" cy="633667"/>
              </a:xfrm>
              <a:custGeom>
                <a:avLst/>
                <a:gdLst>
                  <a:gd name="T0" fmla="*/ 515 w 1196"/>
                  <a:gd name="T1" fmla="*/ 392 h 968"/>
                  <a:gd name="T2" fmla="*/ 0 w 1196"/>
                  <a:gd name="T3" fmla="*/ 71 h 968"/>
                  <a:gd name="T4" fmla="*/ 110 w 1196"/>
                  <a:gd name="T5" fmla="*/ 685 h 968"/>
                  <a:gd name="T6" fmla="*/ 110 w 1196"/>
                  <a:gd name="T7" fmla="*/ 685 h 968"/>
                  <a:gd name="T8" fmla="*/ 164 w 1196"/>
                  <a:gd name="T9" fmla="*/ 765 h 968"/>
                  <a:gd name="T10" fmla="*/ 433 w 1196"/>
                  <a:gd name="T11" fmla="*/ 934 h 968"/>
                  <a:gd name="T12" fmla="*/ 433 w 1196"/>
                  <a:gd name="T13" fmla="*/ 934 h 968"/>
                  <a:gd name="T14" fmla="*/ 598 w 1196"/>
                  <a:gd name="T15" fmla="*/ 937 h 968"/>
                  <a:gd name="T16" fmla="*/ 1010 w 1196"/>
                  <a:gd name="T17" fmla="*/ 700 h 968"/>
                  <a:gd name="T18" fmla="*/ 1010 w 1196"/>
                  <a:gd name="T19" fmla="*/ 700 h 968"/>
                  <a:gd name="T20" fmla="*/ 1090 w 1196"/>
                  <a:gd name="T21" fmla="*/ 587 h 968"/>
                  <a:gd name="T22" fmla="*/ 1195 w 1196"/>
                  <a:gd name="T23" fmla="*/ 0 h 968"/>
                  <a:gd name="T24" fmla="*/ 515 w 1196"/>
                  <a:gd name="T25" fmla="*/ 392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6" h="968">
                    <a:moveTo>
                      <a:pt x="515" y="392"/>
                    </a:moveTo>
                    <a:lnTo>
                      <a:pt x="0" y="71"/>
                    </a:lnTo>
                    <a:lnTo>
                      <a:pt x="110" y="685"/>
                    </a:lnTo>
                    <a:lnTo>
                      <a:pt x="110" y="685"/>
                    </a:lnTo>
                    <a:cubicBezTo>
                      <a:pt x="116" y="718"/>
                      <a:pt x="136" y="747"/>
                      <a:pt x="164" y="765"/>
                    </a:cubicBezTo>
                    <a:lnTo>
                      <a:pt x="433" y="934"/>
                    </a:lnTo>
                    <a:lnTo>
                      <a:pt x="433" y="934"/>
                    </a:lnTo>
                    <a:cubicBezTo>
                      <a:pt x="483" y="965"/>
                      <a:pt x="547" y="967"/>
                      <a:pt x="598" y="937"/>
                    </a:cubicBezTo>
                    <a:lnTo>
                      <a:pt x="1010" y="700"/>
                    </a:lnTo>
                    <a:lnTo>
                      <a:pt x="1010" y="700"/>
                    </a:lnTo>
                    <a:cubicBezTo>
                      <a:pt x="1052" y="676"/>
                      <a:pt x="1081" y="635"/>
                      <a:pt x="1090" y="587"/>
                    </a:cubicBezTo>
                    <a:lnTo>
                      <a:pt x="1195" y="0"/>
                    </a:lnTo>
                    <a:lnTo>
                      <a:pt x="515" y="392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ACC0B76A-12E7-7441-A4E7-ED9C115B2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2030" y="3850967"/>
                <a:ext cx="771921" cy="627906"/>
              </a:xfrm>
              <a:custGeom>
                <a:avLst/>
                <a:gdLst>
                  <a:gd name="T0" fmla="*/ 1148 w 1180"/>
                  <a:gd name="T1" fmla="*/ 170 h 960"/>
                  <a:gd name="T2" fmla="*/ 1179 w 1180"/>
                  <a:gd name="T3" fmla="*/ 0 h 960"/>
                  <a:gd name="T4" fmla="*/ 499 w 1180"/>
                  <a:gd name="T5" fmla="*/ 392 h 960"/>
                  <a:gd name="T6" fmla="*/ 52 w 1180"/>
                  <a:gd name="T7" fmla="*/ 114 h 960"/>
                  <a:gd name="T8" fmla="*/ 44 w 1180"/>
                  <a:gd name="T9" fmla="*/ 118 h 960"/>
                  <a:gd name="T10" fmla="*/ 44 w 1180"/>
                  <a:gd name="T11" fmla="*/ 118 h 960"/>
                  <a:gd name="T12" fmla="*/ 0 w 1180"/>
                  <a:gd name="T13" fmla="*/ 160 h 960"/>
                  <a:gd name="T14" fmla="*/ 32 w 1180"/>
                  <a:gd name="T15" fmla="*/ 337 h 960"/>
                  <a:gd name="T16" fmla="*/ 32 w 1180"/>
                  <a:gd name="T17" fmla="*/ 337 h 960"/>
                  <a:gd name="T18" fmla="*/ 42 w 1180"/>
                  <a:gd name="T19" fmla="*/ 344 h 960"/>
                  <a:gd name="T20" fmla="*/ 413 w 1180"/>
                  <a:gd name="T21" fmla="*/ 569 h 960"/>
                  <a:gd name="T22" fmla="*/ 413 w 1180"/>
                  <a:gd name="T23" fmla="*/ 569 h 960"/>
                  <a:gd name="T24" fmla="*/ 414 w 1180"/>
                  <a:gd name="T25" fmla="*/ 569 h 960"/>
                  <a:gd name="T26" fmla="*/ 414 w 1180"/>
                  <a:gd name="T27" fmla="*/ 569 h 960"/>
                  <a:gd name="T28" fmla="*/ 499 w 1180"/>
                  <a:gd name="T29" fmla="*/ 714 h 960"/>
                  <a:gd name="T30" fmla="*/ 499 w 1180"/>
                  <a:gd name="T31" fmla="*/ 958 h 960"/>
                  <a:gd name="T32" fmla="*/ 499 w 1180"/>
                  <a:gd name="T33" fmla="*/ 958 h 960"/>
                  <a:gd name="T34" fmla="*/ 582 w 1180"/>
                  <a:gd name="T35" fmla="*/ 937 h 960"/>
                  <a:gd name="T36" fmla="*/ 994 w 1180"/>
                  <a:gd name="T37" fmla="*/ 700 h 960"/>
                  <a:gd name="T38" fmla="*/ 994 w 1180"/>
                  <a:gd name="T39" fmla="*/ 700 h 960"/>
                  <a:gd name="T40" fmla="*/ 1009 w 1180"/>
                  <a:gd name="T41" fmla="*/ 690 h 960"/>
                  <a:gd name="T42" fmla="*/ 1009 w 1180"/>
                  <a:gd name="T43" fmla="*/ 690 h 960"/>
                  <a:gd name="T44" fmla="*/ 1074 w 1180"/>
                  <a:gd name="T45" fmla="*/ 587 h 960"/>
                  <a:gd name="T46" fmla="*/ 1132 w 1180"/>
                  <a:gd name="T47" fmla="*/ 263 h 960"/>
                  <a:gd name="T48" fmla="*/ 1148 w 1180"/>
                  <a:gd name="T49" fmla="*/ 17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0" h="960">
                    <a:moveTo>
                      <a:pt x="1148" y="170"/>
                    </a:moveTo>
                    <a:lnTo>
                      <a:pt x="1179" y="0"/>
                    </a:lnTo>
                    <a:lnTo>
                      <a:pt x="499" y="392"/>
                    </a:lnTo>
                    <a:lnTo>
                      <a:pt x="52" y="114"/>
                    </a:lnTo>
                    <a:lnTo>
                      <a:pt x="44" y="118"/>
                    </a:lnTo>
                    <a:lnTo>
                      <a:pt x="44" y="118"/>
                    </a:lnTo>
                    <a:cubicBezTo>
                      <a:pt x="25" y="129"/>
                      <a:pt x="11" y="144"/>
                      <a:pt x="0" y="160"/>
                    </a:cubicBezTo>
                    <a:lnTo>
                      <a:pt x="32" y="337"/>
                    </a:lnTo>
                    <a:lnTo>
                      <a:pt x="32" y="337"/>
                    </a:lnTo>
                    <a:cubicBezTo>
                      <a:pt x="35" y="339"/>
                      <a:pt x="38" y="342"/>
                      <a:pt x="42" y="344"/>
                    </a:cubicBezTo>
                    <a:lnTo>
                      <a:pt x="413" y="569"/>
                    </a:lnTo>
                    <a:lnTo>
                      <a:pt x="413" y="569"/>
                    </a:lnTo>
                    <a:lnTo>
                      <a:pt x="414" y="569"/>
                    </a:lnTo>
                    <a:lnTo>
                      <a:pt x="414" y="569"/>
                    </a:lnTo>
                    <a:cubicBezTo>
                      <a:pt x="465" y="600"/>
                      <a:pt x="499" y="654"/>
                      <a:pt x="499" y="714"/>
                    </a:cubicBezTo>
                    <a:lnTo>
                      <a:pt x="499" y="958"/>
                    </a:lnTo>
                    <a:lnTo>
                      <a:pt x="499" y="958"/>
                    </a:lnTo>
                    <a:cubicBezTo>
                      <a:pt x="527" y="959"/>
                      <a:pt x="556" y="952"/>
                      <a:pt x="582" y="937"/>
                    </a:cubicBezTo>
                    <a:lnTo>
                      <a:pt x="994" y="700"/>
                    </a:lnTo>
                    <a:lnTo>
                      <a:pt x="994" y="700"/>
                    </a:lnTo>
                    <a:cubicBezTo>
                      <a:pt x="999" y="697"/>
                      <a:pt x="1004" y="694"/>
                      <a:pt x="1009" y="690"/>
                    </a:cubicBezTo>
                    <a:lnTo>
                      <a:pt x="1009" y="690"/>
                    </a:lnTo>
                    <a:cubicBezTo>
                      <a:pt x="1043" y="665"/>
                      <a:pt x="1066" y="629"/>
                      <a:pt x="1074" y="587"/>
                    </a:cubicBezTo>
                    <a:lnTo>
                      <a:pt x="1132" y="263"/>
                    </a:lnTo>
                    <a:lnTo>
                      <a:pt x="1148" y="170"/>
                    </a:ln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Freeform 135">
                <a:extLst>
                  <a:ext uri="{FF2B5EF4-FFF2-40B4-BE49-F238E27FC236}">
                    <a16:creationId xmlns:a16="http://schemas.microsoft.com/office/drawing/2014/main" id="{19C71E59-A6FF-714A-A516-96617C86E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7631" y="3669506"/>
                <a:ext cx="789203" cy="541497"/>
              </a:xfrm>
              <a:custGeom>
                <a:avLst/>
                <a:gdLst>
                  <a:gd name="T0" fmla="*/ 1208 w 1209"/>
                  <a:gd name="T1" fmla="*/ 236 h 827"/>
                  <a:gd name="T2" fmla="*/ 785 w 1209"/>
                  <a:gd name="T3" fmla="*/ 35 h 827"/>
                  <a:gd name="T4" fmla="*/ 785 w 1209"/>
                  <a:gd name="T5" fmla="*/ 35 h 827"/>
                  <a:gd name="T6" fmla="*/ 598 w 1209"/>
                  <a:gd name="T7" fmla="*/ 34 h 827"/>
                  <a:gd name="T8" fmla="*/ 0 w 1209"/>
                  <a:gd name="T9" fmla="*/ 324 h 827"/>
                  <a:gd name="T10" fmla="*/ 0 w 1209"/>
                  <a:gd name="T11" fmla="*/ 462 h 827"/>
                  <a:gd name="T12" fmla="*/ 0 w 1209"/>
                  <a:gd name="T13" fmla="*/ 462 h 827"/>
                  <a:gd name="T14" fmla="*/ 63 w 1209"/>
                  <a:gd name="T15" fmla="*/ 566 h 827"/>
                  <a:gd name="T16" fmla="*/ 434 w 1209"/>
                  <a:gd name="T17" fmla="*/ 791 h 827"/>
                  <a:gd name="T18" fmla="*/ 434 w 1209"/>
                  <a:gd name="T19" fmla="*/ 791 h 827"/>
                  <a:gd name="T20" fmla="*/ 621 w 1209"/>
                  <a:gd name="T21" fmla="*/ 793 h 827"/>
                  <a:gd name="T22" fmla="*/ 1140 w 1209"/>
                  <a:gd name="T23" fmla="*/ 494 h 827"/>
                  <a:gd name="T24" fmla="*/ 1140 w 1209"/>
                  <a:gd name="T25" fmla="*/ 494 h 827"/>
                  <a:gd name="T26" fmla="*/ 1208 w 1209"/>
                  <a:gd name="T27" fmla="*/ 376 h 827"/>
                  <a:gd name="T28" fmla="*/ 1208 w 1209"/>
                  <a:gd name="T29" fmla="*/ 236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9" h="827">
                    <a:moveTo>
                      <a:pt x="1208" y="236"/>
                    </a:moveTo>
                    <a:lnTo>
                      <a:pt x="785" y="35"/>
                    </a:lnTo>
                    <a:lnTo>
                      <a:pt x="785" y="35"/>
                    </a:lnTo>
                    <a:cubicBezTo>
                      <a:pt x="727" y="1"/>
                      <a:pt x="656" y="0"/>
                      <a:pt x="598" y="34"/>
                    </a:cubicBezTo>
                    <a:lnTo>
                      <a:pt x="0" y="324"/>
                    </a:lnTo>
                    <a:lnTo>
                      <a:pt x="0" y="462"/>
                    </a:lnTo>
                    <a:lnTo>
                      <a:pt x="0" y="462"/>
                    </a:lnTo>
                    <a:cubicBezTo>
                      <a:pt x="3" y="503"/>
                      <a:pt x="23" y="542"/>
                      <a:pt x="63" y="566"/>
                    </a:cubicBezTo>
                    <a:lnTo>
                      <a:pt x="434" y="791"/>
                    </a:lnTo>
                    <a:lnTo>
                      <a:pt x="434" y="791"/>
                    </a:lnTo>
                    <a:cubicBezTo>
                      <a:pt x="491" y="825"/>
                      <a:pt x="563" y="826"/>
                      <a:pt x="621" y="793"/>
                    </a:cubicBezTo>
                    <a:lnTo>
                      <a:pt x="1140" y="494"/>
                    </a:lnTo>
                    <a:lnTo>
                      <a:pt x="1140" y="494"/>
                    </a:lnTo>
                    <a:cubicBezTo>
                      <a:pt x="1186" y="467"/>
                      <a:pt x="1208" y="424"/>
                      <a:pt x="1208" y="376"/>
                    </a:cubicBezTo>
                    <a:lnTo>
                      <a:pt x="1208" y="236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Freeform 136">
                <a:extLst>
                  <a:ext uri="{FF2B5EF4-FFF2-40B4-BE49-F238E27FC236}">
                    <a16:creationId xmlns:a16="http://schemas.microsoft.com/office/drawing/2014/main" id="{9C496D02-4F54-9A48-A2EA-EE29FCA8D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9900" y="3689670"/>
                <a:ext cx="506933" cy="512694"/>
              </a:xfrm>
              <a:custGeom>
                <a:avLst/>
                <a:gdLst>
                  <a:gd name="T0" fmla="*/ 164 w 775"/>
                  <a:gd name="T1" fmla="*/ 3 h 786"/>
                  <a:gd name="T2" fmla="*/ 118 w 775"/>
                  <a:gd name="T3" fmla="*/ 24 h 786"/>
                  <a:gd name="T4" fmla="*/ 0 w 775"/>
                  <a:gd name="T5" fmla="*/ 635 h 786"/>
                  <a:gd name="T6" fmla="*/ 0 w 775"/>
                  <a:gd name="T7" fmla="*/ 635 h 786"/>
                  <a:gd name="T8" fmla="*/ 118 w 775"/>
                  <a:gd name="T9" fmla="*/ 785 h 786"/>
                  <a:gd name="T10" fmla="*/ 118 w 775"/>
                  <a:gd name="T11" fmla="*/ 785 h 786"/>
                  <a:gd name="T12" fmla="*/ 187 w 775"/>
                  <a:gd name="T13" fmla="*/ 762 h 786"/>
                  <a:gd name="T14" fmla="*/ 706 w 775"/>
                  <a:gd name="T15" fmla="*/ 463 h 786"/>
                  <a:gd name="T16" fmla="*/ 706 w 775"/>
                  <a:gd name="T17" fmla="*/ 463 h 786"/>
                  <a:gd name="T18" fmla="*/ 774 w 775"/>
                  <a:gd name="T19" fmla="*/ 345 h 786"/>
                  <a:gd name="T20" fmla="*/ 774 w 775"/>
                  <a:gd name="T21" fmla="*/ 205 h 786"/>
                  <a:gd name="T22" fmla="*/ 351 w 775"/>
                  <a:gd name="T23" fmla="*/ 4 h 786"/>
                  <a:gd name="T24" fmla="*/ 351 w 775"/>
                  <a:gd name="T25" fmla="*/ 4 h 786"/>
                  <a:gd name="T26" fmla="*/ 341 w 775"/>
                  <a:gd name="T27" fmla="*/ 0 h 786"/>
                  <a:gd name="T28" fmla="*/ 169 w 775"/>
                  <a:gd name="T29" fmla="*/ 0 h 786"/>
                  <a:gd name="T30" fmla="*/ 169 w 775"/>
                  <a:gd name="T31" fmla="*/ 0 h 786"/>
                  <a:gd name="T32" fmla="*/ 164 w 775"/>
                  <a:gd name="T33" fmla="*/ 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5" h="786">
                    <a:moveTo>
                      <a:pt x="164" y="3"/>
                    </a:moveTo>
                    <a:lnTo>
                      <a:pt x="118" y="24"/>
                    </a:lnTo>
                    <a:lnTo>
                      <a:pt x="0" y="635"/>
                    </a:lnTo>
                    <a:lnTo>
                      <a:pt x="0" y="635"/>
                    </a:lnTo>
                    <a:cubicBezTo>
                      <a:pt x="73" y="664"/>
                      <a:pt x="114" y="713"/>
                      <a:pt x="118" y="785"/>
                    </a:cubicBezTo>
                    <a:lnTo>
                      <a:pt x="118" y="785"/>
                    </a:lnTo>
                    <a:cubicBezTo>
                      <a:pt x="142" y="782"/>
                      <a:pt x="166" y="774"/>
                      <a:pt x="187" y="762"/>
                    </a:cubicBezTo>
                    <a:lnTo>
                      <a:pt x="706" y="463"/>
                    </a:lnTo>
                    <a:lnTo>
                      <a:pt x="706" y="463"/>
                    </a:lnTo>
                    <a:cubicBezTo>
                      <a:pt x="752" y="436"/>
                      <a:pt x="774" y="393"/>
                      <a:pt x="774" y="345"/>
                    </a:cubicBezTo>
                    <a:lnTo>
                      <a:pt x="774" y="205"/>
                    </a:lnTo>
                    <a:lnTo>
                      <a:pt x="351" y="4"/>
                    </a:lnTo>
                    <a:lnTo>
                      <a:pt x="351" y="4"/>
                    </a:lnTo>
                    <a:cubicBezTo>
                      <a:pt x="348" y="3"/>
                      <a:pt x="344" y="2"/>
                      <a:pt x="341" y="0"/>
                    </a:cubicBezTo>
                    <a:lnTo>
                      <a:pt x="169" y="0"/>
                    </a:lnTo>
                    <a:lnTo>
                      <a:pt x="169" y="0"/>
                    </a:lnTo>
                    <a:cubicBezTo>
                      <a:pt x="168" y="1"/>
                      <a:pt x="165" y="2"/>
                      <a:pt x="164" y="3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Freeform 137">
                <a:extLst>
                  <a:ext uri="{FF2B5EF4-FFF2-40B4-BE49-F238E27FC236}">
                    <a16:creationId xmlns:a16="http://schemas.microsoft.com/office/drawing/2014/main" id="{F51D6781-BC40-2C42-A3A6-114C8580D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3227" y="3588858"/>
                <a:ext cx="820887" cy="541497"/>
              </a:xfrm>
              <a:custGeom>
                <a:avLst/>
                <a:gdLst>
                  <a:gd name="T0" fmla="*/ 88 w 1258"/>
                  <a:gd name="T1" fmla="*/ 340 h 827"/>
                  <a:gd name="T2" fmla="*/ 621 w 1258"/>
                  <a:gd name="T3" fmla="*/ 33 h 827"/>
                  <a:gd name="T4" fmla="*/ 621 w 1258"/>
                  <a:gd name="T5" fmla="*/ 33 h 827"/>
                  <a:gd name="T6" fmla="*/ 808 w 1258"/>
                  <a:gd name="T7" fmla="*/ 35 h 827"/>
                  <a:gd name="T8" fmla="*/ 1165 w 1258"/>
                  <a:gd name="T9" fmla="*/ 252 h 827"/>
                  <a:gd name="T10" fmla="*/ 1165 w 1258"/>
                  <a:gd name="T11" fmla="*/ 252 h 827"/>
                  <a:gd name="T12" fmla="*/ 1162 w 1258"/>
                  <a:gd name="T13" fmla="*/ 494 h 827"/>
                  <a:gd name="T14" fmla="*/ 644 w 1258"/>
                  <a:gd name="T15" fmla="*/ 792 h 827"/>
                  <a:gd name="T16" fmla="*/ 644 w 1258"/>
                  <a:gd name="T17" fmla="*/ 792 h 827"/>
                  <a:gd name="T18" fmla="*/ 457 w 1258"/>
                  <a:gd name="T19" fmla="*/ 790 h 827"/>
                  <a:gd name="T20" fmla="*/ 86 w 1258"/>
                  <a:gd name="T21" fmla="*/ 565 h 827"/>
                  <a:gd name="T22" fmla="*/ 86 w 1258"/>
                  <a:gd name="T23" fmla="*/ 565 h 827"/>
                  <a:gd name="T24" fmla="*/ 88 w 1258"/>
                  <a:gd name="T25" fmla="*/ 34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8" h="827">
                    <a:moveTo>
                      <a:pt x="88" y="340"/>
                    </a:moveTo>
                    <a:lnTo>
                      <a:pt x="621" y="33"/>
                    </a:lnTo>
                    <a:lnTo>
                      <a:pt x="621" y="33"/>
                    </a:lnTo>
                    <a:cubicBezTo>
                      <a:pt x="679" y="0"/>
                      <a:pt x="750" y="0"/>
                      <a:pt x="808" y="35"/>
                    </a:cubicBezTo>
                    <a:lnTo>
                      <a:pt x="1165" y="252"/>
                    </a:lnTo>
                    <a:lnTo>
                      <a:pt x="1165" y="252"/>
                    </a:lnTo>
                    <a:cubicBezTo>
                      <a:pt x="1257" y="307"/>
                      <a:pt x="1255" y="440"/>
                      <a:pt x="1162" y="494"/>
                    </a:cubicBezTo>
                    <a:lnTo>
                      <a:pt x="644" y="792"/>
                    </a:lnTo>
                    <a:lnTo>
                      <a:pt x="644" y="792"/>
                    </a:lnTo>
                    <a:cubicBezTo>
                      <a:pt x="586" y="826"/>
                      <a:pt x="514" y="825"/>
                      <a:pt x="457" y="790"/>
                    </a:cubicBezTo>
                    <a:lnTo>
                      <a:pt x="86" y="565"/>
                    </a:lnTo>
                    <a:lnTo>
                      <a:pt x="86" y="565"/>
                    </a:lnTo>
                    <a:cubicBezTo>
                      <a:pt x="0" y="514"/>
                      <a:pt x="2" y="390"/>
                      <a:pt x="88" y="34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6" name="Freeform 138">
                <a:extLst>
                  <a:ext uri="{FF2B5EF4-FFF2-40B4-BE49-F238E27FC236}">
                    <a16:creationId xmlns:a16="http://schemas.microsoft.com/office/drawing/2014/main" id="{B950177E-B077-2D40-994A-4A5BE056B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9638" y="3655106"/>
                <a:ext cx="650948" cy="403242"/>
              </a:xfrm>
              <a:custGeom>
                <a:avLst/>
                <a:gdLst>
                  <a:gd name="T0" fmla="*/ 38 w 996"/>
                  <a:gd name="T1" fmla="*/ 289 h 617"/>
                  <a:gd name="T2" fmla="*/ 504 w 996"/>
                  <a:gd name="T3" fmla="*/ 20 h 617"/>
                  <a:gd name="T4" fmla="*/ 504 w 996"/>
                  <a:gd name="T5" fmla="*/ 20 h 617"/>
                  <a:gd name="T6" fmla="*/ 614 w 996"/>
                  <a:gd name="T7" fmla="*/ 21 h 617"/>
                  <a:gd name="T8" fmla="*/ 956 w 996"/>
                  <a:gd name="T9" fmla="*/ 229 h 617"/>
                  <a:gd name="T10" fmla="*/ 956 w 996"/>
                  <a:gd name="T11" fmla="*/ 229 h 617"/>
                  <a:gd name="T12" fmla="*/ 955 w 996"/>
                  <a:gd name="T13" fmla="*/ 331 h 617"/>
                  <a:gd name="T14" fmla="*/ 493 w 996"/>
                  <a:gd name="T15" fmla="*/ 597 h 617"/>
                  <a:gd name="T16" fmla="*/ 493 w 996"/>
                  <a:gd name="T17" fmla="*/ 597 h 617"/>
                  <a:gd name="T18" fmla="*/ 383 w 996"/>
                  <a:gd name="T19" fmla="*/ 596 h 617"/>
                  <a:gd name="T20" fmla="*/ 37 w 996"/>
                  <a:gd name="T21" fmla="*/ 386 h 617"/>
                  <a:gd name="T22" fmla="*/ 37 w 996"/>
                  <a:gd name="T23" fmla="*/ 386 h 617"/>
                  <a:gd name="T24" fmla="*/ 38 w 996"/>
                  <a:gd name="T25" fmla="*/ 289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6" h="617">
                    <a:moveTo>
                      <a:pt x="38" y="289"/>
                    </a:moveTo>
                    <a:lnTo>
                      <a:pt x="504" y="20"/>
                    </a:lnTo>
                    <a:lnTo>
                      <a:pt x="504" y="20"/>
                    </a:lnTo>
                    <a:cubicBezTo>
                      <a:pt x="538" y="0"/>
                      <a:pt x="580" y="1"/>
                      <a:pt x="614" y="21"/>
                    </a:cubicBezTo>
                    <a:lnTo>
                      <a:pt x="956" y="229"/>
                    </a:lnTo>
                    <a:lnTo>
                      <a:pt x="956" y="229"/>
                    </a:lnTo>
                    <a:cubicBezTo>
                      <a:pt x="995" y="252"/>
                      <a:pt x="994" y="308"/>
                      <a:pt x="955" y="331"/>
                    </a:cubicBezTo>
                    <a:lnTo>
                      <a:pt x="493" y="597"/>
                    </a:lnTo>
                    <a:lnTo>
                      <a:pt x="493" y="597"/>
                    </a:lnTo>
                    <a:cubicBezTo>
                      <a:pt x="459" y="616"/>
                      <a:pt x="417" y="616"/>
                      <a:pt x="383" y="596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0" y="364"/>
                      <a:pt x="1" y="310"/>
                      <a:pt x="38" y="289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Freeform 139">
                <a:extLst>
                  <a:ext uri="{FF2B5EF4-FFF2-40B4-BE49-F238E27FC236}">
                    <a16:creationId xmlns:a16="http://schemas.microsoft.com/office/drawing/2014/main" id="{0928D395-1754-D241-B410-5667DCBA5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9638" y="3655106"/>
                <a:ext cx="650948" cy="247706"/>
              </a:xfrm>
              <a:custGeom>
                <a:avLst/>
                <a:gdLst>
                  <a:gd name="T0" fmla="*/ 956 w 995"/>
                  <a:gd name="T1" fmla="*/ 313 h 381"/>
                  <a:gd name="T2" fmla="*/ 956 w 995"/>
                  <a:gd name="T3" fmla="*/ 313 h 381"/>
                  <a:gd name="T4" fmla="*/ 967 w 995"/>
                  <a:gd name="T5" fmla="*/ 321 h 381"/>
                  <a:gd name="T6" fmla="*/ 967 w 995"/>
                  <a:gd name="T7" fmla="*/ 321 h 381"/>
                  <a:gd name="T8" fmla="*/ 956 w 995"/>
                  <a:gd name="T9" fmla="*/ 229 h 381"/>
                  <a:gd name="T10" fmla="*/ 614 w 995"/>
                  <a:gd name="T11" fmla="*/ 21 h 381"/>
                  <a:gd name="T12" fmla="*/ 614 w 995"/>
                  <a:gd name="T13" fmla="*/ 21 h 381"/>
                  <a:gd name="T14" fmla="*/ 504 w 995"/>
                  <a:gd name="T15" fmla="*/ 20 h 381"/>
                  <a:gd name="T16" fmla="*/ 38 w 995"/>
                  <a:gd name="T17" fmla="*/ 289 h 381"/>
                  <a:gd name="T18" fmla="*/ 38 w 995"/>
                  <a:gd name="T19" fmla="*/ 289 h 381"/>
                  <a:gd name="T20" fmla="*/ 28 w 995"/>
                  <a:gd name="T21" fmla="*/ 380 h 381"/>
                  <a:gd name="T22" fmla="*/ 28 w 995"/>
                  <a:gd name="T23" fmla="*/ 380 h 381"/>
                  <a:gd name="T24" fmla="*/ 38 w 995"/>
                  <a:gd name="T25" fmla="*/ 373 h 381"/>
                  <a:gd name="T26" fmla="*/ 504 w 995"/>
                  <a:gd name="T27" fmla="*/ 105 h 381"/>
                  <a:gd name="T28" fmla="*/ 504 w 995"/>
                  <a:gd name="T29" fmla="*/ 105 h 381"/>
                  <a:gd name="T30" fmla="*/ 614 w 995"/>
                  <a:gd name="T31" fmla="*/ 106 h 381"/>
                  <a:gd name="T32" fmla="*/ 956 w 995"/>
                  <a:gd name="T33" fmla="*/ 3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5" h="381">
                    <a:moveTo>
                      <a:pt x="956" y="313"/>
                    </a:moveTo>
                    <a:lnTo>
                      <a:pt x="956" y="313"/>
                    </a:lnTo>
                    <a:cubicBezTo>
                      <a:pt x="960" y="316"/>
                      <a:pt x="964" y="319"/>
                      <a:pt x="967" y="321"/>
                    </a:cubicBezTo>
                    <a:lnTo>
                      <a:pt x="967" y="321"/>
                    </a:lnTo>
                    <a:cubicBezTo>
                      <a:pt x="994" y="296"/>
                      <a:pt x="990" y="249"/>
                      <a:pt x="956" y="229"/>
                    </a:cubicBezTo>
                    <a:lnTo>
                      <a:pt x="614" y="21"/>
                    </a:lnTo>
                    <a:lnTo>
                      <a:pt x="614" y="21"/>
                    </a:lnTo>
                    <a:cubicBezTo>
                      <a:pt x="580" y="1"/>
                      <a:pt x="538" y="0"/>
                      <a:pt x="504" y="20"/>
                    </a:cubicBezTo>
                    <a:lnTo>
                      <a:pt x="38" y="289"/>
                    </a:lnTo>
                    <a:lnTo>
                      <a:pt x="38" y="289"/>
                    </a:lnTo>
                    <a:cubicBezTo>
                      <a:pt x="4" y="309"/>
                      <a:pt x="0" y="355"/>
                      <a:pt x="28" y="380"/>
                    </a:cubicBezTo>
                    <a:lnTo>
                      <a:pt x="28" y="380"/>
                    </a:lnTo>
                    <a:cubicBezTo>
                      <a:pt x="32" y="377"/>
                      <a:pt x="34" y="375"/>
                      <a:pt x="38" y="373"/>
                    </a:cubicBezTo>
                    <a:lnTo>
                      <a:pt x="504" y="105"/>
                    </a:lnTo>
                    <a:lnTo>
                      <a:pt x="504" y="105"/>
                    </a:lnTo>
                    <a:cubicBezTo>
                      <a:pt x="538" y="85"/>
                      <a:pt x="580" y="85"/>
                      <a:pt x="614" y="106"/>
                    </a:cubicBezTo>
                    <a:lnTo>
                      <a:pt x="956" y="313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8" name="Freeform 140">
                <a:extLst>
                  <a:ext uri="{FF2B5EF4-FFF2-40B4-BE49-F238E27FC236}">
                    <a16:creationId xmlns:a16="http://schemas.microsoft.com/office/drawing/2014/main" id="{6A775C84-6F33-3542-B7A6-300F97DC2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8703" y="2802536"/>
                <a:ext cx="567419" cy="1091634"/>
              </a:xfrm>
              <a:custGeom>
                <a:avLst/>
                <a:gdLst>
                  <a:gd name="T0" fmla="*/ 126 w 869"/>
                  <a:gd name="T1" fmla="*/ 1672 h 1673"/>
                  <a:gd name="T2" fmla="*/ 126 w 869"/>
                  <a:gd name="T3" fmla="*/ 1672 h 1673"/>
                  <a:gd name="T4" fmla="*/ 112 w 869"/>
                  <a:gd name="T5" fmla="*/ 1119 h 1673"/>
                  <a:gd name="T6" fmla="*/ 112 w 869"/>
                  <a:gd name="T7" fmla="*/ 1119 h 1673"/>
                  <a:gd name="T8" fmla="*/ 90 w 869"/>
                  <a:gd name="T9" fmla="*/ 836 h 1673"/>
                  <a:gd name="T10" fmla="*/ 90 w 869"/>
                  <a:gd name="T11" fmla="*/ 836 h 1673"/>
                  <a:gd name="T12" fmla="*/ 260 w 869"/>
                  <a:gd name="T13" fmla="*/ 377 h 1673"/>
                  <a:gd name="T14" fmla="*/ 260 w 869"/>
                  <a:gd name="T15" fmla="*/ 377 h 1673"/>
                  <a:gd name="T16" fmla="*/ 566 w 869"/>
                  <a:gd name="T17" fmla="*/ 85 h 1673"/>
                  <a:gd name="T18" fmla="*/ 566 w 869"/>
                  <a:gd name="T19" fmla="*/ 85 h 1673"/>
                  <a:gd name="T20" fmla="*/ 773 w 869"/>
                  <a:gd name="T21" fmla="*/ 485 h 1673"/>
                  <a:gd name="T22" fmla="*/ 773 w 869"/>
                  <a:gd name="T23" fmla="*/ 485 h 1673"/>
                  <a:gd name="T24" fmla="*/ 810 w 869"/>
                  <a:gd name="T25" fmla="*/ 894 h 1673"/>
                  <a:gd name="T26" fmla="*/ 810 w 869"/>
                  <a:gd name="T27" fmla="*/ 894 h 1673"/>
                  <a:gd name="T28" fmla="*/ 499 w 869"/>
                  <a:gd name="T29" fmla="*/ 1196 h 1673"/>
                  <a:gd name="T30" fmla="*/ 499 w 869"/>
                  <a:gd name="T31" fmla="*/ 1196 h 1673"/>
                  <a:gd name="T32" fmla="*/ 126 w 869"/>
                  <a:gd name="T33" fmla="*/ 1672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9" h="1673">
                    <a:moveTo>
                      <a:pt x="126" y="1672"/>
                    </a:moveTo>
                    <a:lnTo>
                      <a:pt x="126" y="1672"/>
                    </a:lnTo>
                    <a:cubicBezTo>
                      <a:pt x="126" y="1672"/>
                      <a:pt x="49" y="1281"/>
                      <a:pt x="112" y="1119"/>
                    </a:cubicBezTo>
                    <a:lnTo>
                      <a:pt x="112" y="1119"/>
                    </a:lnTo>
                    <a:cubicBezTo>
                      <a:pt x="175" y="958"/>
                      <a:pt x="144" y="962"/>
                      <a:pt x="90" y="836"/>
                    </a:cubicBezTo>
                    <a:lnTo>
                      <a:pt x="90" y="836"/>
                    </a:lnTo>
                    <a:cubicBezTo>
                      <a:pt x="35" y="710"/>
                      <a:pt x="0" y="404"/>
                      <a:pt x="260" y="377"/>
                    </a:cubicBezTo>
                    <a:lnTo>
                      <a:pt x="260" y="377"/>
                    </a:lnTo>
                    <a:cubicBezTo>
                      <a:pt x="521" y="350"/>
                      <a:pt x="447" y="129"/>
                      <a:pt x="566" y="85"/>
                    </a:cubicBezTo>
                    <a:lnTo>
                      <a:pt x="566" y="85"/>
                    </a:lnTo>
                    <a:cubicBezTo>
                      <a:pt x="800" y="0"/>
                      <a:pt x="854" y="319"/>
                      <a:pt x="773" y="485"/>
                    </a:cubicBezTo>
                    <a:lnTo>
                      <a:pt x="773" y="485"/>
                    </a:lnTo>
                    <a:cubicBezTo>
                      <a:pt x="692" y="652"/>
                      <a:pt x="868" y="715"/>
                      <a:pt x="810" y="894"/>
                    </a:cubicBezTo>
                    <a:lnTo>
                      <a:pt x="810" y="894"/>
                    </a:lnTo>
                    <a:cubicBezTo>
                      <a:pt x="751" y="1075"/>
                      <a:pt x="548" y="1075"/>
                      <a:pt x="499" y="1196"/>
                    </a:cubicBezTo>
                    <a:lnTo>
                      <a:pt x="499" y="1196"/>
                    </a:lnTo>
                    <a:cubicBezTo>
                      <a:pt x="449" y="1318"/>
                      <a:pt x="388" y="1503"/>
                      <a:pt x="126" y="167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9" name="Freeform 141">
                <a:extLst>
                  <a:ext uri="{FF2B5EF4-FFF2-40B4-BE49-F238E27FC236}">
                    <a16:creationId xmlns:a16="http://schemas.microsoft.com/office/drawing/2014/main" id="{016C45A7-EC62-7348-B0CA-6E6926A51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1122" y="3283546"/>
                <a:ext cx="673991" cy="616385"/>
              </a:xfrm>
              <a:custGeom>
                <a:avLst/>
                <a:gdLst>
                  <a:gd name="T0" fmla="*/ 1031 w 1032"/>
                  <a:gd name="T1" fmla="*/ 944 h 945"/>
                  <a:gd name="T2" fmla="*/ 1031 w 1032"/>
                  <a:gd name="T3" fmla="*/ 944 h 945"/>
                  <a:gd name="T4" fmla="*/ 793 w 1032"/>
                  <a:gd name="T5" fmla="*/ 332 h 945"/>
                  <a:gd name="T6" fmla="*/ 793 w 1032"/>
                  <a:gd name="T7" fmla="*/ 332 h 945"/>
                  <a:gd name="T8" fmla="*/ 470 w 1032"/>
                  <a:gd name="T9" fmla="*/ 23 h 945"/>
                  <a:gd name="T10" fmla="*/ 470 w 1032"/>
                  <a:gd name="T11" fmla="*/ 23 h 945"/>
                  <a:gd name="T12" fmla="*/ 294 w 1032"/>
                  <a:gd name="T13" fmla="*/ 52 h 945"/>
                  <a:gd name="T14" fmla="*/ 294 w 1032"/>
                  <a:gd name="T15" fmla="*/ 52 h 945"/>
                  <a:gd name="T16" fmla="*/ 33 w 1032"/>
                  <a:gd name="T17" fmla="*/ 61 h 945"/>
                  <a:gd name="T18" fmla="*/ 33 w 1032"/>
                  <a:gd name="T19" fmla="*/ 61 h 945"/>
                  <a:gd name="T20" fmla="*/ 318 w 1032"/>
                  <a:gd name="T21" fmla="*/ 441 h 945"/>
                  <a:gd name="T22" fmla="*/ 318 w 1032"/>
                  <a:gd name="T23" fmla="*/ 441 h 945"/>
                  <a:gd name="T24" fmla="*/ 446 w 1032"/>
                  <a:gd name="T25" fmla="*/ 726 h 945"/>
                  <a:gd name="T26" fmla="*/ 446 w 1032"/>
                  <a:gd name="T27" fmla="*/ 726 h 945"/>
                  <a:gd name="T28" fmla="*/ 1031 w 1032"/>
                  <a:gd name="T29" fmla="*/ 944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2" h="945">
                    <a:moveTo>
                      <a:pt x="1031" y="944"/>
                    </a:moveTo>
                    <a:lnTo>
                      <a:pt x="1031" y="944"/>
                    </a:lnTo>
                    <a:cubicBezTo>
                      <a:pt x="1031" y="944"/>
                      <a:pt x="926" y="299"/>
                      <a:pt x="793" y="332"/>
                    </a:cubicBezTo>
                    <a:lnTo>
                      <a:pt x="793" y="332"/>
                    </a:lnTo>
                    <a:cubicBezTo>
                      <a:pt x="603" y="379"/>
                      <a:pt x="717" y="123"/>
                      <a:pt x="470" y="23"/>
                    </a:cubicBezTo>
                    <a:lnTo>
                      <a:pt x="470" y="23"/>
                    </a:lnTo>
                    <a:cubicBezTo>
                      <a:pt x="435" y="9"/>
                      <a:pt x="367" y="56"/>
                      <a:pt x="294" y="52"/>
                    </a:cubicBezTo>
                    <a:lnTo>
                      <a:pt x="294" y="52"/>
                    </a:lnTo>
                    <a:cubicBezTo>
                      <a:pt x="179" y="45"/>
                      <a:pt x="53" y="0"/>
                      <a:pt x="33" y="61"/>
                    </a:cubicBezTo>
                    <a:lnTo>
                      <a:pt x="33" y="61"/>
                    </a:lnTo>
                    <a:cubicBezTo>
                      <a:pt x="0" y="161"/>
                      <a:pt x="318" y="304"/>
                      <a:pt x="318" y="441"/>
                    </a:cubicBezTo>
                    <a:lnTo>
                      <a:pt x="318" y="441"/>
                    </a:lnTo>
                    <a:cubicBezTo>
                      <a:pt x="318" y="579"/>
                      <a:pt x="228" y="726"/>
                      <a:pt x="446" y="726"/>
                    </a:cubicBezTo>
                    <a:lnTo>
                      <a:pt x="446" y="726"/>
                    </a:lnTo>
                    <a:cubicBezTo>
                      <a:pt x="665" y="726"/>
                      <a:pt x="1031" y="944"/>
                      <a:pt x="1031" y="94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0" name="Freeform 142">
                <a:extLst>
                  <a:ext uri="{FF2B5EF4-FFF2-40B4-BE49-F238E27FC236}">
                    <a16:creationId xmlns:a16="http://schemas.microsoft.com/office/drawing/2014/main" id="{1AD1B4D1-E982-3347-BDFC-A3987383C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5112" y="3058882"/>
                <a:ext cx="296670" cy="841048"/>
              </a:xfrm>
              <a:custGeom>
                <a:avLst/>
                <a:gdLst>
                  <a:gd name="T0" fmla="*/ 0 w 453"/>
                  <a:gd name="T1" fmla="*/ 1287 h 1288"/>
                  <a:gd name="T2" fmla="*/ 0 w 453"/>
                  <a:gd name="T3" fmla="*/ 1287 h 1288"/>
                  <a:gd name="T4" fmla="*/ 452 w 453"/>
                  <a:gd name="T5" fmla="*/ 0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3" h="1288">
                    <a:moveTo>
                      <a:pt x="0" y="1287"/>
                    </a:moveTo>
                    <a:lnTo>
                      <a:pt x="0" y="1287"/>
                    </a:lnTo>
                    <a:cubicBezTo>
                      <a:pt x="114" y="780"/>
                      <a:pt x="263" y="383"/>
                      <a:pt x="452" y="0"/>
                    </a:cubicBezTo>
                  </a:path>
                </a:pathLst>
              </a:custGeom>
              <a:noFill/>
              <a:ln w="1800" cap="flat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1" name="Freeform 143">
                <a:extLst>
                  <a:ext uri="{FF2B5EF4-FFF2-40B4-BE49-F238E27FC236}">
                    <a16:creationId xmlns:a16="http://schemas.microsoft.com/office/drawing/2014/main" id="{560CC61F-D11F-3F40-81FC-267E675D8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8016" y="3378597"/>
                <a:ext cx="512694" cy="512694"/>
              </a:xfrm>
              <a:custGeom>
                <a:avLst/>
                <a:gdLst>
                  <a:gd name="T0" fmla="*/ 0 w 787"/>
                  <a:gd name="T1" fmla="*/ 0 h 787"/>
                  <a:gd name="T2" fmla="*/ 0 w 787"/>
                  <a:gd name="T3" fmla="*/ 0 h 787"/>
                  <a:gd name="T4" fmla="*/ 786 w 787"/>
                  <a:gd name="T5" fmla="*/ 786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7" h="787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695" y="421"/>
                      <a:pt x="786" y="786"/>
                    </a:cubicBezTo>
                  </a:path>
                </a:pathLst>
              </a:custGeom>
              <a:noFill/>
              <a:ln w="1800" cap="flat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2" name="Freeform 144">
                <a:extLst>
                  <a:ext uri="{FF2B5EF4-FFF2-40B4-BE49-F238E27FC236}">
                    <a16:creationId xmlns:a16="http://schemas.microsoft.com/office/drawing/2014/main" id="{EF90B715-C916-FC4D-A9A6-1C3376F6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0224" y="3859607"/>
                <a:ext cx="135373" cy="63367"/>
              </a:xfrm>
              <a:custGeom>
                <a:avLst/>
                <a:gdLst>
                  <a:gd name="T0" fmla="*/ 206 w 207"/>
                  <a:gd name="T1" fmla="*/ 47 h 96"/>
                  <a:gd name="T2" fmla="*/ 206 w 207"/>
                  <a:gd name="T3" fmla="*/ 47 h 96"/>
                  <a:gd name="T4" fmla="*/ 104 w 207"/>
                  <a:gd name="T5" fmla="*/ 95 h 96"/>
                  <a:gd name="T6" fmla="*/ 104 w 207"/>
                  <a:gd name="T7" fmla="*/ 95 h 96"/>
                  <a:gd name="T8" fmla="*/ 0 w 207"/>
                  <a:gd name="T9" fmla="*/ 47 h 96"/>
                  <a:gd name="T10" fmla="*/ 0 w 207"/>
                  <a:gd name="T11" fmla="*/ 47 h 96"/>
                  <a:gd name="T12" fmla="*/ 104 w 207"/>
                  <a:gd name="T13" fmla="*/ 0 h 96"/>
                  <a:gd name="T14" fmla="*/ 104 w 207"/>
                  <a:gd name="T15" fmla="*/ 0 h 96"/>
                  <a:gd name="T16" fmla="*/ 206 w 207"/>
                  <a:gd name="T17" fmla="*/ 4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96">
                    <a:moveTo>
                      <a:pt x="206" y="47"/>
                    </a:moveTo>
                    <a:lnTo>
                      <a:pt x="206" y="47"/>
                    </a:lnTo>
                    <a:cubicBezTo>
                      <a:pt x="206" y="74"/>
                      <a:pt x="160" y="95"/>
                      <a:pt x="104" y="95"/>
                    </a:cubicBezTo>
                    <a:lnTo>
                      <a:pt x="104" y="95"/>
                    </a:lnTo>
                    <a:cubicBezTo>
                      <a:pt x="47" y="95"/>
                      <a:pt x="0" y="74"/>
                      <a:pt x="0" y="47"/>
                    </a:cubicBezTo>
                    <a:lnTo>
                      <a:pt x="0" y="47"/>
                    </a:lnTo>
                    <a:cubicBezTo>
                      <a:pt x="0" y="22"/>
                      <a:pt x="47" y="0"/>
                      <a:pt x="104" y="0"/>
                    </a:cubicBezTo>
                    <a:lnTo>
                      <a:pt x="104" y="0"/>
                    </a:lnTo>
                    <a:cubicBezTo>
                      <a:pt x="160" y="0"/>
                      <a:pt x="206" y="22"/>
                      <a:pt x="206" y="47"/>
                    </a:cubicBezTo>
                  </a:path>
                </a:pathLst>
              </a:custGeom>
              <a:solidFill>
                <a:srgbClr val="AF91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1D7F22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3" name="Freeform 145">
                <a:extLst>
                  <a:ext uri="{FF2B5EF4-FFF2-40B4-BE49-F238E27FC236}">
                    <a16:creationId xmlns:a16="http://schemas.microsoft.com/office/drawing/2014/main" id="{5709E0CA-4A04-F84C-9206-63337DB2A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6872" y="6748550"/>
                <a:ext cx="622145" cy="2739167"/>
              </a:xfrm>
              <a:custGeom>
                <a:avLst/>
                <a:gdLst>
                  <a:gd name="T0" fmla="*/ 0 w 954"/>
                  <a:gd name="T1" fmla="*/ 121 h 4192"/>
                  <a:gd name="T2" fmla="*/ 0 w 954"/>
                  <a:gd name="T3" fmla="*/ 121 h 4192"/>
                  <a:gd name="T4" fmla="*/ 408 w 954"/>
                  <a:gd name="T5" fmla="*/ 499 h 4192"/>
                  <a:gd name="T6" fmla="*/ 408 w 954"/>
                  <a:gd name="T7" fmla="*/ 499 h 4192"/>
                  <a:gd name="T8" fmla="*/ 363 w 954"/>
                  <a:gd name="T9" fmla="*/ 3404 h 4192"/>
                  <a:gd name="T10" fmla="*/ 363 w 954"/>
                  <a:gd name="T11" fmla="*/ 3404 h 4192"/>
                  <a:gd name="T12" fmla="*/ 166 w 954"/>
                  <a:gd name="T13" fmla="*/ 4161 h 4192"/>
                  <a:gd name="T14" fmla="*/ 166 w 954"/>
                  <a:gd name="T15" fmla="*/ 4161 h 4192"/>
                  <a:gd name="T16" fmla="*/ 666 w 954"/>
                  <a:gd name="T17" fmla="*/ 3783 h 4192"/>
                  <a:gd name="T18" fmla="*/ 666 w 954"/>
                  <a:gd name="T19" fmla="*/ 3783 h 4192"/>
                  <a:gd name="T20" fmla="*/ 878 w 954"/>
                  <a:gd name="T21" fmla="*/ 408 h 4192"/>
                  <a:gd name="T22" fmla="*/ 878 w 954"/>
                  <a:gd name="T23" fmla="*/ 408 h 4192"/>
                  <a:gd name="T24" fmla="*/ 0 w 954"/>
                  <a:gd name="T25" fmla="*/ 121 h 4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4" h="4192">
                    <a:moveTo>
                      <a:pt x="0" y="121"/>
                    </a:moveTo>
                    <a:lnTo>
                      <a:pt x="0" y="121"/>
                    </a:lnTo>
                    <a:cubicBezTo>
                      <a:pt x="0" y="121"/>
                      <a:pt x="317" y="211"/>
                      <a:pt x="408" y="499"/>
                    </a:cubicBezTo>
                    <a:lnTo>
                      <a:pt x="408" y="499"/>
                    </a:lnTo>
                    <a:cubicBezTo>
                      <a:pt x="484" y="737"/>
                      <a:pt x="363" y="3162"/>
                      <a:pt x="363" y="3404"/>
                    </a:cubicBezTo>
                    <a:lnTo>
                      <a:pt x="363" y="3404"/>
                    </a:lnTo>
                    <a:cubicBezTo>
                      <a:pt x="363" y="3646"/>
                      <a:pt x="317" y="3949"/>
                      <a:pt x="166" y="4161"/>
                    </a:cubicBezTo>
                    <a:lnTo>
                      <a:pt x="166" y="4161"/>
                    </a:lnTo>
                    <a:cubicBezTo>
                      <a:pt x="166" y="4161"/>
                      <a:pt x="545" y="4191"/>
                      <a:pt x="666" y="3783"/>
                    </a:cubicBezTo>
                    <a:lnTo>
                      <a:pt x="666" y="3783"/>
                    </a:lnTo>
                    <a:cubicBezTo>
                      <a:pt x="787" y="3374"/>
                      <a:pt x="953" y="604"/>
                      <a:pt x="878" y="408"/>
                    </a:cubicBezTo>
                    <a:lnTo>
                      <a:pt x="878" y="408"/>
                    </a:lnTo>
                    <a:cubicBezTo>
                      <a:pt x="802" y="211"/>
                      <a:pt x="166" y="0"/>
                      <a:pt x="0" y="121"/>
                    </a:cubicBezTo>
                  </a:path>
                </a:pathLst>
              </a:custGeom>
              <a:solidFill>
                <a:srgbClr val="4153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1D7F22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4" name="Freeform 146">
                <a:extLst>
                  <a:ext uri="{FF2B5EF4-FFF2-40B4-BE49-F238E27FC236}">
                    <a16:creationId xmlns:a16="http://schemas.microsoft.com/office/drawing/2014/main" id="{FB2AF298-C222-684D-BA7A-834BDFA43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6934" y="4326215"/>
                <a:ext cx="259227" cy="325475"/>
              </a:xfrm>
              <a:custGeom>
                <a:avLst/>
                <a:gdLst>
                  <a:gd name="T0" fmla="*/ 181 w 397"/>
                  <a:gd name="T1" fmla="*/ 0 h 498"/>
                  <a:gd name="T2" fmla="*/ 0 w 397"/>
                  <a:gd name="T3" fmla="*/ 85 h 498"/>
                  <a:gd name="T4" fmla="*/ 0 w 397"/>
                  <a:gd name="T5" fmla="*/ 85 h 498"/>
                  <a:gd name="T6" fmla="*/ 102 w 397"/>
                  <a:gd name="T7" fmla="*/ 453 h 498"/>
                  <a:gd name="T8" fmla="*/ 102 w 397"/>
                  <a:gd name="T9" fmla="*/ 453 h 498"/>
                  <a:gd name="T10" fmla="*/ 379 w 397"/>
                  <a:gd name="T11" fmla="*/ 408 h 498"/>
                  <a:gd name="T12" fmla="*/ 379 w 397"/>
                  <a:gd name="T13" fmla="*/ 408 h 498"/>
                  <a:gd name="T14" fmla="*/ 181 w 397"/>
                  <a:gd name="T1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7" h="498">
                    <a:moveTo>
                      <a:pt x="181" y="0"/>
                    </a:moveTo>
                    <a:lnTo>
                      <a:pt x="0" y="85"/>
                    </a:lnTo>
                    <a:lnTo>
                      <a:pt x="0" y="85"/>
                    </a:lnTo>
                    <a:cubicBezTo>
                      <a:pt x="0" y="85"/>
                      <a:pt x="0" y="368"/>
                      <a:pt x="102" y="453"/>
                    </a:cubicBezTo>
                    <a:lnTo>
                      <a:pt x="102" y="453"/>
                    </a:lnTo>
                    <a:cubicBezTo>
                      <a:pt x="155" y="497"/>
                      <a:pt x="362" y="465"/>
                      <a:pt x="379" y="408"/>
                    </a:cubicBezTo>
                    <a:lnTo>
                      <a:pt x="379" y="408"/>
                    </a:lnTo>
                    <a:cubicBezTo>
                      <a:pt x="396" y="351"/>
                      <a:pt x="181" y="0"/>
                      <a:pt x="181" y="0"/>
                    </a:cubicBezTo>
                  </a:path>
                </a:pathLst>
              </a:custGeom>
              <a:noFill/>
              <a:ln w="5760" cap="flat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5" name="Freeform 147">
                <a:extLst>
                  <a:ext uri="{FF2B5EF4-FFF2-40B4-BE49-F238E27FC236}">
                    <a16:creationId xmlns:a16="http://schemas.microsoft.com/office/drawing/2014/main" id="{7F82F655-00C1-C24D-B91A-F8BFB9B17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1098" y="5207589"/>
                <a:ext cx="1592806" cy="1195326"/>
              </a:xfrm>
              <a:custGeom>
                <a:avLst/>
                <a:gdLst>
                  <a:gd name="T0" fmla="*/ 2439 w 2440"/>
                  <a:gd name="T1" fmla="*/ 1076 h 1829"/>
                  <a:gd name="T2" fmla="*/ 2439 w 2440"/>
                  <a:gd name="T3" fmla="*/ 1076 h 1829"/>
                  <a:gd name="T4" fmla="*/ 226 w 2440"/>
                  <a:gd name="T5" fmla="*/ 0 h 1829"/>
                  <a:gd name="T6" fmla="*/ 0 w 2440"/>
                  <a:gd name="T7" fmla="*/ 312 h 1829"/>
                  <a:gd name="T8" fmla="*/ 0 w 2440"/>
                  <a:gd name="T9" fmla="*/ 312 h 1829"/>
                  <a:gd name="T10" fmla="*/ 2312 w 2440"/>
                  <a:gd name="T11" fmla="*/ 1828 h 1829"/>
                  <a:gd name="T12" fmla="*/ 2439 w 2440"/>
                  <a:gd name="T13" fmla="*/ 1076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0" h="1829">
                    <a:moveTo>
                      <a:pt x="2439" y="1076"/>
                    </a:moveTo>
                    <a:lnTo>
                      <a:pt x="2439" y="1076"/>
                    </a:lnTo>
                    <a:cubicBezTo>
                      <a:pt x="2439" y="1076"/>
                      <a:pt x="593" y="153"/>
                      <a:pt x="226" y="0"/>
                    </a:cubicBezTo>
                    <a:lnTo>
                      <a:pt x="0" y="312"/>
                    </a:lnTo>
                    <a:lnTo>
                      <a:pt x="0" y="312"/>
                    </a:lnTo>
                    <a:cubicBezTo>
                      <a:pt x="0" y="312"/>
                      <a:pt x="972" y="1265"/>
                      <a:pt x="2312" y="1828"/>
                    </a:cubicBezTo>
                    <a:lnTo>
                      <a:pt x="2439" y="1076"/>
                    </a:lnTo>
                  </a:path>
                </a:pathLst>
              </a:custGeom>
              <a:solidFill>
                <a:srgbClr val="FCE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6" name="Freeform 148">
                <a:extLst>
                  <a:ext uri="{FF2B5EF4-FFF2-40B4-BE49-F238E27FC236}">
                    <a16:creationId xmlns:a16="http://schemas.microsoft.com/office/drawing/2014/main" id="{41166BF9-875F-C346-98AE-A1E8DAD94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3103" y="5256555"/>
                <a:ext cx="1673457" cy="1238530"/>
              </a:xfrm>
              <a:custGeom>
                <a:avLst/>
                <a:gdLst>
                  <a:gd name="T0" fmla="*/ 2559 w 2560"/>
                  <a:gd name="T1" fmla="*/ 298 h 1897"/>
                  <a:gd name="T2" fmla="*/ 2559 w 2560"/>
                  <a:gd name="T3" fmla="*/ 298 h 1897"/>
                  <a:gd name="T4" fmla="*/ 2116 w 2560"/>
                  <a:gd name="T5" fmla="*/ 646 h 1897"/>
                  <a:gd name="T6" fmla="*/ 2116 w 2560"/>
                  <a:gd name="T7" fmla="*/ 646 h 1897"/>
                  <a:gd name="T8" fmla="*/ 425 w 2560"/>
                  <a:gd name="T9" fmla="*/ 8 h 1897"/>
                  <a:gd name="T10" fmla="*/ 425 w 2560"/>
                  <a:gd name="T11" fmla="*/ 8 h 1897"/>
                  <a:gd name="T12" fmla="*/ 311 w 2560"/>
                  <a:gd name="T13" fmla="*/ 27 h 1897"/>
                  <a:gd name="T14" fmla="*/ 311 w 2560"/>
                  <a:gd name="T15" fmla="*/ 27 h 1897"/>
                  <a:gd name="T16" fmla="*/ 23 w 2560"/>
                  <a:gd name="T17" fmla="*/ 353 h 1897"/>
                  <a:gd name="T18" fmla="*/ 23 w 2560"/>
                  <a:gd name="T19" fmla="*/ 353 h 1897"/>
                  <a:gd name="T20" fmla="*/ 70 w 2560"/>
                  <a:gd name="T21" fmla="*/ 547 h 1897"/>
                  <a:gd name="T22" fmla="*/ 70 w 2560"/>
                  <a:gd name="T23" fmla="*/ 547 h 1897"/>
                  <a:gd name="T24" fmla="*/ 2361 w 2560"/>
                  <a:gd name="T25" fmla="*/ 1896 h 1897"/>
                  <a:gd name="T26" fmla="*/ 2559 w 2560"/>
                  <a:gd name="T27" fmla="*/ 298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0" h="1897">
                    <a:moveTo>
                      <a:pt x="2559" y="298"/>
                    </a:moveTo>
                    <a:lnTo>
                      <a:pt x="2559" y="298"/>
                    </a:lnTo>
                    <a:cubicBezTo>
                      <a:pt x="2473" y="642"/>
                      <a:pt x="2321" y="730"/>
                      <a:pt x="2116" y="646"/>
                    </a:cubicBezTo>
                    <a:lnTo>
                      <a:pt x="2116" y="646"/>
                    </a:lnTo>
                    <a:cubicBezTo>
                      <a:pt x="1575" y="425"/>
                      <a:pt x="925" y="114"/>
                      <a:pt x="425" y="8"/>
                    </a:cubicBezTo>
                    <a:lnTo>
                      <a:pt x="425" y="8"/>
                    </a:lnTo>
                    <a:cubicBezTo>
                      <a:pt x="386" y="0"/>
                      <a:pt x="346" y="7"/>
                      <a:pt x="311" y="27"/>
                    </a:cubicBezTo>
                    <a:lnTo>
                      <a:pt x="311" y="27"/>
                    </a:lnTo>
                    <a:cubicBezTo>
                      <a:pt x="172" y="108"/>
                      <a:pt x="65" y="224"/>
                      <a:pt x="23" y="353"/>
                    </a:cubicBezTo>
                    <a:lnTo>
                      <a:pt x="23" y="353"/>
                    </a:lnTo>
                    <a:cubicBezTo>
                      <a:pt x="0" y="421"/>
                      <a:pt x="20" y="495"/>
                      <a:pt x="70" y="547"/>
                    </a:cubicBezTo>
                    <a:lnTo>
                      <a:pt x="70" y="547"/>
                    </a:lnTo>
                    <a:cubicBezTo>
                      <a:pt x="328" y="808"/>
                      <a:pt x="1286" y="1712"/>
                      <a:pt x="2361" y="1896"/>
                    </a:cubicBezTo>
                    <a:lnTo>
                      <a:pt x="2559" y="298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Freeform 151">
                <a:extLst>
                  <a:ext uri="{FF2B5EF4-FFF2-40B4-BE49-F238E27FC236}">
                    <a16:creationId xmlns:a16="http://schemas.microsoft.com/office/drawing/2014/main" id="{7A258812-8950-5240-8705-04031D603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8079" y="10841459"/>
                <a:ext cx="1316297" cy="843930"/>
              </a:xfrm>
              <a:custGeom>
                <a:avLst/>
                <a:gdLst>
                  <a:gd name="T0" fmla="*/ 1889 w 2017"/>
                  <a:gd name="T1" fmla="*/ 1128 h 1292"/>
                  <a:gd name="T2" fmla="*/ 1889 w 2017"/>
                  <a:gd name="T3" fmla="*/ 1128 h 1292"/>
                  <a:gd name="T4" fmla="*/ 1908 w 2017"/>
                  <a:gd name="T5" fmla="*/ 843 h 1292"/>
                  <a:gd name="T6" fmla="*/ 531 w 2017"/>
                  <a:gd name="T7" fmla="*/ 8 h 1292"/>
                  <a:gd name="T8" fmla="*/ 531 w 2017"/>
                  <a:gd name="T9" fmla="*/ 8 h 1292"/>
                  <a:gd name="T10" fmla="*/ 491 w 2017"/>
                  <a:gd name="T11" fmla="*/ 6 h 1292"/>
                  <a:gd name="T12" fmla="*/ 131 w 2017"/>
                  <a:gd name="T13" fmla="*/ 180 h 1292"/>
                  <a:gd name="T14" fmla="*/ 131 w 2017"/>
                  <a:gd name="T15" fmla="*/ 180 h 1292"/>
                  <a:gd name="T16" fmla="*/ 117 w 2017"/>
                  <a:gd name="T17" fmla="*/ 528 h 1292"/>
                  <a:gd name="T18" fmla="*/ 117 w 2017"/>
                  <a:gd name="T19" fmla="*/ 528 h 1292"/>
                  <a:gd name="T20" fmla="*/ 1106 w 2017"/>
                  <a:gd name="T21" fmla="*/ 1147 h 1292"/>
                  <a:gd name="T22" fmla="*/ 1106 w 2017"/>
                  <a:gd name="T23" fmla="*/ 1147 h 1292"/>
                  <a:gd name="T24" fmla="*/ 1889 w 2017"/>
                  <a:gd name="T25" fmla="*/ 1128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7" h="1292">
                    <a:moveTo>
                      <a:pt x="1889" y="1128"/>
                    </a:moveTo>
                    <a:lnTo>
                      <a:pt x="1889" y="1128"/>
                    </a:lnTo>
                    <a:cubicBezTo>
                      <a:pt x="2001" y="1063"/>
                      <a:pt x="2016" y="916"/>
                      <a:pt x="1908" y="843"/>
                    </a:cubicBezTo>
                    <a:lnTo>
                      <a:pt x="531" y="8"/>
                    </a:lnTo>
                    <a:lnTo>
                      <a:pt x="531" y="8"/>
                    </a:lnTo>
                    <a:cubicBezTo>
                      <a:pt x="519" y="0"/>
                      <a:pt x="504" y="0"/>
                      <a:pt x="491" y="6"/>
                    </a:cubicBezTo>
                    <a:lnTo>
                      <a:pt x="131" y="180"/>
                    </a:lnTo>
                    <a:lnTo>
                      <a:pt x="131" y="180"/>
                    </a:lnTo>
                    <a:cubicBezTo>
                      <a:pt x="0" y="244"/>
                      <a:pt x="7" y="433"/>
                      <a:pt x="117" y="528"/>
                    </a:cubicBezTo>
                    <a:lnTo>
                      <a:pt x="117" y="528"/>
                    </a:lnTo>
                    <a:cubicBezTo>
                      <a:pt x="315" y="699"/>
                      <a:pt x="573" y="917"/>
                      <a:pt x="1106" y="1147"/>
                    </a:cubicBezTo>
                    <a:lnTo>
                      <a:pt x="1106" y="1147"/>
                    </a:lnTo>
                    <a:cubicBezTo>
                      <a:pt x="1371" y="1263"/>
                      <a:pt x="1604" y="1291"/>
                      <a:pt x="1889" y="11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Freeform 152">
                <a:extLst>
                  <a:ext uri="{FF2B5EF4-FFF2-40B4-BE49-F238E27FC236}">
                    <a16:creationId xmlns:a16="http://schemas.microsoft.com/office/drawing/2014/main" id="{41A2A147-1F0F-9C48-88C2-9D05B803E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5361" y="10648480"/>
                <a:ext cx="1270212" cy="1002345"/>
              </a:xfrm>
              <a:custGeom>
                <a:avLst/>
                <a:gdLst>
                  <a:gd name="T0" fmla="*/ 1899 w 1946"/>
                  <a:gd name="T1" fmla="*/ 1203 h 1533"/>
                  <a:gd name="T2" fmla="*/ 1899 w 1946"/>
                  <a:gd name="T3" fmla="*/ 1203 h 1533"/>
                  <a:gd name="T4" fmla="*/ 1760 w 1946"/>
                  <a:gd name="T5" fmla="*/ 539 h 1533"/>
                  <a:gd name="T6" fmla="*/ 1760 w 1946"/>
                  <a:gd name="T7" fmla="*/ 539 h 1533"/>
                  <a:gd name="T8" fmla="*/ 1327 w 1946"/>
                  <a:gd name="T9" fmla="*/ 433 h 1533"/>
                  <a:gd name="T10" fmla="*/ 1327 w 1946"/>
                  <a:gd name="T11" fmla="*/ 433 h 1533"/>
                  <a:gd name="T12" fmla="*/ 128 w 1946"/>
                  <a:gd name="T13" fmla="*/ 258 h 1533"/>
                  <a:gd name="T14" fmla="*/ 128 w 1946"/>
                  <a:gd name="T15" fmla="*/ 258 h 1533"/>
                  <a:gd name="T16" fmla="*/ 76 w 1946"/>
                  <a:gd name="T17" fmla="*/ 688 h 1533"/>
                  <a:gd name="T18" fmla="*/ 76 w 1946"/>
                  <a:gd name="T19" fmla="*/ 688 h 1533"/>
                  <a:gd name="T20" fmla="*/ 1230 w 1946"/>
                  <a:gd name="T21" fmla="*/ 1442 h 1533"/>
                  <a:gd name="T22" fmla="*/ 1230 w 1946"/>
                  <a:gd name="T23" fmla="*/ 1442 h 1533"/>
                  <a:gd name="T24" fmla="*/ 1899 w 1946"/>
                  <a:gd name="T25" fmla="*/ 120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6" h="1533">
                    <a:moveTo>
                      <a:pt x="1899" y="1203"/>
                    </a:moveTo>
                    <a:lnTo>
                      <a:pt x="1899" y="1203"/>
                    </a:lnTo>
                    <a:cubicBezTo>
                      <a:pt x="1888" y="1156"/>
                      <a:pt x="1928" y="679"/>
                      <a:pt x="1760" y="539"/>
                    </a:cubicBezTo>
                    <a:lnTo>
                      <a:pt x="1760" y="539"/>
                    </a:lnTo>
                    <a:cubicBezTo>
                      <a:pt x="1666" y="462"/>
                      <a:pt x="1468" y="443"/>
                      <a:pt x="1327" y="433"/>
                    </a:cubicBezTo>
                    <a:lnTo>
                      <a:pt x="1327" y="433"/>
                    </a:lnTo>
                    <a:cubicBezTo>
                      <a:pt x="1028" y="413"/>
                      <a:pt x="364" y="0"/>
                      <a:pt x="128" y="258"/>
                    </a:cubicBezTo>
                    <a:lnTo>
                      <a:pt x="128" y="258"/>
                    </a:lnTo>
                    <a:cubicBezTo>
                      <a:pt x="0" y="399"/>
                      <a:pt x="51" y="640"/>
                      <a:pt x="76" y="688"/>
                    </a:cubicBezTo>
                    <a:lnTo>
                      <a:pt x="76" y="688"/>
                    </a:lnTo>
                    <a:cubicBezTo>
                      <a:pt x="189" y="904"/>
                      <a:pt x="1015" y="1382"/>
                      <a:pt x="1230" y="1442"/>
                    </a:cubicBezTo>
                    <a:lnTo>
                      <a:pt x="1230" y="1442"/>
                    </a:lnTo>
                    <a:cubicBezTo>
                      <a:pt x="1558" y="1532"/>
                      <a:pt x="1945" y="1414"/>
                      <a:pt x="1899" y="1203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Freeform 153">
                <a:extLst>
                  <a:ext uri="{FF2B5EF4-FFF2-40B4-BE49-F238E27FC236}">
                    <a16:creationId xmlns:a16="http://schemas.microsoft.com/office/drawing/2014/main" id="{ED3CF1D7-FAE0-CF40-A4BC-4224AA851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2855" y="11348393"/>
                <a:ext cx="336996" cy="489651"/>
              </a:xfrm>
              <a:custGeom>
                <a:avLst/>
                <a:gdLst>
                  <a:gd name="T0" fmla="*/ 258 w 517"/>
                  <a:gd name="T1" fmla="*/ 83 h 748"/>
                  <a:gd name="T2" fmla="*/ 258 w 517"/>
                  <a:gd name="T3" fmla="*/ 83 h 748"/>
                  <a:gd name="T4" fmla="*/ 0 w 517"/>
                  <a:gd name="T5" fmla="*/ 225 h 748"/>
                  <a:gd name="T6" fmla="*/ 0 w 517"/>
                  <a:gd name="T7" fmla="*/ 225 h 748"/>
                  <a:gd name="T8" fmla="*/ 258 w 517"/>
                  <a:gd name="T9" fmla="*/ 665 h 748"/>
                  <a:gd name="T10" fmla="*/ 258 w 517"/>
                  <a:gd name="T11" fmla="*/ 665 h 748"/>
                  <a:gd name="T12" fmla="*/ 516 w 517"/>
                  <a:gd name="T13" fmla="*/ 523 h 748"/>
                  <a:gd name="T14" fmla="*/ 516 w 517"/>
                  <a:gd name="T15" fmla="*/ 523 h 748"/>
                  <a:gd name="T16" fmla="*/ 258 w 517"/>
                  <a:gd name="T17" fmla="*/ 8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8">
                    <a:moveTo>
                      <a:pt x="258" y="83"/>
                    </a:moveTo>
                    <a:lnTo>
                      <a:pt x="258" y="83"/>
                    </a:lnTo>
                    <a:cubicBezTo>
                      <a:pt x="116" y="0"/>
                      <a:pt x="0" y="65"/>
                      <a:pt x="0" y="225"/>
                    </a:cubicBezTo>
                    <a:lnTo>
                      <a:pt x="0" y="225"/>
                    </a:lnTo>
                    <a:cubicBezTo>
                      <a:pt x="0" y="386"/>
                      <a:pt x="116" y="583"/>
                      <a:pt x="258" y="665"/>
                    </a:cubicBezTo>
                    <a:lnTo>
                      <a:pt x="258" y="665"/>
                    </a:lnTo>
                    <a:cubicBezTo>
                      <a:pt x="400" y="747"/>
                      <a:pt x="516" y="684"/>
                      <a:pt x="516" y="523"/>
                    </a:cubicBezTo>
                    <a:lnTo>
                      <a:pt x="516" y="523"/>
                    </a:lnTo>
                    <a:cubicBezTo>
                      <a:pt x="516" y="362"/>
                      <a:pt x="400" y="165"/>
                      <a:pt x="258" y="83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0" name="Freeform 154">
                <a:extLst>
                  <a:ext uri="{FF2B5EF4-FFF2-40B4-BE49-F238E27FC236}">
                    <a16:creationId xmlns:a16="http://schemas.microsoft.com/office/drawing/2014/main" id="{1C85B3FD-8887-CE4F-A80E-FFB328472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6284" y="11380076"/>
                <a:ext cx="414764" cy="492531"/>
              </a:xfrm>
              <a:custGeom>
                <a:avLst/>
                <a:gdLst>
                  <a:gd name="T0" fmla="*/ 376 w 635"/>
                  <a:gd name="T1" fmla="*/ 755 h 756"/>
                  <a:gd name="T2" fmla="*/ 376 w 635"/>
                  <a:gd name="T3" fmla="*/ 755 h 756"/>
                  <a:gd name="T4" fmla="*/ 634 w 635"/>
                  <a:gd name="T5" fmla="*/ 610 h 756"/>
                  <a:gd name="T6" fmla="*/ 268 w 635"/>
                  <a:gd name="T7" fmla="*/ 0 h 756"/>
                  <a:gd name="T8" fmla="*/ 268 w 635"/>
                  <a:gd name="T9" fmla="*/ 0 h 756"/>
                  <a:gd name="T10" fmla="*/ 0 w 635"/>
                  <a:gd name="T11" fmla="*/ 180 h 756"/>
                  <a:gd name="T12" fmla="*/ 376 w 635"/>
                  <a:gd name="T13" fmla="*/ 755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756">
                    <a:moveTo>
                      <a:pt x="376" y="755"/>
                    </a:moveTo>
                    <a:lnTo>
                      <a:pt x="376" y="755"/>
                    </a:lnTo>
                    <a:cubicBezTo>
                      <a:pt x="526" y="739"/>
                      <a:pt x="604" y="674"/>
                      <a:pt x="634" y="610"/>
                    </a:cubicBezTo>
                    <a:lnTo>
                      <a:pt x="268" y="0"/>
                    </a:lnTo>
                    <a:lnTo>
                      <a:pt x="268" y="0"/>
                    </a:lnTo>
                    <a:cubicBezTo>
                      <a:pt x="187" y="20"/>
                      <a:pt x="40" y="89"/>
                      <a:pt x="0" y="180"/>
                    </a:cubicBezTo>
                    <a:lnTo>
                      <a:pt x="376" y="75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1" name="Freeform 155">
                <a:extLst>
                  <a:ext uri="{FF2B5EF4-FFF2-40B4-BE49-F238E27FC236}">
                    <a16:creationId xmlns:a16="http://schemas.microsoft.com/office/drawing/2014/main" id="{9E651C06-7FBC-E34E-8A7E-2C5B1005D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4764" y="11417521"/>
                <a:ext cx="336994" cy="489651"/>
              </a:xfrm>
              <a:custGeom>
                <a:avLst/>
                <a:gdLst>
                  <a:gd name="T0" fmla="*/ 258 w 517"/>
                  <a:gd name="T1" fmla="*/ 82 h 748"/>
                  <a:gd name="T2" fmla="*/ 258 w 517"/>
                  <a:gd name="T3" fmla="*/ 82 h 748"/>
                  <a:gd name="T4" fmla="*/ 0 w 517"/>
                  <a:gd name="T5" fmla="*/ 224 h 748"/>
                  <a:gd name="T6" fmla="*/ 0 w 517"/>
                  <a:gd name="T7" fmla="*/ 224 h 748"/>
                  <a:gd name="T8" fmla="*/ 258 w 517"/>
                  <a:gd name="T9" fmla="*/ 665 h 748"/>
                  <a:gd name="T10" fmla="*/ 258 w 517"/>
                  <a:gd name="T11" fmla="*/ 665 h 748"/>
                  <a:gd name="T12" fmla="*/ 516 w 517"/>
                  <a:gd name="T13" fmla="*/ 522 h 748"/>
                  <a:gd name="T14" fmla="*/ 516 w 517"/>
                  <a:gd name="T15" fmla="*/ 522 h 748"/>
                  <a:gd name="T16" fmla="*/ 258 w 517"/>
                  <a:gd name="T17" fmla="*/ 82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8">
                    <a:moveTo>
                      <a:pt x="258" y="82"/>
                    </a:moveTo>
                    <a:lnTo>
                      <a:pt x="258" y="82"/>
                    </a:lnTo>
                    <a:cubicBezTo>
                      <a:pt x="116" y="0"/>
                      <a:pt x="0" y="64"/>
                      <a:pt x="0" y="224"/>
                    </a:cubicBezTo>
                    <a:lnTo>
                      <a:pt x="0" y="224"/>
                    </a:lnTo>
                    <a:cubicBezTo>
                      <a:pt x="0" y="385"/>
                      <a:pt x="116" y="582"/>
                      <a:pt x="258" y="665"/>
                    </a:cubicBezTo>
                    <a:lnTo>
                      <a:pt x="258" y="665"/>
                    </a:lnTo>
                    <a:cubicBezTo>
                      <a:pt x="400" y="747"/>
                      <a:pt x="516" y="683"/>
                      <a:pt x="516" y="522"/>
                    </a:cubicBezTo>
                    <a:lnTo>
                      <a:pt x="516" y="522"/>
                    </a:lnTo>
                    <a:cubicBezTo>
                      <a:pt x="516" y="361"/>
                      <a:pt x="400" y="164"/>
                      <a:pt x="258" y="82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2" name="Freeform 157">
                <a:extLst>
                  <a:ext uri="{FF2B5EF4-FFF2-40B4-BE49-F238E27FC236}">
                    <a16:creationId xmlns:a16="http://schemas.microsoft.com/office/drawing/2014/main" id="{48F11075-5167-3D4B-8A1E-9D47C4C23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4403" y="11322472"/>
                <a:ext cx="336996" cy="489651"/>
              </a:xfrm>
              <a:custGeom>
                <a:avLst/>
                <a:gdLst>
                  <a:gd name="T0" fmla="*/ 258 w 517"/>
                  <a:gd name="T1" fmla="*/ 83 h 748"/>
                  <a:gd name="T2" fmla="*/ 258 w 517"/>
                  <a:gd name="T3" fmla="*/ 83 h 748"/>
                  <a:gd name="T4" fmla="*/ 516 w 517"/>
                  <a:gd name="T5" fmla="*/ 225 h 748"/>
                  <a:gd name="T6" fmla="*/ 516 w 517"/>
                  <a:gd name="T7" fmla="*/ 225 h 748"/>
                  <a:gd name="T8" fmla="*/ 258 w 517"/>
                  <a:gd name="T9" fmla="*/ 665 h 748"/>
                  <a:gd name="T10" fmla="*/ 258 w 517"/>
                  <a:gd name="T11" fmla="*/ 665 h 748"/>
                  <a:gd name="T12" fmla="*/ 0 w 517"/>
                  <a:gd name="T13" fmla="*/ 523 h 748"/>
                  <a:gd name="T14" fmla="*/ 0 w 517"/>
                  <a:gd name="T15" fmla="*/ 523 h 748"/>
                  <a:gd name="T16" fmla="*/ 258 w 517"/>
                  <a:gd name="T17" fmla="*/ 8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8">
                    <a:moveTo>
                      <a:pt x="258" y="83"/>
                    </a:moveTo>
                    <a:lnTo>
                      <a:pt x="258" y="83"/>
                    </a:lnTo>
                    <a:cubicBezTo>
                      <a:pt x="400" y="0"/>
                      <a:pt x="516" y="64"/>
                      <a:pt x="516" y="225"/>
                    </a:cubicBezTo>
                    <a:lnTo>
                      <a:pt x="516" y="225"/>
                    </a:lnTo>
                    <a:cubicBezTo>
                      <a:pt x="516" y="386"/>
                      <a:pt x="400" y="583"/>
                      <a:pt x="258" y="665"/>
                    </a:cubicBezTo>
                    <a:lnTo>
                      <a:pt x="258" y="665"/>
                    </a:lnTo>
                    <a:cubicBezTo>
                      <a:pt x="115" y="747"/>
                      <a:pt x="0" y="684"/>
                      <a:pt x="0" y="523"/>
                    </a:cubicBezTo>
                    <a:lnTo>
                      <a:pt x="0" y="523"/>
                    </a:lnTo>
                    <a:cubicBezTo>
                      <a:pt x="0" y="362"/>
                      <a:pt x="115" y="165"/>
                      <a:pt x="258" y="83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3" name="Freeform 158">
                <a:extLst>
                  <a:ext uri="{FF2B5EF4-FFF2-40B4-BE49-F238E27FC236}">
                    <a16:creationId xmlns:a16="http://schemas.microsoft.com/office/drawing/2014/main" id="{2666E1B2-6F6E-1E48-83FE-E63C9C30E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3205" y="11354154"/>
                <a:ext cx="414764" cy="492533"/>
              </a:xfrm>
              <a:custGeom>
                <a:avLst/>
                <a:gdLst>
                  <a:gd name="T0" fmla="*/ 258 w 635"/>
                  <a:gd name="T1" fmla="*/ 754 h 755"/>
                  <a:gd name="T2" fmla="*/ 258 w 635"/>
                  <a:gd name="T3" fmla="*/ 754 h 755"/>
                  <a:gd name="T4" fmla="*/ 0 w 635"/>
                  <a:gd name="T5" fmla="*/ 610 h 755"/>
                  <a:gd name="T6" fmla="*/ 366 w 635"/>
                  <a:gd name="T7" fmla="*/ 0 h 755"/>
                  <a:gd name="T8" fmla="*/ 366 w 635"/>
                  <a:gd name="T9" fmla="*/ 0 h 755"/>
                  <a:gd name="T10" fmla="*/ 634 w 635"/>
                  <a:gd name="T11" fmla="*/ 180 h 755"/>
                  <a:gd name="T12" fmla="*/ 258 w 635"/>
                  <a:gd name="T13" fmla="*/ 75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755">
                    <a:moveTo>
                      <a:pt x="258" y="754"/>
                    </a:moveTo>
                    <a:lnTo>
                      <a:pt x="258" y="754"/>
                    </a:lnTo>
                    <a:cubicBezTo>
                      <a:pt x="109" y="738"/>
                      <a:pt x="30" y="674"/>
                      <a:pt x="0" y="610"/>
                    </a:cubicBezTo>
                    <a:lnTo>
                      <a:pt x="366" y="0"/>
                    </a:lnTo>
                    <a:lnTo>
                      <a:pt x="366" y="0"/>
                    </a:lnTo>
                    <a:cubicBezTo>
                      <a:pt x="447" y="20"/>
                      <a:pt x="594" y="89"/>
                      <a:pt x="634" y="180"/>
                    </a:cubicBezTo>
                    <a:lnTo>
                      <a:pt x="258" y="754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4" name="Freeform 159">
                <a:extLst>
                  <a:ext uri="{FF2B5EF4-FFF2-40B4-BE49-F238E27FC236}">
                    <a16:creationId xmlns:a16="http://schemas.microsoft.com/office/drawing/2014/main" id="{B3A7D5F6-2AC8-554B-BADE-F76D124F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5375" y="11391599"/>
                <a:ext cx="336996" cy="486770"/>
              </a:xfrm>
              <a:custGeom>
                <a:avLst/>
                <a:gdLst>
                  <a:gd name="T0" fmla="*/ 258 w 517"/>
                  <a:gd name="T1" fmla="*/ 82 h 747"/>
                  <a:gd name="T2" fmla="*/ 258 w 517"/>
                  <a:gd name="T3" fmla="*/ 82 h 747"/>
                  <a:gd name="T4" fmla="*/ 516 w 517"/>
                  <a:gd name="T5" fmla="*/ 224 h 747"/>
                  <a:gd name="T6" fmla="*/ 516 w 517"/>
                  <a:gd name="T7" fmla="*/ 224 h 747"/>
                  <a:gd name="T8" fmla="*/ 258 w 517"/>
                  <a:gd name="T9" fmla="*/ 664 h 747"/>
                  <a:gd name="T10" fmla="*/ 258 w 517"/>
                  <a:gd name="T11" fmla="*/ 664 h 747"/>
                  <a:gd name="T12" fmla="*/ 0 w 517"/>
                  <a:gd name="T13" fmla="*/ 522 h 747"/>
                  <a:gd name="T14" fmla="*/ 0 w 517"/>
                  <a:gd name="T15" fmla="*/ 522 h 747"/>
                  <a:gd name="T16" fmla="*/ 258 w 517"/>
                  <a:gd name="T17" fmla="*/ 82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7">
                    <a:moveTo>
                      <a:pt x="258" y="82"/>
                    </a:moveTo>
                    <a:lnTo>
                      <a:pt x="258" y="82"/>
                    </a:lnTo>
                    <a:cubicBezTo>
                      <a:pt x="400" y="0"/>
                      <a:pt x="516" y="63"/>
                      <a:pt x="516" y="224"/>
                    </a:cubicBezTo>
                    <a:lnTo>
                      <a:pt x="516" y="224"/>
                    </a:lnTo>
                    <a:cubicBezTo>
                      <a:pt x="516" y="385"/>
                      <a:pt x="400" y="582"/>
                      <a:pt x="258" y="664"/>
                    </a:cubicBezTo>
                    <a:lnTo>
                      <a:pt x="258" y="664"/>
                    </a:lnTo>
                    <a:cubicBezTo>
                      <a:pt x="116" y="746"/>
                      <a:pt x="0" y="683"/>
                      <a:pt x="0" y="522"/>
                    </a:cubicBezTo>
                    <a:lnTo>
                      <a:pt x="0" y="522"/>
                    </a:lnTo>
                    <a:cubicBezTo>
                      <a:pt x="0" y="361"/>
                      <a:pt x="116" y="164"/>
                      <a:pt x="258" y="82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5" name="Freeform 161">
                <a:extLst>
                  <a:ext uri="{FF2B5EF4-FFF2-40B4-BE49-F238E27FC236}">
                    <a16:creationId xmlns:a16="http://schemas.microsoft.com/office/drawing/2014/main" id="{EAE4754E-30FA-7A4C-B3C0-446BDFF1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3143" y="12491874"/>
                <a:ext cx="336994" cy="489651"/>
              </a:xfrm>
              <a:custGeom>
                <a:avLst/>
                <a:gdLst>
                  <a:gd name="T0" fmla="*/ 258 w 517"/>
                  <a:gd name="T1" fmla="*/ 83 h 748"/>
                  <a:gd name="T2" fmla="*/ 258 w 517"/>
                  <a:gd name="T3" fmla="*/ 83 h 748"/>
                  <a:gd name="T4" fmla="*/ 516 w 517"/>
                  <a:gd name="T5" fmla="*/ 225 h 748"/>
                  <a:gd name="T6" fmla="*/ 516 w 517"/>
                  <a:gd name="T7" fmla="*/ 225 h 748"/>
                  <a:gd name="T8" fmla="*/ 258 w 517"/>
                  <a:gd name="T9" fmla="*/ 666 h 748"/>
                  <a:gd name="T10" fmla="*/ 258 w 517"/>
                  <a:gd name="T11" fmla="*/ 666 h 748"/>
                  <a:gd name="T12" fmla="*/ 0 w 517"/>
                  <a:gd name="T13" fmla="*/ 523 h 748"/>
                  <a:gd name="T14" fmla="*/ 0 w 517"/>
                  <a:gd name="T15" fmla="*/ 523 h 748"/>
                  <a:gd name="T16" fmla="*/ 258 w 517"/>
                  <a:gd name="T17" fmla="*/ 8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8">
                    <a:moveTo>
                      <a:pt x="258" y="83"/>
                    </a:moveTo>
                    <a:lnTo>
                      <a:pt x="258" y="83"/>
                    </a:lnTo>
                    <a:cubicBezTo>
                      <a:pt x="401" y="0"/>
                      <a:pt x="516" y="65"/>
                      <a:pt x="516" y="225"/>
                    </a:cubicBezTo>
                    <a:lnTo>
                      <a:pt x="516" y="225"/>
                    </a:lnTo>
                    <a:cubicBezTo>
                      <a:pt x="516" y="386"/>
                      <a:pt x="401" y="583"/>
                      <a:pt x="258" y="666"/>
                    </a:cubicBezTo>
                    <a:lnTo>
                      <a:pt x="258" y="666"/>
                    </a:lnTo>
                    <a:cubicBezTo>
                      <a:pt x="115" y="747"/>
                      <a:pt x="0" y="684"/>
                      <a:pt x="0" y="523"/>
                    </a:cubicBezTo>
                    <a:lnTo>
                      <a:pt x="0" y="523"/>
                    </a:lnTo>
                    <a:cubicBezTo>
                      <a:pt x="0" y="362"/>
                      <a:pt x="115" y="165"/>
                      <a:pt x="258" y="83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6" name="Freeform 162">
                <a:extLst>
                  <a:ext uri="{FF2B5EF4-FFF2-40B4-BE49-F238E27FC236}">
                    <a16:creationId xmlns:a16="http://schemas.microsoft.com/office/drawing/2014/main" id="{3B67C9BA-3B9F-BB41-BF05-E0CE2C23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1945" y="12523556"/>
                <a:ext cx="414764" cy="492533"/>
              </a:xfrm>
              <a:custGeom>
                <a:avLst/>
                <a:gdLst>
                  <a:gd name="T0" fmla="*/ 258 w 634"/>
                  <a:gd name="T1" fmla="*/ 754 h 755"/>
                  <a:gd name="T2" fmla="*/ 258 w 634"/>
                  <a:gd name="T3" fmla="*/ 754 h 755"/>
                  <a:gd name="T4" fmla="*/ 0 w 634"/>
                  <a:gd name="T5" fmla="*/ 610 h 755"/>
                  <a:gd name="T6" fmla="*/ 365 w 634"/>
                  <a:gd name="T7" fmla="*/ 0 h 755"/>
                  <a:gd name="T8" fmla="*/ 365 w 634"/>
                  <a:gd name="T9" fmla="*/ 0 h 755"/>
                  <a:gd name="T10" fmla="*/ 633 w 634"/>
                  <a:gd name="T11" fmla="*/ 180 h 755"/>
                  <a:gd name="T12" fmla="*/ 258 w 634"/>
                  <a:gd name="T13" fmla="*/ 75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4" h="755">
                    <a:moveTo>
                      <a:pt x="258" y="754"/>
                    </a:moveTo>
                    <a:lnTo>
                      <a:pt x="258" y="754"/>
                    </a:lnTo>
                    <a:cubicBezTo>
                      <a:pt x="108" y="738"/>
                      <a:pt x="30" y="674"/>
                      <a:pt x="0" y="610"/>
                    </a:cubicBezTo>
                    <a:lnTo>
                      <a:pt x="365" y="0"/>
                    </a:lnTo>
                    <a:lnTo>
                      <a:pt x="365" y="0"/>
                    </a:lnTo>
                    <a:cubicBezTo>
                      <a:pt x="446" y="20"/>
                      <a:pt x="593" y="89"/>
                      <a:pt x="633" y="180"/>
                    </a:cubicBezTo>
                    <a:lnTo>
                      <a:pt x="258" y="754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7" name="Freeform 163">
                <a:extLst>
                  <a:ext uri="{FF2B5EF4-FFF2-40B4-BE49-F238E27FC236}">
                    <a16:creationId xmlns:a16="http://schemas.microsoft.com/office/drawing/2014/main" id="{86956BF5-89E6-A94B-9507-7F8C84091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1233" y="12561002"/>
                <a:ext cx="336996" cy="486770"/>
              </a:xfrm>
              <a:custGeom>
                <a:avLst/>
                <a:gdLst>
                  <a:gd name="T0" fmla="*/ 258 w 517"/>
                  <a:gd name="T1" fmla="*/ 82 h 747"/>
                  <a:gd name="T2" fmla="*/ 258 w 517"/>
                  <a:gd name="T3" fmla="*/ 82 h 747"/>
                  <a:gd name="T4" fmla="*/ 516 w 517"/>
                  <a:gd name="T5" fmla="*/ 224 h 747"/>
                  <a:gd name="T6" fmla="*/ 516 w 517"/>
                  <a:gd name="T7" fmla="*/ 224 h 747"/>
                  <a:gd name="T8" fmla="*/ 258 w 517"/>
                  <a:gd name="T9" fmla="*/ 664 h 747"/>
                  <a:gd name="T10" fmla="*/ 258 w 517"/>
                  <a:gd name="T11" fmla="*/ 664 h 747"/>
                  <a:gd name="T12" fmla="*/ 0 w 517"/>
                  <a:gd name="T13" fmla="*/ 522 h 747"/>
                  <a:gd name="T14" fmla="*/ 0 w 517"/>
                  <a:gd name="T15" fmla="*/ 522 h 747"/>
                  <a:gd name="T16" fmla="*/ 258 w 517"/>
                  <a:gd name="T17" fmla="*/ 82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7">
                    <a:moveTo>
                      <a:pt x="258" y="82"/>
                    </a:moveTo>
                    <a:lnTo>
                      <a:pt x="258" y="82"/>
                    </a:lnTo>
                    <a:cubicBezTo>
                      <a:pt x="401" y="0"/>
                      <a:pt x="516" y="63"/>
                      <a:pt x="516" y="224"/>
                    </a:cubicBezTo>
                    <a:lnTo>
                      <a:pt x="516" y="224"/>
                    </a:lnTo>
                    <a:cubicBezTo>
                      <a:pt x="516" y="385"/>
                      <a:pt x="401" y="582"/>
                      <a:pt x="258" y="664"/>
                    </a:cubicBezTo>
                    <a:lnTo>
                      <a:pt x="258" y="664"/>
                    </a:lnTo>
                    <a:cubicBezTo>
                      <a:pt x="116" y="746"/>
                      <a:pt x="0" y="683"/>
                      <a:pt x="0" y="522"/>
                    </a:cubicBezTo>
                    <a:lnTo>
                      <a:pt x="0" y="522"/>
                    </a:lnTo>
                    <a:cubicBezTo>
                      <a:pt x="0" y="361"/>
                      <a:pt x="116" y="164"/>
                      <a:pt x="258" y="82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8" name="Freeform 165">
                <a:extLst>
                  <a:ext uri="{FF2B5EF4-FFF2-40B4-BE49-F238E27FC236}">
                    <a16:creationId xmlns:a16="http://schemas.microsoft.com/office/drawing/2014/main" id="{06E4ABFC-77A1-FD47-A879-D9CA385BD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8742" y="12353620"/>
                <a:ext cx="336996" cy="489651"/>
              </a:xfrm>
              <a:custGeom>
                <a:avLst/>
                <a:gdLst>
                  <a:gd name="T0" fmla="*/ 258 w 517"/>
                  <a:gd name="T1" fmla="*/ 83 h 748"/>
                  <a:gd name="T2" fmla="*/ 258 w 517"/>
                  <a:gd name="T3" fmla="*/ 83 h 748"/>
                  <a:gd name="T4" fmla="*/ 0 w 517"/>
                  <a:gd name="T5" fmla="*/ 225 h 748"/>
                  <a:gd name="T6" fmla="*/ 0 w 517"/>
                  <a:gd name="T7" fmla="*/ 225 h 748"/>
                  <a:gd name="T8" fmla="*/ 258 w 517"/>
                  <a:gd name="T9" fmla="*/ 665 h 748"/>
                  <a:gd name="T10" fmla="*/ 258 w 517"/>
                  <a:gd name="T11" fmla="*/ 665 h 748"/>
                  <a:gd name="T12" fmla="*/ 516 w 517"/>
                  <a:gd name="T13" fmla="*/ 523 h 748"/>
                  <a:gd name="T14" fmla="*/ 516 w 517"/>
                  <a:gd name="T15" fmla="*/ 523 h 748"/>
                  <a:gd name="T16" fmla="*/ 258 w 517"/>
                  <a:gd name="T17" fmla="*/ 8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748">
                    <a:moveTo>
                      <a:pt x="258" y="83"/>
                    </a:moveTo>
                    <a:lnTo>
                      <a:pt x="258" y="83"/>
                    </a:lnTo>
                    <a:cubicBezTo>
                      <a:pt x="115" y="0"/>
                      <a:pt x="0" y="65"/>
                      <a:pt x="0" y="225"/>
                    </a:cubicBezTo>
                    <a:lnTo>
                      <a:pt x="0" y="225"/>
                    </a:lnTo>
                    <a:cubicBezTo>
                      <a:pt x="0" y="386"/>
                      <a:pt x="115" y="583"/>
                      <a:pt x="258" y="665"/>
                    </a:cubicBezTo>
                    <a:lnTo>
                      <a:pt x="258" y="665"/>
                    </a:lnTo>
                    <a:cubicBezTo>
                      <a:pt x="401" y="747"/>
                      <a:pt x="516" y="684"/>
                      <a:pt x="516" y="523"/>
                    </a:cubicBezTo>
                    <a:lnTo>
                      <a:pt x="516" y="523"/>
                    </a:lnTo>
                    <a:cubicBezTo>
                      <a:pt x="516" y="362"/>
                      <a:pt x="401" y="165"/>
                      <a:pt x="258" y="83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9" name="Freeform 166">
                <a:extLst>
                  <a:ext uri="{FF2B5EF4-FFF2-40B4-BE49-F238E27FC236}">
                    <a16:creationId xmlns:a16="http://schemas.microsoft.com/office/drawing/2014/main" id="{D5F01B29-F3FC-2F43-9730-6760EA8D8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92171" y="12388182"/>
                <a:ext cx="414764" cy="492531"/>
              </a:xfrm>
              <a:custGeom>
                <a:avLst/>
                <a:gdLst>
                  <a:gd name="T0" fmla="*/ 376 w 634"/>
                  <a:gd name="T1" fmla="*/ 754 h 755"/>
                  <a:gd name="T2" fmla="*/ 376 w 634"/>
                  <a:gd name="T3" fmla="*/ 754 h 755"/>
                  <a:gd name="T4" fmla="*/ 633 w 634"/>
                  <a:gd name="T5" fmla="*/ 610 h 755"/>
                  <a:gd name="T6" fmla="*/ 268 w 634"/>
                  <a:gd name="T7" fmla="*/ 0 h 755"/>
                  <a:gd name="T8" fmla="*/ 268 w 634"/>
                  <a:gd name="T9" fmla="*/ 0 h 755"/>
                  <a:gd name="T10" fmla="*/ 0 w 634"/>
                  <a:gd name="T11" fmla="*/ 180 h 755"/>
                  <a:gd name="T12" fmla="*/ 376 w 634"/>
                  <a:gd name="T13" fmla="*/ 75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4" h="755">
                    <a:moveTo>
                      <a:pt x="376" y="754"/>
                    </a:moveTo>
                    <a:lnTo>
                      <a:pt x="376" y="754"/>
                    </a:lnTo>
                    <a:cubicBezTo>
                      <a:pt x="525" y="739"/>
                      <a:pt x="603" y="674"/>
                      <a:pt x="633" y="610"/>
                    </a:cubicBezTo>
                    <a:lnTo>
                      <a:pt x="268" y="0"/>
                    </a:lnTo>
                    <a:lnTo>
                      <a:pt x="268" y="0"/>
                    </a:lnTo>
                    <a:cubicBezTo>
                      <a:pt x="187" y="20"/>
                      <a:pt x="40" y="89"/>
                      <a:pt x="0" y="180"/>
                    </a:cubicBezTo>
                    <a:lnTo>
                      <a:pt x="376" y="754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0" name="Freeform 167">
                <a:extLst>
                  <a:ext uri="{FF2B5EF4-FFF2-40B4-BE49-F238E27FC236}">
                    <a16:creationId xmlns:a16="http://schemas.microsoft.com/office/drawing/2014/main" id="{51DE0D70-B1A6-EB4C-A345-7637553F9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77769" y="12422747"/>
                <a:ext cx="336996" cy="489651"/>
              </a:xfrm>
              <a:custGeom>
                <a:avLst/>
                <a:gdLst>
                  <a:gd name="T0" fmla="*/ 259 w 518"/>
                  <a:gd name="T1" fmla="*/ 82 h 748"/>
                  <a:gd name="T2" fmla="*/ 259 w 518"/>
                  <a:gd name="T3" fmla="*/ 82 h 748"/>
                  <a:gd name="T4" fmla="*/ 0 w 518"/>
                  <a:gd name="T5" fmla="*/ 224 h 748"/>
                  <a:gd name="T6" fmla="*/ 0 w 518"/>
                  <a:gd name="T7" fmla="*/ 224 h 748"/>
                  <a:gd name="T8" fmla="*/ 259 w 518"/>
                  <a:gd name="T9" fmla="*/ 665 h 748"/>
                  <a:gd name="T10" fmla="*/ 259 w 518"/>
                  <a:gd name="T11" fmla="*/ 665 h 748"/>
                  <a:gd name="T12" fmla="*/ 517 w 518"/>
                  <a:gd name="T13" fmla="*/ 522 h 748"/>
                  <a:gd name="T14" fmla="*/ 517 w 518"/>
                  <a:gd name="T15" fmla="*/ 522 h 748"/>
                  <a:gd name="T16" fmla="*/ 259 w 518"/>
                  <a:gd name="T17" fmla="*/ 82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748">
                    <a:moveTo>
                      <a:pt x="259" y="82"/>
                    </a:moveTo>
                    <a:lnTo>
                      <a:pt x="259" y="82"/>
                    </a:lnTo>
                    <a:cubicBezTo>
                      <a:pt x="116" y="0"/>
                      <a:pt x="0" y="64"/>
                      <a:pt x="0" y="224"/>
                    </a:cubicBezTo>
                    <a:lnTo>
                      <a:pt x="0" y="224"/>
                    </a:lnTo>
                    <a:cubicBezTo>
                      <a:pt x="0" y="385"/>
                      <a:pt x="116" y="582"/>
                      <a:pt x="259" y="665"/>
                    </a:cubicBezTo>
                    <a:lnTo>
                      <a:pt x="259" y="665"/>
                    </a:lnTo>
                    <a:cubicBezTo>
                      <a:pt x="401" y="747"/>
                      <a:pt x="517" y="683"/>
                      <a:pt x="517" y="522"/>
                    </a:cubicBezTo>
                    <a:lnTo>
                      <a:pt x="517" y="522"/>
                    </a:lnTo>
                    <a:cubicBezTo>
                      <a:pt x="517" y="361"/>
                      <a:pt x="401" y="164"/>
                      <a:pt x="259" y="82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9EC537AA-2058-C646-9BB1-923CC3960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5961" y="11487492"/>
                <a:ext cx="2341035" cy="1464011"/>
              </a:xfrm>
              <a:custGeom>
                <a:avLst/>
                <a:gdLst>
                  <a:gd name="connsiteX0" fmla="*/ 161670 w 2341035"/>
                  <a:gd name="connsiteY0" fmla="*/ 1169757 h 1464011"/>
                  <a:gd name="connsiteX1" fmla="*/ 232647 w 2341035"/>
                  <a:gd name="connsiteY1" fmla="*/ 1249169 h 1464011"/>
                  <a:gd name="connsiteX2" fmla="*/ 116323 w 2341035"/>
                  <a:gd name="connsiteY2" fmla="*/ 1448094 h 1464011"/>
                  <a:gd name="connsiteX3" fmla="*/ 0 w 2341035"/>
                  <a:gd name="connsiteY3" fmla="*/ 1383967 h 1464011"/>
                  <a:gd name="connsiteX4" fmla="*/ 116323 w 2341035"/>
                  <a:gd name="connsiteY4" fmla="*/ 1185696 h 1464011"/>
                  <a:gd name="connsiteX5" fmla="*/ 161670 w 2341035"/>
                  <a:gd name="connsiteY5" fmla="*/ 1169757 h 1464011"/>
                  <a:gd name="connsiteX6" fmla="*/ 2122611 w 2341035"/>
                  <a:gd name="connsiteY6" fmla="*/ 1026778 h 1464011"/>
                  <a:gd name="connsiteX7" fmla="*/ 2170307 w 2341035"/>
                  <a:gd name="connsiteY7" fmla="*/ 1043528 h 1464011"/>
                  <a:gd name="connsiteX8" fmla="*/ 2292069 w 2341035"/>
                  <a:gd name="connsiteY8" fmla="*/ 1251657 h 1464011"/>
                  <a:gd name="connsiteX9" fmla="*/ 2170307 w 2341035"/>
                  <a:gd name="connsiteY9" fmla="*/ 1319510 h 1464011"/>
                  <a:gd name="connsiteX10" fmla="*/ 2047893 w 2341035"/>
                  <a:gd name="connsiteY10" fmla="*/ 1110729 h 1464011"/>
                  <a:gd name="connsiteX11" fmla="*/ 2122611 w 2341035"/>
                  <a:gd name="connsiteY11" fmla="*/ 1026778 h 1464011"/>
                  <a:gd name="connsiteX12" fmla="*/ 145186 w 2341035"/>
                  <a:gd name="connsiteY12" fmla="*/ 16309 h 1464011"/>
                  <a:gd name="connsiteX13" fmla="*/ 194093 w 2341035"/>
                  <a:gd name="connsiteY13" fmla="*/ 33384 h 1464011"/>
                  <a:gd name="connsiteX14" fmla="*/ 319060 w 2341035"/>
                  <a:gd name="connsiteY14" fmla="*/ 248405 h 1464011"/>
                  <a:gd name="connsiteX15" fmla="*/ 194093 w 2341035"/>
                  <a:gd name="connsiteY15" fmla="*/ 318550 h 1464011"/>
                  <a:gd name="connsiteX16" fmla="*/ 69126 w 2341035"/>
                  <a:gd name="connsiteY16" fmla="*/ 102872 h 1464011"/>
                  <a:gd name="connsiteX17" fmla="*/ 145186 w 2341035"/>
                  <a:gd name="connsiteY17" fmla="*/ 16309 h 1464011"/>
                  <a:gd name="connsiteX18" fmla="*/ 2270026 w 2341035"/>
                  <a:gd name="connsiteY18" fmla="*/ 390 h 1464011"/>
                  <a:gd name="connsiteX19" fmla="*/ 2341035 w 2341035"/>
                  <a:gd name="connsiteY19" fmla="*/ 81153 h 1464011"/>
                  <a:gd name="connsiteX20" fmla="*/ 2224708 w 2341035"/>
                  <a:gd name="connsiteY20" fmla="*/ 280888 h 1464011"/>
                  <a:gd name="connsiteX21" fmla="*/ 2108381 w 2341035"/>
                  <a:gd name="connsiteY21" fmla="*/ 216056 h 1464011"/>
                  <a:gd name="connsiteX22" fmla="*/ 2224708 w 2341035"/>
                  <a:gd name="connsiteY22" fmla="*/ 16321 h 1464011"/>
                  <a:gd name="connsiteX23" fmla="*/ 2270026 w 2341035"/>
                  <a:gd name="connsiteY23" fmla="*/ 390 h 146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1035" h="1464011">
                    <a:moveTo>
                      <a:pt x="161670" y="1169757"/>
                    </a:moveTo>
                    <a:cubicBezTo>
                      <a:pt x="203443" y="1165493"/>
                      <a:pt x="232647" y="1195185"/>
                      <a:pt x="232647" y="1249169"/>
                    </a:cubicBezTo>
                    <a:cubicBezTo>
                      <a:pt x="232647" y="1321803"/>
                      <a:pt x="180728" y="1410795"/>
                      <a:pt x="116323" y="1448094"/>
                    </a:cubicBezTo>
                    <a:cubicBezTo>
                      <a:pt x="51918" y="1484738"/>
                      <a:pt x="0" y="1455946"/>
                      <a:pt x="0" y="1383967"/>
                    </a:cubicBezTo>
                    <a:cubicBezTo>
                      <a:pt x="0" y="1311333"/>
                      <a:pt x="51918" y="1222340"/>
                      <a:pt x="116323" y="1185696"/>
                    </a:cubicBezTo>
                    <a:cubicBezTo>
                      <a:pt x="132424" y="1176372"/>
                      <a:pt x="147745" y="1171178"/>
                      <a:pt x="161670" y="1169757"/>
                    </a:cubicBezTo>
                    <a:close/>
                    <a:moveTo>
                      <a:pt x="2122611" y="1026778"/>
                    </a:moveTo>
                    <a:cubicBezTo>
                      <a:pt x="2137262" y="1028277"/>
                      <a:pt x="2153377" y="1033741"/>
                      <a:pt x="2170307" y="1043528"/>
                    </a:cubicBezTo>
                    <a:cubicBezTo>
                      <a:pt x="2237373" y="1082022"/>
                      <a:pt x="2292069" y="1175973"/>
                      <a:pt x="2292069" y="1251657"/>
                    </a:cubicBezTo>
                    <a:cubicBezTo>
                      <a:pt x="2292069" y="1327992"/>
                      <a:pt x="2237373" y="1358005"/>
                      <a:pt x="2170307" y="1319510"/>
                    </a:cubicBezTo>
                    <a:cubicBezTo>
                      <a:pt x="2102588" y="1280364"/>
                      <a:pt x="2047893" y="1187065"/>
                      <a:pt x="2047893" y="1110729"/>
                    </a:cubicBezTo>
                    <a:cubicBezTo>
                      <a:pt x="2047893" y="1053477"/>
                      <a:pt x="2078659" y="1022282"/>
                      <a:pt x="2122611" y="1026778"/>
                    </a:cubicBezTo>
                    <a:close/>
                    <a:moveTo>
                      <a:pt x="145186" y="16309"/>
                    </a:moveTo>
                    <a:cubicBezTo>
                      <a:pt x="160166" y="17815"/>
                      <a:pt x="176682" y="23387"/>
                      <a:pt x="194093" y="33384"/>
                    </a:cubicBezTo>
                    <a:cubicBezTo>
                      <a:pt x="263085" y="73373"/>
                      <a:pt x="319060" y="170395"/>
                      <a:pt x="319060" y="248405"/>
                    </a:cubicBezTo>
                    <a:cubicBezTo>
                      <a:pt x="319060" y="327072"/>
                      <a:pt x="263085" y="358538"/>
                      <a:pt x="194093" y="318550"/>
                    </a:cubicBezTo>
                    <a:cubicBezTo>
                      <a:pt x="124450" y="277905"/>
                      <a:pt x="69126" y="181539"/>
                      <a:pt x="69126" y="102872"/>
                    </a:cubicBezTo>
                    <a:cubicBezTo>
                      <a:pt x="69126" y="43873"/>
                      <a:pt x="100246" y="11791"/>
                      <a:pt x="145186" y="16309"/>
                    </a:cubicBezTo>
                    <a:close/>
                    <a:moveTo>
                      <a:pt x="2270026" y="390"/>
                    </a:moveTo>
                    <a:cubicBezTo>
                      <a:pt x="2311791" y="-3816"/>
                      <a:pt x="2341035" y="26144"/>
                      <a:pt x="2341035" y="81153"/>
                    </a:cubicBezTo>
                    <a:cubicBezTo>
                      <a:pt x="2341035" y="153844"/>
                      <a:pt x="2289045" y="243560"/>
                      <a:pt x="2224708" y="280888"/>
                    </a:cubicBezTo>
                    <a:cubicBezTo>
                      <a:pt x="2160371" y="318215"/>
                      <a:pt x="2108381" y="289401"/>
                      <a:pt x="2108381" y="216056"/>
                    </a:cubicBezTo>
                    <a:cubicBezTo>
                      <a:pt x="2108381" y="142711"/>
                      <a:pt x="2160371" y="53649"/>
                      <a:pt x="2224708" y="16321"/>
                    </a:cubicBezTo>
                    <a:cubicBezTo>
                      <a:pt x="2240792" y="6989"/>
                      <a:pt x="2256105" y="1791"/>
                      <a:pt x="2270026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2" name="Freeform 169">
                <a:extLst>
                  <a:ext uri="{FF2B5EF4-FFF2-40B4-BE49-F238E27FC236}">
                    <a16:creationId xmlns:a16="http://schemas.microsoft.com/office/drawing/2014/main" id="{0DCCEE85-9D8A-9A4F-A04E-695D6D7D0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6908" y="4473112"/>
                <a:ext cx="895773" cy="1097394"/>
              </a:xfrm>
              <a:custGeom>
                <a:avLst/>
                <a:gdLst>
                  <a:gd name="T0" fmla="*/ 1246 w 1373"/>
                  <a:gd name="T1" fmla="*/ 1440 h 1679"/>
                  <a:gd name="T2" fmla="*/ 1246 w 1373"/>
                  <a:gd name="T3" fmla="*/ 1440 h 1679"/>
                  <a:gd name="T4" fmla="*/ 442 w 1373"/>
                  <a:gd name="T5" fmla="*/ 1567 h 1679"/>
                  <a:gd name="T6" fmla="*/ 442 w 1373"/>
                  <a:gd name="T7" fmla="*/ 1567 h 1679"/>
                  <a:gd name="T8" fmla="*/ 265 w 1373"/>
                  <a:gd name="T9" fmla="*/ 1355 h 1679"/>
                  <a:gd name="T10" fmla="*/ 0 w 1373"/>
                  <a:gd name="T11" fmla="*/ 0 h 1679"/>
                  <a:gd name="T12" fmla="*/ 1137 w 1373"/>
                  <a:gd name="T13" fmla="*/ 28 h 1679"/>
                  <a:gd name="T14" fmla="*/ 1348 w 1373"/>
                  <a:gd name="T15" fmla="*/ 1107 h 1679"/>
                  <a:gd name="T16" fmla="*/ 1348 w 1373"/>
                  <a:gd name="T17" fmla="*/ 1107 h 1679"/>
                  <a:gd name="T18" fmla="*/ 1246 w 1373"/>
                  <a:gd name="T19" fmla="*/ 1440 h 1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3" h="1679">
                    <a:moveTo>
                      <a:pt x="1246" y="1440"/>
                    </a:moveTo>
                    <a:lnTo>
                      <a:pt x="1246" y="1440"/>
                    </a:lnTo>
                    <a:cubicBezTo>
                      <a:pt x="1002" y="1665"/>
                      <a:pt x="730" y="1678"/>
                      <a:pt x="442" y="1567"/>
                    </a:cubicBezTo>
                    <a:lnTo>
                      <a:pt x="442" y="1567"/>
                    </a:lnTo>
                    <a:cubicBezTo>
                      <a:pt x="352" y="1532"/>
                      <a:pt x="284" y="1453"/>
                      <a:pt x="265" y="1355"/>
                    </a:cubicBezTo>
                    <a:lnTo>
                      <a:pt x="0" y="0"/>
                    </a:lnTo>
                    <a:lnTo>
                      <a:pt x="1137" y="28"/>
                    </a:lnTo>
                    <a:lnTo>
                      <a:pt x="1348" y="1107"/>
                    </a:lnTo>
                    <a:lnTo>
                      <a:pt x="1348" y="1107"/>
                    </a:lnTo>
                    <a:cubicBezTo>
                      <a:pt x="1372" y="1230"/>
                      <a:pt x="1336" y="1358"/>
                      <a:pt x="1246" y="1440"/>
                    </a:cubicBezTo>
                  </a:path>
                </a:pathLst>
              </a:custGeom>
              <a:solidFill>
                <a:srgbClr val="EDCD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3" name="Freeform 170">
                <a:extLst>
                  <a:ext uri="{FF2B5EF4-FFF2-40B4-BE49-F238E27FC236}">
                    <a16:creationId xmlns:a16="http://schemas.microsoft.com/office/drawing/2014/main" id="{DCF030DF-E153-1847-B262-BAF246FDC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7581" y="3493809"/>
                <a:ext cx="1218367" cy="1762745"/>
              </a:xfrm>
              <a:custGeom>
                <a:avLst/>
                <a:gdLst>
                  <a:gd name="T0" fmla="*/ 68 w 1867"/>
                  <a:gd name="T1" fmla="*/ 1569 h 2698"/>
                  <a:gd name="T2" fmla="*/ 68 w 1867"/>
                  <a:gd name="T3" fmla="*/ 1569 h 2698"/>
                  <a:gd name="T4" fmla="*/ 817 w 1867"/>
                  <a:gd name="T5" fmla="*/ 2636 h 2698"/>
                  <a:gd name="T6" fmla="*/ 817 w 1867"/>
                  <a:gd name="T7" fmla="*/ 2636 h 2698"/>
                  <a:gd name="T8" fmla="*/ 1100 w 1867"/>
                  <a:gd name="T9" fmla="*/ 1525 h 2698"/>
                  <a:gd name="T10" fmla="*/ 1100 w 1867"/>
                  <a:gd name="T11" fmla="*/ 1525 h 2698"/>
                  <a:gd name="T12" fmla="*/ 1651 w 1867"/>
                  <a:gd name="T13" fmla="*/ 1380 h 2698"/>
                  <a:gd name="T14" fmla="*/ 1651 w 1867"/>
                  <a:gd name="T15" fmla="*/ 1380 h 2698"/>
                  <a:gd name="T16" fmla="*/ 888 w 1867"/>
                  <a:gd name="T17" fmla="*/ 111 h 2698"/>
                  <a:gd name="T18" fmla="*/ 888 w 1867"/>
                  <a:gd name="T19" fmla="*/ 111 h 2698"/>
                  <a:gd name="T20" fmla="*/ 50 w 1867"/>
                  <a:gd name="T21" fmla="*/ 638 h 2698"/>
                  <a:gd name="T22" fmla="*/ 50 w 1867"/>
                  <a:gd name="T23" fmla="*/ 638 h 2698"/>
                  <a:gd name="T24" fmla="*/ 68 w 1867"/>
                  <a:gd name="T25" fmla="*/ 1569 h 2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67" h="2698">
                    <a:moveTo>
                      <a:pt x="68" y="1569"/>
                    </a:moveTo>
                    <a:lnTo>
                      <a:pt x="68" y="1569"/>
                    </a:lnTo>
                    <a:cubicBezTo>
                      <a:pt x="199" y="2240"/>
                      <a:pt x="414" y="2697"/>
                      <a:pt x="817" y="2636"/>
                    </a:cubicBezTo>
                    <a:lnTo>
                      <a:pt x="817" y="2636"/>
                    </a:lnTo>
                    <a:cubicBezTo>
                      <a:pt x="1208" y="2576"/>
                      <a:pt x="866" y="1817"/>
                      <a:pt x="1100" y="1525"/>
                    </a:cubicBezTo>
                    <a:lnTo>
                      <a:pt x="1100" y="1525"/>
                    </a:lnTo>
                    <a:cubicBezTo>
                      <a:pt x="1152" y="1461"/>
                      <a:pt x="1595" y="1445"/>
                      <a:pt x="1651" y="1380"/>
                    </a:cubicBezTo>
                    <a:lnTo>
                      <a:pt x="1651" y="1380"/>
                    </a:lnTo>
                    <a:cubicBezTo>
                      <a:pt x="1866" y="1130"/>
                      <a:pt x="1451" y="0"/>
                      <a:pt x="888" y="111"/>
                    </a:cubicBezTo>
                    <a:lnTo>
                      <a:pt x="888" y="111"/>
                    </a:lnTo>
                    <a:cubicBezTo>
                      <a:pt x="535" y="180"/>
                      <a:pt x="181" y="304"/>
                      <a:pt x="50" y="638"/>
                    </a:cubicBezTo>
                    <a:lnTo>
                      <a:pt x="50" y="638"/>
                    </a:lnTo>
                    <a:cubicBezTo>
                      <a:pt x="0" y="767"/>
                      <a:pt x="50" y="1479"/>
                      <a:pt x="68" y="1569"/>
                    </a:cubicBezTo>
                  </a:path>
                </a:pathLst>
              </a:custGeom>
              <a:solidFill>
                <a:srgbClr val="FCE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4" name="Freeform 171">
                <a:extLst>
                  <a:ext uri="{FF2B5EF4-FFF2-40B4-BE49-F238E27FC236}">
                    <a16:creationId xmlns:a16="http://schemas.microsoft.com/office/drawing/2014/main" id="{D9151AA2-4E0B-E744-B890-1BDD42B0B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5960" y="3122249"/>
                <a:ext cx="1854915" cy="1820351"/>
              </a:xfrm>
              <a:custGeom>
                <a:avLst/>
                <a:gdLst>
                  <a:gd name="T0" fmla="*/ 362 w 2841"/>
                  <a:gd name="T1" fmla="*/ 447 h 2789"/>
                  <a:gd name="T2" fmla="*/ 362 w 2841"/>
                  <a:gd name="T3" fmla="*/ 447 h 2789"/>
                  <a:gd name="T4" fmla="*/ 222 w 2841"/>
                  <a:gd name="T5" fmla="*/ 1414 h 2789"/>
                  <a:gd name="T6" fmla="*/ 222 w 2841"/>
                  <a:gd name="T7" fmla="*/ 1414 h 2789"/>
                  <a:gd name="T8" fmla="*/ 575 w 2841"/>
                  <a:gd name="T9" fmla="*/ 1667 h 2789"/>
                  <a:gd name="T10" fmla="*/ 575 w 2841"/>
                  <a:gd name="T11" fmla="*/ 1667 h 2789"/>
                  <a:gd name="T12" fmla="*/ 788 w 2841"/>
                  <a:gd name="T13" fmla="*/ 2276 h 2789"/>
                  <a:gd name="T14" fmla="*/ 788 w 2841"/>
                  <a:gd name="T15" fmla="*/ 2276 h 2789"/>
                  <a:gd name="T16" fmla="*/ 906 w 2841"/>
                  <a:gd name="T17" fmla="*/ 2156 h 2789"/>
                  <a:gd name="T18" fmla="*/ 906 w 2841"/>
                  <a:gd name="T19" fmla="*/ 2156 h 2789"/>
                  <a:gd name="T20" fmla="*/ 1176 w 2841"/>
                  <a:gd name="T21" fmla="*/ 1967 h 2789"/>
                  <a:gd name="T22" fmla="*/ 1176 w 2841"/>
                  <a:gd name="T23" fmla="*/ 1967 h 2789"/>
                  <a:gd name="T24" fmla="*/ 1611 w 2841"/>
                  <a:gd name="T25" fmla="*/ 2635 h 2789"/>
                  <a:gd name="T26" fmla="*/ 1611 w 2841"/>
                  <a:gd name="T27" fmla="*/ 2635 h 2789"/>
                  <a:gd name="T28" fmla="*/ 2422 w 2841"/>
                  <a:gd name="T29" fmla="*/ 2432 h 2789"/>
                  <a:gd name="T30" fmla="*/ 2422 w 2841"/>
                  <a:gd name="T31" fmla="*/ 2432 h 2789"/>
                  <a:gd name="T32" fmla="*/ 2144 w 2841"/>
                  <a:gd name="T33" fmla="*/ 631 h 2789"/>
                  <a:gd name="T34" fmla="*/ 2144 w 2841"/>
                  <a:gd name="T35" fmla="*/ 631 h 2789"/>
                  <a:gd name="T36" fmla="*/ 656 w 2841"/>
                  <a:gd name="T37" fmla="*/ 543 h 2789"/>
                  <a:gd name="T38" fmla="*/ 656 w 2841"/>
                  <a:gd name="T39" fmla="*/ 543 h 2789"/>
                  <a:gd name="T40" fmla="*/ 362 w 2841"/>
                  <a:gd name="T41" fmla="*/ 447 h 2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41" h="2789">
                    <a:moveTo>
                      <a:pt x="362" y="447"/>
                    </a:moveTo>
                    <a:lnTo>
                      <a:pt x="362" y="447"/>
                    </a:lnTo>
                    <a:cubicBezTo>
                      <a:pt x="0" y="657"/>
                      <a:pt x="56" y="1125"/>
                      <a:pt x="222" y="1414"/>
                    </a:cubicBezTo>
                    <a:lnTo>
                      <a:pt x="222" y="1414"/>
                    </a:lnTo>
                    <a:cubicBezTo>
                      <a:pt x="304" y="1559"/>
                      <a:pt x="401" y="1619"/>
                      <a:pt x="575" y="1667"/>
                    </a:cubicBezTo>
                    <a:lnTo>
                      <a:pt x="575" y="1667"/>
                    </a:lnTo>
                    <a:cubicBezTo>
                      <a:pt x="748" y="1716"/>
                      <a:pt x="776" y="2147"/>
                      <a:pt x="788" y="2276"/>
                    </a:cubicBezTo>
                    <a:lnTo>
                      <a:pt x="788" y="2276"/>
                    </a:lnTo>
                    <a:cubicBezTo>
                      <a:pt x="788" y="2276"/>
                      <a:pt x="877" y="2316"/>
                      <a:pt x="906" y="2156"/>
                    </a:cubicBezTo>
                    <a:lnTo>
                      <a:pt x="906" y="2156"/>
                    </a:lnTo>
                    <a:cubicBezTo>
                      <a:pt x="935" y="1995"/>
                      <a:pt x="1108" y="1747"/>
                      <a:pt x="1176" y="1967"/>
                    </a:cubicBezTo>
                    <a:lnTo>
                      <a:pt x="1176" y="1967"/>
                    </a:lnTo>
                    <a:cubicBezTo>
                      <a:pt x="1245" y="2187"/>
                      <a:pt x="1508" y="2497"/>
                      <a:pt x="1611" y="2635"/>
                    </a:cubicBezTo>
                    <a:lnTo>
                      <a:pt x="1611" y="2635"/>
                    </a:lnTo>
                    <a:cubicBezTo>
                      <a:pt x="1714" y="2772"/>
                      <a:pt x="2252" y="2788"/>
                      <a:pt x="2422" y="2432"/>
                    </a:cubicBezTo>
                    <a:lnTo>
                      <a:pt x="2422" y="2432"/>
                    </a:lnTo>
                    <a:cubicBezTo>
                      <a:pt x="2052" y="1904"/>
                      <a:pt x="2840" y="1449"/>
                      <a:pt x="2144" y="631"/>
                    </a:cubicBezTo>
                    <a:lnTo>
                      <a:pt x="2144" y="631"/>
                    </a:lnTo>
                    <a:cubicBezTo>
                      <a:pt x="1996" y="308"/>
                      <a:pt x="1687" y="0"/>
                      <a:pt x="656" y="543"/>
                    </a:cubicBezTo>
                    <a:lnTo>
                      <a:pt x="656" y="543"/>
                    </a:lnTo>
                    <a:cubicBezTo>
                      <a:pt x="608" y="571"/>
                      <a:pt x="433" y="510"/>
                      <a:pt x="362" y="447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5" name="Freeform 172">
                <a:extLst>
                  <a:ext uri="{FF2B5EF4-FFF2-40B4-BE49-F238E27FC236}">
                    <a16:creationId xmlns:a16="http://schemas.microsoft.com/office/drawing/2014/main" id="{46F183FA-D249-7F4F-8CC0-0FBA1BD57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5063" y="4268609"/>
                <a:ext cx="331234" cy="521336"/>
              </a:xfrm>
              <a:custGeom>
                <a:avLst/>
                <a:gdLst>
                  <a:gd name="T0" fmla="*/ 50 w 506"/>
                  <a:gd name="T1" fmla="*/ 458 h 797"/>
                  <a:gd name="T2" fmla="*/ 50 w 506"/>
                  <a:gd name="T3" fmla="*/ 458 h 797"/>
                  <a:gd name="T4" fmla="*/ 302 w 506"/>
                  <a:gd name="T5" fmla="*/ 763 h 797"/>
                  <a:gd name="T6" fmla="*/ 302 w 506"/>
                  <a:gd name="T7" fmla="*/ 763 h 797"/>
                  <a:gd name="T8" fmla="*/ 455 w 506"/>
                  <a:gd name="T9" fmla="*/ 250 h 797"/>
                  <a:gd name="T10" fmla="*/ 455 w 506"/>
                  <a:gd name="T11" fmla="*/ 250 h 797"/>
                  <a:gd name="T12" fmla="*/ 226 w 506"/>
                  <a:gd name="T13" fmla="*/ 33 h 797"/>
                  <a:gd name="T14" fmla="*/ 226 w 506"/>
                  <a:gd name="T15" fmla="*/ 33 h 797"/>
                  <a:gd name="T16" fmla="*/ 50 w 506"/>
                  <a:gd name="T17" fmla="*/ 458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6" h="797">
                    <a:moveTo>
                      <a:pt x="50" y="458"/>
                    </a:moveTo>
                    <a:lnTo>
                      <a:pt x="50" y="458"/>
                    </a:lnTo>
                    <a:cubicBezTo>
                      <a:pt x="101" y="648"/>
                      <a:pt x="179" y="796"/>
                      <a:pt x="302" y="763"/>
                    </a:cubicBezTo>
                    <a:lnTo>
                      <a:pt x="302" y="763"/>
                    </a:lnTo>
                    <a:cubicBezTo>
                      <a:pt x="426" y="731"/>
                      <a:pt x="505" y="440"/>
                      <a:pt x="455" y="250"/>
                    </a:cubicBezTo>
                    <a:lnTo>
                      <a:pt x="455" y="250"/>
                    </a:lnTo>
                    <a:cubicBezTo>
                      <a:pt x="405" y="59"/>
                      <a:pt x="349" y="0"/>
                      <a:pt x="226" y="33"/>
                    </a:cubicBezTo>
                    <a:lnTo>
                      <a:pt x="226" y="33"/>
                    </a:lnTo>
                    <a:cubicBezTo>
                      <a:pt x="103" y="66"/>
                      <a:pt x="0" y="268"/>
                      <a:pt x="50" y="458"/>
                    </a:cubicBezTo>
                  </a:path>
                </a:pathLst>
              </a:custGeom>
              <a:solidFill>
                <a:srgbClr val="EDCD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6" name="Freeform 173">
                <a:extLst>
                  <a:ext uri="{FF2B5EF4-FFF2-40B4-BE49-F238E27FC236}">
                    <a16:creationId xmlns:a16="http://schemas.microsoft.com/office/drawing/2014/main" id="{6E124B77-5E75-D046-9A79-F6505411A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7618" y="4222524"/>
                <a:ext cx="357157" cy="521336"/>
              </a:xfrm>
              <a:custGeom>
                <a:avLst/>
                <a:gdLst>
                  <a:gd name="T0" fmla="*/ 50 w 545"/>
                  <a:gd name="T1" fmla="*/ 457 h 796"/>
                  <a:gd name="T2" fmla="*/ 50 w 545"/>
                  <a:gd name="T3" fmla="*/ 457 h 796"/>
                  <a:gd name="T4" fmla="*/ 302 w 545"/>
                  <a:gd name="T5" fmla="*/ 763 h 796"/>
                  <a:gd name="T6" fmla="*/ 302 w 545"/>
                  <a:gd name="T7" fmla="*/ 763 h 796"/>
                  <a:gd name="T8" fmla="*/ 494 w 545"/>
                  <a:gd name="T9" fmla="*/ 266 h 796"/>
                  <a:gd name="T10" fmla="*/ 494 w 545"/>
                  <a:gd name="T11" fmla="*/ 266 h 796"/>
                  <a:gd name="T12" fmla="*/ 226 w 545"/>
                  <a:gd name="T13" fmla="*/ 32 h 796"/>
                  <a:gd name="T14" fmla="*/ 226 w 545"/>
                  <a:gd name="T15" fmla="*/ 32 h 796"/>
                  <a:gd name="T16" fmla="*/ 50 w 545"/>
                  <a:gd name="T17" fmla="*/ 457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5" h="796">
                    <a:moveTo>
                      <a:pt x="50" y="457"/>
                    </a:moveTo>
                    <a:lnTo>
                      <a:pt x="50" y="457"/>
                    </a:lnTo>
                    <a:cubicBezTo>
                      <a:pt x="100" y="647"/>
                      <a:pt x="178" y="795"/>
                      <a:pt x="302" y="763"/>
                    </a:cubicBezTo>
                    <a:lnTo>
                      <a:pt x="302" y="763"/>
                    </a:lnTo>
                    <a:cubicBezTo>
                      <a:pt x="425" y="730"/>
                      <a:pt x="544" y="456"/>
                      <a:pt x="494" y="266"/>
                    </a:cubicBezTo>
                    <a:lnTo>
                      <a:pt x="494" y="266"/>
                    </a:lnTo>
                    <a:cubicBezTo>
                      <a:pt x="444" y="76"/>
                      <a:pt x="348" y="0"/>
                      <a:pt x="226" y="32"/>
                    </a:cubicBezTo>
                    <a:lnTo>
                      <a:pt x="226" y="32"/>
                    </a:lnTo>
                    <a:cubicBezTo>
                      <a:pt x="102" y="65"/>
                      <a:pt x="0" y="267"/>
                      <a:pt x="50" y="457"/>
                    </a:cubicBezTo>
                  </a:path>
                </a:pathLst>
              </a:custGeom>
              <a:solidFill>
                <a:srgbClr val="FCE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7" name="Freeform 174">
                <a:extLst>
                  <a:ext uri="{FF2B5EF4-FFF2-40B4-BE49-F238E27FC236}">
                    <a16:creationId xmlns:a16="http://schemas.microsoft.com/office/drawing/2014/main" id="{0640BD97-E7F9-A743-8BB0-BDBB9BFC1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4113" y="11578816"/>
                <a:ext cx="1316297" cy="843930"/>
              </a:xfrm>
              <a:custGeom>
                <a:avLst/>
                <a:gdLst>
                  <a:gd name="T0" fmla="*/ 1887 w 2016"/>
                  <a:gd name="T1" fmla="*/ 1128 h 1293"/>
                  <a:gd name="T2" fmla="*/ 1887 w 2016"/>
                  <a:gd name="T3" fmla="*/ 1128 h 1293"/>
                  <a:gd name="T4" fmla="*/ 1907 w 2016"/>
                  <a:gd name="T5" fmla="*/ 843 h 1293"/>
                  <a:gd name="T6" fmla="*/ 531 w 2016"/>
                  <a:gd name="T7" fmla="*/ 8 h 1293"/>
                  <a:gd name="T8" fmla="*/ 531 w 2016"/>
                  <a:gd name="T9" fmla="*/ 8 h 1293"/>
                  <a:gd name="T10" fmla="*/ 491 w 2016"/>
                  <a:gd name="T11" fmla="*/ 7 h 1293"/>
                  <a:gd name="T12" fmla="*/ 132 w 2016"/>
                  <a:gd name="T13" fmla="*/ 180 h 1293"/>
                  <a:gd name="T14" fmla="*/ 132 w 2016"/>
                  <a:gd name="T15" fmla="*/ 180 h 1293"/>
                  <a:gd name="T16" fmla="*/ 117 w 2016"/>
                  <a:gd name="T17" fmla="*/ 529 h 1293"/>
                  <a:gd name="T18" fmla="*/ 117 w 2016"/>
                  <a:gd name="T19" fmla="*/ 529 h 1293"/>
                  <a:gd name="T20" fmla="*/ 1105 w 2016"/>
                  <a:gd name="T21" fmla="*/ 1148 h 1293"/>
                  <a:gd name="T22" fmla="*/ 1105 w 2016"/>
                  <a:gd name="T23" fmla="*/ 1148 h 1293"/>
                  <a:gd name="T24" fmla="*/ 1887 w 2016"/>
                  <a:gd name="T25" fmla="*/ 1128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6" h="1293">
                    <a:moveTo>
                      <a:pt x="1887" y="1128"/>
                    </a:moveTo>
                    <a:lnTo>
                      <a:pt x="1887" y="1128"/>
                    </a:lnTo>
                    <a:cubicBezTo>
                      <a:pt x="2000" y="1064"/>
                      <a:pt x="2015" y="916"/>
                      <a:pt x="1907" y="843"/>
                    </a:cubicBezTo>
                    <a:lnTo>
                      <a:pt x="531" y="8"/>
                    </a:lnTo>
                    <a:lnTo>
                      <a:pt x="531" y="8"/>
                    </a:lnTo>
                    <a:cubicBezTo>
                      <a:pt x="519" y="1"/>
                      <a:pt x="503" y="0"/>
                      <a:pt x="491" y="7"/>
                    </a:cubicBezTo>
                    <a:lnTo>
                      <a:pt x="132" y="180"/>
                    </a:lnTo>
                    <a:lnTo>
                      <a:pt x="132" y="180"/>
                    </a:lnTo>
                    <a:cubicBezTo>
                      <a:pt x="0" y="244"/>
                      <a:pt x="7" y="434"/>
                      <a:pt x="117" y="529"/>
                    </a:cubicBezTo>
                    <a:lnTo>
                      <a:pt x="117" y="529"/>
                    </a:lnTo>
                    <a:cubicBezTo>
                      <a:pt x="315" y="700"/>
                      <a:pt x="573" y="917"/>
                      <a:pt x="1105" y="1148"/>
                    </a:cubicBezTo>
                    <a:lnTo>
                      <a:pt x="1105" y="1148"/>
                    </a:lnTo>
                    <a:cubicBezTo>
                      <a:pt x="1370" y="1263"/>
                      <a:pt x="1603" y="1292"/>
                      <a:pt x="1887" y="11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8" name="Freeform 175">
                <a:extLst>
                  <a:ext uri="{FF2B5EF4-FFF2-40B4-BE49-F238E27FC236}">
                    <a16:creationId xmlns:a16="http://schemas.microsoft.com/office/drawing/2014/main" id="{96FD20A8-9B42-304E-AB50-C06434561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1395" y="11382956"/>
                <a:ext cx="1270212" cy="1002345"/>
              </a:xfrm>
              <a:custGeom>
                <a:avLst/>
                <a:gdLst>
                  <a:gd name="T0" fmla="*/ 1898 w 1945"/>
                  <a:gd name="T1" fmla="*/ 1202 h 1533"/>
                  <a:gd name="T2" fmla="*/ 1898 w 1945"/>
                  <a:gd name="T3" fmla="*/ 1202 h 1533"/>
                  <a:gd name="T4" fmla="*/ 1759 w 1945"/>
                  <a:gd name="T5" fmla="*/ 539 h 1533"/>
                  <a:gd name="T6" fmla="*/ 1759 w 1945"/>
                  <a:gd name="T7" fmla="*/ 539 h 1533"/>
                  <a:gd name="T8" fmla="*/ 1326 w 1945"/>
                  <a:gd name="T9" fmla="*/ 432 h 1533"/>
                  <a:gd name="T10" fmla="*/ 1326 w 1945"/>
                  <a:gd name="T11" fmla="*/ 432 h 1533"/>
                  <a:gd name="T12" fmla="*/ 128 w 1945"/>
                  <a:gd name="T13" fmla="*/ 258 h 1533"/>
                  <a:gd name="T14" fmla="*/ 128 w 1945"/>
                  <a:gd name="T15" fmla="*/ 258 h 1533"/>
                  <a:gd name="T16" fmla="*/ 76 w 1945"/>
                  <a:gd name="T17" fmla="*/ 687 h 1533"/>
                  <a:gd name="T18" fmla="*/ 76 w 1945"/>
                  <a:gd name="T19" fmla="*/ 687 h 1533"/>
                  <a:gd name="T20" fmla="*/ 1229 w 1945"/>
                  <a:gd name="T21" fmla="*/ 1441 h 1533"/>
                  <a:gd name="T22" fmla="*/ 1229 w 1945"/>
                  <a:gd name="T23" fmla="*/ 1441 h 1533"/>
                  <a:gd name="T24" fmla="*/ 1898 w 1945"/>
                  <a:gd name="T25" fmla="*/ 1202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5" h="1533">
                    <a:moveTo>
                      <a:pt x="1898" y="1202"/>
                    </a:moveTo>
                    <a:lnTo>
                      <a:pt x="1898" y="1202"/>
                    </a:lnTo>
                    <a:cubicBezTo>
                      <a:pt x="1887" y="1155"/>
                      <a:pt x="1927" y="678"/>
                      <a:pt x="1759" y="539"/>
                    </a:cubicBezTo>
                    <a:lnTo>
                      <a:pt x="1759" y="539"/>
                    </a:lnTo>
                    <a:cubicBezTo>
                      <a:pt x="1666" y="461"/>
                      <a:pt x="1467" y="442"/>
                      <a:pt x="1326" y="432"/>
                    </a:cubicBezTo>
                    <a:lnTo>
                      <a:pt x="1326" y="432"/>
                    </a:lnTo>
                    <a:cubicBezTo>
                      <a:pt x="1027" y="412"/>
                      <a:pt x="364" y="0"/>
                      <a:pt x="128" y="258"/>
                    </a:cubicBezTo>
                    <a:lnTo>
                      <a:pt x="128" y="258"/>
                    </a:lnTo>
                    <a:cubicBezTo>
                      <a:pt x="0" y="399"/>
                      <a:pt x="51" y="639"/>
                      <a:pt x="76" y="687"/>
                    </a:cubicBezTo>
                    <a:lnTo>
                      <a:pt x="76" y="687"/>
                    </a:lnTo>
                    <a:cubicBezTo>
                      <a:pt x="188" y="903"/>
                      <a:pt x="1015" y="1382"/>
                      <a:pt x="1229" y="1441"/>
                    </a:cubicBezTo>
                    <a:lnTo>
                      <a:pt x="1229" y="1441"/>
                    </a:lnTo>
                    <a:cubicBezTo>
                      <a:pt x="1557" y="1532"/>
                      <a:pt x="1944" y="1413"/>
                      <a:pt x="1898" y="1202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9" name="Freeform 176">
                <a:extLst>
                  <a:ext uri="{FF2B5EF4-FFF2-40B4-BE49-F238E27FC236}">
                    <a16:creationId xmlns:a16="http://schemas.microsoft.com/office/drawing/2014/main" id="{8FE86B96-041C-7640-8357-7E9639E66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8165" y="8326957"/>
                <a:ext cx="996585" cy="3747273"/>
              </a:xfrm>
              <a:custGeom>
                <a:avLst/>
                <a:gdLst>
                  <a:gd name="T0" fmla="*/ 313 w 1524"/>
                  <a:gd name="T1" fmla="*/ 5215 h 5738"/>
                  <a:gd name="T2" fmla="*/ 313 w 1524"/>
                  <a:gd name="T3" fmla="*/ 5215 h 5738"/>
                  <a:gd name="T4" fmla="*/ 125 w 1524"/>
                  <a:gd name="T5" fmla="*/ 918 h 5738"/>
                  <a:gd name="T6" fmla="*/ 125 w 1524"/>
                  <a:gd name="T7" fmla="*/ 918 h 5738"/>
                  <a:gd name="T8" fmla="*/ 1147 w 1524"/>
                  <a:gd name="T9" fmla="*/ 20 h 5738"/>
                  <a:gd name="T10" fmla="*/ 1147 w 1524"/>
                  <a:gd name="T11" fmla="*/ 20 h 5738"/>
                  <a:gd name="T12" fmla="*/ 1439 w 1524"/>
                  <a:gd name="T13" fmla="*/ 1773 h 5738"/>
                  <a:gd name="T14" fmla="*/ 1126 w 1524"/>
                  <a:gd name="T15" fmla="*/ 5570 h 5738"/>
                  <a:gd name="T16" fmla="*/ 1126 w 1524"/>
                  <a:gd name="T17" fmla="*/ 5570 h 5738"/>
                  <a:gd name="T18" fmla="*/ 313 w 1524"/>
                  <a:gd name="T19" fmla="*/ 5215 h 5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4" h="5738">
                    <a:moveTo>
                      <a:pt x="313" y="5215"/>
                    </a:moveTo>
                    <a:lnTo>
                      <a:pt x="313" y="5215"/>
                    </a:lnTo>
                    <a:cubicBezTo>
                      <a:pt x="313" y="5215"/>
                      <a:pt x="0" y="1627"/>
                      <a:pt x="125" y="918"/>
                    </a:cubicBezTo>
                    <a:lnTo>
                      <a:pt x="125" y="918"/>
                    </a:lnTo>
                    <a:cubicBezTo>
                      <a:pt x="250" y="208"/>
                      <a:pt x="772" y="0"/>
                      <a:pt x="1147" y="20"/>
                    </a:cubicBezTo>
                    <a:lnTo>
                      <a:pt x="1147" y="20"/>
                    </a:lnTo>
                    <a:cubicBezTo>
                      <a:pt x="1523" y="42"/>
                      <a:pt x="1439" y="1773"/>
                      <a:pt x="1439" y="1773"/>
                    </a:cubicBezTo>
                    <a:lnTo>
                      <a:pt x="1126" y="5570"/>
                    </a:lnTo>
                    <a:lnTo>
                      <a:pt x="1126" y="5570"/>
                    </a:lnTo>
                    <a:cubicBezTo>
                      <a:pt x="1126" y="5570"/>
                      <a:pt x="667" y="5737"/>
                      <a:pt x="313" y="52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0" name="Freeform 177">
                <a:extLst>
                  <a:ext uri="{FF2B5EF4-FFF2-40B4-BE49-F238E27FC236}">
                    <a16:creationId xmlns:a16="http://schemas.microsoft.com/office/drawing/2014/main" id="{E07372FA-4796-D84A-A2DA-FC6AC5307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8054" y="8960623"/>
                <a:ext cx="849688" cy="2367609"/>
              </a:xfrm>
              <a:custGeom>
                <a:avLst/>
                <a:gdLst>
                  <a:gd name="T0" fmla="*/ 0 w 1303"/>
                  <a:gd name="T1" fmla="*/ 0 h 3623"/>
                  <a:gd name="T2" fmla="*/ 0 w 1303"/>
                  <a:gd name="T3" fmla="*/ 0 h 3623"/>
                  <a:gd name="T4" fmla="*/ 204 w 1303"/>
                  <a:gd name="T5" fmla="*/ 3100 h 3623"/>
                  <a:gd name="T6" fmla="*/ 204 w 1303"/>
                  <a:gd name="T7" fmla="*/ 3100 h 3623"/>
                  <a:gd name="T8" fmla="*/ 1018 w 1303"/>
                  <a:gd name="T9" fmla="*/ 3454 h 3623"/>
                  <a:gd name="T10" fmla="*/ 1302 w 1303"/>
                  <a:gd name="T11" fmla="*/ 0 h 3623"/>
                  <a:gd name="T12" fmla="*/ 0 w 1303"/>
                  <a:gd name="T13" fmla="*/ 0 h 3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3" h="3623">
                    <a:moveTo>
                      <a:pt x="0" y="0"/>
                    </a:moveTo>
                    <a:lnTo>
                      <a:pt x="0" y="0"/>
                    </a:lnTo>
                    <a:cubicBezTo>
                      <a:pt x="47" y="1302"/>
                      <a:pt x="204" y="3100"/>
                      <a:pt x="204" y="3100"/>
                    </a:cubicBezTo>
                    <a:lnTo>
                      <a:pt x="204" y="3100"/>
                    </a:lnTo>
                    <a:cubicBezTo>
                      <a:pt x="559" y="3622"/>
                      <a:pt x="1018" y="3454"/>
                      <a:pt x="1018" y="3454"/>
                    </a:cubicBezTo>
                    <a:lnTo>
                      <a:pt x="130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1" name="Freeform 178">
                <a:extLst>
                  <a:ext uri="{FF2B5EF4-FFF2-40B4-BE49-F238E27FC236}">
                    <a16:creationId xmlns:a16="http://schemas.microsoft.com/office/drawing/2014/main" id="{17E0945B-46F7-0545-B5E5-B9B7DA88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2319" y="8315436"/>
                <a:ext cx="3793357" cy="2344566"/>
              </a:xfrm>
              <a:custGeom>
                <a:avLst/>
                <a:gdLst>
                  <a:gd name="T0" fmla="*/ 0 w 5809"/>
                  <a:gd name="T1" fmla="*/ 63 h 3590"/>
                  <a:gd name="T2" fmla="*/ 0 w 5809"/>
                  <a:gd name="T3" fmla="*/ 63 h 3590"/>
                  <a:gd name="T4" fmla="*/ 709 w 5809"/>
                  <a:gd name="T5" fmla="*/ 187 h 3590"/>
                  <a:gd name="T6" fmla="*/ 709 w 5809"/>
                  <a:gd name="T7" fmla="*/ 187 h 3590"/>
                  <a:gd name="T8" fmla="*/ 4193 w 5809"/>
                  <a:gd name="T9" fmla="*/ 1564 h 3590"/>
                  <a:gd name="T10" fmla="*/ 5505 w 5809"/>
                  <a:gd name="T11" fmla="*/ 873 h 3590"/>
                  <a:gd name="T12" fmla="*/ 5505 w 5809"/>
                  <a:gd name="T13" fmla="*/ 873 h 3590"/>
                  <a:gd name="T14" fmla="*/ 4129 w 5809"/>
                  <a:gd name="T15" fmla="*/ 3491 h 3590"/>
                  <a:gd name="T16" fmla="*/ 4129 w 5809"/>
                  <a:gd name="T17" fmla="*/ 3491 h 3590"/>
                  <a:gd name="T18" fmla="*/ 1440 w 5809"/>
                  <a:gd name="T19" fmla="*/ 2817 h 3590"/>
                  <a:gd name="T20" fmla="*/ 1440 w 5809"/>
                  <a:gd name="T21" fmla="*/ 2817 h 3590"/>
                  <a:gd name="T22" fmla="*/ 0 w 5809"/>
                  <a:gd name="T23" fmla="*/ 1982 h 3590"/>
                  <a:gd name="T24" fmla="*/ 0 w 5809"/>
                  <a:gd name="T25" fmla="*/ 63 h 3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09" h="3590">
                    <a:moveTo>
                      <a:pt x="0" y="63"/>
                    </a:moveTo>
                    <a:lnTo>
                      <a:pt x="0" y="63"/>
                    </a:lnTo>
                    <a:cubicBezTo>
                      <a:pt x="0" y="63"/>
                      <a:pt x="187" y="0"/>
                      <a:pt x="709" y="187"/>
                    </a:cubicBezTo>
                    <a:lnTo>
                      <a:pt x="709" y="187"/>
                    </a:lnTo>
                    <a:cubicBezTo>
                      <a:pt x="1230" y="376"/>
                      <a:pt x="4193" y="1564"/>
                      <a:pt x="4193" y="1564"/>
                    </a:cubicBezTo>
                    <a:lnTo>
                      <a:pt x="5505" y="873"/>
                    </a:lnTo>
                    <a:lnTo>
                      <a:pt x="5505" y="873"/>
                    </a:lnTo>
                    <a:cubicBezTo>
                      <a:pt x="5808" y="3249"/>
                      <a:pt x="4701" y="3285"/>
                      <a:pt x="4129" y="3491"/>
                    </a:cubicBezTo>
                    <a:lnTo>
                      <a:pt x="4129" y="3491"/>
                    </a:lnTo>
                    <a:cubicBezTo>
                      <a:pt x="3856" y="3589"/>
                      <a:pt x="1919" y="3004"/>
                      <a:pt x="1440" y="2817"/>
                    </a:cubicBezTo>
                    <a:lnTo>
                      <a:pt x="1440" y="2817"/>
                    </a:lnTo>
                    <a:cubicBezTo>
                      <a:pt x="960" y="2628"/>
                      <a:pt x="0" y="1982"/>
                      <a:pt x="0" y="1982"/>
                    </a:cubicBezTo>
                    <a:lnTo>
                      <a:pt x="0" y="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2" name="Freeform 179">
                <a:extLst>
                  <a:ext uri="{FF2B5EF4-FFF2-40B4-BE49-F238E27FC236}">
                    <a16:creationId xmlns:a16="http://schemas.microsoft.com/office/drawing/2014/main" id="{F64A20E4-6D44-0C4B-97EE-FB90FF000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891" y="4838910"/>
                <a:ext cx="2494342" cy="4787063"/>
              </a:xfrm>
              <a:custGeom>
                <a:avLst/>
                <a:gdLst>
                  <a:gd name="T0" fmla="*/ 2042 w 3817"/>
                  <a:gd name="T1" fmla="*/ 348 h 7331"/>
                  <a:gd name="T2" fmla="*/ 2042 w 3817"/>
                  <a:gd name="T3" fmla="*/ 348 h 7331"/>
                  <a:gd name="T4" fmla="*/ 169 w 3817"/>
                  <a:gd name="T5" fmla="*/ 1603 h 7331"/>
                  <a:gd name="T6" fmla="*/ 169 w 3817"/>
                  <a:gd name="T7" fmla="*/ 1603 h 7331"/>
                  <a:gd name="T8" fmla="*/ 97 w 3817"/>
                  <a:gd name="T9" fmla="*/ 6642 h 7331"/>
                  <a:gd name="T10" fmla="*/ 97 w 3817"/>
                  <a:gd name="T11" fmla="*/ 6642 h 7331"/>
                  <a:gd name="T12" fmla="*/ 335 w 3817"/>
                  <a:gd name="T13" fmla="*/ 7007 h 7331"/>
                  <a:gd name="T14" fmla="*/ 335 w 3817"/>
                  <a:gd name="T15" fmla="*/ 7007 h 7331"/>
                  <a:gd name="T16" fmla="*/ 1657 w 3817"/>
                  <a:gd name="T17" fmla="*/ 7262 h 7331"/>
                  <a:gd name="T18" fmla="*/ 1657 w 3817"/>
                  <a:gd name="T19" fmla="*/ 7262 h 7331"/>
                  <a:gd name="T20" fmla="*/ 3402 w 3817"/>
                  <a:gd name="T21" fmla="*/ 6517 h 7331"/>
                  <a:gd name="T22" fmla="*/ 3402 w 3817"/>
                  <a:gd name="T23" fmla="*/ 6517 h 7331"/>
                  <a:gd name="T24" fmla="*/ 3743 w 3817"/>
                  <a:gd name="T25" fmla="*/ 5819 h 7331"/>
                  <a:gd name="T26" fmla="*/ 3743 w 3817"/>
                  <a:gd name="T27" fmla="*/ 5819 h 7331"/>
                  <a:gd name="T28" fmla="*/ 3592 w 3817"/>
                  <a:gd name="T29" fmla="*/ 1579 h 7331"/>
                  <a:gd name="T30" fmla="*/ 3592 w 3817"/>
                  <a:gd name="T31" fmla="*/ 1579 h 7331"/>
                  <a:gd name="T32" fmla="*/ 2042 w 3817"/>
                  <a:gd name="T33" fmla="*/ 348 h 7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17" h="7331">
                    <a:moveTo>
                      <a:pt x="2042" y="348"/>
                    </a:moveTo>
                    <a:lnTo>
                      <a:pt x="2042" y="348"/>
                    </a:lnTo>
                    <a:cubicBezTo>
                      <a:pt x="572" y="744"/>
                      <a:pt x="169" y="1603"/>
                      <a:pt x="169" y="1603"/>
                    </a:cubicBezTo>
                    <a:lnTo>
                      <a:pt x="169" y="1603"/>
                    </a:lnTo>
                    <a:cubicBezTo>
                      <a:pt x="0" y="3857"/>
                      <a:pt x="67" y="5375"/>
                      <a:pt x="97" y="6642"/>
                    </a:cubicBezTo>
                    <a:lnTo>
                      <a:pt x="97" y="6642"/>
                    </a:lnTo>
                    <a:cubicBezTo>
                      <a:pt x="101" y="6798"/>
                      <a:pt x="194" y="6940"/>
                      <a:pt x="335" y="7007"/>
                    </a:cubicBezTo>
                    <a:lnTo>
                      <a:pt x="335" y="7007"/>
                    </a:lnTo>
                    <a:cubicBezTo>
                      <a:pt x="606" y="7137"/>
                      <a:pt x="1095" y="7330"/>
                      <a:pt x="1657" y="7262"/>
                    </a:cubicBezTo>
                    <a:lnTo>
                      <a:pt x="1657" y="7262"/>
                    </a:lnTo>
                    <a:cubicBezTo>
                      <a:pt x="2579" y="7152"/>
                      <a:pt x="3218" y="6687"/>
                      <a:pt x="3402" y="6517"/>
                    </a:cubicBezTo>
                    <a:lnTo>
                      <a:pt x="3402" y="6517"/>
                    </a:lnTo>
                    <a:cubicBezTo>
                      <a:pt x="3506" y="6420"/>
                      <a:pt x="3733" y="6173"/>
                      <a:pt x="3743" y="5819"/>
                    </a:cubicBezTo>
                    <a:lnTo>
                      <a:pt x="3743" y="5819"/>
                    </a:lnTo>
                    <a:cubicBezTo>
                      <a:pt x="3765" y="5048"/>
                      <a:pt x="3816" y="3387"/>
                      <a:pt x="3592" y="1579"/>
                    </a:cubicBezTo>
                    <a:lnTo>
                      <a:pt x="3592" y="1579"/>
                    </a:lnTo>
                    <a:cubicBezTo>
                      <a:pt x="3592" y="1300"/>
                      <a:pt x="3334" y="0"/>
                      <a:pt x="2042" y="34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3" name="Freeform 180">
                <a:extLst>
                  <a:ext uri="{FF2B5EF4-FFF2-40B4-BE49-F238E27FC236}">
                    <a16:creationId xmlns:a16="http://schemas.microsoft.com/office/drawing/2014/main" id="{11D658DE-8A2A-1A4D-980A-710B836DD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3242" y="5682838"/>
                <a:ext cx="1002345" cy="2039254"/>
              </a:xfrm>
              <a:custGeom>
                <a:avLst/>
                <a:gdLst>
                  <a:gd name="T0" fmla="*/ 931 w 1533"/>
                  <a:gd name="T1" fmla="*/ 68 h 3120"/>
                  <a:gd name="T2" fmla="*/ 931 w 1533"/>
                  <a:gd name="T3" fmla="*/ 68 h 3120"/>
                  <a:gd name="T4" fmla="*/ 189 w 1533"/>
                  <a:gd name="T5" fmla="*/ 381 h 3120"/>
                  <a:gd name="T6" fmla="*/ 189 w 1533"/>
                  <a:gd name="T7" fmla="*/ 381 h 3120"/>
                  <a:gd name="T8" fmla="*/ 183 w 1533"/>
                  <a:gd name="T9" fmla="*/ 565 h 3120"/>
                  <a:gd name="T10" fmla="*/ 183 w 1533"/>
                  <a:gd name="T11" fmla="*/ 3119 h 3120"/>
                  <a:gd name="T12" fmla="*/ 183 w 1533"/>
                  <a:gd name="T13" fmla="*/ 3119 h 3120"/>
                  <a:gd name="T14" fmla="*/ 1347 w 1533"/>
                  <a:gd name="T15" fmla="*/ 966 h 3120"/>
                  <a:gd name="T16" fmla="*/ 1347 w 1533"/>
                  <a:gd name="T17" fmla="*/ 966 h 3120"/>
                  <a:gd name="T18" fmla="*/ 931 w 1533"/>
                  <a:gd name="T19" fmla="*/ 68 h 3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3" h="3120">
                    <a:moveTo>
                      <a:pt x="931" y="68"/>
                    </a:moveTo>
                    <a:lnTo>
                      <a:pt x="931" y="68"/>
                    </a:lnTo>
                    <a:cubicBezTo>
                      <a:pt x="708" y="0"/>
                      <a:pt x="318" y="185"/>
                      <a:pt x="189" y="381"/>
                    </a:cubicBezTo>
                    <a:lnTo>
                      <a:pt x="189" y="381"/>
                    </a:lnTo>
                    <a:cubicBezTo>
                      <a:pt x="94" y="496"/>
                      <a:pt x="0" y="611"/>
                      <a:pt x="183" y="565"/>
                    </a:cubicBezTo>
                    <a:lnTo>
                      <a:pt x="183" y="3119"/>
                    </a:lnTo>
                    <a:lnTo>
                      <a:pt x="183" y="3119"/>
                    </a:lnTo>
                    <a:cubicBezTo>
                      <a:pt x="613" y="2579"/>
                      <a:pt x="998" y="1619"/>
                      <a:pt x="1347" y="966"/>
                    </a:cubicBezTo>
                    <a:lnTo>
                      <a:pt x="1347" y="966"/>
                    </a:lnTo>
                    <a:cubicBezTo>
                      <a:pt x="1532" y="621"/>
                      <a:pt x="1306" y="181"/>
                      <a:pt x="931" y="6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4" name="Freeform 181">
                <a:extLst>
                  <a:ext uri="{FF2B5EF4-FFF2-40B4-BE49-F238E27FC236}">
                    <a16:creationId xmlns:a16="http://schemas.microsoft.com/office/drawing/2014/main" id="{F5676A54-71B3-9B41-BD02-7624BE66C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6830" y="6788875"/>
                <a:ext cx="1575525" cy="1229888"/>
              </a:xfrm>
              <a:custGeom>
                <a:avLst/>
                <a:gdLst>
                  <a:gd name="T0" fmla="*/ 2411 w 2412"/>
                  <a:gd name="T1" fmla="*/ 1132 h 1884"/>
                  <a:gd name="T2" fmla="*/ 2411 w 2412"/>
                  <a:gd name="T3" fmla="*/ 1132 h 1884"/>
                  <a:gd name="T4" fmla="*/ 213 w 2412"/>
                  <a:gd name="T5" fmla="*/ 0 h 1884"/>
                  <a:gd name="T6" fmla="*/ 0 w 2412"/>
                  <a:gd name="T7" fmla="*/ 326 h 1884"/>
                  <a:gd name="T8" fmla="*/ 0 w 2412"/>
                  <a:gd name="T9" fmla="*/ 326 h 1884"/>
                  <a:gd name="T10" fmla="*/ 2284 w 2412"/>
                  <a:gd name="T11" fmla="*/ 1883 h 1884"/>
                  <a:gd name="T12" fmla="*/ 2411 w 2412"/>
                  <a:gd name="T13" fmla="*/ 1132 h 1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2" h="1884">
                    <a:moveTo>
                      <a:pt x="2411" y="1132"/>
                    </a:moveTo>
                    <a:lnTo>
                      <a:pt x="2411" y="1132"/>
                    </a:lnTo>
                    <a:cubicBezTo>
                      <a:pt x="2411" y="1132"/>
                      <a:pt x="504" y="278"/>
                      <a:pt x="213" y="0"/>
                    </a:cubicBezTo>
                    <a:lnTo>
                      <a:pt x="0" y="326"/>
                    </a:lnTo>
                    <a:lnTo>
                      <a:pt x="0" y="326"/>
                    </a:lnTo>
                    <a:cubicBezTo>
                      <a:pt x="0" y="326"/>
                      <a:pt x="862" y="1464"/>
                      <a:pt x="2284" y="1883"/>
                    </a:cubicBezTo>
                    <a:lnTo>
                      <a:pt x="2411" y="1132"/>
                    </a:lnTo>
                  </a:path>
                </a:pathLst>
              </a:custGeom>
              <a:solidFill>
                <a:srgbClr val="FCE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5" name="Freeform 182">
                <a:extLst>
                  <a:ext uri="{FF2B5EF4-FFF2-40B4-BE49-F238E27FC236}">
                    <a16:creationId xmlns:a16="http://schemas.microsoft.com/office/drawing/2014/main" id="{D442569E-A8B4-3145-9836-1F03B0D6A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1555" y="6872403"/>
                <a:ext cx="1670575" cy="1241411"/>
              </a:xfrm>
              <a:custGeom>
                <a:avLst/>
                <a:gdLst>
                  <a:gd name="T0" fmla="*/ 2558 w 2559"/>
                  <a:gd name="T1" fmla="*/ 301 h 1901"/>
                  <a:gd name="T2" fmla="*/ 2558 w 2559"/>
                  <a:gd name="T3" fmla="*/ 301 h 1901"/>
                  <a:gd name="T4" fmla="*/ 2115 w 2559"/>
                  <a:gd name="T5" fmla="*/ 649 h 1901"/>
                  <a:gd name="T6" fmla="*/ 2115 w 2559"/>
                  <a:gd name="T7" fmla="*/ 649 h 1901"/>
                  <a:gd name="T8" fmla="*/ 367 w 2559"/>
                  <a:gd name="T9" fmla="*/ 0 h 1901"/>
                  <a:gd name="T10" fmla="*/ 367 w 2559"/>
                  <a:gd name="T11" fmla="*/ 0 h 1901"/>
                  <a:gd name="T12" fmla="*/ 23 w 2559"/>
                  <a:gd name="T13" fmla="*/ 356 h 1901"/>
                  <a:gd name="T14" fmla="*/ 23 w 2559"/>
                  <a:gd name="T15" fmla="*/ 356 h 1901"/>
                  <a:gd name="T16" fmla="*/ 70 w 2559"/>
                  <a:gd name="T17" fmla="*/ 550 h 1901"/>
                  <a:gd name="T18" fmla="*/ 70 w 2559"/>
                  <a:gd name="T19" fmla="*/ 550 h 1901"/>
                  <a:gd name="T20" fmla="*/ 2360 w 2559"/>
                  <a:gd name="T21" fmla="*/ 1900 h 1901"/>
                  <a:gd name="T22" fmla="*/ 2558 w 2559"/>
                  <a:gd name="T23" fmla="*/ 30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9" h="1901">
                    <a:moveTo>
                      <a:pt x="2558" y="301"/>
                    </a:moveTo>
                    <a:lnTo>
                      <a:pt x="2558" y="301"/>
                    </a:lnTo>
                    <a:cubicBezTo>
                      <a:pt x="2472" y="646"/>
                      <a:pt x="2320" y="733"/>
                      <a:pt x="2115" y="649"/>
                    </a:cubicBezTo>
                    <a:lnTo>
                      <a:pt x="2115" y="649"/>
                    </a:lnTo>
                    <a:cubicBezTo>
                      <a:pt x="1553" y="420"/>
                      <a:pt x="667" y="200"/>
                      <a:pt x="367" y="0"/>
                    </a:cubicBezTo>
                    <a:lnTo>
                      <a:pt x="367" y="0"/>
                    </a:lnTo>
                    <a:cubicBezTo>
                      <a:pt x="202" y="82"/>
                      <a:pt x="71" y="210"/>
                      <a:pt x="23" y="356"/>
                    </a:cubicBezTo>
                    <a:lnTo>
                      <a:pt x="23" y="356"/>
                    </a:lnTo>
                    <a:cubicBezTo>
                      <a:pt x="0" y="424"/>
                      <a:pt x="20" y="499"/>
                      <a:pt x="70" y="550"/>
                    </a:cubicBezTo>
                    <a:lnTo>
                      <a:pt x="70" y="550"/>
                    </a:lnTo>
                    <a:cubicBezTo>
                      <a:pt x="328" y="812"/>
                      <a:pt x="1285" y="1715"/>
                      <a:pt x="2360" y="1900"/>
                    </a:cubicBezTo>
                    <a:lnTo>
                      <a:pt x="2558" y="30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6" name="Freeform 183">
                <a:extLst>
                  <a:ext uri="{FF2B5EF4-FFF2-40B4-BE49-F238E27FC236}">
                    <a16:creationId xmlns:a16="http://schemas.microsoft.com/office/drawing/2014/main" id="{27A570EB-9756-344E-8718-C5430A718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5621" y="5682839"/>
                <a:ext cx="1949966" cy="2482821"/>
              </a:xfrm>
              <a:custGeom>
                <a:avLst/>
                <a:gdLst>
                  <a:gd name="T0" fmla="*/ 254 w 2984"/>
                  <a:gd name="T1" fmla="*/ 2547 h 3803"/>
                  <a:gd name="T2" fmla="*/ 254 w 2984"/>
                  <a:gd name="T3" fmla="*/ 2547 h 3803"/>
                  <a:gd name="T4" fmla="*/ 1640 w 2984"/>
                  <a:gd name="T5" fmla="*/ 381 h 3803"/>
                  <a:gd name="T6" fmla="*/ 1640 w 2984"/>
                  <a:gd name="T7" fmla="*/ 381 h 3803"/>
                  <a:gd name="T8" fmla="*/ 2382 w 2984"/>
                  <a:gd name="T9" fmla="*/ 68 h 3803"/>
                  <a:gd name="T10" fmla="*/ 2382 w 2984"/>
                  <a:gd name="T11" fmla="*/ 68 h 3803"/>
                  <a:gd name="T12" fmla="*/ 2798 w 2984"/>
                  <a:gd name="T13" fmla="*/ 966 h 3803"/>
                  <a:gd name="T14" fmla="*/ 2798 w 2984"/>
                  <a:gd name="T15" fmla="*/ 966 h 3803"/>
                  <a:gd name="T16" fmla="*/ 0 w 2984"/>
                  <a:gd name="T17" fmla="*/ 3802 h 3803"/>
                  <a:gd name="T18" fmla="*/ 0 w 2984"/>
                  <a:gd name="T19" fmla="*/ 3802 h 3803"/>
                  <a:gd name="T20" fmla="*/ 254 w 2984"/>
                  <a:gd name="T21" fmla="*/ 2547 h 3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4" h="3803">
                    <a:moveTo>
                      <a:pt x="254" y="2547"/>
                    </a:moveTo>
                    <a:lnTo>
                      <a:pt x="254" y="2547"/>
                    </a:lnTo>
                    <a:cubicBezTo>
                      <a:pt x="444" y="1919"/>
                      <a:pt x="1014" y="1136"/>
                      <a:pt x="1640" y="381"/>
                    </a:cubicBezTo>
                    <a:lnTo>
                      <a:pt x="1640" y="381"/>
                    </a:lnTo>
                    <a:cubicBezTo>
                      <a:pt x="1769" y="185"/>
                      <a:pt x="2159" y="0"/>
                      <a:pt x="2382" y="68"/>
                    </a:cubicBezTo>
                    <a:lnTo>
                      <a:pt x="2382" y="68"/>
                    </a:lnTo>
                    <a:cubicBezTo>
                      <a:pt x="2757" y="181"/>
                      <a:pt x="2983" y="621"/>
                      <a:pt x="2798" y="966"/>
                    </a:cubicBezTo>
                    <a:lnTo>
                      <a:pt x="2798" y="966"/>
                    </a:lnTo>
                    <a:cubicBezTo>
                      <a:pt x="2302" y="1891"/>
                      <a:pt x="1452" y="3257"/>
                      <a:pt x="0" y="3802"/>
                    </a:cubicBezTo>
                    <a:lnTo>
                      <a:pt x="0" y="3802"/>
                    </a:lnTo>
                    <a:cubicBezTo>
                      <a:pt x="0" y="3802"/>
                      <a:pt x="168" y="2706"/>
                      <a:pt x="254" y="254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7" name="Freeform 184">
                <a:extLst>
                  <a:ext uri="{FF2B5EF4-FFF2-40B4-BE49-F238E27FC236}">
                    <a16:creationId xmlns:a16="http://schemas.microsoft.com/office/drawing/2014/main" id="{50E9E7FD-CA91-3E44-8BCE-8001DD465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3426" y="6417315"/>
                <a:ext cx="665351" cy="607745"/>
              </a:xfrm>
              <a:custGeom>
                <a:avLst/>
                <a:gdLst>
                  <a:gd name="T0" fmla="*/ 954 w 1017"/>
                  <a:gd name="T1" fmla="*/ 662 h 929"/>
                  <a:gd name="T2" fmla="*/ 954 w 1017"/>
                  <a:gd name="T3" fmla="*/ 662 h 929"/>
                  <a:gd name="T4" fmla="*/ 976 w 1017"/>
                  <a:gd name="T5" fmla="*/ 236 h 929"/>
                  <a:gd name="T6" fmla="*/ 976 w 1017"/>
                  <a:gd name="T7" fmla="*/ 236 h 929"/>
                  <a:gd name="T8" fmla="*/ 807 w 1017"/>
                  <a:gd name="T9" fmla="*/ 223 h 929"/>
                  <a:gd name="T10" fmla="*/ 807 w 1017"/>
                  <a:gd name="T11" fmla="*/ 223 h 929"/>
                  <a:gd name="T12" fmla="*/ 485 w 1017"/>
                  <a:gd name="T13" fmla="*/ 19 h 929"/>
                  <a:gd name="T14" fmla="*/ 485 w 1017"/>
                  <a:gd name="T15" fmla="*/ 19 h 929"/>
                  <a:gd name="T16" fmla="*/ 305 w 1017"/>
                  <a:gd name="T17" fmla="*/ 108 h 929"/>
                  <a:gd name="T18" fmla="*/ 305 w 1017"/>
                  <a:gd name="T19" fmla="*/ 108 h 929"/>
                  <a:gd name="T20" fmla="*/ 134 w 1017"/>
                  <a:gd name="T21" fmla="*/ 293 h 929"/>
                  <a:gd name="T22" fmla="*/ 134 w 1017"/>
                  <a:gd name="T23" fmla="*/ 293 h 929"/>
                  <a:gd name="T24" fmla="*/ 31 w 1017"/>
                  <a:gd name="T25" fmla="*/ 418 h 929"/>
                  <a:gd name="T26" fmla="*/ 31 w 1017"/>
                  <a:gd name="T27" fmla="*/ 418 h 929"/>
                  <a:gd name="T28" fmla="*/ 31 w 1017"/>
                  <a:gd name="T29" fmla="*/ 550 h 929"/>
                  <a:gd name="T30" fmla="*/ 31 w 1017"/>
                  <a:gd name="T31" fmla="*/ 550 h 929"/>
                  <a:gd name="T32" fmla="*/ 37 w 1017"/>
                  <a:gd name="T33" fmla="*/ 669 h 929"/>
                  <a:gd name="T34" fmla="*/ 37 w 1017"/>
                  <a:gd name="T35" fmla="*/ 669 h 929"/>
                  <a:gd name="T36" fmla="*/ 674 w 1017"/>
                  <a:gd name="T37" fmla="*/ 919 h 929"/>
                  <a:gd name="T38" fmla="*/ 674 w 1017"/>
                  <a:gd name="T39" fmla="*/ 919 h 929"/>
                  <a:gd name="T40" fmla="*/ 954 w 1017"/>
                  <a:gd name="T41" fmla="*/ 66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7" h="929">
                    <a:moveTo>
                      <a:pt x="954" y="662"/>
                    </a:moveTo>
                    <a:lnTo>
                      <a:pt x="954" y="662"/>
                    </a:lnTo>
                    <a:cubicBezTo>
                      <a:pt x="954" y="662"/>
                      <a:pt x="1016" y="334"/>
                      <a:pt x="976" y="236"/>
                    </a:cubicBezTo>
                    <a:lnTo>
                      <a:pt x="976" y="236"/>
                    </a:lnTo>
                    <a:cubicBezTo>
                      <a:pt x="963" y="206"/>
                      <a:pt x="939" y="144"/>
                      <a:pt x="807" y="223"/>
                    </a:cubicBezTo>
                    <a:lnTo>
                      <a:pt x="807" y="223"/>
                    </a:lnTo>
                    <a:cubicBezTo>
                      <a:pt x="777" y="241"/>
                      <a:pt x="774" y="157"/>
                      <a:pt x="485" y="19"/>
                    </a:cubicBezTo>
                    <a:lnTo>
                      <a:pt x="485" y="19"/>
                    </a:lnTo>
                    <a:cubicBezTo>
                      <a:pt x="447" y="0"/>
                      <a:pt x="313" y="23"/>
                      <a:pt x="305" y="108"/>
                    </a:cubicBezTo>
                    <a:lnTo>
                      <a:pt x="305" y="108"/>
                    </a:lnTo>
                    <a:cubicBezTo>
                      <a:pt x="296" y="193"/>
                      <a:pt x="145" y="216"/>
                      <a:pt x="134" y="293"/>
                    </a:cubicBezTo>
                    <a:lnTo>
                      <a:pt x="134" y="293"/>
                    </a:lnTo>
                    <a:cubicBezTo>
                      <a:pt x="125" y="362"/>
                      <a:pt x="77" y="368"/>
                      <a:pt x="31" y="418"/>
                    </a:cubicBezTo>
                    <a:lnTo>
                      <a:pt x="31" y="418"/>
                    </a:lnTo>
                    <a:cubicBezTo>
                      <a:pt x="0" y="452"/>
                      <a:pt x="47" y="516"/>
                      <a:pt x="31" y="550"/>
                    </a:cubicBezTo>
                    <a:lnTo>
                      <a:pt x="31" y="550"/>
                    </a:lnTo>
                    <a:cubicBezTo>
                      <a:pt x="16" y="581"/>
                      <a:pt x="23" y="648"/>
                      <a:pt x="37" y="669"/>
                    </a:cubicBezTo>
                    <a:lnTo>
                      <a:pt x="37" y="669"/>
                    </a:lnTo>
                    <a:cubicBezTo>
                      <a:pt x="88" y="754"/>
                      <a:pt x="436" y="928"/>
                      <a:pt x="674" y="919"/>
                    </a:cubicBezTo>
                    <a:lnTo>
                      <a:pt x="674" y="919"/>
                    </a:lnTo>
                    <a:cubicBezTo>
                      <a:pt x="912" y="910"/>
                      <a:pt x="954" y="662"/>
                      <a:pt x="954" y="662"/>
                    </a:cubicBezTo>
                  </a:path>
                </a:pathLst>
              </a:custGeom>
              <a:solidFill>
                <a:srgbClr val="FCE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8" name="Freeform 185">
                <a:extLst>
                  <a:ext uri="{FF2B5EF4-FFF2-40B4-BE49-F238E27FC236}">
                    <a16:creationId xmlns:a16="http://schemas.microsoft.com/office/drawing/2014/main" id="{298315B7-01D3-3044-87F0-635EE3FB6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8430" y="6198413"/>
                <a:ext cx="2629715" cy="4582562"/>
              </a:xfrm>
              <a:custGeom>
                <a:avLst/>
                <a:gdLst>
                  <a:gd name="T0" fmla="*/ 3453 w 4025"/>
                  <a:gd name="T1" fmla="*/ 2055 h 7014"/>
                  <a:gd name="T2" fmla="*/ 3453 w 4025"/>
                  <a:gd name="T3" fmla="*/ 2055 h 7014"/>
                  <a:gd name="T4" fmla="*/ 3271 w 4025"/>
                  <a:gd name="T5" fmla="*/ 4628 h 7014"/>
                  <a:gd name="T6" fmla="*/ 3271 w 4025"/>
                  <a:gd name="T7" fmla="*/ 4628 h 7014"/>
                  <a:gd name="T8" fmla="*/ 1924 w 4025"/>
                  <a:gd name="T9" fmla="*/ 5611 h 7014"/>
                  <a:gd name="T10" fmla="*/ 1924 w 4025"/>
                  <a:gd name="T11" fmla="*/ 5611 h 7014"/>
                  <a:gd name="T12" fmla="*/ 1228 w 4025"/>
                  <a:gd name="T13" fmla="*/ 4945 h 7014"/>
                  <a:gd name="T14" fmla="*/ 1228 w 4025"/>
                  <a:gd name="T15" fmla="*/ 4945 h 7014"/>
                  <a:gd name="T16" fmla="*/ 1168 w 4025"/>
                  <a:gd name="T17" fmla="*/ 2922 h 7014"/>
                  <a:gd name="T18" fmla="*/ 1168 w 4025"/>
                  <a:gd name="T19" fmla="*/ 2922 h 7014"/>
                  <a:gd name="T20" fmla="*/ 1600 w 4025"/>
                  <a:gd name="T21" fmla="*/ 1627 h 7014"/>
                  <a:gd name="T22" fmla="*/ 1600 w 4025"/>
                  <a:gd name="T23" fmla="*/ 1627 h 7014"/>
                  <a:gd name="T24" fmla="*/ 3094 w 4025"/>
                  <a:gd name="T25" fmla="*/ 1011 h 7014"/>
                  <a:gd name="T26" fmla="*/ 3094 w 4025"/>
                  <a:gd name="T27" fmla="*/ 1011 h 7014"/>
                  <a:gd name="T28" fmla="*/ 3453 w 4025"/>
                  <a:gd name="T29" fmla="*/ 2055 h 7014"/>
                  <a:gd name="T30" fmla="*/ 3401 w 4025"/>
                  <a:gd name="T31" fmla="*/ 174 h 7014"/>
                  <a:gd name="T32" fmla="*/ 3401 w 4025"/>
                  <a:gd name="T33" fmla="*/ 174 h 7014"/>
                  <a:gd name="T34" fmla="*/ 1220 w 4025"/>
                  <a:gd name="T35" fmla="*/ 1074 h 7014"/>
                  <a:gd name="T36" fmla="*/ 1220 w 4025"/>
                  <a:gd name="T37" fmla="*/ 1074 h 7014"/>
                  <a:gd name="T38" fmla="*/ 590 w 4025"/>
                  <a:gd name="T39" fmla="*/ 2965 h 7014"/>
                  <a:gd name="T40" fmla="*/ 590 w 4025"/>
                  <a:gd name="T41" fmla="*/ 2965 h 7014"/>
                  <a:gd name="T42" fmla="*/ 623 w 4025"/>
                  <a:gd name="T43" fmla="*/ 5641 h 7014"/>
                  <a:gd name="T44" fmla="*/ 623 w 4025"/>
                  <a:gd name="T45" fmla="*/ 5641 h 7014"/>
                  <a:gd name="T46" fmla="*/ 0 w 4025"/>
                  <a:gd name="T47" fmla="*/ 6372 h 7014"/>
                  <a:gd name="T48" fmla="*/ 0 w 4025"/>
                  <a:gd name="T49" fmla="*/ 6372 h 7014"/>
                  <a:gd name="T50" fmla="*/ 1803 w 4025"/>
                  <a:gd name="T51" fmla="*/ 6837 h 7014"/>
                  <a:gd name="T52" fmla="*/ 1803 w 4025"/>
                  <a:gd name="T53" fmla="*/ 6837 h 7014"/>
                  <a:gd name="T54" fmla="*/ 3571 w 4025"/>
                  <a:gd name="T55" fmla="*/ 5386 h 7014"/>
                  <a:gd name="T56" fmla="*/ 3571 w 4025"/>
                  <a:gd name="T57" fmla="*/ 5386 h 7014"/>
                  <a:gd name="T58" fmla="*/ 3938 w 4025"/>
                  <a:gd name="T59" fmla="*/ 1991 h 7014"/>
                  <a:gd name="T60" fmla="*/ 3938 w 4025"/>
                  <a:gd name="T61" fmla="*/ 1991 h 7014"/>
                  <a:gd name="T62" fmla="*/ 3401 w 4025"/>
                  <a:gd name="T63" fmla="*/ 174 h 7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25" h="7014">
                    <a:moveTo>
                      <a:pt x="3453" y="2055"/>
                    </a:moveTo>
                    <a:lnTo>
                      <a:pt x="3453" y="2055"/>
                    </a:lnTo>
                    <a:cubicBezTo>
                      <a:pt x="3390" y="2741"/>
                      <a:pt x="3332" y="4326"/>
                      <a:pt x="3271" y="4628"/>
                    </a:cubicBezTo>
                    <a:lnTo>
                      <a:pt x="3271" y="4628"/>
                    </a:lnTo>
                    <a:cubicBezTo>
                      <a:pt x="3203" y="4970"/>
                      <a:pt x="2413" y="5315"/>
                      <a:pt x="1924" y="5611"/>
                    </a:cubicBezTo>
                    <a:lnTo>
                      <a:pt x="1924" y="5611"/>
                    </a:lnTo>
                    <a:cubicBezTo>
                      <a:pt x="1289" y="5997"/>
                      <a:pt x="1242" y="5377"/>
                      <a:pt x="1228" y="4945"/>
                    </a:cubicBezTo>
                    <a:lnTo>
                      <a:pt x="1228" y="4945"/>
                    </a:lnTo>
                    <a:cubicBezTo>
                      <a:pt x="1215" y="4514"/>
                      <a:pt x="1210" y="3450"/>
                      <a:pt x="1168" y="2922"/>
                    </a:cubicBezTo>
                    <a:lnTo>
                      <a:pt x="1168" y="2922"/>
                    </a:lnTo>
                    <a:cubicBezTo>
                      <a:pt x="1127" y="2395"/>
                      <a:pt x="1148" y="1975"/>
                      <a:pt x="1600" y="1627"/>
                    </a:cubicBezTo>
                    <a:lnTo>
                      <a:pt x="1600" y="1627"/>
                    </a:lnTo>
                    <a:cubicBezTo>
                      <a:pt x="2248" y="1131"/>
                      <a:pt x="2854" y="893"/>
                      <a:pt x="3094" y="1011"/>
                    </a:cubicBezTo>
                    <a:lnTo>
                      <a:pt x="3094" y="1011"/>
                    </a:lnTo>
                    <a:cubicBezTo>
                      <a:pt x="3411" y="1168"/>
                      <a:pt x="3512" y="1401"/>
                      <a:pt x="3453" y="2055"/>
                    </a:cubicBezTo>
                    <a:close/>
                    <a:moveTo>
                      <a:pt x="3401" y="174"/>
                    </a:moveTo>
                    <a:lnTo>
                      <a:pt x="3401" y="174"/>
                    </a:lnTo>
                    <a:cubicBezTo>
                      <a:pt x="3051" y="0"/>
                      <a:pt x="2166" y="349"/>
                      <a:pt x="1220" y="1074"/>
                    </a:cubicBezTo>
                    <a:lnTo>
                      <a:pt x="1220" y="1074"/>
                    </a:lnTo>
                    <a:cubicBezTo>
                      <a:pt x="559" y="1580"/>
                      <a:pt x="530" y="2195"/>
                      <a:pt x="590" y="2965"/>
                    </a:cubicBezTo>
                    <a:lnTo>
                      <a:pt x="590" y="2965"/>
                    </a:lnTo>
                    <a:cubicBezTo>
                      <a:pt x="650" y="3735"/>
                      <a:pt x="614" y="5011"/>
                      <a:pt x="623" y="5641"/>
                    </a:cubicBezTo>
                    <a:lnTo>
                      <a:pt x="623" y="5641"/>
                    </a:lnTo>
                    <a:cubicBezTo>
                      <a:pt x="634" y="6429"/>
                      <a:pt x="0" y="6372"/>
                      <a:pt x="0" y="6372"/>
                    </a:cubicBezTo>
                    <a:lnTo>
                      <a:pt x="0" y="6372"/>
                    </a:lnTo>
                    <a:cubicBezTo>
                      <a:pt x="571" y="6963"/>
                      <a:pt x="1377" y="7013"/>
                      <a:pt x="1803" y="6837"/>
                    </a:cubicBezTo>
                    <a:lnTo>
                      <a:pt x="1803" y="6837"/>
                    </a:lnTo>
                    <a:cubicBezTo>
                      <a:pt x="2575" y="6519"/>
                      <a:pt x="3471" y="5887"/>
                      <a:pt x="3571" y="5386"/>
                    </a:cubicBezTo>
                    <a:lnTo>
                      <a:pt x="3571" y="5386"/>
                    </a:lnTo>
                    <a:cubicBezTo>
                      <a:pt x="3659" y="4946"/>
                      <a:pt x="3847" y="2993"/>
                      <a:pt x="3938" y="1991"/>
                    </a:cubicBezTo>
                    <a:lnTo>
                      <a:pt x="3938" y="1991"/>
                    </a:lnTo>
                    <a:cubicBezTo>
                      <a:pt x="4024" y="1036"/>
                      <a:pt x="3864" y="405"/>
                      <a:pt x="3401" y="174"/>
                    </a:cubicBezTo>
                    <a:close/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9" name="Freeform 186">
                <a:extLst>
                  <a:ext uri="{FF2B5EF4-FFF2-40B4-BE49-F238E27FC236}">
                    <a16:creationId xmlns:a16="http://schemas.microsoft.com/office/drawing/2014/main" id="{C010DD9B-84CE-6F48-AD7C-A8AB2DC40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1547" y="6541169"/>
                <a:ext cx="1690737" cy="3666624"/>
              </a:xfrm>
              <a:custGeom>
                <a:avLst/>
                <a:gdLst>
                  <a:gd name="T0" fmla="*/ 2588 w 2589"/>
                  <a:gd name="T1" fmla="*/ 4615 h 5615"/>
                  <a:gd name="T2" fmla="*/ 0 w 2589"/>
                  <a:gd name="T3" fmla="*/ 5614 h 5615"/>
                  <a:gd name="T4" fmla="*/ 0 w 2589"/>
                  <a:gd name="T5" fmla="*/ 998 h 5615"/>
                  <a:gd name="T6" fmla="*/ 2588 w 2589"/>
                  <a:gd name="T7" fmla="*/ 0 h 5615"/>
                  <a:gd name="T8" fmla="*/ 2588 w 2589"/>
                  <a:gd name="T9" fmla="*/ 4615 h 5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9" h="5615">
                    <a:moveTo>
                      <a:pt x="2588" y="4615"/>
                    </a:moveTo>
                    <a:lnTo>
                      <a:pt x="0" y="5614"/>
                    </a:lnTo>
                    <a:lnTo>
                      <a:pt x="0" y="998"/>
                    </a:lnTo>
                    <a:lnTo>
                      <a:pt x="2588" y="0"/>
                    </a:lnTo>
                    <a:lnTo>
                      <a:pt x="2588" y="461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0" name="Freeform 187">
                <a:extLst>
                  <a:ext uri="{FF2B5EF4-FFF2-40B4-BE49-F238E27FC236}">
                    <a16:creationId xmlns:a16="http://schemas.microsoft.com/office/drawing/2014/main" id="{41EB3626-5F9B-C44E-802C-5EFAD538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9064" y="11218780"/>
                <a:ext cx="2635478" cy="1385425"/>
              </a:xfrm>
              <a:custGeom>
                <a:avLst/>
                <a:gdLst>
                  <a:gd name="T0" fmla="*/ 3967 w 4034"/>
                  <a:gd name="T1" fmla="*/ 1755 h 2120"/>
                  <a:gd name="T2" fmla="*/ 2983 w 4034"/>
                  <a:gd name="T3" fmla="*/ 1014 h 2120"/>
                  <a:gd name="T4" fmla="*/ 2983 w 4034"/>
                  <a:gd name="T5" fmla="*/ 1014 h 2120"/>
                  <a:gd name="T6" fmla="*/ 2997 w 4034"/>
                  <a:gd name="T7" fmla="*/ 658 h 2120"/>
                  <a:gd name="T8" fmla="*/ 3834 w 4034"/>
                  <a:gd name="T9" fmla="*/ 132 h 2120"/>
                  <a:gd name="T10" fmla="*/ 3834 w 4034"/>
                  <a:gd name="T11" fmla="*/ 132 h 2120"/>
                  <a:gd name="T12" fmla="*/ 3644 w 4034"/>
                  <a:gd name="T13" fmla="*/ 12 h 2120"/>
                  <a:gd name="T14" fmla="*/ 3644 w 4034"/>
                  <a:gd name="T15" fmla="*/ 12 h 2120"/>
                  <a:gd name="T16" fmla="*/ 2261 w 4034"/>
                  <a:gd name="T17" fmla="*/ 485 h 2120"/>
                  <a:gd name="T18" fmla="*/ 2261 w 4034"/>
                  <a:gd name="T19" fmla="*/ 485 h 2120"/>
                  <a:gd name="T20" fmla="*/ 2012 w 4034"/>
                  <a:gd name="T21" fmla="*/ 451 h 2120"/>
                  <a:gd name="T22" fmla="*/ 2012 w 4034"/>
                  <a:gd name="T23" fmla="*/ 451 h 2120"/>
                  <a:gd name="T24" fmla="*/ 1902 w 4034"/>
                  <a:gd name="T25" fmla="*/ 457 h 2120"/>
                  <a:gd name="T26" fmla="*/ 1905 w 4034"/>
                  <a:gd name="T27" fmla="*/ 452 h 2120"/>
                  <a:gd name="T28" fmla="*/ 1905 w 4034"/>
                  <a:gd name="T29" fmla="*/ 452 h 2120"/>
                  <a:gd name="T30" fmla="*/ 590 w 4034"/>
                  <a:gd name="T31" fmla="*/ 51 h 2120"/>
                  <a:gd name="T32" fmla="*/ 590 w 4034"/>
                  <a:gd name="T33" fmla="*/ 51 h 2120"/>
                  <a:gd name="T34" fmla="*/ 371 w 4034"/>
                  <a:gd name="T35" fmla="*/ 255 h 2120"/>
                  <a:gd name="T36" fmla="*/ 1117 w 4034"/>
                  <a:gd name="T37" fmla="*/ 630 h 2120"/>
                  <a:gd name="T38" fmla="*/ 1117 w 4034"/>
                  <a:gd name="T39" fmla="*/ 630 h 2120"/>
                  <a:gd name="T40" fmla="*/ 1150 w 4034"/>
                  <a:gd name="T41" fmla="*/ 995 h 2120"/>
                  <a:gd name="T42" fmla="*/ 65 w 4034"/>
                  <a:gd name="T43" fmla="*/ 1812 h 2120"/>
                  <a:gd name="T44" fmla="*/ 65 w 4034"/>
                  <a:gd name="T45" fmla="*/ 1812 h 2120"/>
                  <a:gd name="T46" fmla="*/ 123 w 4034"/>
                  <a:gd name="T47" fmla="*/ 2080 h 2120"/>
                  <a:gd name="T48" fmla="*/ 123 w 4034"/>
                  <a:gd name="T49" fmla="*/ 2080 h 2120"/>
                  <a:gd name="T50" fmla="*/ 338 w 4034"/>
                  <a:gd name="T51" fmla="*/ 2054 h 2120"/>
                  <a:gd name="T52" fmla="*/ 1578 w 4034"/>
                  <a:gd name="T53" fmla="*/ 1480 h 2120"/>
                  <a:gd name="T54" fmla="*/ 1578 w 4034"/>
                  <a:gd name="T55" fmla="*/ 1480 h 2120"/>
                  <a:gd name="T56" fmla="*/ 2610 w 4034"/>
                  <a:gd name="T57" fmla="*/ 1484 h 2120"/>
                  <a:gd name="T58" fmla="*/ 3695 w 4034"/>
                  <a:gd name="T59" fmla="*/ 1997 h 2120"/>
                  <a:gd name="T60" fmla="*/ 3695 w 4034"/>
                  <a:gd name="T61" fmla="*/ 1997 h 2120"/>
                  <a:gd name="T62" fmla="*/ 3910 w 4034"/>
                  <a:gd name="T63" fmla="*/ 2023 h 2120"/>
                  <a:gd name="T64" fmla="*/ 3910 w 4034"/>
                  <a:gd name="T65" fmla="*/ 2023 h 2120"/>
                  <a:gd name="T66" fmla="*/ 3967 w 4034"/>
                  <a:gd name="T67" fmla="*/ 1755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34" h="2120">
                    <a:moveTo>
                      <a:pt x="3967" y="1755"/>
                    </a:moveTo>
                    <a:lnTo>
                      <a:pt x="2983" y="1014"/>
                    </a:lnTo>
                    <a:lnTo>
                      <a:pt x="2983" y="1014"/>
                    </a:lnTo>
                    <a:cubicBezTo>
                      <a:pt x="2861" y="923"/>
                      <a:pt x="2869" y="738"/>
                      <a:pt x="2997" y="658"/>
                    </a:cubicBezTo>
                    <a:lnTo>
                      <a:pt x="3834" y="132"/>
                    </a:lnTo>
                    <a:lnTo>
                      <a:pt x="3834" y="132"/>
                    </a:lnTo>
                    <a:cubicBezTo>
                      <a:pt x="3834" y="132"/>
                      <a:pt x="3816" y="26"/>
                      <a:pt x="3644" y="12"/>
                    </a:cubicBezTo>
                    <a:lnTo>
                      <a:pt x="3644" y="12"/>
                    </a:lnTo>
                    <a:cubicBezTo>
                      <a:pt x="3485" y="0"/>
                      <a:pt x="2419" y="422"/>
                      <a:pt x="2261" y="485"/>
                    </a:cubicBezTo>
                    <a:lnTo>
                      <a:pt x="2261" y="485"/>
                    </a:lnTo>
                    <a:cubicBezTo>
                      <a:pt x="2187" y="463"/>
                      <a:pt x="2102" y="451"/>
                      <a:pt x="2012" y="451"/>
                    </a:cubicBezTo>
                    <a:lnTo>
                      <a:pt x="2012" y="451"/>
                    </a:lnTo>
                    <a:cubicBezTo>
                      <a:pt x="1974" y="451"/>
                      <a:pt x="1938" y="453"/>
                      <a:pt x="1902" y="457"/>
                    </a:cubicBezTo>
                    <a:lnTo>
                      <a:pt x="1905" y="452"/>
                    </a:lnTo>
                    <a:lnTo>
                      <a:pt x="1905" y="452"/>
                    </a:lnTo>
                    <a:cubicBezTo>
                      <a:pt x="1905" y="452"/>
                      <a:pt x="781" y="3"/>
                      <a:pt x="590" y="51"/>
                    </a:cubicBezTo>
                    <a:lnTo>
                      <a:pt x="590" y="51"/>
                    </a:lnTo>
                    <a:cubicBezTo>
                      <a:pt x="399" y="98"/>
                      <a:pt x="371" y="255"/>
                      <a:pt x="371" y="255"/>
                    </a:cubicBezTo>
                    <a:lnTo>
                      <a:pt x="1117" y="630"/>
                    </a:lnTo>
                    <a:lnTo>
                      <a:pt x="1117" y="630"/>
                    </a:lnTo>
                    <a:cubicBezTo>
                      <a:pt x="1261" y="702"/>
                      <a:pt x="1278" y="899"/>
                      <a:pt x="1150" y="995"/>
                    </a:cubicBezTo>
                    <a:lnTo>
                      <a:pt x="65" y="1812"/>
                    </a:lnTo>
                    <a:lnTo>
                      <a:pt x="65" y="1812"/>
                    </a:lnTo>
                    <a:cubicBezTo>
                      <a:pt x="0" y="1901"/>
                      <a:pt x="27" y="2026"/>
                      <a:pt x="123" y="2080"/>
                    </a:cubicBezTo>
                    <a:lnTo>
                      <a:pt x="123" y="2080"/>
                    </a:lnTo>
                    <a:cubicBezTo>
                      <a:pt x="193" y="2119"/>
                      <a:pt x="280" y="2108"/>
                      <a:pt x="338" y="2054"/>
                    </a:cubicBezTo>
                    <a:lnTo>
                      <a:pt x="1578" y="1480"/>
                    </a:lnTo>
                    <a:lnTo>
                      <a:pt x="1578" y="1480"/>
                    </a:lnTo>
                    <a:cubicBezTo>
                      <a:pt x="1906" y="1328"/>
                      <a:pt x="2284" y="1330"/>
                      <a:pt x="2610" y="1484"/>
                    </a:cubicBezTo>
                    <a:lnTo>
                      <a:pt x="3695" y="1997"/>
                    </a:lnTo>
                    <a:lnTo>
                      <a:pt x="3695" y="1997"/>
                    </a:lnTo>
                    <a:cubicBezTo>
                      <a:pt x="3754" y="2051"/>
                      <a:pt x="3841" y="2062"/>
                      <a:pt x="3910" y="2023"/>
                    </a:cubicBezTo>
                    <a:lnTo>
                      <a:pt x="3910" y="2023"/>
                    </a:lnTo>
                    <a:cubicBezTo>
                      <a:pt x="4006" y="1969"/>
                      <a:pt x="4033" y="1844"/>
                      <a:pt x="3967" y="175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7DDA20F-3F8C-774B-94C8-A12CBE0AA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8630" y="10743529"/>
                <a:ext cx="249931" cy="981537"/>
              </a:xfrm>
              <a:custGeom>
                <a:avLst/>
                <a:gdLst>
                  <a:gd name="connsiteX0" fmla="*/ 0 w 249931"/>
                  <a:gd name="connsiteY0" fmla="*/ 0 h 981537"/>
                  <a:gd name="connsiteX1" fmla="*/ 249931 w 249931"/>
                  <a:gd name="connsiteY1" fmla="*/ 0 h 981537"/>
                  <a:gd name="connsiteX2" fmla="*/ 249931 w 249931"/>
                  <a:gd name="connsiteY2" fmla="*/ 912405 h 981537"/>
                  <a:gd name="connsiteX3" fmla="*/ 249262 w 249931"/>
                  <a:gd name="connsiteY3" fmla="*/ 912405 h 981537"/>
                  <a:gd name="connsiteX4" fmla="*/ 249931 w 249931"/>
                  <a:gd name="connsiteY4" fmla="*/ 914174 h 981537"/>
                  <a:gd name="connsiteX5" fmla="*/ 124965 w 249931"/>
                  <a:gd name="connsiteY5" fmla="*/ 981537 h 981537"/>
                  <a:gd name="connsiteX6" fmla="*/ 0 w 249931"/>
                  <a:gd name="connsiteY6" fmla="*/ 914174 h 981537"/>
                  <a:gd name="connsiteX7" fmla="*/ 669 w 249931"/>
                  <a:gd name="connsiteY7" fmla="*/ 912405 h 981537"/>
                  <a:gd name="connsiteX8" fmla="*/ 0 w 249931"/>
                  <a:gd name="connsiteY8" fmla="*/ 912405 h 98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931" h="981537">
                    <a:moveTo>
                      <a:pt x="0" y="0"/>
                    </a:moveTo>
                    <a:lnTo>
                      <a:pt x="249931" y="0"/>
                    </a:lnTo>
                    <a:lnTo>
                      <a:pt x="249931" y="912405"/>
                    </a:lnTo>
                    <a:lnTo>
                      <a:pt x="249262" y="912405"/>
                    </a:lnTo>
                    <a:lnTo>
                      <a:pt x="249931" y="914174"/>
                    </a:lnTo>
                    <a:cubicBezTo>
                      <a:pt x="249931" y="951094"/>
                      <a:pt x="193664" y="981537"/>
                      <a:pt x="124965" y="981537"/>
                    </a:cubicBezTo>
                    <a:cubicBezTo>
                      <a:pt x="56267" y="981537"/>
                      <a:pt x="0" y="951094"/>
                      <a:pt x="0" y="914174"/>
                    </a:cubicBezTo>
                    <a:lnTo>
                      <a:pt x="669" y="912405"/>
                    </a:lnTo>
                    <a:lnTo>
                      <a:pt x="0" y="91240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2" name="Freeform 190">
                <a:extLst>
                  <a:ext uri="{FF2B5EF4-FFF2-40B4-BE49-F238E27FC236}">
                    <a16:creationId xmlns:a16="http://schemas.microsoft.com/office/drawing/2014/main" id="{C5857E94-095B-0545-8C6F-AC2E065D1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5397" y="9793029"/>
                <a:ext cx="3090565" cy="1117557"/>
              </a:xfrm>
              <a:custGeom>
                <a:avLst/>
                <a:gdLst>
                  <a:gd name="T0" fmla="*/ 2591 w 4732"/>
                  <a:gd name="T1" fmla="*/ 1003 h 1713"/>
                  <a:gd name="T2" fmla="*/ 0 w 4732"/>
                  <a:gd name="T3" fmla="*/ 0 h 1713"/>
                  <a:gd name="T4" fmla="*/ 0 w 4732"/>
                  <a:gd name="T5" fmla="*/ 0 h 1713"/>
                  <a:gd name="T6" fmla="*/ 1588 w 4732"/>
                  <a:gd name="T7" fmla="*/ 1397 h 1713"/>
                  <a:gd name="T8" fmla="*/ 1588 w 4732"/>
                  <a:gd name="T9" fmla="*/ 1397 h 1713"/>
                  <a:gd name="T10" fmla="*/ 3503 w 4732"/>
                  <a:gd name="T11" fmla="*/ 1577 h 1713"/>
                  <a:gd name="T12" fmla="*/ 3503 w 4732"/>
                  <a:gd name="T13" fmla="*/ 1577 h 1713"/>
                  <a:gd name="T14" fmla="*/ 4731 w 4732"/>
                  <a:gd name="T15" fmla="*/ 980 h 1713"/>
                  <a:gd name="T16" fmla="*/ 2591 w 4732"/>
                  <a:gd name="T17" fmla="*/ 1003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32" h="1713">
                    <a:moveTo>
                      <a:pt x="2591" y="1003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777" y="1082"/>
                      <a:pt x="1588" y="1397"/>
                    </a:cubicBezTo>
                    <a:lnTo>
                      <a:pt x="1588" y="1397"/>
                    </a:lnTo>
                    <a:cubicBezTo>
                      <a:pt x="2400" y="1712"/>
                      <a:pt x="3019" y="1689"/>
                      <a:pt x="3503" y="1577"/>
                    </a:cubicBezTo>
                    <a:lnTo>
                      <a:pt x="3503" y="1577"/>
                    </a:lnTo>
                    <a:cubicBezTo>
                      <a:pt x="4207" y="1413"/>
                      <a:pt x="4731" y="980"/>
                      <a:pt x="4731" y="980"/>
                    </a:cubicBezTo>
                    <a:lnTo>
                      <a:pt x="2591" y="1003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3" name="Freeform 191">
                <a:extLst>
                  <a:ext uri="{FF2B5EF4-FFF2-40B4-BE49-F238E27FC236}">
                    <a16:creationId xmlns:a16="http://schemas.microsoft.com/office/drawing/2014/main" id="{DF6A5DC5-2FF9-CE48-8C6C-F7D9A2C80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6197" y="6198413"/>
                <a:ext cx="2661399" cy="4582562"/>
              </a:xfrm>
              <a:custGeom>
                <a:avLst/>
                <a:gdLst>
                  <a:gd name="T0" fmla="*/ 3499 w 4073"/>
                  <a:gd name="T1" fmla="*/ 2055 h 7014"/>
                  <a:gd name="T2" fmla="*/ 3499 w 4073"/>
                  <a:gd name="T3" fmla="*/ 2055 h 7014"/>
                  <a:gd name="T4" fmla="*/ 3318 w 4073"/>
                  <a:gd name="T5" fmla="*/ 4628 h 7014"/>
                  <a:gd name="T6" fmla="*/ 3318 w 4073"/>
                  <a:gd name="T7" fmla="*/ 4628 h 7014"/>
                  <a:gd name="T8" fmla="*/ 1971 w 4073"/>
                  <a:gd name="T9" fmla="*/ 5611 h 7014"/>
                  <a:gd name="T10" fmla="*/ 1971 w 4073"/>
                  <a:gd name="T11" fmla="*/ 5611 h 7014"/>
                  <a:gd name="T12" fmla="*/ 1275 w 4073"/>
                  <a:gd name="T13" fmla="*/ 4945 h 7014"/>
                  <a:gd name="T14" fmla="*/ 1275 w 4073"/>
                  <a:gd name="T15" fmla="*/ 4945 h 7014"/>
                  <a:gd name="T16" fmla="*/ 1215 w 4073"/>
                  <a:gd name="T17" fmla="*/ 2922 h 7014"/>
                  <a:gd name="T18" fmla="*/ 1215 w 4073"/>
                  <a:gd name="T19" fmla="*/ 2922 h 7014"/>
                  <a:gd name="T20" fmla="*/ 1647 w 4073"/>
                  <a:gd name="T21" fmla="*/ 1627 h 7014"/>
                  <a:gd name="T22" fmla="*/ 1647 w 4073"/>
                  <a:gd name="T23" fmla="*/ 1627 h 7014"/>
                  <a:gd name="T24" fmla="*/ 3141 w 4073"/>
                  <a:gd name="T25" fmla="*/ 1011 h 7014"/>
                  <a:gd name="T26" fmla="*/ 3141 w 4073"/>
                  <a:gd name="T27" fmla="*/ 1011 h 7014"/>
                  <a:gd name="T28" fmla="*/ 3499 w 4073"/>
                  <a:gd name="T29" fmla="*/ 2055 h 7014"/>
                  <a:gd name="T30" fmla="*/ 3448 w 4073"/>
                  <a:gd name="T31" fmla="*/ 174 h 7014"/>
                  <a:gd name="T32" fmla="*/ 3448 w 4073"/>
                  <a:gd name="T33" fmla="*/ 174 h 7014"/>
                  <a:gd name="T34" fmla="*/ 1267 w 4073"/>
                  <a:gd name="T35" fmla="*/ 1074 h 7014"/>
                  <a:gd name="T36" fmla="*/ 1267 w 4073"/>
                  <a:gd name="T37" fmla="*/ 1074 h 7014"/>
                  <a:gd name="T38" fmla="*/ 636 w 4073"/>
                  <a:gd name="T39" fmla="*/ 2965 h 7014"/>
                  <a:gd name="T40" fmla="*/ 636 w 4073"/>
                  <a:gd name="T41" fmla="*/ 2965 h 7014"/>
                  <a:gd name="T42" fmla="*/ 670 w 4073"/>
                  <a:gd name="T43" fmla="*/ 5641 h 7014"/>
                  <a:gd name="T44" fmla="*/ 670 w 4073"/>
                  <a:gd name="T45" fmla="*/ 5641 h 7014"/>
                  <a:gd name="T46" fmla="*/ 0 w 4073"/>
                  <a:gd name="T47" fmla="*/ 6413 h 7014"/>
                  <a:gd name="T48" fmla="*/ 0 w 4073"/>
                  <a:gd name="T49" fmla="*/ 6413 h 7014"/>
                  <a:gd name="T50" fmla="*/ 1850 w 4073"/>
                  <a:gd name="T51" fmla="*/ 6837 h 7014"/>
                  <a:gd name="T52" fmla="*/ 1850 w 4073"/>
                  <a:gd name="T53" fmla="*/ 6837 h 7014"/>
                  <a:gd name="T54" fmla="*/ 3618 w 4073"/>
                  <a:gd name="T55" fmla="*/ 5386 h 7014"/>
                  <a:gd name="T56" fmla="*/ 3618 w 4073"/>
                  <a:gd name="T57" fmla="*/ 5386 h 7014"/>
                  <a:gd name="T58" fmla="*/ 3985 w 4073"/>
                  <a:gd name="T59" fmla="*/ 1991 h 7014"/>
                  <a:gd name="T60" fmla="*/ 3985 w 4073"/>
                  <a:gd name="T61" fmla="*/ 1991 h 7014"/>
                  <a:gd name="T62" fmla="*/ 3448 w 4073"/>
                  <a:gd name="T63" fmla="*/ 174 h 7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73" h="7014">
                    <a:moveTo>
                      <a:pt x="3499" y="2055"/>
                    </a:moveTo>
                    <a:lnTo>
                      <a:pt x="3499" y="2055"/>
                    </a:lnTo>
                    <a:cubicBezTo>
                      <a:pt x="3437" y="2741"/>
                      <a:pt x="3378" y="4326"/>
                      <a:pt x="3318" y="4628"/>
                    </a:cubicBezTo>
                    <a:lnTo>
                      <a:pt x="3318" y="4628"/>
                    </a:lnTo>
                    <a:cubicBezTo>
                      <a:pt x="3249" y="4970"/>
                      <a:pt x="2460" y="5315"/>
                      <a:pt x="1971" y="5611"/>
                    </a:cubicBezTo>
                    <a:lnTo>
                      <a:pt x="1971" y="5611"/>
                    </a:lnTo>
                    <a:cubicBezTo>
                      <a:pt x="1336" y="5997"/>
                      <a:pt x="1289" y="5377"/>
                      <a:pt x="1275" y="4945"/>
                    </a:cubicBezTo>
                    <a:lnTo>
                      <a:pt x="1275" y="4945"/>
                    </a:lnTo>
                    <a:cubicBezTo>
                      <a:pt x="1261" y="4514"/>
                      <a:pt x="1257" y="3450"/>
                      <a:pt x="1215" y="2922"/>
                    </a:cubicBezTo>
                    <a:lnTo>
                      <a:pt x="1215" y="2922"/>
                    </a:lnTo>
                    <a:cubicBezTo>
                      <a:pt x="1174" y="2395"/>
                      <a:pt x="1195" y="1975"/>
                      <a:pt x="1647" y="1627"/>
                    </a:cubicBezTo>
                    <a:lnTo>
                      <a:pt x="1647" y="1627"/>
                    </a:lnTo>
                    <a:cubicBezTo>
                      <a:pt x="2294" y="1131"/>
                      <a:pt x="2900" y="893"/>
                      <a:pt x="3141" y="1011"/>
                    </a:cubicBezTo>
                    <a:lnTo>
                      <a:pt x="3141" y="1011"/>
                    </a:lnTo>
                    <a:cubicBezTo>
                      <a:pt x="3457" y="1168"/>
                      <a:pt x="3559" y="1401"/>
                      <a:pt x="3499" y="2055"/>
                    </a:cubicBezTo>
                    <a:close/>
                    <a:moveTo>
                      <a:pt x="3448" y="174"/>
                    </a:moveTo>
                    <a:lnTo>
                      <a:pt x="3448" y="174"/>
                    </a:lnTo>
                    <a:cubicBezTo>
                      <a:pt x="3098" y="0"/>
                      <a:pt x="2213" y="349"/>
                      <a:pt x="1267" y="1074"/>
                    </a:cubicBezTo>
                    <a:lnTo>
                      <a:pt x="1267" y="1074"/>
                    </a:lnTo>
                    <a:cubicBezTo>
                      <a:pt x="606" y="1580"/>
                      <a:pt x="576" y="2195"/>
                      <a:pt x="636" y="2965"/>
                    </a:cubicBezTo>
                    <a:lnTo>
                      <a:pt x="636" y="2965"/>
                    </a:lnTo>
                    <a:cubicBezTo>
                      <a:pt x="696" y="3735"/>
                      <a:pt x="670" y="5011"/>
                      <a:pt x="670" y="5641"/>
                    </a:cubicBezTo>
                    <a:lnTo>
                      <a:pt x="670" y="5641"/>
                    </a:lnTo>
                    <a:cubicBezTo>
                      <a:pt x="670" y="6458"/>
                      <a:pt x="0" y="6413"/>
                      <a:pt x="0" y="6413"/>
                    </a:cubicBezTo>
                    <a:lnTo>
                      <a:pt x="0" y="6413"/>
                    </a:lnTo>
                    <a:cubicBezTo>
                      <a:pt x="570" y="7003"/>
                      <a:pt x="1424" y="7013"/>
                      <a:pt x="1850" y="6837"/>
                    </a:cubicBezTo>
                    <a:lnTo>
                      <a:pt x="1850" y="6837"/>
                    </a:lnTo>
                    <a:cubicBezTo>
                      <a:pt x="2622" y="6519"/>
                      <a:pt x="3518" y="5887"/>
                      <a:pt x="3618" y="5386"/>
                    </a:cubicBezTo>
                    <a:lnTo>
                      <a:pt x="3618" y="5386"/>
                    </a:lnTo>
                    <a:cubicBezTo>
                      <a:pt x="3706" y="4946"/>
                      <a:pt x="3893" y="2993"/>
                      <a:pt x="3985" y="1991"/>
                    </a:cubicBezTo>
                    <a:lnTo>
                      <a:pt x="3985" y="1991"/>
                    </a:lnTo>
                    <a:cubicBezTo>
                      <a:pt x="4072" y="1036"/>
                      <a:pt x="3911" y="405"/>
                      <a:pt x="3448" y="17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E54BC24A-7E06-C743-AE9F-F8BCCC6D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8927" y="9084474"/>
                <a:ext cx="1341102" cy="1517268"/>
              </a:xfrm>
              <a:custGeom>
                <a:avLst/>
                <a:gdLst>
                  <a:gd name="connsiteX0" fmla="*/ 717193 w 1341102"/>
                  <a:gd name="connsiteY0" fmla="*/ 290912 h 1517268"/>
                  <a:gd name="connsiteX1" fmla="*/ 891924 w 1341102"/>
                  <a:gd name="connsiteY1" fmla="*/ 290912 h 1517268"/>
                  <a:gd name="connsiteX2" fmla="*/ 891924 w 1341102"/>
                  <a:gd name="connsiteY2" fmla="*/ 899519 h 1517268"/>
                  <a:gd name="connsiteX3" fmla="*/ 1124029 w 1341102"/>
                  <a:gd name="connsiteY3" fmla="*/ 1244962 h 1517268"/>
                  <a:gd name="connsiteX4" fmla="*/ 1232258 w 1341102"/>
                  <a:gd name="connsiteY4" fmla="*/ 1289367 h 1517268"/>
                  <a:gd name="connsiteX5" fmla="*/ 1328099 w 1341102"/>
                  <a:gd name="connsiteY5" fmla="*/ 1517268 h 1517268"/>
                  <a:gd name="connsiteX6" fmla="*/ 1058179 w 1341102"/>
                  <a:gd name="connsiteY6" fmla="*/ 1407562 h 1517268"/>
                  <a:gd name="connsiteX7" fmla="*/ 717193 w 1341102"/>
                  <a:gd name="connsiteY7" fmla="*/ 899519 h 1517268"/>
                  <a:gd name="connsiteX8" fmla="*/ 0 w 1341102"/>
                  <a:gd name="connsiteY8" fmla="*/ 0 h 1517268"/>
                  <a:gd name="connsiteX9" fmla="*/ 174730 w 1341102"/>
                  <a:gd name="connsiteY9" fmla="*/ 0 h 1517268"/>
                  <a:gd name="connsiteX10" fmla="*/ 174730 w 1341102"/>
                  <a:gd name="connsiteY10" fmla="*/ 608607 h 1517268"/>
                  <a:gd name="connsiteX11" fmla="*/ 406835 w 1341102"/>
                  <a:gd name="connsiteY11" fmla="*/ 954050 h 1517268"/>
                  <a:gd name="connsiteX12" fmla="*/ 515063 w 1341102"/>
                  <a:gd name="connsiteY12" fmla="*/ 997802 h 1517268"/>
                  <a:gd name="connsiteX13" fmla="*/ 610904 w 1341102"/>
                  <a:gd name="connsiteY13" fmla="*/ 1226356 h 1517268"/>
                  <a:gd name="connsiteX14" fmla="*/ 340985 w 1341102"/>
                  <a:gd name="connsiteY14" fmla="*/ 1115997 h 1517268"/>
                  <a:gd name="connsiteX15" fmla="*/ 0 w 1341102"/>
                  <a:gd name="connsiteY15" fmla="*/ 608607 h 151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1102" h="1517268">
                    <a:moveTo>
                      <a:pt x="717193" y="290912"/>
                    </a:moveTo>
                    <a:lnTo>
                      <a:pt x="891924" y="290912"/>
                    </a:lnTo>
                    <a:lnTo>
                      <a:pt x="891924" y="899519"/>
                    </a:lnTo>
                    <a:cubicBezTo>
                      <a:pt x="891924" y="1051018"/>
                      <a:pt x="983853" y="1188150"/>
                      <a:pt x="1124029" y="1244962"/>
                    </a:cubicBezTo>
                    <a:lnTo>
                      <a:pt x="1232258" y="1289367"/>
                    </a:lnTo>
                    <a:cubicBezTo>
                      <a:pt x="1321579" y="1325936"/>
                      <a:pt x="1364610" y="1427805"/>
                      <a:pt x="1328099" y="1517268"/>
                    </a:cubicBezTo>
                    <a:lnTo>
                      <a:pt x="1058179" y="1407562"/>
                    </a:lnTo>
                    <a:cubicBezTo>
                      <a:pt x="852153" y="1323323"/>
                      <a:pt x="717193" y="1122196"/>
                      <a:pt x="717193" y="899519"/>
                    </a:cubicBezTo>
                    <a:close/>
                    <a:moveTo>
                      <a:pt x="0" y="0"/>
                    </a:moveTo>
                    <a:lnTo>
                      <a:pt x="174730" y="0"/>
                    </a:lnTo>
                    <a:lnTo>
                      <a:pt x="174730" y="608607"/>
                    </a:lnTo>
                    <a:cubicBezTo>
                      <a:pt x="174730" y="760106"/>
                      <a:pt x="266659" y="897238"/>
                      <a:pt x="406835" y="954050"/>
                    </a:cubicBezTo>
                    <a:lnTo>
                      <a:pt x="515063" y="997802"/>
                    </a:lnTo>
                    <a:cubicBezTo>
                      <a:pt x="604384" y="1035024"/>
                      <a:pt x="647415" y="1136893"/>
                      <a:pt x="610904" y="1226356"/>
                    </a:cubicBezTo>
                    <a:lnTo>
                      <a:pt x="340985" y="1115997"/>
                    </a:lnTo>
                    <a:cubicBezTo>
                      <a:pt x="134960" y="1031759"/>
                      <a:pt x="0" y="831284"/>
                      <a:pt x="0" y="6086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5" name="Freeform 195">
                <a:extLst>
                  <a:ext uri="{FF2B5EF4-FFF2-40B4-BE49-F238E27FC236}">
                    <a16:creationId xmlns:a16="http://schemas.microsoft.com/office/drawing/2014/main" id="{1FF76573-4A3F-8845-8924-0B8E59702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0037" y="9375386"/>
                <a:ext cx="270748" cy="135373"/>
              </a:xfrm>
              <a:custGeom>
                <a:avLst/>
                <a:gdLst>
                  <a:gd name="T0" fmla="*/ 414 w 415"/>
                  <a:gd name="T1" fmla="*/ 104 h 209"/>
                  <a:gd name="T2" fmla="*/ 414 w 415"/>
                  <a:gd name="T3" fmla="*/ 104 h 209"/>
                  <a:gd name="T4" fmla="*/ 207 w 415"/>
                  <a:gd name="T5" fmla="*/ 208 h 209"/>
                  <a:gd name="T6" fmla="*/ 207 w 415"/>
                  <a:gd name="T7" fmla="*/ 208 h 209"/>
                  <a:gd name="T8" fmla="*/ 0 w 415"/>
                  <a:gd name="T9" fmla="*/ 104 h 209"/>
                  <a:gd name="T10" fmla="*/ 0 w 415"/>
                  <a:gd name="T11" fmla="*/ 104 h 209"/>
                  <a:gd name="T12" fmla="*/ 207 w 415"/>
                  <a:gd name="T13" fmla="*/ 0 h 209"/>
                  <a:gd name="T14" fmla="*/ 207 w 415"/>
                  <a:gd name="T15" fmla="*/ 0 h 209"/>
                  <a:gd name="T16" fmla="*/ 414 w 415"/>
                  <a:gd name="T17" fmla="*/ 10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5" h="209">
                    <a:moveTo>
                      <a:pt x="414" y="104"/>
                    </a:moveTo>
                    <a:lnTo>
                      <a:pt x="414" y="104"/>
                    </a:lnTo>
                    <a:cubicBezTo>
                      <a:pt x="414" y="161"/>
                      <a:pt x="321" y="208"/>
                      <a:pt x="207" y="208"/>
                    </a:cubicBezTo>
                    <a:lnTo>
                      <a:pt x="207" y="208"/>
                    </a:lnTo>
                    <a:cubicBezTo>
                      <a:pt x="92" y="208"/>
                      <a:pt x="0" y="161"/>
                      <a:pt x="0" y="104"/>
                    </a:cubicBezTo>
                    <a:lnTo>
                      <a:pt x="0" y="104"/>
                    </a:lnTo>
                    <a:cubicBezTo>
                      <a:pt x="0" y="47"/>
                      <a:pt x="92" y="0"/>
                      <a:pt x="207" y="0"/>
                    </a:cubicBezTo>
                    <a:lnTo>
                      <a:pt x="207" y="0"/>
                    </a:lnTo>
                    <a:cubicBezTo>
                      <a:pt x="321" y="0"/>
                      <a:pt x="414" y="47"/>
                      <a:pt x="414" y="1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AE2028E-FF3C-144F-80C9-8CE27956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38604" y="8508414"/>
                <a:ext cx="978649" cy="926803"/>
              </a:xfrm>
              <a:custGeom>
                <a:avLst/>
                <a:gdLst>
                  <a:gd name="connsiteX0" fmla="*/ 711432 w 978649"/>
                  <a:gd name="connsiteY0" fmla="*/ 336997 h 926803"/>
                  <a:gd name="connsiteX1" fmla="*/ 978649 w 978649"/>
                  <a:gd name="connsiteY1" fmla="*/ 336997 h 926803"/>
                  <a:gd name="connsiteX2" fmla="*/ 978649 w 978649"/>
                  <a:gd name="connsiteY2" fmla="*/ 926803 h 926803"/>
                  <a:gd name="connsiteX3" fmla="*/ 711432 w 978649"/>
                  <a:gd name="connsiteY3" fmla="*/ 926803 h 926803"/>
                  <a:gd name="connsiteX4" fmla="*/ 0 w 978649"/>
                  <a:gd name="connsiteY4" fmla="*/ 0 h 926803"/>
                  <a:gd name="connsiteX5" fmla="*/ 267215 w 978649"/>
                  <a:gd name="connsiteY5" fmla="*/ 0 h 926803"/>
                  <a:gd name="connsiteX6" fmla="*/ 267215 w 978649"/>
                  <a:gd name="connsiteY6" fmla="*/ 589808 h 926803"/>
                  <a:gd name="connsiteX7" fmla="*/ 0 w 978649"/>
                  <a:gd name="connsiteY7" fmla="*/ 589808 h 92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649" h="926803">
                    <a:moveTo>
                      <a:pt x="711432" y="336997"/>
                    </a:moveTo>
                    <a:lnTo>
                      <a:pt x="978649" y="336997"/>
                    </a:lnTo>
                    <a:lnTo>
                      <a:pt x="978649" y="926803"/>
                    </a:lnTo>
                    <a:lnTo>
                      <a:pt x="711432" y="926803"/>
                    </a:lnTo>
                    <a:close/>
                    <a:moveTo>
                      <a:pt x="0" y="0"/>
                    </a:moveTo>
                    <a:lnTo>
                      <a:pt x="267215" y="0"/>
                    </a:lnTo>
                    <a:lnTo>
                      <a:pt x="267215" y="589808"/>
                    </a:lnTo>
                    <a:lnTo>
                      <a:pt x="0" y="5898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7" name="Freeform 197">
                <a:extLst>
                  <a:ext uri="{FF2B5EF4-FFF2-40B4-BE49-F238E27FC236}">
                    <a16:creationId xmlns:a16="http://schemas.microsoft.com/office/drawing/2014/main" id="{7D4216C8-FD5D-5C49-9C5C-FE1FA001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38604" y="9038391"/>
                <a:ext cx="270748" cy="135375"/>
              </a:xfrm>
              <a:custGeom>
                <a:avLst/>
                <a:gdLst>
                  <a:gd name="T0" fmla="*/ 415 w 416"/>
                  <a:gd name="T1" fmla="*/ 104 h 209"/>
                  <a:gd name="T2" fmla="*/ 415 w 416"/>
                  <a:gd name="T3" fmla="*/ 104 h 209"/>
                  <a:gd name="T4" fmla="*/ 207 w 416"/>
                  <a:gd name="T5" fmla="*/ 208 h 209"/>
                  <a:gd name="T6" fmla="*/ 207 w 416"/>
                  <a:gd name="T7" fmla="*/ 208 h 209"/>
                  <a:gd name="T8" fmla="*/ 0 w 416"/>
                  <a:gd name="T9" fmla="*/ 104 h 209"/>
                  <a:gd name="T10" fmla="*/ 0 w 416"/>
                  <a:gd name="T11" fmla="*/ 104 h 209"/>
                  <a:gd name="T12" fmla="*/ 207 w 416"/>
                  <a:gd name="T13" fmla="*/ 0 h 209"/>
                  <a:gd name="T14" fmla="*/ 207 w 416"/>
                  <a:gd name="T15" fmla="*/ 0 h 209"/>
                  <a:gd name="T16" fmla="*/ 415 w 416"/>
                  <a:gd name="T17" fmla="*/ 10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209">
                    <a:moveTo>
                      <a:pt x="415" y="104"/>
                    </a:moveTo>
                    <a:lnTo>
                      <a:pt x="415" y="104"/>
                    </a:lnTo>
                    <a:cubicBezTo>
                      <a:pt x="415" y="161"/>
                      <a:pt x="322" y="208"/>
                      <a:pt x="207" y="208"/>
                    </a:cubicBezTo>
                    <a:lnTo>
                      <a:pt x="207" y="208"/>
                    </a:lnTo>
                    <a:cubicBezTo>
                      <a:pt x="93" y="208"/>
                      <a:pt x="0" y="161"/>
                      <a:pt x="0" y="104"/>
                    </a:cubicBezTo>
                    <a:lnTo>
                      <a:pt x="0" y="104"/>
                    </a:lnTo>
                    <a:cubicBezTo>
                      <a:pt x="0" y="47"/>
                      <a:pt x="93" y="0"/>
                      <a:pt x="207" y="0"/>
                    </a:cubicBezTo>
                    <a:lnTo>
                      <a:pt x="207" y="0"/>
                    </a:lnTo>
                    <a:cubicBezTo>
                      <a:pt x="322" y="0"/>
                      <a:pt x="415" y="47"/>
                      <a:pt x="415" y="1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8" name="Freeform 198">
                <a:extLst>
                  <a:ext uri="{FF2B5EF4-FFF2-40B4-BE49-F238E27FC236}">
                    <a16:creationId xmlns:a16="http://schemas.microsoft.com/office/drawing/2014/main" id="{F3B761D5-E392-8644-A78C-86CC1C859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0958" y="7978439"/>
                <a:ext cx="1797309" cy="1111797"/>
              </a:xfrm>
              <a:custGeom>
                <a:avLst/>
                <a:gdLst>
                  <a:gd name="T0" fmla="*/ 570 w 2752"/>
                  <a:gd name="T1" fmla="*/ 800 h 1702"/>
                  <a:gd name="T2" fmla="*/ 570 w 2752"/>
                  <a:gd name="T3" fmla="*/ 800 h 1702"/>
                  <a:gd name="T4" fmla="*/ 160 w 2752"/>
                  <a:gd name="T5" fmla="*/ 321 h 1702"/>
                  <a:gd name="T6" fmla="*/ 160 w 2752"/>
                  <a:gd name="T7" fmla="*/ 321 h 1702"/>
                  <a:gd name="T8" fmla="*/ 1050 w 2752"/>
                  <a:gd name="T9" fmla="*/ 50 h 1702"/>
                  <a:gd name="T10" fmla="*/ 1050 w 2752"/>
                  <a:gd name="T11" fmla="*/ 50 h 1702"/>
                  <a:gd name="T12" fmla="*/ 2581 w 2752"/>
                  <a:gd name="T13" fmla="*/ 991 h 1702"/>
                  <a:gd name="T14" fmla="*/ 2581 w 2752"/>
                  <a:gd name="T15" fmla="*/ 991 h 1702"/>
                  <a:gd name="T16" fmla="*/ 2521 w 2752"/>
                  <a:gd name="T17" fmla="*/ 1591 h 1702"/>
                  <a:gd name="T18" fmla="*/ 2521 w 2752"/>
                  <a:gd name="T19" fmla="*/ 1591 h 1702"/>
                  <a:gd name="T20" fmla="*/ 1911 w 2752"/>
                  <a:gd name="T21" fmla="*/ 1591 h 1702"/>
                  <a:gd name="T22" fmla="*/ 1911 w 2752"/>
                  <a:gd name="T23" fmla="*/ 1591 h 1702"/>
                  <a:gd name="T24" fmla="*/ 570 w 2752"/>
                  <a:gd name="T25" fmla="*/ 80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52" h="1702">
                    <a:moveTo>
                      <a:pt x="570" y="800"/>
                    </a:moveTo>
                    <a:lnTo>
                      <a:pt x="570" y="800"/>
                    </a:lnTo>
                    <a:cubicBezTo>
                      <a:pt x="320" y="672"/>
                      <a:pt x="0" y="561"/>
                      <a:pt x="160" y="321"/>
                    </a:cubicBezTo>
                    <a:lnTo>
                      <a:pt x="160" y="321"/>
                    </a:lnTo>
                    <a:cubicBezTo>
                      <a:pt x="309" y="95"/>
                      <a:pt x="690" y="0"/>
                      <a:pt x="1050" y="50"/>
                    </a:cubicBezTo>
                    <a:lnTo>
                      <a:pt x="1050" y="50"/>
                    </a:lnTo>
                    <a:cubicBezTo>
                      <a:pt x="1482" y="110"/>
                      <a:pt x="2411" y="780"/>
                      <a:pt x="2581" y="991"/>
                    </a:cubicBezTo>
                    <a:lnTo>
                      <a:pt x="2581" y="991"/>
                    </a:lnTo>
                    <a:cubicBezTo>
                      <a:pt x="2751" y="1201"/>
                      <a:pt x="2701" y="1481"/>
                      <a:pt x="2521" y="1591"/>
                    </a:cubicBezTo>
                    <a:lnTo>
                      <a:pt x="2521" y="1591"/>
                    </a:lnTo>
                    <a:cubicBezTo>
                      <a:pt x="2341" y="1701"/>
                      <a:pt x="2141" y="1691"/>
                      <a:pt x="1911" y="1591"/>
                    </a:cubicBezTo>
                    <a:lnTo>
                      <a:pt x="1911" y="1591"/>
                    </a:lnTo>
                    <a:cubicBezTo>
                      <a:pt x="1681" y="1491"/>
                      <a:pt x="900" y="971"/>
                      <a:pt x="570" y="80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9" name="Freeform 199">
                <a:extLst>
                  <a:ext uri="{FF2B5EF4-FFF2-40B4-BE49-F238E27FC236}">
                    <a16:creationId xmlns:a16="http://schemas.microsoft.com/office/drawing/2014/main" id="{D6C0FADD-74E4-2E4B-BDA2-CECAE40CD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2531" y="4380942"/>
                <a:ext cx="466609" cy="31682"/>
              </a:xfrm>
              <a:custGeom>
                <a:avLst/>
                <a:gdLst>
                  <a:gd name="T0" fmla="*/ 0 w 715"/>
                  <a:gd name="T1" fmla="*/ 25 h 49"/>
                  <a:gd name="T2" fmla="*/ 713 w 715"/>
                  <a:gd name="T3" fmla="*/ 0 h 49"/>
                  <a:gd name="T4" fmla="*/ 714 w 715"/>
                  <a:gd name="T5" fmla="*/ 13 h 49"/>
                  <a:gd name="T6" fmla="*/ 1 w 715"/>
                  <a:gd name="T7" fmla="*/ 48 h 49"/>
                  <a:gd name="T8" fmla="*/ 0 w 715"/>
                  <a:gd name="T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9">
                    <a:moveTo>
                      <a:pt x="0" y="25"/>
                    </a:moveTo>
                    <a:lnTo>
                      <a:pt x="713" y="0"/>
                    </a:lnTo>
                    <a:lnTo>
                      <a:pt x="714" y="13"/>
                    </a:lnTo>
                    <a:lnTo>
                      <a:pt x="1" y="48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0" name="Freeform 200">
                <a:extLst>
                  <a:ext uri="{FF2B5EF4-FFF2-40B4-BE49-F238E27FC236}">
                    <a16:creationId xmlns:a16="http://schemas.microsoft.com/office/drawing/2014/main" id="{D50B814B-711A-4D4F-850B-7EC069BC5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6522" y="4861952"/>
                <a:ext cx="941860" cy="504054"/>
              </a:xfrm>
              <a:custGeom>
                <a:avLst/>
                <a:gdLst>
                  <a:gd name="T0" fmla="*/ 0 w 1440"/>
                  <a:gd name="T1" fmla="*/ 732 h 772"/>
                  <a:gd name="T2" fmla="*/ 0 w 1440"/>
                  <a:gd name="T3" fmla="*/ 732 h 772"/>
                  <a:gd name="T4" fmla="*/ 360 w 1440"/>
                  <a:gd name="T5" fmla="*/ 732 h 772"/>
                  <a:gd name="T6" fmla="*/ 360 w 1440"/>
                  <a:gd name="T7" fmla="*/ 732 h 772"/>
                  <a:gd name="T8" fmla="*/ 1315 w 1440"/>
                  <a:gd name="T9" fmla="*/ 457 h 772"/>
                  <a:gd name="T10" fmla="*/ 1315 w 1440"/>
                  <a:gd name="T11" fmla="*/ 457 h 772"/>
                  <a:gd name="T12" fmla="*/ 1393 w 1440"/>
                  <a:gd name="T13" fmla="*/ 254 h 772"/>
                  <a:gd name="T14" fmla="*/ 1393 w 1440"/>
                  <a:gd name="T15" fmla="*/ 254 h 772"/>
                  <a:gd name="T16" fmla="*/ 1138 w 1440"/>
                  <a:gd name="T17" fmla="*/ 0 h 772"/>
                  <a:gd name="T18" fmla="*/ 1138 w 1440"/>
                  <a:gd name="T19" fmla="*/ 0 h 772"/>
                  <a:gd name="T20" fmla="*/ 255 w 1440"/>
                  <a:gd name="T21" fmla="*/ 379 h 772"/>
                  <a:gd name="T22" fmla="*/ 255 w 1440"/>
                  <a:gd name="T23" fmla="*/ 379 h 772"/>
                  <a:gd name="T24" fmla="*/ 0 w 1440"/>
                  <a:gd name="T25" fmla="*/ 73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772">
                    <a:moveTo>
                      <a:pt x="0" y="732"/>
                    </a:moveTo>
                    <a:lnTo>
                      <a:pt x="0" y="732"/>
                    </a:lnTo>
                    <a:cubicBezTo>
                      <a:pt x="0" y="732"/>
                      <a:pt x="235" y="692"/>
                      <a:pt x="360" y="732"/>
                    </a:cubicBezTo>
                    <a:lnTo>
                      <a:pt x="360" y="732"/>
                    </a:lnTo>
                    <a:cubicBezTo>
                      <a:pt x="484" y="771"/>
                      <a:pt x="1190" y="509"/>
                      <a:pt x="1315" y="457"/>
                    </a:cubicBezTo>
                    <a:lnTo>
                      <a:pt x="1315" y="457"/>
                    </a:lnTo>
                    <a:cubicBezTo>
                      <a:pt x="1439" y="405"/>
                      <a:pt x="1419" y="313"/>
                      <a:pt x="1393" y="254"/>
                    </a:cubicBezTo>
                    <a:lnTo>
                      <a:pt x="1393" y="254"/>
                    </a:lnTo>
                    <a:cubicBezTo>
                      <a:pt x="1367" y="196"/>
                      <a:pt x="1138" y="0"/>
                      <a:pt x="1138" y="0"/>
                    </a:cubicBezTo>
                    <a:lnTo>
                      <a:pt x="1138" y="0"/>
                    </a:lnTo>
                    <a:cubicBezTo>
                      <a:pt x="1138" y="0"/>
                      <a:pt x="419" y="267"/>
                      <a:pt x="255" y="379"/>
                    </a:cubicBezTo>
                    <a:lnTo>
                      <a:pt x="255" y="379"/>
                    </a:lnTo>
                    <a:cubicBezTo>
                      <a:pt x="121" y="470"/>
                      <a:pt x="6" y="581"/>
                      <a:pt x="0" y="73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1" name="Freeform 201">
                <a:extLst>
                  <a:ext uri="{FF2B5EF4-FFF2-40B4-BE49-F238E27FC236}">
                    <a16:creationId xmlns:a16="http://schemas.microsoft.com/office/drawing/2014/main" id="{90884C90-9A32-8842-8FFE-DD9376010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9052" y="5003087"/>
                <a:ext cx="682631" cy="426285"/>
              </a:xfrm>
              <a:custGeom>
                <a:avLst/>
                <a:gdLst>
                  <a:gd name="T0" fmla="*/ 1045 w 1046"/>
                  <a:gd name="T1" fmla="*/ 383 h 654"/>
                  <a:gd name="T2" fmla="*/ 1045 w 1046"/>
                  <a:gd name="T3" fmla="*/ 383 h 654"/>
                  <a:gd name="T4" fmla="*/ 852 w 1046"/>
                  <a:gd name="T5" fmla="*/ 23 h 654"/>
                  <a:gd name="T6" fmla="*/ 852 w 1046"/>
                  <a:gd name="T7" fmla="*/ 23 h 654"/>
                  <a:gd name="T8" fmla="*/ 392 w 1046"/>
                  <a:gd name="T9" fmla="*/ 50 h 654"/>
                  <a:gd name="T10" fmla="*/ 392 w 1046"/>
                  <a:gd name="T11" fmla="*/ 50 h 654"/>
                  <a:gd name="T12" fmla="*/ 0 w 1046"/>
                  <a:gd name="T13" fmla="*/ 352 h 654"/>
                  <a:gd name="T14" fmla="*/ 0 w 1046"/>
                  <a:gd name="T15" fmla="*/ 352 h 654"/>
                  <a:gd name="T16" fmla="*/ 129 w 1046"/>
                  <a:gd name="T17" fmla="*/ 357 h 654"/>
                  <a:gd name="T18" fmla="*/ 129 w 1046"/>
                  <a:gd name="T19" fmla="*/ 357 h 654"/>
                  <a:gd name="T20" fmla="*/ 424 w 1046"/>
                  <a:gd name="T21" fmla="*/ 252 h 654"/>
                  <a:gd name="T22" fmla="*/ 424 w 1046"/>
                  <a:gd name="T23" fmla="*/ 252 h 654"/>
                  <a:gd name="T24" fmla="*/ 491 w 1046"/>
                  <a:gd name="T25" fmla="*/ 351 h 654"/>
                  <a:gd name="T26" fmla="*/ 491 w 1046"/>
                  <a:gd name="T27" fmla="*/ 351 h 654"/>
                  <a:gd name="T28" fmla="*/ 164 w 1046"/>
                  <a:gd name="T29" fmla="*/ 526 h 654"/>
                  <a:gd name="T30" fmla="*/ 164 w 1046"/>
                  <a:gd name="T31" fmla="*/ 526 h 654"/>
                  <a:gd name="T32" fmla="*/ 243 w 1046"/>
                  <a:gd name="T33" fmla="*/ 570 h 654"/>
                  <a:gd name="T34" fmla="*/ 243 w 1046"/>
                  <a:gd name="T35" fmla="*/ 570 h 654"/>
                  <a:gd name="T36" fmla="*/ 458 w 1046"/>
                  <a:gd name="T37" fmla="*/ 552 h 654"/>
                  <a:gd name="T38" fmla="*/ 458 w 1046"/>
                  <a:gd name="T39" fmla="*/ 552 h 654"/>
                  <a:gd name="T40" fmla="*/ 632 w 1046"/>
                  <a:gd name="T41" fmla="*/ 600 h 654"/>
                  <a:gd name="T42" fmla="*/ 632 w 1046"/>
                  <a:gd name="T43" fmla="*/ 600 h 654"/>
                  <a:gd name="T44" fmla="*/ 715 w 1046"/>
                  <a:gd name="T45" fmla="*/ 643 h 654"/>
                  <a:gd name="T46" fmla="*/ 1045 w 1046"/>
                  <a:gd name="T47" fmla="*/ 38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46" h="654">
                    <a:moveTo>
                      <a:pt x="1045" y="383"/>
                    </a:moveTo>
                    <a:lnTo>
                      <a:pt x="1045" y="383"/>
                    </a:lnTo>
                    <a:cubicBezTo>
                      <a:pt x="1045" y="383"/>
                      <a:pt x="869" y="45"/>
                      <a:pt x="852" y="23"/>
                    </a:cubicBezTo>
                    <a:lnTo>
                      <a:pt x="852" y="23"/>
                    </a:lnTo>
                    <a:cubicBezTo>
                      <a:pt x="835" y="0"/>
                      <a:pt x="454" y="50"/>
                      <a:pt x="392" y="50"/>
                    </a:cubicBezTo>
                    <a:lnTo>
                      <a:pt x="392" y="50"/>
                    </a:lnTo>
                    <a:cubicBezTo>
                      <a:pt x="330" y="50"/>
                      <a:pt x="0" y="307"/>
                      <a:pt x="0" y="352"/>
                    </a:cubicBezTo>
                    <a:lnTo>
                      <a:pt x="0" y="352"/>
                    </a:lnTo>
                    <a:cubicBezTo>
                      <a:pt x="0" y="396"/>
                      <a:pt x="102" y="380"/>
                      <a:pt x="129" y="357"/>
                    </a:cubicBezTo>
                    <a:lnTo>
                      <a:pt x="129" y="357"/>
                    </a:lnTo>
                    <a:cubicBezTo>
                      <a:pt x="157" y="335"/>
                      <a:pt x="424" y="252"/>
                      <a:pt x="424" y="252"/>
                    </a:cubicBezTo>
                    <a:lnTo>
                      <a:pt x="424" y="252"/>
                    </a:lnTo>
                    <a:cubicBezTo>
                      <a:pt x="424" y="252"/>
                      <a:pt x="524" y="334"/>
                      <a:pt x="491" y="351"/>
                    </a:cubicBezTo>
                    <a:lnTo>
                      <a:pt x="491" y="351"/>
                    </a:lnTo>
                    <a:cubicBezTo>
                      <a:pt x="457" y="368"/>
                      <a:pt x="130" y="464"/>
                      <a:pt x="164" y="526"/>
                    </a:cubicBezTo>
                    <a:lnTo>
                      <a:pt x="164" y="526"/>
                    </a:lnTo>
                    <a:cubicBezTo>
                      <a:pt x="171" y="539"/>
                      <a:pt x="199" y="572"/>
                      <a:pt x="243" y="570"/>
                    </a:cubicBezTo>
                    <a:lnTo>
                      <a:pt x="243" y="570"/>
                    </a:lnTo>
                    <a:cubicBezTo>
                      <a:pt x="353" y="567"/>
                      <a:pt x="379" y="568"/>
                      <a:pt x="458" y="552"/>
                    </a:cubicBezTo>
                    <a:lnTo>
                      <a:pt x="458" y="552"/>
                    </a:lnTo>
                    <a:cubicBezTo>
                      <a:pt x="521" y="540"/>
                      <a:pt x="586" y="557"/>
                      <a:pt x="632" y="600"/>
                    </a:cubicBezTo>
                    <a:lnTo>
                      <a:pt x="632" y="600"/>
                    </a:lnTo>
                    <a:cubicBezTo>
                      <a:pt x="689" y="653"/>
                      <a:pt x="715" y="643"/>
                      <a:pt x="715" y="643"/>
                    </a:cubicBezTo>
                    <a:lnTo>
                      <a:pt x="1045" y="383"/>
                    </a:lnTo>
                  </a:path>
                </a:pathLst>
              </a:custGeom>
              <a:solidFill>
                <a:srgbClr val="FCE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63364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4BB9B99-2709-3E46-ABE7-2A873468F601}"/>
                </a:ext>
              </a:extLst>
            </p:cNvPr>
            <p:cNvGrpSpPr/>
            <p:nvPr/>
          </p:nvGrpSpPr>
          <p:grpSpPr>
            <a:xfrm>
              <a:off x="15697200" y="2051911"/>
              <a:ext cx="5711298" cy="6424825"/>
              <a:chOff x="7620667" y="1157883"/>
              <a:chExt cx="7987078" cy="11636421"/>
            </a:xfrm>
          </p:grpSpPr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DF9A7D6-C986-9642-BCE2-F469F1D84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1464" y="8995186"/>
                <a:ext cx="3829913" cy="1842913"/>
              </a:xfrm>
              <a:custGeom>
                <a:avLst/>
                <a:gdLst>
                  <a:gd name="connsiteX0" fmla="*/ 3200426 w 3829913"/>
                  <a:gd name="connsiteY0" fmla="*/ 121498 h 1842913"/>
                  <a:gd name="connsiteX1" fmla="*/ 887911 w 3829913"/>
                  <a:gd name="connsiteY1" fmla="*/ 1456974 h 1842913"/>
                  <a:gd name="connsiteX2" fmla="*/ 598586 w 3829913"/>
                  <a:gd name="connsiteY2" fmla="*/ 1292374 h 1842913"/>
                  <a:gd name="connsiteX3" fmla="*/ 597225 w 3829913"/>
                  <a:gd name="connsiteY3" fmla="*/ 803328 h 1842913"/>
                  <a:gd name="connsiteX4" fmla="*/ 655432 w 3829913"/>
                  <a:gd name="connsiteY4" fmla="*/ 785755 h 1842913"/>
                  <a:gd name="connsiteX5" fmla="*/ 3138769 w 3829913"/>
                  <a:gd name="connsiteY5" fmla="*/ 134634 h 1842913"/>
                  <a:gd name="connsiteX6" fmla="*/ 3829913 w 3829913"/>
                  <a:gd name="connsiteY6" fmla="*/ 0 h 1842913"/>
                  <a:gd name="connsiteX7" fmla="*/ 763424 w 3829913"/>
                  <a:gd name="connsiteY7" fmla="*/ 1836337 h 1842913"/>
                  <a:gd name="connsiteX8" fmla="*/ 217936 w 3829913"/>
                  <a:gd name="connsiteY8" fmla="*/ 917842 h 1842913"/>
                  <a:gd name="connsiteX9" fmla="*/ 438398 w 3829913"/>
                  <a:gd name="connsiteY9" fmla="*/ 851281 h 1842913"/>
                  <a:gd name="connsiteX10" fmla="*/ 439881 w 3829913"/>
                  <a:gd name="connsiteY10" fmla="*/ 1384471 h 1842913"/>
                  <a:gd name="connsiteX11" fmla="*/ 888564 w 3829913"/>
                  <a:gd name="connsiteY11" fmla="*/ 1639862 h 1842913"/>
                  <a:gd name="connsiteX12" fmla="*/ 3372321 w 3829913"/>
                  <a:gd name="connsiteY12" fmla="*/ 204841 h 1842913"/>
                  <a:gd name="connsiteX13" fmla="*/ 3546159 w 3829913"/>
                  <a:gd name="connsiteY13" fmla="*/ 64205 h 1842913"/>
                  <a:gd name="connsiteX14" fmla="*/ 3559521 w 3829913"/>
                  <a:gd name="connsiteY14" fmla="*/ 48144 h 1842913"/>
                  <a:gd name="connsiteX15" fmla="*/ 3604256 w 3829913"/>
                  <a:gd name="connsiteY15" fmla="*/ 39495 h 1842913"/>
                  <a:gd name="connsiteX16" fmla="*/ 3829913 w 3829913"/>
                  <a:gd name="connsiteY16" fmla="*/ 0 h 184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29913" h="1842913">
                    <a:moveTo>
                      <a:pt x="3200426" y="121498"/>
                    </a:moveTo>
                    <a:lnTo>
                      <a:pt x="887911" y="1456974"/>
                    </a:lnTo>
                    <a:cubicBezTo>
                      <a:pt x="729207" y="1549071"/>
                      <a:pt x="599239" y="1475916"/>
                      <a:pt x="598586" y="1292374"/>
                    </a:cubicBezTo>
                    <a:lnTo>
                      <a:pt x="597225" y="803328"/>
                    </a:lnTo>
                    <a:lnTo>
                      <a:pt x="655432" y="785755"/>
                    </a:lnTo>
                    <a:cubicBezTo>
                      <a:pt x="1784423" y="450530"/>
                      <a:pt x="2612121" y="249375"/>
                      <a:pt x="3138769" y="134634"/>
                    </a:cubicBezTo>
                    <a:close/>
                    <a:moveTo>
                      <a:pt x="3829913" y="0"/>
                    </a:moveTo>
                    <a:cubicBezTo>
                      <a:pt x="1785804" y="1224007"/>
                      <a:pt x="763424" y="1836337"/>
                      <a:pt x="763424" y="1836337"/>
                    </a:cubicBezTo>
                    <a:cubicBezTo>
                      <a:pt x="122558" y="1934910"/>
                      <a:pt x="-268103" y="892383"/>
                      <a:pt x="217936" y="917842"/>
                    </a:cubicBezTo>
                    <a:lnTo>
                      <a:pt x="438398" y="851281"/>
                    </a:lnTo>
                    <a:lnTo>
                      <a:pt x="439881" y="1384471"/>
                    </a:lnTo>
                    <a:cubicBezTo>
                      <a:pt x="441187" y="1667949"/>
                      <a:pt x="641690" y="1782254"/>
                      <a:pt x="888564" y="1639862"/>
                    </a:cubicBezTo>
                    <a:lnTo>
                      <a:pt x="3372321" y="204841"/>
                    </a:lnTo>
                    <a:cubicBezTo>
                      <a:pt x="3434040" y="169243"/>
                      <a:pt x="3492778" y="120990"/>
                      <a:pt x="3546159" y="64205"/>
                    </a:cubicBezTo>
                    <a:lnTo>
                      <a:pt x="3559521" y="48144"/>
                    </a:lnTo>
                    <a:lnTo>
                      <a:pt x="3604256" y="39495"/>
                    </a:lnTo>
                    <a:cubicBezTo>
                      <a:pt x="3754704" y="11179"/>
                      <a:pt x="3829913" y="0"/>
                      <a:pt x="382991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4" name="Freeform 2">
                <a:extLst>
                  <a:ext uri="{FF2B5EF4-FFF2-40B4-BE49-F238E27FC236}">
                    <a16:creationId xmlns:a16="http://schemas.microsoft.com/office/drawing/2014/main" id="{E9AFA0A4-273B-524E-8FDC-D6A8F0609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8652" y="11423280"/>
                <a:ext cx="1952845" cy="1371024"/>
              </a:xfrm>
              <a:custGeom>
                <a:avLst/>
                <a:gdLst>
                  <a:gd name="T0" fmla="*/ 2538 w 2989"/>
                  <a:gd name="T1" fmla="*/ 513 h 2098"/>
                  <a:gd name="T2" fmla="*/ 2538 w 2989"/>
                  <a:gd name="T3" fmla="*/ 513 h 2098"/>
                  <a:gd name="T4" fmla="*/ 2521 w 2989"/>
                  <a:gd name="T5" fmla="*/ 1568 h 2098"/>
                  <a:gd name="T6" fmla="*/ 2521 w 2989"/>
                  <a:gd name="T7" fmla="*/ 1568 h 2098"/>
                  <a:gd name="T8" fmla="*/ 1793 w 2989"/>
                  <a:gd name="T9" fmla="*/ 1880 h 2098"/>
                  <a:gd name="T10" fmla="*/ 1793 w 2989"/>
                  <a:gd name="T11" fmla="*/ 1880 h 2098"/>
                  <a:gd name="T12" fmla="*/ 587 w 2989"/>
                  <a:gd name="T13" fmla="*/ 1852 h 2098"/>
                  <a:gd name="T14" fmla="*/ 587 w 2989"/>
                  <a:gd name="T15" fmla="*/ 1852 h 2098"/>
                  <a:gd name="T16" fmla="*/ 262 w 2989"/>
                  <a:gd name="T17" fmla="*/ 898 h 2098"/>
                  <a:gd name="T18" fmla="*/ 262 w 2989"/>
                  <a:gd name="T19" fmla="*/ 898 h 2098"/>
                  <a:gd name="T20" fmla="*/ 2139 w 2989"/>
                  <a:gd name="T21" fmla="*/ 179 h 2098"/>
                  <a:gd name="T22" fmla="*/ 2139 w 2989"/>
                  <a:gd name="T23" fmla="*/ 179 h 2098"/>
                  <a:gd name="T24" fmla="*/ 2538 w 2989"/>
                  <a:gd name="T25" fmla="*/ 513 h 2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9" h="2098">
                    <a:moveTo>
                      <a:pt x="2538" y="513"/>
                    </a:moveTo>
                    <a:lnTo>
                      <a:pt x="2538" y="513"/>
                    </a:lnTo>
                    <a:cubicBezTo>
                      <a:pt x="2689" y="868"/>
                      <a:pt x="2988" y="870"/>
                      <a:pt x="2521" y="1568"/>
                    </a:cubicBezTo>
                    <a:lnTo>
                      <a:pt x="2521" y="1568"/>
                    </a:lnTo>
                    <a:cubicBezTo>
                      <a:pt x="2357" y="1812"/>
                      <a:pt x="1976" y="1733"/>
                      <a:pt x="1793" y="1880"/>
                    </a:cubicBezTo>
                    <a:lnTo>
                      <a:pt x="1793" y="1880"/>
                    </a:lnTo>
                    <a:cubicBezTo>
                      <a:pt x="1532" y="2088"/>
                      <a:pt x="846" y="2097"/>
                      <a:pt x="587" y="1852"/>
                    </a:cubicBezTo>
                    <a:lnTo>
                      <a:pt x="587" y="1852"/>
                    </a:lnTo>
                    <a:cubicBezTo>
                      <a:pt x="0" y="1299"/>
                      <a:pt x="187" y="1590"/>
                      <a:pt x="262" y="898"/>
                    </a:cubicBezTo>
                    <a:lnTo>
                      <a:pt x="262" y="898"/>
                    </a:lnTo>
                    <a:cubicBezTo>
                      <a:pt x="289" y="653"/>
                      <a:pt x="1728" y="0"/>
                      <a:pt x="2139" y="179"/>
                    </a:cubicBezTo>
                    <a:lnTo>
                      <a:pt x="2139" y="179"/>
                    </a:lnTo>
                    <a:cubicBezTo>
                      <a:pt x="2376" y="281"/>
                      <a:pt x="2572" y="200"/>
                      <a:pt x="2538" y="51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5" name="Freeform 3">
                <a:extLst>
                  <a:ext uri="{FF2B5EF4-FFF2-40B4-BE49-F238E27FC236}">
                    <a16:creationId xmlns:a16="http://schemas.microsoft.com/office/drawing/2014/main" id="{C3314E25-9218-BA4B-84A8-20F4DFA4F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9971" y="1157883"/>
                <a:ext cx="3470763" cy="9507879"/>
              </a:xfrm>
              <a:custGeom>
                <a:avLst/>
                <a:gdLst>
                  <a:gd name="T0" fmla="*/ 4972 w 5312"/>
                  <a:gd name="T1" fmla="*/ 72 h 14555"/>
                  <a:gd name="T2" fmla="*/ 4972 w 5312"/>
                  <a:gd name="T3" fmla="*/ 72 h 14555"/>
                  <a:gd name="T4" fmla="*/ 4487 w 5312"/>
                  <a:gd name="T5" fmla="*/ 121 h 14555"/>
                  <a:gd name="T6" fmla="*/ 683 w 5312"/>
                  <a:gd name="T7" fmla="*/ 2317 h 14555"/>
                  <a:gd name="T8" fmla="*/ 683 w 5312"/>
                  <a:gd name="T9" fmla="*/ 2317 h 14555"/>
                  <a:gd name="T10" fmla="*/ 1 w 5312"/>
                  <a:gd name="T11" fmla="*/ 3498 h 14555"/>
                  <a:gd name="T12" fmla="*/ 31 w 5312"/>
                  <a:gd name="T13" fmla="*/ 13920 h 14555"/>
                  <a:gd name="T14" fmla="*/ 31 w 5312"/>
                  <a:gd name="T15" fmla="*/ 13920 h 14555"/>
                  <a:gd name="T16" fmla="*/ 231 w 5312"/>
                  <a:gd name="T17" fmla="*/ 14358 h 14555"/>
                  <a:gd name="T18" fmla="*/ 568 w 5312"/>
                  <a:gd name="T19" fmla="*/ 14554 h 14555"/>
                  <a:gd name="T20" fmla="*/ 568 w 5312"/>
                  <a:gd name="T21" fmla="*/ 14554 h 14555"/>
                  <a:gd name="T22" fmla="*/ 368 w 5312"/>
                  <a:gd name="T23" fmla="*/ 14116 h 14555"/>
                  <a:gd name="T24" fmla="*/ 339 w 5312"/>
                  <a:gd name="T25" fmla="*/ 3694 h 14555"/>
                  <a:gd name="T26" fmla="*/ 339 w 5312"/>
                  <a:gd name="T27" fmla="*/ 3694 h 14555"/>
                  <a:gd name="T28" fmla="*/ 1021 w 5312"/>
                  <a:gd name="T29" fmla="*/ 2513 h 14555"/>
                  <a:gd name="T30" fmla="*/ 4824 w 5312"/>
                  <a:gd name="T31" fmla="*/ 317 h 14555"/>
                  <a:gd name="T32" fmla="*/ 4824 w 5312"/>
                  <a:gd name="T33" fmla="*/ 317 h 14555"/>
                  <a:gd name="T34" fmla="*/ 5311 w 5312"/>
                  <a:gd name="T35" fmla="*/ 269 h 14555"/>
                  <a:gd name="T36" fmla="*/ 4972 w 5312"/>
                  <a:gd name="T37" fmla="*/ 72 h 14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12" h="14555">
                    <a:moveTo>
                      <a:pt x="4972" y="72"/>
                    </a:moveTo>
                    <a:lnTo>
                      <a:pt x="4972" y="72"/>
                    </a:lnTo>
                    <a:cubicBezTo>
                      <a:pt x="4848" y="0"/>
                      <a:pt x="4676" y="11"/>
                      <a:pt x="4487" y="121"/>
                    </a:cubicBezTo>
                    <a:lnTo>
                      <a:pt x="683" y="2317"/>
                    </a:lnTo>
                    <a:lnTo>
                      <a:pt x="683" y="2317"/>
                    </a:lnTo>
                    <a:cubicBezTo>
                      <a:pt x="305" y="2535"/>
                      <a:pt x="0" y="3064"/>
                      <a:pt x="1" y="3498"/>
                    </a:cubicBezTo>
                    <a:lnTo>
                      <a:pt x="31" y="13920"/>
                    </a:lnTo>
                    <a:lnTo>
                      <a:pt x="31" y="13920"/>
                    </a:lnTo>
                    <a:cubicBezTo>
                      <a:pt x="31" y="14135"/>
                      <a:pt x="108" y="14287"/>
                      <a:pt x="231" y="14358"/>
                    </a:cubicBezTo>
                    <a:lnTo>
                      <a:pt x="568" y="14554"/>
                    </a:lnTo>
                    <a:lnTo>
                      <a:pt x="568" y="14554"/>
                    </a:lnTo>
                    <a:cubicBezTo>
                      <a:pt x="445" y="14483"/>
                      <a:pt x="369" y="14331"/>
                      <a:pt x="368" y="14116"/>
                    </a:cubicBezTo>
                    <a:lnTo>
                      <a:pt x="339" y="3694"/>
                    </a:lnTo>
                    <a:lnTo>
                      <a:pt x="339" y="3694"/>
                    </a:lnTo>
                    <a:cubicBezTo>
                      <a:pt x="338" y="3260"/>
                      <a:pt x="643" y="2731"/>
                      <a:pt x="1021" y="2513"/>
                    </a:cubicBezTo>
                    <a:lnTo>
                      <a:pt x="4824" y="317"/>
                    </a:lnTo>
                    <a:lnTo>
                      <a:pt x="4824" y="317"/>
                    </a:lnTo>
                    <a:cubicBezTo>
                      <a:pt x="5014" y="207"/>
                      <a:pt x="5186" y="197"/>
                      <a:pt x="5311" y="269"/>
                    </a:cubicBezTo>
                    <a:lnTo>
                      <a:pt x="4972" y="7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6" name="Freeform 4">
                <a:extLst>
                  <a:ext uri="{FF2B5EF4-FFF2-40B4-BE49-F238E27FC236}">
                    <a16:creationId xmlns:a16="http://schemas.microsoft.com/office/drawing/2014/main" id="{8BC597A5-AA97-804E-AE63-E8926978B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846" y="1434392"/>
                <a:ext cx="3145290" cy="9144961"/>
              </a:xfrm>
              <a:custGeom>
                <a:avLst/>
                <a:gdLst>
                  <a:gd name="T0" fmla="*/ 4237 w 4816"/>
                  <a:gd name="T1" fmla="*/ 141 h 14002"/>
                  <a:gd name="T2" fmla="*/ 4237 w 4816"/>
                  <a:gd name="T3" fmla="*/ 141 h 14002"/>
                  <a:gd name="T4" fmla="*/ 4815 w 4816"/>
                  <a:gd name="T5" fmla="*/ 393 h 14002"/>
                  <a:gd name="T6" fmla="*/ 4804 w 4816"/>
                  <a:gd name="T7" fmla="*/ 10821 h 14002"/>
                  <a:gd name="T8" fmla="*/ 4804 w 4816"/>
                  <a:gd name="T9" fmla="*/ 10821 h 14002"/>
                  <a:gd name="T10" fmla="*/ 4357 w 4816"/>
                  <a:gd name="T11" fmla="*/ 11647 h 14002"/>
                  <a:gd name="T12" fmla="*/ 497 w 4816"/>
                  <a:gd name="T13" fmla="*/ 13860 h 14002"/>
                  <a:gd name="T14" fmla="*/ 497 w 4816"/>
                  <a:gd name="T15" fmla="*/ 13860 h 14002"/>
                  <a:gd name="T16" fmla="*/ 55 w 4816"/>
                  <a:gd name="T17" fmla="*/ 13608 h 14002"/>
                  <a:gd name="T18" fmla="*/ 1 w 4816"/>
                  <a:gd name="T19" fmla="*/ 3099 h 14002"/>
                  <a:gd name="T20" fmla="*/ 1 w 4816"/>
                  <a:gd name="T21" fmla="*/ 3099 h 14002"/>
                  <a:gd name="T22" fmla="*/ 441 w 4816"/>
                  <a:gd name="T23" fmla="*/ 2337 h 14002"/>
                  <a:gd name="T24" fmla="*/ 1087 w 4816"/>
                  <a:gd name="T25" fmla="*/ 1981 h 14002"/>
                  <a:gd name="T26" fmla="*/ 1087 w 4816"/>
                  <a:gd name="T27" fmla="*/ 1981 h 14002"/>
                  <a:gd name="T28" fmla="*/ 1155 w 4816"/>
                  <a:gd name="T29" fmla="*/ 2019 h 14002"/>
                  <a:gd name="T30" fmla="*/ 1155 w 4816"/>
                  <a:gd name="T31" fmla="*/ 2019 h 14002"/>
                  <a:gd name="T32" fmla="*/ 1443 w 4816"/>
                  <a:gd name="T33" fmla="*/ 2183 h 14002"/>
                  <a:gd name="T34" fmla="*/ 3360 w 4816"/>
                  <a:gd name="T35" fmla="*/ 1056 h 14002"/>
                  <a:gd name="T36" fmla="*/ 3360 w 4816"/>
                  <a:gd name="T37" fmla="*/ 1056 h 14002"/>
                  <a:gd name="T38" fmla="*/ 3645 w 4816"/>
                  <a:gd name="T39" fmla="*/ 562 h 14002"/>
                  <a:gd name="T40" fmla="*/ 3645 w 4816"/>
                  <a:gd name="T41" fmla="*/ 562 h 14002"/>
                  <a:gd name="T42" fmla="*/ 3713 w 4816"/>
                  <a:gd name="T43" fmla="*/ 444 h 14002"/>
                  <a:gd name="T44" fmla="*/ 4237 w 4816"/>
                  <a:gd name="T45" fmla="*/ 141 h 14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16" h="14002">
                    <a:moveTo>
                      <a:pt x="4237" y="141"/>
                    </a:moveTo>
                    <a:lnTo>
                      <a:pt x="4237" y="141"/>
                    </a:lnTo>
                    <a:cubicBezTo>
                      <a:pt x="4481" y="0"/>
                      <a:pt x="4814" y="113"/>
                      <a:pt x="4815" y="393"/>
                    </a:cubicBezTo>
                    <a:lnTo>
                      <a:pt x="4804" y="10821"/>
                    </a:lnTo>
                    <a:lnTo>
                      <a:pt x="4804" y="10821"/>
                    </a:lnTo>
                    <a:cubicBezTo>
                      <a:pt x="4804" y="11102"/>
                      <a:pt x="4601" y="11507"/>
                      <a:pt x="4357" y="11647"/>
                    </a:cubicBezTo>
                    <a:lnTo>
                      <a:pt x="497" y="13860"/>
                    </a:lnTo>
                    <a:lnTo>
                      <a:pt x="497" y="13860"/>
                    </a:lnTo>
                    <a:cubicBezTo>
                      <a:pt x="253" y="14001"/>
                      <a:pt x="55" y="13889"/>
                      <a:pt x="55" y="13608"/>
                    </a:cubicBezTo>
                    <a:lnTo>
                      <a:pt x="1" y="3099"/>
                    </a:lnTo>
                    <a:lnTo>
                      <a:pt x="1" y="3099"/>
                    </a:lnTo>
                    <a:cubicBezTo>
                      <a:pt x="0" y="2819"/>
                      <a:pt x="197" y="2478"/>
                      <a:pt x="441" y="2337"/>
                    </a:cubicBezTo>
                    <a:lnTo>
                      <a:pt x="1087" y="1981"/>
                    </a:lnTo>
                    <a:lnTo>
                      <a:pt x="1087" y="1981"/>
                    </a:lnTo>
                    <a:cubicBezTo>
                      <a:pt x="1125" y="1959"/>
                      <a:pt x="1155" y="1976"/>
                      <a:pt x="1155" y="2019"/>
                    </a:cubicBezTo>
                    <a:lnTo>
                      <a:pt x="1155" y="2019"/>
                    </a:lnTo>
                    <a:cubicBezTo>
                      <a:pt x="1156" y="2202"/>
                      <a:pt x="1284" y="2275"/>
                      <a:pt x="1443" y="2183"/>
                    </a:cubicBezTo>
                    <a:lnTo>
                      <a:pt x="3360" y="1056"/>
                    </a:lnTo>
                    <a:lnTo>
                      <a:pt x="3360" y="1056"/>
                    </a:lnTo>
                    <a:cubicBezTo>
                      <a:pt x="3518" y="965"/>
                      <a:pt x="3646" y="744"/>
                      <a:pt x="3645" y="562"/>
                    </a:cubicBezTo>
                    <a:lnTo>
                      <a:pt x="3645" y="562"/>
                    </a:lnTo>
                    <a:cubicBezTo>
                      <a:pt x="3645" y="518"/>
                      <a:pt x="3676" y="466"/>
                      <a:pt x="3713" y="444"/>
                    </a:cubicBezTo>
                    <a:lnTo>
                      <a:pt x="4237" y="14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65F62BA2-BDE5-1142-899F-60B20B04B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2764" y="2284082"/>
                <a:ext cx="2543306" cy="4144754"/>
              </a:xfrm>
              <a:custGeom>
                <a:avLst/>
                <a:gdLst>
                  <a:gd name="T0" fmla="*/ 3892 w 3893"/>
                  <a:gd name="T1" fmla="*/ 4103 h 6346"/>
                  <a:gd name="T2" fmla="*/ 10 w 3893"/>
                  <a:gd name="T3" fmla="*/ 6345 h 6346"/>
                  <a:gd name="T4" fmla="*/ 0 w 3893"/>
                  <a:gd name="T5" fmla="*/ 2241 h 6346"/>
                  <a:gd name="T6" fmla="*/ 3881 w 3893"/>
                  <a:gd name="T7" fmla="*/ 0 h 6346"/>
                  <a:gd name="T8" fmla="*/ 3892 w 3893"/>
                  <a:gd name="T9" fmla="*/ 4103 h 6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3" h="6346">
                    <a:moveTo>
                      <a:pt x="3892" y="4103"/>
                    </a:moveTo>
                    <a:lnTo>
                      <a:pt x="10" y="6345"/>
                    </a:lnTo>
                    <a:lnTo>
                      <a:pt x="0" y="2241"/>
                    </a:lnTo>
                    <a:lnTo>
                      <a:pt x="3881" y="0"/>
                    </a:lnTo>
                    <a:lnTo>
                      <a:pt x="3892" y="410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A34F3C37-2FEE-8E46-94C4-79E437BA1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2764" y="2284083"/>
                <a:ext cx="2537546" cy="2042133"/>
              </a:xfrm>
              <a:custGeom>
                <a:avLst/>
                <a:gdLst>
                  <a:gd name="T0" fmla="*/ 3881 w 3885"/>
                  <a:gd name="T1" fmla="*/ 0 h 3128"/>
                  <a:gd name="T2" fmla="*/ 0 w 3885"/>
                  <a:gd name="T3" fmla="*/ 2241 h 3128"/>
                  <a:gd name="T4" fmla="*/ 2 w 3885"/>
                  <a:gd name="T5" fmla="*/ 3127 h 3128"/>
                  <a:gd name="T6" fmla="*/ 3884 w 3885"/>
                  <a:gd name="T7" fmla="*/ 886 h 3128"/>
                  <a:gd name="T8" fmla="*/ 3881 w 3885"/>
                  <a:gd name="T9" fmla="*/ 0 h 3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5" h="3128">
                    <a:moveTo>
                      <a:pt x="3881" y="0"/>
                    </a:moveTo>
                    <a:lnTo>
                      <a:pt x="0" y="2241"/>
                    </a:lnTo>
                    <a:lnTo>
                      <a:pt x="2" y="3127"/>
                    </a:lnTo>
                    <a:lnTo>
                      <a:pt x="3884" y="886"/>
                    </a:lnTo>
                    <a:lnTo>
                      <a:pt x="388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2D9E9141-C379-F44F-86CE-0A37CEDF6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6717" y="3986338"/>
                <a:ext cx="975769" cy="2015560"/>
              </a:xfrm>
              <a:custGeom>
                <a:avLst/>
                <a:gdLst>
                  <a:gd name="connsiteX0" fmla="*/ 975116 w 975769"/>
                  <a:gd name="connsiteY0" fmla="*/ 1371024 h 2015560"/>
                  <a:gd name="connsiteX1" fmla="*/ 975769 w 975769"/>
                  <a:gd name="connsiteY1" fmla="*/ 1453222 h 2015560"/>
                  <a:gd name="connsiteX2" fmla="*/ 0 w 975769"/>
                  <a:gd name="connsiteY2" fmla="*/ 2015560 h 2015560"/>
                  <a:gd name="connsiteX3" fmla="*/ 0 w 975769"/>
                  <a:gd name="connsiteY3" fmla="*/ 1933362 h 2015560"/>
                  <a:gd name="connsiteX4" fmla="*/ 975116 w 975769"/>
                  <a:gd name="connsiteY4" fmla="*/ 1175164 h 2015560"/>
                  <a:gd name="connsiteX5" fmla="*/ 975769 w 975769"/>
                  <a:gd name="connsiteY5" fmla="*/ 1257362 h 2015560"/>
                  <a:gd name="connsiteX6" fmla="*/ 0 w 975769"/>
                  <a:gd name="connsiteY6" fmla="*/ 1819700 h 2015560"/>
                  <a:gd name="connsiteX7" fmla="*/ 0 w 975769"/>
                  <a:gd name="connsiteY7" fmla="*/ 1737502 h 2015560"/>
                  <a:gd name="connsiteX8" fmla="*/ 975116 w 975769"/>
                  <a:gd name="connsiteY8" fmla="*/ 979303 h 2015560"/>
                  <a:gd name="connsiteX9" fmla="*/ 975769 w 975769"/>
                  <a:gd name="connsiteY9" fmla="*/ 1062439 h 2015560"/>
                  <a:gd name="connsiteX10" fmla="*/ 0 w 975769"/>
                  <a:gd name="connsiteY10" fmla="*/ 1626718 h 2015560"/>
                  <a:gd name="connsiteX11" fmla="*/ 0 w 975769"/>
                  <a:gd name="connsiteY11" fmla="*/ 1544236 h 2015560"/>
                  <a:gd name="connsiteX12" fmla="*/ 975116 w 975769"/>
                  <a:gd name="connsiteY12" fmla="*/ 783443 h 2015560"/>
                  <a:gd name="connsiteX13" fmla="*/ 975769 w 975769"/>
                  <a:gd name="connsiteY13" fmla="*/ 866579 h 2015560"/>
                  <a:gd name="connsiteX14" fmla="*/ 0 w 975769"/>
                  <a:gd name="connsiteY14" fmla="*/ 1430858 h 2015560"/>
                  <a:gd name="connsiteX15" fmla="*/ 0 w 975769"/>
                  <a:gd name="connsiteY15" fmla="*/ 1347721 h 2015560"/>
                  <a:gd name="connsiteX16" fmla="*/ 975116 w 975769"/>
                  <a:gd name="connsiteY16" fmla="*/ 587582 h 2015560"/>
                  <a:gd name="connsiteX17" fmla="*/ 975769 w 975769"/>
                  <a:gd name="connsiteY17" fmla="*/ 670718 h 2015560"/>
                  <a:gd name="connsiteX18" fmla="*/ 0 w 975769"/>
                  <a:gd name="connsiteY18" fmla="*/ 1234997 h 2015560"/>
                  <a:gd name="connsiteX19" fmla="*/ 0 w 975769"/>
                  <a:gd name="connsiteY19" fmla="*/ 1152515 h 2015560"/>
                  <a:gd name="connsiteX20" fmla="*/ 975116 w 975769"/>
                  <a:gd name="connsiteY20" fmla="*/ 391722 h 2015560"/>
                  <a:gd name="connsiteX21" fmla="*/ 975769 w 975769"/>
                  <a:gd name="connsiteY21" fmla="*/ 474858 h 2015560"/>
                  <a:gd name="connsiteX22" fmla="*/ 0 w 975769"/>
                  <a:gd name="connsiteY22" fmla="*/ 1039137 h 2015560"/>
                  <a:gd name="connsiteX23" fmla="*/ 0 w 975769"/>
                  <a:gd name="connsiteY23" fmla="*/ 956000 h 2015560"/>
                  <a:gd name="connsiteX24" fmla="*/ 975116 w 975769"/>
                  <a:gd name="connsiteY24" fmla="*/ 195861 h 2015560"/>
                  <a:gd name="connsiteX25" fmla="*/ 975769 w 975769"/>
                  <a:gd name="connsiteY25" fmla="*/ 278059 h 2015560"/>
                  <a:gd name="connsiteX26" fmla="*/ 0 w 975769"/>
                  <a:gd name="connsiteY26" fmla="*/ 840397 h 2015560"/>
                  <a:gd name="connsiteX27" fmla="*/ 0 w 975769"/>
                  <a:gd name="connsiteY27" fmla="*/ 758199 h 2015560"/>
                  <a:gd name="connsiteX28" fmla="*/ 975116 w 975769"/>
                  <a:gd name="connsiteY28" fmla="*/ 0 h 2015560"/>
                  <a:gd name="connsiteX29" fmla="*/ 975769 w 975769"/>
                  <a:gd name="connsiteY29" fmla="*/ 82482 h 2015560"/>
                  <a:gd name="connsiteX30" fmla="*/ 0 w 975769"/>
                  <a:gd name="connsiteY30" fmla="*/ 647415 h 2015560"/>
                  <a:gd name="connsiteX31" fmla="*/ 0 w 975769"/>
                  <a:gd name="connsiteY31" fmla="*/ 564278 h 20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75769" h="2015560">
                    <a:moveTo>
                      <a:pt x="975116" y="1371024"/>
                    </a:moveTo>
                    <a:lnTo>
                      <a:pt x="975769" y="1453222"/>
                    </a:lnTo>
                    <a:lnTo>
                      <a:pt x="0" y="2015560"/>
                    </a:lnTo>
                    <a:lnTo>
                      <a:pt x="0" y="1933362"/>
                    </a:lnTo>
                    <a:close/>
                    <a:moveTo>
                      <a:pt x="975116" y="1175164"/>
                    </a:moveTo>
                    <a:lnTo>
                      <a:pt x="975769" y="1257362"/>
                    </a:lnTo>
                    <a:lnTo>
                      <a:pt x="0" y="1819700"/>
                    </a:lnTo>
                    <a:lnTo>
                      <a:pt x="0" y="1737502"/>
                    </a:lnTo>
                    <a:close/>
                    <a:moveTo>
                      <a:pt x="975116" y="979303"/>
                    </a:moveTo>
                    <a:lnTo>
                      <a:pt x="975769" y="1062439"/>
                    </a:lnTo>
                    <a:lnTo>
                      <a:pt x="0" y="1626718"/>
                    </a:lnTo>
                    <a:lnTo>
                      <a:pt x="0" y="1544236"/>
                    </a:lnTo>
                    <a:close/>
                    <a:moveTo>
                      <a:pt x="975116" y="783443"/>
                    </a:moveTo>
                    <a:lnTo>
                      <a:pt x="975769" y="866579"/>
                    </a:lnTo>
                    <a:lnTo>
                      <a:pt x="0" y="1430858"/>
                    </a:lnTo>
                    <a:lnTo>
                      <a:pt x="0" y="1347721"/>
                    </a:lnTo>
                    <a:close/>
                    <a:moveTo>
                      <a:pt x="975116" y="587582"/>
                    </a:moveTo>
                    <a:lnTo>
                      <a:pt x="975769" y="670718"/>
                    </a:lnTo>
                    <a:lnTo>
                      <a:pt x="0" y="1234997"/>
                    </a:lnTo>
                    <a:lnTo>
                      <a:pt x="0" y="1152515"/>
                    </a:lnTo>
                    <a:close/>
                    <a:moveTo>
                      <a:pt x="975116" y="391722"/>
                    </a:moveTo>
                    <a:lnTo>
                      <a:pt x="975769" y="474858"/>
                    </a:lnTo>
                    <a:lnTo>
                      <a:pt x="0" y="1039137"/>
                    </a:lnTo>
                    <a:lnTo>
                      <a:pt x="0" y="956000"/>
                    </a:lnTo>
                    <a:close/>
                    <a:moveTo>
                      <a:pt x="975116" y="195861"/>
                    </a:moveTo>
                    <a:lnTo>
                      <a:pt x="975769" y="278059"/>
                    </a:lnTo>
                    <a:lnTo>
                      <a:pt x="0" y="840397"/>
                    </a:lnTo>
                    <a:lnTo>
                      <a:pt x="0" y="758199"/>
                    </a:lnTo>
                    <a:close/>
                    <a:moveTo>
                      <a:pt x="975116" y="0"/>
                    </a:moveTo>
                    <a:lnTo>
                      <a:pt x="975769" y="82482"/>
                    </a:lnTo>
                    <a:lnTo>
                      <a:pt x="0" y="647415"/>
                    </a:lnTo>
                    <a:lnTo>
                      <a:pt x="0" y="56427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0" name="Freeform 16">
                <a:extLst>
                  <a:ext uri="{FF2B5EF4-FFF2-40B4-BE49-F238E27FC236}">
                    <a16:creationId xmlns:a16="http://schemas.microsoft.com/office/drawing/2014/main" id="{4B121A04-AFED-5F49-9F2F-EB0100EB0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2691" y="3433321"/>
                <a:ext cx="558779" cy="1820351"/>
              </a:xfrm>
              <a:custGeom>
                <a:avLst/>
                <a:gdLst>
                  <a:gd name="T0" fmla="*/ 853 w 857"/>
                  <a:gd name="T1" fmla="*/ 0 h 2786"/>
                  <a:gd name="T2" fmla="*/ 856 w 857"/>
                  <a:gd name="T3" fmla="*/ 2293 h 2786"/>
                  <a:gd name="T4" fmla="*/ 2 w 857"/>
                  <a:gd name="T5" fmla="*/ 2785 h 2786"/>
                  <a:gd name="T6" fmla="*/ 0 w 857"/>
                  <a:gd name="T7" fmla="*/ 493 h 2786"/>
                  <a:gd name="T8" fmla="*/ 853 w 857"/>
                  <a:gd name="T9" fmla="*/ 0 h 2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2786">
                    <a:moveTo>
                      <a:pt x="853" y="0"/>
                    </a:moveTo>
                    <a:lnTo>
                      <a:pt x="856" y="2293"/>
                    </a:lnTo>
                    <a:lnTo>
                      <a:pt x="2" y="2785"/>
                    </a:lnTo>
                    <a:lnTo>
                      <a:pt x="0" y="493"/>
                    </a:lnTo>
                    <a:lnTo>
                      <a:pt x="853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1" name="Freeform 17">
                <a:extLst>
                  <a:ext uri="{FF2B5EF4-FFF2-40B4-BE49-F238E27FC236}">
                    <a16:creationId xmlns:a16="http://schemas.microsoft.com/office/drawing/2014/main" id="{821F5AC1-D0AD-ED40-B3C6-2F3878483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34998" y="2606675"/>
                <a:ext cx="132494" cy="195861"/>
              </a:xfrm>
              <a:custGeom>
                <a:avLst/>
                <a:gdLst>
                  <a:gd name="T0" fmla="*/ 101 w 203"/>
                  <a:gd name="T1" fmla="*/ 32 h 298"/>
                  <a:gd name="T2" fmla="*/ 101 w 203"/>
                  <a:gd name="T3" fmla="*/ 32 h 298"/>
                  <a:gd name="T4" fmla="*/ 202 w 203"/>
                  <a:gd name="T5" fmla="*/ 90 h 298"/>
                  <a:gd name="T6" fmla="*/ 202 w 203"/>
                  <a:gd name="T7" fmla="*/ 90 h 298"/>
                  <a:gd name="T8" fmla="*/ 102 w 203"/>
                  <a:gd name="T9" fmla="*/ 264 h 298"/>
                  <a:gd name="T10" fmla="*/ 102 w 203"/>
                  <a:gd name="T11" fmla="*/ 264 h 298"/>
                  <a:gd name="T12" fmla="*/ 0 w 203"/>
                  <a:gd name="T13" fmla="*/ 207 h 298"/>
                  <a:gd name="T14" fmla="*/ 0 w 203"/>
                  <a:gd name="T15" fmla="*/ 207 h 298"/>
                  <a:gd name="T16" fmla="*/ 101 w 203"/>
                  <a:gd name="T17" fmla="*/ 3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98">
                    <a:moveTo>
                      <a:pt x="101" y="32"/>
                    </a:moveTo>
                    <a:lnTo>
                      <a:pt x="101" y="32"/>
                    </a:lnTo>
                    <a:cubicBezTo>
                      <a:pt x="156" y="0"/>
                      <a:pt x="201" y="26"/>
                      <a:pt x="202" y="90"/>
                    </a:cubicBezTo>
                    <a:lnTo>
                      <a:pt x="202" y="90"/>
                    </a:lnTo>
                    <a:cubicBezTo>
                      <a:pt x="202" y="154"/>
                      <a:pt x="157" y="232"/>
                      <a:pt x="102" y="264"/>
                    </a:cubicBezTo>
                    <a:lnTo>
                      <a:pt x="102" y="264"/>
                    </a:lnTo>
                    <a:cubicBezTo>
                      <a:pt x="46" y="297"/>
                      <a:pt x="1" y="271"/>
                      <a:pt x="0" y="207"/>
                    </a:cubicBezTo>
                    <a:lnTo>
                      <a:pt x="0" y="207"/>
                    </a:lnTo>
                    <a:cubicBezTo>
                      <a:pt x="0" y="143"/>
                      <a:pt x="45" y="65"/>
                      <a:pt x="101" y="3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6593B4B0-A86E-EE40-ABCC-E4C194F03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6258" y="2721888"/>
                <a:ext cx="132494" cy="192979"/>
              </a:xfrm>
              <a:custGeom>
                <a:avLst/>
                <a:gdLst>
                  <a:gd name="T0" fmla="*/ 101 w 203"/>
                  <a:gd name="T1" fmla="*/ 32 h 297"/>
                  <a:gd name="T2" fmla="*/ 101 w 203"/>
                  <a:gd name="T3" fmla="*/ 32 h 297"/>
                  <a:gd name="T4" fmla="*/ 202 w 203"/>
                  <a:gd name="T5" fmla="*/ 90 h 297"/>
                  <a:gd name="T6" fmla="*/ 202 w 203"/>
                  <a:gd name="T7" fmla="*/ 90 h 297"/>
                  <a:gd name="T8" fmla="*/ 102 w 203"/>
                  <a:gd name="T9" fmla="*/ 264 h 297"/>
                  <a:gd name="T10" fmla="*/ 102 w 203"/>
                  <a:gd name="T11" fmla="*/ 264 h 297"/>
                  <a:gd name="T12" fmla="*/ 0 w 203"/>
                  <a:gd name="T13" fmla="*/ 206 h 297"/>
                  <a:gd name="T14" fmla="*/ 0 w 203"/>
                  <a:gd name="T15" fmla="*/ 206 h 297"/>
                  <a:gd name="T16" fmla="*/ 101 w 203"/>
                  <a:gd name="T17" fmla="*/ 3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97">
                    <a:moveTo>
                      <a:pt x="101" y="32"/>
                    </a:moveTo>
                    <a:lnTo>
                      <a:pt x="101" y="32"/>
                    </a:lnTo>
                    <a:cubicBezTo>
                      <a:pt x="157" y="0"/>
                      <a:pt x="202" y="26"/>
                      <a:pt x="202" y="90"/>
                    </a:cubicBezTo>
                    <a:lnTo>
                      <a:pt x="202" y="90"/>
                    </a:lnTo>
                    <a:cubicBezTo>
                      <a:pt x="202" y="154"/>
                      <a:pt x="158" y="232"/>
                      <a:pt x="102" y="264"/>
                    </a:cubicBezTo>
                    <a:lnTo>
                      <a:pt x="102" y="264"/>
                    </a:lnTo>
                    <a:cubicBezTo>
                      <a:pt x="46" y="296"/>
                      <a:pt x="0" y="271"/>
                      <a:pt x="0" y="206"/>
                    </a:cubicBezTo>
                    <a:lnTo>
                      <a:pt x="0" y="206"/>
                    </a:lnTo>
                    <a:cubicBezTo>
                      <a:pt x="0" y="142"/>
                      <a:pt x="45" y="64"/>
                      <a:pt x="101" y="3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3" name="Freeform 19">
                <a:extLst>
                  <a:ext uri="{FF2B5EF4-FFF2-40B4-BE49-F238E27FC236}">
                    <a16:creationId xmlns:a16="http://schemas.microsoft.com/office/drawing/2014/main" id="{59746218-16E2-B541-8B6A-FA9A4598C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4637" y="2837099"/>
                <a:ext cx="132494" cy="195861"/>
              </a:xfrm>
              <a:custGeom>
                <a:avLst/>
                <a:gdLst>
                  <a:gd name="T0" fmla="*/ 101 w 203"/>
                  <a:gd name="T1" fmla="*/ 33 h 298"/>
                  <a:gd name="T2" fmla="*/ 101 w 203"/>
                  <a:gd name="T3" fmla="*/ 33 h 298"/>
                  <a:gd name="T4" fmla="*/ 202 w 203"/>
                  <a:gd name="T5" fmla="*/ 90 h 298"/>
                  <a:gd name="T6" fmla="*/ 202 w 203"/>
                  <a:gd name="T7" fmla="*/ 90 h 298"/>
                  <a:gd name="T8" fmla="*/ 101 w 203"/>
                  <a:gd name="T9" fmla="*/ 265 h 298"/>
                  <a:gd name="T10" fmla="*/ 101 w 203"/>
                  <a:gd name="T11" fmla="*/ 265 h 298"/>
                  <a:gd name="T12" fmla="*/ 0 w 203"/>
                  <a:gd name="T13" fmla="*/ 207 h 298"/>
                  <a:gd name="T14" fmla="*/ 0 w 203"/>
                  <a:gd name="T15" fmla="*/ 207 h 298"/>
                  <a:gd name="T16" fmla="*/ 101 w 203"/>
                  <a:gd name="T17" fmla="*/ 33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98">
                    <a:moveTo>
                      <a:pt x="101" y="33"/>
                    </a:moveTo>
                    <a:lnTo>
                      <a:pt x="101" y="33"/>
                    </a:lnTo>
                    <a:cubicBezTo>
                      <a:pt x="157" y="0"/>
                      <a:pt x="202" y="27"/>
                      <a:pt x="202" y="90"/>
                    </a:cubicBezTo>
                    <a:lnTo>
                      <a:pt x="202" y="90"/>
                    </a:lnTo>
                    <a:cubicBezTo>
                      <a:pt x="202" y="154"/>
                      <a:pt x="157" y="233"/>
                      <a:pt x="101" y="265"/>
                    </a:cubicBezTo>
                    <a:lnTo>
                      <a:pt x="101" y="265"/>
                    </a:lnTo>
                    <a:cubicBezTo>
                      <a:pt x="46" y="297"/>
                      <a:pt x="0" y="271"/>
                      <a:pt x="0" y="207"/>
                    </a:cubicBezTo>
                    <a:lnTo>
                      <a:pt x="0" y="207"/>
                    </a:lnTo>
                    <a:cubicBezTo>
                      <a:pt x="0" y="143"/>
                      <a:pt x="45" y="65"/>
                      <a:pt x="101" y="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4" name="Freeform 20">
                <a:extLst>
                  <a:ext uri="{FF2B5EF4-FFF2-40B4-BE49-F238E27FC236}">
                    <a16:creationId xmlns:a16="http://schemas.microsoft.com/office/drawing/2014/main" id="{C03A3D18-8C12-6A43-A90B-44D7F48D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6591" y="5219109"/>
                <a:ext cx="1901000" cy="2569230"/>
              </a:xfrm>
              <a:custGeom>
                <a:avLst/>
                <a:gdLst>
                  <a:gd name="T0" fmla="*/ 0 w 2910"/>
                  <a:gd name="T1" fmla="*/ 1677 h 3933"/>
                  <a:gd name="T2" fmla="*/ 7 w 2910"/>
                  <a:gd name="T3" fmla="*/ 3932 h 3933"/>
                  <a:gd name="T4" fmla="*/ 2909 w 2910"/>
                  <a:gd name="T5" fmla="*/ 2257 h 3933"/>
                  <a:gd name="T6" fmla="*/ 2903 w 2910"/>
                  <a:gd name="T7" fmla="*/ 0 h 3933"/>
                  <a:gd name="T8" fmla="*/ 0 w 2910"/>
                  <a:gd name="T9" fmla="*/ 1677 h 3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0" h="3933">
                    <a:moveTo>
                      <a:pt x="0" y="1677"/>
                    </a:moveTo>
                    <a:lnTo>
                      <a:pt x="7" y="3932"/>
                    </a:lnTo>
                    <a:lnTo>
                      <a:pt x="2909" y="2257"/>
                    </a:lnTo>
                    <a:lnTo>
                      <a:pt x="2903" y="0"/>
                    </a:lnTo>
                    <a:lnTo>
                      <a:pt x="0" y="167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5" name="Freeform 21">
                <a:extLst>
                  <a:ext uri="{FF2B5EF4-FFF2-40B4-BE49-F238E27FC236}">
                    <a16:creationId xmlns:a16="http://schemas.microsoft.com/office/drawing/2014/main" id="{D60523C7-F3C6-EE48-88B6-0BBD4020C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6593" y="5219110"/>
                <a:ext cx="1898120" cy="1503518"/>
              </a:xfrm>
              <a:custGeom>
                <a:avLst/>
                <a:gdLst>
                  <a:gd name="T0" fmla="*/ 2904 w 2905"/>
                  <a:gd name="T1" fmla="*/ 627 h 2304"/>
                  <a:gd name="T2" fmla="*/ 2 w 2905"/>
                  <a:gd name="T3" fmla="*/ 2303 h 2304"/>
                  <a:gd name="T4" fmla="*/ 0 w 2905"/>
                  <a:gd name="T5" fmla="*/ 1677 h 2304"/>
                  <a:gd name="T6" fmla="*/ 2903 w 2905"/>
                  <a:gd name="T7" fmla="*/ 0 h 2304"/>
                  <a:gd name="T8" fmla="*/ 2904 w 2905"/>
                  <a:gd name="T9" fmla="*/ 627 h 2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5" h="2304">
                    <a:moveTo>
                      <a:pt x="2904" y="627"/>
                    </a:moveTo>
                    <a:lnTo>
                      <a:pt x="2" y="2303"/>
                    </a:lnTo>
                    <a:lnTo>
                      <a:pt x="0" y="1677"/>
                    </a:lnTo>
                    <a:lnTo>
                      <a:pt x="2903" y="0"/>
                    </a:lnTo>
                    <a:lnTo>
                      <a:pt x="2904" y="62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id="{FB1174BB-DE5C-A846-B701-10C047215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8552" y="5878699"/>
                <a:ext cx="625025" cy="1022506"/>
              </a:xfrm>
              <a:custGeom>
                <a:avLst/>
                <a:gdLst>
                  <a:gd name="T0" fmla="*/ 956 w 957"/>
                  <a:gd name="T1" fmla="*/ 1011 h 1564"/>
                  <a:gd name="T2" fmla="*/ 1 w 957"/>
                  <a:gd name="T3" fmla="*/ 1563 h 1564"/>
                  <a:gd name="T4" fmla="*/ 0 w 957"/>
                  <a:gd name="T5" fmla="*/ 552 h 1564"/>
                  <a:gd name="T6" fmla="*/ 955 w 957"/>
                  <a:gd name="T7" fmla="*/ 0 h 1564"/>
                  <a:gd name="T8" fmla="*/ 956 w 957"/>
                  <a:gd name="T9" fmla="*/ 1011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7" h="1564">
                    <a:moveTo>
                      <a:pt x="956" y="1011"/>
                    </a:moveTo>
                    <a:lnTo>
                      <a:pt x="1" y="1563"/>
                    </a:lnTo>
                    <a:lnTo>
                      <a:pt x="0" y="552"/>
                    </a:lnTo>
                    <a:lnTo>
                      <a:pt x="955" y="0"/>
                    </a:lnTo>
                    <a:lnTo>
                      <a:pt x="956" y="101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16F56E3F-BAB0-CD43-89B4-D0CB0ED0D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1969" y="6397154"/>
                <a:ext cx="808711" cy="998811"/>
              </a:xfrm>
              <a:custGeom>
                <a:avLst/>
                <a:gdLst>
                  <a:gd name="connsiteX0" fmla="*/ 808711 w 808711"/>
                  <a:gd name="connsiteY0" fmla="*/ 463728 h 998811"/>
                  <a:gd name="connsiteX1" fmla="*/ 808711 w 808711"/>
                  <a:gd name="connsiteY1" fmla="*/ 531675 h 998811"/>
                  <a:gd name="connsiteX2" fmla="*/ 0 w 808711"/>
                  <a:gd name="connsiteY2" fmla="*/ 998811 h 998811"/>
                  <a:gd name="connsiteX3" fmla="*/ 0 w 808711"/>
                  <a:gd name="connsiteY3" fmla="*/ 930211 h 998811"/>
                  <a:gd name="connsiteX4" fmla="*/ 808711 w 808711"/>
                  <a:gd name="connsiteY4" fmla="*/ 308192 h 998811"/>
                  <a:gd name="connsiteX5" fmla="*/ 808711 w 808711"/>
                  <a:gd name="connsiteY5" fmla="*/ 376793 h 998811"/>
                  <a:gd name="connsiteX6" fmla="*/ 0 w 808711"/>
                  <a:gd name="connsiteY6" fmla="*/ 843275 h 998811"/>
                  <a:gd name="connsiteX7" fmla="*/ 0 w 808711"/>
                  <a:gd name="connsiteY7" fmla="*/ 774675 h 998811"/>
                  <a:gd name="connsiteX8" fmla="*/ 808711 w 808711"/>
                  <a:gd name="connsiteY8" fmla="*/ 152656 h 998811"/>
                  <a:gd name="connsiteX9" fmla="*/ 808711 w 808711"/>
                  <a:gd name="connsiteY9" fmla="*/ 220603 h 998811"/>
                  <a:gd name="connsiteX10" fmla="*/ 0 w 808711"/>
                  <a:gd name="connsiteY10" fmla="*/ 687739 h 998811"/>
                  <a:gd name="connsiteX11" fmla="*/ 0 w 808711"/>
                  <a:gd name="connsiteY11" fmla="*/ 619139 h 998811"/>
                  <a:gd name="connsiteX12" fmla="*/ 808711 w 808711"/>
                  <a:gd name="connsiteY12" fmla="*/ 0 h 998811"/>
                  <a:gd name="connsiteX13" fmla="*/ 808711 w 808711"/>
                  <a:gd name="connsiteY13" fmla="*/ 68517 h 998811"/>
                  <a:gd name="connsiteX14" fmla="*/ 0 w 808711"/>
                  <a:gd name="connsiteY14" fmla="*/ 535084 h 998811"/>
                  <a:gd name="connsiteX15" fmla="*/ 0 w 808711"/>
                  <a:gd name="connsiteY15" fmla="*/ 466567 h 99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8711" h="998811">
                    <a:moveTo>
                      <a:pt x="808711" y="463728"/>
                    </a:moveTo>
                    <a:lnTo>
                      <a:pt x="808711" y="531675"/>
                    </a:lnTo>
                    <a:lnTo>
                      <a:pt x="0" y="998811"/>
                    </a:lnTo>
                    <a:lnTo>
                      <a:pt x="0" y="930211"/>
                    </a:lnTo>
                    <a:close/>
                    <a:moveTo>
                      <a:pt x="808711" y="308192"/>
                    </a:moveTo>
                    <a:lnTo>
                      <a:pt x="808711" y="376793"/>
                    </a:lnTo>
                    <a:lnTo>
                      <a:pt x="0" y="843275"/>
                    </a:lnTo>
                    <a:lnTo>
                      <a:pt x="0" y="774675"/>
                    </a:lnTo>
                    <a:close/>
                    <a:moveTo>
                      <a:pt x="808711" y="152656"/>
                    </a:moveTo>
                    <a:lnTo>
                      <a:pt x="808711" y="220603"/>
                    </a:lnTo>
                    <a:lnTo>
                      <a:pt x="0" y="687739"/>
                    </a:lnTo>
                    <a:lnTo>
                      <a:pt x="0" y="619139"/>
                    </a:lnTo>
                    <a:close/>
                    <a:moveTo>
                      <a:pt x="808711" y="0"/>
                    </a:moveTo>
                    <a:lnTo>
                      <a:pt x="808711" y="68517"/>
                    </a:lnTo>
                    <a:lnTo>
                      <a:pt x="0" y="535084"/>
                    </a:lnTo>
                    <a:lnTo>
                      <a:pt x="0" y="46656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8" name="Freeform 27">
                <a:extLst>
                  <a:ext uri="{FF2B5EF4-FFF2-40B4-BE49-F238E27FC236}">
                    <a16:creationId xmlns:a16="http://schemas.microsoft.com/office/drawing/2014/main" id="{20034CC8-423F-B944-9C8E-55517C241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919" y="8001482"/>
                <a:ext cx="797843" cy="1034029"/>
              </a:xfrm>
              <a:custGeom>
                <a:avLst/>
                <a:gdLst>
                  <a:gd name="T0" fmla="*/ 964 w 1223"/>
                  <a:gd name="T1" fmla="*/ 59 h 1585"/>
                  <a:gd name="T2" fmla="*/ 964 w 1223"/>
                  <a:gd name="T3" fmla="*/ 59 h 1585"/>
                  <a:gd name="T4" fmla="*/ 563 w 1223"/>
                  <a:gd name="T5" fmla="*/ 99 h 1585"/>
                  <a:gd name="T6" fmla="*/ 563 w 1223"/>
                  <a:gd name="T7" fmla="*/ 99 h 1585"/>
                  <a:gd name="T8" fmla="*/ 1 w 1223"/>
                  <a:gd name="T9" fmla="*/ 1072 h 1585"/>
                  <a:gd name="T10" fmla="*/ 1 w 1223"/>
                  <a:gd name="T11" fmla="*/ 1072 h 1585"/>
                  <a:gd name="T12" fmla="*/ 165 w 1223"/>
                  <a:gd name="T13" fmla="*/ 1434 h 1585"/>
                  <a:gd name="T14" fmla="*/ 430 w 1223"/>
                  <a:gd name="T15" fmla="*/ 1584 h 1585"/>
                  <a:gd name="T16" fmla="*/ 430 w 1223"/>
                  <a:gd name="T17" fmla="*/ 1584 h 1585"/>
                  <a:gd name="T18" fmla="*/ 259 w 1223"/>
                  <a:gd name="T19" fmla="*/ 1222 h 1585"/>
                  <a:gd name="T20" fmla="*/ 259 w 1223"/>
                  <a:gd name="T21" fmla="*/ 1222 h 1585"/>
                  <a:gd name="T22" fmla="*/ 821 w 1223"/>
                  <a:gd name="T23" fmla="*/ 249 h 1585"/>
                  <a:gd name="T24" fmla="*/ 821 w 1223"/>
                  <a:gd name="T25" fmla="*/ 249 h 1585"/>
                  <a:gd name="T26" fmla="*/ 1222 w 1223"/>
                  <a:gd name="T27" fmla="*/ 210 h 1585"/>
                  <a:gd name="T28" fmla="*/ 964 w 1223"/>
                  <a:gd name="T29" fmla="*/ 59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3" h="1585">
                    <a:moveTo>
                      <a:pt x="964" y="59"/>
                    </a:moveTo>
                    <a:lnTo>
                      <a:pt x="964" y="59"/>
                    </a:lnTo>
                    <a:cubicBezTo>
                      <a:pt x="862" y="0"/>
                      <a:pt x="720" y="8"/>
                      <a:pt x="563" y="99"/>
                    </a:cubicBezTo>
                    <a:lnTo>
                      <a:pt x="563" y="99"/>
                    </a:lnTo>
                    <a:cubicBezTo>
                      <a:pt x="252" y="278"/>
                      <a:pt x="0" y="714"/>
                      <a:pt x="1" y="1072"/>
                    </a:cubicBezTo>
                    <a:lnTo>
                      <a:pt x="1" y="1072"/>
                    </a:lnTo>
                    <a:cubicBezTo>
                      <a:pt x="1" y="1250"/>
                      <a:pt x="64" y="1375"/>
                      <a:pt x="165" y="1434"/>
                    </a:cubicBezTo>
                    <a:lnTo>
                      <a:pt x="430" y="1584"/>
                    </a:lnTo>
                    <a:lnTo>
                      <a:pt x="430" y="1584"/>
                    </a:lnTo>
                    <a:cubicBezTo>
                      <a:pt x="329" y="1525"/>
                      <a:pt x="260" y="1400"/>
                      <a:pt x="259" y="1222"/>
                    </a:cubicBezTo>
                    <a:lnTo>
                      <a:pt x="259" y="1222"/>
                    </a:lnTo>
                    <a:cubicBezTo>
                      <a:pt x="259" y="864"/>
                      <a:pt x="510" y="429"/>
                      <a:pt x="821" y="249"/>
                    </a:cubicBezTo>
                    <a:lnTo>
                      <a:pt x="821" y="249"/>
                    </a:lnTo>
                    <a:cubicBezTo>
                      <a:pt x="978" y="159"/>
                      <a:pt x="1120" y="150"/>
                      <a:pt x="1222" y="210"/>
                    </a:cubicBezTo>
                    <a:lnTo>
                      <a:pt x="964" y="59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9" name="Freeform 28">
                <a:extLst>
                  <a:ext uri="{FF2B5EF4-FFF2-40B4-BE49-F238E27FC236}">
                    <a16:creationId xmlns:a16="http://schemas.microsoft.com/office/drawing/2014/main" id="{EF004EC6-6EF5-4E48-8AD2-A9733AEC6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2216" y="8041805"/>
                <a:ext cx="737357" cy="1082994"/>
              </a:xfrm>
              <a:custGeom>
                <a:avLst/>
                <a:gdLst>
                  <a:gd name="T0" fmla="*/ 563 w 1131"/>
                  <a:gd name="T1" fmla="*/ 179 h 1656"/>
                  <a:gd name="T2" fmla="*/ 563 w 1131"/>
                  <a:gd name="T3" fmla="*/ 179 h 1656"/>
                  <a:gd name="T4" fmla="*/ 1128 w 1131"/>
                  <a:gd name="T5" fmla="*/ 502 h 1656"/>
                  <a:gd name="T6" fmla="*/ 1128 w 1131"/>
                  <a:gd name="T7" fmla="*/ 502 h 1656"/>
                  <a:gd name="T8" fmla="*/ 567 w 1131"/>
                  <a:gd name="T9" fmla="*/ 1475 h 1656"/>
                  <a:gd name="T10" fmla="*/ 567 w 1131"/>
                  <a:gd name="T11" fmla="*/ 1475 h 1656"/>
                  <a:gd name="T12" fmla="*/ 1 w 1131"/>
                  <a:gd name="T13" fmla="*/ 1153 h 1656"/>
                  <a:gd name="T14" fmla="*/ 1 w 1131"/>
                  <a:gd name="T15" fmla="*/ 1153 h 1656"/>
                  <a:gd name="T16" fmla="*/ 563 w 1131"/>
                  <a:gd name="T17" fmla="*/ 17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1" h="1656">
                    <a:moveTo>
                      <a:pt x="563" y="179"/>
                    </a:moveTo>
                    <a:lnTo>
                      <a:pt x="563" y="179"/>
                    </a:lnTo>
                    <a:cubicBezTo>
                      <a:pt x="874" y="0"/>
                      <a:pt x="1127" y="144"/>
                      <a:pt x="1128" y="502"/>
                    </a:cubicBezTo>
                    <a:lnTo>
                      <a:pt x="1128" y="502"/>
                    </a:lnTo>
                    <a:cubicBezTo>
                      <a:pt x="1130" y="859"/>
                      <a:pt x="878" y="1295"/>
                      <a:pt x="567" y="1475"/>
                    </a:cubicBezTo>
                    <a:lnTo>
                      <a:pt x="567" y="1475"/>
                    </a:lnTo>
                    <a:cubicBezTo>
                      <a:pt x="255" y="1655"/>
                      <a:pt x="2" y="1511"/>
                      <a:pt x="1" y="1153"/>
                    </a:cubicBezTo>
                    <a:lnTo>
                      <a:pt x="1" y="1153"/>
                    </a:lnTo>
                    <a:cubicBezTo>
                      <a:pt x="0" y="795"/>
                      <a:pt x="252" y="360"/>
                      <a:pt x="563" y="17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0" name="Freeform 29">
                <a:extLst>
                  <a:ext uri="{FF2B5EF4-FFF2-40B4-BE49-F238E27FC236}">
                    <a16:creationId xmlns:a16="http://schemas.microsoft.com/office/drawing/2014/main" id="{789938EC-9EB2-9B4C-B470-D26DDF2EE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152" y="8309674"/>
                <a:ext cx="429166" cy="515573"/>
              </a:xfrm>
              <a:custGeom>
                <a:avLst/>
                <a:gdLst>
                  <a:gd name="T0" fmla="*/ 476 w 658"/>
                  <a:gd name="T1" fmla="*/ 49 h 789"/>
                  <a:gd name="T2" fmla="*/ 476 w 658"/>
                  <a:gd name="T3" fmla="*/ 49 h 789"/>
                  <a:gd name="T4" fmla="*/ 651 w 658"/>
                  <a:gd name="T5" fmla="*/ 161 h 789"/>
                  <a:gd name="T6" fmla="*/ 651 w 658"/>
                  <a:gd name="T7" fmla="*/ 161 h 789"/>
                  <a:gd name="T8" fmla="*/ 363 w 658"/>
                  <a:gd name="T9" fmla="*/ 748 h 789"/>
                  <a:gd name="T10" fmla="*/ 363 w 658"/>
                  <a:gd name="T11" fmla="*/ 748 h 789"/>
                  <a:gd name="T12" fmla="*/ 330 w 658"/>
                  <a:gd name="T13" fmla="*/ 779 h 789"/>
                  <a:gd name="T14" fmla="*/ 330 w 658"/>
                  <a:gd name="T15" fmla="*/ 779 h 789"/>
                  <a:gd name="T16" fmla="*/ 298 w 658"/>
                  <a:gd name="T17" fmla="*/ 786 h 789"/>
                  <a:gd name="T18" fmla="*/ 298 w 658"/>
                  <a:gd name="T19" fmla="*/ 786 h 789"/>
                  <a:gd name="T20" fmla="*/ 4 w 658"/>
                  <a:gd name="T21" fmla="*/ 537 h 789"/>
                  <a:gd name="T22" fmla="*/ 4 w 658"/>
                  <a:gd name="T23" fmla="*/ 537 h 789"/>
                  <a:gd name="T24" fmla="*/ 177 w 658"/>
                  <a:gd name="T25" fmla="*/ 223 h 789"/>
                  <a:gd name="T26" fmla="*/ 177 w 658"/>
                  <a:gd name="T27" fmla="*/ 223 h 789"/>
                  <a:gd name="T28" fmla="*/ 228 w 658"/>
                  <a:gd name="T29" fmla="*/ 204 h 789"/>
                  <a:gd name="T30" fmla="*/ 228 w 658"/>
                  <a:gd name="T31" fmla="*/ 204 h 789"/>
                  <a:gd name="T32" fmla="*/ 326 w 658"/>
                  <a:gd name="T33" fmla="*/ 235 h 789"/>
                  <a:gd name="T34" fmla="*/ 326 w 658"/>
                  <a:gd name="T35" fmla="*/ 235 h 789"/>
                  <a:gd name="T36" fmla="*/ 424 w 658"/>
                  <a:gd name="T37" fmla="*/ 90 h 789"/>
                  <a:gd name="T38" fmla="*/ 424 w 658"/>
                  <a:gd name="T39" fmla="*/ 90 h 789"/>
                  <a:gd name="T40" fmla="*/ 476 w 658"/>
                  <a:gd name="T41" fmla="*/ 4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8" h="789">
                    <a:moveTo>
                      <a:pt x="476" y="49"/>
                    </a:moveTo>
                    <a:lnTo>
                      <a:pt x="476" y="49"/>
                    </a:lnTo>
                    <a:cubicBezTo>
                      <a:pt x="561" y="0"/>
                      <a:pt x="644" y="34"/>
                      <a:pt x="651" y="161"/>
                    </a:cubicBezTo>
                    <a:lnTo>
                      <a:pt x="651" y="161"/>
                    </a:lnTo>
                    <a:cubicBezTo>
                      <a:pt x="657" y="303"/>
                      <a:pt x="515" y="531"/>
                      <a:pt x="363" y="748"/>
                    </a:cubicBezTo>
                    <a:lnTo>
                      <a:pt x="363" y="748"/>
                    </a:lnTo>
                    <a:cubicBezTo>
                      <a:pt x="354" y="762"/>
                      <a:pt x="342" y="773"/>
                      <a:pt x="330" y="779"/>
                    </a:cubicBezTo>
                    <a:lnTo>
                      <a:pt x="330" y="779"/>
                    </a:lnTo>
                    <a:cubicBezTo>
                      <a:pt x="319" y="786"/>
                      <a:pt x="308" y="788"/>
                      <a:pt x="298" y="786"/>
                    </a:cubicBezTo>
                    <a:lnTo>
                      <a:pt x="298" y="786"/>
                    </a:lnTo>
                    <a:cubicBezTo>
                      <a:pt x="144" y="749"/>
                      <a:pt x="0" y="686"/>
                      <a:pt x="4" y="537"/>
                    </a:cubicBezTo>
                    <a:lnTo>
                      <a:pt x="4" y="537"/>
                    </a:lnTo>
                    <a:cubicBezTo>
                      <a:pt x="8" y="404"/>
                      <a:pt x="91" y="273"/>
                      <a:pt x="177" y="223"/>
                    </a:cubicBezTo>
                    <a:lnTo>
                      <a:pt x="177" y="223"/>
                    </a:lnTo>
                    <a:cubicBezTo>
                      <a:pt x="194" y="213"/>
                      <a:pt x="211" y="207"/>
                      <a:pt x="228" y="204"/>
                    </a:cubicBezTo>
                    <a:lnTo>
                      <a:pt x="228" y="204"/>
                    </a:lnTo>
                    <a:cubicBezTo>
                      <a:pt x="295" y="193"/>
                      <a:pt x="321" y="228"/>
                      <a:pt x="326" y="235"/>
                    </a:cubicBezTo>
                    <a:lnTo>
                      <a:pt x="326" y="235"/>
                    </a:lnTo>
                    <a:cubicBezTo>
                      <a:pt x="331" y="222"/>
                      <a:pt x="357" y="157"/>
                      <a:pt x="424" y="90"/>
                    </a:cubicBezTo>
                    <a:lnTo>
                      <a:pt x="424" y="90"/>
                    </a:lnTo>
                    <a:cubicBezTo>
                      <a:pt x="441" y="72"/>
                      <a:pt x="459" y="59"/>
                      <a:pt x="476" y="4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1" name="Freeform 30">
                <a:extLst>
                  <a:ext uri="{FF2B5EF4-FFF2-40B4-BE49-F238E27FC236}">
                    <a16:creationId xmlns:a16="http://schemas.microsoft.com/office/drawing/2014/main" id="{E153F478-5886-0240-9EA2-6025B787D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9137" y="8021644"/>
                <a:ext cx="175699" cy="334115"/>
              </a:xfrm>
              <a:custGeom>
                <a:avLst/>
                <a:gdLst>
                  <a:gd name="T0" fmla="*/ 131 w 269"/>
                  <a:gd name="T1" fmla="*/ 510 h 511"/>
                  <a:gd name="T2" fmla="*/ 0 w 269"/>
                  <a:gd name="T3" fmla="*/ 434 h 511"/>
                  <a:gd name="T4" fmla="*/ 0 w 269"/>
                  <a:gd name="T5" fmla="*/ 94 h 511"/>
                  <a:gd name="T6" fmla="*/ 268 w 269"/>
                  <a:gd name="T7" fmla="*/ 0 h 511"/>
                  <a:gd name="T8" fmla="*/ 131 w 269"/>
                  <a:gd name="T9" fmla="*/ 51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511">
                    <a:moveTo>
                      <a:pt x="131" y="510"/>
                    </a:moveTo>
                    <a:lnTo>
                      <a:pt x="0" y="434"/>
                    </a:lnTo>
                    <a:lnTo>
                      <a:pt x="0" y="94"/>
                    </a:lnTo>
                    <a:lnTo>
                      <a:pt x="268" y="0"/>
                    </a:lnTo>
                    <a:lnTo>
                      <a:pt x="131" y="51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2" name="Freeform 31">
                <a:extLst>
                  <a:ext uri="{FF2B5EF4-FFF2-40B4-BE49-F238E27FC236}">
                    <a16:creationId xmlns:a16="http://schemas.microsoft.com/office/drawing/2014/main" id="{04E41E72-2D59-6142-8B92-3F45A2819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0745" y="7091307"/>
                <a:ext cx="1163642" cy="1310538"/>
              </a:xfrm>
              <a:custGeom>
                <a:avLst/>
                <a:gdLst>
                  <a:gd name="T0" fmla="*/ 0 w 1782"/>
                  <a:gd name="T1" fmla="*/ 941 h 2006"/>
                  <a:gd name="T2" fmla="*/ 0 w 1782"/>
                  <a:gd name="T3" fmla="*/ 1790 h 2006"/>
                  <a:gd name="T4" fmla="*/ 1 w 1782"/>
                  <a:gd name="T5" fmla="*/ 1790 h 2006"/>
                  <a:gd name="T6" fmla="*/ 1 w 1782"/>
                  <a:gd name="T7" fmla="*/ 1796 h 2006"/>
                  <a:gd name="T8" fmla="*/ 1 w 1782"/>
                  <a:gd name="T9" fmla="*/ 1796 h 2006"/>
                  <a:gd name="T10" fmla="*/ 57 w 1782"/>
                  <a:gd name="T11" fmla="*/ 1889 h 2006"/>
                  <a:gd name="T12" fmla="*/ 257 w 1782"/>
                  <a:gd name="T13" fmla="*/ 2005 h 2006"/>
                  <a:gd name="T14" fmla="*/ 263 w 1782"/>
                  <a:gd name="T15" fmla="*/ 1826 h 2006"/>
                  <a:gd name="T16" fmla="*/ 750 w 1782"/>
                  <a:gd name="T17" fmla="*/ 1545 h 2006"/>
                  <a:gd name="T18" fmla="*/ 901 w 1782"/>
                  <a:gd name="T19" fmla="*/ 1632 h 2006"/>
                  <a:gd name="T20" fmla="*/ 908 w 1782"/>
                  <a:gd name="T21" fmla="*/ 1454 h 2006"/>
                  <a:gd name="T22" fmla="*/ 908 w 1782"/>
                  <a:gd name="T23" fmla="*/ 1454 h 2006"/>
                  <a:gd name="T24" fmla="*/ 911 w 1782"/>
                  <a:gd name="T25" fmla="*/ 1452 h 2006"/>
                  <a:gd name="T26" fmla="*/ 1515 w 1782"/>
                  <a:gd name="T27" fmla="*/ 1103 h 2006"/>
                  <a:gd name="T28" fmla="*/ 1515 w 1782"/>
                  <a:gd name="T29" fmla="*/ 1102 h 2006"/>
                  <a:gd name="T30" fmla="*/ 1515 w 1782"/>
                  <a:gd name="T31" fmla="*/ 1102 h 2006"/>
                  <a:gd name="T32" fmla="*/ 1613 w 1782"/>
                  <a:gd name="T33" fmla="*/ 948 h 2006"/>
                  <a:gd name="T34" fmla="*/ 1613 w 1782"/>
                  <a:gd name="T35" fmla="*/ 271 h 2006"/>
                  <a:gd name="T36" fmla="*/ 1657 w 1782"/>
                  <a:gd name="T37" fmla="*/ 296 h 2006"/>
                  <a:gd name="T38" fmla="*/ 1781 w 1782"/>
                  <a:gd name="T39" fmla="*/ 146 h 2006"/>
                  <a:gd name="T40" fmla="*/ 1575 w 1782"/>
                  <a:gd name="T41" fmla="*/ 28 h 2006"/>
                  <a:gd name="T42" fmla="*/ 1575 w 1782"/>
                  <a:gd name="T43" fmla="*/ 28 h 2006"/>
                  <a:gd name="T44" fmla="*/ 1487 w 1782"/>
                  <a:gd name="T45" fmla="*/ 8 h 2006"/>
                  <a:gd name="T46" fmla="*/ 1487 w 1782"/>
                  <a:gd name="T47" fmla="*/ 8 h 2006"/>
                  <a:gd name="T48" fmla="*/ 1449 w 1782"/>
                  <a:gd name="T49" fmla="*/ 23 h 2006"/>
                  <a:gd name="T50" fmla="*/ 1449 w 1782"/>
                  <a:gd name="T51" fmla="*/ 21 h 2006"/>
                  <a:gd name="T52" fmla="*/ 805 w 1782"/>
                  <a:gd name="T53" fmla="*/ 394 h 2006"/>
                  <a:gd name="T54" fmla="*/ 805 w 1782"/>
                  <a:gd name="T55" fmla="*/ 394 h 2006"/>
                  <a:gd name="T56" fmla="*/ 735 w 1782"/>
                  <a:gd name="T57" fmla="*/ 434 h 2006"/>
                  <a:gd name="T58" fmla="*/ 735 w 1782"/>
                  <a:gd name="T59" fmla="*/ 434 h 2006"/>
                  <a:gd name="T60" fmla="*/ 711 w 1782"/>
                  <a:gd name="T61" fmla="*/ 448 h 2006"/>
                  <a:gd name="T62" fmla="*/ 92 w 1782"/>
                  <a:gd name="T63" fmla="*/ 806 h 2006"/>
                  <a:gd name="T64" fmla="*/ 92 w 1782"/>
                  <a:gd name="T65" fmla="*/ 806 h 2006"/>
                  <a:gd name="T66" fmla="*/ 1 w 1782"/>
                  <a:gd name="T67" fmla="*/ 941 h 2006"/>
                  <a:gd name="T68" fmla="*/ 0 w 1782"/>
                  <a:gd name="T69" fmla="*/ 941 h 2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82" h="2006">
                    <a:moveTo>
                      <a:pt x="0" y="941"/>
                    </a:moveTo>
                    <a:lnTo>
                      <a:pt x="0" y="1790"/>
                    </a:lnTo>
                    <a:lnTo>
                      <a:pt x="1" y="1790"/>
                    </a:lnTo>
                    <a:lnTo>
                      <a:pt x="1" y="1796"/>
                    </a:lnTo>
                    <a:lnTo>
                      <a:pt x="1" y="1796"/>
                    </a:lnTo>
                    <a:cubicBezTo>
                      <a:pt x="3" y="1839"/>
                      <a:pt x="25" y="1873"/>
                      <a:pt x="57" y="1889"/>
                    </a:cubicBezTo>
                    <a:lnTo>
                      <a:pt x="257" y="2005"/>
                    </a:lnTo>
                    <a:lnTo>
                      <a:pt x="263" y="1826"/>
                    </a:lnTo>
                    <a:lnTo>
                      <a:pt x="750" y="1545"/>
                    </a:lnTo>
                    <a:lnTo>
                      <a:pt x="901" y="1632"/>
                    </a:lnTo>
                    <a:lnTo>
                      <a:pt x="908" y="1454"/>
                    </a:lnTo>
                    <a:lnTo>
                      <a:pt x="908" y="1454"/>
                    </a:lnTo>
                    <a:cubicBezTo>
                      <a:pt x="909" y="1453"/>
                      <a:pt x="911" y="1453"/>
                      <a:pt x="911" y="1452"/>
                    </a:cubicBezTo>
                    <a:lnTo>
                      <a:pt x="1515" y="1103"/>
                    </a:lnTo>
                    <a:lnTo>
                      <a:pt x="1515" y="1102"/>
                    </a:lnTo>
                    <a:lnTo>
                      <a:pt x="1515" y="1102"/>
                    </a:lnTo>
                    <a:cubicBezTo>
                      <a:pt x="1576" y="1080"/>
                      <a:pt x="1616" y="1014"/>
                      <a:pt x="1613" y="948"/>
                    </a:cubicBezTo>
                    <a:lnTo>
                      <a:pt x="1613" y="271"/>
                    </a:lnTo>
                    <a:lnTo>
                      <a:pt x="1657" y="296"/>
                    </a:lnTo>
                    <a:lnTo>
                      <a:pt x="1781" y="146"/>
                    </a:lnTo>
                    <a:lnTo>
                      <a:pt x="1575" y="28"/>
                    </a:lnTo>
                    <a:lnTo>
                      <a:pt x="1575" y="28"/>
                    </a:lnTo>
                    <a:cubicBezTo>
                      <a:pt x="1552" y="9"/>
                      <a:pt x="1521" y="0"/>
                      <a:pt x="1487" y="8"/>
                    </a:cubicBezTo>
                    <a:lnTo>
                      <a:pt x="1487" y="8"/>
                    </a:lnTo>
                    <a:cubicBezTo>
                      <a:pt x="1475" y="10"/>
                      <a:pt x="1462" y="16"/>
                      <a:pt x="1449" y="23"/>
                    </a:cubicBezTo>
                    <a:lnTo>
                      <a:pt x="1449" y="21"/>
                    </a:lnTo>
                    <a:lnTo>
                      <a:pt x="805" y="394"/>
                    </a:lnTo>
                    <a:lnTo>
                      <a:pt x="805" y="394"/>
                    </a:lnTo>
                    <a:lnTo>
                      <a:pt x="735" y="434"/>
                    </a:lnTo>
                    <a:lnTo>
                      <a:pt x="735" y="434"/>
                    </a:lnTo>
                    <a:cubicBezTo>
                      <a:pt x="726" y="438"/>
                      <a:pt x="718" y="443"/>
                      <a:pt x="711" y="448"/>
                    </a:cubicBezTo>
                    <a:lnTo>
                      <a:pt x="92" y="806"/>
                    </a:lnTo>
                    <a:lnTo>
                      <a:pt x="92" y="806"/>
                    </a:lnTo>
                    <a:cubicBezTo>
                      <a:pt x="41" y="829"/>
                      <a:pt x="3" y="883"/>
                      <a:pt x="1" y="941"/>
                    </a:cubicBezTo>
                    <a:lnTo>
                      <a:pt x="0" y="941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9C53CD52-8647-2842-A67F-380976F4C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6119" y="7170812"/>
                <a:ext cx="1051582" cy="1237281"/>
              </a:xfrm>
              <a:custGeom>
                <a:avLst/>
                <a:gdLst>
                  <a:gd name="connsiteX0" fmla="*/ 970038 w 1051582"/>
                  <a:gd name="connsiteY0" fmla="*/ 1638 h 1237281"/>
                  <a:gd name="connsiteX1" fmla="*/ 1051582 w 1051582"/>
                  <a:gd name="connsiteY1" fmla="*/ 68200 h 1237281"/>
                  <a:gd name="connsiteX2" fmla="*/ 1050929 w 1051582"/>
                  <a:gd name="connsiteY2" fmla="*/ 79293 h 1237281"/>
                  <a:gd name="connsiteX3" fmla="*/ 1050929 w 1051582"/>
                  <a:gd name="connsiteY3" fmla="*/ 615704 h 1237281"/>
                  <a:gd name="connsiteX4" fmla="*/ 986999 w 1051582"/>
                  <a:gd name="connsiteY4" fmla="*/ 716200 h 1237281"/>
                  <a:gd name="connsiteX5" fmla="*/ 987652 w 1051582"/>
                  <a:gd name="connsiteY5" fmla="*/ 716200 h 1237281"/>
                  <a:gd name="connsiteX6" fmla="*/ 851562 w 1051582"/>
                  <a:gd name="connsiteY6" fmla="*/ 794862 h 1237281"/>
                  <a:gd name="connsiteX7" fmla="*/ 639427 w 1051582"/>
                  <a:gd name="connsiteY7" fmla="*/ 1184297 h 1237281"/>
                  <a:gd name="connsiteX8" fmla="*/ 639427 w 1051582"/>
                  <a:gd name="connsiteY8" fmla="*/ 917478 h 1237281"/>
                  <a:gd name="connsiteX9" fmla="*/ 593635 w 1051582"/>
                  <a:gd name="connsiteY9" fmla="*/ 943947 h 1237281"/>
                  <a:gd name="connsiteX10" fmla="*/ 568846 w 1051582"/>
                  <a:gd name="connsiteY10" fmla="*/ 958303 h 1237281"/>
                  <a:gd name="connsiteX11" fmla="*/ 567541 w 1051582"/>
                  <a:gd name="connsiteY11" fmla="*/ 959608 h 1237281"/>
                  <a:gd name="connsiteX12" fmla="*/ 110899 w 1051582"/>
                  <a:gd name="connsiteY12" fmla="*/ 1223246 h 1237281"/>
                  <a:gd name="connsiteX13" fmla="*/ 82196 w 1051582"/>
                  <a:gd name="connsiteY13" fmla="*/ 1235644 h 1237281"/>
                  <a:gd name="connsiteX14" fmla="*/ 652 w 1051582"/>
                  <a:gd name="connsiteY14" fmla="*/ 1168430 h 1237281"/>
                  <a:gd name="connsiteX15" fmla="*/ 0 w 1051582"/>
                  <a:gd name="connsiteY15" fmla="*/ 1165167 h 1237281"/>
                  <a:gd name="connsiteX16" fmla="*/ 0 w 1051582"/>
                  <a:gd name="connsiteY16" fmla="*/ 611136 h 1237281"/>
                  <a:gd name="connsiteX17" fmla="*/ 59363 w 1051582"/>
                  <a:gd name="connsiteY17" fmla="*/ 523040 h 1237281"/>
                  <a:gd name="connsiteX18" fmla="*/ 463166 w 1051582"/>
                  <a:gd name="connsiteY18" fmla="*/ 289420 h 1237281"/>
                  <a:gd name="connsiteX19" fmla="*/ 478170 w 1051582"/>
                  <a:gd name="connsiteY19" fmla="*/ 280937 h 1237281"/>
                  <a:gd name="connsiteX20" fmla="*/ 523834 w 1051582"/>
                  <a:gd name="connsiteY20" fmla="*/ 254182 h 1237281"/>
                  <a:gd name="connsiteX21" fmla="*/ 943945 w 1051582"/>
                  <a:gd name="connsiteY21" fmla="*/ 10774 h 1237281"/>
                  <a:gd name="connsiteX22" fmla="*/ 943945 w 1051582"/>
                  <a:gd name="connsiteY22" fmla="*/ 11426 h 1237281"/>
                  <a:gd name="connsiteX23" fmla="*/ 970038 w 1051582"/>
                  <a:gd name="connsiteY23" fmla="*/ 1638 h 123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51582" h="1237281">
                    <a:moveTo>
                      <a:pt x="970038" y="1638"/>
                    </a:moveTo>
                    <a:cubicBezTo>
                      <a:pt x="1013093" y="-7498"/>
                      <a:pt x="1050277" y="22520"/>
                      <a:pt x="1051582" y="68200"/>
                    </a:cubicBezTo>
                    <a:cubicBezTo>
                      <a:pt x="1051582" y="71463"/>
                      <a:pt x="1051582" y="76030"/>
                      <a:pt x="1050929" y="79293"/>
                    </a:cubicBezTo>
                    <a:lnTo>
                      <a:pt x="1050929" y="615704"/>
                    </a:lnTo>
                    <a:cubicBezTo>
                      <a:pt x="1053539" y="658774"/>
                      <a:pt x="1027445" y="701191"/>
                      <a:pt x="986999" y="716200"/>
                    </a:cubicBezTo>
                    <a:lnTo>
                      <a:pt x="987652" y="716200"/>
                    </a:lnTo>
                    <a:lnTo>
                      <a:pt x="851562" y="794862"/>
                    </a:lnTo>
                    <a:lnTo>
                      <a:pt x="639427" y="1184297"/>
                    </a:lnTo>
                    <a:lnTo>
                      <a:pt x="639427" y="917478"/>
                    </a:lnTo>
                    <a:lnTo>
                      <a:pt x="593635" y="943947"/>
                    </a:lnTo>
                    <a:cubicBezTo>
                      <a:pt x="586459" y="950472"/>
                      <a:pt x="577979" y="955040"/>
                      <a:pt x="568846" y="958303"/>
                    </a:cubicBezTo>
                    <a:lnTo>
                      <a:pt x="567541" y="959608"/>
                    </a:lnTo>
                    <a:lnTo>
                      <a:pt x="110899" y="1223246"/>
                    </a:lnTo>
                    <a:cubicBezTo>
                      <a:pt x="101766" y="1229119"/>
                      <a:pt x="92633" y="1233034"/>
                      <a:pt x="82196" y="1235644"/>
                    </a:cubicBezTo>
                    <a:cubicBezTo>
                      <a:pt x="38488" y="1244780"/>
                      <a:pt x="1957" y="1214762"/>
                      <a:pt x="652" y="1168430"/>
                    </a:cubicBezTo>
                    <a:cubicBezTo>
                      <a:pt x="0" y="1167778"/>
                      <a:pt x="0" y="1166472"/>
                      <a:pt x="0" y="1165167"/>
                    </a:cubicBezTo>
                    <a:lnTo>
                      <a:pt x="0" y="611136"/>
                    </a:lnTo>
                    <a:cubicBezTo>
                      <a:pt x="1305" y="573288"/>
                      <a:pt x="25441" y="537396"/>
                      <a:pt x="59363" y="523040"/>
                    </a:cubicBezTo>
                    <a:lnTo>
                      <a:pt x="463166" y="289420"/>
                    </a:lnTo>
                    <a:cubicBezTo>
                      <a:pt x="467732" y="286157"/>
                      <a:pt x="472951" y="282895"/>
                      <a:pt x="478170" y="280937"/>
                    </a:cubicBezTo>
                    <a:lnTo>
                      <a:pt x="523834" y="254182"/>
                    </a:lnTo>
                    <a:lnTo>
                      <a:pt x="943945" y="10774"/>
                    </a:lnTo>
                    <a:lnTo>
                      <a:pt x="943945" y="11426"/>
                    </a:lnTo>
                    <a:cubicBezTo>
                      <a:pt x="952425" y="6858"/>
                      <a:pt x="960906" y="3595"/>
                      <a:pt x="970038" y="1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4" name="Freeform 34">
                <a:extLst>
                  <a:ext uri="{FF2B5EF4-FFF2-40B4-BE49-F238E27FC236}">
                    <a16:creationId xmlns:a16="http://schemas.microsoft.com/office/drawing/2014/main" id="{3F1E658F-B67B-9640-8849-40792B8D9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3500" y="7534873"/>
                <a:ext cx="668230" cy="492533"/>
              </a:xfrm>
              <a:custGeom>
                <a:avLst/>
                <a:gdLst>
                  <a:gd name="T0" fmla="*/ 518 w 1023"/>
                  <a:gd name="T1" fmla="*/ 265 h 755"/>
                  <a:gd name="T2" fmla="*/ 518 w 1023"/>
                  <a:gd name="T3" fmla="*/ 265 h 755"/>
                  <a:gd name="T4" fmla="*/ 634 w 1023"/>
                  <a:gd name="T5" fmla="*/ 336 h 755"/>
                  <a:gd name="T6" fmla="*/ 634 w 1023"/>
                  <a:gd name="T7" fmla="*/ 336 h 755"/>
                  <a:gd name="T8" fmla="*/ 518 w 1023"/>
                  <a:gd name="T9" fmla="*/ 497 h 755"/>
                  <a:gd name="T10" fmla="*/ 518 w 1023"/>
                  <a:gd name="T11" fmla="*/ 497 h 755"/>
                  <a:gd name="T12" fmla="*/ 402 w 1023"/>
                  <a:gd name="T13" fmla="*/ 426 h 755"/>
                  <a:gd name="T14" fmla="*/ 402 w 1023"/>
                  <a:gd name="T15" fmla="*/ 426 h 755"/>
                  <a:gd name="T16" fmla="*/ 518 w 1023"/>
                  <a:gd name="T17" fmla="*/ 265 h 755"/>
                  <a:gd name="T18" fmla="*/ 908 w 1023"/>
                  <a:gd name="T19" fmla="*/ 25 h 755"/>
                  <a:gd name="T20" fmla="*/ 908 w 1023"/>
                  <a:gd name="T21" fmla="*/ 25 h 755"/>
                  <a:gd name="T22" fmla="*/ 1022 w 1023"/>
                  <a:gd name="T23" fmla="*/ 95 h 755"/>
                  <a:gd name="T24" fmla="*/ 1022 w 1023"/>
                  <a:gd name="T25" fmla="*/ 95 h 755"/>
                  <a:gd name="T26" fmla="*/ 908 w 1023"/>
                  <a:gd name="T27" fmla="*/ 256 h 755"/>
                  <a:gd name="T28" fmla="*/ 908 w 1023"/>
                  <a:gd name="T29" fmla="*/ 256 h 755"/>
                  <a:gd name="T30" fmla="*/ 792 w 1023"/>
                  <a:gd name="T31" fmla="*/ 186 h 755"/>
                  <a:gd name="T32" fmla="*/ 792 w 1023"/>
                  <a:gd name="T33" fmla="*/ 186 h 755"/>
                  <a:gd name="T34" fmla="*/ 908 w 1023"/>
                  <a:gd name="T35" fmla="*/ 25 h 755"/>
                  <a:gd name="T36" fmla="*/ 115 w 1023"/>
                  <a:gd name="T37" fmla="*/ 498 h 755"/>
                  <a:gd name="T38" fmla="*/ 115 w 1023"/>
                  <a:gd name="T39" fmla="*/ 498 h 755"/>
                  <a:gd name="T40" fmla="*/ 231 w 1023"/>
                  <a:gd name="T41" fmla="*/ 568 h 755"/>
                  <a:gd name="T42" fmla="*/ 231 w 1023"/>
                  <a:gd name="T43" fmla="*/ 568 h 755"/>
                  <a:gd name="T44" fmla="*/ 115 w 1023"/>
                  <a:gd name="T45" fmla="*/ 729 h 755"/>
                  <a:gd name="T46" fmla="*/ 115 w 1023"/>
                  <a:gd name="T47" fmla="*/ 729 h 755"/>
                  <a:gd name="T48" fmla="*/ 0 w 1023"/>
                  <a:gd name="T49" fmla="*/ 659 h 755"/>
                  <a:gd name="T50" fmla="*/ 0 w 1023"/>
                  <a:gd name="T51" fmla="*/ 659 h 755"/>
                  <a:gd name="T52" fmla="*/ 115 w 1023"/>
                  <a:gd name="T53" fmla="*/ 49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3" h="755">
                    <a:moveTo>
                      <a:pt x="518" y="265"/>
                    </a:moveTo>
                    <a:lnTo>
                      <a:pt x="518" y="265"/>
                    </a:lnTo>
                    <a:cubicBezTo>
                      <a:pt x="582" y="241"/>
                      <a:pt x="634" y="272"/>
                      <a:pt x="634" y="336"/>
                    </a:cubicBezTo>
                    <a:lnTo>
                      <a:pt x="634" y="336"/>
                    </a:lnTo>
                    <a:cubicBezTo>
                      <a:pt x="634" y="400"/>
                      <a:pt x="582" y="472"/>
                      <a:pt x="518" y="497"/>
                    </a:cubicBezTo>
                    <a:lnTo>
                      <a:pt x="518" y="497"/>
                    </a:lnTo>
                    <a:cubicBezTo>
                      <a:pt x="454" y="522"/>
                      <a:pt x="402" y="490"/>
                      <a:pt x="402" y="426"/>
                    </a:cubicBezTo>
                    <a:lnTo>
                      <a:pt x="402" y="426"/>
                    </a:lnTo>
                    <a:cubicBezTo>
                      <a:pt x="402" y="362"/>
                      <a:pt x="454" y="291"/>
                      <a:pt x="518" y="265"/>
                    </a:cubicBezTo>
                    <a:close/>
                    <a:moveTo>
                      <a:pt x="908" y="25"/>
                    </a:moveTo>
                    <a:lnTo>
                      <a:pt x="908" y="25"/>
                    </a:lnTo>
                    <a:cubicBezTo>
                      <a:pt x="971" y="0"/>
                      <a:pt x="1022" y="32"/>
                      <a:pt x="1022" y="95"/>
                    </a:cubicBezTo>
                    <a:lnTo>
                      <a:pt x="1022" y="95"/>
                    </a:lnTo>
                    <a:cubicBezTo>
                      <a:pt x="1022" y="160"/>
                      <a:pt x="971" y="232"/>
                      <a:pt x="908" y="256"/>
                    </a:cubicBezTo>
                    <a:lnTo>
                      <a:pt x="908" y="256"/>
                    </a:lnTo>
                    <a:cubicBezTo>
                      <a:pt x="844" y="281"/>
                      <a:pt x="792" y="250"/>
                      <a:pt x="792" y="186"/>
                    </a:cubicBezTo>
                    <a:lnTo>
                      <a:pt x="792" y="186"/>
                    </a:lnTo>
                    <a:cubicBezTo>
                      <a:pt x="792" y="122"/>
                      <a:pt x="844" y="50"/>
                      <a:pt x="908" y="25"/>
                    </a:cubicBezTo>
                    <a:close/>
                    <a:moveTo>
                      <a:pt x="115" y="498"/>
                    </a:moveTo>
                    <a:lnTo>
                      <a:pt x="115" y="498"/>
                    </a:lnTo>
                    <a:cubicBezTo>
                      <a:pt x="179" y="473"/>
                      <a:pt x="231" y="505"/>
                      <a:pt x="231" y="568"/>
                    </a:cubicBezTo>
                    <a:lnTo>
                      <a:pt x="231" y="568"/>
                    </a:lnTo>
                    <a:cubicBezTo>
                      <a:pt x="231" y="632"/>
                      <a:pt x="179" y="705"/>
                      <a:pt x="115" y="729"/>
                    </a:cubicBezTo>
                    <a:lnTo>
                      <a:pt x="115" y="729"/>
                    </a:lnTo>
                    <a:cubicBezTo>
                      <a:pt x="51" y="754"/>
                      <a:pt x="0" y="723"/>
                      <a:pt x="0" y="659"/>
                    </a:cubicBezTo>
                    <a:lnTo>
                      <a:pt x="0" y="659"/>
                    </a:lnTo>
                    <a:cubicBezTo>
                      <a:pt x="0" y="595"/>
                      <a:pt x="51" y="523"/>
                      <a:pt x="115" y="4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5" name="Freeform 35">
                <a:extLst>
                  <a:ext uri="{FF2B5EF4-FFF2-40B4-BE49-F238E27FC236}">
                    <a16:creationId xmlns:a16="http://schemas.microsoft.com/office/drawing/2014/main" id="{949D5275-FD18-3D49-9BED-9FF12F265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7103" y="10930749"/>
                <a:ext cx="1483355" cy="864091"/>
              </a:xfrm>
              <a:custGeom>
                <a:avLst/>
                <a:gdLst>
                  <a:gd name="T0" fmla="*/ 1170 w 2273"/>
                  <a:gd name="T1" fmla="*/ 17 h 1322"/>
                  <a:gd name="T2" fmla="*/ 2034 w 2273"/>
                  <a:gd name="T3" fmla="*/ 515 h 1322"/>
                  <a:gd name="T4" fmla="*/ 2272 w 2273"/>
                  <a:gd name="T5" fmla="*/ 448 h 1322"/>
                  <a:gd name="T6" fmla="*/ 2272 w 2273"/>
                  <a:gd name="T7" fmla="*/ 687 h 1322"/>
                  <a:gd name="T8" fmla="*/ 2272 w 2273"/>
                  <a:gd name="T9" fmla="*/ 687 h 1322"/>
                  <a:gd name="T10" fmla="*/ 2232 w 2273"/>
                  <a:gd name="T11" fmla="*/ 743 h 1322"/>
                  <a:gd name="T12" fmla="*/ 2232 w 2273"/>
                  <a:gd name="T13" fmla="*/ 743 h 1322"/>
                  <a:gd name="T14" fmla="*/ 1257 w 2273"/>
                  <a:gd name="T15" fmla="*/ 1306 h 1322"/>
                  <a:gd name="T16" fmla="*/ 1254 w 2273"/>
                  <a:gd name="T17" fmla="*/ 1306 h 1322"/>
                  <a:gd name="T18" fmla="*/ 1254 w 2273"/>
                  <a:gd name="T19" fmla="*/ 1306 h 1322"/>
                  <a:gd name="T20" fmla="*/ 1180 w 2273"/>
                  <a:gd name="T21" fmla="*/ 1321 h 1322"/>
                  <a:gd name="T22" fmla="*/ 1180 w 2273"/>
                  <a:gd name="T23" fmla="*/ 1321 h 1322"/>
                  <a:gd name="T24" fmla="*/ 1106 w 2273"/>
                  <a:gd name="T25" fmla="*/ 1306 h 1322"/>
                  <a:gd name="T26" fmla="*/ 1104 w 2273"/>
                  <a:gd name="T27" fmla="*/ 1306 h 1322"/>
                  <a:gd name="T28" fmla="*/ 1099 w 2273"/>
                  <a:gd name="T29" fmla="*/ 1303 h 1322"/>
                  <a:gd name="T30" fmla="*/ 1099 w 2273"/>
                  <a:gd name="T31" fmla="*/ 1303 h 1322"/>
                  <a:gd name="T32" fmla="*/ 1088 w 2273"/>
                  <a:gd name="T33" fmla="*/ 1297 h 1322"/>
                  <a:gd name="T34" fmla="*/ 39 w 2273"/>
                  <a:gd name="T35" fmla="*/ 691 h 1322"/>
                  <a:gd name="T36" fmla="*/ 39 w 2273"/>
                  <a:gd name="T37" fmla="*/ 691 h 1322"/>
                  <a:gd name="T38" fmla="*/ 39 w 2273"/>
                  <a:gd name="T39" fmla="*/ 691 h 1322"/>
                  <a:gd name="T40" fmla="*/ 0 w 2273"/>
                  <a:gd name="T41" fmla="*/ 634 h 1322"/>
                  <a:gd name="T42" fmla="*/ 0 w 2273"/>
                  <a:gd name="T43" fmla="*/ 397 h 1322"/>
                  <a:gd name="T44" fmla="*/ 0 w 2273"/>
                  <a:gd name="T45" fmla="*/ 397 h 1322"/>
                  <a:gd name="T46" fmla="*/ 230 w 2273"/>
                  <a:gd name="T47" fmla="*/ 469 h 1322"/>
                  <a:gd name="T48" fmla="*/ 998 w 2273"/>
                  <a:gd name="T49" fmla="*/ 25 h 1322"/>
                  <a:gd name="T50" fmla="*/ 998 w 2273"/>
                  <a:gd name="T51" fmla="*/ 25 h 1322"/>
                  <a:gd name="T52" fmla="*/ 1011 w 2273"/>
                  <a:gd name="T53" fmla="*/ 18 h 1322"/>
                  <a:gd name="T54" fmla="*/ 1013 w 2273"/>
                  <a:gd name="T55" fmla="*/ 17 h 1322"/>
                  <a:gd name="T56" fmla="*/ 1013 w 2273"/>
                  <a:gd name="T57" fmla="*/ 17 h 1322"/>
                  <a:gd name="T58" fmla="*/ 1013 w 2273"/>
                  <a:gd name="T59" fmla="*/ 17 h 1322"/>
                  <a:gd name="T60" fmla="*/ 1091 w 2273"/>
                  <a:gd name="T61" fmla="*/ 0 h 1322"/>
                  <a:gd name="T62" fmla="*/ 1091 w 2273"/>
                  <a:gd name="T63" fmla="*/ 0 h 1322"/>
                  <a:gd name="T64" fmla="*/ 1169 w 2273"/>
                  <a:gd name="T65" fmla="*/ 17 h 1322"/>
                  <a:gd name="T66" fmla="*/ 1170 w 2273"/>
                  <a:gd name="T67" fmla="*/ 1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73" h="1322">
                    <a:moveTo>
                      <a:pt x="1170" y="17"/>
                    </a:moveTo>
                    <a:lnTo>
                      <a:pt x="2034" y="515"/>
                    </a:lnTo>
                    <a:lnTo>
                      <a:pt x="2272" y="448"/>
                    </a:lnTo>
                    <a:lnTo>
                      <a:pt x="2272" y="687"/>
                    </a:lnTo>
                    <a:lnTo>
                      <a:pt x="2272" y="687"/>
                    </a:lnTo>
                    <a:cubicBezTo>
                      <a:pt x="2272" y="708"/>
                      <a:pt x="2257" y="728"/>
                      <a:pt x="2232" y="743"/>
                    </a:cubicBezTo>
                    <a:lnTo>
                      <a:pt x="2232" y="743"/>
                    </a:lnTo>
                    <a:lnTo>
                      <a:pt x="1257" y="1306"/>
                    </a:lnTo>
                    <a:lnTo>
                      <a:pt x="1254" y="1306"/>
                    </a:lnTo>
                    <a:lnTo>
                      <a:pt x="1254" y="1306"/>
                    </a:lnTo>
                    <a:cubicBezTo>
                      <a:pt x="1234" y="1315"/>
                      <a:pt x="1208" y="1321"/>
                      <a:pt x="1180" y="1321"/>
                    </a:cubicBezTo>
                    <a:lnTo>
                      <a:pt x="1180" y="1321"/>
                    </a:lnTo>
                    <a:cubicBezTo>
                      <a:pt x="1152" y="1321"/>
                      <a:pt x="1127" y="1315"/>
                      <a:pt x="1106" y="1306"/>
                    </a:cubicBezTo>
                    <a:lnTo>
                      <a:pt x="1104" y="1306"/>
                    </a:lnTo>
                    <a:lnTo>
                      <a:pt x="1099" y="1303"/>
                    </a:lnTo>
                    <a:lnTo>
                      <a:pt x="1099" y="1303"/>
                    </a:lnTo>
                    <a:cubicBezTo>
                      <a:pt x="1095" y="1301"/>
                      <a:pt x="1091" y="1299"/>
                      <a:pt x="1088" y="1297"/>
                    </a:cubicBezTo>
                    <a:lnTo>
                      <a:pt x="39" y="691"/>
                    </a:lnTo>
                    <a:lnTo>
                      <a:pt x="39" y="691"/>
                    </a:lnTo>
                    <a:lnTo>
                      <a:pt x="39" y="691"/>
                    </a:lnTo>
                    <a:cubicBezTo>
                      <a:pt x="15" y="677"/>
                      <a:pt x="0" y="657"/>
                      <a:pt x="0" y="634"/>
                    </a:cubicBezTo>
                    <a:lnTo>
                      <a:pt x="0" y="397"/>
                    </a:lnTo>
                    <a:lnTo>
                      <a:pt x="0" y="397"/>
                    </a:lnTo>
                    <a:cubicBezTo>
                      <a:pt x="0" y="397"/>
                      <a:pt x="118" y="432"/>
                      <a:pt x="230" y="469"/>
                    </a:cubicBezTo>
                    <a:lnTo>
                      <a:pt x="998" y="25"/>
                    </a:lnTo>
                    <a:lnTo>
                      <a:pt x="998" y="25"/>
                    </a:lnTo>
                    <a:cubicBezTo>
                      <a:pt x="1002" y="23"/>
                      <a:pt x="1007" y="20"/>
                      <a:pt x="1011" y="18"/>
                    </a:cubicBezTo>
                    <a:lnTo>
                      <a:pt x="1013" y="17"/>
                    </a:lnTo>
                    <a:lnTo>
                      <a:pt x="1013" y="17"/>
                    </a:lnTo>
                    <a:lnTo>
                      <a:pt x="1013" y="17"/>
                    </a:lnTo>
                    <a:cubicBezTo>
                      <a:pt x="1035" y="6"/>
                      <a:pt x="1062" y="0"/>
                      <a:pt x="1091" y="0"/>
                    </a:cubicBezTo>
                    <a:lnTo>
                      <a:pt x="1091" y="0"/>
                    </a:lnTo>
                    <a:cubicBezTo>
                      <a:pt x="1120" y="0"/>
                      <a:pt x="1147" y="6"/>
                      <a:pt x="1169" y="17"/>
                    </a:cubicBezTo>
                    <a:lnTo>
                      <a:pt x="1170" y="17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6" name="Freeform 36">
                <a:extLst>
                  <a:ext uri="{FF2B5EF4-FFF2-40B4-BE49-F238E27FC236}">
                    <a16:creationId xmlns:a16="http://schemas.microsoft.com/office/drawing/2014/main" id="{3DBC93F7-49B6-3344-9AD9-789F9CCF0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7103" y="10887544"/>
                <a:ext cx="1483355" cy="864091"/>
              </a:xfrm>
              <a:custGeom>
                <a:avLst/>
                <a:gdLst>
                  <a:gd name="T0" fmla="*/ 1170 w 2273"/>
                  <a:gd name="T1" fmla="*/ 17 h 1323"/>
                  <a:gd name="T2" fmla="*/ 2034 w 2273"/>
                  <a:gd name="T3" fmla="*/ 516 h 1323"/>
                  <a:gd name="T4" fmla="*/ 2272 w 2273"/>
                  <a:gd name="T5" fmla="*/ 449 h 1323"/>
                  <a:gd name="T6" fmla="*/ 2272 w 2273"/>
                  <a:gd name="T7" fmla="*/ 687 h 1323"/>
                  <a:gd name="T8" fmla="*/ 2272 w 2273"/>
                  <a:gd name="T9" fmla="*/ 687 h 1323"/>
                  <a:gd name="T10" fmla="*/ 2232 w 2273"/>
                  <a:gd name="T11" fmla="*/ 744 h 1323"/>
                  <a:gd name="T12" fmla="*/ 1257 w 2273"/>
                  <a:gd name="T13" fmla="*/ 1307 h 1323"/>
                  <a:gd name="T14" fmla="*/ 1254 w 2273"/>
                  <a:gd name="T15" fmla="*/ 1307 h 1323"/>
                  <a:gd name="T16" fmla="*/ 1254 w 2273"/>
                  <a:gd name="T17" fmla="*/ 1307 h 1323"/>
                  <a:gd name="T18" fmla="*/ 1180 w 2273"/>
                  <a:gd name="T19" fmla="*/ 1322 h 1323"/>
                  <a:gd name="T20" fmla="*/ 1180 w 2273"/>
                  <a:gd name="T21" fmla="*/ 1322 h 1323"/>
                  <a:gd name="T22" fmla="*/ 1106 w 2273"/>
                  <a:gd name="T23" fmla="*/ 1307 h 1323"/>
                  <a:gd name="T24" fmla="*/ 1104 w 2273"/>
                  <a:gd name="T25" fmla="*/ 1307 h 1323"/>
                  <a:gd name="T26" fmla="*/ 1099 w 2273"/>
                  <a:gd name="T27" fmla="*/ 1304 h 1323"/>
                  <a:gd name="T28" fmla="*/ 1099 w 2273"/>
                  <a:gd name="T29" fmla="*/ 1304 h 1323"/>
                  <a:gd name="T30" fmla="*/ 1088 w 2273"/>
                  <a:gd name="T31" fmla="*/ 1297 h 1323"/>
                  <a:gd name="T32" fmla="*/ 39 w 2273"/>
                  <a:gd name="T33" fmla="*/ 692 h 1323"/>
                  <a:gd name="T34" fmla="*/ 39 w 2273"/>
                  <a:gd name="T35" fmla="*/ 691 h 1323"/>
                  <a:gd name="T36" fmla="*/ 39 w 2273"/>
                  <a:gd name="T37" fmla="*/ 691 h 1323"/>
                  <a:gd name="T38" fmla="*/ 0 w 2273"/>
                  <a:gd name="T39" fmla="*/ 636 h 1323"/>
                  <a:gd name="T40" fmla="*/ 0 w 2273"/>
                  <a:gd name="T41" fmla="*/ 397 h 1323"/>
                  <a:gd name="T42" fmla="*/ 0 w 2273"/>
                  <a:gd name="T43" fmla="*/ 397 h 1323"/>
                  <a:gd name="T44" fmla="*/ 230 w 2273"/>
                  <a:gd name="T45" fmla="*/ 470 h 1323"/>
                  <a:gd name="T46" fmla="*/ 998 w 2273"/>
                  <a:gd name="T47" fmla="*/ 26 h 1323"/>
                  <a:gd name="T48" fmla="*/ 998 w 2273"/>
                  <a:gd name="T49" fmla="*/ 26 h 1323"/>
                  <a:gd name="T50" fmla="*/ 1011 w 2273"/>
                  <a:gd name="T51" fmla="*/ 18 h 1323"/>
                  <a:gd name="T52" fmla="*/ 1013 w 2273"/>
                  <a:gd name="T53" fmla="*/ 17 h 1323"/>
                  <a:gd name="T54" fmla="*/ 1013 w 2273"/>
                  <a:gd name="T55" fmla="*/ 17 h 1323"/>
                  <a:gd name="T56" fmla="*/ 1013 w 2273"/>
                  <a:gd name="T57" fmla="*/ 17 h 1323"/>
                  <a:gd name="T58" fmla="*/ 1091 w 2273"/>
                  <a:gd name="T59" fmla="*/ 0 h 1323"/>
                  <a:gd name="T60" fmla="*/ 1091 w 2273"/>
                  <a:gd name="T61" fmla="*/ 0 h 1323"/>
                  <a:gd name="T62" fmla="*/ 1169 w 2273"/>
                  <a:gd name="T63" fmla="*/ 17 h 1323"/>
                  <a:gd name="T64" fmla="*/ 1170 w 2273"/>
                  <a:gd name="T65" fmla="*/ 17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3" h="1323">
                    <a:moveTo>
                      <a:pt x="1170" y="17"/>
                    </a:moveTo>
                    <a:lnTo>
                      <a:pt x="2034" y="516"/>
                    </a:lnTo>
                    <a:lnTo>
                      <a:pt x="2272" y="449"/>
                    </a:lnTo>
                    <a:lnTo>
                      <a:pt x="2272" y="687"/>
                    </a:lnTo>
                    <a:lnTo>
                      <a:pt x="2272" y="687"/>
                    </a:lnTo>
                    <a:cubicBezTo>
                      <a:pt x="2272" y="709"/>
                      <a:pt x="2257" y="729"/>
                      <a:pt x="2232" y="744"/>
                    </a:cubicBezTo>
                    <a:lnTo>
                      <a:pt x="1257" y="1307"/>
                    </a:lnTo>
                    <a:lnTo>
                      <a:pt x="1254" y="1307"/>
                    </a:lnTo>
                    <a:lnTo>
                      <a:pt x="1254" y="1307"/>
                    </a:lnTo>
                    <a:cubicBezTo>
                      <a:pt x="1234" y="1316"/>
                      <a:pt x="1208" y="1322"/>
                      <a:pt x="1180" y="1322"/>
                    </a:cubicBezTo>
                    <a:lnTo>
                      <a:pt x="1180" y="1322"/>
                    </a:lnTo>
                    <a:cubicBezTo>
                      <a:pt x="1152" y="1322"/>
                      <a:pt x="1127" y="1316"/>
                      <a:pt x="1106" y="1307"/>
                    </a:cubicBezTo>
                    <a:lnTo>
                      <a:pt x="1104" y="1307"/>
                    </a:lnTo>
                    <a:lnTo>
                      <a:pt x="1099" y="1304"/>
                    </a:lnTo>
                    <a:lnTo>
                      <a:pt x="1099" y="1304"/>
                    </a:lnTo>
                    <a:cubicBezTo>
                      <a:pt x="1095" y="1302"/>
                      <a:pt x="1091" y="1300"/>
                      <a:pt x="1088" y="1297"/>
                    </a:cubicBezTo>
                    <a:lnTo>
                      <a:pt x="39" y="692"/>
                    </a:lnTo>
                    <a:lnTo>
                      <a:pt x="39" y="691"/>
                    </a:lnTo>
                    <a:lnTo>
                      <a:pt x="39" y="691"/>
                    </a:lnTo>
                    <a:cubicBezTo>
                      <a:pt x="15" y="677"/>
                      <a:pt x="0" y="658"/>
                      <a:pt x="0" y="636"/>
                    </a:cubicBezTo>
                    <a:lnTo>
                      <a:pt x="0" y="397"/>
                    </a:lnTo>
                    <a:lnTo>
                      <a:pt x="0" y="397"/>
                    </a:lnTo>
                    <a:cubicBezTo>
                      <a:pt x="0" y="397"/>
                      <a:pt x="118" y="433"/>
                      <a:pt x="230" y="470"/>
                    </a:cubicBezTo>
                    <a:lnTo>
                      <a:pt x="998" y="26"/>
                    </a:lnTo>
                    <a:lnTo>
                      <a:pt x="998" y="26"/>
                    </a:lnTo>
                    <a:cubicBezTo>
                      <a:pt x="1002" y="23"/>
                      <a:pt x="1007" y="20"/>
                      <a:pt x="1011" y="18"/>
                    </a:cubicBezTo>
                    <a:lnTo>
                      <a:pt x="1013" y="17"/>
                    </a:lnTo>
                    <a:lnTo>
                      <a:pt x="1013" y="17"/>
                    </a:lnTo>
                    <a:lnTo>
                      <a:pt x="1013" y="17"/>
                    </a:lnTo>
                    <a:cubicBezTo>
                      <a:pt x="1035" y="7"/>
                      <a:pt x="1062" y="0"/>
                      <a:pt x="1091" y="0"/>
                    </a:cubicBezTo>
                    <a:lnTo>
                      <a:pt x="1091" y="0"/>
                    </a:lnTo>
                    <a:cubicBezTo>
                      <a:pt x="1120" y="0"/>
                      <a:pt x="1147" y="7"/>
                      <a:pt x="1169" y="17"/>
                    </a:cubicBezTo>
                    <a:lnTo>
                      <a:pt x="1170" y="1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7" name="Freeform 37">
                <a:extLst>
                  <a:ext uri="{FF2B5EF4-FFF2-40B4-BE49-F238E27FC236}">
                    <a16:creationId xmlns:a16="http://schemas.microsoft.com/office/drawing/2014/main" id="{AF39F138-C4C9-D648-8916-EE95858D7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7103" y="10734889"/>
                <a:ext cx="1483355" cy="864091"/>
              </a:xfrm>
              <a:custGeom>
                <a:avLst/>
                <a:gdLst>
                  <a:gd name="T0" fmla="*/ 1170 w 2273"/>
                  <a:gd name="T1" fmla="*/ 16 h 1322"/>
                  <a:gd name="T2" fmla="*/ 2232 w 2273"/>
                  <a:gd name="T3" fmla="*/ 629 h 1322"/>
                  <a:gd name="T4" fmla="*/ 2232 w 2273"/>
                  <a:gd name="T5" fmla="*/ 630 h 1322"/>
                  <a:gd name="T6" fmla="*/ 2232 w 2273"/>
                  <a:gd name="T7" fmla="*/ 630 h 1322"/>
                  <a:gd name="T8" fmla="*/ 2272 w 2273"/>
                  <a:gd name="T9" fmla="*/ 686 h 1322"/>
                  <a:gd name="T10" fmla="*/ 2272 w 2273"/>
                  <a:gd name="T11" fmla="*/ 686 h 1322"/>
                  <a:gd name="T12" fmla="*/ 2232 w 2273"/>
                  <a:gd name="T13" fmla="*/ 742 h 1322"/>
                  <a:gd name="T14" fmla="*/ 1257 w 2273"/>
                  <a:gd name="T15" fmla="*/ 1306 h 1322"/>
                  <a:gd name="T16" fmla="*/ 1254 w 2273"/>
                  <a:gd name="T17" fmla="*/ 1306 h 1322"/>
                  <a:gd name="T18" fmla="*/ 1254 w 2273"/>
                  <a:gd name="T19" fmla="*/ 1306 h 1322"/>
                  <a:gd name="T20" fmla="*/ 1180 w 2273"/>
                  <a:gd name="T21" fmla="*/ 1321 h 1322"/>
                  <a:gd name="T22" fmla="*/ 1180 w 2273"/>
                  <a:gd name="T23" fmla="*/ 1321 h 1322"/>
                  <a:gd name="T24" fmla="*/ 1106 w 2273"/>
                  <a:gd name="T25" fmla="*/ 1306 h 1322"/>
                  <a:gd name="T26" fmla="*/ 1104 w 2273"/>
                  <a:gd name="T27" fmla="*/ 1306 h 1322"/>
                  <a:gd name="T28" fmla="*/ 1099 w 2273"/>
                  <a:gd name="T29" fmla="*/ 1302 h 1322"/>
                  <a:gd name="T30" fmla="*/ 1099 w 2273"/>
                  <a:gd name="T31" fmla="*/ 1302 h 1322"/>
                  <a:gd name="T32" fmla="*/ 1088 w 2273"/>
                  <a:gd name="T33" fmla="*/ 1296 h 1322"/>
                  <a:gd name="T34" fmla="*/ 39 w 2273"/>
                  <a:gd name="T35" fmla="*/ 690 h 1322"/>
                  <a:gd name="T36" fmla="*/ 39 w 2273"/>
                  <a:gd name="T37" fmla="*/ 690 h 1322"/>
                  <a:gd name="T38" fmla="*/ 39 w 2273"/>
                  <a:gd name="T39" fmla="*/ 690 h 1322"/>
                  <a:gd name="T40" fmla="*/ 0 w 2273"/>
                  <a:gd name="T41" fmla="*/ 634 h 1322"/>
                  <a:gd name="T42" fmla="*/ 0 w 2273"/>
                  <a:gd name="T43" fmla="*/ 634 h 1322"/>
                  <a:gd name="T44" fmla="*/ 39 w 2273"/>
                  <a:gd name="T45" fmla="*/ 578 h 1322"/>
                  <a:gd name="T46" fmla="*/ 998 w 2273"/>
                  <a:gd name="T47" fmla="*/ 24 h 1322"/>
                  <a:gd name="T48" fmla="*/ 998 w 2273"/>
                  <a:gd name="T49" fmla="*/ 24 h 1322"/>
                  <a:gd name="T50" fmla="*/ 1011 w 2273"/>
                  <a:gd name="T51" fmla="*/ 17 h 1322"/>
                  <a:gd name="T52" fmla="*/ 1013 w 2273"/>
                  <a:gd name="T53" fmla="*/ 16 h 1322"/>
                  <a:gd name="T54" fmla="*/ 1013 w 2273"/>
                  <a:gd name="T55" fmla="*/ 16 h 1322"/>
                  <a:gd name="T56" fmla="*/ 1013 w 2273"/>
                  <a:gd name="T57" fmla="*/ 16 h 1322"/>
                  <a:gd name="T58" fmla="*/ 1091 w 2273"/>
                  <a:gd name="T59" fmla="*/ 0 h 1322"/>
                  <a:gd name="T60" fmla="*/ 1091 w 2273"/>
                  <a:gd name="T61" fmla="*/ 0 h 1322"/>
                  <a:gd name="T62" fmla="*/ 1169 w 2273"/>
                  <a:gd name="T63" fmla="*/ 16 h 1322"/>
                  <a:gd name="T64" fmla="*/ 1170 w 2273"/>
                  <a:gd name="T65" fmla="*/ 16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3" h="1322">
                    <a:moveTo>
                      <a:pt x="1170" y="16"/>
                    </a:moveTo>
                    <a:lnTo>
                      <a:pt x="2232" y="629"/>
                    </a:lnTo>
                    <a:lnTo>
                      <a:pt x="2232" y="630"/>
                    </a:lnTo>
                    <a:lnTo>
                      <a:pt x="2232" y="630"/>
                    </a:lnTo>
                    <a:cubicBezTo>
                      <a:pt x="2257" y="643"/>
                      <a:pt x="2272" y="664"/>
                      <a:pt x="2272" y="686"/>
                    </a:cubicBezTo>
                    <a:lnTo>
                      <a:pt x="2272" y="686"/>
                    </a:lnTo>
                    <a:cubicBezTo>
                      <a:pt x="2272" y="708"/>
                      <a:pt x="2257" y="728"/>
                      <a:pt x="2232" y="742"/>
                    </a:cubicBezTo>
                    <a:lnTo>
                      <a:pt x="1257" y="1306"/>
                    </a:lnTo>
                    <a:lnTo>
                      <a:pt x="1254" y="1306"/>
                    </a:lnTo>
                    <a:lnTo>
                      <a:pt x="1254" y="1306"/>
                    </a:lnTo>
                    <a:cubicBezTo>
                      <a:pt x="1234" y="1315"/>
                      <a:pt x="1208" y="1321"/>
                      <a:pt x="1180" y="1321"/>
                    </a:cubicBezTo>
                    <a:lnTo>
                      <a:pt x="1180" y="1321"/>
                    </a:lnTo>
                    <a:cubicBezTo>
                      <a:pt x="1152" y="1321"/>
                      <a:pt x="1127" y="1315"/>
                      <a:pt x="1106" y="1306"/>
                    </a:cubicBezTo>
                    <a:lnTo>
                      <a:pt x="1104" y="1306"/>
                    </a:lnTo>
                    <a:lnTo>
                      <a:pt x="1099" y="1302"/>
                    </a:lnTo>
                    <a:lnTo>
                      <a:pt x="1099" y="1302"/>
                    </a:lnTo>
                    <a:cubicBezTo>
                      <a:pt x="1095" y="1301"/>
                      <a:pt x="1091" y="1298"/>
                      <a:pt x="1088" y="1296"/>
                    </a:cubicBezTo>
                    <a:lnTo>
                      <a:pt x="39" y="690"/>
                    </a:lnTo>
                    <a:lnTo>
                      <a:pt x="39" y="690"/>
                    </a:lnTo>
                    <a:lnTo>
                      <a:pt x="39" y="690"/>
                    </a:lnTo>
                    <a:cubicBezTo>
                      <a:pt x="15" y="676"/>
                      <a:pt x="0" y="656"/>
                      <a:pt x="0" y="634"/>
                    </a:cubicBezTo>
                    <a:lnTo>
                      <a:pt x="0" y="634"/>
                    </a:lnTo>
                    <a:cubicBezTo>
                      <a:pt x="0" y="612"/>
                      <a:pt x="15" y="592"/>
                      <a:pt x="39" y="578"/>
                    </a:cubicBezTo>
                    <a:lnTo>
                      <a:pt x="998" y="24"/>
                    </a:lnTo>
                    <a:lnTo>
                      <a:pt x="998" y="24"/>
                    </a:lnTo>
                    <a:cubicBezTo>
                      <a:pt x="1002" y="22"/>
                      <a:pt x="1007" y="19"/>
                      <a:pt x="1011" y="17"/>
                    </a:cubicBezTo>
                    <a:lnTo>
                      <a:pt x="1013" y="16"/>
                    </a:lnTo>
                    <a:lnTo>
                      <a:pt x="1013" y="16"/>
                    </a:lnTo>
                    <a:lnTo>
                      <a:pt x="1013" y="16"/>
                    </a:lnTo>
                    <a:cubicBezTo>
                      <a:pt x="1035" y="5"/>
                      <a:pt x="1062" y="0"/>
                      <a:pt x="1091" y="0"/>
                    </a:cubicBezTo>
                    <a:lnTo>
                      <a:pt x="1091" y="0"/>
                    </a:lnTo>
                    <a:cubicBezTo>
                      <a:pt x="1120" y="0"/>
                      <a:pt x="1147" y="5"/>
                      <a:pt x="1169" y="16"/>
                    </a:cubicBezTo>
                    <a:lnTo>
                      <a:pt x="1170" y="1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8" name="Freeform 38">
                <a:extLst>
                  <a:ext uri="{FF2B5EF4-FFF2-40B4-BE49-F238E27FC236}">
                    <a16:creationId xmlns:a16="http://schemas.microsoft.com/office/drawing/2014/main" id="{FD6C5740-5074-3649-A1E9-6EFF4CFD2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5236" y="9153603"/>
                <a:ext cx="1575525" cy="915936"/>
              </a:xfrm>
              <a:custGeom>
                <a:avLst/>
                <a:gdLst>
                  <a:gd name="T0" fmla="*/ 1243 w 2413"/>
                  <a:gd name="T1" fmla="*/ 18 h 1403"/>
                  <a:gd name="T2" fmla="*/ 2159 w 2413"/>
                  <a:gd name="T3" fmla="*/ 547 h 1403"/>
                  <a:gd name="T4" fmla="*/ 2412 w 2413"/>
                  <a:gd name="T5" fmla="*/ 476 h 1403"/>
                  <a:gd name="T6" fmla="*/ 2412 w 2413"/>
                  <a:gd name="T7" fmla="*/ 728 h 1403"/>
                  <a:gd name="T8" fmla="*/ 2412 w 2413"/>
                  <a:gd name="T9" fmla="*/ 728 h 1403"/>
                  <a:gd name="T10" fmla="*/ 2370 w 2413"/>
                  <a:gd name="T11" fmla="*/ 788 h 1403"/>
                  <a:gd name="T12" fmla="*/ 1335 w 2413"/>
                  <a:gd name="T13" fmla="*/ 1386 h 1403"/>
                  <a:gd name="T14" fmla="*/ 1332 w 2413"/>
                  <a:gd name="T15" fmla="*/ 1386 h 1403"/>
                  <a:gd name="T16" fmla="*/ 1332 w 2413"/>
                  <a:gd name="T17" fmla="*/ 1386 h 1403"/>
                  <a:gd name="T18" fmla="*/ 1253 w 2413"/>
                  <a:gd name="T19" fmla="*/ 1402 h 1403"/>
                  <a:gd name="T20" fmla="*/ 1253 w 2413"/>
                  <a:gd name="T21" fmla="*/ 1402 h 1403"/>
                  <a:gd name="T22" fmla="*/ 1174 w 2413"/>
                  <a:gd name="T23" fmla="*/ 1386 h 1403"/>
                  <a:gd name="T24" fmla="*/ 1173 w 2413"/>
                  <a:gd name="T25" fmla="*/ 1386 h 1403"/>
                  <a:gd name="T26" fmla="*/ 1167 w 2413"/>
                  <a:gd name="T27" fmla="*/ 1383 h 1403"/>
                  <a:gd name="T28" fmla="*/ 1167 w 2413"/>
                  <a:gd name="T29" fmla="*/ 1383 h 1403"/>
                  <a:gd name="T30" fmla="*/ 1156 w 2413"/>
                  <a:gd name="T31" fmla="*/ 1376 h 1403"/>
                  <a:gd name="T32" fmla="*/ 43 w 2413"/>
                  <a:gd name="T33" fmla="*/ 734 h 1403"/>
                  <a:gd name="T34" fmla="*/ 43 w 2413"/>
                  <a:gd name="T35" fmla="*/ 733 h 1403"/>
                  <a:gd name="T36" fmla="*/ 43 w 2413"/>
                  <a:gd name="T37" fmla="*/ 733 h 1403"/>
                  <a:gd name="T38" fmla="*/ 0 w 2413"/>
                  <a:gd name="T39" fmla="*/ 674 h 1403"/>
                  <a:gd name="T40" fmla="*/ 0 w 2413"/>
                  <a:gd name="T41" fmla="*/ 421 h 1403"/>
                  <a:gd name="T42" fmla="*/ 0 w 2413"/>
                  <a:gd name="T43" fmla="*/ 421 h 1403"/>
                  <a:gd name="T44" fmla="*/ 245 w 2413"/>
                  <a:gd name="T45" fmla="*/ 498 h 1403"/>
                  <a:gd name="T46" fmla="*/ 1060 w 2413"/>
                  <a:gd name="T47" fmla="*/ 27 h 1403"/>
                  <a:gd name="T48" fmla="*/ 1060 w 2413"/>
                  <a:gd name="T49" fmla="*/ 27 h 1403"/>
                  <a:gd name="T50" fmla="*/ 1073 w 2413"/>
                  <a:gd name="T51" fmla="*/ 19 h 1403"/>
                  <a:gd name="T52" fmla="*/ 1076 w 2413"/>
                  <a:gd name="T53" fmla="*/ 18 h 1403"/>
                  <a:gd name="T54" fmla="*/ 1076 w 2413"/>
                  <a:gd name="T55" fmla="*/ 18 h 1403"/>
                  <a:gd name="T56" fmla="*/ 1076 w 2413"/>
                  <a:gd name="T57" fmla="*/ 18 h 1403"/>
                  <a:gd name="T58" fmla="*/ 1158 w 2413"/>
                  <a:gd name="T59" fmla="*/ 0 h 1403"/>
                  <a:gd name="T60" fmla="*/ 1158 w 2413"/>
                  <a:gd name="T61" fmla="*/ 0 h 1403"/>
                  <a:gd name="T62" fmla="*/ 1241 w 2413"/>
                  <a:gd name="T63" fmla="*/ 18 h 1403"/>
                  <a:gd name="T64" fmla="*/ 1243 w 2413"/>
                  <a:gd name="T65" fmla="*/ 18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13" h="1403">
                    <a:moveTo>
                      <a:pt x="1243" y="18"/>
                    </a:moveTo>
                    <a:lnTo>
                      <a:pt x="2159" y="547"/>
                    </a:lnTo>
                    <a:lnTo>
                      <a:pt x="2412" y="476"/>
                    </a:lnTo>
                    <a:lnTo>
                      <a:pt x="2412" y="728"/>
                    </a:lnTo>
                    <a:lnTo>
                      <a:pt x="2412" y="728"/>
                    </a:lnTo>
                    <a:cubicBezTo>
                      <a:pt x="2412" y="752"/>
                      <a:pt x="2396" y="773"/>
                      <a:pt x="2370" y="788"/>
                    </a:cubicBezTo>
                    <a:lnTo>
                      <a:pt x="1335" y="1386"/>
                    </a:lnTo>
                    <a:lnTo>
                      <a:pt x="1332" y="1386"/>
                    </a:lnTo>
                    <a:lnTo>
                      <a:pt x="1332" y="1386"/>
                    </a:lnTo>
                    <a:cubicBezTo>
                      <a:pt x="1310" y="1396"/>
                      <a:pt x="1282" y="1402"/>
                      <a:pt x="1253" y="1402"/>
                    </a:cubicBezTo>
                    <a:lnTo>
                      <a:pt x="1253" y="1402"/>
                    </a:lnTo>
                    <a:cubicBezTo>
                      <a:pt x="1224" y="1402"/>
                      <a:pt x="1196" y="1396"/>
                      <a:pt x="1174" y="1386"/>
                    </a:cubicBezTo>
                    <a:lnTo>
                      <a:pt x="1173" y="1386"/>
                    </a:lnTo>
                    <a:lnTo>
                      <a:pt x="1167" y="1383"/>
                    </a:lnTo>
                    <a:lnTo>
                      <a:pt x="1167" y="1383"/>
                    </a:lnTo>
                    <a:cubicBezTo>
                      <a:pt x="1163" y="1381"/>
                      <a:pt x="1159" y="1379"/>
                      <a:pt x="1156" y="1376"/>
                    </a:cubicBezTo>
                    <a:lnTo>
                      <a:pt x="43" y="734"/>
                    </a:lnTo>
                    <a:lnTo>
                      <a:pt x="43" y="733"/>
                    </a:lnTo>
                    <a:lnTo>
                      <a:pt x="43" y="733"/>
                    </a:lnTo>
                    <a:cubicBezTo>
                      <a:pt x="17" y="718"/>
                      <a:pt x="0" y="697"/>
                      <a:pt x="0" y="674"/>
                    </a:cubicBezTo>
                    <a:lnTo>
                      <a:pt x="0" y="421"/>
                    </a:lnTo>
                    <a:lnTo>
                      <a:pt x="0" y="421"/>
                    </a:lnTo>
                    <a:cubicBezTo>
                      <a:pt x="0" y="421"/>
                      <a:pt x="126" y="459"/>
                      <a:pt x="245" y="498"/>
                    </a:cubicBezTo>
                    <a:lnTo>
                      <a:pt x="1060" y="27"/>
                    </a:lnTo>
                    <a:lnTo>
                      <a:pt x="1060" y="27"/>
                    </a:lnTo>
                    <a:cubicBezTo>
                      <a:pt x="1064" y="23"/>
                      <a:pt x="1069" y="21"/>
                      <a:pt x="1073" y="19"/>
                    </a:cubicBezTo>
                    <a:lnTo>
                      <a:pt x="1076" y="18"/>
                    </a:lnTo>
                    <a:lnTo>
                      <a:pt x="1076" y="18"/>
                    </a:lnTo>
                    <a:lnTo>
                      <a:pt x="1076" y="18"/>
                    </a:lnTo>
                    <a:cubicBezTo>
                      <a:pt x="1099" y="7"/>
                      <a:pt x="1127" y="0"/>
                      <a:pt x="1158" y="0"/>
                    </a:cubicBezTo>
                    <a:lnTo>
                      <a:pt x="1158" y="0"/>
                    </a:lnTo>
                    <a:cubicBezTo>
                      <a:pt x="1190" y="0"/>
                      <a:pt x="1218" y="7"/>
                      <a:pt x="1241" y="18"/>
                    </a:cubicBezTo>
                    <a:lnTo>
                      <a:pt x="1243" y="1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9" name="Freeform 39">
                <a:extLst>
                  <a:ext uri="{FF2B5EF4-FFF2-40B4-BE49-F238E27FC236}">
                    <a16:creationId xmlns:a16="http://schemas.microsoft.com/office/drawing/2014/main" id="{A032C8C8-AB0B-0345-9B32-7AFC70E20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6107" y="10936511"/>
                <a:ext cx="636546" cy="455088"/>
              </a:xfrm>
              <a:custGeom>
                <a:avLst/>
                <a:gdLst>
                  <a:gd name="T0" fmla="*/ 475 w 974"/>
                  <a:gd name="T1" fmla="*/ 164 h 696"/>
                  <a:gd name="T2" fmla="*/ 228 w 974"/>
                  <a:gd name="T3" fmla="*/ 360 h 696"/>
                  <a:gd name="T4" fmla="*/ 498 w 974"/>
                  <a:gd name="T5" fmla="*/ 531 h 696"/>
                  <a:gd name="T6" fmla="*/ 745 w 974"/>
                  <a:gd name="T7" fmla="*/ 335 h 696"/>
                  <a:gd name="T8" fmla="*/ 529 w 974"/>
                  <a:gd name="T9" fmla="*/ 0 h 696"/>
                  <a:gd name="T10" fmla="*/ 402 w 974"/>
                  <a:gd name="T11" fmla="*/ 6 h 696"/>
                  <a:gd name="T12" fmla="*/ 375 w 974"/>
                  <a:gd name="T13" fmla="*/ 70 h 696"/>
                  <a:gd name="T14" fmla="*/ 258 w 974"/>
                  <a:gd name="T15" fmla="*/ 111 h 696"/>
                  <a:gd name="T16" fmla="*/ 216 w 974"/>
                  <a:gd name="T17" fmla="*/ 84 h 696"/>
                  <a:gd name="T18" fmla="*/ 87 w 974"/>
                  <a:gd name="T19" fmla="*/ 155 h 696"/>
                  <a:gd name="T20" fmla="*/ 89 w 974"/>
                  <a:gd name="T21" fmla="*/ 185 h 696"/>
                  <a:gd name="T22" fmla="*/ 132 w 974"/>
                  <a:gd name="T23" fmla="*/ 212 h 696"/>
                  <a:gd name="T24" fmla="*/ 30 w 974"/>
                  <a:gd name="T25" fmla="*/ 302 h 696"/>
                  <a:gd name="T26" fmla="*/ 1 w 974"/>
                  <a:gd name="T27" fmla="*/ 325 h 696"/>
                  <a:gd name="T28" fmla="*/ 7 w 974"/>
                  <a:gd name="T29" fmla="*/ 416 h 696"/>
                  <a:gd name="T30" fmla="*/ 95 w 974"/>
                  <a:gd name="T31" fmla="*/ 433 h 696"/>
                  <a:gd name="T32" fmla="*/ 150 w 974"/>
                  <a:gd name="T33" fmla="*/ 516 h 696"/>
                  <a:gd name="T34" fmla="*/ 112 w 974"/>
                  <a:gd name="T35" fmla="*/ 546 h 696"/>
                  <a:gd name="T36" fmla="*/ 207 w 974"/>
                  <a:gd name="T37" fmla="*/ 637 h 696"/>
                  <a:gd name="T38" fmla="*/ 250 w 974"/>
                  <a:gd name="T39" fmla="*/ 635 h 696"/>
                  <a:gd name="T40" fmla="*/ 289 w 974"/>
                  <a:gd name="T41" fmla="*/ 604 h 696"/>
                  <a:gd name="T42" fmla="*/ 413 w 974"/>
                  <a:gd name="T43" fmla="*/ 674 h 696"/>
                  <a:gd name="T44" fmla="*/ 444 w 974"/>
                  <a:gd name="T45" fmla="*/ 694 h 696"/>
                  <a:gd name="T46" fmla="*/ 571 w 974"/>
                  <a:gd name="T47" fmla="*/ 688 h 696"/>
                  <a:gd name="T48" fmla="*/ 598 w 974"/>
                  <a:gd name="T49" fmla="*/ 624 h 696"/>
                  <a:gd name="T50" fmla="*/ 715 w 974"/>
                  <a:gd name="T51" fmla="*/ 584 h 696"/>
                  <a:gd name="T52" fmla="*/ 757 w 974"/>
                  <a:gd name="T53" fmla="*/ 610 h 696"/>
                  <a:gd name="T54" fmla="*/ 885 w 974"/>
                  <a:gd name="T55" fmla="*/ 540 h 696"/>
                  <a:gd name="T56" fmla="*/ 884 w 974"/>
                  <a:gd name="T57" fmla="*/ 509 h 696"/>
                  <a:gd name="T58" fmla="*/ 842 w 974"/>
                  <a:gd name="T59" fmla="*/ 483 h 696"/>
                  <a:gd name="T60" fmla="*/ 943 w 974"/>
                  <a:gd name="T61" fmla="*/ 392 h 696"/>
                  <a:gd name="T62" fmla="*/ 972 w 974"/>
                  <a:gd name="T63" fmla="*/ 370 h 696"/>
                  <a:gd name="T64" fmla="*/ 967 w 974"/>
                  <a:gd name="T65" fmla="*/ 279 h 696"/>
                  <a:gd name="T66" fmla="*/ 878 w 974"/>
                  <a:gd name="T67" fmla="*/ 261 h 696"/>
                  <a:gd name="T68" fmla="*/ 823 w 974"/>
                  <a:gd name="T69" fmla="*/ 179 h 696"/>
                  <a:gd name="T70" fmla="*/ 862 w 974"/>
                  <a:gd name="T71" fmla="*/ 148 h 696"/>
                  <a:gd name="T72" fmla="*/ 766 w 974"/>
                  <a:gd name="T73" fmla="*/ 58 h 696"/>
                  <a:gd name="T74" fmla="*/ 723 w 974"/>
                  <a:gd name="T75" fmla="*/ 59 h 696"/>
                  <a:gd name="T76" fmla="*/ 685 w 974"/>
                  <a:gd name="T77" fmla="*/ 91 h 696"/>
                  <a:gd name="T78" fmla="*/ 561 w 974"/>
                  <a:gd name="T79" fmla="*/ 20 h 696"/>
                  <a:gd name="T80" fmla="*/ 529 w 974"/>
                  <a:gd name="T8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4" h="696">
                    <a:moveTo>
                      <a:pt x="475" y="164"/>
                    </a:moveTo>
                    <a:lnTo>
                      <a:pt x="475" y="164"/>
                    </a:lnTo>
                    <a:cubicBezTo>
                      <a:pt x="333" y="170"/>
                      <a:pt x="223" y="258"/>
                      <a:pt x="228" y="360"/>
                    </a:cubicBezTo>
                    <a:lnTo>
                      <a:pt x="228" y="360"/>
                    </a:lnTo>
                    <a:cubicBezTo>
                      <a:pt x="235" y="461"/>
                      <a:pt x="355" y="538"/>
                      <a:pt x="498" y="531"/>
                    </a:cubicBezTo>
                    <a:lnTo>
                      <a:pt x="498" y="531"/>
                    </a:lnTo>
                    <a:cubicBezTo>
                      <a:pt x="640" y="525"/>
                      <a:pt x="751" y="437"/>
                      <a:pt x="745" y="335"/>
                    </a:cubicBezTo>
                    <a:lnTo>
                      <a:pt x="745" y="335"/>
                    </a:lnTo>
                    <a:cubicBezTo>
                      <a:pt x="738" y="233"/>
                      <a:pt x="617" y="156"/>
                      <a:pt x="475" y="164"/>
                    </a:cubicBezTo>
                    <a:close/>
                    <a:moveTo>
                      <a:pt x="529" y="0"/>
                    </a:moveTo>
                    <a:lnTo>
                      <a:pt x="402" y="6"/>
                    </a:lnTo>
                    <a:lnTo>
                      <a:pt x="402" y="6"/>
                    </a:lnTo>
                    <a:cubicBezTo>
                      <a:pt x="385" y="7"/>
                      <a:pt x="372" y="17"/>
                      <a:pt x="373" y="29"/>
                    </a:cubicBezTo>
                    <a:lnTo>
                      <a:pt x="375" y="70"/>
                    </a:lnTo>
                    <a:lnTo>
                      <a:pt x="375" y="70"/>
                    </a:lnTo>
                    <a:cubicBezTo>
                      <a:pt x="333" y="79"/>
                      <a:pt x="294" y="93"/>
                      <a:pt x="258" y="111"/>
                    </a:cubicBezTo>
                    <a:lnTo>
                      <a:pt x="216" y="84"/>
                    </a:lnTo>
                    <a:lnTo>
                      <a:pt x="216" y="84"/>
                    </a:lnTo>
                    <a:cubicBezTo>
                      <a:pt x="204" y="76"/>
                      <a:pt x="184" y="77"/>
                      <a:pt x="173" y="86"/>
                    </a:cubicBezTo>
                    <a:lnTo>
                      <a:pt x="87" y="155"/>
                    </a:lnTo>
                    <a:lnTo>
                      <a:pt x="87" y="155"/>
                    </a:lnTo>
                    <a:cubicBezTo>
                      <a:pt x="76" y="164"/>
                      <a:pt x="77" y="177"/>
                      <a:pt x="89" y="185"/>
                    </a:cubicBezTo>
                    <a:lnTo>
                      <a:pt x="132" y="212"/>
                    </a:lnTo>
                    <a:lnTo>
                      <a:pt x="132" y="212"/>
                    </a:lnTo>
                    <a:cubicBezTo>
                      <a:pt x="110" y="239"/>
                      <a:pt x="95" y="268"/>
                      <a:pt x="87" y="299"/>
                    </a:cubicBezTo>
                    <a:lnTo>
                      <a:pt x="30" y="302"/>
                    </a:lnTo>
                    <a:lnTo>
                      <a:pt x="30" y="302"/>
                    </a:lnTo>
                    <a:cubicBezTo>
                      <a:pt x="13" y="303"/>
                      <a:pt x="0" y="313"/>
                      <a:pt x="1" y="325"/>
                    </a:cubicBezTo>
                    <a:lnTo>
                      <a:pt x="7" y="416"/>
                    </a:lnTo>
                    <a:lnTo>
                      <a:pt x="7" y="416"/>
                    </a:lnTo>
                    <a:cubicBezTo>
                      <a:pt x="8" y="428"/>
                      <a:pt x="22" y="437"/>
                      <a:pt x="38" y="436"/>
                    </a:cubicBezTo>
                    <a:lnTo>
                      <a:pt x="95" y="433"/>
                    </a:lnTo>
                    <a:lnTo>
                      <a:pt x="95" y="433"/>
                    </a:lnTo>
                    <a:cubicBezTo>
                      <a:pt x="107" y="463"/>
                      <a:pt x="126" y="491"/>
                      <a:pt x="150" y="516"/>
                    </a:cubicBezTo>
                    <a:lnTo>
                      <a:pt x="112" y="546"/>
                    </a:lnTo>
                    <a:lnTo>
                      <a:pt x="112" y="546"/>
                    </a:lnTo>
                    <a:cubicBezTo>
                      <a:pt x="101" y="555"/>
                      <a:pt x="101" y="569"/>
                      <a:pt x="113" y="577"/>
                    </a:cubicBezTo>
                    <a:lnTo>
                      <a:pt x="207" y="637"/>
                    </a:lnTo>
                    <a:lnTo>
                      <a:pt x="207" y="637"/>
                    </a:lnTo>
                    <a:cubicBezTo>
                      <a:pt x="220" y="644"/>
                      <a:pt x="239" y="643"/>
                      <a:pt x="250" y="635"/>
                    </a:cubicBezTo>
                    <a:lnTo>
                      <a:pt x="289" y="604"/>
                    </a:lnTo>
                    <a:lnTo>
                      <a:pt x="289" y="604"/>
                    </a:lnTo>
                    <a:cubicBezTo>
                      <a:pt x="326" y="619"/>
                      <a:pt x="367" y="629"/>
                      <a:pt x="410" y="634"/>
                    </a:cubicBezTo>
                    <a:lnTo>
                      <a:pt x="413" y="674"/>
                    </a:lnTo>
                    <a:lnTo>
                      <a:pt x="413" y="674"/>
                    </a:lnTo>
                    <a:cubicBezTo>
                      <a:pt x="414" y="686"/>
                      <a:pt x="427" y="695"/>
                      <a:pt x="444" y="694"/>
                    </a:cubicBezTo>
                    <a:lnTo>
                      <a:pt x="571" y="688"/>
                    </a:lnTo>
                    <a:lnTo>
                      <a:pt x="571" y="688"/>
                    </a:lnTo>
                    <a:cubicBezTo>
                      <a:pt x="588" y="688"/>
                      <a:pt x="601" y="677"/>
                      <a:pt x="600" y="665"/>
                    </a:cubicBezTo>
                    <a:lnTo>
                      <a:pt x="598" y="624"/>
                    </a:lnTo>
                    <a:lnTo>
                      <a:pt x="598" y="624"/>
                    </a:lnTo>
                    <a:cubicBezTo>
                      <a:pt x="640" y="616"/>
                      <a:pt x="680" y="602"/>
                      <a:pt x="715" y="584"/>
                    </a:cubicBezTo>
                    <a:lnTo>
                      <a:pt x="757" y="610"/>
                    </a:lnTo>
                    <a:lnTo>
                      <a:pt x="757" y="610"/>
                    </a:lnTo>
                    <a:cubicBezTo>
                      <a:pt x="769" y="619"/>
                      <a:pt x="789" y="617"/>
                      <a:pt x="800" y="609"/>
                    </a:cubicBezTo>
                    <a:lnTo>
                      <a:pt x="885" y="540"/>
                    </a:lnTo>
                    <a:lnTo>
                      <a:pt x="885" y="540"/>
                    </a:lnTo>
                    <a:cubicBezTo>
                      <a:pt x="897" y="531"/>
                      <a:pt x="896" y="518"/>
                      <a:pt x="884" y="509"/>
                    </a:cubicBezTo>
                    <a:lnTo>
                      <a:pt x="842" y="483"/>
                    </a:lnTo>
                    <a:lnTo>
                      <a:pt x="842" y="483"/>
                    </a:lnTo>
                    <a:cubicBezTo>
                      <a:pt x="863" y="456"/>
                      <a:pt x="878" y="427"/>
                      <a:pt x="886" y="395"/>
                    </a:cubicBezTo>
                    <a:lnTo>
                      <a:pt x="943" y="392"/>
                    </a:lnTo>
                    <a:lnTo>
                      <a:pt x="943" y="392"/>
                    </a:lnTo>
                    <a:cubicBezTo>
                      <a:pt x="960" y="392"/>
                      <a:pt x="973" y="381"/>
                      <a:pt x="972" y="370"/>
                    </a:cubicBezTo>
                    <a:lnTo>
                      <a:pt x="967" y="279"/>
                    </a:lnTo>
                    <a:lnTo>
                      <a:pt x="967" y="279"/>
                    </a:lnTo>
                    <a:cubicBezTo>
                      <a:pt x="965" y="267"/>
                      <a:pt x="951" y="258"/>
                      <a:pt x="935" y="259"/>
                    </a:cubicBezTo>
                    <a:lnTo>
                      <a:pt x="878" y="261"/>
                    </a:lnTo>
                    <a:lnTo>
                      <a:pt x="878" y="261"/>
                    </a:lnTo>
                    <a:cubicBezTo>
                      <a:pt x="866" y="231"/>
                      <a:pt x="847" y="203"/>
                      <a:pt x="823" y="179"/>
                    </a:cubicBezTo>
                    <a:lnTo>
                      <a:pt x="862" y="148"/>
                    </a:lnTo>
                    <a:lnTo>
                      <a:pt x="862" y="148"/>
                    </a:lnTo>
                    <a:cubicBezTo>
                      <a:pt x="873" y="139"/>
                      <a:pt x="872" y="125"/>
                      <a:pt x="860" y="118"/>
                    </a:cubicBezTo>
                    <a:lnTo>
                      <a:pt x="766" y="58"/>
                    </a:lnTo>
                    <a:lnTo>
                      <a:pt x="766" y="58"/>
                    </a:lnTo>
                    <a:cubicBezTo>
                      <a:pt x="753" y="49"/>
                      <a:pt x="735" y="51"/>
                      <a:pt x="723" y="59"/>
                    </a:cubicBezTo>
                    <a:lnTo>
                      <a:pt x="685" y="91"/>
                    </a:lnTo>
                    <a:lnTo>
                      <a:pt x="685" y="91"/>
                    </a:lnTo>
                    <a:cubicBezTo>
                      <a:pt x="647" y="76"/>
                      <a:pt x="607" y="66"/>
                      <a:pt x="563" y="61"/>
                    </a:cubicBezTo>
                    <a:lnTo>
                      <a:pt x="561" y="20"/>
                    </a:lnTo>
                    <a:lnTo>
                      <a:pt x="561" y="20"/>
                    </a:lnTo>
                    <a:cubicBezTo>
                      <a:pt x="560" y="8"/>
                      <a:pt x="546" y="0"/>
                      <a:pt x="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0" name="Freeform 40">
                <a:extLst>
                  <a:ext uri="{FF2B5EF4-FFF2-40B4-BE49-F238E27FC236}">
                    <a16:creationId xmlns:a16="http://schemas.microsoft.com/office/drawing/2014/main" id="{93D6C8C6-539D-204E-A6EB-CDB95954D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2356" y="9101757"/>
                <a:ext cx="1575526" cy="915936"/>
              </a:xfrm>
              <a:custGeom>
                <a:avLst/>
                <a:gdLst>
                  <a:gd name="T0" fmla="*/ 1242 w 2413"/>
                  <a:gd name="T1" fmla="*/ 18 h 1402"/>
                  <a:gd name="T2" fmla="*/ 2159 w 2413"/>
                  <a:gd name="T3" fmla="*/ 547 h 1402"/>
                  <a:gd name="T4" fmla="*/ 2412 w 2413"/>
                  <a:gd name="T5" fmla="*/ 476 h 1402"/>
                  <a:gd name="T6" fmla="*/ 2412 w 2413"/>
                  <a:gd name="T7" fmla="*/ 728 h 1402"/>
                  <a:gd name="T8" fmla="*/ 2412 w 2413"/>
                  <a:gd name="T9" fmla="*/ 728 h 1402"/>
                  <a:gd name="T10" fmla="*/ 2370 w 2413"/>
                  <a:gd name="T11" fmla="*/ 788 h 1402"/>
                  <a:gd name="T12" fmla="*/ 1334 w 2413"/>
                  <a:gd name="T13" fmla="*/ 1386 h 1402"/>
                  <a:gd name="T14" fmla="*/ 1331 w 2413"/>
                  <a:gd name="T15" fmla="*/ 1386 h 1402"/>
                  <a:gd name="T16" fmla="*/ 1331 w 2413"/>
                  <a:gd name="T17" fmla="*/ 1386 h 1402"/>
                  <a:gd name="T18" fmla="*/ 1252 w 2413"/>
                  <a:gd name="T19" fmla="*/ 1401 h 1402"/>
                  <a:gd name="T20" fmla="*/ 1252 w 2413"/>
                  <a:gd name="T21" fmla="*/ 1401 h 1402"/>
                  <a:gd name="T22" fmla="*/ 1174 w 2413"/>
                  <a:gd name="T23" fmla="*/ 1386 h 1402"/>
                  <a:gd name="T24" fmla="*/ 1172 w 2413"/>
                  <a:gd name="T25" fmla="*/ 1386 h 1402"/>
                  <a:gd name="T26" fmla="*/ 1167 w 2413"/>
                  <a:gd name="T27" fmla="*/ 1383 h 1402"/>
                  <a:gd name="T28" fmla="*/ 1167 w 2413"/>
                  <a:gd name="T29" fmla="*/ 1383 h 1402"/>
                  <a:gd name="T30" fmla="*/ 1155 w 2413"/>
                  <a:gd name="T31" fmla="*/ 1376 h 1402"/>
                  <a:gd name="T32" fmla="*/ 42 w 2413"/>
                  <a:gd name="T33" fmla="*/ 733 h 1402"/>
                  <a:gd name="T34" fmla="*/ 42 w 2413"/>
                  <a:gd name="T35" fmla="*/ 733 h 1402"/>
                  <a:gd name="T36" fmla="*/ 42 w 2413"/>
                  <a:gd name="T37" fmla="*/ 733 h 1402"/>
                  <a:gd name="T38" fmla="*/ 0 w 2413"/>
                  <a:gd name="T39" fmla="*/ 674 h 1402"/>
                  <a:gd name="T40" fmla="*/ 0 w 2413"/>
                  <a:gd name="T41" fmla="*/ 420 h 1402"/>
                  <a:gd name="T42" fmla="*/ 0 w 2413"/>
                  <a:gd name="T43" fmla="*/ 420 h 1402"/>
                  <a:gd name="T44" fmla="*/ 244 w 2413"/>
                  <a:gd name="T45" fmla="*/ 497 h 1402"/>
                  <a:gd name="T46" fmla="*/ 1060 w 2413"/>
                  <a:gd name="T47" fmla="*/ 26 h 1402"/>
                  <a:gd name="T48" fmla="*/ 1060 w 2413"/>
                  <a:gd name="T49" fmla="*/ 26 h 1402"/>
                  <a:gd name="T50" fmla="*/ 1073 w 2413"/>
                  <a:gd name="T51" fmla="*/ 19 h 1402"/>
                  <a:gd name="T52" fmla="*/ 1076 w 2413"/>
                  <a:gd name="T53" fmla="*/ 18 h 1402"/>
                  <a:gd name="T54" fmla="*/ 1076 w 2413"/>
                  <a:gd name="T55" fmla="*/ 18 h 1402"/>
                  <a:gd name="T56" fmla="*/ 1076 w 2413"/>
                  <a:gd name="T57" fmla="*/ 18 h 1402"/>
                  <a:gd name="T58" fmla="*/ 1159 w 2413"/>
                  <a:gd name="T59" fmla="*/ 0 h 1402"/>
                  <a:gd name="T60" fmla="*/ 1159 w 2413"/>
                  <a:gd name="T61" fmla="*/ 0 h 1402"/>
                  <a:gd name="T62" fmla="*/ 1241 w 2413"/>
                  <a:gd name="T63" fmla="*/ 18 h 1402"/>
                  <a:gd name="T64" fmla="*/ 1242 w 2413"/>
                  <a:gd name="T65" fmla="*/ 18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13" h="1402">
                    <a:moveTo>
                      <a:pt x="1242" y="18"/>
                    </a:moveTo>
                    <a:lnTo>
                      <a:pt x="2159" y="547"/>
                    </a:lnTo>
                    <a:lnTo>
                      <a:pt x="2412" y="476"/>
                    </a:lnTo>
                    <a:lnTo>
                      <a:pt x="2412" y="728"/>
                    </a:lnTo>
                    <a:lnTo>
                      <a:pt x="2412" y="728"/>
                    </a:lnTo>
                    <a:cubicBezTo>
                      <a:pt x="2412" y="752"/>
                      <a:pt x="2395" y="773"/>
                      <a:pt x="2370" y="788"/>
                    </a:cubicBezTo>
                    <a:lnTo>
                      <a:pt x="1334" y="1386"/>
                    </a:lnTo>
                    <a:lnTo>
                      <a:pt x="1331" y="1386"/>
                    </a:lnTo>
                    <a:lnTo>
                      <a:pt x="1331" y="1386"/>
                    </a:lnTo>
                    <a:cubicBezTo>
                      <a:pt x="1309" y="1396"/>
                      <a:pt x="1282" y="1401"/>
                      <a:pt x="1252" y="1401"/>
                    </a:cubicBezTo>
                    <a:lnTo>
                      <a:pt x="1252" y="1401"/>
                    </a:lnTo>
                    <a:cubicBezTo>
                      <a:pt x="1223" y="1401"/>
                      <a:pt x="1196" y="1396"/>
                      <a:pt x="1174" y="1386"/>
                    </a:cubicBezTo>
                    <a:lnTo>
                      <a:pt x="1172" y="1386"/>
                    </a:lnTo>
                    <a:lnTo>
                      <a:pt x="1167" y="1383"/>
                    </a:lnTo>
                    <a:lnTo>
                      <a:pt x="1167" y="1383"/>
                    </a:lnTo>
                    <a:cubicBezTo>
                      <a:pt x="1162" y="1381"/>
                      <a:pt x="1159" y="1378"/>
                      <a:pt x="1155" y="1376"/>
                    </a:cubicBezTo>
                    <a:lnTo>
                      <a:pt x="42" y="733"/>
                    </a:lnTo>
                    <a:lnTo>
                      <a:pt x="42" y="733"/>
                    </a:lnTo>
                    <a:lnTo>
                      <a:pt x="42" y="733"/>
                    </a:lnTo>
                    <a:cubicBezTo>
                      <a:pt x="16" y="718"/>
                      <a:pt x="0" y="697"/>
                      <a:pt x="0" y="674"/>
                    </a:cubicBezTo>
                    <a:lnTo>
                      <a:pt x="0" y="420"/>
                    </a:lnTo>
                    <a:lnTo>
                      <a:pt x="0" y="420"/>
                    </a:lnTo>
                    <a:cubicBezTo>
                      <a:pt x="0" y="420"/>
                      <a:pt x="126" y="459"/>
                      <a:pt x="244" y="497"/>
                    </a:cubicBezTo>
                    <a:lnTo>
                      <a:pt x="1060" y="26"/>
                    </a:lnTo>
                    <a:lnTo>
                      <a:pt x="1060" y="26"/>
                    </a:lnTo>
                    <a:cubicBezTo>
                      <a:pt x="1064" y="23"/>
                      <a:pt x="1069" y="21"/>
                      <a:pt x="1073" y="19"/>
                    </a:cubicBezTo>
                    <a:lnTo>
                      <a:pt x="1076" y="18"/>
                    </a:lnTo>
                    <a:lnTo>
                      <a:pt x="1076" y="18"/>
                    </a:lnTo>
                    <a:lnTo>
                      <a:pt x="1076" y="18"/>
                    </a:lnTo>
                    <a:cubicBezTo>
                      <a:pt x="1099" y="7"/>
                      <a:pt x="1127" y="0"/>
                      <a:pt x="1159" y="0"/>
                    </a:cubicBezTo>
                    <a:lnTo>
                      <a:pt x="1159" y="0"/>
                    </a:lnTo>
                    <a:cubicBezTo>
                      <a:pt x="1190" y="0"/>
                      <a:pt x="1218" y="7"/>
                      <a:pt x="1241" y="18"/>
                    </a:cubicBezTo>
                    <a:lnTo>
                      <a:pt x="1242" y="18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1" name="Freeform 41">
                <a:extLst>
                  <a:ext uri="{FF2B5EF4-FFF2-40B4-BE49-F238E27FC236}">
                    <a16:creationId xmlns:a16="http://schemas.microsoft.com/office/drawing/2014/main" id="{AB1153E3-2B2F-294F-BB6D-AB71F3AD5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2356" y="8934700"/>
                <a:ext cx="1575526" cy="915936"/>
              </a:xfrm>
              <a:custGeom>
                <a:avLst/>
                <a:gdLst>
                  <a:gd name="T0" fmla="*/ 1242 w 2413"/>
                  <a:gd name="T1" fmla="*/ 18 h 1403"/>
                  <a:gd name="T2" fmla="*/ 2370 w 2413"/>
                  <a:gd name="T3" fmla="*/ 668 h 1403"/>
                  <a:gd name="T4" fmla="*/ 2370 w 2413"/>
                  <a:gd name="T5" fmla="*/ 669 h 1403"/>
                  <a:gd name="T6" fmla="*/ 2370 w 2413"/>
                  <a:gd name="T7" fmla="*/ 669 h 1403"/>
                  <a:gd name="T8" fmla="*/ 2412 w 2413"/>
                  <a:gd name="T9" fmla="*/ 729 h 1403"/>
                  <a:gd name="T10" fmla="*/ 2412 w 2413"/>
                  <a:gd name="T11" fmla="*/ 729 h 1403"/>
                  <a:gd name="T12" fmla="*/ 2370 w 2413"/>
                  <a:gd name="T13" fmla="*/ 788 h 1403"/>
                  <a:gd name="T14" fmla="*/ 2370 w 2413"/>
                  <a:gd name="T15" fmla="*/ 788 h 1403"/>
                  <a:gd name="T16" fmla="*/ 1334 w 2413"/>
                  <a:gd name="T17" fmla="*/ 1386 h 1403"/>
                  <a:gd name="T18" fmla="*/ 1331 w 2413"/>
                  <a:gd name="T19" fmla="*/ 1386 h 1403"/>
                  <a:gd name="T20" fmla="*/ 1331 w 2413"/>
                  <a:gd name="T21" fmla="*/ 1386 h 1403"/>
                  <a:gd name="T22" fmla="*/ 1252 w 2413"/>
                  <a:gd name="T23" fmla="*/ 1402 h 1403"/>
                  <a:gd name="T24" fmla="*/ 1252 w 2413"/>
                  <a:gd name="T25" fmla="*/ 1402 h 1403"/>
                  <a:gd name="T26" fmla="*/ 1174 w 2413"/>
                  <a:gd name="T27" fmla="*/ 1386 h 1403"/>
                  <a:gd name="T28" fmla="*/ 1172 w 2413"/>
                  <a:gd name="T29" fmla="*/ 1386 h 1403"/>
                  <a:gd name="T30" fmla="*/ 1167 w 2413"/>
                  <a:gd name="T31" fmla="*/ 1383 h 1403"/>
                  <a:gd name="T32" fmla="*/ 1167 w 2413"/>
                  <a:gd name="T33" fmla="*/ 1383 h 1403"/>
                  <a:gd name="T34" fmla="*/ 1155 w 2413"/>
                  <a:gd name="T35" fmla="*/ 1376 h 1403"/>
                  <a:gd name="T36" fmla="*/ 42 w 2413"/>
                  <a:gd name="T37" fmla="*/ 733 h 1403"/>
                  <a:gd name="T38" fmla="*/ 42 w 2413"/>
                  <a:gd name="T39" fmla="*/ 733 h 1403"/>
                  <a:gd name="T40" fmla="*/ 42 w 2413"/>
                  <a:gd name="T41" fmla="*/ 733 h 1403"/>
                  <a:gd name="T42" fmla="*/ 0 w 2413"/>
                  <a:gd name="T43" fmla="*/ 673 h 1403"/>
                  <a:gd name="T44" fmla="*/ 0 w 2413"/>
                  <a:gd name="T45" fmla="*/ 673 h 1403"/>
                  <a:gd name="T46" fmla="*/ 43 w 2413"/>
                  <a:gd name="T47" fmla="*/ 614 h 1403"/>
                  <a:gd name="T48" fmla="*/ 1060 w 2413"/>
                  <a:gd name="T49" fmla="*/ 26 h 1403"/>
                  <a:gd name="T50" fmla="*/ 1060 w 2413"/>
                  <a:gd name="T51" fmla="*/ 26 h 1403"/>
                  <a:gd name="T52" fmla="*/ 1073 w 2413"/>
                  <a:gd name="T53" fmla="*/ 19 h 1403"/>
                  <a:gd name="T54" fmla="*/ 1076 w 2413"/>
                  <a:gd name="T55" fmla="*/ 18 h 1403"/>
                  <a:gd name="T56" fmla="*/ 1076 w 2413"/>
                  <a:gd name="T57" fmla="*/ 18 h 1403"/>
                  <a:gd name="T58" fmla="*/ 1076 w 2413"/>
                  <a:gd name="T59" fmla="*/ 18 h 1403"/>
                  <a:gd name="T60" fmla="*/ 1159 w 2413"/>
                  <a:gd name="T61" fmla="*/ 0 h 1403"/>
                  <a:gd name="T62" fmla="*/ 1159 w 2413"/>
                  <a:gd name="T63" fmla="*/ 0 h 1403"/>
                  <a:gd name="T64" fmla="*/ 1241 w 2413"/>
                  <a:gd name="T65" fmla="*/ 18 h 1403"/>
                  <a:gd name="T66" fmla="*/ 1242 w 2413"/>
                  <a:gd name="T67" fmla="*/ 18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13" h="1403">
                    <a:moveTo>
                      <a:pt x="1242" y="18"/>
                    </a:moveTo>
                    <a:lnTo>
                      <a:pt x="2370" y="668"/>
                    </a:lnTo>
                    <a:lnTo>
                      <a:pt x="2370" y="669"/>
                    </a:lnTo>
                    <a:lnTo>
                      <a:pt x="2370" y="669"/>
                    </a:lnTo>
                    <a:cubicBezTo>
                      <a:pt x="2395" y="683"/>
                      <a:pt x="2412" y="705"/>
                      <a:pt x="2412" y="729"/>
                    </a:cubicBezTo>
                    <a:lnTo>
                      <a:pt x="2412" y="729"/>
                    </a:lnTo>
                    <a:cubicBezTo>
                      <a:pt x="2412" y="752"/>
                      <a:pt x="2395" y="773"/>
                      <a:pt x="2370" y="788"/>
                    </a:cubicBezTo>
                    <a:lnTo>
                      <a:pt x="2370" y="788"/>
                    </a:lnTo>
                    <a:lnTo>
                      <a:pt x="1334" y="1386"/>
                    </a:lnTo>
                    <a:lnTo>
                      <a:pt x="1331" y="1386"/>
                    </a:lnTo>
                    <a:lnTo>
                      <a:pt x="1331" y="1386"/>
                    </a:lnTo>
                    <a:cubicBezTo>
                      <a:pt x="1309" y="1396"/>
                      <a:pt x="1282" y="1402"/>
                      <a:pt x="1252" y="1402"/>
                    </a:cubicBezTo>
                    <a:lnTo>
                      <a:pt x="1252" y="1402"/>
                    </a:lnTo>
                    <a:cubicBezTo>
                      <a:pt x="1223" y="1402"/>
                      <a:pt x="1196" y="1396"/>
                      <a:pt x="1174" y="1386"/>
                    </a:cubicBezTo>
                    <a:lnTo>
                      <a:pt x="1172" y="1386"/>
                    </a:lnTo>
                    <a:lnTo>
                      <a:pt x="1167" y="1383"/>
                    </a:lnTo>
                    <a:lnTo>
                      <a:pt x="1167" y="1383"/>
                    </a:lnTo>
                    <a:cubicBezTo>
                      <a:pt x="1162" y="1381"/>
                      <a:pt x="1159" y="1378"/>
                      <a:pt x="1155" y="1376"/>
                    </a:cubicBezTo>
                    <a:lnTo>
                      <a:pt x="42" y="733"/>
                    </a:lnTo>
                    <a:lnTo>
                      <a:pt x="42" y="733"/>
                    </a:lnTo>
                    <a:lnTo>
                      <a:pt x="42" y="733"/>
                    </a:lnTo>
                    <a:cubicBezTo>
                      <a:pt x="16" y="718"/>
                      <a:pt x="0" y="697"/>
                      <a:pt x="0" y="673"/>
                    </a:cubicBezTo>
                    <a:lnTo>
                      <a:pt x="0" y="673"/>
                    </a:lnTo>
                    <a:cubicBezTo>
                      <a:pt x="0" y="650"/>
                      <a:pt x="16" y="629"/>
                      <a:pt x="43" y="614"/>
                    </a:cubicBezTo>
                    <a:lnTo>
                      <a:pt x="1060" y="26"/>
                    </a:lnTo>
                    <a:lnTo>
                      <a:pt x="1060" y="26"/>
                    </a:lnTo>
                    <a:cubicBezTo>
                      <a:pt x="1064" y="24"/>
                      <a:pt x="1069" y="21"/>
                      <a:pt x="1073" y="19"/>
                    </a:cubicBezTo>
                    <a:lnTo>
                      <a:pt x="1076" y="18"/>
                    </a:lnTo>
                    <a:lnTo>
                      <a:pt x="1076" y="18"/>
                    </a:lnTo>
                    <a:lnTo>
                      <a:pt x="1076" y="18"/>
                    </a:lnTo>
                    <a:cubicBezTo>
                      <a:pt x="1099" y="7"/>
                      <a:pt x="1127" y="0"/>
                      <a:pt x="1159" y="0"/>
                    </a:cubicBezTo>
                    <a:lnTo>
                      <a:pt x="1159" y="0"/>
                    </a:lnTo>
                    <a:cubicBezTo>
                      <a:pt x="1190" y="0"/>
                      <a:pt x="1218" y="7"/>
                      <a:pt x="1241" y="18"/>
                    </a:cubicBezTo>
                    <a:lnTo>
                      <a:pt x="1242" y="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2" name="Freeform 42">
                <a:extLst>
                  <a:ext uri="{FF2B5EF4-FFF2-40B4-BE49-F238E27FC236}">
                    <a16:creationId xmlns:a16="http://schemas.microsoft.com/office/drawing/2014/main" id="{F6BD2341-0D05-9544-A3A2-811863E27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1558" y="9401309"/>
                <a:ext cx="276509" cy="204502"/>
              </a:xfrm>
              <a:custGeom>
                <a:avLst/>
                <a:gdLst>
                  <a:gd name="T0" fmla="*/ 62 w 422"/>
                  <a:gd name="T1" fmla="*/ 42 h 311"/>
                  <a:gd name="T2" fmla="*/ 62 w 422"/>
                  <a:gd name="T3" fmla="*/ 42 h 311"/>
                  <a:gd name="T4" fmla="*/ 99 w 422"/>
                  <a:gd name="T5" fmla="*/ 232 h 311"/>
                  <a:gd name="T6" fmla="*/ 99 w 422"/>
                  <a:gd name="T7" fmla="*/ 232 h 311"/>
                  <a:gd name="T8" fmla="*/ 359 w 422"/>
                  <a:gd name="T9" fmla="*/ 267 h 311"/>
                  <a:gd name="T10" fmla="*/ 359 w 422"/>
                  <a:gd name="T11" fmla="*/ 267 h 311"/>
                  <a:gd name="T12" fmla="*/ 322 w 422"/>
                  <a:gd name="T13" fmla="*/ 78 h 311"/>
                  <a:gd name="T14" fmla="*/ 322 w 422"/>
                  <a:gd name="T15" fmla="*/ 78 h 311"/>
                  <a:gd name="T16" fmla="*/ 62 w 422"/>
                  <a:gd name="T17" fmla="*/ 4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311">
                    <a:moveTo>
                      <a:pt x="62" y="42"/>
                    </a:moveTo>
                    <a:lnTo>
                      <a:pt x="62" y="42"/>
                    </a:lnTo>
                    <a:cubicBezTo>
                      <a:pt x="0" y="85"/>
                      <a:pt x="17" y="170"/>
                      <a:pt x="99" y="232"/>
                    </a:cubicBezTo>
                    <a:lnTo>
                      <a:pt x="99" y="232"/>
                    </a:lnTo>
                    <a:cubicBezTo>
                      <a:pt x="181" y="294"/>
                      <a:pt x="298" y="310"/>
                      <a:pt x="359" y="267"/>
                    </a:cubicBezTo>
                    <a:lnTo>
                      <a:pt x="359" y="267"/>
                    </a:lnTo>
                    <a:cubicBezTo>
                      <a:pt x="421" y="224"/>
                      <a:pt x="405" y="140"/>
                      <a:pt x="322" y="78"/>
                    </a:cubicBezTo>
                    <a:lnTo>
                      <a:pt x="322" y="78"/>
                    </a:lnTo>
                    <a:cubicBezTo>
                      <a:pt x="240" y="16"/>
                      <a:pt x="123" y="0"/>
                      <a:pt x="62" y="42"/>
                    </a:cubicBezTo>
                  </a:path>
                </a:pathLst>
              </a:custGeom>
              <a:solidFill>
                <a:srgbClr val="57BB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3" name="Freeform 43">
                <a:extLst>
                  <a:ext uri="{FF2B5EF4-FFF2-40B4-BE49-F238E27FC236}">
                    <a16:creationId xmlns:a16="http://schemas.microsoft.com/office/drawing/2014/main" id="{F8D7B1EF-6402-F443-A4A4-74D1615FA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1783" y="9294738"/>
                <a:ext cx="319714" cy="224664"/>
              </a:xfrm>
              <a:custGeom>
                <a:avLst/>
                <a:gdLst>
                  <a:gd name="T0" fmla="*/ 196 w 491"/>
                  <a:gd name="T1" fmla="*/ 137 h 345"/>
                  <a:gd name="T2" fmla="*/ 196 w 491"/>
                  <a:gd name="T3" fmla="*/ 137 h 345"/>
                  <a:gd name="T4" fmla="*/ 160 w 491"/>
                  <a:gd name="T5" fmla="*/ 337 h 345"/>
                  <a:gd name="T6" fmla="*/ 57 w 491"/>
                  <a:gd name="T7" fmla="*/ 344 h 345"/>
                  <a:gd name="T8" fmla="*/ 57 w 491"/>
                  <a:gd name="T9" fmla="*/ 344 h 345"/>
                  <a:gd name="T10" fmla="*/ 107 w 491"/>
                  <a:gd name="T11" fmla="*/ 70 h 345"/>
                  <a:gd name="T12" fmla="*/ 107 w 491"/>
                  <a:gd name="T13" fmla="*/ 70 h 345"/>
                  <a:gd name="T14" fmla="*/ 490 w 491"/>
                  <a:gd name="T15" fmla="*/ 46 h 345"/>
                  <a:gd name="T16" fmla="*/ 477 w 491"/>
                  <a:gd name="T17" fmla="*/ 121 h 345"/>
                  <a:gd name="T18" fmla="*/ 477 w 491"/>
                  <a:gd name="T19" fmla="*/ 121 h 345"/>
                  <a:gd name="T20" fmla="*/ 197 w 491"/>
                  <a:gd name="T21" fmla="*/ 137 h 345"/>
                  <a:gd name="T22" fmla="*/ 196 w 491"/>
                  <a:gd name="T23" fmla="*/ 13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345">
                    <a:moveTo>
                      <a:pt x="196" y="137"/>
                    </a:moveTo>
                    <a:lnTo>
                      <a:pt x="196" y="137"/>
                    </a:lnTo>
                    <a:cubicBezTo>
                      <a:pt x="129" y="184"/>
                      <a:pt x="119" y="261"/>
                      <a:pt x="160" y="337"/>
                    </a:cubicBezTo>
                    <a:lnTo>
                      <a:pt x="57" y="344"/>
                    </a:lnTo>
                    <a:lnTo>
                      <a:pt x="57" y="344"/>
                    </a:lnTo>
                    <a:cubicBezTo>
                      <a:pt x="0" y="240"/>
                      <a:pt x="15" y="133"/>
                      <a:pt x="107" y="70"/>
                    </a:cubicBezTo>
                    <a:lnTo>
                      <a:pt x="107" y="70"/>
                    </a:lnTo>
                    <a:cubicBezTo>
                      <a:pt x="199" y="6"/>
                      <a:pt x="347" y="0"/>
                      <a:pt x="490" y="46"/>
                    </a:cubicBezTo>
                    <a:lnTo>
                      <a:pt x="477" y="121"/>
                    </a:lnTo>
                    <a:lnTo>
                      <a:pt x="477" y="121"/>
                    </a:lnTo>
                    <a:cubicBezTo>
                      <a:pt x="372" y="87"/>
                      <a:pt x="264" y="91"/>
                      <a:pt x="197" y="137"/>
                    </a:cubicBezTo>
                    <a:lnTo>
                      <a:pt x="196" y="137"/>
                    </a:lnTo>
                  </a:path>
                </a:pathLst>
              </a:custGeom>
              <a:solidFill>
                <a:srgbClr val="57BB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4" name="Freeform 44">
                <a:extLst>
                  <a:ext uri="{FF2B5EF4-FFF2-40B4-BE49-F238E27FC236}">
                    <a16:creationId xmlns:a16="http://schemas.microsoft.com/office/drawing/2014/main" id="{7B14BD65-8CE6-994E-AB4F-20995268D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4400" y="9142081"/>
                <a:ext cx="553018" cy="388842"/>
              </a:xfrm>
              <a:custGeom>
                <a:avLst/>
                <a:gdLst>
                  <a:gd name="T0" fmla="*/ 339 w 848"/>
                  <a:gd name="T1" fmla="*/ 236 h 595"/>
                  <a:gd name="T2" fmla="*/ 339 w 848"/>
                  <a:gd name="T3" fmla="*/ 236 h 595"/>
                  <a:gd name="T4" fmla="*/ 276 w 848"/>
                  <a:gd name="T5" fmla="*/ 584 h 595"/>
                  <a:gd name="T6" fmla="*/ 98 w 848"/>
                  <a:gd name="T7" fmla="*/ 594 h 595"/>
                  <a:gd name="T8" fmla="*/ 98 w 848"/>
                  <a:gd name="T9" fmla="*/ 594 h 595"/>
                  <a:gd name="T10" fmla="*/ 184 w 848"/>
                  <a:gd name="T11" fmla="*/ 119 h 595"/>
                  <a:gd name="T12" fmla="*/ 184 w 848"/>
                  <a:gd name="T13" fmla="*/ 119 h 595"/>
                  <a:gd name="T14" fmla="*/ 847 w 848"/>
                  <a:gd name="T15" fmla="*/ 80 h 595"/>
                  <a:gd name="T16" fmla="*/ 823 w 848"/>
                  <a:gd name="T17" fmla="*/ 208 h 595"/>
                  <a:gd name="T18" fmla="*/ 823 w 848"/>
                  <a:gd name="T19" fmla="*/ 208 h 595"/>
                  <a:gd name="T20" fmla="*/ 339 w 848"/>
                  <a:gd name="T21" fmla="*/ 236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595">
                    <a:moveTo>
                      <a:pt x="339" y="236"/>
                    </a:moveTo>
                    <a:lnTo>
                      <a:pt x="339" y="236"/>
                    </a:lnTo>
                    <a:cubicBezTo>
                      <a:pt x="223" y="317"/>
                      <a:pt x="205" y="451"/>
                      <a:pt x="276" y="584"/>
                    </a:cubicBezTo>
                    <a:lnTo>
                      <a:pt x="98" y="594"/>
                    </a:lnTo>
                    <a:lnTo>
                      <a:pt x="98" y="594"/>
                    </a:lnTo>
                    <a:cubicBezTo>
                      <a:pt x="0" y="413"/>
                      <a:pt x="24" y="230"/>
                      <a:pt x="184" y="119"/>
                    </a:cubicBezTo>
                    <a:lnTo>
                      <a:pt x="184" y="119"/>
                    </a:lnTo>
                    <a:cubicBezTo>
                      <a:pt x="344" y="9"/>
                      <a:pt x="600" y="0"/>
                      <a:pt x="847" y="80"/>
                    </a:cubicBezTo>
                    <a:lnTo>
                      <a:pt x="823" y="208"/>
                    </a:lnTo>
                    <a:lnTo>
                      <a:pt x="823" y="208"/>
                    </a:lnTo>
                    <a:cubicBezTo>
                      <a:pt x="643" y="150"/>
                      <a:pt x="456" y="156"/>
                      <a:pt x="339" y="236"/>
                    </a:cubicBezTo>
                  </a:path>
                </a:pathLst>
              </a:custGeom>
              <a:solidFill>
                <a:srgbClr val="57BB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5" name="Freeform 45">
                <a:extLst>
                  <a:ext uri="{FF2B5EF4-FFF2-40B4-BE49-F238E27FC236}">
                    <a16:creationId xmlns:a16="http://schemas.microsoft.com/office/drawing/2014/main" id="{8E2A69EC-80C1-054A-A153-11794F574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7081" y="8897256"/>
                <a:ext cx="1483355" cy="864091"/>
              </a:xfrm>
              <a:custGeom>
                <a:avLst/>
                <a:gdLst>
                  <a:gd name="T0" fmla="*/ 1170 w 2273"/>
                  <a:gd name="T1" fmla="*/ 17 h 1323"/>
                  <a:gd name="T2" fmla="*/ 2034 w 2273"/>
                  <a:gd name="T3" fmla="*/ 515 h 1323"/>
                  <a:gd name="T4" fmla="*/ 2272 w 2273"/>
                  <a:gd name="T5" fmla="*/ 448 h 1323"/>
                  <a:gd name="T6" fmla="*/ 2272 w 2273"/>
                  <a:gd name="T7" fmla="*/ 687 h 1323"/>
                  <a:gd name="T8" fmla="*/ 2272 w 2273"/>
                  <a:gd name="T9" fmla="*/ 687 h 1323"/>
                  <a:gd name="T10" fmla="*/ 2232 w 2273"/>
                  <a:gd name="T11" fmla="*/ 742 h 1323"/>
                  <a:gd name="T12" fmla="*/ 1257 w 2273"/>
                  <a:gd name="T13" fmla="*/ 1306 h 1323"/>
                  <a:gd name="T14" fmla="*/ 1254 w 2273"/>
                  <a:gd name="T15" fmla="*/ 1306 h 1323"/>
                  <a:gd name="T16" fmla="*/ 1254 w 2273"/>
                  <a:gd name="T17" fmla="*/ 1306 h 1323"/>
                  <a:gd name="T18" fmla="*/ 1180 w 2273"/>
                  <a:gd name="T19" fmla="*/ 1322 h 1323"/>
                  <a:gd name="T20" fmla="*/ 1180 w 2273"/>
                  <a:gd name="T21" fmla="*/ 1322 h 1323"/>
                  <a:gd name="T22" fmla="*/ 1106 w 2273"/>
                  <a:gd name="T23" fmla="*/ 1306 h 1323"/>
                  <a:gd name="T24" fmla="*/ 1105 w 2273"/>
                  <a:gd name="T25" fmla="*/ 1306 h 1323"/>
                  <a:gd name="T26" fmla="*/ 1099 w 2273"/>
                  <a:gd name="T27" fmla="*/ 1304 h 1323"/>
                  <a:gd name="T28" fmla="*/ 1099 w 2273"/>
                  <a:gd name="T29" fmla="*/ 1304 h 1323"/>
                  <a:gd name="T30" fmla="*/ 1088 w 2273"/>
                  <a:gd name="T31" fmla="*/ 1297 h 1323"/>
                  <a:gd name="T32" fmla="*/ 39 w 2273"/>
                  <a:gd name="T33" fmla="*/ 691 h 1323"/>
                  <a:gd name="T34" fmla="*/ 39 w 2273"/>
                  <a:gd name="T35" fmla="*/ 691 h 1323"/>
                  <a:gd name="T36" fmla="*/ 39 w 2273"/>
                  <a:gd name="T37" fmla="*/ 691 h 1323"/>
                  <a:gd name="T38" fmla="*/ 0 w 2273"/>
                  <a:gd name="T39" fmla="*/ 635 h 1323"/>
                  <a:gd name="T40" fmla="*/ 0 w 2273"/>
                  <a:gd name="T41" fmla="*/ 396 h 1323"/>
                  <a:gd name="T42" fmla="*/ 0 w 2273"/>
                  <a:gd name="T43" fmla="*/ 396 h 1323"/>
                  <a:gd name="T44" fmla="*/ 230 w 2273"/>
                  <a:gd name="T45" fmla="*/ 469 h 1323"/>
                  <a:gd name="T46" fmla="*/ 998 w 2273"/>
                  <a:gd name="T47" fmla="*/ 25 h 1323"/>
                  <a:gd name="T48" fmla="*/ 998 w 2273"/>
                  <a:gd name="T49" fmla="*/ 25 h 1323"/>
                  <a:gd name="T50" fmla="*/ 1011 w 2273"/>
                  <a:gd name="T51" fmla="*/ 18 h 1323"/>
                  <a:gd name="T52" fmla="*/ 1013 w 2273"/>
                  <a:gd name="T53" fmla="*/ 17 h 1323"/>
                  <a:gd name="T54" fmla="*/ 1014 w 2273"/>
                  <a:gd name="T55" fmla="*/ 17 h 1323"/>
                  <a:gd name="T56" fmla="*/ 1014 w 2273"/>
                  <a:gd name="T57" fmla="*/ 17 h 1323"/>
                  <a:gd name="T58" fmla="*/ 1091 w 2273"/>
                  <a:gd name="T59" fmla="*/ 0 h 1323"/>
                  <a:gd name="T60" fmla="*/ 1091 w 2273"/>
                  <a:gd name="T61" fmla="*/ 0 h 1323"/>
                  <a:gd name="T62" fmla="*/ 1169 w 2273"/>
                  <a:gd name="T63" fmla="*/ 17 h 1323"/>
                  <a:gd name="T64" fmla="*/ 1170 w 2273"/>
                  <a:gd name="T65" fmla="*/ 17 h 1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3" h="1323">
                    <a:moveTo>
                      <a:pt x="1170" y="17"/>
                    </a:moveTo>
                    <a:lnTo>
                      <a:pt x="2034" y="515"/>
                    </a:lnTo>
                    <a:lnTo>
                      <a:pt x="2272" y="448"/>
                    </a:lnTo>
                    <a:lnTo>
                      <a:pt x="2272" y="687"/>
                    </a:lnTo>
                    <a:lnTo>
                      <a:pt x="2272" y="687"/>
                    </a:lnTo>
                    <a:cubicBezTo>
                      <a:pt x="2272" y="708"/>
                      <a:pt x="2257" y="729"/>
                      <a:pt x="2232" y="742"/>
                    </a:cubicBezTo>
                    <a:lnTo>
                      <a:pt x="1257" y="1306"/>
                    </a:lnTo>
                    <a:lnTo>
                      <a:pt x="1254" y="1306"/>
                    </a:lnTo>
                    <a:lnTo>
                      <a:pt x="1254" y="1306"/>
                    </a:lnTo>
                    <a:cubicBezTo>
                      <a:pt x="1233" y="1316"/>
                      <a:pt x="1208" y="1322"/>
                      <a:pt x="1180" y="1322"/>
                    </a:cubicBezTo>
                    <a:lnTo>
                      <a:pt x="1180" y="1322"/>
                    </a:lnTo>
                    <a:cubicBezTo>
                      <a:pt x="1152" y="1322"/>
                      <a:pt x="1127" y="1316"/>
                      <a:pt x="1106" y="1306"/>
                    </a:cubicBezTo>
                    <a:lnTo>
                      <a:pt x="1105" y="1306"/>
                    </a:lnTo>
                    <a:lnTo>
                      <a:pt x="1099" y="1304"/>
                    </a:lnTo>
                    <a:lnTo>
                      <a:pt x="1099" y="1304"/>
                    </a:lnTo>
                    <a:cubicBezTo>
                      <a:pt x="1095" y="1301"/>
                      <a:pt x="1091" y="1299"/>
                      <a:pt x="1088" y="1297"/>
                    </a:cubicBezTo>
                    <a:lnTo>
                      <a:pt x="39" y="691"/>
                    </a:lnTo>
                    <a:lnTo>
                      <a:pt x="39" y="691"/>
                    </a:lnTo>
                    <a:lnTo>
                      <a:pt x="39" y="691"/>
                    </a:lnTo>
                    <a:cubicBezTo>
                      <a:pt x="15" y="677"/>
                      <a:pt x="0" y="657"/>
                      <a:pt x="0" y="635"/>
                    </a:cubicBezTo>
                    <a:lnTo>
                      <a:pt x="0" y="396"/>
                    </a:lnTo>
                    <a:lnTo>
                      <a:pt x="0" y="396"/>
                    </a:lnTo>
                    <a:cubicBezTo>
                      <a:pt x="0" y="396"/>
                      <a:pt x="118" y="433"/>
                      <a:pt x="230" y="469"/>
                    </a:cubicBezTo>
                    <a:lnTo>
                      <a:pt x="998" y="25"/>
                    </a:lnTo>
                    <a:lnTo>
                      <a:pt x="998" y="25"/>
                    </a:lnTo>
                    <a:cubicBezTo>
                      <a:pt x="1003" y="22"/>
                      <a:pt x="1007" y="20"/>
                      <a:pt x="1011" y="18"/>
                    </a:cubicBezTo>
                    <a:lnTo>
                      <a:pt x="1013" y="17"/>
                    </a:lnTo>
                    <a:lnTo>
                      <a:pt x="1014" y="17"/>
                    </a:lnTo>
                    <a:lnTo>
                      <a:pt x="1014" y="17"/>
                    </a:lnTo>
                    <a:cubicBezTo>
                      <a:pt x="1035" y="7"/>
                      <a:pt x="1062" y="0"/>
                      <a:pt x="1091" y="0"/>
                    </a:cubicBezTo>
                    <a:lnTo>
                      <a:pt x="1091" y="0"/>
                    </a:lnTo>
                    <a:cubicBezTo>
                      <a:pt x="1120" y="0"/>
                      <a:pt x="1148" y="7"/>
                      <a:pt x="1169" y="17"/>
                    </a:cubicBezTo>
                    <a:lnTo>
                      <a:pt x="1170" y="1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6" name="Freeform 46">
                <a:extLst>
                  <a:ext uri="{FF2B5EF4-FFF2-40B4-BE49-F238E27FC236}">
                    <a16:creationId xmlns:a16="http://schemas.microsoft.com/office/drawing/2014/main" id="{1896F08C-F285-C845-B31A-7ED6DADEA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7081" y="8741719"/>
                <a:ext cx="1483355" cy="864091"/>
              </a:xfrm>
              <a:custGeom>
                <a:avLst/>
                <a:gdLst>
                  <a:gd name="T0" fmla="*/ 1170 w 2273"/>
                  <a:gd name="T1" fmla="*/ 17 h 1322"/>
                  <a:gd name="T2" fmla="*/ 2232 w 2273"/>
                  <a:gd name="T3" fmla="*/ 630 h 1322"/>
                  <a:gd name="T4" fmla="*/ 2232 w 2273"/>
                  <a:gd name="T5" fmla="*/ 630 h 1322"/>
                  <a:gd name="T6" fmla="*/ 2232 w 2273"/>
                  <a:gd name="T7" fmla="*/ 630 h 1322"/>
                  <a:gd name="T8" fmla="*/ 2272 w 2273"/>
                  <a:gd name="T9" fmla="*/ 686 h 1322"/>
                  <a:gd name="T10" fmla="*/ 2272 w 2273"/>
                  <a:gd name="T11" fmla="*/ 686 h 1322"/>
                  <a:gd name="T12" fmla="*/ 2232 w 2273"/>
                  <a:gd name="T13" fmla="*/ 743 h 1322"/>
                  <a:gd name="T14" fmla="*/ 1257 w 2273"/>
                  <a:gd name="T15" fmla="*/ 1307 h 1322"/>
                  <a:gd name="T16" fmla="*/ 1254 w 2273"/>
                  <a:gd name="T17" fmla="*/ 1307 h 1322"/>
                  <a:gd name="T18" fmla="*/ 1254 w 2273"/>
                  <a:gd name="T19" fmla="*/ 1307 h 1322"/>
                  <a:gd name="T20" fmla="*/ 1180 w 2273"/>
                  <a:gd name="T21" fmla="*/ 1321 h 1322"/>
                  <a:gd name="T22" fmla="*/ 1180 w 2273"/>
                  <a:gd name="T23" fmla="*/ 1321 h 1322"/>
                  <a:gd name="T24" fmla="*/ 1106 w 2273"/>
                  <a:gd name="T25" fmla="*/ 1307 h 1322"/>
                  <a:gd name="T26" fmla="*/ 1105 w 2273"/>
                  <a:gd name="T27" fmla="*/ 1307 h 1322"/>
                  <a:gd name="T28" fmla="*/ 1099 w 2273"/>
                  <a:gd name="T29" fmla="*/ 1303 h 1322"/>
                  <a:gd name="T30" fmla="*/ 1099 w 2273"/>
                  <a:gd name="T31" fmla="*/ 1303 h 1322"/>
                  <a:gd name="T32" fmla="*/ 1088 w 2273"/>
                  <a:gd name="T33" fmla="*/ 1297 h 1322"/>
                  <a:gd name="T34" fmla="*/ 39 w 2273"/>
                  <a:gd name="T35" fmla="*/ 691 h 1322"/>
                  <a:gd name="T36" fmla="*/ 39 w 2273"/>
                  <a:gd name="T37" fmla="*/ 691 h 1322"/>
                  <a:gd name="T38" fmla="*/ 39 w 2273"/>
                  <a:gd name="T39" fmla="*/ 691 h 1322"/>
                  <a:gd name="T40" fmla="*/ 0 w 2273"/>
                  <a:gd name="T41" fmla="*/ 634 h 1322"/>
                  <a:gd name="T42" fmla="*/ 0 w 2273"/>
                  <a:gd name="T43" fmla="*/ 634 h 1322"/>
                  <a:gd name="T44" fmla="*/ 39 w 2273"/>
                  <a:gd name="T45" fmla="*/ 579 h 1322"/>
                  <a:gd name="T46" fmla="*/ 998 w 2273"/>
                  <a:gd name="T47" fmla="*/ 25 h 1322"/>
                  <a:gd name="T48" fmla="*/ 998 w 2273"/>
                  <a:gd name="T49" fmla="*/ 25 h 1322"/>
                  <a:gd name="T50" fmla="*/ 1011 w 2273"/>
                  <a:gd name="T51" fmla="*/ 18 h 1322"/>
                  <a:gd name="T52" fmla="*/ 1013 w 2273"/>
                  <a:gd name="T53" fmla="*/ 17 h 1322"/>
                  <a:gd name="T54" fmla="*/ 1014 w 2273"/>
                  <a:gd name="T55" fmla="*/ 17 h 1322"/>
                  <a:gd name="T56" fmla="*/ 1014 w 2273"/>
                  <a:gd name="T57" fmla="*/ 17 h 1322"/>
                  <a:gd name="T58" fmla="*/ 1091 w 2273"/>
                  <a:gd name="T59" fmla="*/ 0 h 1322"/>
                  <a:gd name="T60" fmla="*/ 1091 w 2273"/>
                  <a:gd name="T61" fmla="*/ 0 h 1322"/>
                  <a:gd name="T62" fmla="*/ 1169 w 2273"/>
                  <a:gd name="T63" fmla="*/ 17 h 1322"/>
                  <a:gd name="T64" fmla="*/ 1170 w 2273"/>
                  <a:gd name="T65" fmla="*/ 1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3" h="1322">
                    <a:moveTo>
                      <a:pt x="1170" y="17"/>
                    </a:moveTo>
                    <a:lnTo>
                      <a:pt x="2232" y="630"/>
                    </a:lnTo>
                    <a:lnTo>
                      <a:pt x="2232" y="630"/>
                    </a:lnTo>
                    <a:lnTo>
                      <a:pt x="2232" y="630"/>
                    </a:lnTo>
                    <a:cubicBezTo>
                      <a:pt x="2257" y="644"/>
                      <a:pt x="2272" y="664"/>
                      <a:pt x="2272" y="686"/>
                    </a:cubicBezTo>
                    <a:lnTo>
                      <a:pt x="2272" y="686"/>
                    </a:lnTo>
                    <a:cubicBezTo>
                      <a:pt x="2272" y="709"/>
                      <a:pt x="2257" y="729"/>
                      <a:pt x="2232" y="743"/>
                    </a:cubicBezTo>
                    <a:lnTo>
                      <a:pt x="1257" y="1307"/>
                    </a:lnTo>
                    <a:lnTo>
                      <a:pt x="1254" y="1307"/>
                    </a:lnTo>
                    <a:lnTo>
                      <a:pt x="1254" y="1307"/>
                    </a:lnTo>
                    <a:cubicBezTo>
                      <a:pt x="1233" y="1315"/>
                      <a:pt x="1208" y="1321"/>
                      <a:pt x="1180" y="1321"/>
                    </a:cubicBezTo>
                    <a:lnTo>
                      <a:pt x="1180" y="1321"/>
                    </a:lnTo>
                    <a:cubicBezTo>
                      <a:pt x="1152" y="1321"/>
                      <a:pt x="1127" y="1315"/>
                      <a:pt x="1106" y="1307"/>
                    </a:cubicBezTo>
                    <a:lnTo>
                      <a:pt x="1105" y="1307"/>
                    </a:lnTo>
                    <a:lnTo>
                      <a:pt x="1099" y="1303"/>
                    </a:lnTo>
                    <a:lnTo>
                      <a:pt x="1099" y="1303"/>
                    </a:lnTo>
                    <a:cubicBezTo>
                      <a:pt x="1095" y="1301"/>
                      <a:pt x="1091" y="1299"/>
                      <a:pt x="1088" y="1297"/>
                    </a:cubicBezTo>
                    <a:lnTo>
                      <a:pt x="39" y="691"/>
                    </a:lnTo>
                    <a:lnTo>
                      <a:pt x="39" y="691"/>
                    </a:lnTo>
                    <a:lnTo>
                      <a:pt x="39" y="691"/>
                    </a:lnTo>
                    <a:cubicBezTo>
                      <a:pt x="15" y="677"/>
                      <a:pt x="0" y="657"/>
                      <a:pt x="0" y="634"/>
                    </a:cubicBezTo>
                    <a:lnTo>
                      <a:pt x="0" y="634"/>
                    </a:lnTo>
                    <a:cubicBezTo>
                      <a:pt x="0" y="613"/>
                      <a:pt x="15" y="593"/>
                      <a:pt x="39" y="579"/>
                    </a:cubicBezTo>
                    <a:lnTo>
                      <a:pt x="998" y="25"/>
                    </a:lnTo>
                    <a:lnTo>
                      <a:pt x="998" y="25"/>
                    </a:lnTo>
                    <a:cubicBezTo>
                      <a:pt x="1003" y="22"/>
                      <a:pt x="1007" y="20"/>
                      <a:pt x="1011" y="18"/>
                    </a:cubicBezTo>
                    <a:lnTo>
                      <a:pt x="1013" y="17"/>
                    </a:lnTo>
                    <a:lnTo>
                      <a:pt x="1014" y="17"/>
                    </a:lnTo>
                    <a:lnTo>
                      <a:pt x="1014" y="17"/>
                    </a:lnTo>
                    <a:cubicBezTo>
                      <a:pt x="1035" y="6"/>
                      <a:pt x="1062" y="0"/>
                      <a:pt x="1091" y="0"/>
                    </a:cubicBezTo>
                    <a:lnTo>
                      <a:pt x="1091" y="0"/>
                    </a:lnTo>
                    <a:cubicBezTo>
                      <a:pt x="1120" y="0"/>
                      <a:pt x="1148" y="6"/>
                      <a:pt x="1169" y="17"/>
                    </a:cubicBezTo>
                    <a:lnTo>
                      <a:pt x="1170" y="1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7" name="Freeform 47">
                <a:extLst>
                  <a:ext uri="{FF2B5EF4-FFF2-40B4-BE49-F238E27FC236}">
                    <a16:creationId xmlns:a16="http://schemas.microsoft.com/office/drawing/2014/main" id="{43D51B0F-00FE-E94E-B4EB-F845ECAA7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3203" y="8946221"/>
                <a:ext cx="636548" cy="455088"/>
              </a:xfrm>
              <a:custGeom>
                <a:avLst/>
                <a:gdLst>
                  <a:gd name="T0" fmla="*/ 475 w 974"/>
                  <a:gd name="T1" fmla="*/ 164 h 696"/>
                  <a:gd name="T2" fmla="*/ 229 w 974"/>
                  <a:gd name="T3" fmla="*/ 360 h 696"/>
                  <a:gd name="T4" fmla="*/ 498 w 974"/>
                  <a:gd name="T5" fmla="*/ 532 h 696"/>
                  <a:gd name="T6" fmla="*/ 744 w 974"/>
                  <a:gd name="T7" fmla="*/ 335 h 696"/>
                  <a:gd name="T8" fmla="*/ 529 w 974"/>
                  <a:gd name="T9" fmla="*/ 0 h 696"/>
                  <a:gd name="T10" fmla="*/ 402 w 974"/>
                  <a:gd name="T11" fmla="*/ 7 h 696"/>
                  <a:gd name="T12" fmla="*/ 375 w 974"/>
                  <a:gd name="T13" fmla="*/ 71 h 696"/>
                  <a:gd name="T14" fmla="*/ 258 w 974"/>
                  <a:gd name="T15" fmla="*/ 111 h 696"/>
                  <a:gd name="T16" fmla="*/ 216 w 974"/>
                  <a:gd name="T17" fmla="*/ 85 h 696"/>
                  <a:gd name="T18" fmla="*/ 87 w 974"/>
                  <a:gd name="T19" fmla="*/ 155 h 696"/>
                  <a:gd name="T20" fmla="*/ 89 w 974"/>
                  <a:gd name="T21" fmla="*/ 185 h 696"/>
                  <a:gd name="T22" fmla="*/ 131 w 974"/>
                  <a:gd name="T23" fmla="*/ 212 h 696"/>
                  <a:gd name="T24" fmla="*/ 30 w 974"/>
                  <a:gd name="T25" fmla="*/ 302 h 696"/>
                  <a:gd name="T26" fmla="*/ 1 w 974"/>
                  <a:gd name="T27" fmla="*/ 326 h 696"/>
                  <a:gd name="T28" fmla="*/ 7 w 974"/>
                  <a:gd name="T29" fmla="*/ 416 h 696"/>
                  <a:gd name="T30" fmla="*/ 95 w 974"/>
                  <a:gd name="T31" fmla="*/ 433 h 696"/>
                  <a:gd name="T32" fmla="*/ 150 w 974"/>
                  <a:gd name="T33" fmla="*/ 516 h 696"/>
                  <a:gd name="T34" fmla="*/ 112 w 974"/>
                  <a:gd name="T35" fmla="*/ 547 h 696"/>
                  <a:gd name="T36" fmla="*/ 207 w 974"/>
                  <a:gd name="T37" fmla="*/ 637 h 696"/>
                  <a:gd name="T38" fmla="*/ 250 w 974"/>
                  <a:gd name="T39" fmla="*/ 636 h 696"/>
                  <a:gd name="T40" fmla="*/ 289 w 974"/>
                  <a:gd name="T41" fmla="*/ 604 h 696"/>
                  <a:gd name="T42" fmla="*/ 413 w 974"/>
                  <a:gd name="T43" fmla="*/ 675 h 696"/>
                  <a:gd name="T44" fmla="*/ 444 w 974"/>
                  <a:gd name="T45" fmla="*/ 695 h 696"/>
                  <a:gd name="T46" fmla="*/ 572 w 974"/>
                  <a:gd name="T47" fmla="*/ 688 h 696"/>
                  <a:gd name="T48" fmla="*/ 598 w 974"/>
                  <a:gd name="T49" fmla="*/ 625 h 696"/>
                  <a:gd name="T50" fmla="*/ 716 w 974"/>
                  <a:gd name="T51" fmla="*/ 584 h 696"/>
                  <a:gd name="T52" fmla="*/ 757 w 974"/>
                  <a:gd name="T53" fmla="*/ 611 h 696"/>
                  <a:gd name="T54" fmla="*/ 886 w 974"/>
                  <a:gd name="T55" fmla="*/ 541 h 696"/>
                  <a:gd name="T56" fmla="*/ 884 w 974"/>
                  <a:gd name="T57" fmla="*/ 510 h 696"/>
                  <a:gd name="T58" fmla="*/ 842 w 974"/>
                  <a:gd name="T59" fmla="*/ 483 h 696"/>
                  <a:gd name="T60" fmla="*/ 943 w 974"/>
                  <a:gd name="T61" fmla="*/ 393 h 696"/>
                  <a:gd name="T62" fmla="*/ 972 w 974"/>
                  <a:gd name="T63" fmla="*/ 370 h 696"/>
                  <a:gd name="T64" fmla="*/ 967 w 974"/>
                  <a:gd name="T65" fmla="*/ 279 h 696"/>
                  <a:gd name="T66" fmla="*/ 878 w 974"/>
                  <a:gd name="T67" fmla="*/ 262 h 696"/>
                  <a:gd name="T68" fmla="*/ 823 w 974"/>
                  <a:gd name="T69" fmla="*/ 179 h 696"/>
                  <a:gd name="T70" fmla="*/ 862 w 974"/>
                  <a:gd name="T71" fmla="*/ 148 h 696"/>
                  <a:gd name="T72" fmla="*/ 766 w 974"/>
                  <a:gd name="T73" fmla="*/ 58 h 696"/>
                  <a:gd name="T74" fmla="*/ 723 w 974"/>
                  <a:gd name="T75" fmla="*/ 60 h 696"/>
                  <a:gd name="T76" fmla="*/ 685 w 974"/>
                  <a:gd name="T77" fmla="*/ 91 h 696"/>
                  <a:gd name="T78" fmla="*/ 560 w 974"/>
                  <a:gd name="T79" fmla="*/ 21 h 696"/>
                  <a:gd name="T80" fmla="*/ 529 w 974"/>
                  <a:gd name="T8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4" h="696">
                    <a:moveTo>
                      <a:pt x="475" y="164"/>
                    </a:moveTo>
                    <a:lnTo>
                      <a:pt x="475" y="164"/>
                    </a:lnTo>
                    <a:cubicBezTo>
                      <a:pt x="332" y="170"/>
                      <a:pt x="222" y="259"/>
                      <a:pt x="229" y="360"/>
                    </a:cubicBezTo>
                    <a:lnTo>
                      <a:pt x="229" y="360"/>
                    </a:lnTo>
                    <a:cubicBezTo>
                      <a:pt x="235" y="462"/>
                      <a:pt x="355" y="539"/>
                      <a:pt x="498" y="532"/>
                    </a:cubicBezTo>
                    <a:lnTo>
                      <a:pt x="498" y="532"/>
                    </a:lnTo>
                    <a:cubicBezTo>
                      <a:pt x="640" y="525"/>
                      <a:pt x="751" y="437"/>
                      <a:pt x="744" y="335"/>
                    </a:cubicBezTo>
                    <a:lnTo>
                      <a:pt x="744" y="335"/>
                    </a:lnTo>
                    <a:cubicBezTo>
                      <a:pt x="738" y="234"/>
                      <a:pt x="617" y="157"/>
                      <a:pt x="475" y="164"/>
                    </a:cubicBezTo>
                    <a:close/>
                    <a:moveTo>
                      <a:pt x="529" y="0"/>
                    </a:moveTo>
                    <a:lnTo>
                      <a:pt x="402" y="7"/>
                    </a:lnTo>
                    <a:lnTo>
                      <a:pt x="402" y="7"/>
                    </a:lnTo>
                    <a:cubicBezTo>
                      <a:pt x="385" y="7"/>
                      <a:pt x="372" y="18"/>
                      <a:pt x="372" y="29"/>
                    </a:cubicBezTo>
                    <a:lnTo>
                      <a:pt x="375" y="71"/>
                    </a:lnTo>
                    <a:lnTo>
                      <a:pt x="375" y="71"/>
                    </a:lnTo>
                    <a:cubicBezTo>
                      <a:pt x="332" y="79"/>
                      <a:pt x="294" y="94"/>
                      <a:pt x="258" y="111"/>
                    </a:cubicBezTo>
                    <a:lnTo>
                      <a:pt x="216" y="85"/>
                    </a:lnTo>
                    <a:lnTo>
                      <a:pt x="216" y="85"/>
                    </a:lnTo>
                    <a:cubicBezTo>
                      <a:pt x="204" y="76"/>
                      <a:pt x="184" y="78"/>
                      <a:pt x="173" y="86"/>
                    </a:cubicBezTo>
                    <a:lnTo>
                      <a:pt x="87" y="155"/>
                    </a:lnTo>
                    <a:lnTo>
                      <a:pt x="87" y="155"/>
                    </a:lnTo>
                    <a:cubicBezTo>
                      <a:pt x="76" y="164"/>
                      <a:pt x="77" y="178"/>
                      <a:pt x="89" y="185"/>
                    </a:cubicBezTo>
                    <a:lnTo>
                      <a:pt x="131" y="212"/>
                    </a:lnTo>
                    <a:lnTo>
                      <a:pt x="131" y="212"/>
                    </a:lnTo>
                    <a:cubicBezTo>
                      <a:pt x="110" y="239"/>
                      <a:pt x="95" y="269"/>
                      <a:pt x="87" y="300"/>
                    </a:cubicBezTo>
                    <a:lnTo>
                      <a:pt x="30" y="302"/>
                    </a:lnTo>
                    <a:lnTo>
                      <a:pt x="30" y="302"/>
                    </a:lnTo>
                    <a:cubicBezTo>
                      <a:pt x="14" y="303"/>
                      <a:pt x="0" y="314"/>
                      <a:pt x="1" y="326"/>
                    </a:cubicBezTo>
                    <a:lnTo>
                      <a:pt x="7" y="416"/>
                    </a:lnTo>
                    <a:lnTo>
                      <a:pt x="7" y="416"/>
                    </a:lnTo>
                    <a:cubicBezTo>
                      <a:pt x="8" y="428"/>
                      <a:pt x="22" y="437"/>
                      <a:pt x="38" y="437"/>
                    </a:cubicBezTo>
                    <a:lnTo>
                      <a:pt x="95" y="433"/>
                    </a:lnTo>
                    <a:lnTo>
                      <a:pt x="95" y="433"/>
                    </a:lnTo>
                    <a:cubicBezTo>
                      <a:pt x="108" y="463"/>
                      <a:pt x="126" y="492"/>
                      <a:pt x="150" y="516"/>
                    </a:cubicBezTo>
                    <a:lnTo>
                      <a:pt x="112" y="547"/>
                    </a:lnTo>
                    <a:lnTo>
                      <a:pt x="112" y="547"/>
                    </a:lnTo>
                    <a:cubicBezTo>
                      <a:pt x="100" y="556"/>
                      <a:pt x="101" y="569"/>
                      <a:pt x="113" y="577"/>
                    </a:cubicBezTo>
                    <a:lnTo>
                      <a:pt x="207" y="637"/>
                    </a:lnTo>
                    <a:lnTo>
                      <a:pt x="207" y="637"/>
                    </a:lnTo>
                    <a:cubicBezTo>
                      <a:pt x="219" y="645"/>
                      <a:pt x="239" y="644"/>
                      <a:pt x="250" y="636"/>
                    </a:cubicBezTo>
                    <a:lnTo>
                      <a:pt x="289" y="604"/>
                    </a:lnTo>
                    <a:lnTo>
                      <a:pt x="289" y="604"/>
                    </a:lnTo>
                    <a:cubicBezTo>
                      <a:pt x="325" y="619"/>
                      <a:pt x="367" y="629"/>
                      <a:pt x="410" y="634"/>
                    </a:cubicBezTo>
                    <a:lnTo>
                      <a:pt x="413" y="675"/>
                    </a:lnTo>
                    <a:lnTo>
                      <a:pt x="413" y="675"/>
                    </a:lnTo>
                    <a:cubicBezTo>
                      <a:pt x="414" y="687"/>
                      <a:pt x="428" y="695"/>
                      <a:pt x="444" y="695"/>
                    </a:cubicBezTo>
                    <a:lnTo>
                      <a:pt x="572" y="688"/>
                    </a:lnTo>
                    <a:lnTo>
                      <a:pt x="572" y="688"/>
                    </a:lnTo>
                    <a:cubicBezTo>
                      <a:pt x="588" y="688"/>
                      <a:pt x="601" y="677"/>
                      <a:pt x="600" y="666"/>
                    </a:cubicBezTo>
                    <a:lnTo>
                      <a:pt x="598" y="625"/>
                    </a:lnTo>
                    <a:lnTo>
                      <a:pt x="598" y="625"/>
                    </a:lnTo>
                    <a:cubicBezTo>
                      <a:pt x="640" y="616"/>
                      <a:pt x="679" y="602"/>
                      <a:pt x="716" y="584"/>
                    </a:cubicBezTo>
                    <a:lnTo>
                      <a:pt x="757" y="611"/>
                    </a:lnTo>
                    <a:lnTo>
                      <a:pt x="757" y="611"/>
                    </a:lnTo>
                    <a:cubicBezTo>
                      <a:pt x="769" y="619"/>
                      <a:pt x="788" y="617"/>
                      <a:pt x="799" y="609"/>
                    </a:cubicBezTo>
                    <a:lnTo>
                      <a:pt x="886" y="541"/>
                    </a:lnTo>
                    <a:lnTo>
                      <a:pt x="886" y="541"/>
                    </a:lnTo>
                    <a:cubicBezTo>
                      <a:pt x="898" y="532"/>
                      <a:pt x="896" y="518"/>
                      <a:pt x="884" y="510"/>
                    </a:cubicBezTo>
                    <a:lnTo>
                      <a:pt x="842" y="483"/>
                    </a:lnTo>
                    <a:lnTo>
                      <a:pt x="842" y="483"/>
                    </a:lnTo>
                    <a:cubicBezTo>
                      <a:pt x="863" y="456"/>
                      <a:pt x="878" y="427"/>
                      <a:pt x="886" y="395"/>
                    </a:cubicBezTo>
                    <a:lnTo>
                      <a:pt x="943" y="393"/>
                    </a:lnTo>
                    <a:lnTo>
                      <a:pt x="943" y="393"/>
                    </a:lnTo>
                    <a:cubicBezTo>
                      <a:pt x="960" y="392"/>
                      <a:pt x="973" y="382"/>
                      <a:pt x="972" y="370"/>
                    </a:cubicBezTo>
                    <a:lnTo>
                      <a:pt x="967" y="279"/>
                    </a:lnTo>
                    <a:lnTo>
                      <a:pt x="967" y="279"/>
                    </a:lnTo>
                    <a:cubicBezTo>
                      <a:pt x="966" y="267"/>
                      <a:pt x="951" y="259"/>
                      <a:pt x="934" y="259"/>
                    </a:cubicBezTo>
                    <a:lnTo>
                      <a:pt x="878" y="262"/>
                    </a:lnTo>
                    <a:lnTo>
                      <a:pt x="878" y="262"/>
                    </a:lnTo>
                    <a:cubicBezTo>
                      <a:pt x="866" y="232"/>
                      <a:pt x="847" y="204"/>
                      <a:pt x="823" y="179"/>
                    </a:cubicBezTo>
                    <a:lnTo>
                      <a:pt x="862" y="148"/>
                    </a:lnTo>
                    <a:lnTo>
                      <a:pt x="862" y="148"/>
                    </a:lnTo>
                    <a:cubicBezTo>
                      <a:pt x="873" y="140"/>
                      <a:pt x="872" y="126"/>
                      <a:pt x="860" y="118"/>
                    </a:cubicBezTo>
                    <a:lnTo>
                      <a:pt x="766" y="58"/>
                    </a:lnTo>
                    <a:lnTo>
                      <a:pt x="766" y="58"/>
                    </a:lnTo>
                    <a:cubicBezTo>
                      <a:pt x="754" y="50"/>
                      <a:pt x="735" y="51"/>
                      <a:pt x="723" y="60"/>
                    </a:cubicBezTo>
                    <a:lnTo>
                      <a:pt x="685" y="91"/>
                    </a:lnTo>
                    <a:lnTo>
                      <a:pt x="685" y="91"/>
                    </a:lnTo>
                    <a:cubicBezTo>
                      <a:pt x="647" y="76"/>
                      <a:pt x="606" y="67"/>
                      <a:pt x="563" y="61"/>
                    </a:cubicBezTo>
                    <a:lnTo>
                      <a:pt x="560" y="21"/>
                    </a:lnTo>
                    <a:lnTo>
                      <a:pt x="560" y="21"/>
                    </a:lnTo>
                    <a:cubicBezTo>
                      <a:pt x="560" y="8"/>
                      <a:pt x="545" y="0"/>
                      <a:pt x="5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8" name="Freeform 48">
                <a:extLst>
                  <a:ext uri="{FF2B5EF4-FFF2-40B4-BE49-F238E27FC236}">
                    <a16:creationId xmlns:a16="http://schemas.microsoft.com/office/drawing/2014/main" id="{11F4FB9A-B38A-F64B-9793-6785B9AD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152" y="10717608"/>
                <a:ext cx="1336460" cy="777682"/>
              </a:xfrm>
              <a:custGeom>
                <a:avLst/>
                <a:gdLst>
                  <a:gd name="T0" fmla="*/ 1054 w 2047"/>
                  <a:gd name="T1" fmla="*/ 15 h 1190"/>
                  <a:gd name="T2" fmla="*/ 1831 w 2047"/>
                  <a:gd name="T3" fmla="*/ 464 h 1190"/>
                  <a:gd name="T4" fmla="*/ 2046 w 2047"/>
                  <a:gd name="T5" fmla="*/ 403 h 1190"/>
                  <a:gd name="T6" fmla="*/ 2046 w 2047"/>
                  <a:gd name="T7" fmla="*/ 618 h 1190"/>
                  <a:gd name="T8" fmla="*/ 2046 w 2047"/>
                  <a:gd name="T9" fmla="*/ 618 h 1190"/>
                  <a:gd name="T10" fmla="*/ 2010 w 2047"/>
                  <a:gd name="T11" fmla="*/ 668 h 1190"/>
                  <a:gd name="T12" fmla="*/ 2010 w 2047"/>
                  <a:gd name="T13" fmla="*/ 668 h 1190"/>
                  <a:gd name="T14" fmla="*/ 1131 w 2047"/>
                  <a:gd name="T15" fmla="*/ 1176 h 1190"/>
                  <a:gd name="T16" fmla="*/ 1129 w 2047"/>
                  <a:gd name="T17" fmla="*/ 1176 h 1190"/>
                  <a:gd name="T18" fmla="*/ 1129 w 2047"/>
                  <a:gd name="T19" fmla="*/ 1176 h 1190"/>
                  <a:gd name="T20" fmla="*/ 1062 w 2047"/>
                  <a:gd name="T21" fmla="*/ 1189 h 1190"/>
                  <a:gd name="T22" fmla="*/ 1062 w 2047"/>
                  <a:gd name="T23" fmla="*/ 1189 h 1190"/>
                  <a:gd name="T24" fmla="*/ 996 w 2047"/>
                  <a:gd name="T25" fmla="*/ 1176 h 1190"/>
                  <a:gd name="T26" fmla="*/ 994 w 2047"/>
                  <a:gd name="T27" fmla="*/ 1176 h 1190"/>
                  <a:gd name="T28" fmla="*/ 990 w 2047"/>
                  <a:gd name="T29" fmla="*/ 1173 h 1190"/>
                  <a:gd name="T30" fmla="*/ 990 w 2047"/>
                  <a:gd name="T31" fmla="*/ 1173 h 1190"/>
                  <a:gd name="T32" fmla="*/ 979 w 2047"/>
                  <a:gd name="T33" fmla="*/ 1168 h 1190"/>
                  <a:gd name="T34" fmla="*/ 35 w 2047"/>
                  <a:gd name="T35" fmla="*/ 623 h 1190"/>
                  <a:gd name="T36" fmla="*/ 35 w 2047"/>
                  <a:gd name="T37" fmla="*/ 621 h 1190"/>
                  <a:gd name="T38" fmla="*/ 35 w 2047"/>
                  <a:gd name="T39" fmla="*/ 621 h 1190"/>
                  <a:gd name="T40" fmla="*/ 0 w 2047"/>
                  <a:gd name="T41" fmla="*/ 572 h 1190"/>
                  <a:gd name="T42" fmla="*/ 0 w 2047"/>
                  <a:gd name="T43" fmla="*/ 357 h 1190"/>
                  <a:gd name="T44" fmla="*/ 0 w 2047"/>
                  <a:gd name="T45" fmla="*/ 357 h 1190"/>
                  <a:gd name="T46" fmla="*/ 207 w 2047"/>
                  <a:gd name="T47" fmla="*/ 422 h 1190"/>
                  <a:gd name="T48" fmla="*/ 899 w 2047"/>
                  <a:gd name="T49" fmla="*/ 22 h 1190"/>
                  <a:gd name="T50" fmla="*/ 899 w 2047"/>
                  <a:gd name="T51" fmla="*/ 22 h 1190"/>
                  <a:gd name="T52" fmla="*/ 910 w 2047"/>
                  <a:gd name="T53" fmla="*/ 16 h 1190"/>
                  <a:gd name="T54" fmla="*/ 912 w 2047"/>
                  <a:gd name="T55" fmla="*/ 15 h 1190"/>
                  <a:gd name="T56" fmla="*/ 912 w 2047"/>
                  <a:gd name="T57" fmla="*/ 15 h 1190"/>
                  <a:gd name="T58" fmla="*/ 912 w 2047"/>
                  <a:gd name="T59" fmla="*/ 15 h 1190"/>
                  <a:gd name="T60" fmla="*/ 982 w 2047"/>
                  <a:gd name="T61" fmla="*/ 0 h 1190"/>
                  <a:gd name="T62" fmla="*/ 982 w 2047"/>
                  <a:gd name="T63" fmla="*/ 0 h 1190"/>
                  <a:gd name="T64" fmla="*/ 1053 w 2047"/>
                  <a:gd name="T65" fmla="*/ 15 h 1190"/>
                  <a:gd name="T66" fmla="*/ 1054 w 2047"/>
                  <a:gd name="T67" fmla="*/ 15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7" h="1190">
                    <a:moveTo>
                      <a:pt x="1054" y="15"/>
                    </a:moveTo>
                    <a:lnTo>
                      <a:pt x="1831" y="464"/>
                    </a:lnTo>
                    <a:lnTo>
                      <a:pt x="2046" y="403"/>
                    </a:lnTo>
                    <a:lnTo>
                      <a:pt x="2046" y="618"/>
                    </a:lnTo>
                    <a:lnTo>
                      <a:pt x="2046" y="618"/>
                    </a:lnTo>
                    <a:cubicBezTo>
                      <a:pt x="2046" y="638"/>
                      <a:pt x="2032" y="656"/>
                      <a:pt x="2010" y="668"/>
                    </a:cubicBezTo>
                    <a:lnTo>
                      <a:pt x="2010" y="668"/>
                    </a:lnTo>
                    <a:lnTo>
                      <a:pt x="1131" y="1176"/>
                    </a:lnTo>
                    <a:lnTo>
                      <a:pt x="1129" y="1176"/>
                    </a:lnTo>
                    <a:lnTo>
                      <a:pt x="1129" y="1176"/>
                    </a:lnTo>
                    <a:cubicBezTo>
                      <a:pt x="1111" y="1184"/>
                      <a:pt x="1087" y="1189"/>
                      <a:pt x="1062" y="1189"/>
                    </a:cubicBezTo>
                    <a:lnTo>
                      <a:pt x="1062" y="1189"/>
                    </a:lnTo>
                    <a:cubicBezTo>
                      <a:pt x="1037" y="1189"/>
                      <a:pt x="1014" y="1184"/>
                      <a:pt x="996" y="1176"/>
                    </a:cubicBezTo>
                    <a:lnTo>
                      <a:pt x="994" y="1176"/>
                    </a:lnTo>
                    <a:lnTo>
                      <a:pt x="990" y="1173"/>
                    </a:lnTo>
                    <a:lnTo>
                      <a:pt x="990" y="1173"/>
                    </a:lnTo>
                    <a:cubicBezTo>
                      <a:pt x="986" y="1172"/>
                      <a:pt x="983" y="1170"/>
                      <a:pt x="979" y="1168"/>
                    </a:cubicBezTo>
                    <a:lnTo>
                      <a:pt x="35" y="623"/>
                    </a:lnTo>
                    <a:lnTo>
                      <a:pt x="35" y="621"/>
                    </a:lnTo>
                    <a:lnTo>
                      <a:pt x="35" y="621"/>
                    </a:lnTo>
                    <a:cubicBezTo>
                      <a:pt x="14" y="609"/>
                      <a:pt x="0" y="592"/>
                      <a:pt x="0" y="572"/>
                    </a:cubicBezTo>
                    <a:lnTo>
                      <a:pt x="0" y="357"/>
                    </a:lnTo>
                    <a:lnTo>
                      <a:pt x="0" y="357"/>
                    </a:lnTo>
                    <a:cubicBezTo>
                      <a:pt x="0" y="357"/>
                      <a:pt x="106" y="390"/>
                      <a:pt x="207" y="422"/>
                    </a:cubicBezTo>
                    <a:lnTo>
                      <a:pt x="899" y="22"/>
                    </a:lnTo>
                    <a:lnTo>
                      <a:pt x="899" y="22"/>
                    </a:lnTo>
                    <a:cubicBezTo>
                      <a:pt x="902" y="20"/>
                      <a:pt x="906" y="18"/>
                      <a:pt x="910" y="16"/>
                    </a:cubicBezTo>
                    <a:lnTo>
                      <a:pt x="912" y="15"/>
                    </a:lnTo>
                    <a:lnTo>
                      <a:pt x="912" y="15"/>
                    </a:lnTo>
                    <a:lnTo>
                      <a:pt x="912" y="15"/>
                    </a:lnTo>
                    <a:cubicBezTo>
                      <a:pt x="932" y="5"/>
                      <a:pt x="956" y="0"/>
                      <a:pt x="982" y="0"/>
                    </a:cubicBezTo>
                    <a:lnTo>
                      <a:pt x="982" y="0"/>
                    </a:lnTo>
                    <a:cubicBezTo>
                      <a:pt x="1008" y="0"/>
                      <a:pt x="1033" y="5"/>
                      <a:pt x="1053" y="15"/>
                    </a:cubicBezTo>
                    <a:lnTo>
                      <a:pt x="1054" y="15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9" name="Freeform 49">
                <a:extLst>
                  <a:ext uri="{FF2B5EF4-FFF2-40B4-BE49-F238E27FC236}">
                    <a16:creationId xmlns:a16="http://schemas.microsoft.com/office/drawing/2014/main" id="{9D48FBD2-E511-ED42-827C-9B5BD4F29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152" y="10576472"/>
                <a:ext cx="1336460" cy="777682"/>
              </a:xfrm>
              <a:custGeom>
                <a:avLst/>
                <a:gdLst>
                  <a:gd name="T0" fmla="*/ 1054 w 2047"/>
                  <a:gd name="T1" fmla="*/ 14 h 1190"/>
                  <a:gd name="T2" fmla="*/ 2010 w 2047"/>
                  <a:gd name="T3" fmla="*/ 566 h 1190"/>
                  <a:gd name="T4" fmla="*/ 2010 w 2047"/>
                  <a:gd name="T5" fmla="*/ 567 h 1190"/>
                  <a:gd name="T6" fmla="*/ 2010 w 2047"/>
                  <a:gd name="T7" fmla="*/ 567 h 1190"/>
                  <a:gd name="T8" fmla="*/ 2046 w 2047"/>
                  <a:gd name="T9" fmla="*/ 617 h 1190"/>
                  <a:gd name="T10" fmla="*/ 2046 w 2047"/>
                  <a:gd name="T11" fmla="*/ 617 h 1190"/>
                  <a:gd name="T12" fmla="*/ 2010 w 2047"/>
                  <a:gd name="T13" fmla="*/ 668 h 1190"/>
                  <a:gd name="T14" fmla="*/ 1131 w 2047"/>
                  <a:gd name="T15" fmla="*/ 1175 h 1190"/>
                  <a:gd name="T16" fmla="*/ 1129 w 2047"/>
                  <a:gd name="T17" fmla="*/ 1175 h 1190"/>
                  <a:gd name="T18" fmla="*/ 1129 w 2047"/>
                  <a:gd name="T19" fmla="*/ 1175 h 1190"/>
                  <a:gd name="T20" fmla="*/ 1062 w 2047"/>
                  <a:gd name="T21" fmla="*/ 1189 h 1190"/>
                  <a:gd name="T22" fmla="*/ 1062 w 2047"/>
                  <a:gd name="T23" fmla="*/ 1189 h 1190"/>
                  <a:gd name="T24" fmla="*/ 996 w 2047"/>
                  <a:gd name="T25" fmla="*/ 1175 h 1190"/>
                  <a:gd name="T26" fmla="*/ 994 w 2047"/>
                  <a:gd name="T27" fmla="*/ 1175 h 1190"/>
                  <a:gd name="T28" fmla="*/ 990 w 2047"/>
                  <a:gd name="T29" fmla="*/ 1173 h 1190"/>
                  <a:gd name="T30" fmla="*/ 990 w 2047"/>
                  <a:gd name="T31" fmla="*/ 1173 h 1190"/>
                  <a:gd name="T32" fmla="*/ 979 w 2047"/>
                  <a:gd name="T33" fmla="*/ 1167 h 1190"/>
                  <a:gd name="T34" fmla="*/ 35 w 2047"/>
                  <a:gd name="T35" fmla="*/ 622 h 1190"/>
                  <a:gd name="T36" fmla="*/ 35 w 2047"/>
                  <a:gd name="T37" fmla="*/ 621 h 1190"/>
                  <a:gd name="T38" fmla="*/ 35 w 2047"/>
                  <a:gd name="T39" fmla="*/ 621 h 1190"/>
                  <a:gd name="T40" fmla="*/ 0 w 2047"/>
                  <a:gd name="T41" fmla="*/ 571 h 1190"/>
                  <a:gd name="T42" fmla="*/ 0 w 2047"/>
                  <a:gd name="T43" fmla="*/ 571 h 1190"/>
                  <a:gd name="T44" fmla="*/ 35 w 2047"/>
                  <a:gd name="T45" fmla="*/ 521 h 1190"/>
                  <a:gd name="T46" fmla="*/ 899 w 2047"/>
                  <a:gd name="T47" fmla="*/ 22 h 1190"/>
                  <a:gd name="T48" fmla="*/ 899 w 2047"/>
                  <a:gd name="T49" fmla="*/ 22 h 1190"/>
                  <a:gd name="T50" fmla="*/ 910 w 2047"/>
                  <a:gd name="T51" fmla="*/ 16 h 1190"/>
                  <a:gd name="T52" fmla="*/ 912 w 2047"/>
                  <a:gd name="T53" fmla="*/ 14 h 1190"/>
                  <a:gd name="T54" fmla="*/ 912 w 2047"/>
                  <a:gd name="T55" fmla="*/ 14 h 1190"/>
                  <a:gd name="T56" fmla="*/ 912 w 2047"/>
                  <a:gd name="T57" fmla="*/ 14 h 1190"/>
                  <a:gd name="T58" fmla="*/ 982 w 2047"/>
                  <a:gd name="T59" fmla="*/ 0 h 1190"/>
                  <a:gd name="T60" fmla="*/ 982 w 2047"/>
                  <a:gd name="T61" fmla="*/ 0 h 1190"/>
                  <a:gd name="T62" fmla="*/ 1053 w 2047"/>
                  <a:gd name="T63" fmla="*/ 14 h 1190"/>
                  <a:gd name="T64" fmla="*/ 1054 w 2047"/>
                  <a:gd name="T65" fmla="*/ 14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47" h="1190">
                    <a:moveTo>
                      <a:pt x="1054" y="14"/>
                    </a:moveTo>
                    <a:lnTo>
                      <a:pt x="2010" y="566"/>
                    </a:lnTo>
                    <a:lnTo>
                      <a:pt x="2010" y="567"/>
                    </a:lnTo>
                    <a:lnTo>
                      <a:pt x="2010" y="567"/>
                    </a:lnTo>
                    <a:cubicBezTo>
                      <a:pt x="2032" y="579"/>
                      <a:pt x="2046" y="597"/>
                      <a:pt x="2046" y="617"/>
                    </a:cubicBezTo>
                    <a:lnTo>
                      <a:pt x="2046" y="617"/>
                    </a:lnTo>
                    <a:cubicBezTo>
                      <a:pt x="2046" y="637"/>
                      <a:pt x="2032" y="656"/>
                      <a:pt x="2010" y="668"/>
                    </a:cubicBezTo>
                    <a:lnTo>
                      <a:pt x="1131" y="1175"/>
                    </a:lnTo>
                    <a:lnTo>
                      <a:pt x="1129" y="1175"/>
                    </a:lnTo>
                    <a:lnTo>
                      <a:pt x="1129" y="1175"/>
                    </a:lnTo>
                    <a:cubicBezTo>
                      <a:pt x="1111" y="1184"/>
                      <a:pt x="1087" y="1189"/>
                      <a:pt x="1062" y="1189"/>
                    </a:cubicBezTo>
                    <a:lnTo>
                      <a:pt x="1062" y="1189"/>
                    </a:lnTo>
                    <a:cubicBezTo>
                      <a:pt x="1037" y="1189"/>
                      <a:pt x="1014" y="1184"/>
                      <a:pt x="996" y="1175"/>
                    </a:cubicBezTo>
                    <a:lnTo>
                      <a:pt x="994" y="1175"/>
                    </a:lnTo>
                    <a:lnTo>
                      <a:pt x="990" y="1173"/>
                    </a:lnTo>
                    <a:lnTo>
                      <a:pt x="990" y="1173"/>
                    </a:lnTo>
                    <a:cubicBezTo>
                      <a:pt x="986" y="1171"/>
                      <a:pt x="983" y="1169"/>
                      <a:pt x="979" y="1167"/>
                    </a:cubicBezTo>
                    <a:lnTo>
                      <a:pt x="35" y="622"/>
                    </a:lnTo>
                    <a:lnTo>
                      <a:pt x="35" y="621"/>
                    </a:lnTo>
                    <a:lnTo>
                      <a:pt x="35" y="621"/>
                    </a:lnTo>
                    <a:cubicBezTo>
                      <a:pt x="14" y="609"/>
                      <a:pt x="0" y="591"/>
                      <a:pt x="0" y="571"/>
                    </a:cubicBezTo>
                    <a:lnTo>
                      <a:pt x="0" y="571"/>
                    </a:lnTo>
                    <a:cubicBezTo>
                      <a:pt x="0" y="551"/>
                      <a:pt x="14" y="533"/>
                      <a:pt x="35" y="521"/>
                    </a:cubicBezTo>
                    <a:lnTo>
                      <a:pt x="899" y="22"/>
                    </a:lnTo>
                    <a:lnTo>
                      <a:pt x="899" y="22"/>
                    </a:lnTo>
                    <a:cubicBezTo>
                      <a:pt x="902" y="20"/>
                      <a:pt x="906" y="17"/>
                      <a:pt x="910" y="16"/>
                    </a:cubicBezTo>
                    <a:lnTo>
                      <a:pt x="912" y="14"/>
                    </a:lnTo>
                    <a:lnTo>
                      <a:pt x="912" y="14"/>
                    </a:lnTo>
                    <a:lnTo>
                      <a:pt x="912" y="14"/>
                    </a:lnTo>
                    <a:cubicBezTo>
                      <a:pt x="932" y="5"/>
                      <a:pt x="956" y="0"/>
                      <a:pt x="982" y="0"/>
                    </a:cubicBezTo>
                    <a:lnTo>
                      <a:pt x="982" y="0"/>
                    </a:lnTo>
                    <a:cubicBezTo>
                      <a:pt x="1008" y="0"/>
                      <a:pt x="1033" y="5"/>
                      <a:pt x="1053" y="14"/>
                    </a:cubicBezTo>
                    <a:lnTo>
                      <a:pt x="1054" y="1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0" name="Freeform 50">
                <a:extLst>
                  <a:ext uri="{FF2B5EF4-FFF2-40B4-BE49-F238E27FC236}">
                    <a16:creationId xmlns:a16="http://schemas.microsoft.com/office/drawing/2014/main" id="{96BFFEF2-3E87-A848-B534-6933BD99D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7627" y="10812657"/>
                <a:ext cx="668230" cy="308193"/>
              </a:xfrm>
              <a:custGeom>
                <a:avLst/>
                <a:gdLst>
                  <a:gd name="T0" fmla="*/ 353 w 1024"/>
                  <a:gd name="T1" fmla="*/ 74 h 474"/>
                  <a:gd name="T2" fmla="*/ 353 w 1024"/>
                  <a:gd name="T3" fmla="*/ 74 h 474"/>
                  <a:gd name="T4" fmla="*/ 353 w 1024"/>
                  <a:gd name="T5" fmla="*/ 74 h 474"/>
                  <a:gd name="T6" fmla="*/ 338 w 1024"/>
                  <a:gd name="T7" fmla="*/ 54 h 474"/>
                  <a:gd name="T8" fmla="*/ 139 w 1024"/>
                  <a:gd name="T9" fmla="*/ 41 h 474"/>
                  <a:gd name="T10" fmla="*/ 139 w 1024"/>
                  <a:gd name="T11" fmla="*/ 41 h 474"/>
                  <a:gd name="T12" fmla="*/ 118 w 1024"/>
                  <a:gd name="T13" fmla="*/ 59 h 474"/>
                  <a:gd name="T14" fmla="*/ 118 w 1024"/>
                  <a:gd name="T15" fmla="*/ 59 h 474"/>
                  <a:gd name="T16" fmla="*/ 118 w 1024"/>
                  <a:gd name="T17" fmla="*/ 59 h 474"/>
                  <a:gd name="T18" fmla="*/ 133 w 1024"/>
                  <a:gd name="T19" fmla="*/ 79 h 474"/>
                  <a:gd name="T20" fmla="*/ 331 w 1024"/>
                  <a:gd name="T21" fmla="*/ 91 h 474"/>
                  <a:gd name="T22" fmla="*/ 331 w 1024"/>
                  <a:gd name="T23" fmla="*/ 91 h 474"/>
                  <a:gd name="T24" fmla="*/ 353 w 1024"/>
                  <a:gd name="T25" fmla="*/ 74 h 474"/>
                  <a:gd name="T26" fmla="*/ 946 w 1024"/>
                  <a:gd name="T27" fmla="*/ 111 h 474"/>
                  <a:gd name="T28" fmla="*/ 946 w 1024"/>
                  <a:gd name="T29" fmla="*/ 111 h 474"/>
                  <a:gd name="T30" fmla="*/ 946 w 1024"/>
                  <a:gd name="T31" fmla="*/ 111 h 474"/>
                  <a:gd name="T32" fmla="*/ 932 w 1024"/>
                  <a:gd name="T33" fmla="*/ 92 h 474"/>
                  <a:gd name="T34" fmla="*/ 733 w 1024"/>
                  <a:gd name="T35" fmla="*/ 79 h 474"/>
                  <a:gd name="T36" fmla="*/ 733 w 1024"/>
                  <a:gd name="T37" fmla="*/ 79 h 474"/>
                  <a:gd name="T38" fmla="*/ 711 w 1024"/>
                  <a:gd name="T39" fmla="*/ 96 h 474"/>
                  <a:gd name="T40" fmla="*/ 711 w 1024"/>
                  <a:gd name="T41" fmla="*/ 96 h 474"/>
                  <a:gd name="T42" fmla="*/ 711 w 1024"/>
                  <a:gd name="T43" fmla="*/ 96 h 474"/>
                  <a:gd name="T44" fmla="*/ 727 w 1024"/>
                  <a:gd name="T45" fmla="*/ 116 h 474"/>
                  <a:gd name="T46" fmla="*/ 924 w 1024"/>
                  <a:gd name="T47" fmla="*/ 129 h 474"/>
                  <a:gd name="T48" fmla="*/ 924 w 1024"/>
                  <a:gd name="T49" fmla="*/ 129 h 474"/>
                  <a:gd name="T50" fmla="*/ 946 w 1024"/>
                  <a:gd name="T51" fmla="*/ 111 h 474"/>
                  <a:gd name="T52" fmla="*/ 1017 w 1024"/>
                  <a:gd name="T53" fmla="*/ 228 h 474"/>
                  <a:gd name="T54" fmla="*/ 1017 w 1024"/>
                  <a:gd name="T55" fmla="*/ 228 h 474"/>
                  <a:gd name="T56" fmla="*/ 1017 w 1024"/>
                  <a:gd name="T57" fmla="*/ 228 h 474"/>
                  <a:gd name="T58" fmla="*/ 985 w 1024"/>
                  <a:gd name="T59" fmla="*/ 131 h 474"/>
                  <a:gd name="T60" fmla="*/ 985 w 1024"/>
                  <a:gd name="T61" fmla="*/ 130 h 474"/>
                  <a:gd name="T62" fmla="*/ 985 w 1024"/>
                  <a:gd name="T63" fmla="*/ 130 h 474"/>
                  <a:gd name="T64" fmla="*/ 924 w 1024"/>
                  <a:gd name="T65" fmla="*/ 50 h 474"/>
                  <a:gd name="T66" fmla="*/ 759 w 1024"/>
                  <a:gd name="T67" fmla="*/ 39 h 474"/>
                  <a:gd name="T68" fmla="*/ 759 w 1024"/>
                  <a:gd name="T69" fmla="*/ 39 h 474"/>
                  <a:gd name="T70" fmla="*/ 672 w 1024"/>
                  <a:gd name="T71" fmla="*/ 110 h 474"/>
                  <a:gd name="T72" fmla="*/ 662 w 1024"/>
                  <a:gd name="T73" fmla="*/ 170 h 474"/>
                  <a:gd name="T74" fmla="*/ 662 w 1024"/>
                  <a:gd name="T75" fmla="*/ 170 h 474"/>
                  <a:gd name="T76" fmla="*/ 702 w 1024"/>
                  <a:gd name="T77" fmla="*/ 245 h 474"/>
                  <a:gd name="T78" fmla="*/ 702 w 1024"/>
                  <a:gd name="T79" fmla="*/ 245 h 474"/>
                  <a:gd name="T80" fmla="*/ 325 w 1024"/>
                  <a:gd name="T81" fmla="*/ 216 h 474"/>
                  <a:gd name="T82" fmla="*/ 325 w 1024"/>
                  <a:gd name="T83" fmla="*/ 216 h 474"/>
                  <a:gd name="T84" fmla="*/ 377 w 1024"/>
                  <a:gd name="T85" fmla="*/ 152 h 474"/>
                  <a:gd name="T86" fmla="*/ 387 w 1024"/>
                  <a:gd name="T87" fmla="*/ 92 h 474"/>
                  <a:gd name="T88" fmla="*/ 387 w 1024"/>
                  <a:gd name="T89" fmla="*/ 92 h 474"/>
                  <a:gd name="T90" fmla="*/ 327 w 1024"/>
                  <a:gd name="T91" fmla="*/ 13 h 474"/>
                  <a:gd name="T92" fmla="*/ 161 w 1024"/>
                  <a:gd name="T93" fmla="*/ 2 h 474"/>
                  <a:gd name="T94" fmla="*/ 161 w 1024"/>
                  <a:gd name="T95" fmla="*/ 2 h 474"/>
                  <a:gd name="T96" fmla="*/ 73 w 1024"/>
                  <a:gd name="T97" fmla="*/ 72 h 474"/>
                  <a:gd name="T98" fmla="*/ 73 w 1024"/>
                  <a:gd name="T99" fmla="*/ 74 h 474"/>
                  <a:gd name="T100" fmla="*/ 73 w 1024"/>
                  <a:gd name="T101" fmla="*/ 74 h 474"/>
                  <a:gd name="T102" fmla="*/ 9 w 1024"/>
                  <a:gd name="T103" fmla="*/ 165 h 474"/>
                  <a:gd name="T104" fmla="*/ 9 w 1024"/>
                  <a:gd name="T105" fmla="*/ 165 h 474"/>
                  <a:gd name="T106" fmla="*/ 85 w 1024"/>
                  <a:gd name="T107" fmla="*/ 265 h 474"/>
                  <a:gd name="T108" fmla="*/ 85 w 1024"/>
                  <a:gd name="T109" fmla="*/ 265 h 474"/>
                  <a:gd name="T110" fmla="*/ 909 w 1024"/>
                  <a:gd name="T111" fmla="*/ 317 h 474"/>
                  <a:gd name="T112" fmla="*/ 909 w 1024"/>
                  <a:gd name="T113" fmla="*/ 317 h 474"/>
                  <a:gd name="T114" fmla="*/ 1017 w 1024"/>
                  <a:gd name="T115" fmla="*/ 228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474">
                    <a:moveTo>
                      <a:pt x="353" y="74"/>
                    </a:moveTo>
                    <a:lnTo>
                      <a:pt x="353" y="74"/>
                    </a:lnTo>
                    <a:lnTo>
                      <a:pt x="353" y="74"/>
                    </a:lnTo>
                    <a:cubicBezTo>
                      <a:pt x="355" y="64"/>
                      <a:pt x="348" y="54"/>
                      <a:pt x="338" y="54"/>
                    </a:cubicBezTo>
                    <a:lnTo>
                      <a:pt x="139" y="41"/>
                    </a:lnTo>
                    <a:lnTo>
                      <a:pt x="139" y="41"/>
                    </a:lnTo>
                    <a:cubicBezTo>
                      <a:pt x="129" y="41"/>
                      <a:pt x="119" y="48"/>
                      <a:pt x="118" y="59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6" y="69"/>
                      <a:pt x="123" y="78"/>
                      <a:pt x="133" y="79"/>
                    </a:cubicBezTo>
                    <a:lnTo>
                      <a:pt x="331" y="91"/>
                    </a:lnTo>
                    <a:lnTo>
                      <a:pt x="331" y="91"/>
                    </a:lnTo>
                    <a:cubicBezTo>
                      <a:pt x="341" y="92"/>
                      <a:pt x="351" y="84"/>
                      <a:pt x="353" y="74"/>
                    </a:cubicBezTo>
                    <a:close/>
                    <a:moveTo>
                      <a:pt x="946" y="111"/>
                    </a:moveTo>
                    <a:lnTo>
                      <a:pt x="946" y="111"/>
                    </a:lnTo>
                    <a:lnTo>
                      <a:pt x="946" y="111"/>
                    </a:lnTo>
                    <a:cubicBezTo>
                      <a:pt x="948" y="101"/>
                      <a:pt x="942" y="92"/>
                      <a:pt x="932" y="92"/>
                    </a:cubicBezTo>
                    <a:lnTo>
                      <a:pt x="733" y="79"/>
                    </a:lnTo>
                    <a:lnTo>
                      <a:pt x="733" y="79"/>
                    </a:lnTo>
                    <a:cubicBezTo>
                      <a:pt x="723" y="78"/>
                      <a:pt x="713" y="86"/>
                      <a:pt x="711" y="96"/>
                    </a:cubicBezTo>
                    <a:lnTo>
                      <a:pt x="711" y="96"/>
                    </a:lnTo>
                    <a:lnTo>
                      <a:pt x="711" y="96"/>
                    </a:lnTo>
                    <a:cubicBezTo>
                      <a:pt x="710" y="106"/>
                      <a:pt x="716" y="116"/>
                      <a:pt x="727" y="116"/>
                    </a:cubicBezTo>
                    <a:lnTo>
                      <a:pt x="924" y="129"/>
                    </a:lnTo>
                    <a:lnTo>
                      <a:pt x="924" y="129"/>
                    </a:lnTo>
                    <a:cubicBezTo>
                      <a:pt x="935" y="129"/>
                      <a:pt x="944" y="122"/>
                      <a:pt x="946" y="111"/>
                    </a:cubicBezTo>
                    <a:close/>
                    <a:moveTo>
                      <a:pt x="1017" y="228"/>
                    </a:moveTo>
                    <a:lnTo>
                      <a:pt x="1017" y="228"/>
                    </a:lnTo>
                    <a:lnTo>
                      <a:pt x="1017" y="228"/>
                    </a:lnTo>
                    <a:cubicBezTo>
                      <a:pt x="1023" y="195"/>
                      <a:pt x="1009" y="150"/>
                      <a:pt x="985" y="131"/>
                    </a:cubicBezTo>
                    <a:lnTo>
                      <a:pt x="985" y="130"/>
                    </a:lnTo>
                    <a:lnTo>
                      <a:pt x="985" y="130"/>
                    </a:lnTo>
                    <a:cubicBezTo>
                      <a:pt x="993" y="89"/>
                      <a:pt x="965" y="53"/>
                      <a:pt x="924" y="50"/>
                    </a:cubicBezTo>
                    <a:lnTo>
                      <a:pt x="759" y="39"/>
                    </a:lnTo>
                    <a:lnTo>
                      <a:pt x="759" y="39"/>
                    </a:lnTo>
                    <a:cubicBezTo>
                      <a:pt x="718" y="37"/>
                      <a:pt x="680" y="69"/>
                      <a:pt x="672" y="110"/>
                    </a:cubicBezTo>
                    <a:lnTo>
                      <a:pt x="662" y="170"/>
                    </a:lnTo>
                    <a:lnTo>
                      <a:pt x="662" y="170"/>
                    </a:lnTo>
                    <a:cubicBezTo>
                      <a:pt x="656" y="204"/>
                      <a:pt x="674" y="235"/>
                      <a:pt x="702" y="245"/>
                    </a:cubicBezTo>
                    <a:lnTo>
                      <a:pt x="702" y="245"/>
                    </a:lnTo>
                    <a:cubicBezTo>
                      <a:pt x="574" y="281"/>
                      <a:pt x="448" y="272"/>
                      <a:pt x="325" y="216"/>
                    </a:cubicBezTo>
                    <a:lnTo>
                      <a:pt x="325" y="216"/>
                    </a:lnTo>
                    <a:cubicBezTo>
                      <a:pt x="351" y="206"/>
                      <a:pt x="372" y="181"/>
                      <a:pt x="377" y="152"/>
                    </a:cubicBezTo>
                    <a:lnTo>
                      <a:pt x="387" y="92"/>
                    </a:lnTo>
                    <a:lnTo>
                      <a:pt x="387" y="92"/>
                    </a:lnTo>
                    <a:cubicBezTo>
                      <a:pt x="395" y="51"/>
                      <a:pt x="367" y="15"/>
                      <a:pt x="327" y="13"/>
                    </a:cubicBezTo>
                    <a:lnTo>
                      <a:pt x="161" y="2"/>
                    </a:lnTo>
                    <a:lnTo>
                      <a:pt x="161" y="2"/>
                    </a:lnTo>
                    <a:cubicBezTo>
                      <a:pt x="120" y="0"/>
                      <a:pt x="81" y="31"/>
                      <a:pt x="73" y="72"/>
                    </a:cubicBezTo>
                    <a:lnTo>
                      <a:pt x="73" y="74"/>
                    </a:lnTo>
                    <a:lnTo>
                      <a:pt x="73" y="74"/>
                    </a:lnTo>
                    <a:cubicBezTo>
                      <a:pt x="44" y="89"/>
                      <a:pt x="15" y="131"/>
                      <a:pt x="9" y="165"/>
                    </a:cubicBezTo>
                    <a:lnTo>
                      <a:pt x="9" y="165"/>
                    </a:lnTo>
                    <a:cubicBezTo>
                      <a:pt x="0" y="217"/>
                      <a:pt x="46" y="236"/>
                      <a:pt x="85" y="265"/>
                    </a:cubicBezTo>
                    <a:lnTo>
                      <a:pt x="85" y="265"/>
                    </a:lnTo>
                    <a:cubicBezTo>
                      <a:pt x="285" y="410"/>
                      <a:pt x="533" y="473"/>
                      <a:pt x="909" y="317"/>
                    </a:cubicBezTo>
                    <a:lnTo>
                      <a:pt x="909" y="317"/>
                    </a:lnTo>
                    <a:cubicBezTo>
                      <a:pt x="958" y="297"/>
                      <a:pt x="1009" y="281"/>
                      <a:pt x="1017" y="2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1" name="Freeform 51">
                <a:extLst>
                  <a:ext uri="{FF2B5EF4-FFF2-40B4-BE49-F238E27FC236}">
                    <a16:creationId xmlns:a16="http://schemas.microsoft.com/office/drawing/2014/main" id="{488D5A0D-C2CC-BD45-8D37-13B05BDF4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2752" y="8188702"/>
                <a:ext cx="475251" cy="394601"/>
              </a:xfrm>
              <a:custGeom>
                <a:avLst/>
                <a:gdLst>
                  <a:gd name="T0" fmla="*/ 529 w 726"/>
                  <a:gd name="T1" fmla="*/ 601 h 602"/>
                  <a:gd name="T2" fmla="*/ 529 w 726"/>
                  <a:gd name="T3" fmla="*/ 601 h 602"/>
                  <a:gd name="T4" fmla="*/ 286 w 726"/>
                  <a:gd name="T5" fmla="*/ 542 h 602"/>
                  <a:gd name="T6" fmla="*/ 286 w 726"/>
                  <a:gd name="T7" fmla="*/ 542 h 602"/>
                  <a:gd name="T8" fmla="*/ 38 w 726"/>
                  <a:gd name="T9" fmla="*/ 336 h 602"/>
                  <a:gd name="T10" fmla="*/ 38 w 726"/>
                  <a:gd name="T11" fmla="*/ 336 h 602"/>
                  <a:gd name="T12" fmla="*/ 38 w 726"/>
                  <a:gd name="T13" fmla="*/ 44 h 602"/>
                  <a:gd name="T14" fmla="*/ 38 w 726"/>
                  <a:gd name="T15" fmla="*/ 44 h 602"/>
                  <a:gd name="T16" fmla="*/ 273 w 726"/>
                  <a:gd name="T17" fmla="*/ 200 h 602"/>
                  <a:gd name="T18" fmla="*/ 330 w 726"/>
                  <a:gd name="T19" fmla="*/ 249 h 602"/>
                  <a:gd name="T20" fmla="*/ 330 w 726"/>
                  <a:gd name="T21" fmla="*/ 249 h 602"/>
                  <a:gd name="T22" fmla="*/ 297 w 726"/>
                  <a:gd name="T23" fmla="*/ 87 h 602"/>
                  <a:gd name="T24" fmla="*/ 297 w 726"/>
                  <a:gd name="T25" fmla="*/ 87 h 602"/>
                  <a:gd name="T26" fmla="*/ 449 w 726"/>
                  <a:gd name="T27" fmla="*/ 130 h 602"/>
                  <a:gd name="T28" fmla="*/ 449 w 726"/>
                  <a:gd name="T29" fmla="*/ 130 h 602"/>
                  <a:gd name="T30" fmla="*/ 725 w 726"/>
                  <a:gd name="T31" fmla="*/ 390 h 602"/>
                  <a:gd name="T32" fmla="*/ 529 w 726"/>
                  <a:gd name="T33" fmla="*/ 60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6" h="602">
                    <a:moveTo>
                      <a:pt x="529" y="601"/>
                    </a:moveTo>
                    <a:lnTo>
                      <a:pt x="529" y="601"/>
                    </a:lnTo>
                    <a:cubicBezTo>
                      <a:pt x="529" y="601"/>
                      <a:pt x="373" y="574"/>
                      <a:pt x="286" y="542"/>
                    </a:cubicBezTo>
                    <a:lnTo>
                      <a:pt x="286" y="542"/>
                    </a:lnTo>
                    <a:cubicBezTo>
                      <a:pt x="200" y="509"/>
                      <a:pt x="54" y="385"/>
                      <a:pt x="38" y="336"/>
                    </a:cubicBezTo>
                    <a:lnTo>
                      <a:pt x="38" y="336"/>
                    </a:lnTo>
                    <a:cubicBezTo>
                      <a:pt x="21" y="287"/>
                      <a:pt x="0" y="87"/>
                      <a:pt x="38" y="44"/>
                    </a:cubicBezTo>
                    <a:lnTo>
                      <a:pt x="38" y="44"/>
                    </a:lnTo>
                    <a:cubicBezTo>
                      <a:pt x="76" y="0"/>
                      <a:pt x="216" y="152"/>
                      <a:pt x="273" y="200"/>
                    </a:cubicBezTo>
                    <a:lnTo>
                      <a:pt x="330" y="249"/>
                    </a:lnTo>
                    <a:lnTo>
                      <a:pt x="330" y="249"/>
                    </a:lnTo>
                    <a:cubicBezTo>
                      <a:pt x="330" y="249"/>
                      <a:pt x="286" y="119"/>
                      <a:pt x="297" y="87"/>
                    </a:cubicBezTo>
                    <a:lnTo>
                      <a:pt x="297" y="87"/>
                    </a:lnTo>
                    <a:cubicBezTo>
                      <a:pt x="308" y="55"/>
                      <a:pt x="373" y="49"/>
                      <a:pt x="449" y="130"/>
                    </a:cubicBezTo>
                    <a:lnTo>
                      <a:pt x="449" y="130"/>
                    </a:lnTo>
                    <a:cubicBezTo>
                      <a:pt x="524" y="211"/>
                      <a:pt x="725" y="390"/>
                      <a:pt x="725" y="390"/>
                    </a:cubicBezTo>
                    <a:lnTo>
                      <a:pt x="529" y="601"/>
                    </a:lnTo>
                  </a:path>
                </a:pathLst>
              </a:custGeom>
              <a:solidFill>
                <a:srgbClr val="ECBC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2" name="Freeform 52">
                <a:extLst>
                  <a:ext uri="{FF2B5EF4-FFF2-40B4-BE49-F238E27FC236}">
                    <a16:creationId xmlns:a16="http://schemas.microsoft.com/office/drawing/2014/main" id="{37EB5F4B-D565-024B-AB95-79AF59D00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9238" y="11976299"/>
                <a:ext cx="697033" cy="443567"/>
              </a:xfrm>
              <a:custGeom>
                <a:avLst/>
                <a:gdLst>
                  <a:gd name="T0" fmla="*/ 614 w 1069"/>
                  <a:gd name="T1" fmla="*/ 44 h 677"/>
                  <a:gd name="T2" fmla="*/ 561 w 1069"/>
                  <a:gd name="T3" fmla="*/ 79 h 677"/>
                  <a:gd name="T4" fmla="*/ 561 w 1069"/>
                  <a:gd name="T5" fmla="*/ 79 h 677"/>
                  <a:gd name="T6" fmla="*/ 298 w 1069"/>
                  <a:gd name="T7" fmla="*/ 61 h 677"/>
                  <a:gd name="T8" fmla="*/ 298 w 1069"/>
                  <a:gd name="T9" fmla="*/ 61 h 677"/>
                  <a:gd name="T10" fmla="*/ 26 w 1069"/>
                  <a:gd name="T11" fmla="*/ 166 h 677"/>
                  <a:gd name="T12" fmla="*/ 26 w 1069"/>
                  <a:gd name="T13" fmla="*/ 166 h 677"/>
                  <a:gd name="T14" fmla="*/ 376 w 1069"/>
                  <a:gd name="T15" fmla="*/ 448 h 677"/>
                  <a:gd name="T16" fmla="*/ 376 w 1069"/>
                  <a:gd name="T17" fmla="*/ 448 h 677"/>
                  <a:gd name="T18" fmla="*/ 693 w 1069"/>
                  <a:gd name="T19" fmla="*/ 589 h 677"/>
                  <a:gd name="T20" fmla="*/ 693 w 1069"/>
                  <a:gd name="T21" fmla="*/ 589 h 677"/>
                  <a:gd name="T22" fmla="*/ 913 w 1069"/>
                  <a:gd name="T23" fmla="*/ 641 h 677"/>
                  <a:gd name="T24" fmla="*/ 913 w 1069"/>
                  <a:gd name="T25" fmla="*/ 641 h 677"/>
                  <a:gd name="T26" fmla="*/ 1068 w 1069"/>
                  <a:gd name="T27" fmla="*/ 545 h 677"/>
                  <a:gd name="T28" fmla="*/ 1068 w 1069"/>
                  <a:gd name="T29" fmla="*/ 0 h 677"/>
                  <a:gd name="T30" fmla="*/ 614 w 1069"/>
                  <a:gd name="T31" fmla="*/ 44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9" h="677">
                    <a:moveTo>
                      <a:pt x="614" y="44"/>
                    </a:moveTo>
                    <a:lnTo>
                      <a:pt x="561" y="79"/>
                    </a:lnTo>
                    <a:lnTo>
                      <a:pt x="561" y="79"/>
                    </a:lnTo>
                    <a:cubicBezTo>
                      <a:pt x="561" y="79"/>
                      <a:pt x="438" y="96"/>
                      <a:pt x="298" y="61"/>
                    </a:cubicBezTo>
                    <a:lnTo>
                      <a:pt x="298" y="61"/>
                    </a:lnTo>
                    <a:cubicBezTo>
                      <a:pt x="157" y="26"/>
                      <a:pt x="0" y="35"/>
                      <a:pt x="26" y="166"/>
                    </a:cubicBezTo>
                    <a:lnTo>
                      <a:pt x="26" y="166"/>
                    </a:lnTo>
                    <a:cubicBezTo>
                      <a:pt x="53" y="299"/>
                      <a:pt x="280" y="404"/>
                      <a:pt x="376" y="448"/>
                    </a:cubicBezTo>
                    <a:lnTo>
                      <a:pt x="376" y="448"/>
                    </a:lnTo>
                    <a:cubicBezTo>
                      <a:pt x="474" y="492"/>
                      <a:pt x="667" y="553"/>
                      <a:pt x="693" y="589"/>
                    </a:cubicBezTo>
                    <a:lnTo>
                      <a:pt x="693" y="589"/>
                    </a:lnTo>
                    <a:cubicBezTo>
                      <a:pt x="719" y="623"/>
                      <a:pt x="764" y="676"/>
                      <a:pt x="913" y="641"/>
                    </a:cubicBezTo>
                    <a:lnTo>
                      <a:pt x="913" y="641"/>
                    </a:lnTo>
                    <a:cubicBezTo>
                      <a:pt x="1062" y="606"/>
                      <a:pt x="1068" y="545"/>
                      <a:pt x="1068" y="545"/>
                    </a:cubicBezTo>
                    <a:lnTo>
                      <a:pt x="1068" y="0"/>
                    </a:lnTo>
                    <a:lnTo>
                      <a:pt x="614" y="44"/>
                    </a:lnTo>
                  </a:path>
                </a:pathLst>
              </a:custGeom>
              <a:solidFill>
                <a:srgbClr val="1425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3" name="Freeform 53">
                <a:extLst>
                  <a:ext uri="{FF2B5EF4-FFF2-40B4-BE49-F238E27FC236}">
                    <a16:creationId xmlns:a16="http://schemas.microsoft.com/office/drawing/2014/main" id="{307CCAF1-2166-BB41-A3C2-3AA58DCD8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2193" y="11676748"/>
                <a:ext cx="529976" cy="489651"/>
              </a:xfrm>
              <a:custGeom>
                <a:avLst/>
                <a:gdLst>
                  <a:gd name="T0" fmla="*/ 369 w 810"/>
                  <a:gd name="T1" fmla="*/ 88 h 748"/>
                  <a:gd name="T2" fmla="*/ 369 w 810"/>
                  <a:gd name="T3" fmla="*/ 88 h 748"/>
                  <a:gd name="T4" fmla="*/ 131 w 810"/>
                  <a:gd name="T5" fmla="*/ 8 h 748"/>
                  <a:gd name="T6" fmla="*/ 131 w 810"/>
                  <a:gd name="T7" fmla="*/ 8 h 748"/>
                  <a:gd name="T8" fmla="*/ 131 w 810"/>
                  <a:gd name="T9" fmla="*/ 255 h 748"/>
                  <a:gd name="T10" fmla="*/ 131 w 810"/>
                  <a:gd name="T11" fmla="*/ 255 h 748"/>
                  <a:gd name="T12" fmla="*/ 369 w 810"/>
                  <a:gd name="T13" fmla="*/ 562 h 748"/>
                  <a:gd name="T14" fmla="*/ 369 w 810"/>
                  <a:gd name="T15" fmla="*/ 562 h 748"/>
                  <a:gd name="T16" fmla="*/ 580 w 810"/>
                  <a:gd name="T17" fmla="*/ 738 h 748"/>
                  <a:gd name="T18" fmla="*/ 580 w 810"/>
                  <a:gd name="T19" fmla="*/ 738 h 748"/>
                  <a:gd name="T20" fmla="*/ 682 w 810"/>
                  <a:gd name="T21" fmla="*/ 714 h 748"/>
                  <a:gd name="T22" fmla="*/ 682 w 810"/>
                  <a:gd name="T23" fmla="*/ 714 h 748"/>
                  <a:gd name="T24" fmla="*/ 809 w 810"/>
                  <a:gd name="T25" fmla="*/ 526 h 748"/>
                  <a:gd name="T26" fmla="*/ 809 w 810"/>
                  <a:gd name="T27" fmla="*/ 245 h 748"/>
                  <a:gd name="T28" fmla="*/ 433 w 810"/>
                  <a:gd name="T29" fmla="*/ 70 h 748"/>
                  <a:gd name="T30" fmla="*/ 369 w 810"/>
                  <a:gd name="T31" fmla="*/ 8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748">
                    <a:moveTo>
                      <a:pt x="369" y="88"/>
                    </a:moveTo>
                    <a:lnTo>
                      <a:pt x="369" y="88"/>
                    </a:lnTo>
                    <a:cubicBezTo>
                      <a:pt x="369" y="88"/>
                      <a:pt x="193" y="0"/>
                      <a:pt x="131" y="8"/>
                    </a:cubicBezTo>
                    <a:lnTo>
                      <a:pt x="131" y="8"/>
                    </a:lnTo>
                    <a:cubicBezTo>
                      <a:pt x="70" y="18"/>
                      <a:pt x="0" y="114"/>
                      <a:pt x="131" y="255"/>
                    </a:cubicBezTo>
                    <a:lnTo>
                      <a:pt x="131" y="255"/>
                    </a:lnTo>
                    <a:cubicBezTo>
                      <a:pt x="264" y="396"/>
                      <a:pt x="316" y="457"/>
                      <a:pt x="369" y="562"/>
                    </a:cubicBezTo>
                    <a:lnTo>
                      <a:pt x="369" y="562"/>
                    </a:lnTo>
                    <a:cubicBezTo>
                      <a:pt x="422" y="667"/>
                      <a:pt x="457" y="747"/>
                      <a:pt x="580" y="738"/>
                    </a:cubicBezTo>
                    <a:lnTo>
                      <a:pt x="580" y="738"/>
                    </a:lnTo>
                    <a:cubicBezTo>
                      <a:pt x="616" y="736"/>
                      <a:pt x="651" y="726"/>
                      <a:pt x="682" y="714"/>
                    </a:cubicBezTo>
                    <a:lnTo>
                      <a:pt x="682" y="714"/>
                    </a:lnTo>
                    <a:cubicBezTo>
                      <a:pt x="759" y="684"/>
                      <a:pt x="809" y="609"/>
                      <a:pt x="809" y="526"/>
                    </a:cubicBezTo>
                    <a:lnTo>
                      <a:pt x="809" y="245"/>
                    </a:lnTo>
                    <a:lnTo>
                      <a:pt x="433" y="70"/>
                    </a:lnTo>
                    <a:lnTo>
                      <a:pt x="369" y="88"/>
                    </a:lnTo>
                  </a:path>
                </a:pathLst>
              </a:custGeom>
              <a:solidFill>
                <a:srgbClr val="1425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4" name="Freeform 54">
                <a:extLst>
                  <a:ext uri="{FF2B5EF4-FFF2-40B4-BE49-F238E27FC236}">
                    <a16:creationId xmlns:a16="http://schemas.microsoft.com/office/drawing/2014/main" id="{E86DF11D-ECF1-ED4D-A64D-6F154B5DE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3253" y="9199687"/>
                <a:ext cx="1111797" cy="2926387"/>
              </a:xfrm>
              <a:custGeom>
                <a:avLst/>
                <a:gdLst>
                  <a:gd name="T0" fmla="*/ 41 w 1702"/>
                  <a:gd name="T1" fmla="*/ 914 h 4482"/>
                  <a:gd name="T2" fmla="*/ 0 w 1702"/>
                  <a:gd name="T3" fmla="*/ 1047 h 4482"/>
                  <a:gd name="T4" fmla="*/ 0 w 1702"/>
                  <a:gd name="T5" fmla="*/ 1047 h 4482"/>
                  <a:gd name="T6" fmla="*/ 137 w 1702"/>
                  <a:gd name="T7" fmla="*/ 2390 h 4482"/>
                  <a:gd name="T8" fmla="*/ 137 w 1702"/>
                  <a:gd name="T9" fmla="*/ 2390 h 4482"/>
                  <a:gd name="T10" fmla="*/ 339 w 1702"/>
                  <a:gd name="T11" fmla="*/ 4332 h 4482"/>
                  <a:gd name="T12" fmla="*/ 339 w 1702"/>
                  <a:gd name="T13" fmla="*/ 4332 h 4482"/>
                  <a:gd name="T14" fmla="*/ 533 w 1702"/>
                  <a:gd name="T15" fmla="*/ 4472 h 4482"/>
                  <a:gd name="T16" fmla="*/ 533 w 1702"/>
                  <a:gd name="T17" fmla="*/ 4472 h 4482"/>
                  <a:gd name="T18" fmla="*/ 866 w 1702"/>
                  <a:gd name="T19" fmla="*/ 4376 h 4482"/>
                  <a:gd name="T20" fmla="*/ 866 w 1702"/>
                  <a:gd name="T21" fmla="*/ 4376 h 4482"/>
                  <a:gd name="T22" fmla="*/ 866 w 1702"/>
                  <a:gd name="T23" fmla="*/ 3076 h 4482"/>
                  <a:gd name="T24" fmla="*/ 866 w 1702"/>
                  <a:gd name="T25" fmla="*/ 3076 h 4482"/>
                  <a:gd name="T26" fmla="*/ 878 w 1702"/>
                  <a:gd name="T27" fmla="*/ 2056 h 4482"/>
                  <a:gd name="T28" fmla="*/ 878 w 1702"/>
                  <a:gd name="T29" fmla="*/ 2056 h 4482"/>
                  <a:gd name="T30" fmla="*/ 1024 w 1702"/>
                  <a:gd name="T31" fmla="*/ 2917 h 4482"/>
                  <a:gd name="T32" fmla="*/ 1024 w 1702"/>
                  <a:gd name="T33" fmla="*/ 2917 h 4482"/>
                  <a:gd name="T34" fmla="*/ 1226 w 1702"/>
                  <a:gd name="T35" fmla="*/ 4059 h 4482"/>
                  <a:gd name="T36" fmla="*/ 1226 w 1702"/>
                  <a:gd name="T37" fmla="*/ 4059 h 4482"/>
                  <a:gd name="T38" fmla="*/ 1394 w 1702"/>
                  <a:gd name="T39" fmla="*/ 4217 h 4482"/>
                  <a:gd name="T40" fmla="*/ 1394 w 1702"/>
                  <a:gd name="T41" fmla="*/ 4217 h 4482"/>
                  <a:gd name="T42" fmla="*/ 1657 w 1702"/>
                  <a:gd name="T43" fmla="*/ 4086 h 4482"/>
                  <a:gd name="T44" fmla="*/ 1657 w 1702"/>
                  <a:gd name="T45" fmla="*/ 4086 h 4482"/>
                  <a:gd name="T46" fmla="*/ 1692 w 1702"/>
                  <a:gd name="T47" fmla="*/ 2961 h 4482"/>
                  <a:gd name="T48" fmla="*/ 1692 w 1702"/>
                  <a:gd name="T49" fmla="*/ 2961 h 4482"/>
                  <a:gd name="T50" fmla="*/ 1499 w 1702"/>
                  <a:gd name="T51" fmla="*/ 2144 h 4482"/>
                  <a:gd name="T52" fmla="*/ 1499 w 1702"/>
                  <a:gd name="T53" fmla="*/ 2144 h 4482"/>
                  <a:gd name="T54" fmla="*/ 1525 w 1702"/>
                  <a:gd name="T55" fmla="*/ 571 h 4482"/>
                  <a:gd name="T56" fmla="*/ 1525 w 1702"/>
                  <a:gd name="T57" fmla="*/ 571 h 4482"/>
                  <a:gd name="T58" fmla="*/ 919 w 1702"/>
                  <a:gd name="T59" fmla="*/ 0 h 4482"/>
                  <a:gd name="T60" fmla="*/ 41 w 1702"/>
                  <a:gd name="T61" fmla="*/ 914 h 4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02" h="4482">
                    <a:moveTo>
                      <a:pt x="41" y="914"/>
                    </a:moveTo>
                    <a:lnTo>
                      <a:pt x="0" y="1047"/>
                    </a:lnTo>
                    <a:lnTo>
                      <a:pt x="0" y="1047"/>
                    </a:lnTo>
                    <a:cubicBezTo>
                      <a:pt x="0" y="1047"/>
                      <a:pt x="14" y="1827"/>
                      <a:pt x="137" y="2390"/>
                    </a:cubicBezTo>
                    <a:lnTo>
                      <a:pt x="137" y="2390"/>
                    </a:lnTo>
                    <a:cubicBezTo>
                      <a:pt x="260" y="2952"/>
                      <a:pt x="339" y="4332"/>
                      <a:pt x="339" y="4332"/>
                    </a:cubicBezTo>
                    <a:lnTo>
                      <a:pt x="339" y="4332"/>
                    </a:lnTo>
                    <a:cubicBezTo>
                      <a:pt x="339" y="4332"/>
                      <a:pt x="365" y="4463"/>
                      <a:pt x="533" y="4472"/>
                    </a:cubicBezTo>
                    <a:lnTo>
                      <a:pt x="533" y="4472"/>
                    </a:lnTo>
                    <a:cubicBezTo>
                      <a:pt x="700" y="4481"/>
                      <a:pt x="866" y="4376"/>
                      <a:pt x="866" y="4376"/>
                    </a:cubicBezTo>
                    <a:lnTo>
                      <a:pt x="866" y="4376"/>
                    </a:lnTo>
                    <a:cubicBezTo>
                      <a:pt x="866" y="4376"/>
                      <a:pt x="893" y="3559"/>
                      <a:pt x="866" y="3076"/>
                    </a:cubicBezTo>
                    <a:lnTo>
                      <a:pt x="866" y="3076"/>
                    </a:lnTo>
                    <a:cubicBezTo>
                      <a:pt x="840" y="2592"/>
                      <a:pt x="811" y="2302"/>
                      <a:pt x="878" y="2056"/>
                    </a:cubicBezTo>
                    <a:lnTo>
                      <a:pt x="878" y="2056"/>
                    </a:lnTo>
                    <a:cubicBezTo>
                      <a:pt x="878" y="2056"/>
                      <a:pt x="937" y="2592"/>
                      <a:pt x="1024" y="2917"/>
                    </a:cubicBezTo>
                    <a:lnTo>
                      <a:pt x="1024" y="2917"/>
                    </a:lnTo>
                    <a:cubicBezTo>
                      <a:pt x="1113" y="3243"/>
                      <a:pt x="1192" y="3814"/>
                      <a:pt x="1226" y="4059"/>
                    </a:cubicBezTo>
                    <a:lnTo>
                      <a:pt x="1226" y="4059"/>
                    </a:lnTo>
                    <a:cubicBezTo>
                      <a:pt x="1226" y="4059"/>
                      <a:pt x="1262" y="4217"/>
                      <a:pt x="1394" y="4217"/>
                    </a:cubicBezTo>
                    <a:lnTo>
                      <a:pt x="1394" y="4217"/>
                    </a:lnTo>
                    <a:cubicBezTo>
                      <a:pt x="1525" y="4217"/>
                      <a:pt x="1569" y="4192"/>
                      <a:pt x="1657" y="4086"/>
                    </a:cubicBezTo>
                    <a:lnTo>
                      <a:pt x="1657" y="4086"/>
                    </a:lnTo>
                    <a:cubicBezTo>
                      <a:pt x="1657" y="4086"/>
                      <a:pt x="1701" y="3304"/>
                      <a:pt x="1692" y="2961"/>
                    </a:cubicBezTo>
                    <a:lnTo>
                      <a:pt x="1692" y="2961"/>
                    </a:lnTo>
                    <a:cubicBezTo>
                      <a:pt x="1683" y="2619"/>
                      <a:pt x="1499" y="2144"/>
                      <a:pt x="1499" y="2144"/>
                    </a:cubicBezTo>
                    <a:lnTo>
                      <a:pt x="1499" y="2144"/>
                    </a:lnTo>
                    <a:cubicBezTo>
                      <a:pt x="1499" y="2144"/>
                      <a:pt x="1543" y="906"/>
                      <a:pt x="1525" y="571"/>
                    </a:cubicBezTo>
                    <a:lnTo>
                      <a:pt x="1525" y="571"/>
                    </a:lnTo>
                    <a:cubicBezTo>
                      <a:pt x="1508" y="237"/>
                      <a:pt x="919" y="0"/>
                      <a:pt x="919" y="0"/>
                    </a:cubicBezTo>
                    <a:lnTo>
                      <a:pt x="41" y="914"/>
                    </a:lnTo>
                  </a:path>
                </a:pathLst>
              </a:custGeom>
              <a:solidFill>
                <a:srgbClr val="12080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5" name="Freeform 55">
                <a:extLst>
                  <a:ext uri="{FF2B5EF4-FFF2-40B4-BE49-F238E27FC236}">
                    <a16:creationId xmlns:a16="http://schemas.microsoft.com/office/drawing/2014/main" id="{7334A750-618F-9C41-8DD6-A2F1796CC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0946" y="7488787"/>
                <a:ext cx="1996049" cy="2491462"/>
              </a:xfrm>
              <a:custGeom>
                <a:avLst/>
                <a:gdLst>
                  <a:gd name="T0" fmla="*/ 1466 w 3058"/>
                  <a:gd name="T1" fmla="*/ 351 h 3814"/>
                  <a:gd name="T2" fmla="*/ 1466 w 3058"/>
                  <a:gd name="T3" fmla="*/ 351 h 3814"/>
                  <a:gd name="T4" fmla="*/ 1018 w 3058"/>
                  <a:gd name="T5" fmla="*/ 615 h 3814"/>
                  <a:gd name="T6" fmla="*/ 1018 w 3058"/>
                  <a:gd name="T7" fmla="*/ 615 h 3814"/>
                  <a:gd name="T8" fmla="*/ 852 w 3058"/>
                  <a:gd name="T9" fmla="*/ 1309 h 3814"/>
                  <a:gd name="T10" fmla="*/ 852 w 3058"/>
                  <a:gd name="T11" fmla="*/ 1309 h 3814"/>
                  <a:gd name="T12" fmla="*/ 799 w 3058"/>
                  <a:gd name="T13" fmla="*/ 1704 h 3814"/>
                  <a:gd name="T14" fmla="*/ 799 w 3058"/>
                  <a:gd name="T15" fmla="*/ 1704 h 3814"/>
                  <a:gd name="T16" fmla="*/ 289 w 3058"/>
                  <a:gd name="T17" fmla="*/ 1414 h 3814"/>
                  <a:gd name="T18" fmla="*/ 289 w 3058"/>
                  <a:gd name="T19" fmla="*/ 1414 h 3814"/>
                  <a:gd name="T20" fmla="*/ 70 w 3058"/>
                  <a:gd name="T21" fmla="*/ 1757 h 3814"/>
                  <a:gd name="T22" fmla="*/ 70 w 3058"/>
                  <a:gd name="T23" fmla="*/ 1757 h 3814"/>
                  <a:gd name="T24" fmla="*/ 615 w 3058"/>
                  <a:gd name="T25" fmla="*/ 2135 h 3814"/>
                  <a:gd name="T26" fmla="*/ 615 w 3058"/>
                  <a:gd name="T27" fmla="*/ 2135 h 3814"/>
                  <a:gd name="T28" fmla="*/ 1105 w 3058"/>
                  <a:gd name="T29" fmla="*/ 2381 h 3814"/>
                  <a:gd name="T30" fmla="*/ 1105 w 3058"/>
                  <a:gd name="T31" fmla="*/ 2381 h 3814"/>
                  <a:gd name="T32" fmla="*/ 983 w 3058"/>
                  <a:gd name="T33" fmla="*/ 2926 h 3814"/>
                  <a:gd name="T34" fmla="*/ 983 w 3058"/>
                  <a:gd name="T35" fmla="*/ 2926 h 3814"/>
                  <a:gd name="T36" fmla="*/ 930 w 3058"/>
                  <a:gd name="T37" fmla="*/ 3637 h 3814"/>
                  <a:gd name="T38" fmla="*/ 930 w 3058"/>
                  <a:gd name="T39" fmla="*/ 3637 h 3814"/>
                  <a:gd name="T40" fmla="*/ 1528 w 3058"/>
                  <a:gd name="T41" fmla="*/ 3787 h 3814"/>
                  <a:gd name="T42" fmla="*/ 1528 w 3058"/>
                  <a:gd name="T43" fmla="*/ 3787 h 3814"/>
                  <a:gd name="T44" fmla="*/ 1923 w 3058"/>
                  <a:gd name="T45" fmla="*/ 3673 h 3814"/>
                  <a:gd name="T46" fmla="*/ 2054 w 3058"/>
                  <a:gd name="T47" fmla="*/ 3145 h 3814"/>
                  <a:gd name="T48" fmla="*/ 2054 w 3058"/>
                  <a:gd name="T49" fmla="*/ 3584 h 3814"/>
                  <a:gd name="T50" fmla="*/ 2054 w 3058"/>
                  <a:gd name="T51" fmla="*/ 3584 h 3814"/>
                  <a:gd name="T52" fmla="*/ 2511 w 3058"/>
                  <a:gd name="T53" fmla="*/ 3189 h 3814"/>
                  <a:gd name="T54" fmla="*/ 2511 w 3058"/>
                  <a:gd name="T55" fmla="*/ 3189 h 3814"/>
                  <a:gd name="T56" fmla="*/ 2458 w 3058"/>
                  <a:gd name="T57" fmla="*/ 2530 h 3814"/>
                  <a:gd name="T58" fmla="*/ 2458 w 3058"/>
                  <a:gd name="T59" fmla="*/ 2530 h 3814"/>
                  <a:gd name="T60" fmla="*/ 2564 w 3058"/>
                  <a:gd name="T61" fmla="*/ 308 h 3814"/>
                  <a:gd name="T62" fmla="*/ 2564 w 3058"/>
                  <a:gd name="T63" fmla="*/ 308 h 3814"/>
                  <a:gd name="T64" fmla="*/ 1923 w 3058"/>
                  <a:gd name="T65" fmla="*/ 140 h 3814"/>
                  <a:gd name="T66" fmla="*/ 1466 w 3058"/>
                  <a:gd name="T67" fmla="*/ 351 h 3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58" h="3814">
                    <a:moveTo>
                      <a:pt x="1466" y="351"/>
                    </a:moveTo>
                    <a:lnTo>
                      <a:pt x="1466" y="351"/>
                    </a:lnTo>
                    <a:cubicBezTo>
                      <a:pt x="1466" y="351"/>
                      <a:pt x="1185" y="457"/>
                      <a:pt x="1018" y="615"/>
                    </a:cubicBezTo>
                    <a:lnTo>
                      <a:pt x="1018" y="615"/>
                    </a:lnTo>
                    <a:cubicBezTo>
                      <a:pt x="852" y="773"/>
                      <a:pt x="870" y="1072"/>
                      <a:pt x="852" y="1309"/>
                    </a:cubicBezTo>
                    <a:lnTo>
                      <a:pt x="852" y="1309"/>
                    </a:lnTo>
                    <a:cubicBezTo>
                      <a:pt x="834" y="1547"/>
                      <a:pt x="799" y="1704"/>
                      <a:pt x="799" y="1704"/>
                    </a:cubicBezTo>
                    <a:lnTo>
                      <a:pt x="799" y="1704"/>
                    </a:lnTo>
                    <a:cubicBezTo>
                      <a:pt x="799" y="1704"/>
                      <a:pt x="342" y="1432"/>
                      <a:pt x="289" y="1414"/>
                    </a:cubicBezTo>
                    <a:lnTo>
                      <a:pt x="289" y="1414"/>
                    </a:lnTo>
                    <a:cubicBezTo>
                      <a:pt x="289" y="1414"/>
                      <a:pt x="0" y="1476"/>
                      <a:pt x="70" y="1757"/>
                    </a:cubicBezTo>
                    <a:lnTo>
                      <a:pt x="70" y="1757"/>
                    </a:lnTo>
                    <a:cubicBezTo>
                      <a:pt x="70" y="1757"/>
                      <a:pt x="421" y="2003"/>
                      <a:pt x="615" y="2135"/>
                    </a:cubicBezTo>
                    <a:lnTo>
                      <a:pt x="615" y="2135"/>
                    </a:lnTo>
                    <a:cubicBezTo>
                      <a:pt x="808" y="2267"/>
                      <a:pt x="983" y="2381"/>
                      <a:pt x="1105" y="2381"/>
                    </a:cubicBezTo>
                    <a:lnTo>
                      <a:pt x="1105" y="2381"/>
                    </a:lnTo>
                    <a:cubicBezTo>
                      <a:pt x="1105" y="2381"/>
                      <a:pt x="1062" y="2627"/>
                      <a:pt x="983" y="2926"/>
                    </a:cubicBezTo>
                    <a:lnTo>
                      <a:pt x="983" y="2926"/>
                    </a:lnTo>
                    <a:cubicBezTo>
                      <a:pt x="903" y="3225"/>
                      <a:pt x="930" y="3637"/>
                      <a:pt x="930" y="3637"/>
                    </a:cubicBezTo>
                    <a:lnTo>
                      <a:pt x="930" y="3637"/>
                    </a:lnTo>
                    <a:cubicBezTo>
                      <a:pt x="930" y="3637"/>
                      <a:pt x="1246" y="3813"/>
                      <a:pt x="1528" y="3787"/>
                    </a:cubicBezTo>
                    <a:lnTo>
                      <a:pt x="1528" y="3787"/>
                    </a:lnTo>
                    <a:cubicBezTo>
                      <a:pt x="1808" y="3761"/>
                      <a:pt x="1923" y="3673"/>
                      <a:pt x="1923" y="3673"/>
                    </a:cubicBezTo>
                    <a:lnTo>
                      <a:pt x="2054" y="3145"/>
                    </a:lnTo>
                    <a:lnTo>
                      <a:pt x="2054" y="3584"/>
                    </a:lnTo>
                    <a:lnTo>
                      <a:pt x="2054" y="3584"/>
                    </a:lnTo>
                    <a:cubicBezTo>
                      <a:pt x="2054" y="3584"/>
                      <a:pt x="2380" y="3427"/>
                      <a:pt x="2511" y="3189"/>
                    </a:cubicBezTo>
                    <a:lnTo>
                      <a:pt x="2511" y="3189"/>
                    </a:lnTo>
                    <a:cubicBezTo>
                      <a:pt x="2511" y="3189"/>
                      <a:pt x="2494" y="2698"/>
                      <a:pt x="2458" y="2530"/>
                    </a:cubicBezTo>
                    <a:lnTo>
                      <a:pt x="2458" y="2530"/>
                    </a:lnTo>
                    <a:cubicBezTo>
                      <a:pt x="2365" y="2088"/>
                      <a:pt x="3057" y="1417"/>
                      <a:pt x="2564" y="308"/>
                    </a:cubicBezTo>
                    <a:lnTo>
                      <a:pt x="2564" y="308"/>
                    </a:lnTo>
                    <a:cubicBezTo>
                      <a:pt x="2494" y="149"/>
                      <a:pt x="2212" y="0"/>
                      <a:pt x="1923" y="140"/>
                    </a:cubicBezTo>
                    <a:lnTo>
                      <a:pt x="1466" y="351"/>
                    </a:lnTo>
                  </a:path>
                </a:pathLst>
              </a:custGeom>
              <a:solidFill>
                <a:srgbClr val="362F4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6" name="Freeform 56">
                <a:extLst>
                  <a:ext uri="{FF2B5EF4-FFF2-40B4-BE49-F238E27FC236}">
                    <a16:creationId xmlns:a16="http://schemas.microsoft.com/office/drawing/2014/main" id="{2F6D7F11-62BD-3145-B064-511D12297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1928" y="11823644"/>
                <a:ext cx="1612969" cy="558779"/>
              </a:xfrm>
              <a:custGeom>
                <a:avLst/>
                <a:gdLst>
                  <a:gd name="T0" fmla="*/ 1610 w 2469"/>
                  <a:gd name="T1" fmla="*/ 84 h 857"/>
                  <a:gd name="T2" fmla="*/ 1610 w 2469"/>
                  <a:gd name="T3" fmla="*/ 84 h 857"/>
                  <a:gd name="T4" fmla="*/ 2468 w 2469"/>
                  <a:gd name="T5" fmla="*/ 162 h 857"/>
                  <a:gd name="T6" fmla="*/ 2468 w 2469"/>
                  <a:gd name="T7" fmla="*/ 162 h 857"/>
                  <a:gd name="T8" fmla="*/ 1509 w 2469"/>
                  <a:gd name="T9" fmla="*/ 167 h 857"/>
                  <a:gd name="T10" fmla="*/ 1509 w 2469"/>
                  <a:gd name="T11" fmla="*/ 167 h 857"/>
                  <a:gd name="T12" fmla="*/ 1148 w 2469"/>
                  <a:gd name="T13" fmla="*/ 260 h 857"/>
                  <a:gd name="T14" fmla="*/ 1148 w 2469"/>
                  <a:gd name="T15" fmla="*/ 260 h 857"/>
                  <a:gd name="T16" fmla="*/ 1112 w 2469"/>
                  <a:gd name="T17" fmla="*/ 305 h 857"/>
                  <a:gd name="T18" fmla="*/ 1112 w 2469"/>
                  <a:gd name="T19" fmla="*/ 305 h 857"/>
                  <a:gd name="T20" fmla="*/ 206 w 2469"/>
                  <a:gd name="T21" fmla="*/ 833 h 857"/>
                  <a:gd name="T22" fmla="*/ 206 w 2469"/>
                  <a:gd name="T23" fmla="*/ 833 h 857"/>
                  <a:gd name="T24" fmla="*/ 0 w 2469"/>
                  <a:gd name="T25" fmla="*/ 702 h 857"/>
                  <a:gd name="T26" fmla="*/ 0 w 2469"/>
                  <a:gd name="T27" fmla="*/ 702 h 857"/>
                  <a:gd name="T28" fmla="*/ 1027 w 2469"/>
                  <a:gd name="T29" fmla="*/ 208 h 857"/>
                  <a:gd name="T30" fmla="*/ 1027 w 2469"/>
                  <a:gd name="T31" fmla="*/ 208 h 857"/>
                  <a:gd name="T32" fmla="*/ 1610 w 2469"/>
                  <a:gd name="T33" fmla="*/ 84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9" h="857">
                    <a:moveTo>
                      <a:pt x="1610" y="84"/>
                    </a:moveTo>
                    <a:lnTo>
                      <a:pt x="1610" y="84"/>
                    </a:lnTo>
                    <a:cubicBezTo>
                      <a:pt x="1979" y="260"/>
                      <a:pt x="2265" y="287"/>
                      <a:pt x="2468" y="162"/>
                    </a:cubicBezTo>
                    <a:lnTo>
                      <a:pt x="2468" y="162"/>
                    </a:lnTo>
                    <a:cubicBezTo>
                      <a:pt x="2142" y="417"/>
                      <a:pt x="1822" y="419"/>
                      <a:pt x="1509" y="167"/>
                    </a:cubicBezTo>
                    <a:lnTo>
                      <a:pt x="1509" y="167"/>
                    </a:lnTo>
                    <a:cubicBezTo>
                      <a:pt x="1412" y="134"/>
                      <a:pt x="1291" y="165"/>
                      <a:pt x="1148" y="260"/>
                    </a:cubicBezTo>
                    <a:lnTo>
                      <a:pt x="1148" y="260"/>
                    </a:lnTo>
                    <a:cubicBezTo>
                      <a:pt x="1145" y="279"/>
                      <a:pt x="1133" y="295"/>
                      <a:pt x="1112" y="305"/>
                    </a:cubicBezTo>
                    <a:lnTo>
                      <a:pt x="1112" y="305"/>
                    </a:lnTo>
                    <a:cubicBezTo>
                      <a:pt x="508" y="657"/>
                      <a:pt x="206" y="833"/>
                      <a:pt x="206" y="833"/>
                    </a:cubicBezTo>
                    <a:lnTo>
                      <a:pt x="206" y="833"/>
                    </a:lnTo>
                    <a:cubicBezTo>
                      <a:pt x="115" y="856"/>
                      <a:pt x="47" y="813"/>
                      <a:pt x="0" y="702"/>
                    </a:cubicBezTo>
                    <a:lnTo>
                      <a:pt x="0" y="702"/>
                    </a:lnTo>
                    <a:cubicBezTo>
                      <a:pt x="685" y="373"/>
                      <a:pt x="1027" y="208"/>
                      <a:pt x="1027" y="208"/>
                    </a:cubicBezTo>
                    <a:lnTo>
                      <a:pt x="1027" y="208"/>
                    </a:lnTo>
                    <a:cubicBezTo>
                      <a:pt x="1287" y="41"/>
                      <a:pt x="1481" y="0"/>
                      <a:pt x="1610" y="8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7" name="Freeform 57">
                <a:extLst>
                  <a:ext uri="{FF2B5EF4-FFF2-40B4-BE49-F238E27FC236}">
                    <a16:creationId xmlns:a16="http://schemas.microsoft.com/office/drawing/2014/main" id="{407FF857-879B-D742-8B92-75A92AEE0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4671" y="11593220"/>
                <a:ext cx="616385" cy="360037"/>
              </a:xfrm>
              <a:custGeom>
                <a:avLst/>
                <a:gdLst>
                  <a:gd name="T0" fmla="*/ 750 w 943"/>
                  <a:gd name="T1" fmla="*/ 0 h 550"/>
                  <a:gd name="T2" fmla="*/ 0 w 943"/>
                  <a:gd name="T3" fmla="*/ 432 h 550"/>
                  <a:gd name="T4" fmla="*/ 202 w 943"/>
                  <a:gd name="T5" fmla="*/ 549 h 550"/>
                  <a:gd name="T6" fmla="*/ 942 w 943"/>
                  <a:gd name="T7" fmla="*/ 122 h 550"/>
                  <a:gd name="T8" fmla="*/ 750 w 943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3" h="550">
                    <a:moveTo>
                      <a:pt x="750" y="0"/>
                    </a:moveTo>
                    <a:lnTo>
                      <a:pt x="0" y="432"/>
                    </a:lnTo>
                    <a:lnTo>
                      <a:pt x="202" y="549"/>
                    </a:lnTo>
                    <a:lnTo>
                      <a:pt x="942" y="122"/>
                    </a:lnTo>
                    <a:lnTo>
                      <a:pt x="75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8" name="Freeform 58">
                <a:extLst>
                  <a:ext uri="{FF2B5EF4-FFF2-40B4-BE49-F238E27FC236}">
                    <a16:creationId xmlns:a16="http://schemas.microsoft.com/office/drawing/2014/main" id="{09CE771B-8C52-2247-980C-C7671BB94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3300" y="10841459"/>
                <a:ext cx="913057" cy="1163642"/>
              </a:xfrm>
              <a:custGeom>
                <a:avLst/>
                <a:gdLst>
                  <a:gd name="T0" fmla="*/ 245 w 1399"/>
                  <a:gd name="T1" fmla="*/ 622 h 1782"/>
                  <a:gd name="T2" fmla="*/ 245 w 1399"/>
                  <a:gd name="T3" fmla="*/ 622 h 1782"/>
                  <a:gd name="T4" fmla="*/ 1168 w 1399"/>
                  <a:gd name="T5" fmla="*/ 157 h 1782"/>
                  <a:gd name="T6" fmla="*/ 1398 w 1399"/>
                  <a:gd name="T7" fmla="*/ 289 h 1782"/>
                  <a:gd name="T8" fmla="*/ 1310 w 1399"/>
                  <a:gd name="T9" fmla="*/ 435 h 1782"/>
                  <a:gd name="T10" fmla="*/ 1310 w 1399"/>
                  <a:gd name="T11" fmla="*/ 435 h 1782"/>
                  <a:gd name="T12" fmla="*/ 1260 w 1399"/>
                  <a:gd name="T13" fmla="*/ 373 h 1782"/>
                  <a:gd name="T14" fmla="*/ 1260 w 1399"/>
                  <a:gd name="T15" fmla="*/ 373 h 1782"/>
                  <a:gd name="T16" fmla="*/ 540 w 1399"/>
                  <a:gd name="T17" fmla="*/ 792 h 1782"/>
                  <a:gd name="T18" fmla="*/ 540 w 1399"/>
                  <a:gd name="T19" fmla="*/ 792 h 1782"/>
                  <a:gd name="T20" fmla="*/ 517 w 1399"/>
                  <a:gd name="T21" fmla="*/ 1625 h 1782"/>
                  <a:gd name="T22" fmla="*/ 517 w 1399"/>
                  <a:gd name="T23" fmla="*/ 1625 h 1782"/>
                  <a:gd name="T24" fmla="*/ 586 w 1399"/>
                  <a:gd name="T25" fmla="*/ 1639 h 1782"/>
                  <a:gd name="T26" fmla="*/ 500 w 1399"/>
                  <a:gd name="T27" fmla="*/ 1781 h 1782"/>
                  <a:gd name="T28" fmla="*/ 279 w 1399"/>
                  <a:gd name="T29" fmla="*/ 1655 h 1782"/>
                  <a:gd name="T30" fmla="*/ 279 w 1399"/>
                  <a:gd name="T31" fmla="*/ 1655 h 1782"/>
                  <a:gd name="T32" fmla="*/ 245 w 1399"/>
                  <a:gd name="T33" fmla="*/ 622 h 1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782">
                    <a:moveTo>
                      <a:pt x="245" y="622"/>
                    </a:moveTo>
                    <a:lnTo>
                      <a:pt x="245" y="622"/>
                    </a:lnTo>
                    <a:cubicBezTo>
                      <a:pt x="491" y="208"/>
                      <a:pt x="904" y="0"/>
                      <a:pt x="1168" y="157"/>
                    </a:cubicBezTo>
                    <a:lnTo>
                      <a:pt x="1398" y="289"/>
                    </a:lnTo>
                    <a:lnTo>
                      <a:pt x="1310" y="435"/>
                    </a:lnTo>
                    <a:lnTo>
                      <a:pt x="1310" y="435"/>
                    </a:lnTo>
                    <a:cubicBezTo>
                      <a:pt x="1295" y="413"/>
                      <a:pt x="1279" y="392"/>
                      <a:pt x="1260" y="373"/>
                    </a:cubicBezTo>
                    <a:lnTo>
                      <a:pt x="1260" y="373"/>
                    </a:lnTo>
                    <a:cubicBezTo>
                      <a:pt x="1037" y="301"/>
                      <a:pt x="729" y="474"/>
                      <a:pt x="540" y="792"/>
                    </a:cubicBezTo>
                    <a:lnTo>
                      <a:pt x="540" y="792"/>
                    </a:lnTo>
                    <a:cubicBezTo>
                      <a:pt x="351" y="1110"/>
                      <a:pt x="346" y="1463"/>
                      <a:pt x="517" y="1625"/>
                    </a:cubicBezTo>
                    <a:lnTo>
                      <a:pt x="517" y="1625"/>
                    </a:lnTo>
                    <a:cubicBezTo>
                      <a:pt x="539" y="1632"/>
                      <a:pt x="562" y="1636"/>
                      <a:pt x="586" y="1639"/>
                    </a:cubicBezTo>
                    <a:lnTo>
                      <a:pt x="500" y="1781"/>
                    </a:lnTo>
                    <a:lnTo>
                      <a:pt x="279" y="1655"/>
                    </a:lnTo>
                    <a:lnTo>
                      <a:pt x="279" y="1655"/>
                    </a:lnTo>
                    <a:cubicBezTo>
                      <a:pt x="15" y="1498"/>
                      <a:pt x="0" y="1035"/>
                      <a:pt x="245" y="62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9" name="Freeform 59">
                <a:extLst>
                  <a:ext uri="{FF2B5EF4-FFF2-40B4-BE49-F238E27FC236}">
                    <a16:creationId xmlns:a16="http://schemas.microsoft.com/office/drawing/2014/main" id="{5509386B-22B9-2D4D-B1DE-3021CA072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7316" y="10924989"/>
                <a:ext cx="944739" cy="1183803"/>
              </a:xfrm>
              <a:custGeom>
                <a:avLst/>
                <a:gdLst>
                  <a:gd name="T0" fmla="*/ 296 w 1447"/>
                  <a:gd name="T1" fmla="*/ 1498 h 1812"/>
                  <a:gd name="T2" fmla="*/ 296 w 1447"/>
                  <a:gd name="T3" fmla="*/ 1498 h 1812"/>
                  <a:gd name="T4" fmla="*/ 1016 w 1447"/>
                  <a:gd name="T5" fmla="*/ 1079 h 1812"/>
                  <a:gd name="T6" fmla="*/ 1016 w 1447"/>
                  <a:gd name="T7" fmla="*/ 1079 h 1812"/>
                  <a:gd name="T8" fmla="*/ 1039 w 1447"/>
                  <a:gd name="T9" fmla="*/ 246 h 1812"/>
                  <a:gd name="T10" fmla="*/ 1039 w 1447"/>
                  <a:gd name="T11" fmla="*/ 246 h 1812"/>
                  <a:gd name="T12" fmla="*/ 319 w 1447"/>
                  <a:gd name="T13" fmla="*/ 665 h 1812"/>
                  <a:gd name="T14" fmla="*/ 319 w 1447"/>
                  <a:gd name="T15" fmla="*/ 665 h 1812"/>
                  <a:gd name="T16" fmla="*/ 296 w 1447"/>
                  <a:gd name="T17" fmla="*/ 1498 h 1812"/>
                  <a:gd name="T18" fmla="*/ 245 w 1447"/>
                  <a:gd name="T19" fmla="*/ 621 h 1812"/>
                  <a:gd name="T20" fmla="*/ 245 w 1447"/>
                  <a:gd name="T21" fmla="*/ 621 h 1812"/>
                  <a:gd name="T22" fmla="*/ 1168 w 1447"/>
                  <a:gd name="T23" fmla="*/ 156 h 1812"/>
                  <a:gd name="T24" fmla="*/ 1168 w 1447"/>
                  <a:gd name="T25" fmla="*/ 156 h 1812"/>
                  <a:gd name="T26" fmla="*/ 1202 w 1447"/>
                  <a:gd name="T27" fmla="*/ 1189 h 1812"/>
                  <a:gd name="T28" fmla="*/ 1202 w 1447"/>
                  <a:gd name="T29" fmla="*/ 1189 h 1812"/>
                  <a:gd name="T30" fmla="*/ 279 w 1447"/>
                  <a:gd name="T31" fmla="*/ 1654 h 1812"/>
                  <a:gd name="T32" fmla="*/ 279 w 1447"/>
                  <a:gd name="T33" fmla="*/ 1654 h 1812"/>
                  <a:gd name="T34" fmla="*/ 245 w 1447"/>
                  <a:gd name="T35" fmla="*/ 621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7" h="1812">
                    <a:moveTo>
                      <a:pt x="296" y="1498"/>
                    </a:moveTo>
                    <a:lnTo>
                      <a:pt x="296" y="1498"/>
                    </a:lnTo>
                    <a:cubicBezTo>
                      <a:pt x="519" y="1570"/>
                      <a:pt x="827" y="1397"/>
                      <a:pt x="1016" y="1079"/>
                    </a:cubicBezTo>
                    <a:lnTo>
                      <a:pt x="1016" y="1079"/>
                    </a:lnTo>
                    <a:cubicBezTo>
                      <a:pt x="1205" y="760"/>
                      <a:pt x="1210" y="408"/>
                      <a:pt x="1039" y="246"/>
                    </a:cubicBezTo>
                    <a:lnTo>
                      <a:pt x="1039" y="246"/>
                    </a:lnTo>
                    <a:cubicBezTo>
                      <a:pt x="816" y="174"/>
                      <a:pt x="508" y="347"/>
                      <a:pt x="319" y="665"/>
                    </a:cubicBezTo>
                    <a:lnTo>
                      <a:pt x="319" y="665"/>
                    </a:lnTo>
                    <a:cubicBezTo>
                      <a:pt x="130" y="983"/>
                      <a:pt x="125" y="1336"/>
                      <a:pt x="296" y="1498"/>
                    </a:cubicBezTo>
                    <a:close/>
                    <a:moveTo>
                      <a:pt x="245" y="621"/>
                    </a:moveTo>
                    <a:lnTo>
                      <a:pt x="245" y="621"/>
                    </a:lnTo>
                    <a:cubicBezTo>
                      <a:pt x="491" y="207"/>
                      <a:pt x="903" y="0"/>
                      <a:pt x="1168" y="156"/>
                    </a:cubicBezTo>
                    <a:lnTo>
                      <a:pt x="1168" y="156"/>
                    </a:lnTo>
                    <a:cubicBezTo>
                      <a:pt x="1431" y="313"/>
                      <a:pt x="1446" y="775"/>
                      <a:pt x="1202" y="1189"/>
                    </a:cubicBezTo>
                    <a:lnTo>
                      <a:pt x="1202" y="1189"/>
                    </a:lnTo>
                    <a:cubicBezTo>
                      <a:pt x="956" y="1603"/>
                      <a:pt x="544" y="1811"/>
                      <a:pt x="279" y="1654"/>
                    </a:cubicBezTo>
                    <a:lnTo>
                      <a:pt x="279" y="1654"/>
                    </a:lnTo>
                    <a:cubicBezTo>
                      <a:pt x="15" y="1497"/>
                      <a:pt x="0" y="1035"/>
                      <a:pt x="245" y="6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0" name="Freeform 60">
                <a:extLst>
                  <a:ext uri="{FF2B5EF4-FFF2-40B4-BE49-F238E27FC236}">
                    <a16:creationId xmlns:a16="http://schemas.microsoft.com/office/drawing/2014/main" id="{563AC0E3-D8B4-B145-8974-5E1AEDE50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0298" y="11060362"/>
                <a:ext cx="682631" cy="956260"/>
              </a:xfrm>
              <a:custGeom>
                <a:avLst/>
                <a:gdLst>
                  <a:gd name="T0" fmla="*/ 720 w 1046"/>
                  <a:gd name="T1" fmla="*/ 870 h 1466"/>
                  <a:gd name="T2" fmla="*/ 720 w 1046"/>
                  <a:gd name="T3" fmla="*/ 870 h 1466"/>
                  <a:gd name="T4" fmla="*/ 743 w 1046"/>
                  <a:gd name="T5" fmla="*/ 37 h 1466"/>
                  <a:gd name="T6" fmla="*/ 743 w 1046"/>
                  <a:gd name="T7" fmla="*/ 37 h 1466"/>
                  <a:gd name="T8" fmla="*/ 419 w 1046"/>
                  <a:gd name="T9" fmla="*/ 74 h 1466"/>
                  <a:gd name="T10" fmla="*/ 419 w 1046"/>
                  <a:gd name="T11" fmla="*/ 74 h 1466"/>
                  <a:gd name="T12" fmla="*/ 806 w 1046"/>
                  <a:gd name="T13" fmla="*/ 65 h 1466"/>
                  <a:gd name="T14" fmla="*/ 806 w 1046"/>
                  <a:gd name="T15" fmla="*/ 65 h 1466"/>
                  <a:gd name="T16" fmla="*/ 838 w 1046"/>
                  <a:gd name="T17" fmla="*/ 940 h 1466"/>
                  <a:gd name="T18" fmla="*/ 838 w 1046"/>
                  <a:gd name="T19" fmla="*/ 940 h 1466"/>
                  <a:gd name="T20" fmla="*/ 55 w 1046"/>
                  <a:gd name="T21" fmla="*/ 1331 h 1466"/>
                  <a:gd name="T22" fmla="*/ 55 w 1046"/>
                  <a:gd name="T23" fmla="*/ 1331 h 1466"/>
                  <a:gd name="T24" fmla="*/ 0 w 1046"/>
                  <a:gd name="T25" fmla="*/ 1289 h 1466"/>
                  <a:gd name="T26" fmla="*/ 0 w 1046"/>
                  <a:gd name="T27" fmla="*/ 1289 h 1466"/>
                  <a:gd name="T28" fmla="*/ 720 w 1046"/>
                  <a:gd name="T29" fmla="*/ 87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6" h="1466">
                    <a:moveTo>
                      <a:pt x="720" y="870"/>
                    </a:moveTo>
                    <a:lnTo>
                      <a:pt x="720" y="870"/>
                    </a:lnTo>
                    <a:cubicBezTo>
                      <a:pt x="909" y="551"/>
                      <a:pt x="914" y="199"/>
                      <a:pt x="743" y="37"/>
                    </a:cubicBezTo>
                    <a:lnTo>
                      <a:pt x="743" y="37"/>
                    </a:lnTo>
                    <a:cubicBezTo>
                      <a:pt x="645" y="6"/>
                      <a:pt x="532" y="21"/>
                      <a:pt x="419" y="74"/>
                    </a:cubicBezTo>
                    <a:lnTo>
                      <a:pt x="419" y="74"/>
                    </a:lnTo>
                    <a:cubicBezTo>
                      <a:pt x="557" y="8"/>
                      <a:pt x="697" y="0"/>
                      <a:pt x="806" y="65"/>
                    </a:cubicBezTo>
                    <a:lnTo>
                      <a:pt x="806" y="65"/>
                    </a:lnTo>
                    <a:cubicBezTo>
                      <a:pt x="1030" y="198"/>
                      <a:pt x="1045" y="590"/>
                      <a:pt x="838" y="940"/>
                    </a:cubicBezTo>
                    <a:lnTo>
                      <a:pt x="838" y="940"/>
                    </a:lnTo>
                    <a:cubicBezTo>
                      <a:pt x="631" y="1289"/>
                      <a:pt x="280" y="1465"/>
                      <a:pt x="55" y="1331"/>
                    </a:cubicBezTo>
                    <a:lnTo>
                      <a:pt x="55" y="1331"/>
                    </a:lnTo>
                    <a:cubicBezTo>
                      <a:pt x="35" y="1319"/>
                      <a:pt x="17" y="1305"/>
                      <a:pt x="0" y="1289"/>
                    </a:cubicBezTo>
                    <a:lnTo>
                      <a:pt x="0" y="1289"/>
                    </a:lnTo>
                    <a:cubicBezTo>
                      <a:pt x="223" y="1361"/>
                      <a:pt x="531" y="1188"/>
                      <a:pt x="720" y="870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1" name="Freeform 61">
                <a:extLst>
                  <a:ext uri="{FF2B5EF4-FFF2-40B4-BE49-F238E27FC236}">
                    <a16:creationId xmlns:a16="http://schemas.microsoft.com/office/drawing/2014/main" id="{C6F93E27-7871-3B49-98BA-3E25F2969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0297" y="11086286"/>
                <a:ext cx="518454" cy="826646"/>
              </a:xfrm>
              <a:custGeom>
                <a:avLst/>
                <a:gdLst>
                  <a:gd name="T0" fmla="*/ 67 w 793"/>
                  <a:gd name="T1" fmla="*/ 1266 h 1267"/>
                  <a:gd name="T2" fmla="*/ 68 w 793"/>
                  <a:gd name="T3" fmla="*/ 1266 h 1267"/>
                  <a:gd name="T4" fmla="*/ 68 w 793"/>
                  <a:gd name="T5" fmla="*/ 1266 h 1267"/>
                  <a:gd name="T6" fmla="*/ 0 w 793"/>
                  <a:gd name="T7" fmla="*/ 1252 h 1267"/>
                  <a:gd name="T8" fmla="*/ 0 w 793"/>
                  <a:gd name="T9" fmla="*/ 1252 h 1267"/>
                  <a:gd name="T10" fmla="*/ 67 w 793"/>
                  <a:gd name="T11" fmla="*/ 1266 h 1267"/>
                  <a:gd name="T12" fmla="*/ 0 w 793"/>
                  <a:gd name="T13" fmla="*/ 1252 h 1267"/>
                  <a:gd name="T14" fmla="*/ 0 w 793"/>
                  <a:gd name="T15" fmla="*/ 1252 h 1267"/>
                  <a:gd name="T16" fmla="*/ 792 w 793"/>
                  <a:gd name="T17" fmla="*/ 62 h 1267"/>
                  <a:gd name="T18" fmla="*/ 792 w 793"/>
                  <a:gd name="T19" fmla="*/ 61 h 1267"/>
                  <a:gd name="T20" fmla="*/ 792 w 793"/>
                  <a:gd name="T21" fmla="*/ 61 h 1267"/>
                  <a:gd name="T22" fmla="*/ 742 w 793"/>
                  <a:gd name="T23" fmla="*/ 0 h 1267"/>
                  <a:gd name="T24" fmla="*/ 742 w 793"/>
                  <a:gd name="T25" fmla="*/ 0 h 1267"/>
                  <a:gd name="T26" fmla="*/ 792 w 793"/>
                  <a:gd name="T27" fmla="*/ 62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3" h="1267">
                    <a:moveTo>
                      <a:pt x="67" y="1266"/>
                    </a:moveTo>
                    <a:lnTo>
                      <a:pt x="68" y="1266"/>
                    </a:lnTo>
                    <a:lnTo>
                      <a:pt x="68" y="1266"/>
                    </a:lnTo>
                    <a:cubicBezTo>
                      <a:pt x="45" y="1263"/>
                      <a:pt x="22" y="1259"/>
                      <a:pt x="0" y="1252"/>
                    </a:cubicBezTo>
                    <a:lnTo>
                      <a:pt x="0" y="1252"/>
                    </a:lnTo>
                    <a:cubicBezTo>
                      <a:pt x="22" y="1259"/>
                      <a:pt x="44" y="1264"/>
                      <a:pt x="67" y="1266"/>
                    </a:cubicBezTo>
                    <a:close/>
                    <a:moveTo>
                      <a:pt x="0" y="1252"/>
                    </a:moveTo>
                    <a:lnTo>
                      <a:pt x="0" y="1252"/>
                    </a:lnTo>
                    <a:close/>
                    <a:moveTo>
                      <a:pt x="792" y="62"/>
                    </a:moveTo>
                    <a:lnTo>
                      <a:pt x="792" y="61"/>
                    </a:lnTo>
                    <a:lnTo>
                      <a:pt x="792" y="61"/>
                    </a:lnTo>
                    <a:cubicBezTo>
                      <a:pt x="777" y="39"/>
                      <a:pt x="761" y="18"/>
                      <a:pt x="742" y="0"/>
                    </a:cubicBezTo>
                    <a:lnTo>
                      <a:pt x="742" y="0"/>
                    </a:lnTo>
                    <a:cubicBezTo>
                      <a:pt x="761" y="19"/>
                      <a:pt x="777" y="40"/>
                      <a:pt x="792" y="62"/>
                    </a:cubicBezTo>
                    <a:close/>
                  </a:path>
                </a:pathLst>
              </a:custGeom>
              <a:solidFill>
                <a:srgbClr val="ACB3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2" name="Freeform 62">
                <a:extLst>
                  <a:ext uri="{FF2B5EF4-FFF2-40B4-BE49-F238E27FC236}">
                    <a16:creationId xmlns:a16="http://schemas.microsoft.com/office/drawing/2014/main" id="{1512570E-408A-0743-ADA7-697E27C03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9649" y="11086286"/>
                <a:ext cx="567419" cy="829527"/>
              </a:xfrm>
              <a:custGeom>
                <a:avLst/>
                <a:gdLst>
                  <a:gd name="T0" fmla="*/ 231 w 868"/>
                  <a:gd name="T1" fmla="*/ 1268 h 1269"/>
                  <a:gd name="T2" fmla="*/ 231 w 868"/>
                  <a:gd name="T3" fmla="*/ 1268 h 1269"/>
                  <a:gd name="T4" fmla="*/ 124 w 868"/>
                  <a:gd name="T5" fmla="*/ 1252 h 1269"/>
                  <a:gd name="T6" fmla="*/ 124 w 868"/>
                  <a:gd name="T7" fmla="*/ 1252 h 1269"/>
                  <a:gd name="T8" fmla="*/ 124 w 868"/>
                  <a:gd name="T9" fmla="*/ 1252 h 1269"/>
                  <a:gd name="T10" fmla="*/ 0 w 868"/>
                  <a:gd name="T11" fmla="*/ 911 h 1269"/>
                  <a:gd name="T12" fmla="*/ 0 w 868"/>
                  <a:gd name="T13" fmla="*/ 911 h 1269"/>
                  <a:gd name="T14" fmla="*/ 124 w 868"/>
                  <a:gd name="T15" fmla="*/ 1252 h 1269"/>
                  <a:gd name="T16" fmla="*/ 147 w 868"/>
                  <a:gd name="T17" fmla="*/ 419 h 1269"/>
                  <a:gd name="T18" fmla="*/ 147 w 868"/>
                  <a:gd name="T19" fmla="*/ 419 h 1269"/>
                  <a:gd name="T20" fmla="*/ 150 w 868"/>
                  <a:gd name="T21" fmla="*/ 414 h 1269"/>
                  <a:gd name="T22" fmla="*/ 150 w 868"/>
                  <a:gd name="T23" fmla="*/ 414 h 1269"/>
                  <a:gd name="T24" fmla="*/ 147 w 868"/>
                  <a:gd name="T25" fmla="*/ 419 h 1269"/>
                  <a:gd name="T26" fmla="*/ 867 w 868"/>
                  <a:gd name="T27" fmla="*/ 0 h 1269"/>
                  <a:gd name="T28" fmla="*/ 867 w 868"/>
                  <a:gd name="T29" fmla="*/ 0 h 1269"/>
                  <a:gd name="T30" fmla="*/ 866 w 868"/>
                  <a:gd name="T31" fmla="*/ 0 h 1269"/>
                  <a:gd name="T32" fmla="*/ 866 w 868"/>
                  <a:gd name="T33" fmla="*/ 0 h 1269"/>
                  <a:gd name="T34" fmla="*/ 867 w 868"/>
                  <a:gd name="T35" fmla="*/ 0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8" h="1269">
                    <a:moveTo>
                      <a:pt x="231" y="1268"/>
                    </a:moveTo>
                    <a:lnTo>
                      <a:pt x="231" y="1268"/>
                    </a:lnTo>
                    <a:close/>
                    <a:moveTo>
                      <a:pt x="124" y="1252"/>
                    </a:moveTo>
                    <a:lnTo>
                      <a:pt x="124" y="1252"/>
                    </a:lnTo>
                    <a:lnTo>
                      <a:pt x="124" y="1252"/>
                    </a:lnTo>
                    <a:cubicBezTo>
                      <a:pt x="42" y="1174"/>
                      <a:pt x="0" y="1052"/>
                      <a:pt x="0" y="911"/>
                    </a:cubicBezTo>
                    <a:lnTo>
                      <a:pt x="0" y="911"/>
                    </a:lnTo>
                    <a:cubicBezTo>
                      <a:pt x="0" y="1052"/>
                      <a:pt x="42" y="1174"/>
                      <a:pt x="124" y="1252"/>
                    </a:cubicBezTo>
                    <a:close/>
                    <a:moveTo>
                      <a:pt x="147" y="419"/>
                    </a:moveTo>
                    <a:lnTo>
                      <a:pt x="147" y="419"/>
                    </a:lnTo>
                    <a:cubicBezTo>
                      <a:pt x="148" y="417"/>
                      <a:pt x="149" y="416"/>
                      <a:pt x="150" y="414"/>
                    </a:cubicBezTo>
                    <a:lnTo>
                      <a:pt x="150" y="414"/>
                    </a:lnTo>
                    <a:cubicBezTo>
                      <a:pt x="149" y="416"/>
                      <a:pt x="148" y="417"/>
                      <a:pt x="147" y="419"/>
                    </a:cubicBezTo>
                    <a:close/>
                    <a:moveTo>
                      <a:pt x="867" y="0"/>
                    </a:moveTo>
                    <a:lnTo>
                      <a:pt x="867" y="0"/>
                    </a:lnTo>
                    <a:lnTo>
                      <a:pt x="866" y="0"/>
                    </a:lnTo>
                    <a:lnTo>
                      <a:pt x="866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A1B2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3" name="Freeform 63">
                <a:extLst>
                  <a:ext uri="{FF2B5EF4-FFF2-40B4-BE49-F238E27FC236}">
                    <a16:creationId xmlns:a16="http://schemas.microsoft.com/office/drawing/2014/main" id="{DD0752D1-A5C2-A546-AAB3-8ED93235E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0298" y="11074765"/>
                <a:ext cx="567419" cy="838167"/>
              </a:xfrm>
              <a:custGeom>
                <a:avLst/>
                <a:gdLst>
                  <a:gd name="T0" fmla="*/ 107 w 867"/>
                  <a:gd name="T1" fmla="*/ 1284 h 1285"/>
                  <a:gd name="T2" fmla="*/ 107 w 867"/>
                  <a:gd name="T3" fmla="*/ 1284 h 1285"/>
                  <a:gd name="T4" fmla="*/ 107 w 867"/>
                  <a:gd name="T5" fmla="*/ 1284 h 1285"/>
                  <a:gd name="T6" fmla="*/ 68 w 867"/>
                  <a:gd name="T7" fmla="*/ 1282 h 1285"/>
                  <a:gd name="T8" fmla="*/ 68 w 867"/>
                  <a:gd name="T9" fmla="*/ 1282 h 1285"/>
                  <a:gd name="T10" fmla="*/ 1 w 867"/>
                  <a:gd name="T11" fmla="*/ 1268 h 1285"/>
                  <a:gd name="T12" fmla="*/ 1 w 867"/>
                  <a:gd name="T13" fmla="*/ 1268 h 1285"/>
                  <a:gd name="T14" fmla="*/ 1 w 867"/>
                  <a:gd name="T15" fmla="*/ 1268 h 1285"/>
                  <a:gd name="T16" fmla="*/ 1 w 867"/>
                  <a:gd name="T17" fmla="*/ 1268 h 1285"/>
                  <a:gd name="T18" fmla="*/ 1 w 867"/>
                  <a:gd name="T19" fmla="*/ 1268 h 1285"/>
                  <a:gd name="T20" fmla="*/ 1 w 867"/>
                  <a:gd name="T21" fmla="*/ 1268 h 1285"/>
                  <a:gd name="T22" fmla="*/ 0 w 867"/>
                  <a:gd name="T23" fmla="*/ 1268 h 1285"/>
                  <a:gd name="T24" fmla="*/ 0 w 867"/>
                  <a:gd name="T25" fmla="*/ 1268 h 1285"/>
                  <a:gd name="T26" fmla="*/ 107 w 867"/>
                  <a:gd name="T27" fmla="*/ 1284 h 1285"/>
                  <a:gd name="T28" fmla="*/ 718 w 867"/>
                  <a:gd name="T29" fmla="*/ 851 h 1285"/>
                  <a:gd name="T30" fmla="*/ 718 w 867"/>
                  <a:gd name="T31" fmla="*/ 851 h 1285"/>
                  <a:gd name="T32" fmla="*/ 720 w 867"/>
                  <a:gd name="T33" fmla="*/ 849 h 1285"/>
                  <a:gd name="T34" fmla="*/ 720 w 867"/>
                  <a:gd name="T35" fmla="*/ 849 h 1285"/>
                  <a:gd name="T36" fmla="*/ 866 w 867"/>
                  <a:gd name="T37" fmla="*/ 357 h 1285"/>
                  <a:gd name="T38" fmla="*/ 866 w 867"/>
                  <a:gd name="T39" fmla="*/ 357 h 1285"/>
                  <a:gd name="T40" fmla="*/ 720 w 867"/>
                  <a:gd name="T41" fmla="*/ 849 h 1285"/>
                  <a:gd name="T42" fmla="*/ 720 w 867"/>
                  <a:gd name="T43" fmla="*/ 849 h 1285"/>
                  <a:gd name="T44" fmla="*/ 718 w 867"/>
                  <a:gd name="T45" fmla="*/ 851 h 1285"/>
                  <a:gd name="T46" fmla="*/ 419 w 867"/>
                  <a:gd name="T47" fmla="*/ 53 h 1285"/>
                  <a:gd name="T48" fmla="*/ 419 w 867"/>
                  <a:gd name="T49" fmla="*/ 53 h 1285"/>
                  <a:gd name="T50" fmla="*/ 587 w 867"/>
                  <a:gd name="T51" fmla="*/ 3 h 1285"/>
                  <a:gd name="T52" fmla="*/ 587 w 867"/>
                  <a:gd name="T53" fmla="*/ 3 h 1285"/>
                  <a:gd name="T54" fmla="*/ 636 w 867"/>
                  <a:gd name="T55" fmla="*/ 0 h 1285"/>
                  <a:gd name="T56" fmla="*/ 636 w 867"/>
                  <a:gd name="T57" fmla="*/ 0 h 1285"/>
                  <a:gd name="T58" fmla="*/ 742 w 867"/>
                  <a:gd name="T59" fmla="*/ 16 h 1285"/>
                  <a:gd name="T60" fmla="*/ 742 w 867"/>
                  <a:gd name="T61" fmla="*/ 16 h 1285"/>
                  <a:gd name="T62" fmla="*/ 636 w 867"/>
                  <a:gd name="T63" fmla="*/ 0 h 1285"/>
                  <a:gd name="T64" fmla="*/ 636 w 867"/>
                  <a:gd name="T65" fmla="*/ 0 h 1285"/>
                  <a:gd name="T66" fmla="*/ 443 w 867"/>
                  <a:gd name="T67" fmla="*/ 43 h 1285"/>
                  <a:gd name="T68" fmla="*/ 443 w 867"/>
                  <a:gd name="T69" fmla="*/ 43 h 1285"/>
                  <a:gd name="T70" fmla="*/ 419 w 867"/>
                  <a:gd name="T71" fmla="*/ 53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7" h="1285">
                    <a:moveTo>
                      <a:pt x="107" y="1284"/>
                    </a:moveTo>
                    <a:lnTo>
                      <a:pt x="107" y="1284"/>
                    </a:lnTo>
                    <a:lnTo>
                      <a:pt x="107" y="1284"/>
                    </a:lnTo>
                    <a:cubicBezTo>
                      <a:pt x="94" y="1284"/>
                      <a:pt x="81" y="1283"/>
                      <a:pt x="68" y="1282"/>
                    </a:cubicBezTo>
                    <a:lnTo>
                      <a:pt x="68" y="1282"/>
                    </a:lnTo>
                    <a:cubicBezTo>
                      <a:pt x="45" y="1280"/>
                      <a:pt x="23" y="1275"/>
                      <a:pt x="1" y="1268"/>
                    </a:cubicBezTo>
                    <a:lnTo>
                      <a:pt x="1" y="1268"/>
                    </a:lnTo>
                    <a:lnTo>
                      <a:pt x="1" y="1268"/>
                    </a:lnTo>
                    <a:lnTo>
                      <a:pt x="1" y="1268"/>
                    </a:lnTo>
                    <a:lnTo>
                      <a:pt x="1" y="1268"/>
                    </a:lnTo>
                    <a:lnTo>
                      <a:pt x="1" y="1268"/>
                    </a:lnTo>
                    <a:cubicBezTo>
                      <a:pt x="0" y="1268"/>
                      <a:pt x="0" y="1268"/>
                      <a:pt x="0" y="1268"/>
                    </a:cubicBezTo>
                    <a:lnTo>
                      <a:pt x="0" y="1268"/>
                    </a:lnTo>
                    <a:cubicBezTo>
                      <a:pt x="34" y="1278"/>
                      <a:pt x="70" y="1284"/>
                      <a:pt x="107" y="1284"/>
                    </a:cubicBezTo>
                    <a:close/>
                    <a:moveTo>
                      <a:pt x="718" y="851"/>
                    </a:moveTo>
                    <a:lnTo>
                      <a:pt x="718" y="851"/>
                    </a:lnTo>
                    <a:cubicBezTo>
                      <a:pt x="718" y="851"/>
                      <a:pt x="719" y="850"/>
                      <a:pt x="720" y="849"/>
                    </a:cubicBezTo>
                    <a:lnTo>
                      <a:pt x="720" y="849"/>
                    </a:lnTo>
                    <a:cubicBezTo>
                      <a:pt x="818" y="684"/>
                      <a:pt x="866" y="509"/>
                      <a:pt x="866" y="357"/>
                    </a:cubicBezTo>
                    <a:lnTo>
                      <a:pt x="866" y="357"/>
                    </a:lnTo>
                    <a:cubicBezTo>
                      <a:pt x="866" y="509"/>
                      <a:pt x="818" y="684"/>
                      <a:pt x="720" y="849"/>
                    </a:cubicBezTo>
                    <a:lnTo>
                      <a:pt x="720" y="849"/>
                    </a:lnTo>
                    <a:cubicBezTo>
                      <a:pt x="719" y="850"/>
                      <a:pt x="718" y="851"/>
                      <a:pt x="718" y="851"/>
                    </a:cubicBezTo>
                    <a:close/>
                    <a:moveTo>
                      <a:pt x="419" y="53"/>
                    </a:moveTo>
                    <a:lnTo>
                      <a:pt x="419" y="53"/>
                    </a:lnTo>
                    <a:cubicBezTo>
                      <a:pt x="475" y="26"/>
                      <a:pt x="532" y="9"/>
                      <a:pt x="587" y="3"/>
                    </a:cubicBezTo>
                    <a:lnTo>
                      <a:pt x="587" y="3"/>
                    </a:lnTo>
                    <a:cubicBezTo>
                      <a:pt x="603" y="1"/>
                      <a:pt x="620" y="0"/>
                      <a:pt x="636" y="0"/>
                    </a:cubicBezTo>
                    <a:lnTo>
                      <a:pt x="636" y="0"/>
                    </a:lnTo>
                    <a:cubicBezTo>
                      <a:pt x="673" y="0"/>
                      <a:pt x="708" y="5"/>
                      <a:pt x="742" y="16"/>
                    </a:cubicBezTo>
                    <a:lnTo>
                      <a:pt x="742" y="16"/>
                    </a:lnTo>
                    <a:cubicBezTo>
                      <a:pt x="708" y="5"/>
                      <a:pt x="673" y="0"/>
                      <a:pt x="636" y="0"/>
                    </a:cubicBezTo>
                    <a:lnTo>
                      <a:pt x="636" y="0"/>
                    </a:lnTo>
                    <a:cubicBezTo>
                      <a:pt x="573" y="0"/>
                      <a:pt x="508" y="15"/>
                      <a:pt x="443" y="43"/>
                    </a:cubicBezTo>
                    <a:lnTo>
                      <a:pt x="443" y="43"/>
                    </a:lnTo>
                    <a:cubicBezTo>
                      <a:pt x="435" y="46"/>
                      <a:pt x="427" y="49"/>
                      <a:pt x="419" y="53"/>
                    </a:cubicBezTo>
                    <a:close/>
                  </a:path>
                </a:pathLst>
              </a:custGeom>
              <a:solidFill>
                <a:srgbClr val="9AAC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4" name="Freeform 64">
                <a:extLst>
                  <a:ext uri="{FF2B5EF4-FFF2-40B4-BE49-F238E27FC236}">
                    <a16:creationId xmlns:a16="http://schemas.microsoft.com/office/drawing/2014/main" id="{9BB047C6-5883-DF43-BF6E-B930B3791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9672" y="11647944"/>
                <a:ext cx="414764" cy="311073"/>
              </a:xfrm>
              <a:custGeom>
                <a:avLst/>
                <a:gdLst>
                  <a:gd name="T0" fmla="*/ 608 w 636"/>
                  <a:gd name="T1" fmla="*/ 67 h 475"/>
                  <a:gd name="T2" fmla="*/ 608 w 636"/>
                  <a:gd name="T3" fmla="*/ 67 h 475"/>
                  <a:gd name="T4" fmla="*/ 508 w 636"/>
                  <a:gd name="T5" fmla="*/ 17 h 475"/>
                  <a:gd name="T6" fmla="*/ 0 w 636"/>
                  <a:gd name="T7" fmla="*/ 313 h 475"/>
                  <a:gd name="T8" fmla="*/ 97 w 636"/>
                  <a:gd name="T9" fmla="*/ 474 h 475"/>
                  <a:gd name="T10" fmla="*/ 605 w 636"/>
                  <a:gd name="T11" fmla="*/ 179 h 475"/>
                  <a:gd name="T12" fmla="*/ 605 w 636"/>
                  <a:gd name="T13" fmla="*/ 179 h 475"/>
                  <a:gd name="T14" fmla="*/ 608 w 636"/>
                  <a:gd name="T15" fmla="*/ 6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6" h="475">
                    <a:moveTo>
                      <a:pt x="608" y="67"/>
                    </a:moveTo>
                    <a:lnTo>
                      <a:pt x="608" y="67"/>
                    </a:lnTo>
                    <a:cubicBezTo>
                      <a:pt x="582" y="22"/>
                      <a:pt x="537" y="0"/>
                      <a:pt x="508" y="17"/>
                    </a:cubicBezTo>
                    <a:lnTo>
                      <a:pt x="0" y="313"/>
                    </a:lnTo>
                    <a:lnTo>
                      <a:pt x="97" y="474"/>
                    </a:lnTo>
                    <a:lnTo>
                      <a:pt x="605" y="179"/>
                    </a:lnTo>
                    <a:lnTo>
                      <a:pt x="605" y="179"/>
                    </a:lnTo>
                    <a:cubicBezTo>
                      <a:pt x="633" y="162"/>
                      <a:pt x="635" y="112"/>
                      <a:pt x="608" y="6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5" name="Freeform 65">
                <a:extLst>
                  <a:ext uri="{FF2B5EF4-FFF2-40B4-BE49-F238E27FC236}">
                    <a16:creationId xmlns:a16="http://schemas.microsoft.com/office/drawing/2014/main" id="{BCAAA1F2-53E9-2D4C-A827-927DE872B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7689" y="11791960"/>
                <a:ext cx="734478" cy="547257"/>
              </a:xfrm>
              <a:custGeom>
                <a:avLst/>
                <a:gdLst>
                  <a:gd name="T0" fmla="*/ 1076 w 1124"/>
                  <a:gd name="T1" fmla="*/ 119 h 839"/>
                  <a:gd name="T2" fmla="*/ 1076 w 1124"/>
                  <a:gd name="T3" fmla="*/ 119 h 839"/>
                  <a:gd name="T4" fmla="*/ 900 w 1124"/>
                  <a:gd name="T5" fmla="*/ 30 h 839"/>
                  <a:gd name="T6" fmla="*/ 0 w 1124"/>
                  <a:gd name="T7" fmla="*/ 553 h 839"/>
                  <a:gd name="T8" fmla="*/ 171 w 1124"/>
                  <a:gd name="T9" fmla="*/ 838 h 839"/>
                  <a:gd name="T10" fmla="*/ 1069 w 1124"/>
                  <a:gd name="T11" fmla="*/ 316 h 839"/>
                  <a:gd name="T12" fmla="*/ 1069 w 1124"/>
                  <a:gd name="T13" fmla="*/ 316 h 839"/>
                  <a:gd name="T14" fmla="*/ 1076 w 1124"/>
                  <a:gd name="T15" fmla="*/ 11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4" h="839">
                    <a:moveTo>
                      <a:pt x="1076" y="119"/>
                    </a:moveTo>
                    <a:lnTo>
                      <a:pt x="1076" y="119"/>
                    </a:lnTo>
                    <a:cubicBezTo>
                      <a:pt x="1029" y="40"/>
                      <a:pt x="950" y="0"/>
                      <a:pt x="900" y="30"/>
                    </a:cubicBezTo>
                    <a:lnTo>
                      <a:pt x="0" y="553"/>
                    </a:lnTo>
                    <a:lnTo>
                      <a:pt x="171" y="838"/>
                    </a:lnTo>
                    <a:lnTo>
                      <a:pt x="1069" y="316"/>
                    </a:lnTo>
                    <a:lnTo>
                      <a:pt x="1069" y="316"/>
                    </a:lnTo>
                    <a:cubicBezTo>
                      <a:pt x="1120" y="286"/>
                      <a:pt x="1123" y="198"/>
                      <a:pt x="1076" y="11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6" name="Freeform 66">
                <a:extLst>
                  <a:ext uri="{FF2B5EF4-FFF2-40B4-BE49-F238E27FC236}">
                    <a16:creationId xmlns:a16="http://schemas.microsoft.com/office/drawing/2014/main" id="{1586E526-AF3B-584C-9F2C-63F3E2B6E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3126" y="12134716"/>
                <a:ext cx="181460" cy="227543"/>
              </a:xfrm>
              <a:custGeom>
                <a:avLst/>
                <a:gdLst>
                  <a:gd name="T0" fmla="*/ 47 w 278"/>
                  <a:gd name="T1" fmla="*/ 227 h 347"/>
                  <a:gd name="T2" fmla="*/ 47 w 278"/>
                  <a:gd name="T3" fmla="*/ 227 h 347"/>
                  <a:gd name="T4" fmla="*/ 223 w 278"/>
                  <a:gd name="T5" fmla="*/ 316 h 347"/>
                  <a:gd name="T6" fmla="*/ 223 w 278"/>
                  <a:gd name="T7" fmla="*/ 316 h 347"/>
                  <a:gd name="T8" fmla="*/ 230 w 278"/>
                  <a:gd name="T9" fmla="*/ 119 h 347"/>
                  <a:gd name="T10" fmla="*/ 230 w 278"/>
                  <a:gd name="T11" fmla="*/ 119 h 347"/>
                  <a:gd name="T12" fmla="*/ 54 w 278"/>
                  <a:gd name="T13" fmla="*/ 30 h 347"/>
                  <a:gd name="T14" fmla="*/ 54 w 278"/>
                  <a:gd name="T15" fmla="*/ 30 h 347"/>
                  <a:gd name="T16" fmla="*/ 47 w 278"/>
                  <a:gd name="T17" fmla="*/ 22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347">
                    <a:moveTo>
                      <a:pt x="47" y="227"/>
                    </a:moveTo>
                    <a:lnTo>
                      <a:pt x="47" y="227"/>
                    </a:lnTo>
                    <a:cubicBezTo>
                      <a:pt x="94" y="306"/>
                      <a:pt x="173" y="346"/>
                      <a:pt x="223" y="316"/>
                    </a:cubicBezTo>
                    <a:lnTo>
                      <a:pt x="223" y="316"/>
                    </a:lnTo>
                    <a:cubicBezTo>
                      <a:pt x="274" y="286"/>
                      <a:pt x="277" y="198"/>
                      <a:pt x="230" y="119"/>
                    </a:cubicBezTo>
                    <a:lnTo>
                      <a:pt x="230" y="119"/>
                    </a:lnTo>
                    <a:cubicBezTo>
                      <a:pt x="183" y="40"/>
                      <a:pt x="104" y="0"/>
                      <a:pt x="54" y="30"/>
                    </a:cubicBezTo>
                    <a:lnTo>
                      <a:pt x="54" y="30"/>
                    </a:lnTo>
                    <a:cubicBezTo>
                      <a:pt x="3" y="60"/>
                      <a:pt x="0" y="148"/>
                      <a:pt x="47" y="227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7" name="Freeform 67">
                <a:extLst>
                  <a:ext uri="{FF2B5EF4-FFF2-40B4-BE49-F238E27FC236}">
                    <a16:creationId xmlns:a16="http://schemas.microsoft.com/office/drawing/2014/main" id="{389927C8-9344-6B41-930F-7A6267B0A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1928" y="12175040"/>
                <a:ext cx="118093" cy="146895"/>
              </a:xfrm>
              <a:custGeom>
                <a:avLst/>
                <a:gdLst>
                  <a:gd name="T0" fmla="*/ 30 w 181"/>
                  <a:gd name="T1" fmla="*/ 149 h 227"/>
                  <a:gd name="T2" fmla="*/ 30 w 181"/>
                  <a:gd name="T3" fmla="*/ 149 h 227"/>
                  <a:gd name="T4" fmla="*/ 145 w 181"/>
                  <a:gd name="T5" fmla="*/ 206 h 227"/>
                  <a:gd name="T6" fmla="*/ 145 w 181"/>
                  <a:gd name="T7" fmla="*/ 206 h 227"/>
                  <a:gd name="T8" fmla="*/ 150 w 181"/>
                  <a:gd name="T9" fmla="*/ 78 h 227"/>
                  <a:gd name="T10" fmla="*/ 150 w 181"/>
                  <a:gd name="T11" fmla="*/ 78 h 227"/>
                  <a:gd name="T12" fmla="*/ 35 w 181"/>
                  <a:gd name="T13" fmla="*/ 19 h 227"/>
                  <a:gd name="T14" fmla="*/ 35 w 181"/>
                  <a:gd name="T15" fmla="*/ 19 h 227"/>
                  <a:gd name="T16" fmla="*/ 30 w 181"/>
                  <a:gd name="T17" fmla="*/ 14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227">
                    <a:moveTo>
                      <a:pt x="30" y="149"/>
                    </a:moveTo>
                    <a:lnTo>
                      <a:pt x="30" y="149"/>
                    </a:lnTo>
                    <a:cubicBezTo>
                      <a:pt x="61" y="200"/>
                      <a:pt x="112" y="226"/>
                      <a:pt x="145" y="206"/>
                    </a:cubicBezTo>
                    <a:lnTo>
                      <a:pt x="145" y="206"/>
                    </a:lnTo>
                    <a:cubicBezTo>
                      <a:pt x="178" y="187"/>
                      <a:pt x="180" y="129"/>
                      <a:pt x="150" y="78"/>
                    </a:cubicBezTo>
                    <a:lnTo>
                      <a:pt x="150" y="78"/>
                    </a:lnTo>
                    <a:cubicBezTo>
                      <a:pt x="119" y="26"/>
                      <a:pt x="68" y="0"/>
                      <a:pt x="35" y="19"/>
                    </a:cubicBezTo>
                    <a:lnTo>
                      <a:pt x="35" y="19"/>
                    </a:lnTo>
                    <a:cubicBezTo>
                      <a:pt x="1" y="39"/>
                      <a:pt x="0" y="97"/>
                      <a:pt x="30" y="149"/>
                    </a:cubicBezTo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8" name="Freeform 68">
                <a:extLst>
                  <a:ext uri="{FF2B5EF4-FFF2-40B4-BE49-F238E27FC236}">
                    <a16:creationId xmlns:a16="http://schemas.microsoft.com/office/drawing/2014/main" id="{6C0E8EAE-319C-0B41-8D61-85EE39050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4949" y="7261245"/>
                <a:ext cx="5761" cy="5761"/>
              </a:xfrm>
              <a:custGeom>
                <a:avLst/>
                <a:gdLst>
                  <a:gd name="T0" fmla="*/ 8 w 9"/>
                  <a:gd name="T1" fmla="*/ 6 h 7"/>
                  <a:gd name="T2" fmla="*/ 8 w 9"/>
                  <a:gd name="T3" fmla="*/ 6 h 7"/>
                  <a:gd name="T4" fmla="*/ 0 w 9"/>
                  <a:gd name="T5" fmla="*/ 0 h 7"/>
                  <a:gd name="T6" fmla="*/ 0 w 9"/>
                  <a:gd name="T7" fmla="*/ 0 h 7"/>
                  <a:gd name="T8" fmla="*/ 8 w 9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8" y="6"/>
                    </a:moveTo>
                    <a:lnTo>
                      <a:pt x="8" y="6"/>
                    </a:lnTo>
                    <a:cubicBezTo>
                      <a:pt x="5" y="4"/>
                      <a:pt x="3" y="2"/>
                      <a:pt x="0" y="0"/>
                    </a:cubicBezTo>
                    <a:lnTo>
                      <a:pt x="0" y="0"/>
                    </a:lnTo>
                    <a:cubicBezTo>
                      <a:pt x="3" y="2"/>
                      <a:pt x="6" y="4"/>
                      <a:pt x="8" y="6"/>
                    </a:cubicBezTo>
                  </a:path>
                </a:pathLst>
              </a:custGeom>
              <a:solidFill>
                <a:srgbClr val="7035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9" name="Freeform 69">
                <a:extLst>
                  <a:ext uri="{FF2B5EF4-FFF2-40B4-BE49-F238E27FC236}">
                    <a16:creationId xmlns:a16="http://schemas.microsoft.com/office/drawing/2014/main" id="{85294990-6AA3-0E44-BF99-71F7B8DA6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9538" y="7468627"/>
                <a:ext cx="308193" cy="236185"/>
              </a:xfrm>
              <a:custGeom>
                <a:avLst/>
                <a:gdLst>
                  <a:gd name="T0" fmla="*/ 469 w 470"/>
                  <a:gd name="T1" fmla="*/ 320 h 363"/>
                  <a:gd name="T2" fmla="*/ 469 w 470"/>
                  <a:gd name="T3" fmla="*/ 320 h 363"/>
                  <a:gd name="T4" fmla="*/ 453 w 470"/>
                  <a:gd name="T5" fmla="*/ 362 h 363"/>
                  <a:gd name="T6" fmla="*/ 453 w 470"/>
                  <a:gd name="T7" fmla="*/ 362 h 363"/>
                  <a:gd name="T8" fmla="*/ 310 w 470"/>
                  <a:gd name="T9" fmla="*/ 339 h 363"/>
                  <a:gd name="T10" fmla="*/ 310 w 470"/>
                  <a:gd name="T11" fmla="*/ 339 h 363"/>
                  <a:gd name="T12" fmla="*/ 309 w 470"/>
                  <a:gd name="T13" fmla="*/ 338 h 363"/>
                  <a:gd name="T14" fmla="*/ 309 w 470"/>
                  <a:gd name="T15" fmla="*/ 338 h 363"/>
                  <a:gd name="T16" fmla="*/ 235 w 470"/>
                  <a:gd name="T17" fmla="*/ 319 h 363"/>
                  <a:gd name="T18" fmla="*/ 235 w 470"/>
                  <a:gd name="T19" fmla="*/ 319 h 363"/>
                  <a:gd name="T20" fmla="*/ 172 w 470"/>
                  <a:gd name="T21" fmla="*/ 293 h 363"/>
                  <a:gd name="T22" fmla="*/ 172 w 470"/>
                  <a:gd name="T23" fmla="*/ 293 h 363"/>
                  <a:gd name="T24" fmla="*/ 0 w 470"/>
                  <a:gd name="T25" fmla="*/ 106 h 363"/>
                  <a:gd name="T26" fmla="*/ 0 w 470"/>
                  <a:gd name="T27" fmla="*/ 106 h 363"/>
                  <a:gd name="T28" fmla="*/ 35 w 470"/>
                  <a:gd name="T29" fmla="*/ 0 h 363"/>
                  <a:gd name="T30" fmla="*/ 35 w 470"/>
                  <a:gd name="T31" fmla="*/ 0 h 363"/>
                  <a:gd name="T32" fmla="*/ 35 w 470"/>
                  <a:gd name="T33" fmla="*/ 0 h 363"/>
                  <a:gd name="T34" fmla="*/ 35 w 470"/>
                  <a:gd name="T35" fmla="*/ 0 h 363"/>
                  <a:gd name="T36" fmla="*/ 43 w 470"/>
                  <a:gd name="T37" fmla="*/ 6 h 363"/>
                  <a:gd name="T38" fmla="*/ 43 w 470"/>
                  <a:gd name="T39" fmla="*/ 6 h 363"/>
                  <a:gd name="T40" fmla="*/ 209 w 470"/>
                  <a:gd name="T41" fmla="*/ 221 h 363"/>
                  <a:gd name="T42" fmla="*/ 209 w 470"/>
                  <a:gd name="T43" fmla="*/ 221 h 363"/>
                  <a:gd name="T44" fmla="*/ 469 w 470"/>
                  <a:gd name="T45" fmla="*/ 32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363">
                    <a:moveTo>
                      <a:pt x="469" y="320"/>
                    </a:moveTo>
                    <a:lnTo>
                      <a:pt x="469" y="320"/>
                    </a:lnTo>
                    <a:cubicBezTo>
                      <a:pt x="464" y="332"/>
                      <a:pt x="459" y="346"/>
                      <a:pt x="453" y="362"/>
                    </a:cubicBezTo>
                    <a:lnTo>
                      <a:pt x="453" y="362"/>
                    </a:lnTo>
                    <a:cubicBezTo>
                      <a:pt x="404" y="358"/>
                      <a:pt x="355" y="346"/>
                      <a:pt x="310" y="339"/>
                    </a:cubicBezTo>
                    <a:lnTo>
                      <a:pt x="310" y="339"/>
                    </a:lnTo>
                    <a:cubicBezTo>
                      <a:pt x="310" y="338"/>
                      <a:pt x="310" y="338"/>
                      <a:pt x="309" y="338"/>
                    </a:cubicBezTo>
                    <a:lnTo>
                      <a:pt x="309" y="338"/>
                    </a:lnTo>
                    <a:cubicBezTo>
                      <a:pt x="285" y="331"/>
                      <a:pt x="259" y="325"/>
                      <a:pt x="235" y="319"/>
                    </a:cubicBezTo>
                    <a:lnTo>
                      <a:pt x="235" y="319"/>
                    </a:lnTo>
                    <a:cubicBezTo>
                      <a:pt x="214" y="312"/>
                      <a:pt x="193" y="304"/>
                      <a:pt x="172" y="293"/>
                    </a:cubicBezTo>
                    <a:lnTo>
                      <a:pt x="172" y="293"/>
                    </a:lnTo>
                    <a:cubicBezTo>
                      <a:pt x="87" y="251"/>
                      <a:pt x="17" y="207"/>
                      <a:pt x="0" y="106"/>
                    </a:cubicBezTo>
                    <a:lnTo>
                      <a:pt x="0" y="106"/>
                    </a:lnTo>
                    <a:cubicBezTo>
                      <a:pt x="11" y="66"/>
                      <a:pt x="23" y="30"/>
                      <a:pt x="35" y="0"/>
                    </a:cubicBez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ubicBezTo>
                      <a:pt x="37" y="3"/>
                      <a:pt x="40" y="5"/>
                      <a:pt x="43" y="6"/>
                    </a:cubicBezTo>
                    <a:lnTo>
                      <a:pt x="43" y="6"/>
                    </a:lnTo>
                    <a:cubicBezTo>
                      <a:pt x="71" y="134"/>
                      <a:pt x="100" y="177"/>
                      <a:pt x="209" y="221"/>
                    </a:cubicBezTo>
                    <a:lnTo>
                      <a:pt x="209" y="221"/>
                    </a:lnTo>
                    <a:cubicBezTo>
                      <a:pt x="282" y="250"/>
                      <a:pt x="378" y="298"/>
                      <a:pt x="469" y="320"/>
                    </a:cubicBezTo>
                  </a:path>
                </a:pathLst>
              </a:custGeom>
              <a:solidFill>
                <a:srgbClr val="EDA7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0" name="Freeform 70">
                <a:extLst>
                  <a:ext uri="{FF2B5EF4-FFF2-40B4-BE49-F238E27FC236}">
                    <a16:creationId xmlns:a16="http://schemas.microsoft.com/office/drawing/2014/main" id="{3CA4A60C-3C37-E648-92B3-9C05EC6F2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1158" y="7690408"/>
                <a:ext cx="95051" cy="48966"/>
              </a:xfrm>
              <a:custGeom>
                <a:avLst/>
                <a:gdLst>
                  <a:gd name="T0" fmla="*/ 143 w 144"/>
                  <a:gd name="T1" fmla="*/ 23 h 76"/>
                  <a:gd name="T2" fmla="*/ 143 w 144"/>
                  <a:gd name="T3" fmla="*/ 23 h 76"/>
                  <a:gd name="T4" fmla="*/ 126 w 144"/>
                  <a:gd name="T5" fmla="*/ 75 h 76"/>
                  <a:gd name="T6" fmla="*/ 126 w 144"/>
                  <a:gd name="T7" fmla="*/ 75 h 76"/>
                  <a:gd name="T8" fmla="*/ 72 w 144"/>
                  <a:gd name="T9" fmla="*/ 26 h 76"/>
                  <a:gd name="T10" fmla="*/ 72 w 144"/>
                  <a:gd name="T11" fmla="*/ 26 h 76"/>
                  <a:gd name="T12" fmla="*/ 0 w 144"/>
                  <a:gd name="T13" fmla="*/ 0 h 76"/>
                  <a:gd name="T14" fmla="*/ 0 w 144"/>
                  <a:gd name="T15" fmla="*/ 0 h 76"/>
                  <a:gd name="T16" fmla="*/ 143 w 144"/>
                  <a:gd name="T17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76">
                    <a:moveTo>
                      <a:pt x="143" y="23"/>
                    </a:moveTo>
                    <a:lnTo>
                      <a:pt x="143" y="23"/>
                    </a:lnTo>
                    <a:cubicBezTo>
                      <a:pt x="137" y="40"/>
                      <a:pt x="132" y="57"/>
                      <a:pt x="126" y="75"/>
                    </a:cubicBezTo>
                    <a:lnTo>
                      <a:pt x="126" y="75"/>
                    </a:lnTo>
                    <a:cubicBezTo>
                      <a:pt x="110" y="55"/>
                      <a:pt x="92" y="38"/>
                      <a:pt x="72" y="26"/>
                    </a:cubicBezTo>
                    <a:lnTo>
                      <a:pt x="72" y="26"/>
                    </a:lnTo>
                    <a:cubicBezTo>
                      <a:pt x="51" y="16"/>
                      <a:pt x="26" y="7"/>
                      <a:pt x="0" y="0"/>
                    </a:cubicBezTo>
                    <a:lnTo>
                      <a:pt x="0" y="0"/>
                    </a:lnTo>
                    <a:cubicBezTo>
                      <a:pt x="45" y="7"/>
                      <a:pt x="94" y="19"/>
                      <a:pt x="143" y="23"/>
                    </a:cubicBezTo>
                  </a:path>
                </a:pathLst>
              </a:custGeom>
              <a:solidFill>
                <a:srgbClr val="F0B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1" name="Freeform 71">
                <a:extLst>
                  <a:ext uri="{FF2B5EF4-FFF2-40B4-BE49-F238E27FC236}">
                    <a16:creationId xmlns:a16="http://schemas.microsoft.com/office/drawing/2014/main" id="{7ADB4D57-197A-8C4E-93EC-2C5147F71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7018" y="7197878"/>
                <a:ext cx="2881" cy="14401"/>
              </a:xfrm>
              <a:custGeom>
                <a:avLst/>
                <a:gdLst>
                  <a:gd name="T0" fmla="*/ 1 w 6"/>
                  <a:gd name="T1" fmla="*/ 0 h 20"/>
                  <a:gd name="T2" fmla="*/ 1 w 6"/>
                  <a:gd name="T3" fmla="*/ 0 h 20"/>
                  <a:gd name="T4" fmla="*/ 5 w 6"/>
                  <a:gd name="T5" fmla="*/ 19 h 20"/>
                  <a:gd name="T6" fmla="*/ 5 w 6"/>
                  <a:gd name="T7" fmla="*/ 19 h 20"/>
                  <a:gd name="T8" fmla="*/ 1 w 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7"/>
                      <a:pt x="4" y="13"/>
                      <a:pt x="5" y="19"/>
                    </a:cubicBezTo>
                    <a:lnTo>
                      <a:pt x="5" y="19"/>
                    </a:lnTo>
                    <a:cubicBezTo>
                      <a:pt x="2" y="12"/>
                      <a:pt x="0" y="6"/>
                      <a:pt x="1" y="0"/>
                    </a:cubicBezTo>
                  </a:path>
                </a:pathLst>
              </a:custGeom>
              <a:solidFill>
                <a:srgbClr val="7035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2" name="Freeform 72">
                <a:extLst>
                  <a:ext uri="{FF2B5EF4-FFF2-40B4-BE49-F238E27FC236}">
                    <a16:creationId xmlns:a16="http://schemas.microsoft.com/office/drawing/2014/main" id="{589F1F59-3A38-F841-88F4-3340C3005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4974" y="7537753"/>
                <a:ext cx="319714" cy="288030"/>
              </a:xfrm>
              <a:custGeom>
                <a:avLst/>
                <a:gdLst>
                  <a:gd name="T0" fmla="*/ 0 w 491"/>
                  <a:gd name="T1" fmla="*/ 227 h 441"/>
                  <a:gd name="T2" fmla="*/ 0 w 491"/>
                  <a:gd name="T3" fmla="*/ 227 h 441"/>
                  <a:gd name="T4" fmla="*/ 8 w 491"/>
                  <a:gd name="T5" fmla="*/ 194 h 441"/>
                  <a:gd name="T6" fmla="*/ 8 w 491"/>
                  <a:gd name="T7" fmla="*/ 194 h 441"/>
                  <a:gd name="T8" fmla="*/ 54 w 491"/>
                  <a:gd name="T9" fmla="*/ 0 h 441"/>
                  <a:gd name="T10" fmla="*/ 54 w 491"/>
                  <a:gd name="T11" fmla="*/ 0 h 441"/>
                  <a:gd name="T12" fmla="*/ 190 w 491"/>
                  <a:gd name="T13" fmla="*/ 169 h 441"/>
                  <a:gd name="T14" fmla="*/ 190 w 491"/>
                  <a:gd name="T15" fmla="*/ 169 h 441"/>
                  <a:gd name="T16" fmla="*/ 422 w 491"/>
                  <a:gd name="T17" fmla="*/ 198 h 441"/>
                  <a:gd name="T18" fmla="*/ 422 w 491"/>
                  <a:gd name="T19" fmla="*/ 198 h 441"/>
                  <a:gd name="T20" fmla="*/ 490 w 491"/>
                  <a:gd name="T21" fmla="*/ 308 h 441"/>
                  <a:gd name="T22" fmla="*/ 490 w 491"/>
                  <a:gd name="T23" fmla="*/ 308 h 441"/>
                  <a:gd name="T24" fmla="*/ 0 w 491"/>
                  <a:gd name="T25" fmla="*/ 227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1" h="441">
                    <a:moveTo>
                      <a:pt x="0" y="227"/>
                    </a:moveTo>
                    <a:lnTo>
                      <a:pt x="0" y="227"/>
                    </a:lnTo>
                    <a:cubicBezTo>
                      <a:pt x="2" y="217"/>
                      <a:pt x="5" y="205"/>
                      <a:pt x="8" y="194"/>
                    </a:cubicBezTo>
                    <a:lnTo>
                      <a:pt x="8" y="194"/>
                    </a:lnTo>
                    <a:cubicBezTo>
                      <a:pt x="22" y="126"/>
                      <a:pt x="37" y="59"/>
                      <a:pt x="54" y="0"/>
                    </a:cubicBezTo>
                    <a:lnTo>
                      <a:pt x="54" y="0"/>
                    </a:lnTo>
                    <a:cubicBezTo>
                      <a:pt x="69" y="86"/>
                      <a:pt x="122" y="131"/>
                      <a:pt x="190" y="169"/>
                    </a:cubicBezTo>
                    <a:lnTo>
                      <a:pt x="190" y="169"/>
                    </a:lnTo>
                    <a:cubicBezTo>
                      <a:pt x="253" y="170"/>
                      <a:pt x="331" y="179"/>
                      <a:pt x="422" y="198"/>
                    </a:cubicBezTo>
                    <a:lnTo>
                      <a:pt x="422" y="198"/>
                    </a:lnTo>
                    <a:cubicBezTo>
                      <a:pt x="462" y="222"/>
                      <a:pt x="484" y="259"/>
                      <a:pt x="490" y="308"/>
                    </a:cubicBezTo>
                    <a:lnTo>
                      <a:pt x="490" y="308"/>
                    </a:lnTo>
                    <a:cubicBezTo>
                      <a:pt x="306" y="440"/>
                      <a:pt x="143" y="413"/>
                      <a:pt x="0" y="227"/>
                    </a:cubicBezTo>
                  </a:path>
                </a:pathLst>
              </a:custGeom>
              <a:solidFill>
                <a:srgbClr val="F0B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3" name="Freeform 73">
                <a:extLst>
                  <a:ext uri="{FF2B5EF4-FFF2-40B4-BE49-F238E27FC236}">
                    <a16:creationId xmlns:a16="http://schemas.microsoft.com/office/drawing/2014/main" id="{A93E60BA-F7ED-A444-8FDC-C2078FBCB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2579" y="7275646"/>
                <a:ext cx="115212" cy="204502"/>
              </a:xfrm>
              <a:custGeom>
                <a:avLst/>
                <a:gdLst>
                  <a:gd name="T0" fmla="*/ 119 w 178"/>
                  <a:gd name="T1" fmla="*/ 160 h 315"/>
                  <a:gd name="T2" fmla="*/ 119 w 178"/>
                  <a:gd name="T3" fmla="*/ 160 h 315"/>
                  <a:gd name="T4" fmla="*/ 8 w 178"/>
                  <a:gd name="T5" fmla="*/ 302 h 315"/>
                  <a:gd name="T6" fmla="*/ 8 w 178"/>
                  <a:gd name="T7" fmla="*/ 302 h 315"/>
                  <a:gd name="T8" fmla="*/ 0 w 178"/>
                  <a:gd name="T9" fmla="*/ 296 h 315"/>
                  <a:gd name="T10" fmla="*/ 0 w 178"/>
                  <a:gd name="T11" fmla="*/ 296 h 315"/>
                  <a:gd name="T12" fmla="*/ 62 w 178"/>
                  <a:gd name="T13" fmla="*/ 70 h 315"/>
                  <a:gd name="T14" fmla="*/ 62 w 178"/>
                  <a:gd name="T15" fmla="*/ 70 h 315"/>
                  <a:gd name="T16" fmla="*/ 140 w 178"/>
                  <a:gd name="T17" fmla="*/ 109 h 315"/>
                  <a:gd name="T18" fmla="*/ 140 w 178"/>
                  <a:gd name="T19" fmla="*/ 109 h 315"/>
                  <a:gd name="T20" fmla="*/ 119 w 178"/>
                  <a:gd name="T21" fmla="*/ 16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315">
                    <a:moveTo>
                      <a:pt x="119" y="160"/>
                    </a:moveTo>
                    <a:lnTo>
                      <a:pt x="119" y="160"/>
                    </a:lnTo>
                    <a:cubicBezTo>
                      <a:pt x="92" y="223"/>
                      <a:pt x="47" y="314"/>
                      <a:pt x="8" y="302"/>
                    </a:cubicBezTo>
                    <a:lnTo>
                      <a:pt x="8" y="302"/>
                    </a:lnTo>
                    <a:cubicBezTo>
                      <a:pt x="5" y="301"/>
                      <a:pt x="2" y="299"/>
                      <a:pt x="0" y="296"/>
                    </a:cubicBezTo>
                    <a:lnTo>
                      <a:pt x="0" y="296"/>
                    </a:lnTo>
                    <a:cubicBezTo>
                      <a:pt x="22" y="222"/>
                      <a:pt x="43" y="146"/>
                      <a:pt x="62" y="70"/>
                    </a:cubicBezTo>
                    <a:lnTo>
                      <a:pt x="62" y="70"/>
                    </a:lnTo>
                    <a:cubicBezTo>
                      <a:pt x="101" y="15"/>
                      <a:pt x="177" y="0"/>
                      <a:pt x="140" y="109"/>
                    </a:cubicBezTo>
                    <a:lnTo>
                      <a:pt x="140" y="109"/>
                    </a:lnTo>
                    <a:cubicBezTo>
                      <a:pt x="136" y="117"/>
                      <a:pt x="129" y="137"/>
                      <a:pt x="119" y="160"/>
                    </a:cubicBezTo>
                  </a:path>
                </a:pathLst>
              </a:custGeom>
              <a:solidFill>
                <a:srgbClr val="F0B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4" name="Freeform 74">
                <a:extLst>
                  <a:ext uri="{FF2B5EF4-FFF2-40B4-BE49-F238E27FC236}">
                    <a16:creationId xmlns:a16="http://schemas.microsoft.com/office/drawing/2014/main" id="{3DDC4BAC-4E05-AC4A-83B5-BEE900821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0086" y="7076905"/>
                <a:ext cx="158418" cy="354276"/>
              </a:xfrm>
              <a:custGeom>
                <a:avLst/>
                <a:gdLst>
                  <a:gd name="T0" fmla="*/ 242 w 243"/>
                  <a:gd name="T1" fmla="*/ 68 h 544"/>
                  <a:gd name="T2" fmla="*/ 242 w 243"/>
                  <a:gd name="T3" fmla="*/ 68 h 544"/>
                  <a:gd name="T4" fmla="*/ 88 w 243"/>
                  <a:gd name="T5" fmla="*/ 543 h 544"/>
                  <a:gd name="T6" fmla="*/ 88 w 243"/>
                  <a:gd name="T7" fmla="*/ 543 h 544"/>
                  <a:gd name="T8" fmla="*/ 1 w 243"/>
                  <a:gd name="T9" fmla="*/ 422 h 544"/>
                  <a:gd name="T10" fmla="*/ 0 w 243"/>
                  <a:gd name="T11" fmla="*/ 422 h 544"/>
                  <a:gd name="T12" fmla="*/ 0 w 243"/>
                  <a:gd name="T13" fmla="*/ 422 h 544"/>
                  <a:gd name="T14" fmla="*/ 105 w 243"/>
                  <a:gd name="T15" fmla="*/ 177 h 544"/>
                  <a:gd name="T16" fmla="*/ 105 w 243"/>
                  <a:gd name="T17" fmla="*/ 177 h 544"/>
                  <a:gd name="T18" fmla="*/ 148 w 243"/>
                  <a:gd name="T19" fmla="*/ 2 h 544"/>
                  <a:gd name="T20" fmla="*/ 150 w 243"/>
                  <a:gd name="T21" fmla="*/ 0 h 544"/>
                  <a:gd name="T22" fmla="*/ 150 w 243"/>
                  <a:gd name="T23" fmla="*/ 0 h 544"/>
                  <a:gd name="T24" fmla="*/ 242 w 243"/>
                  <a:gd name="T25" fmla="*/ 6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544">
                    <a:moveTo>
                      <a:pt x="242" y="68"/>
                    </a:moveTo>
                    <a:lnTo>
                      <a:pt x="242" y="68"/>
                    </a:lnTo>
                    <a:cubicBezTo>
                      <a:pt x="143" y="199"/>
                      <a:pt x="141" y="439"/>
                      <a:pt x="88" y="543"/>
                    </a:cubicBezTo>
                    <a:lnTo>
                      <a:pt x="88" y="543"/>
                    </a:lnTo>
                    <a:cubicBezTo>
                      <a:pt x="57" y="493"/>
                      <a:pt x="50" y="448"/>
                      <a:pt x="1" y="422"/>
                    </a:cubicBezTo>
                    <a:lnTo>
                      <a:pt x="0" y="422"/>
                    </a:lnTo>
                    <a:lnTo>
                      <a:pt x="0" y="422"/>
                    </a:lnTo>
                    <a:cubicBezTo>
                      <a:pt x="24" y="327"/>
                      <a:pt x="81" y="289"/>
                      <a:pt x="105" y="177"/>
                    </a:cubicBezTo>
                    <a:lnTo>
                      <a:pt x="105" y="177"/>
                    </a:lnTo>
                    <a:cubicBezTo>
                      <a:pt x="115" y="132"/>
                      <a:pt x="129" y="66"/>
                      <a:pt x="148" y="2"/>
                    </a:cubicBezTo>
                    <a:lnTo>
                      <a:pt x="150" y="0"/>
                    </a:lnTo>
                    <a:lnTo>
                      <a:pt x="150" y="0"/>
                    </a:lnTo>
                    <a:cubicBezTo>
                      <a:pt x="176" y="26"/>
                      <a:pt x="208" y="49"/>
                      <a:pt x="242" y="68"/>
                    </a:cubicBezTo>
                  </a:path>
                </a:pathLst>
              </a:custGeom>
              <a:solidFill>
                <a:srgbClr val="F0BA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5" name="Freeform 75">
                <a:extLst>
                  <a:ext uri="{FF2B5EF4-FFF2-40B4-BE49-F238E27FC236}">
                    <a16:creationId xmlns:a16="http://schemas.microsoft.com/office/drawing/2014/main" id="{6AE83827-9E14-9943-8780-557831B2E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6394" y="6814797"/>
                <a:ext cx="843930" cy="872733"/>
              </a:xfrm>
              <a:custGeom>
                <a:avLst/>
                <a:gdLst>
                  <a:gd name="T0" fmla="*/ 78 w 1293"/>
                  <a:gd name="T1" fmla="*/ 1208 h 1337"/>
                  <a:gd name="T2" fmla="*/ 115 w 1293"/>
                  <a:gd name="T3" fmla="*/ 938 h 1337"/>
                  <a:gd name="T4" fmla="*/ 108 w 1293"/>
                  <a:gd name="T5" fmla="*/ 911 h 1337"/>
                  <a:gd name="T6" fmla="*/ 108 w 1293"/>
                  <a:gd name="T7" fmla="*/ 911 h 1337"/>
                  <a:gd name="T8" fmla="*/ 156 w 1293"/>
                  <a:gd name="T9" fmla="*/ 823 h 1337"/>
                  <a:gd name="T10" fmla="*/ 157 w 1293"/>
                  <a:gd name="T11" fmla="*/ 823 h 1337"/>
                  <a:gd name="T12" fmla="*/ 244 w 1293"/>
                  <a:gd name="T13" fmla="*/ 944 h 1337"/>
                  <a:gd name="T14" fmla="*/ 406 w 1293"/>
                  <a:gd name="T15" fmla="*/ 457 h 1337"/>
                  <a:gd name="T16" fmla="*/ 398 w 1293"/>
                  <a:gd name="T17" fmla="*/ 469 h 1337"/>
                  <a:gd name="T18" fmla="*/ 306 w 1293"/>
                  <a:gd name="T19" fmla="*/ 401 h 1337"/>
                  <a:gd name="T20" fmla="*/ 304 w 1293"/>
                  <a:gd name="T21" fmla="*/ 97 h 1337"/>
                  <a:gd name="T22" fmla="*/ 554 w 1293"/>
                  <a:gd name="T23" fmla="*/ 83 h 1337"/>
                  <a:gd name="T24" fmla="*/ 734 w 1293"/>
                  <a:gd name="T25" fmla="*/ 134 h 1337"/>
                  <a:gd name="T26" fmla="*/ 843 w 1293"/>
                  <a:gd name="T27" fmla="*/ 155 h 1337"/>
                  <a:gd name="T28" fmla="*/ 940 w 1293"/>
                  <a:gd name="T29" fmla="*/ 195 h 1337"/>
                  <a:gd name="T30" fmla="*/ 1168 w 1293"/>
                  <a:gd name="T31" fmla="*/ 342 h 1337"/>
                  <a:gd name="T32" fmla="*/ 1281 w 1293"/>
                  <a:gd name="T33" fmla="*/ 678 h 1337"/>
                  <a:gd name="T34" fmla="*/ 989 w 1293"/>
                  <a:gd name="T35" fmla="*/ 1125 h 1337"/>
                  <a:gd name="T36" fmla="*/ 989 w 1293"/>
                  <a:gd name="T37" fmla="*/ 1125 h 1337"/>
                  <a:gd name="T38" fmla="*/ 944 w 1293"/>
                  <a:gd name="T39" fmla="*/ 1168 h 1337"/>
                  <a:gd name="T40" fmla="*/ 929 w 1293"/>
                  <a:gd name="T41" fmla="*/ 1327 h 1337"/>
                  <a:gd name="T42" fmla="*/ 794 w 1293"/>
                  <a:gd name="T43" fmla="*/ 1322 h 1337"/>
                  <a:gd name="T44" fmla="*/ 534 w 1293"/>
                  <a:gd name="T45" fmla="*/ 1223 h 1337"/>
                  <a:gd name="T46" fmla="*/ 368 w 1293"/>
                  <a:gd name="T47" fmla="*/ 1008 h 1337"/>
                  <a:gd name="T48" fmla="*/ 479 w 1293"/>
                  <a:gd name="T49" fmla="*/ 866 h 1337"/>
                  <a:gd name="T50" fmla="*/ 500 w 1293"/>
                  <a:gd name="T51" fmla="*/ 815 h 1337"/>
                  <a:gd name="T52" fmla="*/ 422 w 1293"/>
                  <a:gd name="T53" fmla="*/ 776 h 1337"/>
                  <a:gd name="T54" fmla="*/ 360 w 1293"/>
                  <a:gd name="T55" fmla="*/ 1002 h 1337"/>
                  <a:gd name="T56" fmla="*/ 325 w 1293"/>
                  <a:gd name="T57" fmla="*/ 1108 h 1337"/>
                  <a:gd name="T58" fmla="*/ 279 w 1293"/>
                  <a:gd name="T59" fmla="*/ 1302 h 1337"/>
                  <a:gd name="T60" fmla="*/ 78 w 1293"/>
                  <a:gd name="T61" fmla="*/ 1208 h 1337"/>
                  <a:gd name="T62" fmla="*/ 160 w 1293"/>
                  <a:gd name="T63" fmla="*/ 1011 h 1337"/>
                  <a:gd name="T64" fmla="*/ 167 w 1293"/>
                  <a:gd name="T65" fmla="*/ 1035 h 1337"/>
                  <a:gd name="T66" fmla="*/ 160 w 1293"/>
                  <a:gd name="T67" fmla="*/ 1011 h 1337"/>
                  <a:gd name="T68" fmla="*/ 482 w 1293"/>
                  <a:gd name="T69" fmla="*/ 884 h 1337"/>
                  <a:gd name="T70" fmla="*/ 493 w 1293"/>
                  <a:gd name="T71" fmla="*/ 921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3" h="1337">
                    <a:moveTo>
                      <a:pt x="78" y="1208"/>
                    </a:moveTo>
                    <a:lnTo>
                      <a:pt x="78" y="1208"/>
                    </a:lnTo>
                    <a:cubicBezTo>
                      <a:pt x="16" y="1136"/>
                      <a:pt x="0" y="1033"/>
                      <a:pt x="115" y="938"/>
                    </a:cubicBezTo>
                    <a:lnTo>
                      <a:pt x="115" y="938"/>
                    </a:lnTo>
                    <a:cubicBezTo>
                      <a:pt x="109" y="931"/>
                      <a:pt x="107" y="922"/>
                      <a:pt x="108" y="911"/>
                    </a:cubicBezTo>
                    <a:lnTo>
                      <a:pt x="108" y="911"/>
                    </a:lnTo>
                    <a:lnTo>
                      <a:pt x="108" y="911"/>
                    </a:lnTo>
                    <a:lnTo>
                      <a:pt x="108" y="911"/>
                    </a:lnTo>
                    <a:cubicBezTo>
                      <a:pt x="111" y="885"/>
                      <a:pt x="133" y="850"/>
                      <a:pt x="156" y="823"/>
                    </a:cubicBezTo>
                    <a:lnTo>
                      <a:pt x="156" y="823"/>
                    </a:lnTo>
                    <a:lnTo>
                      <a:pt x="157" y="823"/>
                    </a:lnTo>
                    <a:lnTo>
                      <a:pt x="157" y="823"/>
                    </a:lnTo>
                    <a:cubicBezTo>
                      <a:pt x="206" y="849"/>
                      <a:pt x="213" y="894"/>
                      <a:pt x="244" y="944"/>
                    </a:cubicBezTo>
                    <a:lnTo>
                      <a:pt x="244" y="944"/>
                    </a:lnTo>
                    <a:cubicBezTo>
                      <a:pt x="297" y="840"/>
                      <a:pt x="299" y="600"/>
                      <a:pt x="398" y="469"/>
                    </a:cubicBezTo>
                    <a:lnTo>
                      <a:pt x="406" y="457"/>
                    </a:lnTo>
                    <a:lnTo>
                      <a:pt x="398" y="469"/>
                    </a:lnTo>
                    <a:lnTo>
                      <a:pt x="398" y="469"/>
                    </a:lnTo>
                    <a:cubicBezTo>
                      <a:pt x="364" y="450"/>
                      <a:pt x="331" y="427"/>
                      <a:pt x="306" y="401"/>
                    </a:cubicBezTo>
                    <a:lnTo>
                      <a:pt x="306" y="401"/>
                    </a:lnTo>
                    <a:cubicBezTo>
                      <a:pt x="229" y="325"/>
                      <a:pt x="202" y="221"/>
                      <a:pt x="304" y="97"/>
                    </a:cubicBezTo>
                    <a:lnTo>
                      <a:pt x="304" y="97"/>
                    </a:lnTo>
                    <a:cubicBezTo>
                      <a:pt x="384" y="0"/>
                      <a:pt x="459" y="22"/>
                      <a:pt x="554" y="83"/>
                    </a:cubicBezTo>
                    <a:lnTo>
                      <a:pt x="554" y="83"/>
                    </a:lnTo>
                    <a:cubicBezTo>
                      <a:pt x="606" y="111"/>
                      <a:pt x="673" y="121"/>
                      <a:pt x="734" y="134"/>
                    </a:cubicBezTo>
                    <a:lnTo>
                      <a:pt x="734" y="134"/>
                    </a:lnTo>
                    <a:cubicBezTo>
                      <a:pt x="778" y="137"/>
                      <a:pt x="816" y="145"/>
                      <a:pt x="843" y="155"/>
                    </a:cubicBezTo>
                    <a:lnTo>
                      <a:pt x="843" y="155"/>
                    </a:lnTo>
                    <a:cubicBezTo>
                      <a:pt x="872" y="165"/>
                      <a:pt x="905" y="179"/>
                      <a:pt x="940" y="195"/>
                    </a:cubicBezTo>
                    <a:lnTo>
                      <a:pt x="940" y="195"/>
                    </a:lnTo>
                    <a:cubicBezTo>
                      <a:pt x="1024" y="233"/>
                      <a:pt x="1117" y="285"/>
                      <a:pt x="1168" y="342"/>
                    </a:cubicBezTo>
                    <a:lnTo>
                      <a:pt x="1168" y="342"/>
                    </a:lnTo>
                    <a:cubicBezTo>
                      <a:pt x="1242" y="428"/>
                      <a:pt x="1292" y="568"/>
                      <a:pt x="1281" y="678"/>
                    </a:cubicBezTo>
                    <a:lnTo>
                      <a:pt x="1281" y="678"/>
                    </a:lnTo>
                    <a:cubicBezTo>
                      <a:pt x="1277" y="705"/>
                      <a:pt x="1120" y="1002"/>
                      <a:pt x="989" y="1125"/>
                    </a:cubicBezTo>
                    <a:lnTo>
                      <a:pt x="989" y="1125"/>
                    </a:lnTo>
                    <a:lnTo>
                      <a:pt x="989" y="1125"/>
                    </a:lnTo>
                    <a:lnTo>
                      <a:pt x="989" y="1125"/>
                    </a:lnTo>
                    <a:cubicBezTo>
                      <a:pt x="974" y="1140"/>
                      <a:pt x="959" y="1154"/>
                      <a:pt x="944" y="1168"/>
                    </a:cubicBezTo>
                    <a:lnTo>
                      <a:pt x="944" y="1168"/>
                    </a:lnTo>
                    <a:cubicBezTo>
                      <a:pt x="920" y="1216"/>
                      <a:pt x="916" y="1275"/>
                      <a:pt x="929" y="1327"/>
                    </a:cubicBezTo>
                    <a:lnTo>
                      <a:pt x="929" y="1327"/>
                    </a:lnTo>
                    <a:cubicBezTo>
                      <a:pt x="888" y="1336"/>
                      <a:pt x="842" y="1333"/>
                      <a:pt x="794" y="1322"/>
                    </a:cubicBezTo>
                    <a:lnTo>
                      <a:pt x="794" y="1322"/>
                    </a:lnTo>
                    <a:cubicBezTo>
                      <a:pt x="703" y="1300"/>
                      <a:pt x="607" y="1252"/>
                      <a:pt x="534" y="1223"/>
                    </a:cubicBezTo>
                    <a:lnTo>
                      <a:pt x="534" y="1223"/>
                    </a:lnTo>
                    <a:cubicBezTo>
                      <a:pt x="425" y="1179"/>
                      <a:pt x="396" y="1136"/>
                      <a:pt x="368" y="1008"/>
                    </a:cubicBezTo>
                    <a:lnTo>
                      <a:pt x="368" y="1008"/>
                    </a:lnTo>
                    <a:cubicBezTo>
                      <a:pt x="407" y="1020"/>
                      <a:pt x="452" y="929"/>
                      <a:pt x="479" y="866"/>
                    </a:cubicBezTo>
                    <a:lnTo>
                      <a:pt x="479" y="866"/>
                    </a:lnTo>
                    <a:cubicBezTo>
                      <a:pt x="489" y="843"/>
                      <a:pt x="497" y="823"/>
                      <a:pt x="500" y="815"/>
                    </a:cubicBezTo>
                    <a:lnTo>
                      <a:pt x="500" y="815"/>
                    </a:lnTo>
                    <a:cubicBezTo>
                      <a:pt x="537" y="706"/>
                      <a:pt x="461" y="721"/>
                      <a:pt x="422" y="776"/>
                    </a:cubicBezTo>
                    <a:lnTo>
                      <a:pt x="422" y="776"/>
                    </a:lnTo>
                    <a:cubicBezTo>
                      <a:pt x="403" y="852"/>
                      <a:pt x="382" y="928"/>
                      <a:pt x="360" y="1002"/>
                    </a:cubicBezTo>
                    <a:lnTo>
                      <a:pt x="360" y="1002"/>
                    </a:lnTo>
                    <a:lnTo>
                      <a:pt x="360" y="1002"/>
                    </a:lnTo>
                    <a:cubicBezTo>
                      <a:pt x="348" y="1032"/>
                      <a:pt x="336" y="1068"/>
                      <a:pt x="325" y="1108"/>
                    </a:cubicBezTo>
                    <a:lnTo>
                      <a:pt x="325" y="1108"/>
                    </a:lnTo>
                    <a:cubicBezTo>
                      <a:pt x="308" y="1167"/>
                      <a:pt x="293" y="1234"/>
                      <a:pt x="279" y="1302"/>
                    </a:cubicBezTo>
                    <a:lnTo>
                      <a:pt x="279" y="1302"/>
                    </a:lnTo>
                    <a:cubicBezTo>
                      <a:pt x="210" y="1304"/>
                      <a:pt x="128" y="1266"/>
                      <a:pt x="78" y="1208"/>
                    </a:cubicBezTo>
                    <a:close/>
                    <a:moveTo>
                      <a:pt x="160" y="1011"/>
                    </a:moveTo>
                    <a:lnTo>
                      <a:pt x="160" y="1011"/>
                    </a:lnTo>
                    <a:cubicBezTo>
                      <a:pt x="163" y="1020"/>
                      <a:pt x="166" y="1028"/>
                      <a:pt x="167" y="1035"/>
                    </a:cubicBezTo>
                    <a:lnTo>
                      <a:pt x="167" y="1035"/>
                    </a:lnTo>
                    <a:lnTo>
                      <a:pt x="167" y="1035"/>
                    </a:lnTo>
                    <a:cubicBezTo>
                      <a:pt x="166" y="1028"/>
                      <a:pt x="163" y="1020"/>
                      <a:pt x="160" y="1011"/>
                    </a:cubicBezTo>
                    <a:close/>
                    <a:moveTo>
                      <a:pt x="482" y="884"/>
                    </a:moveTo>
                    <a:lnTo>
                      <a:pt x="482" y="884"/>
                    </a:lnTo>
                    <a:cubicBezTo>
                      <a:pt x="484" y="896"/>
                      <a:pt x="487" y="909"/>
                      <a:pt x="493" y="921"/>
                    </a:cubicBezTo>
                    <a:lnTo>
                      <a:pt x="493" y="921"/>
                    </a:lnTo>
                    <a:cubicBezTo>
                      <a:pt x="487" y="909"/>
                      <a:pt x="484" y="896"/>
                      <a:pt x="482" y="884"/>
                    </a:cubicBezTo>
                    <a:close/>
                  </a:path>
                </a:pathLst>
              </a:custGeom>
              <a:solidFill>
                <a:srgbClr val="44160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6" name="Freeform 76">
                <a:extLst>
                  <a:ext uri="{FF2B5EF4-FFF2-40B4-BE49-F238E27FC236}">
                    <a16:creationId xmlns:a16="http://schemas.microsoft.com/office/drawing/2014/main" id="{9B865DE1-693F-8B4C-B4C4-3A1635452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2382" y="7146032"/>
                <a:ext cx="1555363" cy="818006"/>
              </a:xfrm>
              <a:custGeom>
                <a:avLst/>
                <a:gdLst>
                  <a:gd name="T0" fmla="*/ 207 w 2382"/>
                  <a:gd name="T1" fmla="*/ 252 h 1252"/>
                  <a:gd name="T2" fmla="*/ 219 w 2382"/>
                  <a:gd name="T3" fmla="*/ 278 h 1252"/>
                  <a:gd name="T4" fmla="*/ 229 w 2382"/>
                  <a:gd name="T5" fmla="*/ 299 h 1252"/>
                  <a:gd name="T6" fmla="*/ 243 w 2382"/>
                  <a:gd name="T7" fmla="*/ 325 h 1252"/>
                  <a:gd name="T8" fmla="*/ 244 w 2382"/>
                  <a:gd name="T9" fmla="*/ 325 h 1252"/>
                  <a:gd name="T10" fmla="*/ 261 w 2382"/>
                  <a:gd name="T11" fmla="*/ 350 h 1252"/>
                  <a:gd name="T12" fmla="*/ 276 w 2382"/>
                  <a:gd name="T13" fmla="*/ 371 h 1252"/>
                  <a:gd name="T14" fmla="*/ 293 w 2382"/>
                  <a:gd name="T15" fmla="*/ 392 h 1252"/>
                  <a:gd name="T16" fmla="*/ 299 w 2382"/>
                  <a:gd name="T17" fmla="*/ 398 h 1252"/>
                  <a:gd name="T18" fmla="*/ 318 w 2382"/>
                  <a:gd name="T19" fmla="*/ 418 h 1252"/>
                  <a:gd name="T20" fmla="*/ 341 w 2382"/>
                  <a:gd name="T21" fmla="*/ 610 h 1252"/>
                  <a:gd name="T22" fmla="*/ 647 w 2382"/>
                  <a:gd name="T23" fmla="*/ 617 h 1252"/>
                  <a:gd name="T24" fmla="*/ 711 w 2382"/>
                  <a:gd name="T25" fmla="*/ 639 h 1252"/>
                  <a:gd name="T26" fmla="*/ 737 w 2382"/>
                  <a:gd name="T27" fmla="*/ 647 h 1252"/>
                  <a:gd name="T28" fmla="*/ 781 w 2382"/>
                  <a:gd name="T29" fmla="*/ 659 h 1252"/>
                  <a:gd name="T30" fmla="*/ 798 w 2382"/>
                  <a:gd name="T31" fmla="*/ 663 h 1252"/>
                  <a:gd name="T32" fmla="*/ 842 w 2382"/>
                  <a:gd name="T33" fmla="*/ 673 h 1252"/>
                  <a:gd name="T34" fmla="*/ 886 w 2382"/>
                  <a:gd name="T35" fmla="*/ 682 h 1252"/>
                  <a:gd name="T36" fmla="*/ 928 w 2382"/>
                  <a:gd name="T37" fmla="*/ 689 h 1252"/>
                  <a:gd name="T38" fmla="*/ 969 w 2382"/>
                  <a:gd name="T39" fmla="*/ 815 h 1252"/>
                  <a:gd name="T40" fmla="*/ 1405 w 2382"/>
                  <a:gd name="T41" fmla="*/ 695 h 1252"/>
                  <a:gd name="T42" fmla="*/ 1466 w 2382"/>
                  <a:gd name="T43" fmla="*/ 685 h 1252"/>
                  <a:gd name="T44" fmla="*/ 1482 w 2382"/>
                  <a:gd name="T45" fmla="*/ 683 h 1252"/>
                  <a:gd name="T46" fmla="*/ 1528 w 2382"/>
                  <a:gd name="T47" fmla="*/ 674 h 1252"/>
                  <a:gd name="T48" fmla="*/ 1575 w 2382"/>
                  <a:gd name="T49" fmla="*/ 664 h 1252"/>
                  <a:gd name="T50" fmla="*/ 1623 w 2382"/>
                  <a:gd name="T51" fmla="*/ 651 h 1252"/>
                  <a:gd name="T52" fmla="*/ 1639 w 2382"/>
                  <a:gd name="T53" fmla="*/ 646 h 1252"/>
                  <a:gd name="T54" fmla="*/ 1684 w 2382"/>
                  <a:gd name="T55" fmla="*/ 633 h 1252"/>
                  <a:gd name="T56" fmla="*/ 1874 w 2382"/>
                  <a:gd name="T57" fmla="*/ 703 h 1252"/>
                  <a:gd name="T58" fmla="*/ 2036 w 2382"/>
                  <a:gd name="T59" fmla="*/ 439 h 1252"/>
                  <a:gd name="T60" fmla="*/ 2171 w 2382"/>
                  <a:gd name="T61" fmla="*/ 252 h 1252"/>
                  <a:gd name="T62" fmla="*/ 2380 w 2382"/>
                  <a:gd name="T63" fmla="*/ 0 h 1252"/>
                  <a:gd name="T64" fmla="*/ 2183 w 2382"/>
                  <a:gd name="T65" fmla="*/ 688 h 1252"/>
                  <a:gd name="T66" fmla="*/ 1729 w 2382"/>
                  <a:gd name="T67" fmla="*/ 1053 h 1252"/>
                  <a:gd name="T68" fmla="*/ 1685 w 2382"/>
                  <a:gd name="T69" fmla="*/ 1068 h 1252"/>
                  <a:gd name="T70" fmla="*/ 1640 w 2382"/>
                  <a:gd name="T71" fmla="*/ 1082 h 1252"/>
                  <a:gd name="T72" fmla="*/ 1632 w 2382"/>
                  <a:gd name="T73" fmla="*/ 1085 h 1252"/>
                  <a:gd name="T74" fmla="*/ 1590 w 2382"/>
                  <a:gd name="T75" fmla="*/ 1096 h 1252"/>
                  <a:gd name="T76" fmla="*/ 1577 w 2382"/>
                  <a:gd name="T77" fmla="*/ 1099 h 1252"/>
                  <a:gd name="T78" fmla="*/ 1527 w 2382"/>
                  <a:gd name="T79" fmla="*/ 1110 h 1252"/>
                  <a:gd name="T80" fmla="*/ 1518 w 2382"/>
                  <a:gd name="T81" fmla="*/ 1112 h 1252"/>
                  <a:gd name="T82" fmla="*/ 1467 w 2382"/>
                  <a:gd name="T83" fmla="*/ 1121 h 1252"/>
                  <a:gd name="T84" fmla="*/ 1437 w 2382"/>
                  <a:gd name="T85" fmla="*/ 1127 h 1252"/>
                  <a:gd name="T86" fmla="*/ 1406 w 2382"/>
                  <a:gd name="T87" fmla="*/ 1131 h 1252"/>
                  <a:gd name="T88" fmla="*/ 969 w 2382"/>
                  <a:gd name="T89" fmla="*/ 1130 h 1252"/>
                  <a:gd name="T90" fmla="*/ 929 w 2382"/>
                  <a:gd name="T91" fmla="*/ 1125 h 1252"/>
                  <a:gd name="T92" fmla="*/ 889 w 2382"/>
                  <a:gd name="T93" fmla="*/ 1118 h 1252"/>
                  <a:gd name="T94" fmla="*/ 888 w 2382"/>
                  <a:gd name="T95" fmla="*/ 1118 h 1252"/>
                  <a:gd name="T96" fmla="*/ 831 w 2382"/>
                  <a:gd name="T97" fmla="*/ 1107 h 1252"/>
                  <a:gd name="T98" fmla="*/ 799 w 2382"/>
                  <a:gd name="T99" fmla="*/ 1099 h 1252"/>
                  <a:gd name="T100" fmla="*/ 755 w 2382"/>
                  <a:gd name="T101" fmla="*/ 1088 h 1252"/>
                  <a:gd name="T102" fmla="*/ 739 w 2382"/>
                  <a:gd name="T103" fmla="*/ 1082 h 1252"/>
                  <a:gd name="T104" fmla="*/ 702 w 2382"/>
                  <a:gd name="T105" fmla="*/ 1072 h 1252"/>
                  <a:gd name="T106" fmla="*/ 697 w 2382"/>
                  <a:gd name="T107" fmla="*/ 1070 h 1252"/>
                  <a:gd name="T108" fmla="*/ 194 w 2382"/>
                  <a:gd name="T109" fmla="*/ 960 h 1252"/>
                  <a:gd name="T110" fmla="*/ 0 w 2382"/>
                  <a:gd name="T111" fmla="*/ 252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2" h="1252">
                    <a:moveTo>
                      <a:pt x="0" y="252"/>
                    </a:moveTo>
                    <a:lnTo>
                      <a:pt x="207" y="252"/>
                    </a:lnTo>
                    <a:lnTo>
                      <a:pt x="207" y="252"/>
                    </a:lnTo>
                    <a:cubicBezTo>
                      <a:pt x="211" y="260"/>
                      <a:pt x="213" y="267"/>
                      <a:pt x="217" y="274"/>
                    </a:cubicBezTo>
                    <a:lnTo>
                      <a:pt x="217" y="274"/>
                    </a:lnTo>
                    <a:cubicBezTo>
                      <a:pt x="217" y="275"/>
                      <a:pt x="218" y="277"/>
                      <a:pt x="219" y="278"/>
                    </a:cubicBezTo>
                    <a:lnTo>
                      <a:pt x="219" y="278"/>
                    </a:lnTo>
                    <a:cubicBezTo>
                      <a:pt x="222" y="285"/>
                      <a:pt x="225" y="292"/>
                      <a:pt x="229" y="299"/>
                    </a:cubicBezTo>
                    <a:lnTo>
                      <a:pt x="229" y="299"/>
                    </a:lnTo>
                    <a:cubicBezTo>
                      <a:pt x="230" y="301"/>
                      <a:pt x="231" y="302"/>
                      <a:pt x="231" y="303"/>
                    </a:cubicBezTo>
                    <a:lnTo>
                      <a:pt x="231" y="303"/>
                    </a:lnTo>
                    <a:cubicBezTo>
                      <a:pt x="235" y="310"/>
                      <a:pt x="239" y="318"/>
                      <a:pt x="243" y="325"/>
                    </a:cubicBezTo>
                    <a:lnTo>
                      <a:pt x="243" y="325"/>
                    </a:lnTo>
                    <a:cubicBezTo>
                      <a:pt x="244" y="325"/>
                      <a:pt x="244" y="325"/>
                      <a:pt x="244" y="325"/>
                    </a:cubicBezTo>
                    <a:lnTo>
                      <a:pt x="244" y="325"/>
                    </a:lnTo>
                    <a:cubicBezTo>
                      <a:pt x="248" y="332"/>
                      <a:pt x="253" y="339"/>
                      <a:pt x="257" y="346"/>
                    </a:cubicBezTo>
                    <a:lnTo>
                      <a:pt x="257" y="346"/>
                    </a:lnTo>
                    <a:cubicBezTo>
                      <a:pt x="259" y="347"/>
                      <a:pt x="260" y="349"/>
                      <a:pt x="261" y="350"/>
                    </a:cubicBezTo>
                    <a:lnTo>
                      <a:pt x="261" y="350"/>
                    </a:lnTo>
                    <a:cubicBezTo>
                      <a:pt x="266" y="357"/>
                      <a:pt x="270" y="363"/>
                      <a:pt x="276" y="371"/>
                    </a:cubicBezTo>
                    <a:lnTo>
                      <a:pt x="276" y="371"/>
                    </a:lnTo>
                    <a:cubicBezTo>
                      <a:pt x="277" y="372"/>
                      <a:pt x="279" y="373"/>
                      <a:pt x="280" y="375"/>
                    </a:cubicBezTo>
                    <a:lnTo>
                      <a:pt x="280" y="375"/>
                    </a:lnTo>
                    <a:cubicBezTo>
                      <a:pt x="284" y="381"/>
                      <a:pt x="288" y="386"/>
                      <a:pt x="293" y="392"/>
                    </a:cubicBezTo>
                    <a:lnTo>
                      <a:pt x="293" y="392"/>
                    </a:lnTo>
                    <a:cubicBezTo>
                      <a:pt x="295" y="393"/>
                      <a:pt x="297" y="395"/>
                      <a:pt x="299" y="398"/>
                    </a:cubicBezTo>
                    <a:lnTo>
                      <a:pt x="299" y="398"/>
                    </a:lnTo>
                    <a:cubicBezTo>
                      <a:pt x="304" y="403"/>
                      <a:pt x="309" y="408"/>
                      <a:pt x="314" y="414"/>
                    </a:cubicBezTo>
                    <a:lnTo>
                      <a:pt x="314" y="414"/>
                    </a:lnTo>
                    <a:cubicBezTo>
                      <a:pt x="316" y="415"/>
                      <a:pt x="317" y="417"/>
                      <a:pt x="318" y="418"/>
                    </a:cubicBezTo>
                    <a:lnTo>
                      <a:pt x="318" y="418"/>
                    </a:lnTo>
                    <a:cubicBezTo>
                      <a:pt x="326" y="425"/>
                      <a:pt x="333" y="432"/>
                      <a:pt x="340" y="439"/>
                    </a:cubicBezTo>
                    <a:lnTo>
                      <a:pt x="341" y="610"/>
                    </a:lnTo>
                    <a:lnTo>
                      <a:pt x="499" y="703"/>
                    </a:lnTo>
                    <a:lnTo>
                      <a:pt x="647" y="617"/>
                    </a:lnTo>
                    <a:lnTo>
                      <a:pt x="647" y="617"/>
                    </a:lnTo>
                    <a:cubicBezTo>
                      <a:pt x="663" y="623"/>
                      <a:pt x="679" y="629"/>
                      <a:pt x="696" y="634"/>
                    </a:cubicBezTo>
                    <a:lnTo>
                      <a:pt x="696" y="634"/>
                    </a:lnTo>
                    <a:cubicBezTo>
                      <a:pt x="700" y="635"/>
                      <a:pt x="706" y="637"/>
                      <a:pt x="711" y="639"/>
                    </a:cubicBezTo>
                    <a:lnTo>
                      <a:pt x="711" y="639"/>
                    </a:lnTo>
                    <a:cubicBezTo>
                      <a:pt x="720" y="642"/>
                      <a:pt x="729" y="644"/>
                      <a:pt x="737" y="647"/>
                    </a:cubicBezTo>
                    <a:lnTo>
                      <a:pt x="737" y="647"/>
                    </a:lnTo>
                    <a:cubicBezTo>
                      <a:pt x="742" y="648"/>
                      <a:pt x="749" y="650"/>
                      <a:pt x="754" y="652"/>
                    </a:cubicBezTo>
                    <a:lnTo>
                      <a:pt x="754" y="652"/>
                    </a:lnTo>
                    <a:cubicBezTo>
                      <a:pt x="763" y="654"/>
                      <a:pt x="772" y="656"/>
                      <a:pt x="781" y="659"/>
                    </a:cubicBezTo>
                    <a:lnTo>
                      <a:pt x="781" y="659"/>
                    </a:lnTo>
                    <a:cubicBezTo>
                      <a:pt x="787" y="661"/>
                      <a:pt x="792" y="662"/>
                      <a:pt x="798" y="663"/>
                    </a:cubicBezTo>
                    <a:lnTo>
                      <a:pt x="798" y="663"/>
                    </a:lnTo>
                    <a:cubicBezTo>
                      <a:pt x="808" y="665"/>
                      <a:pt x="819" y="668"/>
                      <a:pt x="830" y="671"/>
                    </a:cubicBezTo>
                    <a:lnTo>
                      <a:pt x="830" y="671"/>
                    </a:lnTo>
                    <a:cubicBezTo>
                      <a:pt x="833" y="671"/>
                      <a:pt x="838" y="673"/>
                      <a:pt x="842" y="673"/>
                    </a:cubicBezTo>
                    <a:lnTo>
                      <a:pt x="842" y="673"/>
                    </a:lnTo>
                    <a:cubicBezTo>
                      <a:pt x="856" y="676"/>
                      <a:pt x="872" y="679"/>
                      <a:pt x="886" y="682"/>
                    </a:cubicBezTo>
                    <a:lnTo>
                      <a:pt x="886" y="682"/>
                    </a:lnTo>
                    <a:cubicBezTo>
                      <a:pt x="896" y="684"/>
                      <a:pt x="905" y="685"/>
                      <a:pt x="914" y="686"/>
                    </a:cubicBezTo>
                    <a:lnTo>
                      <a:pt x="914" y="686"/>
                    </a:lnTo>
                    <a:cubicBezTo>
                      <a:pt x="919" y="687"/>
                      <a:pt x="923" y="688"/>
                      <a:pt x="928" y="689"/>
                    </a:cubicBezTo>
                    <a:lnTo>
                      <a:pt x="928" y="689"/>
                    </a:lnTo>
                    <a:cubicBezTo>
                      <a:pt x="942" y="691"/>
                      <a:pt x="955" y="693"/>
                      <a:pt x="969" y="695"/>
                    </a:cubicBezTo>
                    <a:lnTo>
                      <a:pt x="969" y="815"/>
                    </a:lnTo>
                    <a:lnTo>
                      <a:pt x="1404" y="815"/>
                    </a:lnTo>
                    <a:lnTo>
                      <a:pt x="1405" y="695"/>
                    </a:lnTo>
                    <a:lnTo>
                      <a:pt x="1405" y="695"/>
                    </a:lnTo>
                    <a:cubicBezTo>
                      <a:pt x="1415" y="693"/>
                      <a:pt x="1425" y="692"/>
                      <a:pt x="1436" y="690"/>
                    </a:cubicBezTo>
                    <a:lnTo>
                      <a:pt x="1436" y="690"/>
                    </a:lnTo>
                    <a:cubicBezTo>
                      <a:pt x="1446" y="689"/>
                      <a:pt x="1456" y="687"/>
                      <a:pt x="1466" y="685"/>
                    </a:cubicBezTo>
                    <a:lnTo>
                      <a:pt x="1466" y="685"/>
                    </a:lnTo>
                    <a:cubicBezTo>
                      <a:pt x="1471" y="685"/>
                      <a:pt x="1477" y="684"/>
                      <a:pt x="1482" y="683"/>
                    </a:cubicBezTo>
                    <a:lnTo>
                      <a:pt x="1482" y="683"/>
                    </a:lnTo>
                    <a:cubicBezTo>
                      <a:pt x="1494" y="681"/>
                      <a:pt x="1506" y="678"/>
                      <a:pt x="1517" y="676"/>
                    </a:cubicBezTo>
                    <a:lnTo>
                      <a:pt x="1517" y="676"/>
                    </a:lnTo>
                    <a:cubicBezTo>
                      <a:pt x="1520" y="675"/>
                      <a:pt x="1524" y="675"/>
                      <a:pt x="1528" y="674"/>
                    </a:cubicBezTo>
                    <a:lnTo>
                      <a:pt x="1528" y="674"/>
                    </a:lnTo>
                    <a:cubicBezTo>
                      <a:pt x="1544" y="671"/>
                      <a:pt x="1560" y="667"/>
                      <a:pt x="1575" y="664"/>
                    </a:cubicBezTo>
                    <a:lnTo>
                      <a:pt x="1575" y="664"/>
                    </a:lnTo>
                    <a:cubicBezTo>
                      <a:pt x="1580" y="663"/>
                      <a:pt x="1584" y="661"/>
                      <a:pt x="1588" y="660"/>
                    </a:cubicBezTo>
                    <a:lnTo>
                      <a:pt x="1588" y="660"/>
                    </a:lnTo>
                    <a:cubicBezTo>
                      <a:pt x="1600" y="657"/>
                      <a:pt x="1612" y="654"/>
                      <a:pt x="1623" y="651"/>
                    </a:cubicBezTo>
                    <a:lnTo>
                      <a:pt x="1623" y="651"/>
                    </a:lnTo>
                    <a:cubicBezTo>
                      <a:pt x="1628" y="650"/>
                      <a:pt x="1633" y="648"/>
                      <a:pt x="1639" y="646"/>
                    </a:cubicBezTo>
                    <a:lnTo>
                      <a:pt x="1639" y="646"/>
                    </a:lnTo>
                    <a:cubicBezTo>
                      <a:pt x="1649" y="643"/>
                      <a:pt x="1659" y="640"/>
                      <a:pt x="1670" y="636"/>
                    </a:cubicBezTo>
                    <a:lnTo>
                      <a:pt x="1670" y="636"/>
                    </a:lnTo>
                    <a:cubicBezTo>
                      <a:pt x="1675" y="635"/>
                      <a:pt x="1679" y="634"/>
                      <a:pt x="1684" y="633"/>
                    </a:cubicBezTo>
                    <a:lnTo>
                      <a:pt x="1684" y="633"/>
                    </a:lnTo>
                    <a:cubicBezTo>
                      <a:pt x="1699" y="628"/>
                      <a:pt x="1713" y="623"/>
                      <a:pt x="1728" y="617"/>
                    </a:cubicBezTo>
                    <a:lnTo>
                      <a:pt x="1874" y="703"/>
                    </a:lnTo>
                    <a:lnTo>
                      <a:pt x="2036" y="608"/>
                    </a:lnTo>
                    <a:lnTo>
                      <a:pt x="2036" y="439"/>
                    </a:lnTo>
                    <a:lnTo>
                      <a:pt x="2036" y="439"/>
                    </a:lnTo>
                    <a:cubicBezTo>
                      <a:pt x="2085" y="395"/>
                      <a:pt x="2122" y="349"/>
                      <a:pt x="2148" y="301"/>
                    </a:cubicBezTo>
                    <a:lnTo>
                      <a:pt x="2148" y="301"/>
                    </a:lnTo>
                    <a:cubicBezTo>
                      <a:pt x="2157" y="285"/>
                      <a:pt x="2165" y="268"/>
                      <a:pt x="2171" y="252"/>
                    </a:cubicBezTo>
                    <a:lnTo>
                      <a:pt x="2171" y="252"/>
                    </a:lnTo>
                    <a:lnTo>
                      <a:pt x="2379" y="252"/>
                    </a:lnTo>
                    <a:lnTo>
                      <a:pt x="2380" y="0"/>
                    </a:lnTo>
                    <a:lnTo>
                      <a:pt x="2381" y="436"/>
                    </a:lnTo>
                    <a:lnTo>
                      <a:pt x="2380" y="688"/>
                    </a:lnTo>
                    <a:lnTo>
                      <a:pt x="2183" y="688"/>
                    </a:lnTo>
                    <a:lnTo>
                      <a:pt x="2184" y="960"/>
                    </a:lnTo>
                    <a:lnTo>
                      <a:pt x="1875" y="1138"/>
                    </a:lnTo>
                    <a:lnTo>
                      <a:pt x="1729" y="1053"/>
                    </a:lnTo>
                    <a:lnTo>
                      <a:pt x="1729" y="1053"/>
                    </a:lnTo>
                    <a:cubicBezTo>
                      <a:pt x="1714" y="1058"/>
                      <a:pt x="1700" y="1064"/>
                      <a:pt x="1685" y="1068"/>
                    </a:cubicBezTo>
                    <a:lnTo>
                      <a:pt x="1685" y="1068"/>
                    </a:lnTo>
                    <a:cubicBezTo>
                      <a:pt x="1681" y="1069"/>
                      <a:pt x="1676" y="1071"/>
                      <a:pt x="1671" y="1072"/>
                    </a:cubicBezTo>
                    <a:lnTo>
                      <a:pt x="1671" y="1072"/>
                    </a:lnTo>
                    <a:cubicBezTo>
                      <a:pt x="1661" y="1076"/>
                      <a:pt x="1651" y="1079"/>
                      <a:pt x="1640" y="1082"/>
                    </a:cubicBezTo>
                    <a:lnTo>
                      <a:pt x="1640" y="1082"/>
                    </a:lnTo>
                    <a:cubicBezTo>
                      <a:pt x="1638" y="1083"/>
                      <a:pt x="1635" y="1083"/>
                      <a:pt x="1632" y="1085"/>
                    </a:cubicBezTo>
                    <a:lnTo>
                      <a:pt x="1632" y="1085"/>
                    </a:lnTo>
                    <a:cubicBezTo>
                      <a:pt x="1630" y="1085"/>
                      <a:pt x="1627" y="1086"/>
                      <a:pt x="1625" y="1087"/>
                    </a:cubicBezTo>
                    <a:lnTo>
                      <a:pt x="1625" y="1087"/>
                    </a:lnTo>
                    <a:cubicBezTo>
                      <a:pt x="1613" y="1090"/>
                      <a:pt x="1601" y="1093"/>
                      <a:pt x="1590" y="1096"/>
                    </a:cubicBezTo>
                    <a:lnTo>
                      <a:pt x="1590" y="1096"/>
                    </a:lnTo>
                    <a:cubicBezTo>
                      <a:pt x="1585" y="1097"/>
                      <a:pt x="1581" y="1098"/>
                      <a:pt x="1577" y="1099"/>
                    </a:cubicBezTo>
                    <a:lnTo>
                      <a:pt x="1577" y="1099"/>
                    </a:lnTo>
                    <a:cubicBezTo>
                      <a:pt x="1561" y="1103"/>
                      <a:pt x="1545" y="1107"/>
                      <a:pt x="1529" y="1110"/>
                    </a:cubicBezTo>
                    <a:lnTo>
                      <a:pt x="1529" y="1110"/>
                    </a:lnTo>
                    <a:cubicBezTo>
                      <a:pt x="1528" y="1110"/>
                      <a:pt x="1528" y="1110"/>
                      <a:pt x="1527" y="1110"/>
                    </a:cubicBezTo>
                    <a:lnTo>
                      <a:pt x="1527" y="1110"/>
                    </a:lnTo>
                    <a:cubicBezTo>
                      <a:pt x="1524" y="1111"/>
                      <a:pt x="1521" y="1111"/>
                      <a:pt x="1518" y="1112"/>
                    </a:cubicBezTo>
                    <a:lnTo>
                      <a:pt x="1518" y="1112"/>
                    </a:lnTo>
                    <a:cubicBezTo>
                      <a:pt x="1507" y="1114"/>
                      <a:pt x="1495" y="1117"/>
                      <a:pt x="1483" y="1119"/>
                    </a:cubicBezTo>
                    <a:lnTo>
                      <a:pt x="1483" y="1119"/>
                    </a:lnTo>
                    <a:cubicBezTo>
                      <a:pt x="1478" y="1119"/>
                      <a:pt x="1472" y="1121"/>
                      <a:pt x="1467" y="1121"/>
                    </a:cubicBezTo>
                    <a:lnTo>
                      <a:pt x="1467" y="1121"/>
                    </a:lnTo>
                    <a:cubicBezTo>
                      <a:pt x="1457" y="1123"/>
                      <a:pt x="1447" y="1125"/>
                      <a:pt x="1437" y="1127"/>
                    </a:cubicBezTo>
                    <a:lnTo>
                      <a:pt x="1437" y="1127"/>
                    </a:lnTo>
                    <a:cubicBezTo>
                      <a:pt x="1434" y="1127"/>
                      <a:pt x="1431" y="1127"/>
                      <a:pt x="1429" y="1128"/>
                    </a:cubicBezTo>
                    <a:lnTo>
                      <a:pt x="1429" y="1128"/>
                    </a:lnTo>
                    <a:cubicBezTo>
                      <a:pt x="1421" y="1128"/>
                      <a:pt x="1413" y="1129"/>
                      <a:pt x="1406" y="1131"/>
                    </a:cubicBezTo>
                    <a:lnTo>
                      <a:pt x="1405" y="1251"/>
                    </a:lnTo>
                    <a:lnTo>
                      <a:pt x="970" y="1251"/>
                    </a:lnTo>
                    <a:lnTo>
                      <a:pt x="969" y="1130"/>
                    </a:lnTo>
                    <a:lnTo>
                      <a:pt x="969" y="1130"/>
                    </a:lnTo>
                    <a:cubicBezTo>
                      <a:pt x="956" y="1129"/>
                      <a:pt x="942" y="1127"/>
                      <a:pt x="929" y="1125"/>
                    </a:cubicBezTo>
                    <a:lnTo>
                      <a:pt x="929" y="1125"/>
                    </a:lnTo>
                    <a:cubicBezTo>
                      <a:pt x="924" y="1124"/>
                      <a:pt x="920" y="1123"/>
                      <a:pt x="915" y="1122"/>
                    </a:cubicBezTo>
                    <a:lnTo>
                      <a:pt x="915" y="1122"/>
                    </a:lnTo>
                    <a:cubicBezTo>
                      <a:pt x="906" y="1121"/>
                      <a:pt x="898" y="1119"/>
                      <a:pt x="889" y="1118"/>
                    </a:cubicBezTo>
                    <a:lnTo>
                      <a:pt x="889" y="1118"/>
                    </a:lnTo>
                    <a:cubicBezTo>
                      <a:pt x="888" y="1118"/>
                      <a:pt x="888" y="1118"/>
                      <a:pt x="888" y="1118"/>
                    </a:cubicBezTo>
                    <a:lnTo>
                      <a:pt x="888" y="1118"/>
                    </a:lnTo>
                    <a:cubicBezTo>
                      <a:pt x="873" y="1115"/>
                      <a:pt x="858" y="1112"/>
                      <a:pt x="843" y="1109"/>
                    </a:cubicBezTo>
                    <a:lnTo>
                      <a:pt x="843" y="1109"/>
                    </a:lnTo>
                    <a:cubicBezTo>
                      <a:pt x="839" y="1108"/>
                      <a:pt x="835" y="1107"/>
                      <a:pt x="831" y="1107"/>
                    </a:cubicBezTo>
                    <a:lnTo>
                      <a:pt x="831" y="1107"/>
                    </a:lnTo>
                    <a:cubicBezTo>
                      <a:pt x="820" y="1103"/>
                      <a:pt x="810" y="1101"/>
                      <a:pt x="799" y="1099"/>
                    </a:cubicBezTo>
                    <a:lnTo>
                      <a:pt x="799" y="1099"/>
                    </a:lnTo>
                    <a:cubicBezTo>
                      <a:pt x="794" y="1098"/>
                      <a:pt x="788" y="1096"/>
                      <a:pt x="782" y="1095"/>
                    </a:cubicBezTo>
                    <a:lnTo>
                      <a:pt x="782" y="1095"/>
                    </a:lnTo>
                    <a:cubicBezTo>
                      <a:pt x="774" y="1092"/>
                      <a:pt x="764" y="1090"/>
                      <a:pt x="755" y="1088"/>
                    </a:cubicBezTo>
                    <a:lnTo>
                      <a:pt x="755" y="1088"/>
                    </a:lnTo>
                    <a:cubicBezTo>
                      <a:pt x="750" y="1086"/>
                      <a:pt x="744" y="1084"/>
                      <a:pt x="739" y="1082"/>
                    </a:cubicBezTo>
                    <a:lnTo>
                      <a:pt x="739" y="1082"/>
                    </a:lnTo>
                    <a:cubicBezTo>
                      <a:pt x="730" y="1080"/>
                      <a:pt x="721" y="1078"/>
                      <a:pt x="712" y="1075"/>
                    </a:cubicBezTo>
                    <a:lnTo>
                      <a:pt x="712" y="1075"/>
                    </a:lnTo>
                    <a:cubicBezTo>
                      <a:pt x="709" y="1074"/>
                      <a:pt x="706" y="1073"/>
                      <a:pt x="702" y="1072"/>
                    </a:cubicBezTo>
                    <a:lnTo>
                      <a:pt x="702" y="1072"/>
                    </a:lnTo>
                    <a:cubicBezTo>
                      <a:pt x="700" y="1071"/>
                      <a:pt x="699" y="1071"/>
                      <a:pt x="697" y="1070"/>
                    </a:cubicBezTo>
                    <a:lnTo>
                      <a:pt x="697" y="1070"/>
                    </a:lnTo>
                    <a:cubicBezTo>
                      <a:pt x="680" y="1065"/>
                      <a:pt x="664" y="1059"/>
                      <a:pt x="648" y="1053"/>
                    </a:cubicBezTo>
                    <a:lnTo>
                      <a:pt x="500" y="1138"/>
                    </a:lnTo>
                    <a:lnTo>
                      <a:pt x="194" y="960"/>
                    </a:lnTo>
                    <a:lnTo>
                      <a:pt x="193" y="688"/>
                    </a:lnTo>
                    <a:lnTo>
                      <a:pt x="1" y="688"/>
                    </a:lnTo>
                    <a:lnTo>
                      <a:pt x="0" y="25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7" name="Freeform 77">
                <a:extLst>
                  <a:ext uri="{FF2B5EF4-FFF2-40B4-BE49-F238E27FC236}">
                    <a16:creationId xmlns:a16="http://schemas.microsoft.com/office/drawing/2014/main" id="{F4353BB2-92FF-D549-8291-AAA93494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1997" y="6909848"/>
                <a:ext cx="97930" cy="339876"/>
              </a:xfrm>
              <a:custGeom>
                <a:avLst/>
                <a:gdLst>
                  <a:gd name="T0" fmla="*/ 0 w 149"/>
                  <a:gd name="T1" fmla="*/ 0 h 521"/>
                  <a:gd name="T2" fmla="*/ 147 w 149"/>
                  <a:gd name="T3" fmla="*/ 85 h 521"/>
                  <a:gd name="T4" fmla="*/ 148 w 149"/>
                  <a:gd name="T5" fmla="*/ 520 h 521"/>
                  <a:gd name="T6" fmla="*/ 2 w 149"/>
                  <a:gd name="T7" fmla="*/ 435 h 521"/>
                  <a:gd name="T8" fmla="*/ 0 w 149"/>
                  <a:gd name="T9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21">
                    <a:moveTo>
                      <a:pt x="0" y="0"/>
                    </a:moveTo>
                    <a:lnTo>
                      <a:pt x="147" y="85"/>
                    </a:lnTo>
                    <a:lnTo>
                      <a:pt x="148" y="520"/>
                    </a:lnTo>
                    <a:lnTo>
                      <a:pt x="2" y="43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8" name="Freeform 78">
                <a:extLst>
                  <a:ext uri="{FF2B5EF4-FFF2-40B4-BE49-F238E27FC236}">
                    <a16:creationId xmlns:a16="http://schemas.microsoft.com/office/drawing/2014/main" id="{C5994091-83EC-1F46-83ED-4E5CAE0E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5964" y="6909848"/>
                <a:ext cx="97930" cy="339876"/>
              </a:xfrm>
              <a:custGeom>
                <a:avLst/>
                <a:gdLst>
                  <a:gd name="T0" fmla="*/ 0 w 149"/>
                  <a:gd name="T1" fmla="*/ 85 h 521"/>
                  <a:gd name="T2" fmla="*/ 147 w 149"/>
                  <a:gd name="T3" fmla="*/ 0 h 521"/>
                  <a:gd name="T4" fmla="*/ 148 w 149"/>
                  <a:gd name="T5" fmla="*/ 435 h 521"/>
                  <a:gd name="T6" fmla="*/ 1 w 149"/>
                  <a:gd name="T7" fmla="*/ 520 h 521"/>
                  <a:gd name="T8" fmla="*/ 0 w 149"/>
                  <a:gd name="T9" fmla="*/ 85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521">
                    <a:moveTo>
                      <a:pt x="0" y="85"/>
                    </a:moveTo>
                    <a:lnTo>
                      <a:pt x="147" y="0"/>
                    </a:lnTo>
                    <a:lnTo>
                      <a:pt x="148" y="435"/>
                    </a:lnTo>
                    <a:lnTo>
                      <a:pt x="1" y="520"/>
                    </a:lnTo>
                    <a:lnTo>
                      <a:pt x="0" y="85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9" name="Freeform 79">
                <a:extLst>
                  <a:ext uri="{FF2B5EF4-FFF2-40B4-BE49-F238E27FC236}">
                    <a16:creationId xmlns:a16="http://schemas.microsoft.com/office/drawing/2014/main" id="{F1C06582-4778-9A4D-B9ED-89FD774D1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4016" y="7851706"/>
                <a:ext cx="1201085" cy="630787"/>
              </a:xfrm>
              <a:custGeom>
                <a:avLst/>
                <a:gdLst>
                  <a:gd name="T0" fmla="*/ 161 w 1839"/>
                  <a:gd name="T1" fmla="*/ 194 h 966"/>
                  <a:gd name="T2" fmla="*/ 169 w 1839"/>
                  <a:gd name="T3" fmla="*/ 214 h 966"/>
                  <a:gd name="T4" fmla="*/ 177 w 1839"/>
                  <a:gd name="T5" fmla="*/ 231 h 966"/>
                  <a:gd name="T6" fmla="*/ 188 w 1839"/>
                  <a:gd name="T7" fmla="*/ 250 h 966"/>
                  <a:gd name="T8" fmla="*/ 189 w 1839"/>
                  <a:gd name="T9" fmla="*/ 250 h 966"/>
                  <a:gd name="T10" fmla="*/ 202 w 1839"/>
                  <a:gd name="T11" fmla="*/ 270 h 966"/>
                  <a:gd name="T12" fmla="*/ 213 w 1839"/>
                  <a:gd name="T13" fmla="*/ 286 h 966"/>
                  <a:gd name="T14" fmla="*/ 227 w 1839"/>
                  <a:gd name="T15" fmla="*/ 302 h 966"/>
                  <a:gd name="T16" fmla="*/ 231 w 1839"/>
                  <a:gd name="T17" fmla="*/ 306 h 966"/>
                  <a:gd name="T18" fmla="*/ 246 w 1839"/>
                  <a:gd name="T19" fmla="*/ 322 h 966"/>
                  <a:gd name="T20" fmla="*/ 263 w 1839"/>
                  <a:gd name="T21" fmla="*/ 471 h 966"/>
                  <a:gd name="T22" fmla="*/ 500 w 1839"/>
                  <a:gd name="T23" fmla="*/ 476 h 966"/>
                  <a:gd name="T24" fmla="*/ 549 w 1839"/>
                  <a:gd name="T25" fmla="*/ 493 h 966"/>
                  <a:gd name="T26" fmla="*/ 569 w 1839"/>
                  <a:gd name="T27" fmla="*/ 499 h 966"/>
                  <a:gd name="T28" fmla="*/ 604 w 1839"/>
                  <a:gd name="T29" fmla="*/ 508 h 966"/>
                  <a:gd name="T30" fmla="*/ 616 w 1839"/>
                  <a:gd name="T31" fmla="*/ 511 h 966"/>
                  <a:gd name="T32" fmla="*/ 650 w 1839"/>
                  <a:gd name="T33" fmla="*/ 519 h 966"/>
                  <a:gd name="T34" fmla="*/ 685 w 1839"/>
                  <a:gd name="T35" fmla="*/ 526 h 966"/>
                  <a:gd name="T36" fmla="*/ 716 w 1839"/>
                  <a:gd name="T37" fmla="*/ 531 h 966"/>
                  <a:gd name="T38" fmla="*/ 748 w 1839"/>
                  <a:gd name="T39" fmla="*/ 629 h 966"/>
                  <a:gd name="T40" fmla="*/ 1084 w 1839"/>
                  <a:gd name="T41" fmla="*/ 536 h 966"/>
                  <a:gd name="T42" fmla="*/ 1132 w 1839"/>
                  <a:gd name="T43" fmla="*/ 528 h 966"/>
                  <a:gd name="T44" fmla="*/ 1144 w 1839"/>
                  <a:gd name="T45" fmla="*/ 526 h 966"/>
                  <a:gd name="T46" fmla="*/ 1179 w 1839"/>
                  <a:gd name="T47" fmla="*/ 519 h 966"/>
                  <a:gd name="T48" fmla="*/ 1216 w 1839"/>
                  <a:gd name="T49" fmla="*/ 511 h 966"/>
                  <a:gd name="T50" fmla="*/ 1253 w 1839"/>
                  <a:gd name="T51" fmla="*/ 502 h 966"/>
                  <a:gd name="T52" fmla="*/ 1265 w 1839"/>
                  <a:gd name="T53" fmla="*/ 498 h 966"/>
                  <a:gd name="T54" fmla="*/ 1300 w 1839"/>
                  <a:gd name="T55" fmla="*/ 488 h 966"/>
                  <a:gd name="T56" fmla="*/ 1446 w 1839"/>
                  <a:gd name="T57" fmla="*/ 542 h 966"/>
                  <a:gd name="T58" fmla="*/ 1571 w 1839"/>
                  <a:gd name="T59" fmla="*/ 339 h 966"/>
                  <a:gd name="T60" fmla="*/ 1676 w 1839"/>
                  <a:gd name="T61" fmla="*/ 194 h 966"/>
                  <a:gd name="T62" fmla="*/ 1838 w 1839"/>
                  <a:gd name="T63" fmla="*/ 336 h 966"/>
                  <a:gd name="T64" fmla="*/ 1685 w 1839"/>
                  <a:gd name="T65" fmla="*/ 740 h 966"/>
                  <a:gd name="T66" fmla="*/ 1334 w 1839"/>
                  <a:gd name="T67" fmla="*/ 812 h 966"/>
                  <a:gd name="T68" fmla="*/ 1290 w 1839"/>
                  <a:gd name="T69" fmla="*/ 827 h 966"/>
                  <a:gd name="T70" fmla="*/ 1266 w 1839"/>
                  <a:gd name="T71" fmla="*/ 835 h 966"/>
                  <a:gd name="T72" fmla="*/ 1254 w 1839"/>
                  <a:gd name="T73" fmla="*/ 838 h 966"/>
                  <a:gd name="T74" fmla="*/ 1227 w 1839"/>
                  <a:gd name="T75" fmla="*/ 845 h 966"/>
                  <a:gd name="T76" fmla="*/ 1180 w 1839"/>
                  <a:gd name="T77" fmla="*/ 856 h 966"/>
                  <a:gd name="T78" fmla="*/ 1179 w 1839"/>
                  <a:gd name="T79" fmla="*/ 856 h 966"/>
                  <a:gd name="T80" fmla="*/ 1145 w 1839"/>
                  <a:gd name="T81" fmla="*/ 862 h 966"/>
                  <a:gd name="T82" fmla="*/ 1132 w 1839"/>
                  <a:gd name="T83" fmla="*/ 865 h 966"/>
                  <a:gd name="T84" fmla="*/ 1103 w 1839"/>
                  <a:gd name="T85" fmla="*/ 869 h 966"/>
                  <a:gd name="T86" fmla="*/ 1084 w 1839"/>
                  <a:gd name="T87" fmla="*/ 965 h 966"/>
                  <a:gd name="T88" fmla="*/ 748 w 1839"/>
                  <a:gd name="T89" fmla="*/ 872 h 966"/>
                  <a:gd name="T90" fmla="*/ 706 w 1839"/>
                  <a:gd name="T91" fmla="*/ 865 h 966"/>
                  <a:gd name="T92" fmla="*/ 686 w 1839"/>
                  <a:gd name="T93" fmla="*/ 862 h 966"/>
                  <a:gd name="T94" fmla="*/ 651 w 1839"/>
                  <a:gd name="T95" fmla="*/ 855 h 966"/>
                  <a:gd name="T96" fmla="*/ 642 w 1839"/>
                  <a:gd name="T97" fmla="*/ 853 h 966"/>
                  <a:gd name="T98" fmla="*/ 605 w 1839"/>
                  <a:gd name="T99" fmla="*/ 844 h 966"/>
                  <a:gd name="T100" fmla="*/ 583 w 1839"/>
                  <a:gd name="T101" fmla="*/ 838 h 966"/>
                  <a:gd name="T102" fmla="*/ 550 w 1839"/>
                  <a:gd name="T103" fmla="*/ 829 h 966"/>
                  <a:gd name="T104" fmla="*/ 543 w 1839"/>
                  <a:gd name="T105" fmla="*/ 827 h 966"/>
                  <a:gd name="T106" fmla="*/ 501 w 1839"/>
                  <a:gd name="T107" fmla="*/ 812 h 966"/>
                  <a:gd name="T108" fmla="*/ 150 w 1839"/>
                  <a:gd name="T109" fmla="*/ 53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39" h="966">
                    <a:moveTo>
                      <a:pt x="0" y="194"/>
                    </a:moveTo>
                    <a:lnTo>
                      <a:pt x="161" y="194"/>
                    </a:lnTo>
                    <a:lnTo>
                      <a:pt x="161" y="194"/>
                    </a:lnTo>
                    <a:cubicBezTo>
                      <a:pt x="163" y="200"/>
                      <a:pt x="165" y="206"/>
                      <a:pt x="168" y="211"/>
                    </a:cubicBezTo>
                    <a:lnTo>
                      <a:pt x="168" y="211"/>
                    </a:lnTo>
                    <a:cubicBezTo>
                      <a:pt x="168" y="212"/>
                      <a:pt x="169" y="213"/>
                      <a:pt x="169" y="214"/>
                    </a:cubicBezTo>
                    <a:lnTo>
                      <a:pt x="169" y="214"/>
                    </a:lnTo>
                    <a:cubicBezTo>
                      <a:pt x="172" y="219"/>
                      <a:pt x="174" y="225"/>
                      <a:pt x="177" y="231"/>
                    </a:cubicBezTo>
                    <a:lnTo>
                      <a:pt x="177" y="231"/>
                    </a:lnTo>
                    <a:cubicBezTo>
                      <a:pt x="178" y="232"/>
                      <a:pt x="178" y="232"/>
                      <a:pt x="179" y="233"/>
                    </a:cubicBezTo>
                    <a:lnTo>
                      <a:pt x="179" y="233"/>
                    </a:lnTo>
                    <a:cubicBezTo>
                      <a:pt x="182" y="239"/>
                      <a:pt x="185" y="244"/>
                      <a:pt x="188" y="250"/>
                    </a:cubicBezTo>
                    <a:lnTo>
                      <a:pt x="188" y="250"/>
                    </a:lnTo>
                    <a:lnTo>
                      <a:pt x="189" y="250"/>
                    </a:lnTo>
                    <a:lnTo>
                      <a:pt x="189" y="250"/>
                    </a:lnTo>
                    <a:cubicBezTo>
                      <a:pt x="192" y="256"/>
                      <a:pt x="195" y="261"/>
                      <a:pt x="199" y="266"/>
                    </a:cubicBezTo>
                    <a:lnTo>
                      <a:pt x="199" y="266"/>
                    </a:lnTo>
                    <a:cubicBezTo>
                      <a:pt x="200" y="267"/>
                      <a:pt x="201" y="269"/>
                      <a:pt x="202" y="270"/>
                    </a:cubicBezTo>
                    <a:lnTo>
                      <a:pt x="202" y="270"/>
                    </a:lnTo>
                    <a:cubicBezTo>
                      <a:pt x="205" y="275"/>
                      <a:pt x="209" y="280"/>
                      <a:pt x="213" y="286"/>
                    </a:cubicBezTo>
                    <a:lnTo>
                      <a:pt x="213" y="286"/>
                    </a:lnTo>
                    <a:cubicBezTo>
                      <a:pt x="214" y="286"/>
                      <a:pt x="215" y="288"/>
                      <a:pt x="217" y="289"/>
                    </a:cubicBezTo>
                    <a:lnTo>
                      <a:pt x="217" y="289"/>
                    </a:lnTo>
                    <a:cubicBezTo>
                      <a:pt x="219" y="293"/>
                      <a:pt x="223" y="297"/>
                      <a:pt x="227" y="302"/>
                    </a:cubicBezTo>
                    <a:lnTo>
                      <a:pt x="227" y="302"/>
                    </a:lnTo>
                    <a:cubicBezTo>
                      <a:pt x="228" y="303"/>
                      <a:pt x="230" y="305"/>
                      <a:pt x="231" y="306"/>
                    </a:cubicBezTo>
                    <a:lnTo>
                      <a:pt x="231" y="306"/>
                    </a:lnTo>
                    <a:cubicBezTo>
                      <a:pt x="235" y="310"/>
                      <a:pt x="239" y="315"/>
                      <a:pt x="243" y="319"/>
                    </a:cubicBezTo>
                    <a:lnTo>
                      <a:pt x="243" y="319"/>
                    </a:lnTo>
                    <a:cubicBezTo>
                      <a:pt x="244" y="320"/>
                      <a:pt x="245" y="321"/>
                      <a:pt x="246" y="322"/>
                    </a:cubicBezTo>
                    <a:lnTo>
                      <a:pt x="246" y="322"/>
                    </a:lnTo>
                    <a:cubicBezTo>
                      <a:pt x="252" y="327"/>
                      <a:pt x="257" y="333"/>
                      <a:pt x="263" y="339"/>
                    </a:cubicBezTo>
                    <a:lnTo>
                      <a:pt x="263" y="471"/>
                    </a:lnTo>
                    <a:lnTo>
                      <a:pt x="386" y="542"/>
                    </a:lnTo>
                    <a:lnTo>
                      <a:pt x="500" y="476"/>
                    </a:lnTo>
                    <a:lnTo>
                      <a:pt x="500" y="476"/>
                    </a:lnTo>
                    <a:cubicBezTo>
                      <a:pt x="512" y="481"/>
                      <a:pt x="524" y="485"/>
                      <a:pt x="537" y="489"/>
                    </a:cubicBezTo>
                    <a:lnTo>
                      <a:pt x="537" y="489"/>
                    </a:lnTo>
                    <a:cubicBezTo>
                      <a:pt x="541" y="490"/>
                      <a:pt x="545" y="491"/>
                      <a:pt x="549" y="493"/>
                    </a:cubicBezTo>
                    <a:lnTo>
                      <a:pt x="549" y="493"/>
                    </a:lnTo>
                    <a:cubicBezTo>
                      <a:pt x="556" y="495"/>
                      <a:pt x="563" y="496"/>
                      <a:pt x="569" y="499"/>
                    </a:cubicBezTo>
                    <a:lnTo>
                      <a:pt x="569" y="499"/>
                    </a:lnTo>
                    <a:cubicBezTo>
                      <a:pt x="574" y="500"/>
                      <a:pt x="578" y="501"/>
                      <a:pt x="582" y="503"/>
                    </a:cubicBezTo>
                    <a:lnTo>
                      <a:pt x="582" y="503"/>
                    </a:lnTo>
                    <a:cubicBezTo>
                      <a:pt x="589" y="504"/>
                      <a:pt x="596" y="506"/>
                      <a:pt x="604" y="508"/>
                    </a:cubicBezTo>
                    <a:lnTo>
                      <a:pt x="604" y="508"/>
                    </a:lnTo>
                    <a:cubicBezTo>
                      <a:pt x="608" y="509"/>
                      <a:pt x="612" y="510"/>
                      <a:pt x="616" y="511"/>
                    </a:cubicBezTo>
                    <a:lnTo>
                      <a:pt x="616" y="511"/>
                    </a:lnTo>
                    <a:cubicBezTo>
                      <a:pt x="624" y="513"/>
                      <a:pt x="632" y="515"/>
                      <a:pt x="641" y="517"/>
                    </a:cubicBezTo>
                    <a:lnTo>
                      <a:pt x="641" y="517"/>
                    </a:lnTo>
                    <a:cubicBezTo>
                      <a:pt x="644" y="518"/>
                      <a:pt x="647" y="518"/>
                      <a:pt x="650" y="519"/>
                    </a:cubicBezTo>
                    <a:lnTo>
                      <a:pt x="650" y="519"/>
                    </a:lnTo>
                    <a:cubicBezTo>
                      <a:pt x="662" y="521"/>
                      <a:pt x="673" y="524"/>
                      <a:pt x="685" y="526"/>
                    </a:cubicBezTo>
                    <a:lnTo>
                      <a:pt x="685" y="526"/>
                    </a:lnTo>
                    <a:cubicBezTo>
                      <a:pt x="692" y="527"/>
                      <a:pt x="699" y="528"/>
                      <a:pt x="706" y="529"/>
                    </a:cubicBezTo>
                    <a:lnTo>
                      <a:pt x="706" y="529"/>
                    </a:lnTo>
                    <a:cubicBezTo>
                      <a:pt x="709" y="530"/>
                      <a:pt x="713" y="531"/>
                      <a:pt x="716" y="531"/>
                    </a:cubicBezTo>
                    <a:lnTo>
                      <a:pt x="716" y="531"/>
                    </a:lnTo>
                    <a:cubicBezTo>
                      <a:pt x="727" y="533"/>
                      <a:pt x="737" y="534"/>
                      <a:pt x="748" y="536"/>
                    </a:cubicBezTo>
                    <a:lnTo>
                      <a:pt x="748" y="629"/>
                    </a:lnTo>
                    <a:lnTo>
                      <a:pt x="1083" y="629"/>
                    </a:lnTo>
                    <a:lnTo>
                      <a:pt x="1084" y="536"/>
                    </a:lnTo>
                    <a:lnTo>
                      <a:pt x="1084" y="536"/>
                    </a:lnTo>
                    <a:cubicBezTo>
                      <a:pt x="1092" y="535"/>
                      <a:pt x="1100" y="534"/>
                      <a:pt x="1108" y="532"/>
                    </a:cubicBezTo>
                    <a:lnTo>
                      <a:pt x="1108" y="532"/>
                    </a:lnTo>
                    <a:cubicBezTo>
                      <a:pt x="1116" y="531"/>
                      <a:pt x="1123" y="530"/>
                      <a:pt x="1132" y="528"/>
                    </a:cubicBezTo>
                    <a:lnTo>
                      <a:pt x="1132" y="528"/>
                    </a:lnTo>
                    <a:cubicBezTo>
                      <a:pt x="1136" y="528"/>
                      <a:pt x="1140" y="527"/>
                      <a:pt x="1144" y="526"/>
                    </a:cubicBezTo>
                    <a:lnTo>
                      <a:pt x="1144" y="526"/>
                    </a:lnTo>
                    <a:cubicBezTo>
                      <a:pt x="1153" y="525"/>
                      <a:pt x="1162" y="523"/>
                      <a:pt x="1171" y="521"/>
                    </a:cubicBezTo>
                    <a:lnTo>
                      <a:pt x="1171" y="521"/>
                    </a:lnTo>
                    <a:cubicBezTo>
                      <a:pt x="1174" y="521"/>
                      <a:pt x="1176" y="520"/>
                      <a:pt x="1179" y="519"/>
                    </a:cubicBezTo>
                    <a:lnTo>
                      <a:pt x="1179" y="519"/>
                    </a:lnTo>
                    <a:cubicBezTo>
                      <a:pt x="1191" y="517"/>
                      <a:pt x="1204" y="514"/>
                      <a:pt x="1216" y="511"/>
                    </a:cubicBezTo>
                    <a:lnTo>
                      <a:pt x="1216" y="511"/>
                    </a:lnTo>
                    <a:cubicBezTo>
                      <a:pt x="1220" y="511"/>
                      <a:pt x="1223" y="509"/>
                      <a:pt x="1226" y="509"/>
                    </a:cubicBezTo>
                    <a:lnTo>
                      <a:pt x="1226" y="509"/>
                    </a:lnTo>
                    <a:cubicBezTo>
                      <a:pt x="1235" y="506"/>
                      <a:pt x="1244" y="504"/>
                      <a:pt x="1253" y="502"/>
                    </a:cubicBezTo>
                    <a:lnTo>
                      <a:pt x="1253" y="502"/>
                    </a:lnTo>
                    <a:cubicBezTo>
                      <a:pt x="1257" y="501"/>
                      <a:pt x="1261" y="499"/>
                      <a:pt x="1265" y="498"/>
                    </a:cubicBezTo>
                    <a:lnTo>
                      <a:pt x="1265" y="498"/>
                    </a:lnTo>
                    <a:cubicBezTo>
                      <a:pt x="1273" y="496"/>
                      <a:pt x="1281" y="494"/>
                      <a:pt x="1289" y="491"/>
                    </a:cubicBezTo>
                    <a:lnTo>
                      <a:pt x="1289" y="491"/>
                    </a:lnTo>
                    <a:cubicBezTo>
                      <a:pt x="1292" y="490"/>
                      <a:pt x="1296" y="489"/>
                      <a:pt x="1300" y="488"/>
                    </a:cubicBezTo>
                    <a:lnTo>
                      <a:pt x="1300" y="488"/>
                    </a:lnTo>
                    <a:cubicBezTo>
                      <a:pt x="1311" y="484"/>
                      <a:pt x="1322" y="480"/>
                      <a:pt x="1334" y="476"/>
                    </a:cubicBezTo>
                    <a:lnTo>
                      <a:pt x="1446" y="542"/>
                    </a:lnTo>
                    <a:lnTo>
                      <a:pt x="1572" y="469"/>
                    </a:lnTo>
                    <a:lnTo>
                      <a:pt x="1571" y="339"/>
                    </a:lnTo>
                    <a:lnTo>
                      <a:pt x="1571" y="339"/>
                    </a:lnTo>
                    <a:cubicBezTo>
                      <a:pt x="1609" y="304"/>
                      <a:pt x="1638" y="269"/>
                      <a:pt x="1658" y="232"/>
                    </a:cubicBezTo>
                    <a:lnTo>
                      <a:pt x="1658" y="232"/>
                    </a:lnTo>
                    <a:cubicBezTo>
                      <a:pt x="1665" y="219"/>
                      <a:pt x="1671" y="207"/>
                      <a:pt x="1676" y="194"/>
                    </a:cubicBezTo>
                    <a:lnTo>
                      <a:pt x="1836" y="194"/>
                    </a:lnTo>
                    <a:lnTo>
                      <a:pt x="1837" y="0"/>
                    </a:lnTo>
                    <a:lnTo>
                      <a:pt x="1838" y="336"/>
                    </a:lnTo>
                    <a:lnTo>
                      <a:pt x="1837" y="531"/>
                    </a:lnTo>
                    <a:lnTo>
                      <a:pt x="1685" y="530"/>
                    </a:lnTo>
                    <a:lnTo>
                      <a:pt x="1685" y="740"/>
                    </a:lnTo>
                    <a:lnTo>
                      <a:pt x="1447" y="878"/>
                    </a:lnTo>
                    <a:lnTo>
                      <a:pt x="1334" y="812"/>
                    </a:lnTo>
                    <a:lnTo>
                      <a:pt x="1334" y="812"/>
                    </a:lnTo>
                    <a:cubicBezTo>
                      <a:pt x="1323" y="816"/>
                      <a:pt x="1312" y="820"/>
                      <a:pt x="1301" y="824"/>
                    </a:cubicBezTo>
                    <a:lnTo>
                      <a:pt x="1301" y="824"/>
                    </a:lnTo>
                    <a:cubicBezTo>
                      <a:pt x="1297" y="825"/>
                      <a:pt x="1294" y="826"/>
                      <a:pt x="1290" y="827"/>
                    </a:cubicBezTo>
                    <a:lnTo>
                      <a:pt x="1290" y="827"/>
                    </a:lnTo>
                    <a:cubicBezTo>
                      <a:pt x="1282" y="830"/>
                      <a:pt x="1274" y="832"/>
                      <a:pt x="1266" y="835"/>
                    </a:cubicBezTo>
                    <a:lnTo>
                      <a:pt x="1266" y="835"/>
                    </a:lnTo>
                    <a:cubicBezTo>
                      <a:pt x="1264" y="835"/>
                      <a:pt x="1262" y="835"/>
                      <a:pt x="1260" y="836"/>
                    </a:cubicBezTo>
                    <a:lnTo>
                      <a:pt x="1260" y="836"/>
                    </a:lnTo>
                    <a:cubicBezTo>
                      <a:pt x="1258" y="837"/>
                      <a:pt x="1256" y="837"/>
                      <a:pt x="1254" y="838"/>
                    </a:cubicBezTo>
                    <a:lnTo>
                      <a:pt x="1254" y="838"/>
                    </a:lnTo>
                    <a:cubicBezTo>
                      <a:pt x="1245" y="841"/>
                      <a:pt x="1236" y="842"/>
                      <a:pt x="1227" y="845"/>
                    </a:cubicBezTo>
                    <a:lnTo>
                      <a:pt x="1227" y="845"/>
                    </a:lnTo>
                    <a:cubicBezTo>
                      <a:pt x="1224" y="846"/>
                      <a:pt x="1220" y="847"/>
                      <a:pt x="1217" y="848"/>
                    </a:cubicBezTo>
                    <a:lnTo>
                      <a:pt x="1217" y="848"/>
                    </a:lnTo>
                    <a:cubicBezTo>
                      <a:pt x="1205" y="851"/>
                      <a:pt x="1193" y="854"/>
                      <a:pt x="1180" y="856"/>
                    </a:cubicBezTo>
                    <a:lnTo>
                      <a:pt x="1180" y="856"/>
                    </a:lnTo>
                    <a:lnTo>
                      <a:pt x="1179" y="856"/>
                    </a:lnTo>
                    <a:lnTo>
                      <a:pt x="1179" y="856"/>
                    </a:lnTo>
                    <a:cubicBezTo>
                      <a:pt x="1177" y="857"/>
                      <a:pt x="1174" y="857"/>
                      <a:pt x="1172" y="857"/>
                    </a:cubicBezTo>
                    <a:lnTo>
                      <a:pt x="1172" y="857"/>
                    </a:lnTo>
                    <a:cubicBezTo>
                      <a:pt x="1163" y="859"/>
                      <a:pt x="1154" y="861"/>
                      <a:pt x="1145" y="862"/>
                    </a:cubicBezTo>
                    <a:lnTo>
                      <a:pt x="1145" y="862"/>
                    </a:lnTo>
                    <a:cubicBezTo>
                      <a:pt x="1141" y="864"/>
                      <a:pt x="1136" y="864"/>
                      <a:pt x="1132" y="865"/>
                    </a:cubicBezTo>
                    <a:lnTo>
                      <a:pt x="1132" y="865"/>
                    </a:lnTo>
                    <a:cubicBezTo>
                      <a:pt x="1124" y="866"/>
                      <a:pt x="1117" y="867"/>
                      <a:pt x="1109" y="868"/>
                    </a:cubicBezTo>
                    <a:lnTo>
                      <a:pt x="1109" y="868"/>
                    </a:lnTo>
                    <a:cubicBezTo>
                      <a:pt x="1107" y="869"/>
                      <a:pt x="1104" y="869"/>
                      <a:pt x="1103" y="869"/>
                    </a:cubicBezTo>
                    <a:lnTo>
                      <a:pt x="1103" y="869"/>
                    </a:lnTo>
                    <a:cubicBezTo>
                      <a:pt x="1097" y="870"/>
                      <a:pt x="1091" y="871"/>
                      <a:pt x="1085" y="872"/>
                    </a:cubicBezTo>
                    <a:lnTo>
                      <a:pt x="1084" y="965"/>
                    </a:lnTo>
                    <a:lnTo>
                      <a:pt x="748" y="965"/>
                    </a:lnTo>
                    <a:lnTo>
                      <a:pt x="748" y="872"/>
                    </a:lnTo>
                    <a:lnTo>
                      <a:pt x="748" y="872"/>
                    </a:lnTo>
                    <a:cubicBezTo>
                      <a:pt x="738" y="870"/>
                      <a:pt x="727" y="869"/>
                      <a:pt x="717" y="867"/>
                    </a:cubicBezTo>
                    <a:lnTo>
                      <a:pt x="717" y="867"/>
                    </a:lnTo>
                    <a:cubicBezTo>
                      <a:pt x="713" y="867"/>
                      <a:pt x="710" y="866"/>
                      <a:pt x="706" y="865"/>
                    </a:cubicBezTo>
                    <a:lnTo>
                      <a:pt x="706" y="865"/>
                    </a:lnTo>
                    <a:cubicBezTo>
                      <a:pt x="700" y="864"/>
                      <a:pt x="693" y="864"/>
                      <a:pt x="686" y="862"/>
                    </a:cubicBezTo>
                    <a:lnTo>
                      <a:pt x="686" y="862"/>
                    </a:lnTo>
                    <a:lnTo>
                      <a:pt x="686" y="862"/>
                    </a:lnTo>
                    <a:lnTo>
                      <a:pt x="686" y="862"/>
                    </a:lnTo>
                    <a:cubicBezTo>
                      <a:pt x="674" y="860"/>
                      <a:pt x="662" y="858"/>
                      <a:pt x="651" y="855"/>
                    </a:cubicBezTo>
                    <a:lnTo>
                      <a:pt x="651" y="855"/>
                    </a:lnTo>
                    <a:cubicBezTo>
                      <a:pt x="647" y="854"/>
                      <a:pt x="645" y="854"/>
                      <a:pt x="642" y="853"/>
                    </a:cubicBezTo>
                    <a:lnTo>
                      <a:pt x="642" y="853"/>
                    </a:lnTo>
                    <a:cubicBezTo>
                      <a:pt x="634" y="851"/>
                      <a:pt x="625" y="850"/>
                      <a:pt x="617" y="848"/>
                    </a:cubicBezTo>
                    <a:lnTo>
                      <a:pt x="617" y="848"/>
                    </a:lnTo>
                    <a:cubicBezTo>
                      <a:pt x="613" y="847"/>
                      <a:pt x="609" y="845"/>
                      <a:pt x="605" y="844"/>
                    </a:cubicBezTo>
                    <a:lnTo>
                      <a:pt x="605" y="844"/>
                    </a:lnTo>
                    <a:cubicBezTo>
                      <a:pt x="597" y="842"/>
                      <a:pt x="590" y="841"/>
                      <a:pt x="583" y="838"/>
                    </a:cubicBezTo>
                    <a:lnTo>
                      <a:pt x="583" y="838"/>
                    </a:lnTo>
                    <a:cubicBezTo>
                      <a:pt x="579" y="837"/>
                      <a:pt x="575" y="836"/>
                      <a:pt x="570" y="835"/>
                    </a:cubicBezTo>
                    <a:lnTo>
                      <a:pt x="570" y="835"/>
                    </a:lnTo>
                    <a:cubicBezTo>
                      <a:pt x="564" y="833"/>
                      <a:pt x="556" y="831"/>
                      <a:pt x="550" y="829"/>
                    </a:cubicBezTo>
                    <a:lnTo>
                      <a:pt x="550" y="829"/>
                    </a:lnTo>
                    <a:cubicBezTo>
                      <a:pt x="548" y="828"/>
                      <a:pt x="545" y="827"/>
                      <a:pt x="543" y="827"/>
                    </a:cubicBezTo>
                    <a:lnTo>
                      <a:pt x="543" y="827"/>
                    </a:lnTo>
                    <a:cubicBezTo>
                      <a:pt x="541" y="826"/>
                      <a:pt x="540" y="825"/>
                      <a:pt x="538" y="825"/>
                    </a:cubicBezTo>
                    <a:lnTo>
                      <a:pt x="538" y="825"/>
                    </a:lnTo>
                    <a:cubicBezTo>
                      <a:pt x="525" y="821"/>
                      <a:pt x="513" y="817"/>
                      <a:pt x="501" y="812"/>
                    </a:cubicBezTo>
                    <a:lnTo>
                      <a:pt x="387" y="878"/>
                    </a:lnTo>
                    <a:lnTo>
                      <a:pt x="150" y="740"/>
                    </a:lnTo>
                    <a:lnTo>
                      <a:pt x="150" y="530"/>
                    </a:lnTo>
                    <a:lnTo>
                      <a:pt x="1" y="531"/>
                    </a:lnTo>
                    <a:lnTo>
                      <a:pt x="0" y="19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0" name="Freeform 80">
                <a:extLst>
                  <a:ext uri="{FF2B5EF4-FFF2-40B4-BE49-F238E27FC236}">
                    <a16:creationId xmlns:a16="http://schemas.microsoft.com/office/drawing/2014/main" id="{A9FC88BE-5B21-FC43-97A4-9E1430F6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4615" y="8301033"/>
                <a:ext cx="1201085" cy="630787"/>
              </a:xfrm>
              <a:custGeom>
                <a:avLst/>
                <a:gdLst>
                  <a:gd name="T0" fmla="*/ 161 w 1839"/>
                  <a:gd name="T1" fmla="*/ 195 h 967"/>
                  <a:gd name="T2" fmla="*/ 169 w 1839"/>
                  <a:gd name="T3" fmla="*/ 215 h 967"/>
                  <a:gd name="T4" fmla="*/ 177 w 1839"/>
                  <a:gd name="T5" fmla="*/ 231 h 967"/>
                  <a:gd name="T6" fmla="*/ 188 w 1839"/>
                  <a:gd name="T7" fmla="*/ 250 h 967"/>
                  <a:gd name="T8" fmla="*/ 189 w 1839"/>
                  <a:gd name="T9" fmla="*/ 251 h 967"/>
                  <a:gd name="T10" fmla="*/ 202 w 1839"/>
                  <a:gd name="T11" fmla="*/ 270 h 967"/>
                  <a:gd name="T12" fmla="*/ 213 w 1839"/>
                  <a:gd name="T13" fmla="*/ 286 h 967"/>
                  <a:gd name="T14" fmla="*/ 227 w 1839"/>
                  <a:gd name="T15" fmla="*/ 302 h 967"/>
                  <a:gd name="T16" fmla="*/ 231 w 1839"/>
                  <a:gd name="T17" fmla="*/ 307 h 967"/>
                  <a:gd name="T18" fmla="*/ 246 w 1839"/>
                  <a:gd name="T19" fmla="*/ 323 h 967"/>
                  <a:gd name="T20" fmla="*/ 263 w 1839"/>
                  <a:gd name="T21" fmla="*/ 471 h 967"/>
                  <a:gd name="T22" fmla="*/ 499 w 1839"/>
                  <a:gd name="T23" fmla="*/ 477 h 967"/>
                  <a:gd name="T24" fmla="*/ 549 w 1839"/>
                  <a:gd name="T25" fmla="*/ 494 h 967"/>
                  <a:gd name="T26" fmla="*/ 569 w 1839"/>
                  <a:gd name="T27" fmla="*/ 499 h 967"/>
                  <a:gd name="T28" fmla="*/ 603 w 1839"/>
                  <a:gd name="T29" fmla="*/ 509 h 967"/>
                  <a:gd name="T30" fmla="*/ 616 w 1839"/>
                  <a:gd name="T31" fmla="*/ 512 h 967"/>
                  <a:gd name="T32" fmla="*/ 650 w 1839"/>
                  <a:gd name="T33" fmla="*/ 520 h 967"/>
                  <a:gd name="T34" fmla="*/ 684 w 1839"/>
                  <a:gd name="T35" fmla="*/ 527 h 967"/>
                  <a:gd name="T36" fmla="*/ 716 w 1839"/>
                  <a:gd name="T37" fmla="*/ 532 h 967"/>
                  <a:gd name="T38" fmla="*/ 749 w 1839"/>
                  <a:gd name="T39" fmla="*/ 629 h 967"/>
                  <a:gd name="T40" fmla="*/ 1084 w 1839"/>
                  <a:gd name="T41" fmla="*/ 537 h 967"/>
                  <a:gd name="T42" fmla="*/ 1131 w 1839"/>
                  <a:gd name="T43" fmla="*/ 529 h 967"/>
                  <a:gd name="T44" fmla="*/ 1144 w 1839"/>
                  <a:gd name="T45" fmla="*/ 527 h 967"/>
                  <a:gd name="T46" fmla="*/ 1179 w 1839"/>
                  <a:gd name="T47" fmla="*/ 520 h 967"/>
                  <a:gd name="T48" fmla="*/ 1216 w 1839"/>
                  <a:gd name="T49" fmla="*/ 512 h 967"/>
                  <a:gd name="T50" fmla="*/ 1253 w 1839"/>
                  <a:gd name="T51" fmla="*/ 502 h 967"/>
                  <a:gd name="T52" fmla="*/ 1265 w 1839"/>
                  <a:gd name="T53" fmla="*/ 499 h 967"/>
                  <a:gd name="T54" fmla="*/ 1299 w 1839"/>
                  <a:gd name="T55" fmla="*/ 488 h 967"/>
                  <a:gd name="T56" fmla="*/ 1446 w 1839"/>
                  <a:gd name="T57" fmla="*/ 542 h 967"/>
                  <a:gd name="T58" fmla="*/ 1571 w 1839"/>
                  <a:gd name="T59" fmla="*/ 339 h 967"/>
                  <a:gd name="T60" fmla="*/ 1675 w 1839"/>
                  <a:gd name="T61" fmla="*/ 195 h 967"/>
                  <a:gd name="T62" fmla="*/ 1838 w 1839"/>
                  <a:gd name="T63" fmla="*/ 337 h 967"/>
                  <a:gd name="T64" fmla="*/ 1685 w 1839"/>
                  <a:gd name="T65" fmla="*/ 741 h 967"/>
                  <a:gd name="T66" fmla="*/ 1334 w 1839"/>
                  <a:gd name="T67" fmla="*/ 812 h 967"/>
                  <a:gd name="T68" fmla="*/ 1290 w 1839"/>
                  <a:gd name="T69" fmla="*/ 828 h 967"/>
                  <a:gd name="T70" fmla="*/ 1266 w 1839"/>
                  <a:gd name="T71" fmla="*/ 835 h 967"/>
                  <a:gd name="T72" fmla="*/ 1254 w 1839"/>
                  <a:gd name="T73" fmla="*/ 838 h 967"/>
                  <a:gd name="T74" fmla="*/ 1226 w 1839"/>
                  <a:gd name="T75" fmla="*/ 846 h 967"/>
                  <a:gd name="T76" fmla="*/ 1180 w 1839"/>
                  <a:gd name="T77" fmla="*/ 857 h 967"/>
                  <a:gd name="T78" fmla="*/ 1179 w 1839"/>
                  <a:gd name="T79" fmla="*/ 857 h 967"/>
                  <a:gd name="T80" fmla="*/ 1145 w 1839"/>
                  <a:gd name="T81" fmla="*/ 864 h 967"/>
                  <a:gd name="T82" fmla="*/ 1132 w 1839"/>
                  <a:gd name="T83" fmla="*/ 865 h 967"/>
                  <a:gd name="T84" fmla="*/ 1103 w 1839"/>
                  <a:gd name="T85" fmla="*/ 870 h 967"/>
                  <a:gd name="T86" fmla="*/ 1084 w 1839"/>
                  <a:gd name="T87" fmla="*/ 966 h 967"/>
                  <a:gd name="T88" fmla="*/ 749 w 1839"/>
                  <a:gd name="T89" fmla="*/ 872 h 967"/>
                  <a:gd name="T90" fmla="*/ 706 w 1839"/>
                  <a:gd name="T91" fmla="*/ 866 h 967"/>
                  <a:gd name="T92" fmla="*/ 686 w 1839"/>
                  <a:gd name="T93" fmla="*/ 863 h 967"/>
                  <a:gd name="T94" fmla="*/ 651 w 1839"/>
                  <a:gd name="T95" fmla="*/ 856 h 967"/>
                  <a:gd name="T96" fmla="*/ 641 w 1839"/>
                  <a:gd name="T97" fmla="*/ 854 h 967"/>
                  <a:gd name="T98" fmla="*/ 605 w 1839"/>
                  <a:gd name="T99" fmla="*/ 845 h 967"/>
                  <a:gd name="T100" fmla="*/ 583 w 1839"/>
                  <a:gd name="T101" fmla="*/ 840 h 967"/>
                  <a:gd name="T102" fmla="*/ 550 w 1839"/>
                  <a:gd name="T103" fmla="*/ 830 h 967"/>
                  <a:gd name="T104" fmla="*/ 542 w 1839"/>
                  <a:gd name="T105" fmla="*/ 827 h 967"/>
                  <a:gd name="T106" fmla="*/ 501 w 1839"/>
                  <a:gd name="T107" fmla="*/ 812 h 967"/>
                  <a:gd name="T108" fmla="*/ 150 w 1839"/>
                  <a:gd name="T109" fmla="*/ 531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39" h="967">
                    <a:moveTo>
                      <a:pt x="0" y="195"/>
                    </a:moveTo>
                    <a:lnTo>
                      <a:pt x="161" y="195"/>
                    </a:lnTo>
                    <a:lnTo>
                      <a:pt x="161" y="195"/>
                    </a:lnTo>
                    <a:cubicBezTo>
                      <a:pt x="163" y="201"/>
                      <a:pt x="165" y="206"/>
                      <a:pt x="168" y="212"/>
                    </a:cubicBezTo>
                    <a:lnTo>
                      <a:pt x="168" y="212"/>
                    </a:lnTo>
                    <a:cubicBezTo>
                      <a:pt x="168" y="213"/>
                      <a:pt x="169" y="214"/>
                      <a:pt x="169" y="215"/>
                    </a:cubicBezTo>
                    <a:lnTo>
                      <a:pt x="169" y="215"/>
                    </a:lnTo>
                    <a:cubicBezTo>
                      <a:pt x="172" y="221"/>
                      <a:pt x="174" y="226"/>
                      <a:pt x="177" y="231"/>
                    </a:cubicBezTo>
                    <a:lnTo>
                      <a:pt x="177" y="231"/>
                    </a:lnTo>
                    <a:cubicBezTo>
                      <a:pt x="178" y="232"/>
                      <a:pt x="178" y="233"/>
                      <a:pt x="179" y="234"/>
                    </a:cubicBezTo>
                    <a:lnTo>
                      <a:pt x="179" y="234"/>
                    </a:lnTo>
                    <a:cubicBezTo>
                      <a:pt x="182" y="240"/>
                      <a:pt x="185" y="245"/>
                      <a:pt x="188" y="250"/>
                    </a:cubicBezTo>
                    <a:lnTo>
                      <a:pt x="188" y="250"/>
                    </a:lnTo>
                    <a:cubicBezTo>
                      <a:pt x="188" y="251"/>
                      <a:pt x="189" y="251"/>
                      <a:pt x="189" y="251"/>
                    </a:cubicBezTo>
                    <a:lnTo>
                      <a:pt x="189" y="251"/>
                    </a:lnTo>
                    <a:cubicBezTo>
                      <a:pt x="192" y="257"/>
                      <a:pt x="195" y="262"/>
                      <a:pt x="199" y="267"/>
                    </a:cubicBezTo>
                    <a:lnTo>
                      <a:pt x="199" y="267"/>
                    </a:lnTo>
                    <a:cubicBezTo>
                      <a:pt x="200" y="268"/>
                      <a:pt x="201" y="269"/>
                      <a:pt x="202" y="270"/>
                    </a:cubicBezTo>
                    <a:lnTo>
                      <a:pt x="202" y="270"/>
                    </a:lnTo>
                    <a:cubicBezTo>
                      <a:pt x="205" y="276"/>
                      <a:pt x="209" y="281"/>
                      <a:pt x="213" y="286"/>
                    </a:cubicBezTo>
                    <a:lnTo>
                      <a:pt x="213" y="286"/>
                    </a:lnTo>
                    <a:cubicBezTo>
                      <a:pt x="214" y="287"/>
                      <a:pt x="215" y="289"/>
                      <a:pt x="216" y="290"/>
                    </a:cubicBezTo>
                    <a:lnTo>
                      <a:pt x="216" y="290"/>
                    </a:lnTo>
                    <a:cubicBezTo>
                      <a:pt x="219" y="294"/>
                      <a:pt x="223" y="298"/>
                      <a:pt x="227" y="302"/>
                    </a:cubicBezTo>
                    <a:lnTo>
                      <a:pt x="227" y="302"/>
                    </a:lnTo>
                    <a:cubicBezTo>
                      <a:pt x="228" y="304"/>
                      <a:pt x="230" y="306"/>
                      <a:pt x="231" y="307"/>
                    </a:cubicBezTo>
                    <a:lnTo>
                      <a:pt x="231" y="307"/>
                    </a:lnTo>
                    <a:cubicBezTo>
                      <a:pt x="234" y="312"/>
                      <a:pt x="239" y="316"/>
                      <a:pt x="243" y="320"/>
                    </a:cubicBezTo>
                    <a:lnTo>
                      <a:pt x="243" y="320"/>
                    </a:lnTo>
                    <a:cubicBezTo>
                      <a:pt x="244" y="321"/>
                      <a:pt x="245" y="322"/>
                      <a:pt x="246" y="323"/>
                    </a:cubicBezTo>
                    <a:lnTo>
                      <a:pt x="246" y="323"/>
                    </a:lnTo>
                    <a:cubicBezTo>
                      <a:pt x="252" y="328"/>
                      <a:pt x="257" y="334"/>
                      <a:pt x="263" y="339"/>
                    </a:cubicBezTo>
                    <a:lnTo>
                      <a:pt x="263" y="471"/>
                    </a:lnTo>
                    <a:lnTo>
                      <a:pt x="385" y="542"/>
                    </a:lnTo>
                    <a:lnTo>
                      <a:pt x="499" y="477"/>
                    </a:lnTo>
                    <a:lnTo>
                      <a:pt x="499" y="477"/>
                    </a:lnTo>
                    <a:cubicBezTo>
                      <a:pt x="512" y="481"/>
                      <a:pt x="524" y="485"/>
                      <a:pt x="537" y="489"/>
                    </a:cubicBezTo>
                    <a:lnTo>
                      <a:pt x="537" y="489"/>
                    </a:lnTo>
                    <a:cubicBezTo>
                      <a:pt x="541" y="491"/>
                      <a:pt x="545" y="492"/>
                      <a:pt x="549" y="494"/>
                    </a:cubicBezTo>
                    <a:lnTo>
                      <a:pt x="549" y="494"/>
                    </a:lnTo>
                    <a:cubicBezTo>
                      <a:pt x="555" y="495"/>
                      <a:pt x="562" y="498"/>
                      <a:pt x="569" y="499"/>
                    </a:cubicBezTo>
                    <a:lnTo>
                      <a:pt x="569" y="499"/>
                    </a:lnTo>
                    <a:cubicBezTo>
                      <a:pt x="573" y="500"/>
                      <a:pt x="578" y="502"/>
                      <a:pt x="582" y="503"/>
                    </a:cubicBezTo>
                    <a:lnTo>
                      <a:pt x="582" y="503"/>
                    </a:lnTo>
                    <a:cubicBezTo>
                      <a:pt x="589" y="505"/>
                      <a:pt x="596" y="507"/>
                      <a:pt x="603" y="509"/>
                    </a:cubicBezTo>
                    <a:lnTo>
                      <a:pt x="603" y="509"/>
                    </a:lnTo>
                    <a:cubicBezTo>
                      <a:pt x="608" y="510"/>
                      <a:pt x="612" y="510"/>
                      <a:pt x="616" y="512"/>
                    </a:cubicBezTo>
                    <a:lnTo>
                      <a:pt x="616" y="512"/>
                    </a:lnTo>
                    <a:cubicBezTo>
                      <a:pt x="624" y="514"/>
                      <a:pt x="632" y="516"/>
                      <a:pt x="640" y="518"/>
                    </a:cubicBezTo>
                    <a:lnTo>
                      <a:pt x="640" y="518"/>
                    </a:lnTo>
                    <a:cubicBezTo>
                      <a:pt x="643" y="518"/>
                      <a:pt x="647" y="519"/>
                      <a:pt x="650" y="520"/>
                    </a:cubicBezTo>
                    <a:lnTo>
                      <a:pt x="650" y="520"/>
                    </a:lnTo>
                    <a:cubicBezTo>
                      <a:pt x="661" y="522"/>
                      <a:pt x="673" y="524"/>
                      <a:pt x="684" y="527"/>
                    </a:cubicBezTo>
                    <a:lnTo>
                      <a:pt x="684" y="527"/>
                    </a:lnTo>
                    <a:cubicBezTo>
                      <a:pt x="691" y="528"/>
                      <a:pt x="699" y="529"/>
                      <a:pt x="706" y="530"/>
                    </a:cubicBezTo>
                    <a:lnTo>
                      <a:pt x="706" y="530"/>
                    </a:lnTo>
                    <a:cubicBezTo>
                      <a:pt x="709" y="530"/>
                      <a:pt x="713" y="531"/>
                      <a:pt x="716" y="532"/>
                    </a:cubicBezTo>
                    <a:lnTo>
                      <a:pt x="716" y="532"/>
                    </a:lnTo>
                    <a:cubicBezTo>
                      <a:pt x="727" y="534"/>
                      <a:pt x="737" y="535"/>
                      <a:pt x="748" y="537"/>
                    </a:cubicBezTo>
                    <a:lnTo>
                      <a:pt x="749" y="629"/>
                    </a:lnTo>
                    <a:lnTo>
                      <a:pt x="1083" y="629"/>
                    </a:lnTo>
                    <a:lnTo>
                      <a:pt x="1084" y="537"/>
                    </a:lnTo>
                    <a:lnTo>
                      <a:pt x="1084" y="537"/>
                    </a:lnTo>
                    <a:cubicBezTo>
                      <a:pt x="1092" y="535"/>
                      <a:pt x="1100" y="534"/>
                      <a:pt x="1108" y="533"/>
                    </a:cubicBezTo>
                    <a:lnTo>
                      <a:pt x="1108" y="533"/>
                    </a:lnTo>
                    <a:cubicBezTo>
                      <a:pt x="1115" y="532"/>
                      <a:pt x="1123" y="530"/>
                      <a:pt x="1131" y="529"/>
                    </a:cubicBezTo>
                    <a:lnTo>
                      <a:pt x="1131" y="529"/>
                    </a:lnTo>
                    <a:cubicBezTo>
                      <a:pt x="1135" y="529"/>
                      <a:pt x="1140" y="528"/>
                      <a:pt x="1144" y="527"/>
                    </a:cubicBezTo>
                    <a:lnTo>
                      <a:pt x="1144" y="527"/>
                    </a:lnTo>
                    <a:cubicBezTo>
                      <a:pt x="1153" y="525"/>
                      <a:pt x="1162" y="524"/>
                      <a:pt x="1171" y="522"/>
                    </a:cubicBezTo>
                    <a:lnTo>
                      <a:pt x="1171" y="522"/>
                    </a:lnTo>
                    <a:cubicBezTo>
                      <a:pt x="1174" y="521"/>
                      <a:pt x="1176" y="521"/>
                      <a:pt x="1179" y="520"/>
                    </a:cubicBezTo>
                    <a:lnTo>
                      <a:pt x="1179" y="520"/>
                    </a:lnTo>
                    <a:cubicBezTo>
                      <a:pt x="1191" y="518"/>
                      <a:pt x="1204" y="515"/>
                      <a:pt x="1216" y="512"/>
                    </a:cubicBezTo>
                    <a:lnTo>
                      <a:pt x="1216" y="512"/>
                    </a:lnTo>
                    <a:cubicBezTo>
                      <a:pt x="1219" y="511"/>
                      <a:pt x="1223" y="510"/>
                      <a:pt x="1226" y="509"/>
                    </a:cubicBezTo>
                    <a:lnTo>
                      <a:pt x="1226" y="509"/>
                    </a:lnTo>
                    <a:cubicBezTo>
                      <a:pt x="1235" y="507"/>
                      <a:pt x="1244" y="505"/>
                      <a:pt x="1253" y="502"/>
                    </a:cubicBezTo>
                    <a:lnTo>
                      <a:pt x="1253" y="502"/>
                    </a:lnTo>
                    <a:cubicBezTo>
                      <a:pt x="1257" y="501"/>
                      <a:pt x="1261" y="500"/>
                      <a:pt x="1265" y="499"/>
                    </a:cubicBezTo>
                    <a:lnTo>
                      <a:pt x="1265" y="499"/>
                    </a:lnTo>
                    <a:cubicBezTo>
                      <a:pt x="1273" y="497"/>
                      <a:pt x="1281" y="494"/>
                      <a:pt x="1289" y="492"/>
                    </a:cubicBezTo>
                    <a:lnTo>
                      <a:pt x="1289" y="492"/>
                    </a:lnTo>
                    <a:cubicBezTo>
                      <a:pt x="1292" y="491"/>
                      <a:pt x="1296" y="489"/>
                      <a:pt x="1299" y="488"/>
                    </a:cubicBezTo>
                    <a:lnTo>
                      <a:pt x="1299" y="488"/>
                    </a:lnTo>
                    <a:cubicBezTo>
                      <a:pt x="1311" y="485"/>
                      <a:pt x="1322" y="481"/>
                      <a:pt x="1334" y="477"/>
                    </a:cubicBezTo>
                    <a:lnTo>
                      <a:pt x="1446" y="542"/>
                    </a:lnTo>
                    <a:lnTo>
                      <a:pt x="1572" y="470"/>
                    </a:lnTo>
                    <a:lnTo>
                      <a:pt x="1571" y="339"/>
                    </a:lnTo>
                    <a:lnTo>
                      <a:pt x="1571" y="339"/>
                    </a:lnTo>
                    <a:cubicBezTo>
                      <a:pt x="1609" y="305"/>
                      <a:pt x="1638" y="270"/>
                      <a:pt x="1658" y="232"/>
                    </a:cubicBezTo>
                    <a:lnTo>
                      <a:pt x="1658" y="232"/>
                    </a:lnTo>
                    <a:cubicBezTo>
                      <a:pt x="1665" y="220"/>
                      <a:pt x="1671" y="207"/>
                      <a:pt x="1675" y="195"/>
                    </a:cubicBezTo>
                    <a:lnTo>
                      <a:pt x="1835" y="195"/>
                    </a:lnTo>
                    <a:lnTo>
                      <a:pt x="1837" y="0"/>
                    </a:lnTo>
                    <a:lnTo>
                      <a:pt x="1838" y="337"/>
                    </a:lnTo>
                    <a:lnTo>
                      <a:pt x="1837" y="531"/>
                    </a:lnTo>
                    <a:lnTo>
                      <a:pt x="1685" y="531"/>
                    </a:lnTo>
                    <a:lnTo>
                      <a:pt x="1685" y="741"/>
                    </a:lnTo>
                    <a:lnTo>
                      <a:pt x="1447" y="878"/>
                    </a:lnTo>
                    <a:lnTo>
                      <a:pt x="1334" y="812"/>
                    </a:lnTo>
                    <a:lnTo>
                      <a:pt x="1334" y="812"/>
                    </a:lnTo>
                    <a:cubicBezTo>
                      <a:pt x="1323" y="817"/>
                      <a:pt x="1312" y="821"/>
                      <a:pt x="1300" y="825"/>
                    </a:cubicBezTo>
                    <a:lnTo>
                      <a:pt x="1300" y="825"/>
                    </a:lnTo>
                    <a:cubicBezTo>
                      <a:pt x="1297" y="825"/>
                      <a:pt x="1294" y="827"/>
                      <a:pt x="1290" y="828"/>
                    </a:cubicBezTo>
                    <a:lnTo>
                      <a:pt x="1290" y="828"/>
                    </a:lnTo>
                    <a:cubicBezTo>
                      <a:pt x="1282" y="831"/>
                      <a:pt x="1274" y="833"/>
                      <a:pt x="1266" y="835"/>
                    </a:cubicBezTo>
                    <a:lnTo>
                      <a:pt x="1266" y="835"/>
                    </a:lnTo>
                    <a:cubicBezTo>
                      <a:pt x="1264" y="836"/>
                      <a:pt x="1262" y="837"/>
                      <a:pt x="1260" y="837"/>
                    </a:cubicBezTo>
                    <a:lnTo>
                      <a:pt x="1260" y="837"/>
                    </a:lnTo>
                    <a:cubicBezTo>
                      <a:pt x="1258" y="838"/>
                      <a:pt x="1256" y="838"/>
                      <a:pt x="1254" y="838"/>
                    </a:cubicBezTo>
                    <a:lnTo>
                      <a:pt x="1254" y="838"/>
                    </a:lnTo>
                    <a:cubicBezTo>
                      <a:pt x="1245" y="841"/>
                      <a:pt x="1236" y="844"/>
                      <a:pt x="1226" y="846"/>
                    </a:cubicBezTo>
                    <a:lnTo>
                      <a:pt x="1226" y="846"/>
                    </a:lnTo>
                    <a:cubicBezTo>
                      <a:pt x="1224" y="847"/>
                      <a:pt x="1220" y="848"/>
                      <a:pt x="1217" y="848"/>
                    </a:cubicBezTo>
                    <a:lnTo>
                      <a:pt x="1217" y="848"/>
                    </a:lnTo>
                    <a:cubicBezTo>
                      <a:pt x="1205" y="851"/>
                      <a:pt x="1193" y="854"/>
                      <a:pt x="1180" y="857"/>
                    </a:cubicBezTo>
                    <a:lnTo>
                      <a:pt x="1180" y="857"/>
                    </a:lnTo>
                    <a:lnTo>
                      <a:pt x="1179" y="857"/>
                    </a:lnTo>
                    <a:lnTo>
                      <a:pt x="1179" y="857"/>
                    </a:lnTo>
                    <a:cubicBezTo>
                      <a:pt x="1177" y="857"/>
                      <a:pt x="1174" y="858"/>
                      <a:pt x="1172" y="858"/>
                    </a:cubicBezTo>
                    <a:lnTo>
                      <a:pt x="1172" y="858"/>
                    </a:lnTo>
                    <a:cubicBezTo>
                      <a:pt x="1163" y="860"/>
                      <a:pt x="1154" y="862"/>
                      <a:pt x="1145" y="864"/>
                    </a:cubicBezTo>
                    <a:lnTo>
                      <a:pt x="1145" y="864"/>
                    </a:lnTo>
                    <a:cubicBezTo>
                      <a:pt x="1141" y="864"/>
                      <a:pt x="1136" y="865"/>
                      <a:pt x="1132" y="865"/>
                    </a:cubicBezTo>
                    <a:lnTo>
                      <a:pt x="1132" y="865"/>
                    </a:lnTo>
                    <a:cubicBezTo>
                      <a:pt x="1124" y="866"/>
                      <a:pt x="1117" y="868"/>
                      <a:pt x="1109" y="869"/>
                    </a:cubicBezTo>
                    <a:lnTo>
                      <a:pt x="1109" y="869"/>
                    </a:lnTo>
                    <a:cubicBezTo>
                      <a:pt x="1107" y="870"/>
                      <a:pt x="1104" y="870"/>
                      <a:pt x="1103" y="870"/>
                    </a:cubicBezTo>
                    <a:lnTo>
                      <a:pt x="1103" y="870"/>
                    </a:lnTo>
                    <a:cubicBezTo>
                      <a:pt x="1097" y="871"/>
                      <a:pt x="1091" y="872"/>
                      <a:pt x="1085" y="872"/>
                    </a:cubicBezTo>
                    <a:lnTo>
                      <a:pt x="1084" y="966"/>
                    </a:lnTo>
                    <a:lnTo>
                      <a:pt x="749" y="966"/>
                    </a:lnTo>
                    <a:lnTo>
                      <a:pt x="749" y="872"/>
                    </a:lnTo>
                    <a:lnTo>
                      <a:pt x="749" y="872"/>
                    </a:lnTo>
                    <a:cubicBezTo>
                      <a:pt x="738" y="871"/>
                      <a:pt x="727" y="870"/>
                      <a:pt x="717" y="868"/>
                    </a:cubicBezTo>
                    <a:lnTo>
                      <a:pt x="717" y="868"/>
                    </a:lnTo>
                    <a:cubicBezTo>
                      <a:pt x="713" y="867"/>
                      <a:pt x="710" y="866"/>
                      <a:pt x="706" y="866"/>
                    </a:cubicBezTo>
                    <a:lnTo>
                      <a:pt x="706" y="866"/>
                    </a:lnTo>
                    <a:cubicBezTo>
                      <a:pt x="700" y="865"/>
                      <a:pt x="693" y="864"/>
                      <a:pt x="686" y="863"/>
                    </a:cubicBezTo>
                    <a:lnTo>
                      <a:pt x="686" y="863"/>
                    </a:lnTo>
                    <a:cubicBezTo>
                      <a:pt x="686" y="863"/>
                      <a:pt x="686" y="863"/>
                      <a:pt x="686" y="862"/>
                    </a:cubicBezTo>
                    <a:lnTo>
                      <a:pt x="686" y="862"/>
                    </a:lnTo>
                    <a:cubicBezTo>
                      <a:pt x="674" y="861"/>
                      <a:pt x="662" y="858"/>
                      <a:pt x="651" y="856"/>
                    </a:cubicBezTo>
                    <a:lnTo>
                      <a:pt x="651" y="856"/>
                    </a:lnTo>
                    <a:cubicBezTo>
                      <a:pt x="647" y="855"/>
                      <a:pt x="645" y="854"/>
                      <a:pt x="641" y="854"/>
                    </a:cubicBezTo>
                    <a:lnTo>
                      <a:pt x="641" y="854"/>
                    </a:lnTo>
                    <a:cubicBezTo>
                      <a:pt x="633" y="852"/>
                      <a:pt x="625" y="850"/>
                      <a:pt x="617" y="848"/>
                    </a:cubicBezTo>
                    <a:lnTo>
                      <a:pt x="617" y="848"/>
                    </a:lnTo>
                    <a:cubicBezTo>
                      <a:pt x="613" y="847"/>
                      <a:pt x="609" y="846"/>
                      <a:pt x="605" y="845"/>
                    </a:cubicBezTo>
                    <a:lnTo>
                      <a:pt x="605" y="845"/>
                    </a:lnTo>
                    <a:cubicBezTo>
                      <a:pt x="597" y="843"/>
                      <a:pt x="590" y="841"/>
                      <a:pt x="583" y="840"/>
                    </a:cubicBezTo>
                    <a:lnTo>
                      <a:pt x="583" y="840"/>
                    </a:lnTo>
                    <a:cubicBezTo>
                      <a:pt x="579" y="838"/>
                      <a:pt x="575" y="837"/>
                      <a:pt x="570" y="835"/>
                    </a:cubicBezTo>
                    <a:lnTo>
                      <a:pt x="570" y="835"/>
                    </a:lnTo>
                    <a:cubicBezTo>
                      <a:pt x="564" y="834"/>
                      <a:pt x="556" y="831"/>
                      <a:pt x="550" y="830"/>
                    </a:cubicBezTo>
                    <a:lnTo>
                      <a:pt x="550" y="830"/>
                    </a:lnTo>
                    <a:cubicBezTo>
                      <a:pt x="548" y="829"/>
                      <a:pt x="545" y="828"/>
                      <a:pt x="542" y="827"/>
                    </a:cubicBezTo>
                    <a:lnTo>
                      <a:pt x="542" y="827"/>
                    </a:lnTo>
                    <a:cubicBezTo>
                      <a:pt x="541" y="827"/>
                      <a:pt x="539" y="826"/>
                      <a:pt x="538" y="825"/>
                    </a:cubicBezTo>
                    <a:lnTo>
                      <a:pt x="538" y="825"/>
                    </a:lnTo>
                    <a:cubicBezTo>
                      <a:pt x="525" y="822"/>
                      <a:pt x="513" y="817"/>
                      <a:pt x="501" y="812"/>
                    </a:cubicBezTo>
                    <a:lnTo>
                      <a:pt x="387" y="878"/>
                    </a:lnTo>
                    <a:lnTo>
                      <a:pt x="150" y="741"/>
                    </a:lnTo>
                    <a:lnTo>
                      <a:pt x="150" y="531"/>
                    </a:lnTo>
                    <a:lnTo>
                      <a:pt x="1" y="531"/>
                    </a:lnTo>
                    <a:lnTo>
                      <a:pt x="0" y="19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1" name="Freeform 81">
                <a:extLst>
                  <a:ext uri="{FF2B5EF4-FFF2-40B4-BE49-F238E27FC236}">
                    <a16:creationId xmlns:a16="http://schemas.microsoft.com/office/drawing/2014/main" id="{203F7400-F5C6-7248-95CE-F57B401C4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3554" y="6719747"/>
                <a:ext cx="555899" cy="734476"/>
              </a:xfrm>
              <a:custGeom>
                <a:avLst/>
                <a:gdLst>
                  <a:gd name="T0" fmla="*/ 848 w 852"/>
                  <a:gd name="T1" fmla="*/ 1096 h 1125"/>
                  <a:gd name="T2" fmla="*/ 844 w 852"/>
                  <a:gd name="T3" fmla="*/ 1079 h 1125"/>
                  <a:gd name="T4" fmla="*/ 837 w 852"/>
                  <a:gd name="T5" fmla="*/ 1061 h 1125"/>
                  <a:gd name="T6" fmla="*/ 829 w 852"/>
                  <a:gd name="T7" fmla="*/ 1043 h 1125"/>
                  <a:gd name="T8" fmla="*/ 815 w 852"/>
                  <a:gd name="T9" fmla="*/ 1023 h 1125"/>
                  <a:gd name="T10" fmla="*/ 799 w 852"/>
                  <a:gd name="T11" fmla="*/ 1004 h 1125"/>
                  <a:gd name="T12" fmla="*/ 778 w 852"/>
                  <a:gd name="T13" fmla="*/ 985 h 1125"/>
                  <a:gd name="T14" fmla="*/ 759 w 852"/>
                  <a:gd name="T15" fmla="*/ 969 h 1125"/>
                  <a:gd name="T16" fmla="*/ 737 w 852"/>
                  <a:gd name="T17" fmla="*/ 955 h 1125"/>
                  <a:gd name="T18" fmla="*/ 702 w 852"/>
                  <a:gd name="T19" fmla="*/ 936 h 1125"/>
                  <a:gd name="T20" fmla="*/ 660 w 852"/>
                  <a:gd name="T21" fmla="*/ 917 h 1125"/>
                  <a:gd name="T22" fmla="*/ 630 w 852"/>
                  <a:gd name="T23" fmla="*/ 907 h 1125"/>
                  <a:gd name="T24" fmla="*/ 600 w 852"/>
                  <a:gd name="T25" fmla="*/ 898 h 1125"/>
                  <a:gd name="T26" fmla="*/ 571 w 852"/>
                  <a:gd name="T27" fmla="*/ 892 h 1125"/>
                  <a:gd name="T28" fmla="*/ 528 w 852"/>
                  <a:gd name="T29" fmla="*/ 884 h 1125"/>
                  <a:gd name="T30" fmla="*/ 495 w 852"/>
                  <a:gd name="T31" fmla="*/ 880 h 1125"/>
                  <a:gd name="T32" fmla="*/ 459 w 852"/>
                  <a:gd name="T33" fmla="*/ 878 h 1125"/>
                  <a:gd name="T34" fmla="*/ 429 w 852"/>
                  <a:gd name="T35" fmla="*/ 877 h 1125"/>
                  <a:gd name="T36" fmla="*/ 367 w 852"/>
                  <a:gd name="T37" fmla="*/ 880 h 1125"/>
                  <a:gd name="T38" fmla="*/ 306 w 852"/>
                  <a:gd name="T39" fmla="*/ 887 h 1125"/>
                  <a:gd name="T40" fmla="*/ 278 w 852"/>
                  <a:gd name="T41" fmla="*/ 892 h 1125"/>
                  <a:gd name="T42" fmla="*/ 244 w 852"/>
                  <a:gd name="T43" fmla="*/ 901 h 1125"/>
                  <a:gd name="T44" fmla="*/ 212 w 852"/>
                  <a:gd name="T45" fmla="*/ 911 h 1125"/>
                  <a:gd name="T46" fmla="*/ 157 w 852"/>
                  <a:gd name="T47" fmla="*/ 933 h 1125"/>
                  <a:gd name="T48" fmla="*/ 1 w 852"/>
                  <a:gd name="T49" fmla="*/ 1124 h 1125"/>
                  <a:gd name="T50" fmla="*/ 153 w 852"/>
                  <a:gd name="T51" fmla="*/ 499 h 1125"/>
                  <a:gd name="T52" fmla="*/ 187 w 852"/>
                  <a:gd name="T53" fmla="*/ 484 h 1125"/>
                  <a:gd name="T54" fmla="*/ 215 w 852"/>
                  <a:gd name="T55" fmla="*/ 474 h 1125"/>
                  <a:gd name="T56" fmla="*/ 242 w 852"/>
                  <a:gd name="T57" fmla="*/ 465 h 1125"/>
                  <a:gd name="T58" fmla="*/ 277 w 852"/>
                  <a:gd name="T59" fmla="*/ 457 h 1125"/>
                  <a:gd name="T60" fmla="*/ 297 w 852"/>
                  <a:gd name="T61" fmla="*/ 453 h 1125"/>
                  <a:gd name="T62" fmla="*/ 325 w 852"/>
                  <a:gd name="T63" fmla="*/ 448 h 1125"/>
                  <a:gd name="T64" fmla="*/ 408 w 852"/>
                  <a:gd name="T65" fmla="*/ 442 h 1125"/>
                  <a:gd name="T66" fmla="*/ 437 w 852"/>
                  <a:gd name="T67" fmla="*/ 442 h 1125"/>
                  <a:gd name="T68" fmla="*/ 457 w 852"/>
                  <a:gd name="T69" fmla="*/ 442 h 1125"/>
                  <a:gd name="T70" fmla="*/ 494 w 852"/>
                  <a:gd name="T71" fmla="*/ 444 h 1125"/>
                  <a:gd name="T72" fmla="*/ 523 w 852"/>
                  <a:gd name="T73" fmla="*/ 448 h 1125"/>
                  <a:gd name="T74" fmla="*/ 553 w 852"/>
                  <a:gd name="T75" fmla="*/ 453 h 1125"/>
                  <a:gd name="T76" fmla="*/ 580 w 852"/>
                  <a:gd name="T77" fmla="*/ 458 h 1125"/>
                  <a:gd name="T78" fmla="*/ 610 w 852"/>
                  <a:gd name="T79" fmla="*/ 465 h 1125"/>
                  <a:gd name="T80" fmla="*/ 634 w 852"/>
                  <a:gd name="T81" fmla="*/ 473 h 1125"/>
                  <a:gd name="T82" fmla="*/ 648 w 852"/>
                  <a:gd name="T83" fmla="*/ 434 h 1125"/>
                  <a:gd name="T84" fmla="*/ 659 w 852"/>
                  <a:gd name="T85" fmla="*/ 481 h 1125"/>
                  <a:gd name="T86" fmla="*/ 701 w 852"/>
                  <a:gd name="T87" fmla="*/ 500 h 1125"/>
                  <a:gd name="T88" fmla="*/ 732 w 852"/>
                  <a:gd name="T89" fmla="*/ 516 h 1125"/>
                  <a:gd name="T90" fmla="*/ 751 w 852"/>
                  <a:gd name="T91" fmla="*/ 529 h 1125"/>
                  <a:gd name="T92" fmla="*/ 771 w 852"/>
                  <a:gd name="T93" fmla="*/ 544 h 1125"/>
                  <a:gd name="T94" fmla="*/ 786 w 852"/>
                  <a:gd name="T95" fmla="*/ 556 h 1125"/>
                  <a:gd name="T96" fmla="*/ 800 w 852"/>
                  <a:gd name="T97" fmla="*/ 571 h 1125"/>
                  <a:gd name="T98" fmla="*/ 814 w 852"/>
                  <a:gd name="T99" fmla="*/ 588 h 1125"/>
                  <a:gd name="T100" fmla="*/ 827 w 852"/>
                  <a:gd name="T101" fmla="*/ 608 h 1125"/>
                  <a:gd name="T102" fmla="*/ 834 w 852"/>
                  <a:gd name="T103" fmla="*/ 619 h 1125"/>
                  <a:gd name="T104" fmla="*/ 840 w 852"/>
                  <a:gd name="T105" fmla="*/ 634 h 1125"/>
                  <a:gd name="T106" fmla="*/ 845 w 852"/>
                  <a:gd name="T107" fmla="*/ 649 h 1125"/>
                  <a:gd name="T108" fmla="*/ 847 w 852"/>
                  <a:gd name="T109" fmla="*/ 660 h 1125"/>
                  <a:gd name="T110" fmla="*/ 850 w 852"/>
                  <a:gd name="T111" fmla="*/ 679 h 1125"/>
                  <a:gd name="T112" fmla="*/ 851 w 852"/>
                  <a:gd name="T113" fmla="*/ 1114 h 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2" h="1125">
                    <a:moveTo>
                      <a:pt x="850" y="1108"/>
                    </a:moveTo>
                    <a:lnTo>
                      <a:pt x="850" y="1108"/>
                    </a:lnTo>
                    <a:cubicBezTo>
                      <a:pt x="850" y="1106"/>
                      <a:pt x="850" y="1104"/>
                      <a:pt x="850" y="1103"/>
                    </a:cubicBezTo>
                    <a:lnTo>
                      <a:pt x="850" y="1103"/>
                    </a:lnTo>
                    <a:cubicBezTo>
                      <a:pt x="849" y="1100"/>
                      <a:pt x="849" y="1098"/>
                      <a:pt x="848" y="1096"/>
                    </a:cubicBezTo>
                    <a:lnTo>
                      <a:pt x="848" y="1096"/>
                    </a:lnTo>
                    <a:cubicBezTo>
                      <a:pt x="848" y="1094"/>
                      <a:pt x="848" y="1092"/>
                      <a:pt x="847" y="1090"/>
                    </a:cubicBezTo>
                    <a:lnTo>
                      <a:pt x="847" y="1090"/>
                    </a:lnTo>
                    <a:cubicBezTo>
                      <a:pt x="847" y="1089"/>
                      <a:pt x="847" y="1086"/>
                      <a:pt x="846" y="1084"/>
                    </a:cubicBezTo>
                    <a:lnTo>
                      <a:pt x="846" y="1084"/>
                    </a:lnTo>
                    <a:cubicBezTo>
                      <a:pt x="846" y="1082"/>
                      <a:pt x="845" y="1080"/>
                      <a:pt x="844" y="1079"/>
                    </a:cubicBezTo>
                    <a:lnTo>
                      <a:pt x="844" y="1079"/>
                    </a:lnTo>
                    <a:cubicBezTo>
                      <a:pt x="844" y="1077"/>
                      <a:pt x="843" y="1074"/>
                      <a:pt x="842" y="1073"/>
                    </a:cubicBezTo>
                    <a:lnTo>
                      <a:pt x="842" y="1073"/>
                    </a:lnTo>
                    <a:cubicBezTo>
                      <a:pt x="842" y="1071"/>
                      <a:pt x="841" y="1069"/>
                      <a:pt x="840" y="1067"/>
                    </a:cubicBezTo>
                    <a:lnTo>
                      <a:pt x="840" y="1067"/>
                    </a:lnTo>
                    <a:cubicBezTo>
                      <a:pt x="839" y="1065"/>
                      <a:pt x="838" y="1063"/>
                      <a:pt x="837" y="1061"/>
                    </a:cubicBezTo>
                    <a:lnTo>
                      <a:pt x="837" y="1061"/>
                    </a:lnTo>
                    <a:cubicBezTo>
                      <a:pt x="837" y="1059"/>
                      <a:pt x="836" y="1057"/>
                      <a:pt x="835" y="1055"/>
                    </a:cubicBezTo>
                    <a:lnTo>
                      <a:pt x="835" y="1055"/>
                    </a:lnTo>
                    <a:cubicBezTo>
                      <a:pt x="834" y="1053"/>
                      <a:pt x="833" y="1051"/>
                      <a:pt x="832" y="1049"/>
                    </a:cubicBezTo>
                    <a:lnTo>
                      <a:pt x="832" y="1049"/>
                    </a:lnTo>
                    <a:cubicBezTo>
                      <a:pt x="831" y="1047"/>
                      <a:pt x="830" y="1046"/>
                      <a:pt x="829" y="1043"/>
                    </a:cubicBezTo>
                    <a:lnTo>
                      <a:pt x="829" y="1043"/>
                    </a:lnTo>
                    <a:cubicBezTo>
                      <a:pt x="827" y="1041"/>
                      <a:pt x="826" y="1039"/>
                      <a:pt x="825" y="1036"/>
                    </a:cubicBezTo>
                    <a:lnTo>
                      <a:pt x="825" y="1036"/>
                    </a:lnTo>
                    <a:cubicBezTo>
                      <a:pt x="823" y="1035"/>
                      <a:pt x="822" y="1033"/>
                      <a:pt x="822" y="1032"/>
                    </a:cubicBezTo>
                    <a:lnTo>
                      <a:pt x="822" y="1032"/>
                    </a:lnTo>
                    <a:cubicBezTo>
                      <a:pt x="819" y="1029"/>
                      <a:pt x="817" y="1026"/>
                      <a:pt x="815" y="1023"/>
                    </a:cubicBezTo>
                    <a:lnTo>
                      <a:pt x="815" y="1023"/>
                    </a:lnTo>
                    <a:cubicBezTo>
                      <a:pt x="815" y="1022"/>
                      <a:pt x="813" y="1021"/>
                      <a:pt x="813" y="1020"/>
                    </a:cubicBezTo>
                    <a:lnTo>
                      <a:pt x="813" y="1020"/>
                    </a:lnTo>
                    <a:cubicBezTo>
                      <a:pt x="809" y="1015"/>
                      <a:pt x="806" y="1011"/>
                      <a:pt x="802" y="1007"/>
                    </a:cubicBezTo>
                    <a:lnTo>
                      <a:pt x="802" y="1007"/>
                    </a:lnTo>
                    <a:cubicBezTo>
                      <a:pt x="800" y="1006"/>
                      <a:pt x="799" y="1005"/>
                      <a:pt x="799" y="1004"/>
                    </a:cubicBezTo>
                    <a:lnTo>
                      <a:pt x="799" y="1004"/>
                    </a:lnTo>
                    <a:cubicBezTo>
                      <a:pt x="795" y="1001"/>
                      <a:pt x="792" y="998"/>
                      <a:pt x="789" y="994"/>
                    </a:cubicBezTo>
                    <a:lnTo>
                      <a:pt x="789" y="994"/>
                    </a:lnTo>
                    <a:cubicBezTo>
                      <a:pt x="787" y="993"/>
                      <a:pt x="786" y="991"/>
                      <a:pt x="784" y="990"/>
                    </a:cubicBezTo>
                    <a:lnTo>
                      <a:pt x="784" y="990"/>
                    </a:lnTo>
                    <a:cubicBezTo>
                      <a:pt x="782" y="988"/>
                      <a:pt x="780" y="987"/>
                      <a:pt x="778" y="985"/>
                    </a:cubicBezTo>
                    <a:lnTo>
                      <a:pt x="778" y="985"/>
                    </a:lnTo>
                    <a:cubicBezTo>
                      <a:pt x="776" y="983"/>
                      <a:pt x="774" y="981"/>
                      <a:pt x="772" y="979"/>
                    </a:cubicBezTo>
                    <a:lnTo>
                      <a:pt x="772" y="979"/>
                    </a:lnTo>
                    <a:cubicBezTo>
                      <a:pt x="770" y="978"/>
                      <a:pt x="767" y="976"/>
                      <a:pt x="766" y="975"/>
                    </a:cubicBezTo>
                    <a:lnTo>
                      <a:pt x="766" y="975"/>
                    </a:lnTo>
                    <a:cubicBezTo>
                      <a:pt x="763" y="973"/>
                      <a:pt x="762" y="971"/>
                      <a:pt x="759" y="969"/>
                    </a:cubicBezTo>
                    <a:lnTo>
                      <a:pt x="759" y="969"/>
                    </a:lnTo>
                    <a:cubicBezTo>
                      <a:pt x="757" y="968"/>
                      <a:pt x="755" y="967"/>
                      <a:pt x="752" y="965"/>
                    </a:cubicBezTo>
                    <a:lnTo>
                      <a:pt x="752" y="965"/>
                    </a:lnTo>
                    <a:cubicBezTo>
                      <a:pt x="750" y="963"/>
                      <a:pt x="747" y="962"/>
                      <a:pt x="745" y="960"/>
                    </a:cubicBezTo>
                    <a:lnTo>
                      <a:pt x="745" y="960"/>
                    </a:lnTo>
                    <a:cubicBezTo>
                      <a:pt x="743" y="958"/>
                      <a:pt x="740" y="957"/>
                      <a:pt x="737" y="955"/>
                    </a:cubicBezTo>
                    <a:lnTo>
                      <a:pt x="737" y="955"/>
                    </a:lnTo>
                    <a:cubicBezTo>
                      <a:pt x="734" y="953"/>
                      <a:pt x="731" y="951"/>
                      <a:pt x="727" y="949"/>
                    </a:cubicBezTo>
                    <a:lnTo>
                      <a:pt x="727" y="949"/>
                    </a:lnTo>
                    <a:cubicBezTo>
                      <a:pt x="721" y="945"/>
                      <a:pt x="715" y="942"/>
                      <a:pt x="708" y="938"/>
                    </a:cubicBezTo>
                    <a:lnTo>
                      <a:pt x="708" y="938"/>
                    </a:lnTo>
                    <a:cubicBezTo>
                      <a:pt x="706" y="938"/>
                      <a:pt x="704" y="937"/>
                      <a:pt x="702" y="936"/>
                    </a:cubicBezTo>
                    <a:lnTo>
                      <a:pt x="702" y="936"/>
                    </a:lnTo>
                    <a:cubicBezTo>
                      <a:pt x="697" y="933"/>
                      <a:pt x="692" y="931"/>
                      <a:pt x="686" y="928"/>
                    </a:cubicBezTo>
                    <a:lnTo>
                      <a:pt x="686" y="928"/>
                    </a:lnTo>
                    <a:cubicBezTo>
                      <a:pt x="685" y="927"/>
                      <a:pt x="683" y="927"/>
                      <a:pt x="681" y="926"/>
                    </a:cubicBezTo>
                    <a:lnTo>
                      <a:pt x="681" y="926"/>
                    </a:lnTo>
                    <a:cubicBezTo>
                      <a:pt x="674" y="923"/>
                      <a:pt x="667" y="920"/>
                      <a:pt x="660" y="917"/>
                    </a:cubicBezTo>
                    <a:lnTo>
                      <a:pt x="660" y="917"/>
                    </a:lnTo>
                    <a:cubicBezTo>
                      <a:pt x="659" y="917"/>
                      <a:pt x="658" y="917"/>
                      <a:pt x="656" y="916"/>
                    </a:cubicBezTo>
                    <a:lnTo>
                      <a:pt x="656" y="916"/>
                    </a:lnTo>
                    <a:cubicBezTo>
                      <a:pt x="650" y="914"/>
                      <a:pt x="644" y="911"/>
                      <a:pt x="638" y="910"/>
                    </a:cubicBezTo>
                    <a:lnTo>
                      <a:pt x="638" y="910"/>
                    </a:lnTo>
                    <a:cubicBezTo>
                      <a:pt x="635" y="908"/>
                      <a:pt x="632" y="908"/>
                      <a:pt x="630" y="907"/>
                    </a:cubicBezTo>
                    <a:lnTo>
                      <a:pt x="630" y="907"/>
                    </a:lnTo>
                    <a:cubicBezTo>
                      <a:pt x="626" y="906"/>
                      <a:pt x="623" y="905"/>
                      <a:pt x="620" y="904"/>
                    </a:cubicBezTo>
                    <a:lnTo>
                      <a:pt x="620" y="904"/>
                    </a:lnTo>
                    <a:cubicBezTo>
                      <a:pt x="616" y="903"/>
                      <a:pt x="614" y="902"/>
                      <a:pt x="611" y="901"/>
                    </a:cubicBezTo>
                    <a:lnTo>
                      <a:pt x="611" y="901"/>
                    </a:lnTo>
                    <a:cubicBezTo>
                      <a:pt x="607" y="900"/>
                      <a:pt x="604" y="899"/>
                      <a:pt x="600" y="898"/>
                    </a:cubicBezTo>
                    <a:lnTo>
                      <a:pt x="600" y="898"/>
                    </a:lnTo>
                    <a:cubicBezTo>
                      <a:pt x="597" y="898"/>
                      <a:pt x="594" y="897"/>
                      <a:pt x="591" y="896"/>
                    </a:cubicBezTo>
                    <a:lnTo>
                      <a:pt x="591" y="896"/>
                    </a:lnTo>
                    <a:cubicBezTo>
                      <a:pt x="588" y="895"/>
                      <a:pt x="584" y="894"/>
                      <a:pt x="581" y="894"/>
                    </a:cubicBezTo>
                    <a:lnTo>
                      <a:pt x="581" y="894"/>
                    </a:lnTo>
                    <a:cubicBezTo>
                      <a:pt x="578" y="893"/>
                      <a:pt x="575" y="892"/>
                      <a:pt x="571" y="892"/>
                    </a:cubicBezTo>
                    <a:lnTo>
                      <a:pt x="571" y="892"/>
                    </a:lnTo>
                    <a:cubicBezTo>
                      <a:pt x="568" y="891"/>
                      <a:pt x="564" y="890"/>
                      <a:pt x="560" y="890"/>
                    </a:cubicBezTo>
                    <a:lnTo>
                      <a:pt x="560" y="890"/>
                    </a:lnTo>
                    <a:cubicBezTo>
                      <a:pt x="558" y="889"/>
                      <a:pt x="555" y="888"/>
                      <a:pt x="552" y="888"/>
                    </a:cubicBezTo>
                    <a:lnTo>
                      <a:pt x="552" y="888"/>
                    </a:lnTo>
                    <a:cubicBezTo>
                      <a:pt x="544" y="887"/>
                      <a:pt x="536" y="886"/>
                      <a:pt x="528" y="884"/>
                    </a:cubicBezTo>
                    <a:lnTo>
                      <a:pt x="528" y="884"/>
                    </a:lnTo>
                    <a:cubicBezTo>
                      <a:pt x="527" y="884"/>
                      <a:pt x="525" y="884"/>
                      <a:pt x="524" y="884"/>
                    </a:cubicBezTo>
                    <a:lnTo>
                      <a:pt x="524" y="884"/>
                    </a:lnTo>
                    <a:cubicBezTo>
                      <a:pt x="517" y="882"/>
                      <a:pt x="510" y="882"/>
                      <a:pt x="503" y="881"/>
                    </a:cubicBezTo>
                    <a:lnTo>
                      <a:pt x="503" y="881"/>
                    </a:lnTo>
                    <a:cubicBezTo>
                      <a:pt x="500" y="881"/>
                      <a:pt x="498" y="881"/>
                      <a:pt x="495" y="880"/>
                    </a:cubicBezTo>
                    <a:lnTo>
                      <a:pt x="495" y="880"/>
                    </a:lnTo>
                    <a:cubicBezTo>
                      <a:pt x="490" y="880"/>
                      <a:pt x="486" y="880"/>
                      <a:pt x="481" y="879"/>
                    </a:cubicBezTo>
                    <a:lnTo>
                      <a:pt x="481" y="879"/>
                    </a:lnTo>
                    <a:cubicBezTo>
                      <a:pt x="479" y="879"/>
                      <a:pt x="476" y="879"/>
                      <a:pt x="473" y="878"/>
                    </a:cubicBezTo>
                    <a:lnTo>
                      <a:pt x="473" y="878"/>
                    </a:lnTo>
                    <a:cubicBezTo>
                      <a:pt x="468" y="878"/>
                      <a:pt x="463" y="878"/>
                      <a:pt x="459" y="878"/>
                    </a:cubicBezTo>
                    <a:lnTo>
                      <a:pt x="459" y="878"/>
                    </a:lnTo>
                    <a:cubicBezTo>
                      <a:pt x="456" y="878"/>
                      <a:pt x="453" y="878"/>
                      <a:pt x="450" y="877"/>
                    </a:cubicBezTo>
                    <a:lnTo>
                      <a:pt x="450" y="877"/>
                    </a:lnTo>
                    <a:cubicBezTo>
                      <a:pt x="446" y="877"/>
                      <a:pt x="442" y="877"/>
                      <a:pt x="438" y="877"/>
                    </a:cubicBezTo>
                    <a:lnTo>
                      <a:pt x="438" y="877"/>
                    </a:lnTo>
                    <a:cubicBezTo>
                      <a:pt x="435" y="877"/>
                      <a:pt x="432" y="877"/>
                      <a:pt x="429" y="877"/>
                    </a:cubicBezTo>
                    <a:lnTo>
                      <a:pt x="429" y="877"/>
                    </a:lnTo>
                    <a:cubicBezTo>
                      <a:pt x="425" y="877"/>
                      <a:pt x="420" y="877"/>
                      <a:pt x="416" y="877"/>
                    </a:cubicBezTo>
                    <a:lnTo>
                      <a:pt x="409" y="877"/>
                    </a:lnTo>
                    <a:lnTo>
                      <a:pt x="409" y="877"/>
                    </a:lnTo>
                    <a:cubicBezTo>
                      <a:pt x="395" y="878"/>
                      <a:pt x="382" y="878"/>
                      <a:pt x="368" y="880"/>
                    </a:cubicBezTo>
                    <a:lnTo>
                      <a:pt x="368" y="880"/>
                    </a:lnTo>
                    <a:cubicBezTo>
                      <a:pt x="368" y="880"/>
                      <a:pt x="368" y="880"/>
                      <a:pt x="367" y="880"/>
                    </a:cubicBezTo>
                    <a:lnTo>
                      <a:pt x="367" y="880"/>
                    </a:lnTo>
                    <a:cubicBezTo>
                      <a:pt x="353" y="881"/>
                      <a:pt x="340" y="882"/>
                      <a:pt x="327" y="884"/>
                    </a:cubicBezTo>
                    <a:lnTo>
                      <a:pt x="327" y="884"/>
                    </a:lnTo>
                    <a:cubicBezTo>
                      <a:pt x="325" y="884"/>
                      <a:pt x="324" y="884"/>
                      <a:pt x="323" y="885"/>
                    </a:cubicBezTo>
                    <a:lnTo>
                      <a:pt x="323" y="885"/>
                    </a:lnTo>
                    <a:cubicBezTo>
                      <a:pt x="317" y="886"/>
                      <a:pt x="311" y="887"/>
                      <a:pt x="306" y="887"/>
                    </a:cubicBezTo>
                    <a:lnTo>
                      <a:pt x="306" y="887"/>
                    </a:lnTo>
                    <a:cubicBezTo>
                      <a:pt x="303" y="888"/>
                      <a:pt x="301" y="888"/>
                      <a:pt x="298" y="888"/>
                    </a:cubicBezTo>
                    <a:lnTo>
                      <a:pt x="298" y="888"/>
                    </a:lnTo>
                    <a:cubicBezTo>
                      <a:pt x="294" y="890"/>
                      <a:pt x="289" y="890"/>
                      <a:pt x="285" y="891"/>
                    </a:cubicBezTo>
                    <a:lnTo>
                      <a:pt x="285" y="891"/>
                    </a:lnTo>
                    <a:cubicBezTo>
                      <a:pt x="283" y="892"/>
                      <a:pt x="281" y="892"/>
                      <a:pt x="278" y="892"/>
                    </a:cubicBezTo>
                    <a:lnTo>
                      <a:pt x="278" y="892"/>
                    </a:lnTo>
                    <a:cubicBezTo>
                      <a:pt x="274" y="894"/>
                      <a:pt x="269" y="895"/>
                      <a:pt x="264" y="896"/>
                    </a:cubicBezTo>
                    <a:lnTo>
                      <a:pt x="264" y="896"/>
                    </a:lnTo>
                    <a:cubicBezTo>
                      <a:pt x="262" y="897"/>
                      <a:pt x="259" y="897"/>
                      <a:pt x="257" y="898"/>
                    </a:cubicBezTo>
                    <a:lnTo>
                      <a:pt x="257" y="898"/>
                    </a:lnTo>
                    <a:cubicBezTo>
                      <a:pt x="252" y="899"/>
                      <a:pt x="248" y="900"/>
                      <a:pt x="244" y="901"/>
                    </a:cubicBezTo>
                    <a:lnTo>
                      <a:pt x="244" y="901"/>
                    </a:lnTo>
                    <a:cubicBezTo>
                      <a:pt x="241" y="902"/>
                      <a:pt x="239" y="902"/>
                      <a:pt x="236" y="904"/>
                    </a:cubicBezTo>
                    <a:lnTo>
                      <a:pt x="236" y="904"/>
                    </a:lnTo>
                    <a:cubicBezTo>
                      <a:pt x="229" y="905"/>
                      <a:pt x="222" y="908"/>
                      <a:pt x="216" y="910"/>
                    </a:cubicBezTo>
                    <a:lnTo>
                      <a:pt x="216" y="910"/>
                    </a:lnTo>
                    <a:cubicBezTo>
                      <a:pt x="215" y="910"/>
                      <a:pt x="214" y="911"/>
                      <a:pt x="212" y="911"/>
                    </a:cubicBezTo>
                    <a:lnTo>
                      <a:pt x="212" y="911"/>
                    </a:lnTo>
                    <a:cubicBezTo>
                      <a:pt x="205" y="914"/>
                      <a:pt x="197" y="916"/>
                      <a:pt x="190" y="919"/>
                    </a:cubicBezTo>
                    <a:lnTo>
                      <a:pt x="190" y="919"/>
                    </a:lnTo>
                    <a:cubicBezTo>
                      <a:pt x="188" y="920"/>
                      <a:pt x="187" y="920"/>
                      <a:pt x="186" y="921"/>
                    </a:cubicBezTo>
                    <a:lnTo>
                      <a:pt x="186" y="921"/>
                    </a:lnTo>
                    <a:cubicBezTo>
                      <a:pt x="176" y="925"/>
                      <a:pt x="167" y="929"/>
                      <a:pt x="157" y="933"/>
                    </a:cubicBezTo>
                    <a:lnTo>
                      <a:pt x="157" y="933"/>
                    </a:lnTo>
                    <a:cubicBezTo>
                      <a:pt x="157" y="934"/>
                      <a:pt x="156" y="934"/>
                      <a:pt x="154" y="934"/>
                    </a:cubicBezTo>
                    <a:lnTo>
                      <a:pt x="154" y="934"/>
                    </a:lnTo>
                    <a:cubicBezTo>
                      <a:pt x="145" y="939"/>
                      <a:pt x="136" y="944"/>
                      <a:pt x="127" y="949"/>
                    </a:cubicBezTo>
                    <a:lnTo>
                      <a:pt x="127" y="949"/>
                    </a:lnTo>
                    <a:cubicBezTo>
                      <a:pt x="43" y="998"/>
                      <a:pt x="1" y="1061"/>
                      <a:pt x="1" y="1124"/>
                    </a:cubicBezTo>
                    <a:lnTo>
                      <a:pt x="0" y="689"/>
                    </a:lnTo>
                    <a:lnTo>
                      <a:pt x="0" y="689"/>
                    </a:lnTo>
                    <a:cubicBezTo>
                      <a:pt x="0" y="625"/>
                      <a:pt x="42" y="562"/>
                      <a:pt x="126" y="513"/>
                    </a:cubicBezTo>
                    <a:lnTo>
                      <a:pt x="126" y="513"/>
                    </a:lnTo>
                    <a:cubicBezTo>
                      <a:pt x="135" y="508"/>
                      <a:pt x="144" y="504"/>
                      <a:pt x="153" y="499"/>
                    </a:cubicBezTo>
                    <a:lnTo>
                      <a:pt x="153" y="499"/>
                    </a:lnTo>
                    <a:cubicBezTo>
                      <a:pt x="154" y="498"/>
                      <a:pt x="155" y="498"/>
                      <a:pt x="156" y="497"/>
                    </a:cubicBezTo>
                    <a:lnTo>
                      <a:pt x="156" y="497"/>
                    </a:lnTo>
                    <a:cubicBezTo>
                      <a:pt x="166" y="493"/>
                      <a:pt x="175" y="489"/>
                      <a:pt x="184" y="485"/>
                    </a:cubicBezTo>
                    <a:lnTo>
                      <a:pt x="184" y="485"/>
                    </a:lnTo>
                    <a:cubicBezTo>
                      <a:pt x="185" y="485"/>
                      <a:pt x="186" y="484"/>
                      <a:pt x="187" y="484"/>
                    </a:cubicBezTo>
                    <a:lnTo>
                      <a:pt x="187" y="484"/>
                    </a:lnTo>
                    <a:cubicBezTo>
                      <a:pt x="187" y="484"/>
                      <a:pt x="188" y="484"/>
                      <a:pt x="189" y="483"/>
                    </a:cubicBezTo>
                    <a:lnTo>
                      <a:pt x="189" y="483"/>
                    </a:lnTo>
                    <a:cubicBezTo>
                      <a:pt x="196" y="480"/>
                      <a:pt x="204" y="478"/>
                      <a:pt x="211" y="475"/>
                    </a:cubicBezTo>
                    <a:lnTo>
                      <a:pt x="211" y="475"/>
                    </a:lnTo>
                    <a:cubicBezTo>
                      <a:pt x="212" y="474"/>
                      <a:pt x="214" y="474"/>
                      <a:pt x="215" y="474"/>
                    </a:cubicBezTo>
                    <a:lnTo>
                      <a:pt x="215" y="474"/>
                    </a:lnTo>
                    <a:cubicBezTo>
                      <a:pt x="221" y="471"/>
                      <a:pt x="228" y="470"/>
                      <a:pt x="235" y="468"/>
                    </a:cubicBezTo>
                    <a:lnTo>
                      <a:pt x="235" y="468"/>
                    </a:lnTo>
                    <a:cubicBezTo>
                      <a:pt x="236" y="467"/>
                      <a:pt x="237" y="467"/>
                      <a:pt x="238" y="467"/>
                    </a:cubicBezTo>
                    <a:lnTo>
                      <a:pt x="238" y="467"/>
                    </a:lnTo>
                    <a:cubicBezTo>
                      <a:pt x="239" y="466"/>
                      <a:pt x="241" y="466"/>
                      <a:pt x="242" y="465"/>
                    </a:cubicBezTo>
                    <a:lnTo>
                      <a:pt x="242" y="465"/>
                    </a:lnTo>
                    <a:cubicBezTo>
                      <a:pt x="247" y="464"/>
                      <a:pt x="251" y="463"/>
                      <a:pt x="255" y="462"/>
                    </a:cubicBezTo>
                    <a:lnTo>
                      <a:pt x="255" y="462"/>
                    </a:lnTo>
                    <a:cubicBezTo>
                      <a:pt x="258" y="462"/>
                      <a:pt x="261" y="461"/>
                      <a:pt x="263" y="460"/>
                    </a:cubicBezTo>
                    <a:lnTo>
                      <a:pt x="263" y="460"/>
                    </a:lnTo>
                    <a:cubicBezTo>
                      <a:pt x="268" y="459"/>
                      <a:pt x="272" y="458"/>
                      <a:pt x="277" y="457"/>
                    </a:cubicBezTo>
                    <a:lnTo>
                      <a:pt x="277" y="457"/>
                    </a:lnTo>
                    <a:cubicBezTo>
                      <a:pt x="279" y="457"/>
                      <a:pt x="281" y="456"/>
                      <a:pt x="282" y="455"/>
                    </a:cubicBezTo>
                    <a:lnTo>
                      <a:pt x="282" y="455"/>
                    </a:lnTo>
                    <a:cubicBezTo>
                      <a:pt x="283" y="455"/>
                      <a:pt x="284" y="455"/>
                      <a:pt x="284" y="455"/>
                    </a:cubicBezTo>
                    <a:lnTo>
                      <a:pt x="284" y="455"/>
                    </a:lnTo>
                    <a:cubicBezTo>
                      <a:pt x="288" y="454"/>
                      <a:pt x="293" y="454"/>
                      <a:pt x="297" y="453"/>
                    </a:cubicBezTo>
                    <a:lnTo>
                      <a:pt x="297" y="453"/>
                    </a:lnTo>
                    <a:cubicBezTo>
                      <a:pt x="299" y="453"/>
                      <a:pt x="302" y="452"/>
                      <a:pt x="305" y="452"/>
                    </a:cubicBezTo>
                    <a:lnTo>
                      <a:pt x="305" y="452"/>
                    </a:lnTo>
                    <a:cubicBezTo>
                      <a:pt x="310" y="451"/>
                      <a:pt x="316" y="450"/>
                      <a:pt x="322" y="449"/>
                    </a:cubicBezTo>
                    <a:lnTo>
                      <a:pt x="322" y="449"/>
                    </a:lnTo>
                    <a:cubicBezTo>
                      <a:pt x="323" y="449"/>
                      <a:pt x="323" y="448"/>
                      <a:pt x="325" y="448"/>
                    </a:cubicBezTo>
                    <a:lnTo>
                      <a:pt x="325" y="448"/>
                    </a:lnTo>
                    <a:lnTo>
                      <a:pt x="325" y="448"/>
                    </a:lnTo>
                    <a:cubicBezTo>
                      <a:pt x="338" y="446"/>
                      <a:pt x="352" y="445"/>
                      <a:pt x="366" y="444"/>
                    </a:cubicBezTo>
                    <a:lnTo>
                      <a:pt x="366" y="444"/>
                    </a:lnTo>
                    <a:lnTo>
                      <a:pt x="367" y="444"/>
                    </a:lnTo>
                    <a:lnTo>
                      <a:pt x="367" y="444"/>
                    </a:lnTo>
                    <a:cubicBezTo>
                      <a:pt x="380" y="443"/>
                      <a:pt x="394" y="442"/>
                      <a:pt x="408" y="442"/>
                    </a:cubicBezTo>
                    <a:lnTo>
                      <a:pt x="408" y="442"/>
                    </a:lnTo>
                    <a:lnTo>
                      <a:pt x="408" y="442"/>
                    </a:lnTo>
                    <a:lnTo>
                      <a:pt x="408" y="442"/>
                    </a:lnTo>
                    <a:cubicBezTo>
                      <a:pt x="410" y="442"/>
                      <a:pt x="413" y="442"/>
                      <a:pt x="414" y="442"/>
                    </a:cubicBezTo>
                    <a:lnTo>
                      <a:pt x="428" y="442"/>
                    </a:lnTo>
                    <a:lnTo>
                      <a:pt x="437" y="442"/>
                    </a:lnTo>
                    <a:lnTo>
                      <a:pt x="437" y="442"/>
                    </a:lnTo>
                    <a:cubicBezTo>
                      <a:pt x="441" y="442"/>
                      <a:pt x="445" y="442"/>
                      <a:pt x="449" y="442"/>
                    </a:cubicBezTo>
                    <a:lnTo>
                      <a:pt x="451" y="442"/>
                    </a:lnTo>
                    <a:lnTo>
                      <a:pt x="451" y="442"/>
                    </a:lnTo>
                    <a:cubicBezTo>
                      <a:pt x="453" y="442"/>
                      <a:pt x="456" y="442"/>
                      <a:pt x="457" y="442"/>
                    </a:cubicBezTo>
                    <a:lnTo>
                      <a:pt x="457" y="442"/>
                    </a:lnTo>
                    <a:cubicBezTo>
                      <a:pt x="462" y="442"/>
                      <a:pt x="467" y="443"/>
                      <a:pt x="471" y="443"/>
                    </a:cubicBezTo>
                    <a:lnTo>
                      <a:pt x="471" y="443"/>
                    </a:lnTo>
                    <a:cubicBezTo>
                      <a:pt x="474" y="443"/>
                      <a:pt x="477" y="443"/>
                      <a:pt x="480" y="443"/>
                    </a:cubicBezTo>
                    <a:lnTo>
                      <a:pt x="480" y="443"/>
                    </a:lnTo>
                    <a:cubicBezTo>
                      <a:pt x="485" y="444"/>
                      <a:pt x="489" y="444"/>
                      <a:pt x="494" y="444"/>
                    </a:cubicBezTo>
                    <a:lnTo>
                      <a:pt x="494" y="444"/>
                    </a:lnTo>
                    <a:cubicBezTo>
                      <a:pt x="496" y="444"/>
                      <a:pt x="497" y="445"/>
                      <a:pt x="499" y="445"/>
                    </a:cubicBezTo>
                    <a:lnTo>
                      <a:pt x="499" y="445"/>
                    </a:lnTo>
                    <a:cubicBezTo>
                      <a:pt x="500" y="445"/>
                      <a:pt x="501" y="445"/>
                      <a:pt x="502" y="445"/>
                    </a:cubicBezTo>
                    <a:lnTo>
                      <a:pt x="502" y="445"/>
                    </a:lnTo>
                    <a:cubicBezTo>
                      <a:pt x="509" y="446"/>
                      <a:pt x="516" y="447"/>
                      <a:pt x="523" y="448"/>
                    </a:cubicBezTo>
                    <a:lnTo>
                      <a:pt x="523" y="448"/>
                    </a:lnTo>
                    <a:cubicBezTo>
                      <a:pt x="524" y="448"/>
                      <a:pt x="525" y="448"/>
                      <a:pt x="527" y="448"/>
                    </a:cubicBezTo>
                    <a:lnTo>
                      <a:pt x="527" y="448"/>
                    </a:lnTo>
                    <a:cubicBezTo>
                      <a:pt x="535" y="449"/>
                      <a:pt x="543" y="451"/>
                      <a:pt x="551" y="452"/>
                    </a:cubicBezTo>
                    <a:lnTo>
                      <a:pt x="551" y="452"/>
                    </a:lnTo>
                    <a:cubicBezTo>
                      <a:pt x="551" y="452"/>
                      <a:pt x="552" y="452"/>
                      <a:pt x="553" y="453"/>
                    </a:cubicBezTo>
                    <a:lnTo>
                      <a:pt x="553" y="453"/>
                    </a:lnTo>
                    <a:cubicBezTo>
                      <a:pt x="555" y="453"/>
                      <a:pt x="557" y="453"/>
                      <a:pt x="559" y="454"/>
                    </a:cubicBezTo>
                    <a:lnTo>
                      <a:pt x="559" y="454"/>
                    </a:lnTo>
                    <a:cubicBezTo>
                      <a:pt x="563" y="454"/>
                      <a:pt x="567" y="455"/>
                      <a:pt x="570" y="455"/>
                    </a:cubicBezTo>
                    <a:lnTo>
                      <a:pt x="570" y="455"/>
                    </a:lnTo>
                    <a:cubicBezTo>
                      <a:pt x="573" y="457"/>
                      <a:pt x="577" y="457"/>
                      <a:pt x="580" y="458"/>
                    </a:cubicBezTo>
                    <a:lnTo>
                      <a:pt x="580" y="458"/>
                    </a:lnTo>
                    <a:cubicBezTo>
                      <a:pt x="583" y="458"/>
                      <a:pt x="587" y="460"/>
                      <a:pt x="590" y="460"/>
                    </a:cubicBezTo>
                    <a:lnTo>
                      <a:pt x="590" y="460"/>
                    </a:lnTo>
                    <a:cubicBezTo>
                      <a:pt x="593" y="461"/>
                      <a:pt x="596" y="462"/>
                      <a:pt x="599" y="463"/>
                    </a:cubicBezTo>
                    <a:lnTo>
                      <a:pt x="599" y="463"/>
                    </a:lnTo>
                    <a:cubicBezTo>
                      <a:pt x="602" y="464"/>
                      <a:pt x="606" y="464"/>
                      <a:pt x="610" y="465"/>
                    </a:cubicBezTo>
                    <a:lnTo>
                      <a:pt x="610" y="465"/>
                    </a:lnTo>
                    <a:cubicBezTo>
                      <a:pt x="612" y="466"/>
                      <a:pt x="615" y="467"/>
                      <a:pt x="618" y="468"/>
                    </a:cubicBezTo>
                    <a:lnTo>
                      <a:pt x="618" y="468"/>
                    </a:lnTo>
                    <a:cubicBezTo>
                      <a:pt x="622" y="469"/>
                      <a:pt x="625" y="470"/>
                      <a:pt x="629" y="471"/>
                    </a:cubicBezTo>
                    <a:lnTo>
                      <a:pt x="629" y="471"/>
                    </a:lnTo>
                    <a:cubicBezTo>
                      <a:pt x="630" y="471"/>
                      <a:pt x="632" y="472"/>
                      <a:pt x="634" y="473"/>
                    </a:cubicBezTo>
                    <a:lnTo>
                      <a:pt x="634" y="473"/>
                    </a:lnTo>
                    <a:cubicBezTo>
                      <a:pt x="634" y="473"/>
                      <a:pt x="635" y="473"/>
                      <a:pt x="636" y="474"/>
                    </a:cubicBezTo>
                    <a:lnTo>
                      <a:pt x="636" y="474"/>
                    </a:lnTo>
                    <a:cubicBezTo>
                      <a:pt x="640" y="474"/>
                      <a:pt x="644" y="476"/>
                      <a:pt x="646" y="477"/>
                    </a:cubicBezTo>
                    <a:lnTo>
                      <a:pt x="646" y="120"/>
                    </a:lnTo>
                    <a:lnTo>
                      <a:pt x="646" y="0"/>
                    </a:lnTo>
                    <a:lnTo>
                      <a:pt x="648" y="434"/>
                    </a:lnTo>
                    <a:lnTo>
                      <a:pt x="648" y="477"/>
                    </a:lnTo>
                    <a:lnTo>
                      <a:pt x="648" y="477"/>
                    </a:lnTo>
                    <a:cubicBezTo>
                      <a:pt x="650" y="478"/>
                      <a:pt x="652" y="479"/>
                      <a:pt x="655" y="480"/>
                    </a:cubicBezTo>
                    <a:lnTo>
                      <a:pt x="655" y="480"/>
                    </a:lnTo>
                    <a:cubicBezTo>
                      <a:pt x="656" y="481"/>
                      <a:pt x="658" y="481"/>
                      <a:pt x="659" y="481"/>
                    </a:cubicBezTo>
                    <a:lnTo>
                      <a:pt x="659" y="481"/>
                    </a:lnTo>
                    <a:cubicBezTo>
                      <a:pt x="666" y="484"/>
                      <a:pt x="673" y="487"/>
                      <a:pt x="680" y="490"/>
                    </a:cubicBezTo>
                    <a:lnTo>
                      <a:pt x="680" y="490"/>
                    </a:lnTo>
                    <a:cubicBezTo>
                      <a:pt x="682" y="491"/>
                      <a:pt x="684" y="492"/>
                      <a:pt x="685" y="493"/>
                    </a:cubicBezTo>
                    <a:lnTo>
                      <a:pt x="685" y="493"/>
                    </a:lnTo>
                    <a:cubicBezTo>
                      <a:pt x="691" y="495"/>
                      <a:pt x="696" y="497"/>
                      <a:pt x="701" y="500"/>
                    </a:cubicBezTo>
                    <a:lnTo>
                      <a:pt x="701" y="500"/>
                    </a:lnTo>
                    <a:cubicBezTo>
                      <a:pt x="703" y="501"/>
                      <a:pt x="705" y="502"/>
                      <a:pt x="707" y="503"/>
                    </a:cubicBezTo>
                    <a:lnTo>
                      <a:pt x="707" y="503"/>
                    </a:lnTo>
                    <a:cubicBezTo>
                      <a:pt x="713" y="506"/>
                      <a:pt x="720" y="510"/>
                      <a:pt x="726" y="513"/>
                    </a:cubicBezTo>
                    <a:lnTo>
                      <a:pt x="726" y="513"/>
                    </a:lnTo>
                    <a:cubicBezTo>
                      <a:pt x="728" y="514"/>
                      <a:pt x="730" y="515"/>
                      <a:pt x="732" y="516"/>
                    </a:cubicBezTo>
                    <a:lnTo>
                      <a:pt x="732" y="516"/>
                    </a:lnTo>
                    <a:cubicBezTo>
                      <a:pt x="733" y="517"/>
                      <a:pt x="735" y="518"/>
                      <a:pt x="736" y="520"/>
                    </a:cubicBezTo>
                    <a:lnTo>
                      <a:pt x="736" y="520"/>
                    </a:lnTo>
                    <a:cubicBezTo>
                      <a:pt x="739" y="521"/>
                      <a:pt x="742" y="523"/>
                      <a:pt x="744" y="524"/>
                    </a:cubicBezTo>
                    <a:lnTo>
                      <a:pt x="744" y="524"/>
                    </a:lnTo>
                    <a:cubicBezTo>
                      <a:pt x="746" y="526"/>
                      <a:pt x="749" y="527"/>
                      <a:pt x="751" y="529"/>
                    </a:cubicBezTo>
                    <a:lnTo>
                      <a:pt x="751" y="529"/>
                    </a:lnTo>
                    <a:cubicBezTo>
                      <a:pt x="753" y="531"/>
                      <a:pt x="756" y="533"/>
                      <a:pt x="758" y="534"/>
                    </a:cubicBezTo>
                    <a:lnTo>
                      <a:pt x="758" y="534"/>
                    </a:lnTo>
                    <a:cubicBezTo>
                      <a:pt x="760" y="535"/>
                      <a:pt x="762" y="537"/>
                      <a:pt x="765" y="539"/>
                    </a:cubicBezTo>
                    <a:lnTo>
                      <a:pt x="765" y="539"/>
                    </a:lnTo>
                    <a:cubicBezTo>
                      <a:pt x="766" y="541"/>
                      <a:pt x="769" y="542"/>
                      <a:pt x="771" y="544"/>
                    </a:cubicBezTo>
                    <a:lnTo>
                      <a:pt x="771" y="544"/>
                    </a:lnTo>
                    <a:cubicBezTo>
                      <a:pt x="773" y="545"/>
                      <a:pt x="775" y="547"/>
                      <a:pt x="777" y="549"/>
                    </a:cubicBezTo>
                    <a:lnTo>
                      <a:pt x="777" y="549"/>
                    </a:lnTo>
                    <a:cubicBezTo>
                      <a:pt x="779" y="551"/>
                      <a:pt x="781" y="553"/>
                      <a:pt x="783" y="554"/>
                    </a:cubicBezTo>
                    <a:lnTo>
                      <a:pt x="783" y="554"/>
                    </a:lnTo>
                    <a:cubicBezTo>
                      <a:pt x="784" y="555"/>
                      <a:pt x="785" y="555"/>
                      <a:pt x="786" y="556"/>
                    </a:cubicBezTo>
                    <a:lnTo>
                      <a:pt x="786" y="556"/>
                    </a:lnTo>
                    <a:cubicBezTo>
                      <a:pt x="786" y="557"/>
                      <a:pt x="787" y="558"/>
                      <a:pt x="787" y="558"/>
                    </a:cubicBezTo>
                    <a:lnTo>
                      <a:pt x="787" y="558"/>
                    </a:lnTo>
                    <a:cubicBezTo>
                      <a:pt x="791" y="561"/>
                      <a:pt x="794" y="565"/>
                      <a:pt x="797" y="568"/>
                    </a:cubicBezTo>
                    <a:lnTo>
                      <a:pt x="797" y="568"/>
                    </a:lnTo>
                    <a:cubicBezTo>
                      <a:pt x="798" y="569"/>
                      <a:pt x="799" y="570"/>
                      <a:pt x="800" y="571"/>
                    </a:cubicBezTo>
                    <a:lnTo>
                      <a:pt x="800" y="571"/>
                    </a:lnTo>
                    <a:cubicBezTo>
                      <a:pt x="805" y="575"/>
                      <a:pt x="808" y="580"/>
                      <a:pt x="812" y="584"/>
                    </a:cubicBezTo>
                    <a:lnTo>
                      <a:pt x="812" y="584"/>
                    </a:lnTo>
                    <a:cubicBezTo>
                      <a:pt x="812" y="584"/>
                      <a:pt x="812" y="584"/>
                      <a:pt x="812" y="585"/>
                    </a:cubicBezTo>
                    <a:lnTo>
                      <a:pt x="812" y="585"/>
                    </a:lnTo>
                    <a:cubicBezTo>
                      <a:pt x="813" y="586"/>
                      <a:pt x="813" y="586"/>
                      <a:pt x="814" y="588"/>
                    </a:cubicBezTo>
                    <a:lnTo>
                      <a:pt x="814" y="588"/>
                    </a:lnTo>
                    <a:cubicBezTo>
                      <a:pt x="816" y="591"/>
                      <a:pt x="818" y="593"/>
                      <a:pt x="820" y="596"/>
                    </a:cubicBezTo>
                    <a:lnTo>
                      <a:pt x="820" y="596"/>
                    </a:lnTo>
                    <a:cubicBezTo>
                      <a:pt x="821" y="598"/>
                      <a:pt x="822" y="599"/>
                      <a:pt x="823" y="601"/>
                    </a:cubicBezTo>
                    <a:lnTo>
                      <a:pt x="823" y="601"/>
                    </a:lnTo>
                    <a:cubicBezTo>
                      <a:pt x="825" y="603"/>
                      <a:pt x="826" y="605"/>
                      <a:pt x="827" y="608"/>
                    </a:cubicBezTo>
                    <a:lnTo>
                      <a:pt x="827" y="608"/>
                    </a:lnTo>
                    <a:cubicBezTo>
                      <a:pt x="828" y="609"/>
                      <a:pt x="828" y="609"/>
                      <a:pt x="829" y="610"/>
                    </a:cubicBezTo>
                    <a:lnTo>
                      <a:pt x="829" y="610"/>
                    </a:lnTo>
                    <a:cubicBezTo>
                      <a:pt x="830" y="611"/>
                      <a:pt x="830" y="612"/>
                      <a:pt x="830" y="613"/>
                    </a:cubicBezTo>
                    <a:lnTo>
                      <a:pt x="830" y="613"/>
                    </a:lnTo>
                    <a:cubicBezTo>
                      <a:pt x="832" y="615"/>
                      <a:pt x="833" y="618"/>
                      <a:pt x="834" y="619"/>
                    </a:cubicBezTo>
                    <a:lnTo>
                      <a:pt x="834" y="619"/>
                    </a:lnTo>
                    <a:cubicBezTo>
                      <a:pt x="835" y="621"/>
                      <a:pt x="836" y="623"/>
                      <a:pt x="836" y="625"/>
                    </a:cubicBezTo>
                    <a:lnTo>
                      <a:pt x="836" y="625"/>
                    </a:lnTo>
                    <a:cubicBezTo>
                      <a:pt x="837" y="627"/>
                      <a:pt x="838" y="629"/>
                      <a:pt x="839" y="631"/>
                    </a:cubicBezTo>
                    <a:lnTo>
                      <a:pt x="839" y="631"/>
                    </a:lnTo>
                    <a:cubicBezTo>
                      <a:pt x="839" y="632"/>
                      <a:pt x="840" y="634"/>
                      <a:pt x="840" y="634"/>
                    </a:cubicBezTo>
                    <a:lnTo>
                      <a:pt x="840" y="634"/>
                    </a:lnTo>
                    <a:cubicBezTo>
                      <a:pt x="840" y="635"/>
                      <a:pt x="841" y="636"/>
                      <a:pt x="841" y="637"/>
                    </a:cubicBezTo>
                    <a:lnTo>
                      <a:pt x="841" y="637"/>
                    </a:lnTo>
                    <a:cubicBezTo>
                      <a:pt x="842" y="639"/>
                      <a:pt x="843" y="641"/>
                      <a:pt x="843" y="643"/>
                    </a:cubicBezTo>
                    <a:lnTo>
                      <a:pt x="843" y="643"/>
                    </a:lnTo>
                    <a:cubicBezTo>
                      <a:pt x="844" y="645"/>
                      <a:pt x="844" y="647"/>
                      <a:pt x="845" y="649"/>
                    </a:cubicBezTo>
                    <a:lnTo>
                      <a:pt x="845" y="649"/>
                    </a:lnTo>
                    <a:cubicBezTo>
                      <a:pt x="846" y="650"/>
                      <a:pt x="846" y="653"/>
                      <a:pt x="846" y="655"/>
                    </a:cubicBezTo>
                    <a:lnTo>
                      <a:pt x="846" y="655"/>
                    </a:lnTo>
                    <a:cubicBezTo>
                      <a:pt x="847" y="656"/>
                      <a:pt x="847" y="657"/>
                      <a:pt x="847" y="658"/>
                    </a:cubicBezTo>
                    <a:lnTo>
                      <a:pt x="847" y="658"/>
                    </a:lnTo>
                    <a:cubicBezTo>
                      <a:pt x="847" y="659"/>
                      <a:pt x="847" y="660"/>
                      <a:pt x="847" y="660"/>
                    </a:cubicBezTo>
                    <a:lnTo>
                      <a:pt x="847" y="660"/>
                    </a:lnTo>
                    <a:cubicBezTo>
                      <a:pt x="848" y="662"/>
                      <a:pt x="848" y="665"/>
                      <a:pt x="848" y="667"/>
                    </a:cubicBezTo>
                    <a:lnTo>
                      <a:pt x="848" y="667"/>
                    </a:lnTo>
                    <a:cubicBezTo>
                      <a:pt x="848" y="669"/>
                      <a:pt x="849" y="670"/>
                      <a:pt x="849" y="672"/>
                    </a:cubicBezTo>
                    <a:lnTo>
                      <a:pt x="849" y="672"/>
                    </a:lnTo>
                    <a:cubicBezTo>
                      <a:pt x="849" y="675"/>
                      <a:pt x="850" y="677"/>
                      <a:pt x="850" y="679"/>
                    </a:cubicBezTo>
                    <a:lnTo>
                      <a:pt x="850" y="679"/>
                    </a:lnTo>
                    <a:cubicBezTo>
                      <a:pt x="850" y="680"/>
                      <a:pt x="850" y="681"/>
                      <a:pt x="850" y="683"/>
                    </a:cubicBezTo>
                    <a:lnTo>
                      <a:pt x="850" y="683"/>
                    </a:lnTo>
                    <a:cubicBezTo>
                      <a:pt x="850" y="684"/>
                      <a:pt x="850" y="685"/>
                      <a:pt x="850" y="686"/>
                    </a:cubicBezTo>
                    <a:lnTo>
                      <a:pt x="851" y="1122"/>
                    </a:lnTo>
                    <a:lnTo>
                      <a:pt x="851" y="1122"/>
                    </a:lnTo>
                    <a:cubicBezTo>
                      <a:pt x="851" y="1119"/>
                      <a:pt x="851" y="1117"/>
                      <a:pt x="851" y="1114"/>
                    </a:cubicBezTo>
                    <a:lnTo>
                      <a:pt x="851" y="1114"/>
                    </a:lnTo>
                    <a:cubicBezTo>
                      <a:pt x="851" y="1112"/>
                      <a:pt x="851" y="1110"/>
                      <a:pt x="850" y="1108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2" name="Freeform 82">
                <a:extLst>
                  <a:ext uri="{FF2B5EF4-FFF2-40B4-BE49-F238E27FC236}">
                    <a16:creationId xmlns:a16="http://schemas.microsoft.com/office/drawing/2014/main" id="{849C4398-008C-F747-8BE0-A797988D2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2382" y="7088426"/>
                <a:ext cx="1555363" cy="818006"/>
              </a:xfrm>
              <a:custGeom>
                <a:avLst/>
                <a:gdLst>
                  <a:gd name="T0" fmla="*/ 207 w 2382"/>
                  <a:gd name="T1" fmla="*/ 253 h 1252"/>
                  <a:gd name="T2" fmla="*/ 219 w 2382"/>
                  <a:gd name="T3" fmla="*/ 279 h 1252"/>
                  <a:gd name="T4" fmla="*/ 229 w 2382"/>
                  <a:gd name="T5" fmla="*/ 299 h 1252"/>
                  <a:gd name="T6" fmla="*/ 243 w 2382"/>
                  <a:gd name="T7" fmla="*/ 325 h 1252"/>
                  <a:gd name="T8" fmla="*/ 244 w 2382"/>
                  <a:gd name="T9" fmla="*/ 326 h 1252"/>
                  <a:gd name="T10" fmla="*/ 261 w 2382"/>
                  <a:gd name="T11" fmla="*/ 350 h 1252"/>
                  <a:gd name="T12" fmla="*/ 276 w 2382"/>
                  <a:gd name="T13" fmla="*/ 371 h 1252"/>
                  <a:gd name="T14" fmla="*/ 293 w 2382"/>
                  <a:gd name="T15" fmla="*/ 391 h 1252"/>
                  <a:gd name="T16" fmla="*/ 299 w 2382"/>
                  <a:gd name="T17" fmla="*/ 398 h 1252"/>
                  <a:gd name="T18" fmla="*/ 318 w 2382"/>
                  <a:gd name="T19" fmla="*/ 418 h 1252"/>
                  <a:gd name="T20" fmla="*/ 341 w 2382"/>
                  <a:gd name="T21" fmla="*/ 611 h 1252"/>
                  <a:gd name="T22" fmla="*/ 647 w 2382"/>
                  <a:gd name="T23" fmla="*/ 618 h 1252"/>
                  <a:gd name="T24" fmla="*/ 711 w 2382"/>
                  <a:gd name="T25" fmla="*/ 639 h 1252"/>
                  <a:gd name="T26" fmla="*/ 737 w 2382"/>
                  <a:gd name="T27" fmla="*/ 648 h 1252"/>
                  <a:gd name="T28" fmla="*/ 781 w 2382"/>
                  <a:gd name="T29" fmla="*/ 659 h 1252"/>
                  <a:gd name="T30" fmla="*/ 798 w 2382"/>
                  <a:gd name="T31" fmla="*/ 663 h 1252"/>
                  <a:gd name="T32" fmla="*/ 842 w 2382"/>
                  <a:gd name="T33" fmla="*/ 673 h 1252"/>
                  <a:gd name="T34" fmla="*/ 886 w 2382"/>
                  <a:gd name="T35" fmla="*/ 682 h 1252"/>
                  <a:gd name="T36" fmla="*/ 928 w 2382"/>
                  <a:gd name="T37" fmla="*/ 689 h 1252"/>
                  <a:gd name="T38" fmla="*/ 969 w 2382"/>
                  <a:gd name="T39" fmla="*/ 815 h 1252"/>
                  <a:gd name="T40" fmla="*/ 1405 w 2382"/>
                  <a:gd name="T41" fmla="*/ 695 h 1252"/>
                  <a:gd name="T42" fmla="*/ 1466 w 2382"/>
                  <a:gd name="T43" fmla="*/ 686 h 1252"/>
                  <a:gd name="T44" fmla="*/ 1482 w 2382"/>
                  <a:gd name="T45" fmla="*/ 683 h 1252"/>
                  <a:gd name="T46" fmla="*/ 1528 w 2382"/>
                  <a:gd name="T47" fmla="*/ 674 h 1252"/>
                  <a:gd name="T48" fmla="*/ 1575 w 2382"/>
                  <a:gd name="T49" fmla="*/ 664 h 1252"/>
                  <a:gd name="T50" fmla="*/ 1623 w 2382"/>
                  <a:gd name="T51" fmla="*/ 651 h 1252"/>
                  <a:gd name="T52" fmla="*/ 1639 w 2382"/>
                  <a:gd name="T53" fmla="*/ 647 h 1252"/>
                  <a:gd name="T54" fmla="*/ 1684 w 2382"/>
                  <a:gd name="T55" fmla="*/ 633 h 1252"/>
                  <a:gd name="T56" fmla="*/ 1874 w 2382"/>
                  <a:gd name="T57" fmla="*/ 703 h 1252"/>
                  <a:gd name="T58" fmla="*/ 2036 w 2382"/>
                  <a:gd name="T59" fmla="*/ 440 h 1252"/>
                  <a:gd name="T60" fmla="*/ 2171 w 2382"/>
                  <a:gd name="T61" fmla="*/ 253 h 1252"/>
                  <a:gd name="T62" fmla="*/ 2380 w 2382"/>
                  <a:gd name="T63" fmla="*/ 0 h 1252"/>
                  <a:gd name="T64" fmla="*/ 2183 w 2382"/>
                  <a:gd name="T65" fmla="*/ 688 h 1252"/>
                  <a:gd name="T66" fmla="*/ 1729 w 2382"/>
                  <a:gd name="T67" fmla="*/ 1053 h 1252"/>
                  <a:gd name="T68" fmla="*/ 1685 w 2382"/>
                  <a:gd name="T69" fmla="*/ 1069 h 1252"/>
                  <a:gd name="T70" fmla="*/ 1640 w 2382"/>
                  <a:gd name="T71" fmla="*/ 1082 h 1252"/>
                  <a:gd name="T72" fmla="*/ 1632 w 2382"/>
                  <a:gd name="T73" fmla="*/ 1085 h 1252"/>
                  <a:gd name="T74" fmla="*/ 1590 w 2382"/>
                  <a:gd name="T75" fmla="*/ 1096 h 1252"/>
                  <a:gd name="T76" fmla="*/ 1577 w 2382"/>
                  <a:gd name="T77" fmla="*/ 1099 h 1252"/>
                  <a:gd name="T78" fmla="*/ 1527 w 2382"/>
                  <a:gd name="T79" fmla="*/ 1110 h 1252"/>
                  <a:gd name="T80" fmla="*/ 1518 w 2382"/>
                  <a:gd name="T81" fmla="*/ 1112 h 1252"/>
                  <a:gd name="T82" fmla="*/ 1467 w 2382"/>
                  <a:gd name="T83" fmla="*/ 1121 h 1252"/>
                  <a:gd name="T84" fmla="*/ 1437 w 2382"/>
                  <a:gd name="T85" fmla="*/ 1126 h 1252"/>
                  <a:gd name="T86" fmla="*/ 1406 w 2382"/>
                  <a:gd name="T87" fmla="*/ 1131 h 1252"/>
                  <a:gd name="T88" fmla="*/ 969 w 2382"/>
                  <a:gd name="T89" fmla="*/ 1130 h 1252"/>
                  <a:gd name="T90" fmla="*/ 929 w 2382"/>
                  <a:gd name="T91" fmla="*/ 1125 h 1252"/>
                  <a:gd name="T92" fmla="*/ 889 w 2382"/>
                  <a:gd name="T93" fmla="*/ 1118 h 1252"/>
                  <a:gd name="T94" fmla="*/ 888 w 2382"/>
                  <a:gd name="T95" fmla="*/ 1118 h 1252"/>
                  <a:gd name="T96" fmla="*/ 831 w 2382"/>
                  <a:gd name="T97" fmla="*/ 1107 h 1252"/>
                  <a:gd name="T98" fmla="*/ 799 w 2382"/>
                  <a:gd name="T99" fmla="*/ 1099 h 1252"/>
                  <a:gd name="T100" fmla="*/ 755 w 2382"/>
                  <a:gd name="T101" fmla="*/ 1088 h 1252"/>
                  <a:gd name="T102" fmla="*/ 739 w 2382"/>
                  <a:gd name="T103" fmla="*/ 1083 h 1252"/>
                  <a:gd name="T104" fmla="*/ 702 w 2382"/>
                  <a:gd name="T105" fmla="*/ 1072 h 1252"/>
                  <a:gd name="T106" fmla="*/ 697 w 2382"/>
                  <a:gd name="T107" fmla="*/ 1070 h 1252"/>
                  <a:gd name="T108" fmla="*/ 194 w 2382"/>
                  <a:gd name="T109" fmla="*/ 961 h 1252"/>
                  <a:gd name="T110" fmla="*/ 0 w 2382"/>
                  <a:gd name="T111" fmla="*/ 253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2" h="1252">
                    <a:moveTo>
                      <a:pt x="0" y="253"/>
                    </a:moveTo>
                    <a:lnTo>
                      <a:pt x="207" y="253"/>
                    </a:lnTo>
                    <a:lnTo>
                      <a:pt x="207" y="253"/>
                    </a:lnTo>
                    <a:cubicBezTo>
                      <a:pt x="211" y="260"/>
                      <a:pt x="213" y="267"/>
                      <a:pt x="217" y="275"/>
                    </a:cubicBezTo>
                    <a:lnTo>
                      <a:pt x="217" y="275"/>
                    </a:lnTo>
                    <a:cubicBezTo>
                      <a:pt x="217" y="276"/>
                      <a:pt x="218" y="277"/>
                      <a:pt x="219" y="279"/>
                    </a:cubicBezTo>
                    <a:lnTo>
                      <a:pt x="219" y="279"/>
                    </a:lnTo>
                    <a:cubicBezTo>
                      <a:pt x="222" y="286"/>
                      <a:pt x="225" y="292"/>
                      <a:pt x="229" y="299"/>
                    </a:cubicBezTo>
                    <a:lnTo>
                      <a:pt x="229" y="299"/>
                    </a:lnTo>
                    <a:cubicBezTo>
                      <a:pt x="230" y="301"/>
                      <a:pt x="231" y="302"/>
                      <a:pt x="231" y="303"/>
                    </a:cubicBezTo>
                    <a:lnTo>
                      <a:pt x="231" y="303"/>
                    </a:lnTo>
                    <a:cubicBezTo>
                      <a:pt x="235" y="310"/>
                      <a:pt x="239" y="318"/>
                      <a:pt x="243" y="325"/>
                    </a:cubicBezTo>
                    <a:lnTo>
                      <a:pt x="243" y="325"/>
                    </a:lnTo>
                    <a:cubicBezTo>
                      <a:pt x="244" y="325"/>
                      <a:pt x="244" y="326"/>
                      <a:pt x="244" y="326"/>
                    </a:cubicBezTo>
                    <a:lnTo>
                      <a:pt x="244" y="326"/>
                    </a:lnTo>
                    <a:cubicBezTo>
                      <a:pt x="248" y="333"/>
                      <a:pt x="253" y="339"/>
                      <a:pt x="257" y="346"/>
                    </a:cubicBezTo>
                    <a:lnTo>
                      <a:pt x="257" y="346"/>
                    </a:lnTo>
                    <a:cubicBezTo>
                      <a:pt x="259" y="347"/>
                      <a:pt x="260" y="349"/>
                      <a:pt x="261" y="350"/>
                    </a:cubicBezTo>
                    <a:lnTo>
                      <a:pt x="261" y="350"/>
                    </a:lnTo>
                    <a:cubicBezTo>
                      <a:pt x="266" y="357"/>
                      <a:pt x="270" y="364"/>
                      <a:pt x="276" y="371"/>
                    </a:cubicBezTo>
                    <a:lnTo>
                      <a:pt x="276" y="371"/>
                    </a:lnTo>
                    <a:cubicBezTo>
                      <a:pt x="277" y="372"/>
                      <a:pt x="279" y="374"/>
                      <a:pt x="280" y="376"/>
                    </a:cubicBezTo>
                    <a:lnTo>
                      <a:pt x="280" y="376"/>
                    </a:lnTo>
                    <a:cubicBezTo>
                      <a:pt x="284" y="381"/>
                      <a:pt x="288" y="386"/>
                      <a:pt x="293" y="391"/>
                    </a:cubicBezTo>
                    <a:lnTo>
                      <a:pt x="293" y="391"/>
                    </a:lnTo>
                    <a:cubicBezTo>
                      <a:pt x="295" y="394"/>
                      <a:pt x="297" y="396"/>
                      <a:pt x="299" y="398"/>
                    </a:cubicBezTo>
                    <a:lnTo>
                      <a:pt x="299" y="398"/>
                    </a:lnTo>
                    <a:cubicBezTo>
                      <a:pt x="304" y="403"/>
                      <a:pt x="309" y="408"/>
                      <a:pt x="314" y="414"/>
                    </a:cubicBezTo>
                    <a:lnTo>
                      <a:pt x="314" y="414"/>
                    </a:lnTo>
                    <a:cubicBezTo>
                      <a:pt x="316" y="416"/>
                      <a:pt x="317" y="417"/>
                      <a:pt x="318" y="418"/>
                    </a:cubicBezTo>
                    <a:lnTo>
                      <a:pt x="318" y="418"/>
                    </a:lnTo>
                    <a:cubicBezTo>
                      <a:pt x="326" y="426"/>
                      <a:pt x="333" y="432"/>
                      <a:pt x="340" y="440"/>
                    </a:cubicBezTo>
                    <a:lnTo>
                      <a:pt x="341" y="611"/>
                    </a:lnTo>
                    <a:lnTo>
                      <a:pt x="499" y="703"/>
                    </a:lnTo>
                    <a:lnTo>
                      <a:pt x="647" y="618"/>
                    </a:lnTo>
                    <a:lnTo>
                      <a:pt x="647" y="618"/>
                    </a:lnTo>
                    <a:cubicBezTo>
                      <a:pt x="663" y="623"/>
                      <a:pt x="679" y="629"/>
                      <a:pt x="696" y="634"/>
                    </a:cubicBezTo>
                    <a:lnTo>
                      <a:pt x="696" y="634"/>
                    </a:lnTo>
                    <a:cubicBezTo>
                      <a:pt x="700" y="636"/>
                      <a:pt x="706" y="638"/>
                      <a:pt x="711" y="639"/>
                    </a:cubicBezTo>
                    <a:lnTo>
                      <a:pt x="711" y="639"/>
                    </a:lnTo>
                    <a:cubicBezTo>
                      <a:pt x="720" y="642"/>
                      <a:pt x="729" y="644"/>
                      <a:pt x="737" y="648"/>
                    </a:cubicBezTo>
                    <a:lnTo>
                      <a:pt x="737" y="648"/>
                    </a:lnTo>
                    <a:cubicBezTo>
                      <a:pt x="742" y="649"/>
                      <a:pt x="749" y="651"/>
                      <a:pt x="754" y="652"/>
                    </a:cubicBezTo>
                    <a:lnTo>
                      <a:pt x="754" y="652"/>
                    </a:lnTo>
                    <a:cubicBezTo>
                      <a:pt x="763" y="654"/>
                      <a:pt x="772" y="657"/>
                      <a:pt x="781" y="659"/>
                    </a:cubicBezTo>
                    <a:lnTo>
                      <a:pt x="781" y="659"/>
                    </a:lnTo>
                    <a:cubicBezTo>
                      <a:pt x="787" y="661"/>
                      <a:pt x="792" y="662"/>
                      <a:pt x="798" y="663"/>
                    </a:cubicBezTo>
                    <a:lnTo>
                      <a:pt x="798" y="663"/>
                    </a:lnTo>
                    <a:cubicBezTo>
                      <a:pt x="808" y="666"/>
                      <a:pt x="819" y="668"/>
                      <a:pt x="830" y="671"/>
                    </a:cubicBezTo>
                    <a:lnTo>
                      <a:pt x="830" y="671"/>
                    </a:lnTo>
                    <a:cubicBezTo>
                      <a:pt x="833" y="672"/>
                      <a:pt x="838" y="673"/>
                      <a:pt x="842" y="673"/>
                    </a:cubicBezTo>
                    <a:lnTo>
                      <a:pt x="842" y="673"/>
                    </a:lnTo>
                    <a:cubicBezTo>
                      <a:pt x="856" y="677"/>
                      <a:pt x="872" y="680"/>
                      <a:pt x="886" y="682"/>
                    </a:cubicBezTo>
                    <a:lnTo>
                      <a:pt x="886" y="682"/>
                    </a:lnTo>
                    <a:cubicBezTo>
                      <a:pt x="896" y="684"/>
                      <a:pt x="905" y="685"/>
                      <a:pt x="914" y="687"/>
                    </a:cubicBezTo>
                    <a:lnTo>
                      <a:pt x="914" y="687"/>
                    </a:lnTo>
                    <a:cubicBezTo>
                      <a:pt x="919" y="687"/>
                      <a:pt x="923" y="689"/>
                      <a:pt x="928" y="689"/>
                    </a:cubicBezTo>
                    <a:lnTo>
                      <a:pt x="928" y="689"/>
                    </a:lnTo>
                    <a:cubicBezTo>
                      <a:pt x="942" y="691"/>
                      <a:pt x="955" y="693"/>
                      <a:pt x="969" y="695"/>
                    </a:cubicBezTo>
                    <a:lnTo>
                      <a:pt x="969" y="815"/>
                    </a:lnTo>
                    <a:lnTo>
                      <a:pt x="1404" y="815"/>
                    </a:lnTo>
                    <a:lnTo>
                      <a:pt x="1405" y="695"/>
                    </a:lnTo>
                    <a:lnTo>
                      <a:pt x="1405" y="695"/>
                    </a:lnTo>
                    <a:cubicBezTo>
                      <a:pt x="1415" y="693"/>
                      <a:pt x="1425" y="692"/>
                      <a:pt x="1436" y="690"/>
                    </a:cubicBezTo>
                    <a:lnTo>
                      <a:pt x="1436" y="690"/>
                    </a:lnTo>
                    <a:cubicBezTo>
                      <a:pt x="1446" y="689"/>
                      <a:pt x="1456" y="687"/>
                      <a:pt x="1466" y="686"/>
                    </a:cubicBezTo>
                    <a:lnTo>
                      <a:pt x="1466" y="686"/>
                    </a:lnTo>
                    <a:cubicBezTo>
                      <a:pt x="1471" y="685"/>
                      <a:pt x="1477" y="684"/>
                      <a:pt x="1482" y="683"/>
                    </a:cubicBezTo>
                    <a:lnTo>
                      <a:pt x="1482" y="683"/>
                    </a:lnTo>
                    <a:cubicBezTo>
                      <a:pt x="1494" y="681"/>
                      <a:pt x="1506" y="679"/>
                      <a:pt x="1517" y="676"/>
                    </a:cubicBezTo>
                    <a:lnTo>
                      <a:pt x="1517" y="676"/>
                    </a:lnTo>
                    <a:cubicBezTo>
                      <a:pt x="1520" y="676"/>
                      <a:pt x="1524" y="675"/>
                      <a:pt x="1528" y="674"/>
                    </a:cubicBezTo>
                    <a:lnTo>
                      <a:pt x="1528" y="674"/>
                    </a:lnTo>
                    <a:cubicBezTo>
                      <a:pt x="1544" y="671"/>
                      <a:pt x="1560" y="667"/>
                      <a:pt x="1575" y="664"/>
                    </a:cubicBezTo>
                    <a:lnTo>
                      <a:pt x="1575" y="664"/>
                    </a:lnTo>
                    <a:cubicBezTo>
                      <a:pt x="1580" y="663"/>
                      <a:pt x="1584" y="662"/>
                      <a:pt x="1588" y="660"/>
                    </a:cubicBezTo>
                    <a:lnTo>
                      <a:pt x="1588" y="660"/>
                    </a:lnTo>
                    <a:cubicBezTo>
                      <a:pt x="1600" y="657"/>
                      <a:pt x="1612" y="654"/>
                      <a:pt x="1623" y="651"/>
                    </a:cubicBezTo>
                    <a:lnTo>
                      <a:pt x="1623" y="651"/>
                    </a:lnTo>
                    <a:cubicBezTo>
                      <a:pt x="1628" y="650"/>
                      <a:pt x="1633" y="648"/>
                      <a:pt x="1639" y="647"/>
                    </a:cubicBezTo>
                    <a:lnTo>
                      <a:pt x="1639" y="647"/>
                    </a:lnTo>
                    <a:cubicBezTo>
                      <a:pt x="1649" y="643"/>
                      <a:pt x="1659" y="641"/>
                      <a:pt x="1670" y="637"/>
                    </a:cubicBezTo>
                    <a:lnTo>
                      <a:pt x="1670" y="637"/>
                    </a:lnTo>
                    <a:cubicBezTo>
                      <a:pt x="1675" y="636"/>
                      <a:pt x="1679" y="634"/>
                      <a:pt x="1684" y="633"/>
                    </a:cubicBezTo>
                    <a:lnTo>
                      <a:pt x="1684" y="633"/>
                    </a:lnTo>
                    <a:cubicBezTo>
                      <a:pt x="1699" y="628"/>
                      <a:pt x="1713" y="623"/>
                      <a:pt x="1728" y="618"/>
                    </a:cubicBezTo>
                    <a:lnTo>
                      <a:pt x="1874" y="703"/>
                    </a:lnTo>
                    <a:lnTo>
                      <a:pt x="2036" y="609"/>
                    </a:lnTo>
                    <a:lnTo>
                      <a:pt x="2036" y="440"/>
                    </a:lnTo>
                    <a:lnTo>
                      <a:pt x="2036" y="440"/>
                    </a:lnTo>
                    <a:cubicBezTo>
                      <a:pt x="2085" y="396"/>
                      <a:pt x="2122" y="349"/>
                      <a:pt x="2148" y="301"/>
                    </a:cubicBezTo>
                    <a:lnTo>
                      <a:pt x="2148" y="301"/>
                    </a:lnTo>
                    <a:cubicBezTo>
                      <a:pt x="2157" y="285"/>
                      <a:pt x="2165" y="269"/>
                      <a:pt x="2171" y="253"/>
                    </a:cubicBezTo>
                    <a:lnTo>
                      <a:pt x="2171" y="253"/>
                    </a:lnTo>
                    <a:lnTo>
                      <a:pt x="2379" y="253"/>
                    </a:lnTo>
                    <a:lnTo>
                      <a:pt x="2380" y="0"/>
                    </a:lnTo>
                    <a:lnTo>
                      <a:pt x="2381" y="436"/>
                    </a:lnTo>
                    <a:lnTo>
                      <a:pt x="2380" y="688"/>
                    </a:lnTo>
                    <a:lnTo>
                      <a:pt x="2183" y="688"/>
                    </a:lnTo>
                    <a:lnTo>
                      <a:pt x="2184" y="961"/>
                    </a:lnTo>
                    <a:lnTo>
                      <a:pt x="1875" y="1138"/>
                    </a:lnTo>
                    <a:lnTo>
                      <a:pt x="1729" y="1053"/>
                    </a:lnTo>
                    <a:lnTo>
                      <a:pt x="1729" y="1053"/>
                    </a:lnTo>
                    <a:cubicBezTo>
                      <a:pt x="1714" y="1059"/>
                      <a:pt x="1700" y="1064"/>
                      <a:pt x="1685" y="1069"/>
                    </a:cubicBezTo>
                    <a:lnTo>
                      <a:pt x="1685" y="1069"/>
                    </a:lnTo>
                    <a:cubicBezTo>
                      <a:pt x="1681" y="1070"/>
                      <a:pt x="1676" y="1071"/>
                      <a:pt x="1671" y="1073"/>
                    </a:cubicBezTo>
                    <a:lnTo>
                      <a:pt x="1671" y="1073"/>
                    </a:lnTo>
                    <a:cubicBezTo>
                      <a:pt x="1661" y="1076"/>
                      <a:pt x="1651" y="1079"/>
                      <a:pt x="1640" y="1082"/>
                    </a:cubicBezTo>
                    <a:lnTo>
                      <a:pt x="1640" y="1082"/>
                    </a:lnTo>
                    <a:cubicBezTo>
                      <a:pt x="1638" y="1083"/>
                      <a:pt x="1635" y="1084"/>
                      <a:pt x="1632" y="1085"/>
                    </a:cubicBezTo>
                    <a:lnTo>
                      <a:pt x="1632" y="1085"/>
                    </a:lnTo>
                    <a:cubicBezTo>
                      <a:pt x="1630" y="1086"/>
                      <a:pt x="1627" y="1086"/>
                      <a:pt x="1625" y="1087"/>
                    </a:cubicBezTo>
                    <a:lnTo>
                      <a:pt x="1625" y="1087"/>
                    </a:lnTo>
                    <a:cubicBezTo>
                      <a:pt x="1613" y="1090"/>
                      <a:pt x="1601" y="1093"/>
                      <a:pt x="1590" y="1096"/>
                    </a:cubicBezTo>
                    <a:lnTo>
                      <a:pt x="1590" y="1096"/>
                    </a:lnTo>
                    <a:cubicBezTo>
                      <a:pt x="1585" y="1097"/>
                      <a:pt x="1581" y="1098"/>
                      <a:pt x="1577" y="1099"/>
                    </a:cubicBezTo>
                    <a:lnTo>
                      <a:pt x="1577" y="1099"/>
                    </a:lnTo>
                    <a:cubicBezTo>
                      <a:pt x="1561" y="1103"/>
                      <a:pt x="1545" y="1107"/>
                      <a:pt x="1529" y="1110"/>
                    </a:cubicBezTo>
                    <a:lnTo>
                      <a:pt x="1529" y="1110"/>
                    </a:lnTo>
                    <a:cubicBezTo>
                      <a:pt x="1528" y="1110"/>
                      <a:pt x="1528" y="1110"/>
                      <a:pt x="1527" y="1110"/>
                    </a:cubicBezTo>
                    <a:lnTo>
                      <a:pt x="1527" y="1110"/>
                    </a:lnTo>
                    <a:cubicBezTo>
                      <a:pt x="1524" y="1111"/>
                      <a:pt x="1521" y="1111"/>
                      <a:pt x="1518" y="1112"/>
                    </a:cubicBezTo>
                    <a:lnTo>
                      <a:pt x="1518" y="1112"/>
                    </a:lnTo>
                    <a:cubicBezTo>
                      <a:pt x="1507" y="1115"/>
                      <a:pt x="1495" y="1117"/>
                      <a:pt x="1483" y="1119"/>
                    </a:cubicBezTo>
                    <a:lnTo>
                      <a:pt x="1483" y="1119"/>
                    </a:lnTo>
                    <a:cubicBezTo>
                      <a:pt x="1478" y="1120"/>
                      <a:pt x="1472" y="1121"/>
                      <a:pt x="1467" y="1121"/>
                    </a:cubicBezTo>
                    <a:lnTo>
                      <a:pt x="1467" y="1121"/>
                    </a:lnTo>
                    <a:cubicBezTo>
                      <a:pt x="1457" y="1123"/>
                      <a:pt x="1447" y="1125"/>
                      <a:pt x="1437" y="1126"/>
                    </a:cubicBezTo>
                    <a:lnTo>
                      <a:pt x="1437" y="1126"/>
                    </a:lnTo>
                    <a:cubicBezTo>
                      <a:pt x="1434" y="1127"/>
                      <a:pt x="1431" y="1127"/>
                      <a:pt x="1429" y="1128"/>
                    </a:cubicBezTo>
                    <a:lnTo>
                      <a:pt x="1429" y="1128"/>
                    </a:lnTo>
                    <a:cubicBezTo>
                      <a:pt x="1421" y="1128"/>
                      <a:pt x="1413" y="1130"/>
                      <a:pt x="1406" y="1131"/>
                    </a:cubicBezTo>
                    <a:lnTo>
                      <a:pt x="1405" y="1251"/>
                    </a:lnTo>
                    <a:lnTo>
                      <a:pt x="970" y="1251"/>
                    </a:lnTo>
                    <a:lnTo>
                      <a:pt x="969" y="1130"/>
                    </a:lnTo>
                    <a:lnTo>
                      <a:pt x="969" y="1130"/>
                    </a:lnTo>
                    <a:cubicBezTo>
                      <a:pt x="956" y="1129"/>
                      <a:pt x="942" y="1127"/>
                      <a:pt x="929" y="1125"/>
                    </a:cubicBezTo>
                    <a:lnTo>
                      <a:pt x="929" y="1125"/>
                    </a:lnTo>
                    <a:cubicBezTo>
                      <a:pt x="924" y="1124"/>
                      <a:pt x="920" y="1123"/>
                      <a:pt x="915" y="1123"/>
                    </a:cubicBezTo>
                    <a:lnTo>
                      <a:pt x="915" y="1123"/>
                    </a:lnTo>
                    <a:cubicBezTo>
                      <a:pt x="906" y="1121"/>
                      <a:pt x="898" y="1120"/>
                      <a:pt x="889" y="1118"/>
                    </a:cubicBezTo>
                    <a:lnTo>
                      <a:pt x="889" y="1118"/>
                    </a:lnTo>
                    <a:cubicBezTo>
                      <a:pt x="888" y="1118"/>
                      <a:pt x="888" y="1118"/>
                      <a:pt x="888" y="1118"/>
                    </a:cubicBezTo>
                    <a:lnTo>
                      <a:pt x="888" y="1118"/>
                    </a:lnTo>
                    <a:cubicBezTo>
                      <a:pt x="873" y="1116"/>
                      <a:pt x="858" y="1113"/>
                      <a:pt x="843" y="1109"/>
                    </a:cubicBezTo>
                    <a:lnTo>
                      <a:pt x="843" y="1109"/>
                    </a:lnTo>
                    <a:cubicBezTo>
                      <a:pt x="839" y="1109"/>
                      <a:pt x="835" y="1107"/>
                      <a:pt x="831" y="1107"/>
                    </a:cubicBezTo>
                    <a:lnTo>
                      <a:pt x="831" y="1107"/>
                    </a:lnTo>
                    <a:cubicBezTo>
                      <a:pt x="820" y="1104"/>
                      <a:pt x="810" y="1101"/>
                      <a:pt x="799" y="1099"/>
                    </a:cubicBezTo>
                    <a:lnTo>
                      <a:pt x="799" y="1099"/>
                    </a:lnTo>
                    <a:cubicBezTo>
                      <a:pt x="794" y="1098"/>
                      <a:pt x="788" y="1096"/>
                      <a:pt x="782" y="1095"/>
                    </a:cubicBezTo>
                    <a:lnTo>
                      <a:pt x="782" y="1095"/>
                    </a:lnTo>
                    <a:cubicBezTo>
                      <a:pt x="774" y="1093"/>
                      <a:pt x="764" y="1090"/>
                      <a:pt x="755" y="1088"/>
                    </a:cubicBezTo>
                    <a:lnTo>
                      <a:pt x="755" y="1088"/>
                    </a:lnTo>
                    <a:cubicBezTo>
                      <a:pt x="750" y="1086"/>
                      <a:pt x="744" y="1085"/>
                      <a:pt x="739" y="1083"/>
                    </a:cubicBezTo>
                    <a:lnTo>
                      <a:pt x="739" y="1083"/>
                    </a:lnTo>
                    <a:cubicBezTo>
                      <a:pt x="730" y="1080"/>
                      <a:pt x="721" y="1078"/>
                      <a:pt x="712" y="1075"/>
                    </a:cubicBezTo>
                    <a:lnTo>
                      <a:pt x="712" y="1075"/>
                    </a:lnTo>
                    <a:cubicBezTo>
                      <a:pt x="709" y="1074"/>
                      <a:pt x="706" y="1073"/>
                      <a:pt x="702" y="1072"/>
                    </a:cubicBezTo>
                    <a:lnTo>
                      <a:pt x="702" y="1072"/>
                    </a:lnTo>
                    <a:cubicBezTo>
                      <a:pt x="700" y="1071"/>
                      <a:pt x="699" y="1071"/>
                      <a:pt x="697" y="1070"/>
                    </a:cubicBezTo>
                    <a:lnTo>
                      <a:pt x="697" y="1070"/>
                    </a:lnTo>
                    <a:cubicBezTo>
                      <a:pt x="680" y="1065"/>
                      <a:pt x="664" y="1059"/>
                      <a:pt x="648" y="1053"/>
                    </a:cubicBezTo>
                    <a:lnTo>
                      <a:pt x="500" y="1138"/>
                    </a:lnTo>
                    <a:lnTo>
                      <a:pt x="194" y="961"/>
                    </a:lnTo>
                    <a:lnTo>
                      <a:pt x="193" y="688"/>
                    </a:lnTo>
                    <a:lnTo>
                      <a:pt x="1" y="688"/>
                    </a:lnTo>
                    <a:lnTo>
                      <a:pt x="0" y="253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3" name="Freeform 83">
                <a:extLst>
                  <a:ext uri="{FF2B5EF4-FFF2-40B4-BE49-F238E27FC236}">
                    <a16:creationId xmlns:a16="http://schemas.microsoft.com/office/drawing/2014/main" id="{7B62BC41-16D4-3C4E-8F55-31EB0B61A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2382" y="6719747"/>
                <a:ext cx="1555363" cy="898654"/>
              </a:xfrm>
              <a:custGeom>
                <a:avLst/>
                <a:gdLst>
                  <a:gd name="T0" fmla="*/ 888 w 2381"/>
                  <a:gd name="T1" fmla="*/ 861 h 1377"/>
                  <a:gd name="T2" fmla="*/ 888 w 2381"/>
                  <a:gd name="T3" fmla="*/ 861 h 1377"/>
                  <a:gd name="T4" fmla="*/ 1490 w 2381"/>
                  <a:gd name="T5" fmla="*/ 861 h 1377"/>
                  <a:gd name="T6" fmla="*/ 1490 w 2381"/>
                  <a:gd name="T7" fmla="*/ 861 h 1377"/>
                  <a:gd name="T8" fmla="*/ 1491 w 2381"/>
                  <a:gd name="T9" fmla="*/ 513 h 1377"/>
                  <a:gd name="T10" fmla="*/ 1491 w 2381"/>
                  <a:gd name="T11" fmla="*/ 513 h 1377"/>
                  <a:gd name="T12" fmla="*/ 891 w 2381"/>
                  <a:gd name="T13" fmla="*/ 513 h 1377"/>
                  <a:gd name="T14" fmla="*/ 891 w 2381"/>
                  <a:gd name="T15" fmla="*/ 513 h 1377"/>
                  <a:gd name="T16" fmla="*/ 888 w 2381"/>
                  <a:gd name="T17" fmla="*/ 861 h 1377"/>
                  <a:gd name="T18" fmla="*/ 207 w 2381"/>
                  <a:gd name="T19" fmla="*/ 814 h 1377"/>
                  <a:gd name="T20" fmla="*/ 0 w 2381"/>
                  <a:gd name="T21" fmla="*/ 814 h 1377"/>
                  <a:gd name="T22" fmla="*/ 1 w 2381"/>
                  <a:gd name="T23" fmla="*/ 561 h 1377"/>
                  <a:gd name="T24" fmla="*/ 209 w 2381"/>
                  <a:gd name="T25" fmla="*/ 561 h 1377"/>
                  <a:gd name="T26" fmla="*/ 209 w 2381"/>
                  <a:gd name="T27" fmla="*/ 561 h 1377"/>
                  <a:gd name="T28" fmla="*/ 344 w 2381"/>
                  <a:gd name="T29" fmla="*/ 375 h 1377"/>
                  <a:gd name="T30" fmla="*/ 197 w 2381"/>
                  <a:gd name="T31" fmla="*/ 290 h 1377"/>
                  <a:gd name="T32" fmla="*/ 506 w 2381"/>
                  <a:gd name="T33" fmla="*/ 112 h 1377"/>
                  <a:gd name="T34" fmla="*/ 653 w 2381"/>
                  <a:gd name="T35" fmla="*/ 198 h 1377"/>
                  <a:gd name="T36" fmla="*/ 653 w 2381"/>
                  <a:gd name="T37" fmla="*/ 198 h 1377"/>
                  <a:gd name="T38" fmla="*/ 976 w 2381"/>
                  <a:gd name="T39" fmla="*/ 120 h 1377"/>
                  <a:gd name="T40" fmla="*/ 976 w 2381"/>
                  <a:gd name="T41" fmla="*/ 0 h 1377"/>
                  <a:gd name="T42" fmla="*/ 1411 w 2381"/>
                  <a:gd name="T43" fmla="*/ 0 h 1377"/>
                  <a:gd name="T44" fmla="*/ 1411 w 2381"/>
                  <a:gd name="T45" fmla="*/ 120 h 1377"/>
                  <a:gd name="T46" fmla="*/ 1411 w 2381"/>
                  <a:gd name="T47" fmla="*/ 120 h 1377"/>
                  <a:gd name="T48" fmla="*/ 1733 w 2381"/>
                  <a:gd name="T49" fmla="*/ 198 h 1377"/>
                  <a:gd name="T50" fmla="*/ 1880 w 2381"/>
                  <a:gd name="T51" fmla="*/ 112 h 1377"/>
                  <a:gd name="T52" fmla="*/ 2187 w 2381"/>
                  <a:gd name="T53" fmla="*/ 290 h 1377"/>
                  <a:gd name="T54" fmla="*/ 2040 w 2381"/>
                  <a:gd name="T55" fmla="*/ 375 h 1377"/>
                  <a:gd name="T56" fmla="*/ 2040 w 2381"/>
                  <a:gd name="T57" fmla="*/ 375 h 1377"/>
                  <a:gd name="T58" fmla="*/ 2172 w 2381"/>
                  <a:gd name="T59" fmla="*/ 561 h 1377"/>
                  <a:gd name="T60" fmla="*/ 2380 w 2381"/>
                  <a:gd name="T61" fmla="*/ 561 h 1377"/>
                  <a:gd name="T62" fmla="*/ 2379 w 2381"/>
                  <a:gd name="T63" fmla="*/ 814 h 1377"/>
                  <a:gd name="T64" fmla="*/ 2171 w 2381"/>
                  <a:gd name="T65" fmla="*/ 814 h 1377"/>
                  <a:gd name="T66" fmla="*/ 2171 w 2381"/>
                  <a:gd name="T67" fmla="*/ 814 h 1377"/>
                  <a:gd name="T68" fmla="*/ 2036 w 2381"/>
                  <a:gd name="T69" fmla="*/ 1001 h 1377"/>
                  <a:gd name="T70" fmla="*/ 2183 w 2381"/>
                  <a:gd name="T71" fmla="*/ 1086 h 1377"/>
                  <a:gd name="T72" fmla="*/ 1874 w 2381"/>
                  <a:gd name="T73" fmla="*/ 1264 h 1377"/>
                  <a:gd name="T74" fmla="*/ 1728 w 2381"/>
                  <a:gd name="T75" fmla="*/ 1179 h 1377"/>
                  <a:gd name="T76" fmla="*/ 1728 w 2381"/>
                  <a:gd name="T77" fmla="*/ 1179 h 1377"/>
                  <a:gd name="T78" fmla="*/ 1405 w 2381"/>
                  <a:gd name="T79" fmla="*/ 1256 h 1377"/>
                  <a:gd name="T80" fmla="*/ 1404 w 2381"/>
                  <a:gd name="T81" fmla="*/ 1376 h 1377"/>
                  <a:gd name="T82" fmla="*/ 969 w 2381"/>
                  <a:gd name="T83" fmla="*/ 1376 h 1377"/>
                  <a:gd name="T84" fmla="*/ 969 w 2381"/>
                  <a:gd name="T85" fmla="*/ 1256 h 1377"/>
                  <a:gd name="T86" fmla="*/ 969 w 2381"/>
                  <a:gd name="T87" fmla="*/ 1256 h 1377"/>
                  <a:gd name="T88" fmla="*/ 647 w 2381"/>
                  <a:gd name="T89" fmla="*/ 1179 h 1377"/>
                  <a:gd name="T90" fmla="*/ 499 w 2381"/>
                  <a:gd name="T91" fmla="*/ 1264 h 1377"/>
                  <a:gd name="T92" fmla="*/ 193 w 2381"/>
                  <a:gd name="T93" fmla="*/ 1086 h 1377"/>
                  <a:gd name="T94" fmla="*/ 340 w 2381"/>
                  <a:gd name="T95" fmla="*/ 1001 h 1377"/>
                  <a:gd name="T96" fmla="*/ 340 w 2381"/>
                  <a:gd name="T97" fmla="*/ 1001 h 1377"/>
                  <a:gd name="T98" fmla="*/ 207 w 2381"/>
                  <a:gd name="T99" fmla="*/ 814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81" h="1377">
                    <a:moveTo>
                      <a:pt x="888" y="861"/>
                    </a:moveTo>
                    <a:lnTo>
                      <a:pt x="888" y="861"/>
                    </a:lnTo>
                    <a:cubicBezTo>
                      <a:pt x="1054" y="958"/>
                      <a:pt x="1323" y="958"/>
                      <a:pt x="1490" y="861"/>
                    </a:cubicBezTo>
                    <a:lnTo>
                      <a:pt x="1490" y="861"/>
                    </a:lnTo>
                    <a:cubicBezTo>
                      <a:pt x="1656" y="766"/>
                      <a:pt x="1657" y="609"/>
                      <a:pt x="1491" y="513"/>
                    </a:cubicBezTo>
                    <a:lnTo>
                      <a:pt x="1491" y="513"/>
                    </a:lnTo>
                    <a:cubicBezTo>
                      <a:pt x="1326" y="417"/>
                      <a:pt x="1057" y="417"/>
                      <a:pt x="891" y="513"/>
                    </a:cubicBezTo>
                    <a:lnTo>
                      <a:pt x="891" y="513"/>
                    </a:lnTo>
                    <a:cubicBezTo>
                      <a:pt x="724" y="609"/>
                      <a:pt x="723" y="766"/>
                      <a:pt x="888" y="861"/>
                    </a:cubicBezTo>
                    <a:close/>
                    <a:moveTo>
                      <a:pt x="207" y="814"/>
                    </a:moveTo>
                    <a:lnTo>
                      <a:pt x="0" y="814"/>
                    </a:lnTo>
                    <a:lnTo>
                      <a:pt x="1" y="561"/>
                    </a:lnTo>
                    <a:lnTo>
                      <a:pt x="209" y="561"/>
                    </a:lnTo>
                    <a:lnTo>
                      <a:pt x="209" y="561"/>
                    </a:lnTo>
                    <a:cubicBezTo>
                      <a:pt x="235" y="496"/>
                      <a:pt x="279" y="433"/>
                      <a:pt x="344" y="375"/>
                    </a:cubicBezTo>
                    <a:lnTo>
                      <a:pt x="197" y="290"/>
                    </a:lnTo>
                    <a:lnTo>
                      <a:pt x="506" y="112"/>
                    </a:lnTo>
                    <a:lnTo>
                      <a:pt x="653" y="198"/>
                    </a:lnTo>
                    <a:lnTo>
                      <a:pt x="653" y="198"/>
                    </a:lnTo>
                    <a:cubicBezTo>
                      <a:pt x="753" y="160"/>
                      <a:pt x="863" y="135"/>
                      <a:pt x="976" y="120"/>
                    </a:cubicBezTo>
                    <a:lnTo>
                      <a:pt x="976" y="0"/>
                    </a:lnTo>
                    <a:lnTo>
                      <a:pt x="1411" y="0"/>
                    </a:lnTo>
                    <a:lnTo>
                      <a:pt x="1411" y="120"/>
                    </a:lnTo>
                    <a:lnTo>
                      <a:pt x="1411" y="120"/>
                    </a:lnTo>
                    <a:cubicBezTo>
                      <a:pt x="1524" y="135"/>
                      <a:pt x="1633" y="161"/>
                      <a:pt x="1733" y="198"/>
                    </a:cubicBezTo>
                    <a:lnTo>
                      <a:pt x="1880" y="112"/>
                    </a:lnTo>
                    <a:lnTo>
                      <a:pt x="2187" y="290"/>
                    </a:lnTo>
                    <a:lnTo>
                      <a:pt x="2040" y="375"/>
                    </a:lnTo>
                    <a:lnTo>
                      <a:pt x="2040" y="375"/>
                    </a:lnTo>
                    <a:cubicBezTo>
                      <a:pt x="2103" y="433"/>
                      <a:pt x="2147" y="496"/>
                      <a:pt x="2172" y="561"/>
                    </a:cubicBezTo>
                    <a:lnTo>
                      <a:pt x="2380" y="561"/>
                    </a:lnTo>
                    <a:lnTo>
                      <a:pt x="2379" y="814"/>
                    </a:lnTo>
                    <a:lnTo>
                      <a:pt x="2171" y="814"/>
                    </a:lnTo>
                    <a:lnTo>
                      <a:pt x="2171" y="814"/>
                    </a:lnTo>
                    <a:cubicBezTo>
                      <a:pt x="2146" y="879"/>
                      <a:pt x="2100" y="942"/>
                      <a:pt x="2036" y="1001"/>
                    </a:cubicBezTo>
                    <a:lnTo>
                      <a:pt x="2183" y="1086"/>
                    </a:lnTo>
                    <a:lnTo>
                      <a:pt x="1874" y="1264"/>
                    </a:lnTo>
                    <a:lnTo>
                      <a:pt x="1728" y="1179"/>
                    </a:lnTo>
                    <a:lnTo>
                      <a:pt x="1728" y="1179"/>
                    </a:lnTo>
                    <a:cubicBezTo>
                      <a:pt x="1627" y="1216"/>
                      <a:pt x="1517" y="1241"/>
                      <a:pt x="1405" y="1256"/>
                    </a:cubicBezTo>
                    <a:lnTo>
                      <a:pt x="1404" y="1376"/>
                    </a:lnTo>
                    <a:lnTo>
                      <a:pt x="969" y="1376"/>
                    </a:lnTo>
                    <a:lnTo>
                      <a:pt x="969" y="1256"/>
                    </a:lnTo>
                    <a:lnTo>
                      <a:pt x="969" y="1256"/>
                    </a:lnTo>
                    <a:cubicBezTo>
                      <a:pt x="856" y="1241"/>
                      <a:pt x="747" y="1216"/>
                      <a:pt x="647" y="1179"/>
                    </a:cubicBezTo>
                    <a:lnTo>
                      <a:pt x="499" y="1264"/>
                    </a:lnTo>
                    <a:lnTo>
                      <a:pt x="193" y="1086"/>
                    </a:lnTo>
                    <a:lnTo>
                      <a:pt x="340" y="1001"/>
                    </a:lnTo>
                    <a:lnTo>
                      <a:pt x="340" y="1001"/>
                    </a:lnTo>
                    <a:cubicBezTo>
                      <a:pt x="276" y="942"/>
                      <a:pt x="232" y="879"/>
                      <a:pt x="207" y="8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4" name="Freeform 84">
                <a:extLst>
                  <a:ext uri="{FF2B5EF4-FFF2-40B4-BE49-F238E27FC236}">
                    <a16:creationId xmlns:a16="http://schemas.microsoft.com/office/drawing/2014/main" id="{A2E23187-3AC6-FF41-BD0B-8ADFC2E2C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988" y="7638564"/>
                <a:ext cx="74888" cy="262108"/>
              </a:xfrm>
              <a:custGeom>
                <a:avLst/>
                <a:gdLst>
                  <a:gd name="T0" fmla="*/ 0 w 115"/>
                  <a:gd name="T1" fmla="*/ 0 h 403"/>
                  <a:gd name="T2" fmla="*/ 113 w 115"/>
                  <a:gd name="T3" fmla="*/ 66 h 403"/>
                  <a:gd name="T4" fmla="*/ 114 w 115"/>
                  <a:gd name="T5" fmla="*/ 402 h 403"/>
                  <a:gd name="T6" fmla="*/ 1 w 115"/>
                  <a:gd name="T7" fmla="*/ 337 h 403"/>
                  <a:gd name="T8" fmla="*/ 0 w 115"/>
                  <a:gd name="T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403">
                    <a:moveTo>
                      <a:pt x="0" y="0"/>
                    </a:moveTo>
                    <a:lnTo>
                      <a:pt x="113" y="66"/>
                    </a:lnTo>
                    <a:lnTo>
                      <a:pt x="114" y="402"/>
                    </a:lnTo>
                    <a:lnTo>
                      <a:pt x="1" y="33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5" name="Freeform 85">
                <a:extLst>
                  <a:ext uri="{FF2B5EF4-FFF2-40B4-BE49-F238E27FC236}">
                    <a16:creationId xmlns:a16="http://schemas.microsoft.com/office/drawing/2014/main" id="{CC0BD4F7-FF73-FA4C-8BAC-9C68AD156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2445" y="7638564"/>
                <a:ext cx="74888" cy="262108"/>
              </a:xfrm>
              <a:custGeom>
                <a:avLst/>
                <a:gdLst>
                  <a:gd name="T0" fmla="*/ 0 w 115"/>
                  <a:gd name="T1" fmla="*/ 66 h 403"/>
                  <a:gd name="T2" fmla="*/ 113 w 115"/>
                  <a:gd name="T3" fmla="*/ 0 h 403"/>
                  <a:gd name="T4" fmla="*/ 114 w 115"/>
                  <a:gd name="T5" fmla="*/ 337 h 403"/>
                  <a:gd name="T6" fmla="*/ 1 w 115"/>
                  <a:gd name="T7" fmla="*/ 402 h 403"/>
                  <a:gd name="T8" fmla="*/ 0 w 115"/>
                  <a:gd name="T9" fmla="*/ 6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403">
                    <a:moveTo>
                      <a:pt x="0" y="66"/>
                    </a:moveTo>
                    <a:lnTo>
                      <a:pt x="113" y="0"/>
                    </a:lnTo>
                    <a:lnTo>
                      <a:pt x="114" y="337"/>
                    </a:lnTo>
                    <a:lnTo>
                      <a:pt x="1" y="402"/>
                    </a:lnTo>
                    <a:lnTo>
                      <a:pt x="0" y="66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6" name="Freeform 86">
                <a:extLst>
                  <a:ext uri="{FF2B5EF4-FFF2-40B4-BE49-F238E27FC236}">
                    <a16:creationId xmlns:a16="http://schemas.microsoft.com/office/drawing/2014/main" id="{4E616999-6646-D647-B7C2-D8849A635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0136" y="7491669"/>
                <a:ext cx="429166" cy="567419"/>
              </a:xfrm>
              <a:custGeom>
                <a:avLst/>
                <a:gdLst>
                  <a:gd name="T0" fmla="*/ 655 w 658"/>
                  <a:gd name="T1" fmla="*/ 847 h 870"/>
                  <a:gd name="T2" fmla="*/ 652 w 658"/>
                  <a:gd name="T3" fmla="*/ 833 h 870"/>
                  <a:gd name="T4" fmla="*/ 647 w 658"/>
                  <a:gd name="T5" fmla="*/ 819 h 870"/>
                  <a:gd name="T6" fmla="*/ 640 w 658"/>
                  <a:gd name="T7" fmla="*/ 806 h 870"/>
                  <a:gd name="T8" fmla="*/ 629 w 658"/>
                  <a:gd name="T9" fmla="*/ 791 h 870"/>
                  <a:gd name="T10" fmla="*/ 616 w 658"/>
                  <a:gd name="T11" fmla="*/ 776 h 870"/>
                  <a:gd name="T12" fmla="*/ 601 w 658"/>
                  <a:gd name="T13" fmla="*/ 761 h 870"/>
                  <a:gd name="T14" fmla="*/ 586 w 658"/>
                  <a:gd name="T15" fmla="*/ 749 h 870"/>
                  <a:gd name="T16" fmla="*/ 569 w 658"/>
                  <a:gd name="T17" fmla="*/ 738 h 870"/>
                  <a:gd name="T18" fmla="*/ 542 w 658"/>
                  <a:gd name="T19" fmla="*/ 723 h 870"/>
                  <a:gd name="T20" fmla="*/ 510 w 658"/>
                  <a:gd name="T21" fmla="*/ 709 h 870"/>
                  <a:gd name="T22" fmla="*/ 486 w 658"/>
                  <a:gd name="T23" fmla="*/ 701 h 870"/>
                  <a:gd name="T24" fmla="*/ 463 w 658"/>
                  <a:gd name="T25" fmla="*/ 694 h 870"/>
                  <a:gd name="T26" fmla="*/ 441 w 658"/>
                  <a:gd name="T27" fmla="*/ 689 h 870"/>
                  <a:gd name="T28" fmla="*/ 407 w 658"/>
                  <a:gd name="T29" fmla="*/ 683 h 870"/>
                  <a:gd name="T30" fmla="*/ 382 w 658"/>
                  <a:gd name="T31" fmla="*/ 680 h 870"/>
                  <a:gd name="T32" fmla="*/ 354 w 658"/>
                  <a:gd name="T33" fmla="*/ 678 h 870"/>
                  <a:gd name="T34" fmla="*/ 321 w 658"/>
                  <a:gd name="T35" fmla="*/ 678 h 870"/>
                  <a:gd name="T36" fmla="*/ 252 w 658"/>
                  <a:gd name="T37" fmla="*/ 683 h 870"/>
                  <a:gd name="T38" fmla="*/ 231 w 658"/>
                  <a:gd name="T39" fmla="*/ 687 h 870"/>
                  <a:gd name="T40" fmla="*/ 204 w 658"/>
                  <a:gd name="T41" fmla="*/ 692 h 870"/>
                  <a:gd name="T42" fmla="*/ 183 w 658"/>
                  <a:gd name="T43" fmla="*/ 698 h 870"/>
                  <a:gd name="T44" fmla="*/ 147 w 658"/>
                  <a:gd name="T45" fmla="*/ 710 h 870"/>
                  <a:gd name="T46" fmla="*/ 120 w 658"/>
                  <a:gd name="T47" fmla="*/ 722 h 870"/>
                  <a:gd name="T48" fmla="*/ 0 w 658"/>
                  <a:gd name="T49" fmla="*/ 532 h 870"/>
                  <a:gd name="T50" fmla="*/ 120 w 658"/>
                  <a:gd name="T51" fmla="*/ 385 h 870"/>
                  <a:gd name="T52" fmla="*/ 146 w 658"/>
                  <a:gd name="T53" fmla="*/ 374 h 870"/>
                  <a:gd name="T54" fmla="*/ 182 w 658"/>
                  <a:gd name="T55" fmla="*/ 362 h 870"/>
                  <a:gd name="T56" fmla="*/ 197 w 658"/>
                  <a:gd name="T57" fmla="*/ 358 h 870"/>
                  <a:gd name="T58" fmla="*/ 218 w 658"/>
                  <a:gd name="T59" fmla="*/ 352 h 870"/>
                  <a:gd name="T60" fmla="*/ 235 w 658"/>
                  <a:gd name="T61" fmla="*/ 349 h 870"/>
                  <a:gd name="T62" fmla="*/ 283 w 658"/>
                  <a:gd name="T63" fmla="*/ 344 h 870"/>
                  <a:gd name="T64" fmla="*/ 315 w 658"/>
                  <a:gd name="T65" fmla="*/ 342 h 870"/>
                  <a:gd name="T66" fmla="*/ 337 w 658"/>
                  <a:gd name="T67" fmla="*/ 342 h 870"/>
                  <a:gd name="T68" fmla="*/ 353 w 658"/>
                  <a:gd name="T69" fmla="*/ 342 h 870"/>
                  <a:gd name="T70" fmla="*/ 381 w 658"/>
                  <a:gd name="T71" fmla="*/ 344 h 870"/>
                  <a:gd name="T72" fmla="*/ 404 w 658"/>
                  <a:gd name="T73" fmla="*/ 346 h 870"/>
                  <a:gd name="T74" fmla="*/ 427 w 658"/>
                  <a:gd name="T75" fmla="*/ 350 h 870"/>
                  <a:gd name="T76" fmla="*/ 447 w 658"/>
                  <a:gd name="T77" fmla="*/ 354 h 870"/>
                  <a:gd name="T78" fmla="*/ 470 w 658"/>
                  <a:gd name="T79" fmla="*/ 360 h 870"/>
                  <a:gd name="T80" fmla="*/ 489 w 658"/>
                  <a:gd name="T81" fmla="*/ 365 h 870"/>
                  <a:gd name="T82" fmla="*/ 500 w 658"/>
                  <a:gd name="T83" fmla="*/ 336 h 870"/>
                  <a:gd name="T84" fmla="*/ 509 w 658"/>
                  <a:gd name="T85" fmla="*/ 372 h 870"/>
                  <a:gd name="T86" fmla="*/ 541 w 658"/>
                  <a:gd name="T87" fmla="*/ 387 h 870"/>
                  <a:gd name="T88" fmla="*/ 565 w 658"/>
                  <a:gd name="T89" fmla="*/ 399 h 870"/>
                  <a:gd name="T90" fmla="*/ 580 w 658"/>
                  <a:gd name="T91" fmla="*/ 409 h 870"/>
                  <a:gd name="T92" fmla="*/ 595 w 658"/>
                  <a:gd name="T93" fmla="*/ 420 h 870"/>
                  <a:gd name="T94" fmla="*/ 606 w 658"/>
                  <a:gd name="T95" fmla="*/ 430 h 870"/>
                  <a:gd name="T96" fmla="*/ 618 w 658"/>
                  <a:gd name="T97" fmla="*/ 442 h 870"/>
                  <a:gd name="T98" fmla="*/ 628 w 658"/>
                  <a:gd name="T99" fmla="*/ 455 h 870"/>
                  <a:gd name="T100" fmla="*/ 639 w 658"/>
                  <a:gd name="T101" fmla="*/ 470 h 870"/>
                  <a:gd name="T102" fmla="*/ 644 w 658"/>
                  <a:gd name="T103" fmla="*/ 479 h 870"/>
                  <a:gd name="T104" fmla="*/ 648 w 658"/>
                  <a:gd name="T105" fmla="*/ 490 h 870"/>
                  <a:gd name="T106" fmla="*/ 652 w 658"/>
                  <a:gd name="T107" fmla="*/ 501 h 870"/>
                  <a:gd name="T108" fmla="*/ 654 w 658"/>
                  <a:gd name="T109" fmla="*/ 510 h 870"/>
                  <a:gd name="T110" fmla="*/ 656 w 658"/>
                  <a:gd name="T111" fmla="*/ 525 h 870"/>
                  <a:gd name="T112" fmla="*/ 657 w 658"/>
                  <a:gd name="T113" fmla="*/ 861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870">
                    <a:moveTo>
                      <a:pt x="657" y="856"/>
                    </a:moveTo>
                    <a:lnTo>
                      <a:pt x="657" y="856"/>
                    </a:lnTo>
                    <a:cubicBezTo>
                      <a:pt x="656" y="854"/>
                      <a:pt x="656" y="853"/>
                      <a:pt x="656" y="852"/>
                    </a:cubicBezTo>
                    <a:lnTo>
                      <a:pt x="656" y="852"/>
                    </a:lnTo>
                    <a:cubicBezTo>
                      <a:pt x="655" y="850"/>
                      <a:pt x="655" y="849"/>
                      <a:pt x="655" y="847"/>
                    </a:cubicBezTo>
                    <a:lnTo>
                      <a:pt x="655" y="847"/>
                    </a:lnTo>
                    <a:cubicBezTo>
                      <a:pt x="655" y="845"/>
                      <a:pt x="654" y="844"/>
                      <a:pt x="654" y="842"/>
                    </a:cubicBezTo>
                    <a:lnTo>
                      <a:pt x="654" y="842"/>
                    </a:lnTo>
                    <a:cubicBezTo>
                      <a:pt x="654" y="841"/>
                      <a:pt x="654" y="839"/>
                      <a:pt x="653" y="837"/>
                    </a:cubicBezTo>
                    <a:lnTo>
                      <a:pt x="653" y="837"/>
                    </a:lnTo>
                    <a:cubicBezTo>
                      <a:pt x="652" y="836"/>
                      <a:pt x="652" y="834"/>
                      <a:pt x="652" y="833"/>
                    </a:cubicBezTo>
                    <a:lnTo>
                      <a:pt x="652" y="833"/>
                    </a:lnTo>
                    <a:cubicBezTo>
                      <a:pt x="651" y="832"/>
                      <a:pt x="651" y="830"/>
                      <a:pt x="650" y="829"/>
                    </a:cubicBezTo>
                    <a:lnTo>
                      <a:pt x="650" y="829"/>
                    </a:lnTo>
                    <a:cubicBezTo>
                      <a:pt x="650" y="827"/>
                      <a:pt x="649" y="826"/>
                      <a:pt x="648" y="824"/>
                    </a:cubicBezTo>
                    <a:lnTo>
                      <a:pt x="648" y="824"/>
                    </a:lnTo>
                    <a:cubicBezTo>
                      <a:pt x="648" y="823"/>
                      <a:pt x="647" y="821"/>
                      <a:pt x="647" y="819"/>
                    </a:cubicBezTo>
                    <a:lnTo>
                      <a:pt x="647" y="819"/>
                    </a:lnTo>
                    <a:cubicBezTo>
                      <a:pt x="646" y="818"/>
                      <a:pt x="645" y="816"/>
                      <a:pt x="644" y="815"/>
                    </a:cubicBezTo>
                    <a:lnTo>
                      <a:pt x="644" y="815"/>
                    </a:lnTo>
                    <a:cubicBezTo>
                      <a:pt x="644" y="813"/>
                      <a:pt x="643" y="812"/>
                      <a:pt x="642" y="810"/>
                    </a:cubicBezTo>
                    <a:lnTo>
                      <a:pt x="642" y="810"/>
                    </a:lnTo>
                    <a:cubicBezTo>
                      <a:pt x="641" y="809"/>
                      <a:pt x="641" y="807"/>
                      <a:pt x="640" y="806"/>
                    </a:cubicBezTo>
                    <a:lnTo>
                      <a:pt x="640" y="806"/>
                    </a:lnTo>
                    <a:cubicBezTo>
                      <a:pt x="638" y="804"/>
                      <a:pt x="637" y="802"/>
                      <a:pt x="636" y="800"/>
                    </a:cubicBezTo>
                    <a:lnTo>
                      <a:pt x="636" y="800"/>
                    </a:lnTo>
                    <a:cubicBezTo>
                      <a:pt x="635" y="799"/>
                      <a:pt x="635" y="798"/>
                      <a:pt x="634" y="797"/>
                    </a:cubicBezTo>
                    <a:lnTo>
                      <a:pt x="634" y="797"/>
                    </a:lnTo>
                    <a:cubicBezTo>
                      <a:pt x="632" y="795"/>
                      <a:pt x="631" y="793"/>
                      <a:pt x="629" y="791"/>
                    </a:cubicBezTo>
                    <a:lnTo>
                      <a:pt x="629" y="791"/>
                    </a:lnTo>
                    <a:cubicBezTo>
                      <a:pt x="628" y="790"/>
                      <a:pt x="628" y="789"/>
                      <a:pt x="627" y="788"/>
                    </a:cubicBezTo>
                    <a:lnTo>
                      <a:pt x="627" y="788"/>
                    </a:lnTo>
                    <a:cubicBezTo>
                      <a:pt x="624" y="784"/>
                      <a:pt x="622" y="781"/>
                      <a:pt x="618" y="778"/>
                    </a:cubicBezTo>
                    <a:lnTo>
                      <a:pt x="618" y="778"/>
                    </a:lnTo>
                    <a:cubicBezTo>
                      <a:pt x="618" y="777"/>
                      <a:pt x="617" y="776"/>
                      <a:pt x="616" y="776"/>
                    </a:cubicBezTo>
                    <a:lnTo>
                      <a:pt x="616" y="776"/>
                    </a:lnTo>
                    <a:cubicBezTo>
                      <a:pt x="614" y="773"/>
                      <a:pt x="611" y="771"/>
                      <a:pt x="609" y="768"/>
                    </a:cubicBezTo>
                    <a:lnTo>
                      <a:pt x="609" y="768"/>
                    </a:lnTo>
                    <a:cubicBezTo>
                      <a:pt x="608" y="767"/>
                      <a:pt x="607" y="766"/>
                      <a:pt x="606" y="764"/>
                    </a:cubicBezTo>
                    <a:lnTo>
                      <a:pt x="606" y="764"/>
                    </a:lnTo>
                    <a:cubicBezTo>
                      <a:pt x="604" y="763"/>
                      <a:pt x="602" y="762"/>
                      <a:pt x="601" y="761"/>
                    </a:cubicBezTo>
                    <a:lnTo>
                      <a:pt x="601" y="761"/>
                    </a:lnTo>
                    <a:cubicBezTo>
                      <a:pt x="599" y="759"/>
                      <a:pt x="598" y="758"/>
                      <a:pt x="596" y="757"/>
                    </a:cubicBezTo>
                    <a:lnTo>
                      <a:pt x="596" y="757"/>
                    </a:lnTo>
                    <a:cubicBezTo>
                      <a:pt x="594" y="755"/>
                      <a:pt x="592" y="754"/>
                      <a:pt x="591" y="753"/>
                    </a:cubicBezTo>
                    <a:lnTo>
                      <a:pt x="591" y="753"/>
                    </a:lnTo>
                    <a:cubicBezTo>
                      <a:pt x="589" y="752"/>
                      <a:pt x="588" y="751"/>
                      <a:pt x="586" y="749"/>
                    </a:cubicBezTo>
                    <a:lnTo>
                      <a:pt x="586" y="749"/>
                    </a:lnTo>
                    <a:cubicBezTo>
                      <a:pt x="584" y="748"/>
                      <a:pt x="582" y="746"/>
                      <a:pt x="580" y="745"/>
                    </a:cubicBezTo>
                    <a:lnTo>
                      <a:pt x="580" y="745"/>
                    </a:lnTo>
                    <a:cubicBezTo>
                      <a:pt x="578" y="744"/>
                      <a:pt x="577" y="743"/>
                      <a:pt x="576" y="742"/>
                    </a:cubicBezTo>
                    <a:lnTo>
                      <a:pt x="576" y="742"/>
                    </a:lnTo>
                    <a:cubicBezTo>
                      <a:pt x="573" y="741"/>
                      <a:pt x="571" y="739"/>
                      <a:pt x="569" y="738"/>
                    </a:cubicBezTo>
                    <a:lnTo>
                      <a:pt x="569" y="738"/>
                    </a:lnTo>
                    <a:cubicBezTo>
                      <a:pt x="567" y="736"/>
                      <a:pt x="564" y="735"/>
                      <a:pt x="561" y="733"/>
                    </a:cubicBezTo>
                    <a:lnTo>
                      <a:pt x="561" y="733"/>
                    </a:lnTo>
                    <a:cubicBezTo>
                      <a:pt x="557" y="731"/>
                      <a:pt x="551" y="728"/>
                      <a:pt x="547" y="725"/>
                    </a:cubicBezTo>
                    <a:lnTo>
                      <a:pt x="547" y="725"/>
                    </a:lnTo>
                    <a:cubicBezTo>
                      <a:pt x="545" y="725"/>
                      <a:pt x="544" y="723"/>
                      <a:pt x="542" y="723"/>
                    </a:cubicBezTo>
                    <a:lnTo>
                      <a:pt x="542" y="723"/>
                    </a:lnTo>
                    <a:cubicBezTo>
                      <a:pt x="538" y="721"/>
                      <a:pt x="534" y="719"/>
                      <a:pt x="530" y="717"/>
                    </a:cubicBezTo>
                    <a:lnTo>
                      <a:pt x="530" y="717"/>
                    </a:lnTo>
                    <a:cubicBezTo>
                      <a:pt x="528" y="716"/>
                      <a:pt x="527" y="716"/>
                      <a:pt x="526" y="715"/>
                    </a:cubicBezTo>
                    <a:lnTo>
                      <a:pt x="526" y="715"/>
                    </a:lnTo>
                    <a:cubicBezTo>
                      <a:pt x="520" y="713"/>
                      <a:pt x="515" y="711"/>
                      <a:pt x="510" y="709"/>
                    </a:cubicBezTo>
                    <a:lnTo>
                      <a:pt x="510" y="709"/>
                    </a:lnTo>
                    <a:cubicBezTo>
                      <a:pt x="509" y="708"/>
                      <a:pt x="507" y="708"/>
                      <a:pt x="507" y="708"/>
                    </a:cubicBezTo>
                    <a:lnTo>
                      <a:pt x="507" y="708"/>
                    </a:lnTo>
                    <a:cubicBezTo>
                      <a:pt x="502" y="706"/>
                      <a:pt x="497" y="704"/>
                      <a:pt x="492" y="702"/>
                    </a:cubicBezTo>
                    <a:lnTo>
                      <a:pt x="492" y="702"/>
                    </a:lnTo>
                    <a:cubicBezTo>
                      <a:pt x="490" y="702"/>
                      <a:pt x="489" y="701"/>
                      <a:pt x="486" y="701"/>
                    </a:cubicBezTo>
                    <a:lnTo>
                      <a:pt x="486" y="701"/>
                    </a:lnTo>
                    <a:cubicBezTo>
                      <a:pt x="484" y="700"/>
                      <a:pt x="481" y="699"/>
                      <a:pt x="479" y="698"/>
                    </a:cubicBezTo>
                    <a:lnTo>
                      <a:pt x="479" y="698"/>
                    </a:lnTo>
                    <a:cubicBezTo>
                      <a:pt x="476" y="698"/>
                      <a:pt x="474" y="697"/>
                      <a:pt x="471" y="697"/>
                    </a:cubicBezTo>
                    <a:lnTo>
                      <a:pt x="471" y="697"/>
                    </a:lnTo>
                    <a:cubicBezTo>
                      <a:pt x="469" y="695"/>
                      <a:pt x="466" y="695"/>
                      <a:pt x="463" y="694"/>
                    </a:cubicBezTo>
                    <a:lnTo>
                      <a:pt x="463" y="694"/>
                    </a:lnTo>
                    <a:cubicBezTo>
                      <a:pt x="461" y="693"/>
                      <a:pt x="459" y="693"/>
                      <a:pt x="456" y="692"/>
                    </a:cubicBezTo>
                    <a:lnTo>
                      <a:pt x="456" y="692"/>
                    </a:lnTo>
                    <a:cubicBezTo>
                      <a:pt x="454" y="692"/>
                      <a:pt x="451" y="691"/>
                      <a:pt x="448" y="691"/>
                    </a:cubicBezTo>
                    <a:lnTo>
                      <a:pt x="448" y="691"/>
                    </a:lnTo>
                    <a:cubicBezTo>
                      <a:pt x="446" y="690"/>
                      <a:pt x="443" y="689"/>
                      <a:pt x="441" y="689"/>
                    </a:cubicBezTo>
                    <a:lnTo>
                      <a:pt x="441" y="689"/>
                    </a:lnTo>
                    <a:cubicBezTo>
                      <a:pt x="438" y="688"/>
                      <a:pt x="436" y="688"/>
                      <a:pt x="433" y="687"/>
                    </a:cubicBezTo>
                    <a:lnTo>
                      <a:pt x="433" y="687"/>
                    </a:lnTo>
                    <a:cubicBezTo>
                      <a:pt x="430" y="687"/>
                      <a:pt x="428" y="687"/>
                      <a:pt x="426" y="686"/>
                    </a:cubicBezTo>
                    <a:lnTo>
                      <a:pt x="426" y="686"/>
                    </a:lnTo>
                    <a:cubicBezTo>
                      <a:pt x="420" y="685"/>
                      <a:pt x="413" y="683"/>
                      <a:pt x="407" y="683"/>
                    </a:cubicBezTo>
                    <a:lnTo>
                      <a:pt x="407" y="683"/>
                    </a:lnTo>
                    <a:cubicBezTo>
                      <a:pt x="406" y="683"/>
                      <a:pt x="406" y="683"/>
                      <a:pt x="405" y="683"/>
                    </a:cubicBezTo>
                    <a:lnTo>
                      <a:pt x="405" y="683"/>
                    </a:lnTo>
                    <a:cubicBezTo>
                      <a:pt x="399" y="682"/>
                      <a:pt x="394" y="681"/>
                      <a:pt x="389" y="681"/>
                    </a:cubicBezTo>
                    <a:lnTo>
                      <a:pt x="389" y="681"/>
                    </a:lnTo>
                    <a:cubicBezTo>
                      <a:pt x="386" y="681"/>
                      <a:pt x="384" y="680"/>
                      <a:pt x="382" y="680"/>
                    </a:cubicBezTo>
                    <a:lnTo>
                      <a:pt x="382" y="680"/>
                    </a:lnTo>
                    <a:cubicBezTo>
                      <a:pt x="379" y="679"/>
                      <a:pt x="375" y="679"/>
                      <a:pt x="372" y="679"/>
                    </a:cubicBezTo>
                    <a:lnTo>
                      <a:pt x="372" y="679"/>
                    </a:lnTo>
                    <a:cubicBezTo>
                      <a:pt x="369" y="679"/>
                      <a:pt x="367" y="679"/>
                      <a:pt x="365" y="679"/>
                    </a:cubicBezTo>
                    <a:lnTo>
                      <a:pt x="365" y="679"/>
                    </a:lnTo>
                    <a:cubicBezTo>
                      <a:pt x="361" y="679"/>
                      <a:pt x="358" y="678"/>
                      <a:pt x="354" y="678"/>
                    </a:cubicBezTo>
                    <a:lnTo>
                      <a:pt x="354" y="678"/>
                    </a:lnTo>
                    <a:cubicBezTo>
                      <a:pt x="352" y="678"/>
                      <a:pt x="350" y="678"/>
                      <a:pt x="348" y="678"/>
                    </a:cubicBezTo>
                    <a:lnTo>
                      <a:pt x="348" y="678"/>
                    </a:lnTo>
                    <a:cubicBezTo>
                      <a:pt x="345" y="678"/>
                      <a:pt x="341" y="678"/>
                      <a:pt x="338" y="678"/>
                    </a:cubicBezTo>
                    <a:lnTo>
                      <a:pt x="331" y="678"/>
                    </a:lnTo>
                    <a:lnTo>
                      <a:pt x="321" y="678"/>
                    </a:lnTo>
                    <a:lnTo>
                      <a:pt x="321" y="678"/>
                    </a:lnTo>
                    <a:cubicBezTo>
                      <a:pt x="319" y="678"/>
                      <a:pt x="318" y="678"/>
                      <a:pt x="315" y="678"/>
                    </a:cubicBezTo>
                    <a:lnTo>
                      <a:pt x="315" y="678"/>
                    </a:lnTo>
                    <a:cubicBezTo>
                      <a:pt x="305" y="678"/>
                      <a:pt x="295" y="679"/>
                      <a:pt x="284" y="679"/>
                    </a:cubicBezTo>
                    <a:lnTo>
                      <a:pt x="284" y="679"/>
                    </a:lnTo>
                    <a:lnTo>
                      <a:pt x="284" y="679"/>
                    </a:lnTo>
                    <a:cubicBezTo>
                      <a:pt x="273" y="681"/>
                      <a:pt x="263" y="682"/>
                      <a:pt x="252" y="683"/>
                    </a:cubicBezTo>
                    <a:lnTo>
                      <a:pt x="252" y="683"/>
                    </a:lnTo>
                    <a:cubicBezTo>
                      <a:pt x="251" y="683"/>
                      <a:pt x="250" y="683"/>
                      <a:pt x="249" y="683"/>
                    </a:cubicBezTo>
                    <a:lnTo>
                      <a:pt x="249" y="683"/>
                    </a:lnTo>
                    <a:cubicBezTo>
                      <a:pt x="245" y="684"/>
                      <a:pt x="240" y="685"/>
                      <a:pt x="236" y="686"/>
                    </a:cubicBezTo>
                    <a:lnTo>
                      <a:pt x="236" y="686"/>
                    </a:lnTo>
                    <a:cubicBezTo>
                      <a:pt x="234" y="686"/>
                      <a:pt x="233" y="687"/>
                      <a:pt x="231" y="687"/>
                    </a:cubicBezTo>
                    <a:lnTo>
                      <a:pt x="231" y="687"/>
                    </a:lnTo>
                    <a:cubicBezTo>
                      <a:pt x="227" y="687"/>
                      <a:pt x="224" y="688"/>
                      <a:pt x="220" y="689"/>
                    </a:cubicBezTo>
                    <a:lnTo>
                      <a:pt x="220" y="689"/>
                    </a:lnTo>
                    <a:cubicBezTo>
                      <a:pt x="218" y="689"/>
                      <a:pt x="217" y="689"/>
                      <a:pt x="215" y="689"/>
                    </a:cubicBezTo>
                    <a:lnTo>
                      <a:pt x="215" y="689"/>
                    </a:lnTo>
                    <a:cubicBezTo>
                      <a:pt x="211" y="691"/>
                      <a:pt x="208" y="691"/>
                      <a:pt x="204" y="692"/>
                    </a:cubicBezTo>
                    <a:lnTo>
                      <a:pt x="204" y="692"/>
                    </a:lnTo>
                    <a:cubicBezTo>
                      <a:pt x="202" y="692"/>
                      <a:pt x="200" y="693"/>
                      <a:pt x="198" y="693"/>
                    </a:cubicBezTo>
                    <a:lnTo>
                      <a:pt x="198" y="693"/>
                    </a:lnTo>
                    <a:cubicBezTo>
                      <a:pt x="195" y="695"/>
                      <a:pt x="192" y="695"/>
                      <a:pt x="188" y="697"/>
                    </a:cubicBezTo>
                    <a:lnTo>
                      <a:pt x="188" y="697"/>
                    </a:lnTo>
                    <a:cubicBezTo>
                      <a:pt x="186" y="697"/>
                      <a:pt x="184" y="698"/>
                      <a:pt x="183" y="698"/>
                    </a:cubicBezTo>
                    <a:lnTo>
                      <a:pt x="183" y="698"/>
                    </a:lnTo>
                    <a:cubicBezTo>
                      <a:pt x="177" y="699"/>
                      <a:pt x="172" y="701"/>
                      <a:pt x="167" y="703"/>
                    </a:cubicBezTo>
                    <a:lnTo>
                      <a:pt x="167" y="703"/>
                    </a:lnTo>
                    <a:cubicBezTo>
                      <a:pt x="166" y="703"/>
                      <a:pt x="165" y="703"/>
                      <a:pt x="164" y="703"/>
                    </a:cubicBezTo>
                    <a:lnTo>
                      <a:pt x="164" y="703"/>
                    </a:lnTo>
                    <a:cubicBezTo>
                      <a:pt x="158" y="705"/>
                      <a:pt x="153" y="708"/>
                      <a:pt x="147" y="710"/>
                    </a:cubicBezTo>
                    <a:lnTo>
                      <a:pt x="147" y="710"/>
                    </a:lnTo>
                    <a:cubicBezTo>
                      <a:pt x="145" y="711"/>
                      <a:pt x="144" y="711"/>
                      <a:pt x="143" y="712"/>
                    </a:cubicBezTo>
                    <a:lnTo>
                      <a:pt x="143" y="712"/>
                    </a:lnTo>
                    <a:cubicBezTo>
                      <a:pt x="136" y="715"/>
                      <a:pt x="129" y="718"/>
                      <a:pt x="122" y="721"/>
                    </a:cubicBezTo>
                    <a:lnTo>
                      <a:pt x="122" y="721"/>
                    </a:lnTo>
                    <a:cubicBezTo>
                      <a:pt x="121" y="721"/>
                      <a:pt x="120" y="722"/>
                      <a:pt x="120" y="722"/>
                    </a:cubicBezTo>
                    <a:lnTo>
                      <a:pt x="120" y="722"/>
                    </a:lnTo>
                    <a:cubicBezTo>
                      <a:pt x="112" y="725"/>
                      <a:pt x="105" y="729"/>
                      <a:pt x="98" y="733"/>
                    </a:cubicBezTo>
                    <a:lnTo>
                      <a:pt x="98" y="733"/>
                    </a:lnTo>
                    <a:cubicBezTo>
                      <a:pt x="33" y="771"/>
                      <a:pt x="1" y="820"/>
                      <a:pt x="1" y="869"/>
                    </a:cubicBezTo>
                    <a:lnTo>
                      <a:pt x="0" y="532"/>
                    </a:lnTo>
                    <a:lnTo>
                      <a:pt x="0" y="532"/>
                    </a:lnTo>
                    <a:cubicBezTo>
                      <a:pt x="0" y="483"/>
                      <a:pt x="32" y="435"/>
                      <a:pt x="97" y="397"/>
                    </a:cubicBezTo>
                    <a:lnTo>
                      <a:pt x="97" y="397"/>
                    </a:lnTo>
                    <a:cubicBezTo>
                      <a:pt x="104" y="393"/>
                      <a:pt x="111" y="389"/>
                      <a:pt x="119" y="386"/>
                    </a:cubicBezTo>
                    <a:lnTo>
                      <a:pt x="119" y="386"/>
                    </a:lnTo>
                    <a:cubicBezTo>
                      <a:pt x="119" y="385"/>
                      <a:pt x="120" y="385"/>
                      <a:pt x="120" y="385"/>
                    </a:cubicBezTo>
                    <a:lnTo>
                      <a:pt x="120" y="385"/>
                    </a:lnTo>
                    <a:cubicBezTo>
                      <a:pt x="128" y="382"/>
                      <a:pt x="135" y="378"/>
                      <a:pt x="143" y="375"/>
                    </a:cubicBezTo>
                    <a:lnTo>
                      <a:pt x="143" y="375"/>
                    </a:lnTo>
                    <a:lnTo>
                      <a:pt x="144" y="375"/>
                    </a:lnTo>
                    <a:lnTo>
                      <a:pt x="144" y="375"/>
                    </a:lnTo>
                    <a:cubicBezTo>
                      <a:pt x="145" y="374"/>
                      <a:pt x="145" y="374"/>
                      <a:pt x="146" y="374"/>
                    </a:cubicBezTo>
                    <a:lnTo>
                      <a:pt x="146" y="374"/>
                    </a:lnTo>
                    <a:cubicBezTo>
                      <a:pt x="152" y="372"/>
                      <a:pt x="157" y="369"/>
                      <a:pt x="163" y="367"/>
                    </a:cubicBezTo>
                    <a:lnTo>
                      <a:pt x="163" y="367"/>
                    </a:lnTo>
                    <a:cubicBezTo>
                      <a:pt x="164" y="367"/>
                      <a:pt x="165" y="367"/>
                      <a:pt x="166" y="366"/>
                    </a:cubicBezTo>
                    <a:lnTo>
                      <a:pt x="166" y="366"/>
                    </a:lnTo>
                    <a:cubicBezTo>
                      <a:pt x="171" y="365"/>
                      <a:pt x="176" y="364"/>
                      <a:pt x="182" y="362"/>
                    </a:cubicBezTo>
                    <a:lnTo>
                      <a:pt x="182" y="362"/>
                    </a:lnTo>
                    <a:cubicBezTo>
                      <a:pt x="183" y="362"/>
                      <a:pt x="183" y="361"/>
                      <a:pt x="184" y="361"/>
                    </a:cubicBezTo>
                    <a:lnTo>
                      <a:pt x="184" y="361"/>
                    </a:lnTo>
                    <a:cubicBezTo>
                      <a:pt x="185" y="360"/>
                      <a:pt x="186" y="360"/>
                      <a:pt x="187" y="360"/>
                    </a:cubicBezTo>
                    <a:lnTo>
                      <a:pt x="187" y="360"/>
                    </a:lnTo>
                    <a:cubicBezTo>
                      <a:pt x="190" y="359"/>
                      <a:pt x="194" y="358"/>
                      <a:pt x="197" y="358"/>
                    </a:cubicBezTo>
                    <a:lnTo>
                      <a:pt x="197" y="358"/>
                    </a:lnTo>
                    <a:cubicBezTo>
                      <a:pt x="199" y="357"/>
                      <a:pt x="201" y="356"/>
                      <a:pt x="203" y="356"/>
                    </a:cubicBezTo>
                    <a:lnTo>
                      <a:pt x="203" y="356"/>
                    </a:lnTo>
                    <a:cubicBezTo>
                      <a:pt x="207" y="355"/>
                      <a:pt x="210" y="354"/>
                      <a:pt x="214" y="354"/>
                    </a:cubicBezTo>
                    <a:lnTo>
                      <a:pt x="214" y="354"/>
                    </a:lnTo>
                    <a:cubicBezTo>
                      <a:pt x="215" y="353"/>
                      <a:pt x="217" y="353"/>
                      <a:pt x="218" y="352"/>
                    </a:cubicBezTo>
                    <a:lnTo>
                      <a:pt x="218" y="352"/>
                    </a:lnTo>
                    <a:cubicBezTo>
                      <a:pt x="218" y="352"/>
                      <a:pt x="219" y="352"/>
                      <a:pt x="220" y="352"/>
                    </a:cubicBezTo>
                    <a:lnTo>
                      <a:pt x="220" y="352"/>
                    </a:lnTo>
                    <a:cubicBezTo>
                      <a:pt x="223" y="352"/>
                      <a:pt x="226" y="351"/>
                      <a:pt x="230" y="350"/>
                    </a:cubicBezTo>
                    <a:lnTo>
                      <a:pt x="230" y="350"/>
                    </a:lnTo>
                    <a:cubicBezTo>
                      <a:pt x="231" y="350"/>
                      <a:pt x="233" y="350"/>
                      <a:pt x="235" y="349"/>
                    </a:cubicBezTo>
                    <a:lnTo>
                      <a:pt x="235" y="349"/>
                    </a:lnTo>
                    <a:cubicBezTo>
                      <a:pt x="240" y="349"/>
                      <a:pt x="244" y="348"/>
                      <a:pt x="248" y="347"/>
                    </a:cubicBezTo>
                    <a:lnTo>
                      <a:pt x="248" y="347"/>
                    </a:lnTo>
                    <a:cubicBezTo>
                      <a:pt x="249" y="347"/>
                      <a:pt x="250" y="347"/>
                      <a:pt x="251" y="347"/>
                    </a:cubicBezTo>
                    <a:lnTo>
                      <a:pt x="251" y="347"/>
                    </a:lnTo>
                    <a:lnTo>
                      <a:pt x="251" y="347"/>
                    </a:lnTo>
                    <a:cubicBezTo>
                      <a:pt x="261" y="345"/>
                      <a:pt x="272" y="344"/>
                      <a:pt x="283" y="344"/>
                    </a:cubicBezTo>
                    <a:lnTo>
                      <a:pt x="283" y="344"/>
                    </a:lnTo>
                    <a:lnTo>
                      <a:pt x="283" y="344"/>
                    </a:lnTo>
                    <a:lnTo>
                      <a:pt x="283" y="344"/>
                    </a:lnTo>
                    <a:lnTo>
                      <a:pt x="283" y="344"/>
                    </a:lnTo>
                    <a:lnTo>
                      <a:pt x="283" y="344"/>
                    </a:lnTo>
                    <a:cubicBezTo>
                      <a:pt x="294" y="342"/>
                      <a:pt x="304" y="342"/>
                      <a:pt x="315" y="342"/>
                    </a:cubicBezTo>
                    <a:lnTo>
                      <a:pt x="315" y="342"/>
                    </a:lnTo>
                    <a:lnTo>
                      <a:pt x="315" y="342"/>
                    </a:lnTo>
                    <a:cubicBezTo>
                      <a:pt x="316" y="342"/>
                      <a:pt x="318" y="342"/>
                      <a:pt x="320" y="342"/>
                    </a:cubicBezTo>
                    <a:lnTo>
                      <a:pt x="331" y="342"/>
                    </a:lnTo>
                    <a:lnTo>
                      <a:pt x="337" y="342"/>
                    </a:lnTo>
                    <a:lnTo>
                      <a:pt x="337" y="342"/>
                    </a:lnTo>
                    <a:cubicBezTo>
                      <a:pt x="341" y="342"/>
                      <a:pt x="344" y="342"/>
                      <a:pt x="347" y="342"/>
                    </a:cubicBezTo>
                    <a:lnTo>
                      <a:pt x="347" y="342"/>
                    </a:lnTo>
                    <a:cubicBezTo>
                      <a:pt x="348" y="342"/>
                      <a:pt x="348" y="342"/>
                      <a:pt x="349" y="342"/>
                    </a:cubicBezTo>
                    <a:lnTo>
                      <a:pt x="349" y="342"/>
                    </a:lnTo>
                    <a:cubicBezTo>
                      <a:pt x="350" y="342"/>
                      <a:pt x="352" y="342"/>
                      <a:pt x="353" y="342"/>
                    </a:cubicBezTo>
                    <a:lnTo>
                      <a:pt x="353" y="342"/>
                    </a:lnTo>
                    <a:cubicBezTo>
                      <a:pt x="356" y="342"/>
                      <a:pt x="360" y="342"/>
                      <a:pt x="364" y="343"/>
                    </a:cubicBezTo>
                    <a:lnTo>
                      <a:pt x="364" y="343"/>
                    </a:lnTo>
                    <a:cubicBezTo>
                      <a:pt x="366" y="343"/>
                      <a:pt x="369" y="343"/>
                      <a:pt x="370" y="343"/>
                    </a:cubicBezTo>
                    <a:lnTo>
                      <a:pt x="370" y="343"/>
                    </a:lnTo>
                    <a:cubicBezTo>
                      <a:pt x="374" y="344"/>
                      <a:pt x="378" y="344"/>
                      <a:pt x="381" y="344"/>
                    </a:cubicBezTo>
                    <a:lnTo>
                      <a:pt x="381" y="344"/>
                    </a:lnTo>
                    <a:cubicBezTo>
                      <a:pt x="382" y="344"/>
                      <a:pt x="384" y="344"/>
                      <a:pt x="385" y="344"/>
                    </a:cubicBezTo>
                    <a:lnTo>
                      <a:pt x="385" y="344"/>
                    </a:lnTo>
                    <a:cubicBezTo>
                      <a:pt x="386" y="344"/>
                      <a:pt x="386" y="345"/>
                      <a:pt x="388" y="345"/>
                    </a:cubicBezTo>
                    <a:lnTo>
                      <a:pt x="388" y="345"/>
                    </a:lnTo>
                    <a:cubicBezTo>
                      <a:pt x="393" y="345"/>
                      <a:pt x="399" y="346"/>
                      <a:pt x="404" y="346"/>
                    </a:cubicBezTo>
                    <a:lnTo>
                      <a:pt x="404" y="346"/>
                    </a:lnTo>
                    <a:cubicBezTo>
                      <a:pt x="405" y="346"/>
                      <a:pt x="406" y="346"/>
                      <a:pt x="406" y="347"/>
                    </a:cubicBezTo>
                    <a:lnTo>
                      <a:pt x="406" y="347"/>
                    </a:lnTo>
                    <a:cubicBezTo>
                      <a:pt x="413" y="348"/>
                      <a:pt x="419" y="349"/>
                      <a:pt x="425" y="350"/>
                    </a:cubicBezTo>
                    <a:lnTo>
                      <a:pt x="425" y="350"/>
                    </a:lnTo>
                    <a:cubicBezTo>
                      <a:pt x="426" y="350"/>
                      <a:pt x="426" y="350"/>
                      <a:pt x="427" y="350"/>
                    </a:cubicBezTo>
                    <a:lnTo>
                      <a:pt x="427" y="350"/>
                    </a:lnTo>
                    <a:cubicBezTo>
                      <a:pt x="429" y="350"/>
                      <a:pt x="430" y="350"/>
                      <a:pt x="432" y="351"/>
                    </a:cubicBezTo>
                    <a:lnTo>
                      <a:pt x="432" y="351"/>
                    </a:lnTo>
                    <a:cubicBezTo>
                      <a:pt x="435" y="352"/>
                      <a:pt x="437" y="352"/>
                      <a:pt x="440" y="353"/>
                    </a:cubicBezTo>
                    <a:lnTo>
                      <a:pt x="440" y="353"/>
                    </a:lnTo>
                    <a:cubicBezTo>
                      <a:pt x="443" y="353"/>
                      <a:pt x="445" y="354"/>
                      <a:pt x="447" y="354"/>
                    </a:cubicBezTo>
                    <a:lnTo>
                      <a:pt x="447" y="354"/>
                    </a:lnTo>
                    <a:cubicBezTo>
                      <a:pt x="450" y="355"/>
                      <a:pt x="453" y="356"/>
                      <a:pt x="456" y="356"/>
                    </a:cubicBezTo>
                    <a:lnTo>
                      <a:pt x="456" y="356"/>
                    </a:lnTo>
                    <a:cubicBezTo>
                      <a:pt x="458" y="356"/>
                      <a:pt x="460" y="357"/>
                      <a:pt x="462" y="358"/>
                    </a:cubicBezTo>
                    <a:lnTo>
                      <a:pt x="462" y="358"/>
                    </a:lnTo>
                    <a:cubicBezTo>
                      <a:pt x="465" y="359"/>
                      <a:pt x="468" y="359"/>
                      <a:pt x="470" y="360"/>
                    </a:cubicBezTo>
                    <a:lnTo>
                      <a:pt x="470" y="360"/>
                    </a:lnTo>
                    <a:cubicBezTo>
                      <a:pt x="473" y="360"/>
                      <a:pt x="475" y="361"/>
                      <a:pt x="477" y="362"/>
                    </a:cubicBezTo>
                    <a:lnTo>
                      <a:pt x="477" y="362"/>
                    </a:lnTo>
                    <a:cubicBezTo>
                      <a:pt x="480" y="363"/>
                      <a:pt x="483" y="364"/>
                      <a:pt x="486" y="365"/>
                    </a:cubicBezTo>
                    <a:lnTo>
                      <a:pt x="486" y="365"/>
                    </a:lnTo>
                    <a:cubicBezTo>
                      <a:pt x="487" y="365"/>
                      <a:pt x="488" y="365"/>
                      <a:pt x="489" y="365"/>
                    </a:cubicBezTo>
                    <a:lnTo>
                      <a:pt x="489" y="365"/>
                    </a:lnTo>
                    <a:cubicBezTo>
                      <a:pt x="490" y="366"/>
                      <a:pt x="490" y="366"/>
                      <a:pt x="491" y="366"/>
                    </a:cubicBezTo>
                    <a:lnTo>
                      <a:pt x="491" y="366"/>
                    </a:lnTo>
                    <a:cubicBezTo>
                      <a:pt x="494" y="367"/>
                      <a:pt x="497" y="368"/>
                      <a:pt x="499" y="369"/>
                    </a:cubicBezTo>
                    <a:lnTo>
                      <a:pt x="499" y="93"/>
                    </a:lnTo>
                    <a:lnTo>
                      <a:pt x="499" y="0"/>
                    </a:lnTo>
                    <a:lnTo>
                      <a:pt x="500" y="336"/>
                    </a:lnTo>
                    <a:lnTo>
                      <a:pt x="500" y="369"/>
                    </a:lnTo>
                    <a:lnTo>
                      <a:pt x="500" y="369"/>
                    </a:lnTo>
                    <a:cubicBezTo>
                      <a:pt x="501" y="370"/>
                      <a:pt x="504" y="370"/>
                      <a:pt x="506" y="372"/>
                    </a:cubicBezTo>
                    <a:lnTo>
                      <a:pt x="506" y="372"/>
                    </a:lnTo>
                    <a:cubicBezTo>
                      <a:pt x="507" y="372"/>
                      <a:pt x="507" y="372"/>
                      <a:pt x="509" y="372"/>
                    </a:cubicBezTo>
                    <a:lnTo>
                      <a:pt x="509" y="372"/>
                    </a:lnTo>
                    <a:cubicBezTo>
                      <a:pt x="514" y="375"/>
                      <a:pt x="520" y="377"/>
                      <a:pt x="525" y="379"/>
                    </a:cubicBezTo>
                    <a:lnTo>
                      <a:pt x="525" y="379"/>
                    </a:lnTo>
                    <a:cubicBezTo>
                      <a:pt x="526" y="380"/>
                      <a:pt x="527" y="380"/>
                      <a:pt x="529" y="381"/>
                    </a:cubicBezTo>
                    <a:lnTo>
                      <a:pt x="529" y="381"/>
                    </a:lnTo>
                    <a:cubicBezTo>
                      <a:pt x="533" y="383"/>
                      <a:pt x="537" y="385"/>
                      <a:pt x="541" y="387"/>
                    </a:cubicBezTo>
                    <a:lnTo>
                      <a:pt x="541" y="387"/>
                    </a:lnTo>
                    <a:cubicBezTo>
                      <a:pt x="543" y="387"/>
                      <a:pt x="544" y="388"/>
                      <a:pt x="546" y="389"/>
                    </a:cubicBezTo>
                    <a:lnTo>
                      <a:pt x="546" y="389"/>
                    </a:lnTo>
                    <a:cubicBezTo>
                      <a:pt x="551" y="392"/>
                      <a:pt x="556" y="394"/>
                      <a:pt x="561" y="397"/>
                    </a:cubicBezTo>
                    <a:lnTo>
                      <a:pt x="561" y="397"/>
                    </a:lnTo>
                    <a:cubicBezTo>
                      <a:pt x="562" y="397"/>
                      <a:pt x="563" y="399"/>
                      <a:pt x="565" y="399"/>
                    </a:cubicBezTo>
                    <a:lnTo>
                      <a:pt x="565" y="399"/>
                    </a:lnTo>
                    <a:cubicBezTo>
                      <a:pt x="566" y="400"/>
                      <a:pt x="567" y="401"/>
                      <a:pt x="568" y="402"/>
                    </a:cubicBezTo>
                    <a:lnTo>
                      <a:pt x="568" y="402"/>
                    </a:lnTo>
                    <a:cubicBezTo>
                      <a:pt x="570" y="403"/>
                      <a:pt x="572" y="404"/>
                      <a:pt x="574" y="406"/>
                    </a:cubicBezTo>
                    <a:lnTo>
                      <a:pt x="574" y="406"/>
                    </a:lnTo>
                    <a:cubicBezTo>
                      <a:pt x="576" y="407"/>
                      <a:pt x="578" y="407"/>
                      <a:pt x="580" y="409"/>
                    </a:cubicBezTo>
                    <a:lnTo>
                      <a:pt x="580" y="409"/>
                    </a:lnTo>
                    <a:cubicBezTo>
                      <a:pt x="581" y="410"/>
                      <a:pt x="583" y="412"/>
                      <a:pt x="585" y="413"/>
                    </a:cubicBezTo>
                    <a:lnTo>
                      <a:pt x="585" y="413"/>
                    </a:lnTo>
                    <a:cubicBezTo>
                      <a:pt x="587" y="414"/>
                      <a:pt x="588" y="415"/>
                      <a:pt x="590" y="417"/>
                    </a:cubicBezTo>
                    <a:lnTo>
                      <a:pt x="590" y="417"/>
                    </a:lnTo>
                    <a:cubicBezTo>
                      <a:pt x="591" y="418"/>
                      <a:pt x="593" y="419"/>
                      <a:pt x="595" y="420"/>
                    </a:cubicBezTo>
                    <a:lnTo>
                      <a:pt x="595" y="420"/>
                    </a:lnTo>
                    <a:cubicBezTo>
                      <a:pt x="597" y="422"/>
                      <a:pt x="598" y="423"/>
                      <a:pt x="600" y="425"/>
                    </a:cubicBezTo>
                    <a:lnTo>
                      <a:pt x="600" y="425"/>
                    </a:lnTo>
                    <a:cubicBezTo>
                      <a:pt x="601" y="426"/>
                      <a:pt x="602" y="427"/>
                      <a:pt x="604" y="429"/>
                    </a:cubicBezTo>
                    <a:lnTo>
                      <a:pt x="604" y="429"/>
                    </a:lnTo>
                    <a:cubicBezTo>
                      <a:pt x="605" y="429"/>
                      <a:pt x="606" y="430"/>
                      <a:pt x="606" y="430"/>
                    </a:cubicBezTo>
                    <a:lnTo>
                      <a:pt x="606" y="430"/>
                    </a:lnTo>
                    <a:cubicBezTo>
                      <a:pt x="607" y="431"/>
                      <a:pt x="607" y="432"/>
                      <a:pt x="608" y="432"/>
                    </a:cubicBezTo>
                    <a:lnTo>
                      <a:pt x="608" y="432"/>
                    </a:lnTo>
                    <a:cubicBezTo>
                      <a:pt x="611" y="435"/>
                      <a:pt x="613" y="437"/>
                      <a:pt x="615" y="439"/>
                    </a:cubicBezTo>
                    <a:lnTo>
                      <a:pt x="615" y="439"/>
                    </a:lnTo>
                    <a:cubicBezTo>
                      <a:pt x="616" y="440"/>
                      <a:pt x="617" y="441"/>
                      <a:pt x="618" y="442"/>
                    </a:cubicBezTo>
                    <a:lnTo>
                      <a:pt x="618" y="442"/>
                    </a:lnTo>
                    <a:cubicBezTo>
                      <a:pt x="621" y="445"/>
                      <a:pt x="624" y="449"/>
                      <a:pt x="626" y="451"/>
                    </a:cubicBezTo>
                    <a:lnTo>
                      <a:pt x="626" y="451"/>
                    </a:lnTo>
                    <a:cubicBezTo>
                      <a:pt x="627" y="452"/>
                      <a:pt x="627" y="452"/>
                      <a:pt x="627" y="452"/>
                    </a:cubicBezTo>
                    <a:lnTo>
                      <a:pt x="627" y="452"/>
                    </a:lnTo>
                    <a:cubicBezTo>
                      <a:pt x="627" y="453"/>
                      <a:pt x="628" y="454"/>
                      <a:pt x="628" y="455"/>
                    </a:cubicBezTo>
                    <a:lnTo>
                      <a:pt x="628" y="455"/>
                    </a:lnTo>
                    <a:cubicBezTo>
                      <a:pt x="630" y="456"/>
                      <a:pt x="631" y="459"/>
                      <a:pt x="633" y="461"/>
                    </a:cubicBezTo>
                    <a:lnTo>
                      <a:pt x="633" y="461"/>
                    </a:lnTo>
                    <a:cubicBezTo>
                      <a:pt x="634" y="461"/>
                      <a:pt x="634" y="463"/>
                      <a:pt x="635" y="465"/>
                    </a:cubicBezTo>
                    <a:lnTo>
                      <a:pt x="635" y="465"/>
                    </a:lnTo>
                    <a:cubicBezTo>
                      <a:pt x="637" y="466"/>
                      <a:pt x="638" y="468"/>
                      <a:pt x="639" y="470"/>
                    </a:cubicBezTo>
                    <a:lnTo>
                      <a:pt x="639" y="470"/>
                    </a:lnTo>
                    <a:cubicBezTo>
                      <a:pt x="639" y="471"/>
                      <a:pt x="640" y="471"/>
                      <a:pt x="640" y="471"/>
                    </a:cubicBezTo>
                    <a:lnTo>
                      <a:pt x="640" y="471"/>
                    </a:lnTo>
                    <a:cubicBezTo>
                      <a:pt x="640" y="473"/>
                      <a:pt x="641" y="473"/>
                      <a:pt x="641" y="474"/>
                    </a:cubicBezTo>
                    <a:lnTo>
                      <a:pt x="641" y="474"/>
                    </a:lnTo>
                    <a:cubicBezTo>
                      <a:pt x="642" y="476"/>
                      <a:pt x="642" y="477"/>
                      <a:pt x="644" y="479"/>
                    </a:cubicBezTo>
                    <a:lnTo>
                      <a:pt x="644" y="479"/>
                    </a:lnTo>
                    <a:cubicBezTo>
                      <a:pt x="644" y="480"/>
                      <a:pt x="645" y="481"/>
                      <a:pt x="645" y="483"/>
                    </a:cubicBezTo>
                    <a:lnTo>
                      <a:pt x="645" y="483"/>
                    </a:lnTo>
                    <a:cubicBezTo>
                      <a:pt x="646" y="485"/>
                      <a:pt x="647" y="486"/>
                      <a:pt x="648" y="488"/>
                    </a:cubicBezTo>
                    <a:lnTo>
                      <a:pt x="648" y="488"/>
                    </a:lnTo>
                    <a:cubicBezTo>
                      <a:pt x="648" y="489"/>
                      <a:pt x="648" y="490"/>
                      <a:pt x="648" y="490"/>
                    </a:cubicBezTo>
                    <a:lnTo>
                      <a:pt x="648" y="490"/>
                    </a:lnTo>
                    <a:cubicBezTo>
                      <a:pt x="649" y="491"/>
                      <a:pt x="649" y="491"/>
                      <a:pt x="649" y="492"/>
                    </a:cubicBezTo>
                    <a:lnTo>
                      <a:pt x="649" y="492"/>
                    </a:lnTo>
                    <a:cubicBezTo>
                      <a:pt x="650" y="494"/>
                      <a:pt x="650" y="496"/>
                      <a:pt x="651" y="497"/>
                    </a:cubicBezTo>
                    <a:lnTo>
                      <a:pt x="651" y="497"/>
                    </a:lnTo>
                    <a:cubicBezTo>
                      <a:pt x="651" y="499"/>
                      <a:pt x="652" y="500"/>
                      <a:pt x="652" y="501"/>
                    </a:cubicBezTo>
                    <a:lnTo>
                      <a:pt x="652" y="501"/>
                    </a:lnTo>
                    <a:cubicBezTo>
                      <a:pt x="652" y="503"/>
                      <a:pt x="653" y="504"/>
                      <a:pt x="653" y="506"/>
                    </a:cubicBezTo>
                    <a:lnTo>
                      <a:pt x="653" y="506"/>
                    </a:lnTo>
                    <a:cubicBezTo>
                      <a:pt x="654" y="507"/>
                      <a:pt x="654" y="508"/>
                      <a:pt x="654" y="508"/>
                    </a:cubicBezTo>
                    <a:lnTo>
                      <a:pt x="654" y="508"/>
                    </a:lnTo>
                    <a:cubicBezTo>
                      <a:pt x="654" y="509"/>
                      <a:pt x="654" y="510"/>
                      <a:pt x="654" y="510"/>
                    </a:cubicBezTo>
                    <a:lnTo>
                      <a:pt x="654" y="510"/>
                    </a:lnTo>
                    <a:cubicBezTo>
                      <a:pt x="654" y="512"/>
                      <a:pt x="655" y="514"/>
                      <a:pt x="655" y="516"/>
                    </a:cubicBezTo>
                    <a:lnTo>
                      <a:pt x="655" y="516"/>
                    </a:lnTo>
                    <a:cubicBezTo>
                      <a:pt x="655" y="517"/>
                      <a:pt x="655" y="518"/>
                      <a:pt x="655" y="520"/>
                    </a:cubicBezTo>
                    <a:lnTo>
                      <a:pt x="655" y="520"/>
                    </a:lnTo>
                    <a:cubicBezTo>
                      <a:pt x="655" y="521"/>
                      <a:pt x="655" y="523"/>
                      <a:pt x="656" y="525"/>
                    </a:cubicBezTo>
                    <a:lnTo>
                      <a:pt x="656" y="525"/>
                    </a:lnTo>
                    <a:cubicBezTo>
                      <a:pt x="656" y="526"/>
                      <a:pt x="656" y="527"/>
                      <a:pt x="656" y="527"/>
                    </a:cubicBezTo>
                    <a:lnTo>
                      <a:pt x="656" y="527"/>
                    </a:lnTo>
                    <a:cubicBezTo>
                      <a:pt x="656" y="528"/>
                      <a:pt x="656" y="530"/>
                      <a:pt x="656" y="530"/>
                    </a:cubicBezTo>
                    <a:lnTo>
                      <a:pt x="657" y="867"/>
                    </a:lnTo>
                    <a:lnTo>
                      <a:pt x="657" y="867"/>
                    </a:lnTo>
                    <a:cubicBezTo>
                      <a:pt x="657" y="865"/>
                      <a:pt x="657" y="863"/>
                      <a:pt x="657" y="861"/>
                    </a:cubicBezTo>
                    <a:lnTo>
                      <a:pt x="657" y="861"/>
                    </a:lnTo>
                    <a:cubicBezTo>
                      <a:pt x="657" y="859"/>
                      <a:pt x="657" y="857"/>
                      <a:pt x="657" y="85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7" name="Freeform 87">
                <a:extLst>
                  <a:ext uri="{FF2B5EF4-FFF2-40B4-BE49-F238E27FC236}">
                    <a16:creationId xmlns:a16="http://schemas.microsoft.com/office/drawing/2014/main" id="{0F4931B9-91C9-5443-94D1-317F5DD8F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4176" y="7776818"/>
                <a:ext cx="1201087" cy="630787"/>
              </a:xfrm>
              <a:custGeom>
                <a:avLst/>
                <a:gdLst>
                  <a:gd name="T0" fmla="*/ 160 w 1838"/>
                  <a:gd name="T1" fmla="*/ 194 h 966"/>
                  <a:gd name="T2" fmla="*/ 169 w 1838"/>
                  <a:gd name="T3" fmla="*/ 214 h 966"/>
                  <a:gd name="T4" fmla="*/ 176 w 1838"/>
                  <a:gd name="T5" fmla="*/ 231 h 966"/>
                  <a:gd name="T6" fmla="*/ 188 w 1838"/>
                  <a:gd name="T7" fmla="*/ 251 h 966"/>
                  <a:gd name="T8" fmla="*/ 188 w 1838"/>
                  <a:gd name="T9" fmla="*/ 251 h 966"/>
                  <a:gd name="T10" fmla="*/ 201 w 1838"/>
                  <a:gd name="T11" fmla="*/ 270 h 966"/>
                  <a:gd name="T12" fmla="*/ 213 w 1838"/>
                  <a:gd name="T13" fmla="*/ 286 h 966"/>
                  <a:gd name="T14" fmla="*/ 226 w 1838"/>
                  <a:gd name="T15" fmla="*/ 302 h 966"/>
                  <a:gd name="T16" fmla="*/ 230 w 1838"/>
                  <a:gd name="T17" fmla="*/ 307 h 966"/>
                  <a:gd name="T18" fmla="*/ 246 w 1838"/>
                  <a:gd name="T19" fmla="*/ 322 h 966"/>
                  <a:gd name="T20" fmla="*/ 263 w 1838"/>
                  <a:gd name="T21" fmla="*/ 471 h 966"/>
                  <a:gd name="T22" fmla="*/ 499 w 1838"/>
                  <a:gd name="T23" fmla="*/ 476 h 966"/>
                  <a:gd name="T24" fmla="*/ 548 w 1838"/>
                  <a:gd name="T25" fmla="*/ 493 h 966"/>
                  <a:gd name="T26" fmla="*/ 569 w 1838"/>
                  <a:gd name="T27" fmla="*/ 499 h 966"/>
                  <a:gd name="T28" fmla="*/ 603 w 1838"/>
                  <a:gd name="T29" fmla="*/ 509 h 966"/>
                  <a:gd name="T30" fmla="*/ 615 w 1838"/>
                  <a:gd name="T31" fmla="*/ 511 h 966"/>
                  <a:gd name="T32" fmla="*/ 649 w 1838"/>
                  <a:gd name="T33" fmla="*/ 519 h 966"/>
                  <a:gd name="T34" fmla="*/ 684 w 1838"/>
                  <a:gd name="T35" fmla="*/ 526 h 966"/>
                  <a:gd name="T36" fmla="*/ 715 w 1838"/>
                  <a:gd name="T37" fmla="*/ 531 h 966"/>
                  <a:gd name="T38" fmla="*/ 748 w 1838"/>
                  <a:gd name="T39" fmla="*/ 629 h 966"/>
                  <a:gd name="T40" fmla="*/ 1083 w 1838"/>
                  <a:gd name="T41" fmla="*/ 536 h 966"/>
                  <a:gd name="T42" fmla="*/ 1131 w 1838"/>
                  <a:gd name="T43" fmla="*/ 529 h 966"/>
                  <a:gd name="T44" fmla="*/ 1143 w 1838"/>
                  <a:gd name="T45" fmla="*/ 527 h 966"/>
                  <a:gd name="T46" fmla="*/ 1178 w 1838"/>
                  <a:gd name="T47" fmla="*/ 520 h 966"/>
                  <a:gd name="T48" fmla="*/ 1215 w 1838"/>
                  <a:gd name="T49" fmla="*/ 512 h 966"/>
                  <a:gd name="T50" fmla="*/ 1252 w 1838"/>
                  <a:gd name="T51" fmla="*/ 502 h 966"/>
                  <a:gd name="T52" fmla="*/ 1264 w 1838"/>
                  <a:gd name="T53" fmla="*/ 499 h 966"/>
                  <a:gd name="T54" fmla="*/ 1299 w 1838"/>
                  <a:gd name="T55" fmla="*/ 488 h 966"/>
                  <a:gd name="T56" fmla="*/ 1446 w 1838"/>
                  <a:gd name="T57" fmla="*/ 542 h 966"/>
                  <a:gd name="T58" fmla="*/ 1571 w 1838"/>
                  <a:gd name="T59" fmla="*/ 339 h 966"/>
                  <a:gd name="T60" fmla="*/ 1675 w 1838"/>
                  <a:gd name="T61" fmla="*/ 194 h 966"/>
                  <a:gd name="T62" fmla="*/ 1837 w 1838"/>
                  <a:gd name="T63" fmla="*/ 337 h 966"/>
                  <a:gd name="T64" fmla="*/ 1685 w 1838"/>
                  <a:gd name="T65" fmla="*/ 741 h 966"/>
                  <a:gd name="T66" fmla="*/ 1333 w 1838"/>
                  <a:gd name="T67" fmla="*/ 813 h 966"/>
                  <a:gd name="T68" fmla="*/ 1289 w 1838"/>
                  <a:gd name="T69" fmla="*/ 827 h 966"/>
                  <a:gd name="T70" fmla="*/ 1265 w 1838"/>
                  <a:gd name="T71" fmla="*/ 835 h 966"/>
                  <a:gd name="T72" fmla="*/ 1253 w 1838"/>
                  <a:gd name="T73" fmla="*/ 839 h 966"/>
                  <a:gd name="T74" fmla="*/ 1227 w 1838"/>
                  <a:gd name="T75" fmla="*/ 846 h 966"/>
                  <a:gd name="T76" fmla="*/ 1180 w 1838"/>
                  <a:gd name="T77" fmla="*/ 856 h 966"/>
                  <a:gd name="T78" fmla="*/ 1178 w 1838"/>
                  <a:gd name="T79" fmla="*/ 857 h 966"/>
                  <a:gd name="T80" fmla="*/ 1144 w 1838"/>
                  <a:gd name="T81" fmla="*/ 863 h 966"/>
                  <a:gd name="T82" fmla="*/ 1131 w 1838"/>
                  <a:gd name="T83" fmla="*/ 865 h 966"/>
                  <a:gd name="T84" fmla="*/ 1102 w 1838"/>
                  <a:gd name="T85" fmla="*/ 870 h 966"/>
                  <a:gd name="T86" fmla="*/ 1084 w 1838"/>
                  <a:gd name="T87" fmla="*/ 965 h 966"/>
                  <a:gd name="T88" fmla="*/ 748 w 1838"/>
                  <a:gd name="T89" fmla="*/ 872 h 966"/>
                  <a:gd name="T90" fmla="*/ 706 w 1838"/>
                  <a:gd name="T91" fmla="*/ 866 h 966"/>
                  <a:gd name="T92" fmla="*/ 686 w 1838"/>
                  <a:gd name="T93" fmla="*/ 863 h 966"/>
                  <a:gd name="T94" fmla="*/ 651 w 1838"/>
                  <a:gd name="T95" fmla="*/ 856 h 966"/>
                  <a:gd name="T96" fmla="*/ 641 w 1838"/>
                  <a:gd name="T97" fmla="*/ 853 h 966"/>
                  <a:gd name="T98" fmla="*/ 604 w 1838"/>
                  <a:gd name="T99" fmla="*/ 844 h 966"/>
                  <a:gd name="T100" fmla="*/ 583 w 1838"/>
                  <a:gd name="T101" fmla="*/ 839 h 966"/>
                  <a:gd name="T102" fmla="*/ 549 w 1838"/>
                  <a:gd name="T103" fmla="*/ 829 h 966"/>
                  <a:gd name="T104" fmla="*/ 542 w 1838"/>
                  <a:gd name="T105" fmla="*/ 827 h 966"/>
                  <a:gd name="T106" fmla="*/ 500 w 1838"/>
                  <a:gd name="T107" fmla="*/ 813 h 966"/>
                  <a:gd name="T108" fmla="*/ 149 w 1838"/>
                  <a:gd name="T109" fmla="*/ 53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38" h="966">
                    <a:moveTo>
                      <a:pt x="0" y="194"/>
                    </a:moveTo>
                    <a:lnTo>
                      <a:pt x="160" y="194"/>
                    </a:lnTo>
                    <a:lnTo>
                      <a:pt x="160" y="194"/>
                    </a:lnTo>
                    <a:cubicBezTo>
                      <a:pt x="162" y="200"/>
                      <a:pt x="165" y="206"/>
                      <a:pt x="167" y="211"/>
                    </a:cubicBezTo>
                    <a:lnTo>
                      <a:pt x="167" y="211"/>
                    </a:lnTo>
                    <a:cubicBezTo>
                      <a:pt x="168" y="213"/>
                      <a:pt x="168" y="214"/>
                      <a:pt x="169" y="214"/>
                    </a:cubicBezTo>
                    <a:lnTo>
                      <a:pt x="169" y="214"/>
                    </a:lnTo>
                    <a:cubicBezTo>
                      <a:pt x="171" y="220"/>
                      <a:pt x="174" y="225"/>
                      <a:pt x="176" y="231"/>
                    </a:cubicBezTo>
                    <a:lnTo>
                      <a:pt x="176" y="231"/>
                    </a:lnTo>
                    <a:cubicBezTo>
                      <a:pt x="177" y="232"/>
                      <a:pt x="178" y="233"/>
                      <a:pt x="178" y="234"/>
                    </a:cubicBezTo>
                    <a:lnTo>
                      <a:pt x="178" y="234"/>
                    </a:lnTo>
                    <a:cubicBezTo>
                      <a:pt x="181" y="239"/>
                      <a:pt x="185" y="245"/>
                      <a:pt x="188" y="251"/>
                    </a:cubicBezTo>
                    <a:lnTo>
                      <a:pt x="188" y="251"/>
                    </a:lnTo>
                    <a:lnTo>
                      <a:pt x="188" y="251"/>
                    </a:lnTo>
                    <a:lnTo>
                      <a:pt x="188" y="251"/>
                    </a:lnTo>
                    <a:cubicBezTo>
                      <a:pt x="192" y="257"/>
                      <a:pt x="195" y="262"/>
                      <a:pt x="199" y="267"/>
                    </a:cubicBezTo>
                    <a:lnTo>
                      <a:pt x="199" y="267"/>
                    </a:lnTo>
                    <a:cubicBezTo>
                      <a:pt x="199" y="268"/>
                      <a:pt x="200" y="269"/>
                      <a:pt x="201" y="270"/>
                    </a:cubicBezTo>
                    <a:lnTo>
                      <a:pt x="201" y="270"/>
                    </a:lnTo>
                    <a:cubicBezTo>
                      <a:pt x="205" y="275"/>
                      <a:pt x="209" y="281"/>
                      <a:pt x="213" y="286"/>
                    </a:cubicBezTo>
                    <a:lnTo>
                      <a:pt x="213" y="286"/>
                    </a:lnTo>
                    <a:cubicBezTo>
                      <a:pt x="214" y="287"/>
                      <a:pt x="215" y="288"/>
                      <a:pt x="216" y="289"/>
                    </a:cubicBezTo>
                    <a:lnTo>
                      <a:pt x="216" y="289"/>
                    </a:lnTo>
                    <a:cubicBezTo>
                      <a:pt x="219" y="294"/>
                      <a:pt x="223" y="298"/>
                      <a:pt x="226" y="302"/>
                    </a:cubicBezTo>
                    <a:lnTo>
                      <a:pt x="226" y="302"/>
                    </a:lnTo>
                    <a:cubicBezTo>
                      <a:pt x="228" y="304"/>
                      <a:pt x="229" y="305"/>
                      <a:pt x="230" y="307"/>
                    </a:cubicBezTo>
                    <a:lnTo>
                      <a:pt x="230" y="307"/>
                    </a:lnTo>
                    <a:cubicBezTo>
                      <a:pt x="235" y="311"/>
                      <a:pt x="238" y="315"/>
                      <a:pt x="242" y="319"/>
                    </a:cubicBezTo>
                    <a:lnTo>
                      <a:pt x="242" y="319"/>
                    </a:lnTo>
                    <a:cubicBezTo>
                      <a:pt x="243" y="320"/>
                      <a:pt x="245" y="322"/>
                      <a:pt x="246" y="322"/>
                    </a:cubicBezTo>
                    <a:lnTo>
                      <a:pt x="246" y="322"/>
                    </a:lnTo>
                    <a:cubicBezTo>
                      <a:pt x="251" y="328"/>
                      <a:pt x="256" y="334"/>
                      <a:pt x="262" y="339"/>
                    </a:cubicBezTo>
                    <a:lnTo>
                      <a:pt x="263" y="471"/>
                    </a:lnTo>
                    <a:lnTo>
                      <a:pt x="386" y="542"/>
                    </a:lnTo>
                    <a:lnTo>
                      <a:pt x="499" y="476"/>
                    </a:lnTo>
                    <a:lnTo>
                      <a:pt x="499" y="476"/>
                    </a:lnTo>
                    <a:cubicBezTo>
                      <a:pt x="511" y="481"/>
                      <a:pt x="524" y="485"/>
                      <a:pt x="536" y="489"/>
                    </a:cubicBezTo>
                    <a:lnTo>
                      <a:pt x="536" y="489"/>
                    </a:lnTo>
                    <a:cubicBezTo>
                      <a:pt x="541" y="490"/>
                      <a:pt x="545" y="492"/>
                      <a:pt x="548" y="493"/>
                    </a:cubicBezTo>
                    <a:lnTo>
                      <a:pt x="548" y="493"/>
                    </a:lnTo>
                    <a:cubicBezTo>
                      <a:pt x="555" y="495"/>
                      <a:pt x="562" y="498"/>
                      <a:pt x="569" y="499"/>
                    </a:cubicBezTo>
                    <a:lnTo>
                      <a:pt x="569" y="499"/>
                    </a:lnTo>
                    <a:cubicBezTo>
                      <a:pt x="573" y="500"/>
                      <a:pt x="578" y="501"/>
                      <a:pt x="582" y="503"/>
                    </a:cubicBezTo>
                    <a:lnTo>
                      <a:pt x="582" y="503"/>
                    </a:lnTo>
                    <a:cubicBezTo>
                      <a:pt x="589" y="505"/>
                      <a:pt x="596" y="507"/>
                      <a:pt x="603" y="509"/>
                    </a:cubicBezTo>
                    <a:lnTo>
                      <a:pt x="603" y="509"/>
                    </a:lnTo>
                    <a:cubicBezTo>
                      <a:pt x="607" y="510"/>
                      <a:pt x="611" y="511"/>
                      <a:pt x="615" y="511"/>
                    </a:cubicBezTo>
                    <a:lnTo>
                      <a:pt x="615" y="511"/>
                    </a:lnTo>
                    <a:cubicBezTo>
                      <a:pt x="623" y="514"/>
                      <a:pt x="632" y="516"/>
                      <a:pt x="640" y="517"/>
                    </a:cubicBezTo>
                    <a:lnTo>
                      <a:pt x="640" y="517"/>
                    </a:lnTo>
                    <a:cubicBezTo>
                      <a:pt x="643" y="518"/>
                      <a:pt x="646" y="519"/>
                      <a:pt x="649" y="519"/>
                    </a:cubicBezTo>
                    <a:lnTo>
                      <a:pt x="649" y="519"/>
                    </a:lnTo>
                    <a:cubicBezTo>
                      <a:pt x="661" y="521"/>
                      <a:pt x="672" y="524"/>
                      <a:pt x="684" y="526"/>
                    </a:cubicBezTo>
                    <a:lnTo>
                      <a:pt x="684" y="526"/>
                    </a:lnTo>
                    <a:cubicBezTo>
                      <a:pt x="691" y="527"/>
                      <a:pt x="698" y="529"/>
                      <a:pt x="705" y="530"/>
                    </a:cubicBezTo>
                    <a:lnTo>
                      <a:pt x="705" y="530"/>
                    </a:lnTo>
                    <a:cubicBezTo>
                      <a:pt x="709" y="530"/>
                      <a:pt x="712" y="531"/>
                      <a:pt x="715" y="531"/>
                    </a:cubicBezTo>
                    <a:lnTo>
                      <a:pt x="715" y="531"/>
                    </a:lnTo>
                    <a:cubicBezTo>
                      <a:pt x="726" y="533"/>
                      <a:pt x="737" y="534"/>
                      <a:pt x="748" y="536"/>
                    </a:cubicBezTo>
                    <a:lnTo>
                      <a:pt x="748" y="629"/>
                    </a:lnTo>
                    <a:lnTo>
                      <a:pt x="1083" y="629"/>
                    </a:lnTo>
                    <a:lnTo>
                      <a:pt x="1083" y="536"/>
                    </a:lnTo>
                    <a:lnTo>
                      <a:pt x="1083" y="536"/>
                    </a:lnTo>
                    <a:cubicBezTo>
                      <a:pt x="1091" y="535"/>
                      <a:pt x="1100" y="534"/>
                      <a:pt x="1107" y="533"/>
                    </a:cubicBezTo>
                    <a:lnTo>
                      <a:pt x="1107" y="533"/>
                    </a:lnTo>
                    <a:cubicBezTo>
                      <a:pt x="1115" y="531"/>
                      <a:pt x="1123" y="530"/>
                      <a:pt x="1131" y="529"/>
                    </a:cubicBezTo>
                    <a:lnTo>
                      <a:pt x="1131" y="529"/>
                    </a:lnTo>
                    <a:cubicBezTo>
                      <a:pt x="1135" y="528"/>
                      <a:pt x="1139" y="528"/>
                      <a:pt x="1143" y="527"/>
                    </a:cubicBezTo>
                    <a:lnTo>
                      <a:pt x="1143" y="527"/>
                    </a:lnTo>
                    <a:cubicBezTo>
                      <a:pt x="1152" y="525"/>
                      <a:pt x="1161" y="524"/>
                      <a:pt x="1170" y="521"/>
                    </a:cubicBezTo>
                    <a:lnTo>
                      <a:pt x="1170" y="521"/>
                    </a:lnTo>
                    <a:cubicBezTo>
                      <a:pt x="1173" y="521"/>
                      <a:pt x="1176" y="521"/>
                      <a:pt x="1178" y="520"/>
                    </a:cubicBezTo>
                    <a:lnTo>
                      <a:pt x="1178" y="520"/>
                    </a:lnTo>
                    <a:cubicBezTo>
                      <a:pt x="1191" y="517"/>
                      <a:pt x="1203" y="515"/>
                      <a:pt x="1215" y="512"/>
                    </a:cubicBezTo>
                    <a:lnTo>
                      <a:pt x="1215" y="512"/>
                    </a:lnTo>
                    <a:cubicBezTo>
                      <a:pt x="1219" y="511"/>
                      <a:pt x="1222" y="510"/>
                      <a:pt x="1225" y="509"/>
                    </a:cubicBezTo>
                    <a:lnTo>
                      <a:pt x="1225" y="509"/>
                    </a:lnTo>
                    <a:cubicBezTo>
                      <a:pt x="1234" y="507"/>
                      <a:pt x="1244" y="504"/>
                      <a:pt x="1252" y="502"/>
                    </a:cubicBezTo>
                    <a:lnTo>
                      <a:pt x="1252" y="502"/>
                    </a:lnTo>
                    <a:cubicBezTo>
                      <a:pt x="1257" y="501"/>
                      <a:pt x="1261" y="500"/>
                      <a:pt x="1264" y="499"/>
                    </a:cubicBezTo>
                    <a:lnTo>
                      <a:pt x="1264" y="499"/>
                    </a:lnTo>
                    <a:cubicBezTo>
                      <a:pt x="1272" y="496"/>
                      <a:pt x="1281" y="494"/>
                      <a:pt x="1288" y="491"/>
                    </a:cubicBezTo>
                    <a:lnTo>
                      <a:pt x="1288" y="491"/>
                    </a:lnTo>
                    <a:cubicBezTo>
                      <a:pt x="1292" y="490"/>
                      <a:pt x="1295" y="489"/>
                      <a:pt x="1299" y="488"/>
                    </a:cubicBezTo>
                    <a:lnTo>
                      <a:pt x="1299" y="488"/>
                    </a:lnTo>
                    <a:cubicBezTo>
                      <a:pt x="1311" y="484"/>
                      <a:pt x="1322" y="480"/>
                      <a:pt x="1333" y="476"/>
                    </a:cubicBezTo>
                    <a:lnTo>
                      <a:pt x="1446" y="542"/>
                    </a:lnTo>
                    <a:lnTo>
                      <a:pt x="1571" y="470"/>
                    </a:lnTo>
                    <a:lnTo>
                      <a:pt x="1571" y="339"/>
                    </a:lnTo>
                    <a:lnTo>
                      <a:pt x="1571" y="339"/>
                    </a:lnTo>
                    <a:cubicBezTo>
                      <a:pt x="1608" y="305"/>
                      <a:pt x="1637" y="269"/>
                      <a:pt x="1657" y="232"/>
                    </a:cubicBezTo>
                    <a:lnTo>
                      <a:pt x="1657" y="232"/>
                    </a:lnTo>
                    <a:cubicBezTo>
                      <a:pt x="1664" y="219"/>
                      <a:pt x="1670" y="207"/>
                      <a:pt x="1675" y="194"/>
                    </a:cubicBezTo>
                    <a:lnTo>
                      <a:pt x="1835" y="194"/>
                    </a:lnTo>
                    <a:lnTo>
                      <a:pt x="1836" y="0"/>
                    </a:lnTo>
                    <a:lnTo>
                      <a:pt x="1837" y="337"/>
                    </a:lnTo>
                    <a:lnTo>
                      <a:pt x="1836" y="531"/>
                    </a:lnTo>
                    <a:lnTo>
                      <a:pt x="1684" y="531"/>
                    </a:lnTo>
                    <a:lnTo>
                      <a:pt x="1685" y="741"/>
                    </a:lnTo>
                    <a:lnTo>
                      <a:pt x="1447" y="878"/>
                    </a:lnTo>
                    <a:lnTo>
                      <a:pt x="1333" y="813"/>
                    </a:lnTo>
                    <a:lnTo>
                      <a:pt x="1333" y="813"/>
                    </a:lnTo>
                    <a:cubicBezTo>
                      <a:pt x="1323" y="817"/>
                      <a:pt x="1311" y="821"/>
                      <a:pt x="1300" y="824"/>
                    </a:cubicBezTo>
                    <a:lnTo>
                      <a:pt x="1300" y="824"/>
                    </a:lnTo>
                    <a:cubicBezTo>
                      <a:pt x="1297" y="826"/>
                      <a:pt x="1293" y="826"/>
                      <a:pt x="1289" y="827"/>
                    </a:cubicBezTo>
                    <a:lnTo>
                      <a:pt x="1289" y="827"/>
                    </a:lnTo>
                    <a:cubicBezTo>
                      <a:pt x="1281" y="830"/>
                      <a:pt x="1273" y="833"/>
                      <a:pt x="1265" y="835"/>
                    </a:cubicBezTo>
                    <a:lnTo>
                      <a:pt x="1265" y="835"/>
                    </a:lnTo>
                    <a:cubicBezTo>
                      <a:pt x="1263" y="836"/>
                      <a:pt x="1261" y="836"/>
                      <a:pt x="1259" y="837"/>
                    </a:cubicBezTo>
                    <a:lnTo>
                      <a:pt x="1259" y="837"/>
                    </a:lnTo>
                    <a:cubicBezTo>
                      <a:pt x="1257" y="837"/>
                      <a:pt x="1255" y="838"/>
                      <a:pt x="1253" y="839"/>
                    </a:cubicBezTo>
                    <a:lnTo>
                      <a:pt x="1253" y="839"/>
                    </a:lnTo>
                    <a:cubicBezTo>
                      <a:pt x="1244" y="841"/>
                      <a:pt x="1235" y="843"/>
                      <a:pt x="1227" y="846"/>
                    </a:cubicBezTo>
                    <a:lnTo>
                      <a:pt x="1227" y="846"/>
                    </a:lnTo>
                    <a:cubicBezTo>
                      <a:pt x="1223" y="846"/>
                      <a:pt x="1220" y="847"/>
                      <a:pt x="1217" y="848"/>
                    </a:cubicBezTo>
                    <a:lnTo>
                      <a:pt x="1217" y="848"/>
                    </a:lnTo>
                    <a:cubicBezTo>
                      <a:pt x="1204" y="851"/>
                      <a:pt x="1192" y="854"/>
                      <a:pt x="1180" y="856"/>
                    </a:cubicBezTo>
                    <a:lnTo>
                      <a:pt x="1180" y="856"/>
                    </a:lnTo>
                    <a:cubicBezTo>
                      <a:pt x="1179" y="856"/>
                      <a:pt x="1179" y="856"/>
                      <a:pt x="1178" y="857"/>
                    </a:cubicBezTo>
                    <a:lnTo>
                      <a:pt x="1178" y="857"/>
                    </a:lnTo>
                    <a:cubicBezTo>
                      <a:pt x="1176" y="857"/>
                      <a:pt x="1174" y="857"/>
                      <a:pt x="1171" y="858"/>
                    </a:cubicBezTo>
                    <a:lnTo>
                      <a:pt x="1171" y="858"/>
                    </a:lnTo>
                    <a:cubicBezTo>
                      <a:pt x="1162" y="860"/>
                      <a:pt x="1153" y="862"/>
                      <a:pt x="1144" y="863"/>
                    </a:cubicBezTo>
                    <a:lnTo>
                      <a:pt x="1144" y="863"/>
                    </a:lnTo>
                    <a:cubicBezTo>
                      <a:pt x="1140" y="864"/>
                      <a:pt x="1136" y="864"/>
                      <a:pt x="1131" y="865"/>
                    </a:cubicBezTo>
                    <a:lnTo>
                      <a:pt x="1131" y="865"/>
                    </a:lnTo>
                    <a:cubicBezTo>
                      <a:pt x="1124" y="866"/>
                      <a:pt x="1116" y="868"/>
                      <a:pt x="1109" y="869"/>
                    </a:cubicBezTo>
                    <a:lnTo>
                      <a:pt x="1109" y="869"/>
                    </a:lnTo>
                    <a:cubicBezTo>
                      <a:pt x="1106" y="869"/>
                      <a:pt x="1104" y="870"/>
                      <a:pt x="1102" y="870"/>
                    </a:cubicBezTo>
                    <a:lnTo>
                      <a:pt x="1102" y="870"/>
                    </a:lnTo>
                    <a:cubicBezTo>
                      <a:pt x="1096" y="871"/>
                      <a:pt x="1090" y="872"/>
                      <a:pt x="1085" y="872"/>
                    </a:cubicBezTo>
                    <a:lnTo>
                      <a:pt x="1084" y="965"/>
                    </a:lnTo>
                    <a:lnTo>
                      <a:pt x="748" y="965"/>
                    </a:lnTo>
                    <a:lnTo>
                      <a:pt x="748" y="872"/>
                    </a:lnTo>
                    <a:lnTo>
                      <a:pt x="748" y="872"/>
                    </a:lnTo>
                    <a:cubicBezTo>
                      <a:pt x="737" y="871"/>
                      <a:pt x="727" y="869"/>
                      <a:pt x="717" y="868"/>
                    </a:cubicBezTo>
                    <a:lnTo>
                      <a:pt x="717" y="868"/>
                    </a:lnTo>
                    <a:cubicBezTo>
                      <a:pt x="713" y="867"/>
                      <a:pt x="710" y="866"/>
                      <a:pt x="706" y="866"/>
                    </a:cubicBezTo>
                    <a:lnTo>
                      <a:pt x="706" y="866"/>
                    </a:lnTo>
                    <a:cubicBezTo>
                      <a:pt x="699" y="865"/>
                      <a:pt x="693" y="864"/>
                      <a:pt x="686" y="863"/>
                    </a:cubicBezTo>
                    <a:lnTo>
                      <a:pt x="686" y="863"/>
                    </a:lnTo>
                    <a:lnTo>
                      <a:pt x="685" y="862"/>
                    </a:lnTo>
                    <a:lnTo>
                      <a:pt x="685" y="862"/>
                    </a:lnTo>
                    <a:cubicBezTo>
                      <a:pt x="673" y="860"/>
                      <a:pt x="662" y="858"/>
                      <a:pt x="651" y="856"/>
                    </a:cubicBezTo>
                    <a:lnTo>
                      <a:pt x="651" y="856"/>
                    </a:lnTo>
                    <a:cubicBezTo>
                      <a:pt x="647" y="855"/>
                      <a:pt x="644" y="854"/>
                      <a:pt x="641" y="853"/>
                    </a:cubicBezTo>
                    <a:lnTo>
                      <a:pt x="641" y="853"/>
                    </a:lnTo>
                    <a:cubicBezTo>
                      <a:pt x="633" y="852"/>
                      <a:pt x="624" y="850"/>
                      <a:pt x="616" y="848"/>
                    </a:cubicBezTo>
                    <a:lnTo>
                      <a:pt x="616" y="848"/>
                    </a:lnTo>
                    <a:cubicBezTo>
                      <a:pt x="612" y="847"/>
                      <a:pt x="608" y="846"/>
                      <a:pt x="604" y="844"/>
                    </a:cubicBezTo>
                    <a:lnTo>
                      <a:pt x="604" y="844"/>
                    </a:lnTo>
                    <a:cubicBezTo>
                      <a:pt x="597" y="843"/>
                      <a:pt x="590" y="841"/>
                      <a:pt x="583" y="839"/>
                    </a:cubicBezTo>
                    <a:lnTo>
                      <a:pt x="583" y="839"/>
                    </a:lnTo>
                    <a:cubicBezTo>
                      <a:pt x="578" y="838"/>
                      <a:pt x="574" y="836"/>
                      <a:pt x="569" y="835"/>
                    </a:cubicBezTo>
                    <a:lnTo>
                      <a:pt x="569" y="835"/>
                    </a:lnTo>
                    <a:cubicBezTo>
                      <a:pt x="563" y="833"/>
                      <a:pt x="556" y="832"/>
                      <a:pt x="549" y="829"/>
                    </a:cubicBezTo>
                    <a:lnTo>
                      <a:pt x="549" y="829"/>
                    </a:lnTo>
                    <a:cubicBezTo>
                      <a:pt x="547" y="829"/>
                      <a:pt x="544" y="827"/>
                      <a:pt x="542" y="827"/>
                    </a:cubicBezTo>
                    <a:lnTo>
                      <a:pt x="542" y="827"/>
                    </a:lnTo>
                    <a:cubicBezTo>
                      <a:pt x="541" y="826"/>
                      <a:pt x="539" y="826"/>
                      <a:pt x="538" y="826"/>
                    </a:cubicBezTo>
                    <a:lnTo>
                      <a:pt x="538" y="826"/>
                    </a:lnTo>
                    <a:cubicBezTo>
                      <a:pt x="525" y="822"/>
                      <a:pt x="512" y="817"/>
                      <a:pt x="500" y="813"/>
                    </a:cubicBezTo>
                    <a:lnTo>
                      <a:pt x="386" y="878"/>
                    </a:lnTo>
                    <a:lnTo>
                      <a:pt x="149" y="741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0" y="194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8" name="Freeform 88">
                <a:extLst>
                  <a:ext uri="{FF2B5EF4-FFF2-40B4-BE49-F238E27FC236}">
                    <a16:creationId xmlns:a16="http://schemas.microsoft.com/office/drawing/2014/main" id="{7C6DDF49-8A35-EC4B-8000-87AF446E8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4176" y="7491669"/>
                <a:ext cx="1201087" cy="694152"/>
              </a:xfrm>
              <a:custGeom>
                <a:avLst/>
                <a:gdLst>
                  <a:gd name="T0" fmla="*/ 686 w 1837"/>
                  <a:gd name="T1" fmla="*/ 666 h 1064"/>
                  <a:gd name="T2" fmla="*/ 686 w 1837"/>
                  <a:gd name="T3" fmla="*/ 666 h 1064"/>
                  <a:gd name="T4" fmla="*/ 1149 w 1837"/>
                  <a:gd name="T5" fmla="*/ 666 h 1064"/>
                  <a:gd name="T6" fmla="*/ 1149 w 1837"/>
                  <a:gd name="T7" fmla="*/ 666 h 1064"/>
                  <a:gd name="T8" fmla="*/ 1151 w 1837"/>
                  <a:gd name="T9" fmla="*/ 397 h 1064"/>
                  <a:gd name="T10" fmla="*/ 1151 w 1837"/>
                  <a:gd name="T11" fmla="*/ 397 h 1064"/>
                  <a:gd name="T12" fmla="*/ 687 w 1837"/>
                  <a:gd name="T13" fmla="*/ 397 h 1064"/>
                  <a:gd name="T14" fmla="*/ 687 w 1837"/>
                  <a:gd name="T15" fmla="*/ 397 h 1064"/>
                  <a:gd name="T16" fmla="*/ 686 w 1837"/>
                  <a:gd name="T17" fmla="*/ 666 h 1064"/>
                  <a:gd name="T18" fmla="*/ 160 w 1837"/>
                  <a:gd name="T19" fmla="*/ 628 h 1064"/>
                  <a:gd name="T20" fmla="*/ 0 w 1837"/>
                  <a:gd name="T21" fmla="*/ 628 h 1064"/>
                  <a:gd name="T22" fmla="*/ 1 w 1837"/>
                  <a:gd name="T23" fmla="*/ 434 h 1064"/>
                  <a:gd name="T24" fmla="*/ 161 w 1837"/>
                  <a:gd name="T25" fmla="*/ 434 h 1064"/>
                  <a:gd name="T26" fmla="*/ 161 w 1837"/>
                  <a:gd name="T27" fmla="*/ 434 h 1064"/>
                  <a:gd name="T28" fmla="*/ 265 w 1837"/>
                  <a:gd name="T29" fmla="*/ 290 h 1064"/>
                  <a:gd name="T30" fmla="*/ 152 w 1837"/>
                  <a:gd name="T31" fmla="*/ 224 h 1064"/>
                  <a:gd name="T32" fmla="*/ 390 w 1837"/>
                  <a:gd name="T33" fmla="*/ 87 h 1064"/>
                  <a:gd name="T34" fmla="*/ 503 w 1837"/>
                  <a:gd name="T35" fmla="*/ 153 h 1064"/>
                  <a:gd name="T36" fmla="*/ 503 w 1837"/>
                  <a:gd name="T37" fmla="*/ 153 h 1064"/>
                  <a:gd name="T38" fmla="*/ 753 w 1837"/>
                  <a:gd name="T39" fmla="*/ 93 h 1064"/>
                  <a:gd name="T40" fmla="*/ 753 w 1837"/>
                  <a:gd name="T41" fmla="*/ 0 h 1064"/>
                  <a:gd name="T42" fmla="*/ 1089 w 1837"/>
                  <a:gd name="T43" fmla="*/ 0 h 1064"/>
                  <a:gd name="T44" fmla="*/ 1089 w 1837"/>
                  <a:gd name="T45" fmla="*/ 93 h 1064"/>
                  <a:gd name="T46" fmla="*/ 1089 w 1837"/>
                  <a:gd name="T47" fmla="*/ 93 h 1064"/>
                  <a:gd name="T48" fmla="*/ 1337 w 1837"/>
                  <a:gd name="T49" fmla="*/ 153 h 1064"/>
                  <a:gd name="T50" fmla="*/ 1451 w 1837"/>
                  <a:gd name="T51" fmla="*/ 87 h 1064"/>
                  <a:gd name="T52" fmla="*/ 1687 w 1837"/>
                  <a:gd name="T53" fmla="*/ 224 h 1064"/>
                  <a:gd name="T54" fmla="*/ 1574 w 1837"/>
                  <a:gd name="T55" fmla="*/ 290 h 1064"/>
                  <a:gd name="T56" fmla="*/ 1574 w 1837"/>
                  <a:gd name="T57" fmla="*/ 290 h 1064"/>
                  <a:gd name="T58" fmla="*/ 1676 w 1837"/>
                  <a:gd name="T59" fmla="*/ 434 h 1064"/>
                  <a:gd name="T60" fmla="*/ 1836 w 1837"/>
                  <a:gd name="T61" fmla="*/ 434 h 1064"/>
                  <a:gd name="T62" fmla="*/ 1835 w 1837"/>
                  <a:gd name="T63" fmla="*/ 628 h 1064"/>
                  <a:gd name="T64" fmla="*/ 1675 w 1837"/>
                  <a:gd name="T65" fmla="*/ 628 h 1064"/>
                  <a:gd name="T66" fmla="*/ 1675 w 1837"/>
                  <a:gd name="T67" fmla="*/ 628 h 1064"/>
                  <a:gd name="T68" fmla="*/ 1571 w 1837"/>
                  <a:gd name="T69" fmla="*/ 773 h 1064"/>
                  <a:gd name="T70" fmla="*/ 1684 w 1837"/>
                  <a:gd name="T71" fmla="*/ 839 h 1064"/>
                  <a:gd name="T72" fmla="*/ 1446 w 1837"/>
                  <a:gd name="T73" fmla="*/ 976 h 1064"/>
                  <a:gd name="T74" fmla="*/ 1333 w 1837"/>
                  <a:gd name="T75" fmla="*/ 910 h 1064"/>
                  <a:gd name="T76" fmla="*/ 1333 w 1837"/>
                  <a:gd name="T77" fmla="*/ 910 h 1064"/>
                  <a:gd name="T78" fmla="*/ 1083 w 1837"/>
                  <a:gd name="T79" fmla="*/ 970 h 1064"/>
                  <a:gd name="T80" fmla="*/ 1083 w 1837"/>
                  <a:gd name="T81" fmla="*/ 1063 h 1064"/>
                  <a:gd name="T82" fmla="*/ 747 w 1837"/>
                  <a:gd name="T83" fmla="*/ 1063 h 1064"/>
                  <a:gd name="T84" fmla="*/ 748 w 1837"/>
                  <a:gd name="T85" fmla="*/ 970 h 1064"/>
                  <a:gd name="T86" fmla="*/ 748 w 1837"/>
                  <a:gd name="T87" fmla="*/ 970 h 1064"/>
                  <a:gd name="T88" fmla="*/ 499 w 1837"/>
                  <a:gd name="T89" fmla="*/ 910 h 1064"/>
                  <a:gd name="T90" fmla="*/ 386 w 1837"/>
                  <a:gd name="T91" fmla="*/ 976 h 1064"/>
                  <a:gd name="T92" fmla="*/ 149 w 1837"/>
                  <a:gd name="T93" fmla="*/ 839 h 1064"/>
                  <a:gd name="T94" fmla="*/ 262 w 1837"/>
                  <a:gd name="T95" fmla="*/ 773 h 1064"/>
                  <a:gd name="T96" fmla="*/ 262 w 1837"/>
                  <a:gd name="T97" fmla="*/ 773 h 1064"/>
                  <a:gd name="T98" fmla="*/ 160 w 1837"/>
                  <a:gd name="T99" fmla="*/ 628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7" h="1064">
                    <a:moveTo>
                      <a:pt x="686" y="666"/>
                    </a:moveTo>
                    <a:lnTo>
                      <a:pt x="686" y="666"/>
                    </a:lnTo>
                    <a:cubicBezTo>
                      <a:pt x="813" y="740"/>
                      <a:pt x="1020" y="740"/>
                      <a:pt x="1149" y="666"/>
                    </a:cubicBezTo>
                    <a:lnTo>
                      <a:pt x="1149" y="666"/>
                    </a:lnTo>
                    <a:cubicBezTo>
                      <a:pt x="1278" y="591"/>
                      <a:pt x="1278" y="471"/>
                      <a:pt x="1151" y="397"/>
                    </a:cubicBezTo>
                    <a:lnTo>
                      <a:pt x="1151" y="397"/>
                    </a:lnTo>
                    <a:cubicBezTo>
                      <a:pt x="1023" y="323"/>
                      <a:pt x="815" y="323"/>
                      <a:pt x="687" y="397"/>
                    </a:cubicBezTo>
                    <a:lnTo>
                      <a:pt x="687" y="397"/>
                    </a:lnTo>
                    <a:cubicBezTo>
                      <a:pt x="558" y="471"/>
                      <a:pt x="558" y="591"/>
                      <a:pt x="686" y="666"/>
                    </a:cubicBezTo>
                    <a:close/>
                    <a:moveTo>
                      <a:pt x="160" y="628"/>
                    </a:moveTo>
                    <a:lnTo>
                      <a:pt x="0" y="628"/>
                    </a:lnTo>
                    <a:lnTo>
                      <a:pt x="1" y="434"/>
                    </a:lnTo>
                    <a:lnTo>
                      <a:pt x="161" y="434"/>
                    </a:lnTo>
                    <a:lnTo>
                      <a:pt x="161" y="434"/>
                    </a:lnTo>
                    <a:cubicBezTo>
                      <a:pt x="180" y="384"/>
                      <a:pt x="215" y="335"/>
                      <a:pt x="265" y="290"/>
                    </a:cubicBezTo>
                    <a:lnTo>
                      <a:pt x="152" y="224"/>
                    </a:lnTo>
                    <a:lnTo>
                      <a:pt x="390" y="87"/>
                    </a:lnTo>
                    <a:lnTo>
                      <a:pt x="503" y="153"/>
                    </a:lnTo>
                    <a:lnTo>
                      <a:pt x="503" y="153"/>
                    </a:lnTo>
                    <a:cubicBezTo>
                      <a:pt x="581" y="124"/>
                      <a:pt x="666" y="104"/>
                      <a:pt x="753" y="93"/>
                    </a:cubicBezTo>
                    <a:lnTo>
                      <a:pt x="753" y="0"/>
                    </a:lnTo>
                    <a:lnTo>
                      <a:pt x="1089" y="0"/>
                    </a:lnTo>
                    <a:lnTo>
                      <a:pt x="1089" y="93"/>
                    </a:lnTo>
                    <a:lnTo>
                      <a:pt x="1089" y="93"/>
                    </a:lnTo>
                    <a:cubicBezTo>
                      <a:pt x="1176" y="104"/>
                      <a:pt x="1259" y="124"/>
                      <a:pt x="1337" y="153"/>
                    </a:cubicBezTo>
                    <a:lnTo>
                      <a:pt x="1451" y="87"/>
                    </a:lnTo>
                    <a:lnTo>
                      <a:pt x="1687" y="224"/>
                    </a:lnTo>
                    <a:lnTo>
                      <a:pt x="1574" y="290"/>
                    </a:lnTo>
                    <a:lnTo>
                      <a:pt x="1574" y="290"/>
                    </a:lnTo>
                    <a:cubicBezTo>
                      <a:pt x="1623" y="335"/>
                      <a:pt x="1657" y="384"/>
                      <a:pt x="1676" y="434"/>
                    </a:cubicBezTo>
                    <a:lnTo>
                      <a:pt x="1836" y="434"/>
                    </a:lnTo>
                    <a:lnTo>
                      <a:pt x="1835" y="628"/>
                    </a:lnTo>
                    <a:lnTo>
                      <a:pt x="1675" y="628"/>
                    </a:lnTo>
                    <a:lnTo>
                      <a:pt x="1675" y="628"/>
                    </a:lnTo>
                    <a:cubicBezTo>
                      <a:pt x="1655" y="679"/>
                      <a:pt x="1621" y="728"/>
                      <a:pt x="1571" y="773"/>
                    </a:cubicBezTo>
                    <a:lnTo>
                      <a:pt x="1684" y="839"/>
                    </a:lnTo>
                    <a:lnTo>
                      <a:pt x="1446" y="976"/>
                    </a:lnTo>
                    <a:lnTo>
                      <a:pt x="1333" y="910"/>
                    </a:lnTo>
                    <a:lnTo>
                      <a:pt x="1333" y="910"/>
                    </a:lnTo>
                    <a:cubicBezTo>
                      <a:pt x="1255" y="939"/>
                      <a:pt x="1171" y="959"/>
                      <a:pt x="1083" y="970"/>
                    </a:cubicBezTo>
                    <a:lnTo>
                      <a:pt x="1083" y="1063"/>
                    </a:lnTo>
                    <a:lnTo>
                      <a:pt x="747" y="1063"/>
                    </a:lnTo>
                    <a:lnTo>
                      <a:pt x="748" y="970"/>
                    </a:lnTo>
                    <a:lnTo>
                      <a:pt x="748" y="970"/>
                    </a:lnTo>
                    <a:cubicBezTo>
                      <a:pt x="661" y="959"/>
                      <a:pt x="576" y="939"/>
                      <a:pt x="499" y="910"/>
                    </a:cubicBezTo>
                    <a:lnTo>
                      <a:pt x="386" y="976"/>
                    </a:lnTo>
                    <a:lnTo>
                      <a:pt x="149" y="839"/>
                    </a:lnTo>
                    <a:lnTo>
                      <a:pt x="262" y="773"/>
                    </a:lnTo>
                    <a:lnTo>
                      <a:pt x="262" y="773"/>
                    </a:lnTo>
                    <a:cubicBezTo>
                      <a:pt x="214" y="728"/>
                      <a:pt x="179" y="679"/>
                      <a:pt x="160" y="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9" name="Freeform 89">
                <a:extLst>
                  <a:ext uri="{FF2B5EF4-FFF2-40B4-BE49-F238E27FC236}">
                    <a16:creationId xmlns:a16="http://schemas.microsoft.com/office/drawing/2014/main" id="{DF21230B-9DE7-6B4B-8562-D512BCF1A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8467" y="8119574"/>
                <a:ext cx="74888" cy="262107"/>
              </a:xfrm>
              <a:custGeom>
                <a:avLst/>
                <a:gdLst>
                  <a:gd name="T0" fmla="*/ 0 w 115"/>
                  <a:gd name="T1" fmla="*/ 0 h 403"/>
                  <a:gd name="T2" fmla="*/ 113 w 115"/>
                  <a:gd name="T3" fmla="*/ 66 h 403"/>
                  <a:gd name="T4" fmla="*/ 114 w 115"/>
                  <a:gd name="T5" fmla="*/ 402 h 403"/>
                  <a:gd name="T6" fmla="*/ 1 w 115"/>
                  <a:gd name="T7" fmla="*/ 336 h 403"/>
                  <a:gd name="T8" fmla="*/ 0 w 115"/>
                  <a:gd name="T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403">
                    <a:moveTo>
                      <a:pt x="0" y="0"/>
                    </a:moveTo>
                    <a:lnTo>
                      <a:pt x="113" y="66"/>
                    </a:lnTo>
                    <a:lnTo>
                      <a:pt x="114" y="402"/>
                    </a:lnTo>
                    <a:lnTo>
                      <a:pt x="1" y="33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0" name="Freeform 90">
                <a:extLst>
                  <a:ext uri="{FF2B5EF4-FFF2-40B4-BE49-F238E27FC236}">
                    <a16:creationId xmlns:a16="http://schemas.microsoft.com/office/drawing/2014/main" id="{9310A3E3-EB9F-454B-9D37-895B2D2F4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8805" y="8119574"/>
                <a:ext cx="77767" cy="262107"/>
              </a:xfrm>
              <a:custGeom>
                <a:avLst/>
                <a:gdLst>
                  <a:gd name="T0" fmla="*/ 0 w 117"/>
                  <a:gd name="T1" fmla="*/ 66 h 403"/>
                  <a:gd name="T2" fmla="*/ 114 w 117"/>
                  <a:gd name="T3" fmla="*/ 0 h 403"/>
                  <a:gd name="T4" fmla="*/ 116 w 117"/>
                  <a:gd name="T5" fmla="*/ 336 h 403"/>
                  <a:gd name="T6" fmla="*/ 1 w 117"/>
                  <a:gd name="T7" fmla="*/ 402 h 403"/>
                  <a:gd name="T8" fmla="*/ 0 w 117"/>
                  <a:gd name="T9" fmla="*/ 6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03">
                    <a:moveTo>
                      <a:pt x="0" y="66"/>
                    </a:moveTo>
                    <a:lnTo>
                      <a:pt x="114" y="0"/>
                    </a:lnTo>
                    <a:lnTo>
                      <a:pt x="116" y="336"/>
                    </a:lnTo>
                    <a:lnTo>
                      <a:pt x="1" y="402"/>
                    </a:lnTo>
                    <a:lnTo>
                      <a:pt x="0" y="66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1" name="Freeform 91">
                <a:extLst>
                  <a:ext uri="{FF2B5EF4-FFF2-40B4-BE49-F238E27FC236}">
                    <a16:creationId xmlns:a16="http://schemas.microsoft.com/office/drawing/2014/main" id="{3D9D78F9-8A6D-CB4D-8011-140C04FA0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6497" y="7972678"/>
                <a:ext cx="429166" cy="567420"/>
              </a:xfrm>
              <a:custGeom>
                <a:avLst/>
                <a:gdLst>
                  <a:gd name="T0" fmla="*/ 655 w 658"/>
                  <a:gd name="T1" fmla="*/ 847 h 870"/>
                  <a:gd name="T2" fmla="*/ 652 w 658"/>
                  <a:gd name="T3" fmla="*/ 834 h 870"/>
                  <a:gd name="T4" fmla="*/ 646 w 658"/>
                  <a:gd name="T5" fmla="*/ 820 h 870"/>
                  <a:gd name="T6" fmla="*/ 640 w 658"/>
                  <a:gd name="T7" fmla="*/ 807 h 870"/>
                  <a:gd name="T8" fmla="*/ 629 w 658"/>
                  <a:gd name="T9" fmla="*/ 791 h 870"/>
                  <a:gd name="T10" fmla="*/ 616 w 658"/>
                  <a:gd name="T11" fmla="*/ 776 h 870"/>
                  <a:gd name="T12" fmla="*/ 600 w 658"/>
                  <a:gd name="T13" fmla="*/ 761 h 870"/>
                  <a:gd name="T14" fmla="*/ 586 w 658"/>
                  <a:gd name="T15" fmla="*/ 749 h 870"/>
                  <a:gd name="T16" fmla="*/ 569 w 658"/>
                  <a:gd name="T17" fmla="*/ 739 h 870"/>
                  <a:gd name="T18" fmla="*/ 542 w 658"/>
                  <a:gd name="T19" fmla="*/ 724 h 870"/>
                  <a:gd name="T20" fmla="*/ 509 w 658"/>
                  <a:gd name="T21" fmla="*/ 709 h 870"/>
                  <a:gd name="T22" fmla="*/ 486 w 658"/>
                  <a:gd name="T23" fmla="*/ 701 h 870"/>
                  <a:gd name="T24" fmla="*/ 464 w 658"/>
                  <a:gd name="T25" fmla="*/ 695 h 870"/>
                  <a:gd name="T26" fmla="*/ 441 w 658"/>
                  <a:gd name="T27" fmla="*/ 689 h 870"/>
                  <a:gd name="T28" fmla="*/ 407 w 658"/>
                  <a:gd name="T29" fmla="*/ 684 h 870"/>
                  <a:gd name="T30" fmla="*/ 382 w 658"/>
                  <a:gd name="T31" fmla="*/ 681 h 870"/>
                  <a:gd name="T32" fmla="*/ 354 w 658"/>
                  <a:gd name="T33" fmla="*/ 679 h 870"/>
                  <a:gd name="T34" fmla="*/ 332 w 658"/>
                  <a:gd name="T35" fmla="*/ 678 h 870"/>
                  <a:gd name="T36" fmla="*/ 283 w 658"/>
                  <a:gd name="T37" fmla="*/ 680 h 870"/>
                  <a:gd name="T38" fmla="*/ 236 w 658"/>
                  <a:gd name="T39" fmla="*/ 686 h 870"/>
                  <a:gd name="T40" fmla="*/ 215 w 658"/>
                  <a:gd name="T41" fmla="*/ 690 h 870"/>
                  <a:gd name="T42" fmla="*/ 188 w 658"/>
                  <a:gd name="T43" fmla="*/ 697 h 870"/>
                  <a:gd name="T44" fmla="*/ 164 w 658"/>
                  <a:gd name="T45" fmla="*/ 704 h 870"/>
                  <a:gd name="T46" fmla="*/ 122 w 658"/>
                  <a:gd name="T47" fmla="*/ 721 h 870"/>
                  <a:gd name="T48" fmla="*/ 1 w 658"/>
                  <a:gd name="T49" fmla="*/ 869 h 870"/>
                  <a:gd name="T50" fmla="*/ 118 w 658"/>
                  <a:gd name="T51" fmla="*/ 386 h 870"/>
                  <a:gd name="T52" fmla="*/ 144 w 658"/>
                  <a:gd name="T53" fmla="*/ 375 h 870"/>
                  <a:gd name="T54" fmla="*/ 166 w 658"/>
                  <a:gd name="T55" fmla="*/ 367 h 870"/>
                  <a:gd name="T56" fmla="*/ 187 w 658"/>
                  <a:gd name="T57" fmla="*/ 361 h 870"/>
                  <a:gd name="T58" fmla="*/ 214 w 658"/>
                  <a:gd name="T59" fmla="*/ 354 h 870"/>
                  <a:gd name="T60" fmla="*/ 229 w 658"/>
                  <a:gd name="T61" fmla="*/ 351 h 870"/>
                  <a:gd name="T62" fmla="*/ 251 w 658"/>
                  <a:gd name="T63" fmla="*/ 348 h 870"/>
                  <a:gd name="T64" fmla="*/ 314 w 658"/>
                  <a:gd name="T65" fmla="*/ 342 h 870"/>
                  <a:gd name="T66" fmla="*/ 337 w 658"/>
                  <a:gd name="T67" fmla="*/ 342 h 870"/>
                  <a:gd name="T68" fmla="*/ 353 w 658"/>
                  <a:gd name="T69" fmla="*/ 342 h 870"/>
                  <a:gd name="T70" fmla="*/ 382 w 658"/>
                  <a:gd name="T71" fmla="*/ 345 h 870"/>
                  <a:gd name="T72" fmla="*/ 404 w 658"/>
                  <a:gd name="T73" fmla="*/ 347 h 870"/>
                  <a:gd name="T74" fmla="*/ 427 w 658"/>
                  <a:gd name="T75" fmla="*/ 351 h 870"/>
                  <a:gd name="T76" fmla="*/ 447 w 658"/>
                  <a:gd name="T77" fmla="*/ 355 h 870"/>
                  <a:gd name="T78" fmla="*/ 471 w 658"/>
                  <a:gd name="T79" fmla="*/ 361 h 870"/>
                  <a:gd name="T80" fmla="*/ 489 w 658"/>
                  <a:gd name="T81" fmla="*/ 366 h 870"/>
                  <a:gd name="T82" fmla="*/ 500 w 658"/>
                  <a:gd name="T83" fmla="*/ 336 h 870"/>
                  <a:gd name="T84" fmla="*/ 508 w 658"/>
                  <a:gd name="T85" fmla="*/ 373 h 870"/>
                  <a:gd name="T86" fmla="*/ 541 w 658"/>
                  <a:gd name="T87" fmla="*/ 387 h 870"/>
                  <a:gd name="T88" fmla="*/ 565 w 658"/>
                  <a:gd name="T89" fmla="*/ 400 h 870"/>
                  <a:gd name="T90" fmla="*/ 579 w 658"/>
                  <a:gd name="T91" fmla="*/ 409 h 870"/>
                  <a:gd name="T92" fmla="*/ 595 w 658"/>
                  <a:gd name="T93" fmla="*/ 421 h 870"/>
                  <a:gd name="T94" fmla="*/ 606 w 658"/>
                  <a:gd name="T95" fmla="*/ 431 h 870"/>
                  <a:gd name="T96" fmla="*/ 617 w 658"/>
                  <a:gd name="T97" fmla="*/ 442 h 870"/>
                  <a:gd name="T98" fmla="*/ 628 w 658"/>
                  <a:gd name="T99" fmla="*/ 455 h 870"/>
                  <a:gd name="T100" fmla="*/ 639 w 658"/>
                  <a:gd name="T101" fmla="*/ 470 h 870"/>
                  <a:gd name="T102" fmla="*/ 643 w 658"/>
                  <a:gd name="T103" fmla="*/ 479 h 870"/>
                  <a:gd name="T104" fmla="*/ 649 w 658"/>
                  <a:gd name="T105" fmla="*/ 491 h 870"/>
                  <a:gd name="T106" fmla="*/ 652 w 658"/>
                  <a:gd name="T107" fmla="*/ 502 h 870"/>
                  <a:gd name="T108" fmla="*/ 654 w 658"/>
                  <a:gd name="T109" fmla="*/ 511 h 870"/>
                  <a:gd name="T110" fmla="*/ 656 w 658"/>
                  <a:gd name="T111" fmla="*/ 525 h 870"/>
                  <a:gd name="T112" fmla="*/ 657 w 658"/>
                  <a:gd name="T113" fmla="*/ 861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870">
                    <a:moveTo>
                      <a:pt x="656" y="856"/>
                    </a:moveTo>
                    <a:lnTo>
                      <a:pt x="656" y="856"/>
                    </a:lnTo>
                    <a:cubicBezTo>
                      <a:pt x="656" y="855"/>
                      <a:pt x="656" y="854"/>
                      <a:pt x="656" y="852"/>
                    </a:cubicBezTo>
                    <a:lnTo>
                      <a:pt x="656" y="852"/>
                    </a:lnTo>
                    <a:cubicBezTo>
                      <a:pt x="656" y="850"/>
                      <a:pt x="655" y="849"/>
                      <a:pt x="655" y="847"/>
                    </a:cubicBezTo>
                    <a:lnTo>
                      <a:pt x="655" y="847"/>
                    </a:lnTo>
                    <a:cubicBezTo>
                      <a:pt x="655" y="846"/>
                      <a:pt x="655" y="845"/>
                      <a:pt x="654" y="843"/>
                    </a:cubicBezTo>
                    <a:lnTo>
                      <a:pt x="654" y="843"/>
                    </a:lnTo>
                    <a:cubicBezTo>
                      <a:pt x="654" y="841"/>
                      <a:pt x="653" y="840"/>
                      <a:pt x="653" y="838"/>
                    </a:cubicBezTo>
                    <a:lnTo>
                      <a:pt x="653" y="838"/>
                    </a:lnTo>
                    <a:cubicBezTo>
                      <a:pt x="653" y="837"/>
                      <a:pt x="652" y="835"/>
                      <a:pt x="652" y="834"/>
                    </a:cubicBezTo>
                    <a:lnTo>
                      <a:pt x="652" y="834"/>
                    </a:lnTo>
                    <a:cubicBezTo>
                      <a:pt x="651" y="832"/>
                      <a:pt x="651" y="830"/>
                      <a:pt x="650" y="829"/>
                    </a:cubicBezTo>
                    <a:lnTo>
                      <a:pt x="650" y="829"/>
                    </a:lnTo>
                    <a:cubicBezTo>
                      <a:pt x="650" y="827"/>
                      <a:pt x="649" y="826"/>
                      <a:pt x="649" y="825"/>
                    </a:cubicBezTo>
                    <a:lnTo>
                      <a:pt x="649" y="825"/>
                    </a:lnTo>
                    <a:cubicBezTo>
                      <a:pt x="648" y="823"/>
                      <a:pt x="647" y="821"/>
                      <a:pt x="646" y="820"/>
                    </a:cubicBezTo>
                    <a:lnTo>
                      <a:pt x="646" y="820"/>
                    </a:lnTo>
                    <a:cubicBezTo>
                      <a:pt x="646" y="819"/>
                      <a:pt x="645" y="817"/>
                      <a:pt x="645" y="816"/>
                    </a:cubicBezTo>
                    <a:lnTo>
                      <a:pt x="645" y="816"/>
                    </a:lnTo>
                    <a:cubicBezTo>
                      <a:pt x="644" y="814"/>
                      <a:pt x="643" y="812"/>
                      <a:pt x="642" y="811"/>
                    </a:cubicBezTo>
                    <a:lnTo>
                      <a:pt x="642" y="811"/>
                    </a:lnTo>
                    <a:cubicBezTo>
                      <a:pt x="641" y="809"/>
                      <a:pt x="640" y="808"/>
                      <a:pt x="640" y="807"/>
                    </a:cubicBezTo>
                    <a:lnTo>
                      <a:pt x="640" y="807"/>
                    </a:lnTo>
                    <a:cubicBezTo>
                      <a:pt x="639" y="805"/>
                      <a:pt x="637" y="803"/>
                      <a:pt x="636" y="801"/>
                    </a:cubicBezTo>
                    <a:lnTo>
                      <a:pt x="636" y="801"/>
                    </a:lnTo>
                    <a:cubicBezTo>
                      <a:pt x="635" y="800"/>
                      <a:pt x="635" y="799"/>
                      <a:pt x="634" y="798"/>
                    </a:cubicBezTo>
                    <a:lnTo>
                      <a:pt x="634" y="798"/>
                    </a:lnTo>
                    <a:cubicBezTo>
                      <a:pt x="632" y="795"/>
                      <a:pt x="631" y="793"/>
                      <a:pt x="629" y="791"/>
                    </a:cubicBezTo>
                    <a:lnTo>
                      <a:pt x="629" y="791"/>
                    </a:lnTo>
                    <a:cubicBezTo>
                      <a:pt x="629" y="790"/>
                      <a:pt x="628" y="789"/>
                      <a:pt x="627" y="788"/>
                    </a:cubicBezTo>
                    <a:lnTo>
                      <a:pt x="627" y="788"/>
                    </a:lnTo>
                    <a:cubicBezTo>
                      <a:pt x="625" y="785"/>
                      <a:pt x="622" y="782"/>
                      <a:pt x="619" y="778"/>
                    </a:cubicBezTo>
                    <a:lnTo>
                      <a:pt x="619" y="778"/>
                    </a:lnTo>
                    <a:cubicBezTo>
                      <a:pt x="618" y="778"/>
                      <a:pt x="617" y="777"/>
                      <a:pt x="616" y="776"/>
                    </a:cubicBezTo>
                    <a:lnTo>
                      <a:pt x="616" y="776"/>
                    </a:lnTo>
                    <a:cubicBezTo>
                      <a:pt x="614" y="773"/>
                      <a:pt x="612" y="771"/>
                      <a:pt x="609" y="769"/>
                    </a:cubicBezTo>
                    <a:lnTo>
                      <a:pt x="609" y="769"/>
                    </a:lnTo>
                    <a:cubicBezTo>
                      <a:pt x="607" y="768"/>
                      <a:pt x="606" y="766"/>
                      <a:pt x="605" y="765"/>
                    </a:cubicBezTo>
                    <a:lnTo>
                      <a:pt x="605" y="765"/>
                    </a:lnTo>
                    <a:cubicBezTo>
                      <a:pt x="604" y="764"/>
                      <a:pt x="602" y="762"/>
                      <a:pt x="600" y="761"/>
                    </a:cubicBezTo>
                    <a:lnTo>
                      <a:pt x="600" y="761"/>
                    </a:lnTo>
                    <a:cubicBezTo>
                      <a:pt x="599" y="760"/>
                      <a:pt x="597" y="759"/>
                      <a:pt x="596" y="758"/>
                    </a:cubicBezTo>
                    <a:lnTo>
                      <a:pt x="596" y="758"/>
                    </a:lnTo>
                    <a:cubicBezTo>
                      <a:pt x="595" y="756"/>
                      <a:pt x="593" y="755"/>
                      <a:pt x="591" y="753"/>
                    </a:cubicBezTo>
                    <a:lnTo>
                      <a:pt x="591" y="753"/>
                    </a:lnTo>
                    <a:cubicBezTo>
                      <a:pt x="589" y="752"/>
                      <a:pt x="587" y="751"/>
                      <a:pt x="586" y="749"/>
                    </a:cubicBezTo>
                    <a:lnTo>
                      <a:pt x="586" y="749"/>
                    </a:lnTo>
                    <a:cubicBezTo>
                      <a:pt x="584" y="748"/>
                      <a:pt x="582" y="747"/>
                      <a:pt x="580" y="746"/>
                    </a:cubicBezTo>
                    <a:lnTo>
                      <a:pt x="580" y="746"/>
                    </a:lnTo>
                    <a:cubicBezTo>
                      <a:pt x="579" y="745"/>
                      <a:pt x="577" y="743"/>
                      <a:pt x="575" y="742"/>
                    </a:cubicBezTo>
                    <a:lnTo>
                      <a:pt x="575" y="742"/>
                    </a:lnTo>
                    <a:cubicBezTo>
                      <a:pt x="574" y="741"/>
                      <a:pt x="571" y="739"/>
                      <a:pt x="569" y="739"/>
                    </a:cubicBezTo>
                    <a:lnTo>
                      <a:pt x="569" y="739"/>
                    </a:lnTo>
                    <a:cubicBezTo>
                      <a:pt x="567" y="737"/>
                      <a:pt x="564" y="735"/>
                      <a:pt x="562" y="734"/>
                    </a:cubicBezTo>
                    <a:lnTo>
                      <a:pt x="562" y="734"/>
                    </a:lnTo>
                    <a:cubicBezTo>
                      <a:pt x="557" y="731"/>
                      <a:pt x="552" y="728"/>
                      <a:pt x="546" y="726"/>
                    </a:cubicBezTo>
                    <a:lnTo>
                      <a:pt x="546" y="726"/>
                    </a:lnTo>
                    <a:cubicBezTo>
                      <a:pt x="545" y="725"/>
                      <a:pt x="544" y="724"/>
                      <a:pt x="542" y="724"/>
                    </a:cubicBezTo>
                    <a:lnTo>
                      <a:pt x="542" y="724"/>
                    </a:lnTo>
                    <a:cubicBezTo>
                      <a:pt x="538" y="721"/>
                      <a:pt x="534" y="719"/>
                      <a:pt x="530" y="718"/>
                    </a:cubicBezTo>
                    <a:lnTo>
                      <a:pt x="530" y="718"/>
                    </a:lnTo>
                    <a:cubicBezTo>
                      <a:pt x="529" y="717"/>
                      <a:pt x="527" y="716"/>
                      <a:pt x="526" y="716"/>
                    </a:cubicBezTo>
                    <a:lnTo>
                      <a:pt x="526" y="716"/>
                    </a:lnTo>
                    <a:cubicBezTo>
                      <a:pt x="521" y="714"/>
                      <a:pt x="515" y="711"/>
                      <a:pt x="509" y="709"/>
                    </a:cubicBezTo>
                    <a:lnTo>
                      <a:pt x="509" y="709"/>
                    </a:lnTo>
                    <a:cubicBezTo>
                      <a:pt x="508" y="709"/>
                      <a:pt x="508" y="708"/>
                      <a:pt x="506" y="708"/>
                    </a:cubicBezTo>
                    <a:lnTo>
                      <a:pt x="506" y="708"/>
                    </a:lnTo>
                    <a:cubicBezTo>
                      <a:pt x="502" y="706"/>
                      <a:pt x="497" y="705"/>
                      <a:pt x="493" y="703"/>
                    </a:cubicBezTo>
                    <a:lnTo>
                      <a:pt x="493" y="703"/>
                    </a:lnTo>
                    <a:cubicBezTo>
                      <a:pt x="490" y="702"/>
                      <a:pt x="488" y="702"/>
                      <a:pt x="486" y="701"/>
                    </a:cubicBezTo>
                    <a:lnTo>
                      <a:pt x="486" y="701"/>
                    </a:lnTo>
                    <a:cubicBezTo>
                      <a:pt x="484" y="700"/>
                      <a:pt x="481" y="699"/>
                      <a:pt x="478" y="699"/>
                    </a:cubicBezTo>
                    <a:lnTo>
                      <a:pt x="478" y="699"/>
                    </a:lnTo>
                    <a:cubicBezTo>
                      <a:pt x="476" y="698"/>
                      <a:pt x="474" y="698"/>
                      <a:pt x="472" y="697"/>
                    </a:cubicBezTo>
                    <a:lnTo>
                      <a:pt x="472" y="697"/>
                    </a:lnTo>
                    <a:cubicBezTo>
                      <a:pt x="469" y="696"/>
                      <a:pt x="466" y="695"/>
                      <a:pt x="464" y="695"/>
                    </a:cubicBezTo>
                    <a:lnTo>
                      <a:pt x="464" y="695"/>
                    </a:lnTo>
                    <a:cubicBezTo>
                      <a:pt x="461" y="694"/>
                      <a:pt x="459" y="694"/>
                      <a:pt x="456" y="693"/>
                    </a:cubicBezTo>
                    <a:lnTo>
                      <a:pt x="456" y="693"/>
                    </a:lnTo>
                    <a:cubicBezTo>
                      <a:pt x="454" y="692"/>
                      <a:pt x="451" y="692"/>
                      <a:pt x="448" y="691"/>
                    </a:cubicBezTo>
                    <a:lnTo>
                      <a:pt x="448" y="691"/>
                    </a:lnTo>
                    <a:cubicBezTo>
                      <a:pt x="446" y="691"/>
                      <a:pt x="444" y="690"/>
                      <a:pt x="441" y="689"/>
                    </a:cubicBezTo>
                    <a:lnTo>
                      <a:pt x="441" y="689"/>
                    </a:lnTo>
                    <a:cubicBezTo>
                      <a:pt x="438" y="689"/>
                      <a:pt x="435" y="688"/>
                      <a:pt x="433" y="688"/>
                    </a:cubicBezTo>
                    <a:lnTo>
                      <a:pt x="433" y="688"/>
                    </a:lnTo>
                    <a:cubicBezTo>
                      <a:pt x="430" y="688"/>
                      <a:pt x="428" y="687"/>
                      <a:pt x="426" y="686"/>
                    </a:cubicBezTo>
                    <a:lnTo>
                      <a:pt x="426" y="686"/>
                    </a:lnTo>
                    <a:cubicBezTo>
                      <a:pt x="420" y="685"/>
                      <a:pt x="414" y="685"/>
                      <a:pt x="407" y="684"/>
                    </a:cubicBezTo>
                    <a:lnTo>
                      <a:pt x="407" y="684"/>
                    </a:lnTo>
                    <a:cubicBezTo>
                      <a:pt x="407" y="684"/>
                      <a:pt x="405" y="684"/>
                      <a:pt x="405" y="683"/>
                    </a:cubicBezTo>
                    <a:lnTo>
                      <a:pt x="405" y="683"/>
                    </a:lnTo>
                    <a:cubicBezTo>
                      <a:pt x="400" y="682"/>
                      <a:pt x="394" y="682"/>
                      <a:pt x="388" y="681"/>
                    </a:cubicBezTo>
                    <a:lnTo>
                      <a:pt x="388" y="681"/>
                    </a:lnTo>
                    <a:cubicBezTo>
                      <a:pt x="387" y="681"/>
                      <a:pt x="384" y="681"/>
                      <a:pt x="382" y="681"/>
                    </a:cubicBezTo>
                    <a:lnTo>
                      <a:pt x="382" y="681"/>
                    </a:lnTo>
                    <a:cubicBezTo>
                      <a:pt x="378" y="681"/>
                      <a:pt x="375" y="680"/>
                      <a:pt x="372" y="680"/>
                    </a:cubicBezTo>
                    <a:lnTo>
                      <a:pt x="372" y="680"/>
                    </a:lnTo>
                    <a:cubicBezTo>
                      <a:pt x="370" y="679"/>
                      <a:pt x="367" y="679"/>
                      <a:pt x="365" y="679"/>
                    </a:cubicBezTo>
                    <a:lnTo>
                      <a:pt x="365" y="679"/>
                    </a:lnTo>
                    <a:cubicBezTo>
                      <a:pt x="362" y="679"/>
                      <a:pt x="358" y="679"/>
                      <a:pt x="354" y="679"/>
                    </a:cubicBezTo>
                    <a:lnTo>
                      <a:pt x="354" y="679"/>
                    </a:lnTo>
                    <a:cubicBezTo>
                      <a:pt x="352" y="679"/>
                      <a:pt x="350" y="678"/>
                      <a:pt x="348" y="678"/>
                    </a:cubicBezTo>
                    <a:lnTo>
                      <a:pt x="348" y="678"/>
                    </a:lnTo>
                    <a:cubicBezTo>
                      <a:pt x="344" y="678"/>
                      <a:pt x="342" y="678"/>
                      <a:pt x="338" y="678"/>
                    </a:cubicBezTo>
                    <a:lnTo>
                      <a:pt x="338" y="678"/>
                    </a:lnTo>
                    <a:cubicBezTo>
                      <a:pt x="336" y="678"/>
                      <a:pt x="334" y="678"/>
                      <a:pt x="332" y="678"/>
                    </a:cubicBezTo>
                    <a:lnTo>
                      <a:pt x="332" y="678"/>
                    </a:lnTo>
                    <a:cubicBezTo>
                      <a:pt x="328" y="678"/>
                      <a:pt x="324" y="678"/>
                      <a:pt x="322" y="678"/>
                    </a:cubicBezTo>
                    <a:lnTo>
                      <a:pt x="315" y="678"/>
                    </a:lnTo>
                    <a:lnTo>
                      <a:pt x="315" y="678"/>
                    </a:lnTo>
                    <a:cubicBezTo>
                      <a:pt x="305" y="679"/>
                      <a:pt x="294" y="679"/>
                      <a:pt x="284" y="680"/>
                    </a:cubicBezTo>
                    <a:lnTo>
                      <a:pt x="284" y="680"/>
                    </a:lnTo>
                    <a:cubicBezTo>
                      <a:pt x="284" y="680"/>
                      <a:pt x="284" y="680"/>
                      <a:pt x="283" y="680"/>
                    </a:cubicBezTo>
                    <a:lnTo>
                      <a:pt x="283" y="680"/>
                    </a:lnTo>
                    <a:cubicBezTo>
                      <a:pt x="273" y="681"/>
                      <a:pt x="262" y="682"/>
                      <a:pt x="252" y="684"/>
                    </a:cubicBezTo>
                    <a:lnTo>
                      <a:pt x="252" y="684"/>
                    </a:lnTo>
                    <a:cubicBezTo>
                      <a:pt x="251" y="684"/>
                      <a:pt x="251" y="684"/>
                      <a:pt x="249" y="684"/>
                    </a:cubicBezTo>
                    <a:lnTo>
                      <a:pt x="249" y="684"/>
                    </a:lnTo>
                    <a:cubicBezTo>
                      <a:pt x="245" y="685"/>
                      <a:pt x="241" y="685"/>
                      <a:pt x="236" y="686"/>
                    </a:cubicBezTo>
                    <a:lnTo>
                      <a:pt x="236" y="686"/>
                    </a:lnTo>
                    <a:cubicBezTo>
                      <a:pt x="234" y="686"/>
                      <a:pt x="232" y="687"/>
                      <a:pt x="231" y="687"/>
                    </a:cubicBezTo>
                    <a:lnTo>
                      <a:pt x="231" y="687"/>
                    </a:lnTo>
                    <a:cubicBezTo>
                      <a:pt x="227" y="688"/>
                      <a:pt x="224" y="688"/>
                      <a:pt x="221" y="689"/>
                    </a:cubicBezTo>
                    <a:lnTo>
                      <a:pt x="221" y="689"/>
                    </a:lnTo>
                    <a:cubicBezTo>
                      <a:pt x="219" y="689"/>
                      <a:pt x="217" y="690"/>
                      <a:pt x="215" y="690"/>
                    </a:cubicBezTo>
                    <a:lnTo>
                      <a:pt x="215" y="690"/>
                    </a:lnTo>
                    <a:cubicBezTo>
                      <a:pt x="212" y="691"/>
                      <a:pt x="208" y="692"/>
                      <a:pt x="204" y="693"/>
                    </a:cubicBezTo>
                    <a:lnTo>
                      <a:pt x="204" y="693"/>
                    </a:lnTo>
                    <a:cubicBezTo>
                      <a:pt x="202" y="694"/>
                      <a:pt x="200" y="694"/>
                      <a:pt x="198" y="694"/>
                    </a:cubicBezTo>
                    <a:lnTo>
                      <a:pt x="198" y="694"/>
                    </a:lnTo>
                    <a:cubicBezTo>
                      <a:pt x="194" y="695"/>
                      <a:pt x="191" y="696"/>
                      <a:pt x="188" y="697"/>
                    </a:cubicBezTo>
                    <a:lnTo>
                      <a:pt x="188" y="697"/>
                    </a:lnTo>
                    <a:cubicBezTo>
                      <a:pt x="186" y="698"/>
                      <a:pt x="184" y="698"/>
                      <a:pt x="182" y="698"/>
                    </a:cubicBezTo>
                    <a:lnTo>
                      <a:pt x="182" y="698"/>
                    </a:lnTo>
                    <a:cubicBezTo>
                      <a:pt x="177" y="700"/>
                      <a:pt x="172" y="702"/>
                      <a:pt x="167" y="704"/>
                    </a:cubicBezTo>
                    <a:lnTo>
                      <a:pt x="167" y="704"/>
                    </a:lnTo>
                    <a:cubicBezTo>
                      <a:pt x="166" y="704"/>
                      <a:pt x="165" y="704"/>
                      <a:pt x="164" y="704"/>
                    </a:cubicBezTo>
                    <a:lnTo>
                      <a:pt x="164" y="704"/>
                    </a:lnTo>
                    <a:cubicBezTo>
                      <a:pt x="158" y="706"/>
                      <a:pt x="152" y="708"/>
                      <a:pt x="147" y="710"/>
                    </a:cubicBezTo>
                    <a:lnTo>
                      <a:pt x="147" y="710"/>
                    </a:lnTo>
                    <a:cubicBezTo>
                      <a:pt x="146" y="711"/>
                      <a:pt x="145" y="712"/>
                      <a:pt x="143" y="712"/>
                    </a:cubicBezTo>
                    <a:lnTo>
                      <a:pt x="143" y="712"/>
                    </a:lnTo>
                    <a:cubicBezTo>
                      <a:pt x="136" y="715"/>
                      <a:pt x="129" y="718"/>
                      <a:pt x="122" y="721"/>
                    </a:cubicBezTo>
                    <a:lnTo>
                      <a:pt x="122" y="721"/>
                    </a:lnTo>
                    <a:cubicBezTo>
                      <a:pt x="121" y="722"/>
                      <a:pt x="120" y="722"/>
                      <a:pt x="120" y="722"/>
                    </a:cubicBezTo>
                    <a:lnTo>
                      <a:pt x="120" y="722"/>
                    </a:lnTo>
                    <a:cubicBezTo>
                      <a:pt x="112" y="726"/>
                      <a:pt x="105" y="730"/>
                      <a:pt x="98" y="734"/>
                    </a:cubicBezTo>
                    <a:lnTo>
                      <a:pt x="98" y="734"/>
                    </a:lnTo>
                    <a:cubicBezTo>
                      <a:pt x="33" y="771"/>
                      <a:pt x="1" y="820"/>
                      <a:pt x="1" y="869"/>
                    </a:cubicBezTo>
                    <a:lnTo>
                      <a:pt x="0" y="533"/>
                    </a:lnTo>
                    <a:lnTo>
                      <a:pt x="0" y="533"/>
                    </a:lnTo>
                    <a:cubicBezTo>
                      <a:pt x="0" y="484"/>
                      <a:pt x="32" y="435"/>
                      <a:pt x="97" y="397"/>
                    </a:cubicBezTo>
                    <a:lnTo>
                      <a:pt x="97" y="397"/>
                    </a:lnTo>
                    <a:cubicBezTo>
                      <a:pt x="104" y="393"/>
                      <a:pt x="111" y="390"/>
                      <a:pt x="118" y="386"/>
                    </a:cubicBezTo>
                    <a:lnTo>
                      <a:pt x="118" y="386"/>
                    </a:lnTo>
                    <a:cubicBezTo>
                      <a:pt x="120" y="386"/>
                      <a:pt x="120" y="386"/>
                      <a:pt x="121" y="385"/>
                    </a:cubicBezTo>
                    <a:lnTo>
                      <a:pt x="121" y="385"/>
                    </a:lnTo>
                    <a:cubicBezTo>
                      <a:pt x="128" y="382"/>
                      <a:pt x="135" y="379"/>
                      <a:pt x="142" y="376"/>
                    </a:cubicBezTo>
                    <a:lnTo>
                      <a:pt x="142" y="376"/>
                    </a:lnTo>
                    <a:cubicBezTo>
                      <a:pt x="143" y="376"/>
                      <a:pt x="143" y="375"/>
                      <a:pt x="144" y="375"/>
                    </a:cubicBezTo>
                    <a:lnTo>
                      <a:pt x="144" y="375"/>
                    </a:lnTo>
                    <a:cubicBezTo>
                      <a:pt x="145" y="375"/>
                      <a:pt x="145" y="375"/>
                      <a:pt x="146" y="374"/>
                    </a:cubicBezTo>
                    <a:lnTo>
                      <a:pt x="146" y="374"/>
                    </a:lnTo>
                    <a:cubicBezTo>
                      <a:pt x="152" y="372"/>
                      <a:pt x="158" y="370"/>
                      <a:pt x="163" y="368"/>
                    </a:cubicBezTo>
                    <a:lnTo>
                      <a:pt x="163" y="368"/>
                    </a:lnTo>
                    <a:cubicBezTo>
                      <a:pt x="164" y="368"/>
                      <a:pt x="165" y="368"/>
                      <a:pt x="166" y="367"/>
                    </a:cubicBezTo>
                    <a:lnTo>
                      <a:pt x="166" y="367"/>
                    </a:lnTo>
                    <a:cubicBezTo>
                      <a:pt x="171" y="365"/>
                      <a:pt x="176" y="364"/>
                      <a:pt x="182" y="362"/>
                    </a:cubicBezTo>
                    <a:lnTo>
                      <a:pt x="182" y="362"/>
                    </a:lnTo>
                    <a:cubicBezTo>
                      <a:pt x="182" y="362"/>
                      <a:pt x="183" y="362"/>
                      <a:pt x="184" y="362"/>
                    </a:cubicBezTo>
                    <a:lnTo>
                      <a:pt x="184" y="362"/>
                    </a:lnTo>
                    <a:cubicBezTo>
                      <a:pt x="185" y="361"/>
                      <a:pt x="186" y="361"/>
                      <a:pt x="187" y="361"/>
                    </a:cubicBezTo>
                    <a:lnTo>
                      <a:pt x="187" y="361"/>
                    </a:lnTo>
                    <a:cubicBezTo>
                      <a:pt x="191" y="360"/>
                      <a:pt x="193" y="359"/>
                      <a:pt x="197" y="358"/>
                    </a:cubicBezTo>
                    <a:lnTo>
                      <a:pt x="197" y="358"/>
                    </a:lnTo>
                    <a:cubicBezTo>
                      <a:pt x="199" y="358"/>
                      <a:pt x="201" y="357"/>
                      <a:pt x="203" y="356"/>
                    </a:cubicBezTo>
                    <a:lnTo>
                      <a:pt x="203" y="356"/>
                    </a:lnTo>
                    <a:cubicBezTo>
                      <a:pt x="207" y="356"/>
                      <a:pt x="211" y="355"/>
                      <a:pt x="214" y="354"/>
                    </a:cubicBezTo>
                    <a:lnTo>
                      <a:pt x="214" y="354"/>
                    </a:lnTo>
                    <a:cubicBezTo>
                      <a:pt x="216" y="354"/>
                      <a:pt x="217" y="353"/>
                      <a:pt x="218" y="353"/>
                    </a:cubicBezTo>
                    <a:lnTo>
                      <a:pt x="218" y="353"/>
                    </a:lnTo>
                    <a:cubicBezTo>
                      <a:pt x="219" y="353"/>
                      <a:pt x="219" y="353"/>
                      <a:pt x="219" y="353"/>
                    </a:cubicBezTo>
                    <a:lnTo>
                      <a:pt x="219" y="353"/>
                    </a:lnTo>
                    <a:cubicBezTo>
                      <a:pt x="223" y="352"/>
                      <a:pt x="226" y="352"/>
                      <a:pt x="229" y="351"/>
                    </a:cubicBezTo>
                    <a:lnTo>
                      <a:pt x="229" y="351"/>
                    </a:lnTo>
                    <a:cubicBezTo>
                      <a:pt x="232" y="351"/>
                      <a:pt x="233" y="351"/>
                      <a:pt x="235" y="350"/>
                    </a:cubicBezTo>
                    <a:lnTo>
                      <a:pt x="235" y="350"/>
                    </a:lnTo>
                    <a:cubicBezTo>
                      <a:pt x="239" y="349"/>
                      <a:pt x="244" y="348"/>
                      <a:pt x="248" y="348"/>
                    </a:cubicBezTo>
                    <a:lnTo>
                      <a:pt x="248" y="348"/>
                    </a:lnTo>
                    <a:cubicBezTo>
                      <a:pt x="249" y="348"/>
                      <a:pt x="250" y="348"/>
                      <a:pt x="251" y="348"/>
                    </a:cubicBezTo>
                    <a:lnTo>
                      <a:pt x="251" y="348"/>
                    </a:lnTo>
                    <a:lnTo>
                      <a:pt x="251" y="348"/>
                    </a:lnTo>
                    <a:cubicBezTo>
                      <a:pt x="262" y="346"/>
                      <a:pt x="272" y="345"/>
                      <a:pt x="283" y="344"/>
                    </a:cubicBezTo>
                    <a:lnTo>
                      <a:pt x="283" y="344"/>
                    </a:lnTo>
                    <a:lnTo>
                      <a:pt x="283" y="344"/>
                    </a:lnTo>
                    <a:lnTo>
                      <a:pt x="283" y="344"/>
                    </a:lnTo>
                    <a:cubicBezTo>
                      <a:pt x="294" y="343"/>
                      <a:pt x="304" y="342"/>
                      <a:pt x="314" y="342"/>
                    </a:cubicBezTo>
                    <a:lnTo>
                      <a:pt x="315" y="342"/>
                    </a:lnTo>
                    <a:lnTo>
                      <a:pt x="320" y="342"/>
                    </a:lnTo>
                    <a:lnTo>
                      <a:pt x="320" y="342"/>
                    </a:lnTo>
                    <a:cubicBezTo>
                      <a:pt x="324" y="342"/>
                      <a:pt x="327" y="342"/>
                      <a:pt x="330" y="342"/>
                    </a:cubicBezTo>
                    <a:lnTo>
                      <a:pt x="330" y="342"/>
                    </a:lnTo>
                    <a:cubicBezTo>
                      <a:pt x="333" y="342"/>
                      <a:pt x="335" y="342"/>
                      <a:pt x="337" y="342"/>
                    </a:cubicBezTo>
                    <a:lnTo>
                      <a:pt x="337" y="342"/>
                    </a:lnTo>
                    <a:cubicBezTo>
                      <a:pt x="340" y="342"/>
                      <a:pt x="344" y="342"/>
                      <a:pt x="347" y="342"/>
                    </a:cubicBezTo>
                    <a:lnTo>
                      <a:pt x="348" y="342"/>
                    </a:lnTo>
                    <a:lnTo>
                      <a:pt x="348" y="342"/>
                    </a:lnTo>
                    <a:cubicBezTo>
                      <a:pt x="350" y="342"/>
                      <a:pt x="352" y="342"/>
                      <a:pt x="353" y="342"/>
                    </a:cubicBezTo>
                    <a:lnTo>
                      <a:pt x="353" y="342"/>
                    </a:lnTo>
                    <a:cubicBezTo>
                      <a:pt x="357" y="343"/>
                      <a:pt x="360" y="343"/>
                      <a:pt x="364" y="343"/>
                    </a:cubicBezTo>
                    <a:lnTo>
                      <a:pt x="364" y="343"/>
                    </a:lnTo>
                    <a:cubicBezTo>
                      <a:pt x="366" y="343"/>
                      <a:pt x="368" y="343"/>
                      <a:pt x="371" y="343"/>
                    </a:cubicBezTo>
                    <a:lnTo>
                      <a:pt x="371" y="343"/>
                    </a:lnTo>
                    <a:cubicBezTo>
                      <a:pt x="374" y="344"/>
                      <a:pt x="378" y="344"/>
                      <a:pt x="382" y="345"/>
                    </a:cubicBezTo>
                    <a:lnTo>
                      <a:pt x="382" y="345"/>
                    </a:lnTo>
                    <a:cubicBezTo>
                      <a:pt x="383" y="345"/>
                      <a:pt x="384" y="345"/>
                      <a:pt x="385" y="345"/>
                    </a:cubicBezTo>
                    <a:lnTo>
                      <a:pt x="385" y="345"/>
                    </a:lnTo>
                    <a:cubicBezTo>
                      <a:pt x="386" y="345"/>
                      <a:pt x="387" y="345"/>
                      <a:pt x="387" y="345"/>
                    </a:cubicBezTo>
                    <a:lnTo>
                      <a:pt x="387" y="345"/>
                    </a:lnTo>
                    <a:cubicBezTo>
                      <a:pt x="393" y="346"/>
                      <a:pt x="398" y="346"/>
                      <a:pt x="404" y="347"/>
                    </a:cubicBezTo>
                    <a:lnTo>
                      <a:pt x="404" y="347"/>
                    </a:lnTo>
                    <a:cubicBezTo>
                      <a:pt x="405" y="347"/>
                      <a:pt x="405" y="347"/>
                      <a:pt x="407" y="348"/>
                    </a:cubicBezTo>
                    <a:lnTo>
                      <a:pt x="407" y="348"/>
                    </a:lnTo>
                    <a:cubicBezTo>
                      <a:pt x="413" y="348"/>
                      <a:pt x="419" y="349"/>
                      <a:pt x="425" y="351"/>
                    </a:cubicBezTo>
                    <a:lnTo>
                      <a:pt x="425" y="351"/>
                    </a:lnTo>
                    <a:cubicBezTo>
                      <a:pt x="425" y="351"/>
                      <a:pt x="426" y="351"/>
                      <a:pt x="427" y="351"/>
                    </a:cubicBezTo>
                    <a:lnTo>
                      <a:pt x="427" y="351"/>
                    </a:lnTo>
                    <a:cubicBezTo>
                      <a:pt x="428" y="351"/>
                      <a:pt x="430" y="351"/>
                      <a:pt x="432" y="352"/>
                    </a:cubicBezTo>
                    <a:lnTo>
                      <a:pt x="432" y="352"/>
                    </a:lnTo>
                    <a:cubicBezTo>
                      <a:pt x="434" y="352"/>
                      <a:pt x="437" y="353"/>
                      <a:pt x="440" y="353"/>
                    </a:cubicBezTo>
                    <a:lnTo>
                      <a:pt x="440" y="353"/>
                    </a:lnTo>
                    <a:cubicBezTo>
                      <a:pt x="443" y="354"/>
                      <a:pt x="445" y="354"/>
                      <a:pt x="447" y="355"/>
                    </a:cubicBezTo>
                    <a:lnTo>
                      <a:pt x="447" y="355"/>
                    </a:lnTo>
                    <a:cubicBezTo>
                      <a:pt x="450" y="355"/>
                      <a:pt x="453" y="356"/>
                      <a:pt x="455" y="357"/>
                    </a:cubicBezTo>
                    <a:lnTo>
                      <a:pt x="455" y="357"/>
                    </a:lnTo>
                    <a:cubicBezTo>
                      <a:pt x="458" y="358"/>
                      <a:pt x="460" y="358"/>
                      <a:pt x="463" y="358"/>
                    </a:cubicBezTo>
                    <a:lnTo>
                      <a:pt x="463" y="358"/>
                    </a:lnTo>
                    <a:cubicBezTo>
                      <a:pt x="465" y="359"/>
                      <a:pt x="468" y="360"/>
                      <a:pt x="471" y="361"/>
                    </a:cubicBezTo>
                    <a:lnTo>
                      <a:pt x="471" y="361"/>
                    </a:lnTo>
                    <a:cubicBezTo>
                      <a:pt x="473" y="361"/>
                      <a:pt x="475" y="362"/>
                      <a:pt x="477" y="362"/>
                    </a:cubicBezTo>
                    <a:lnTo>
                      <a:pt x="477" y="362"/>
                    </a:lnTo>
                    <a:cubicBezTo>
                      <a:pt x="480" y="363"/>
                      <a:pt x="483" y="364"/>
                      <a:pt x="485" y="365"/>
                    </a:cubicBezTo>
                    <a:lnTo>
                      <a:pt x="485" y="365"/>
                    </a:lnTo>
                    <a:cubicBezTo>
                      <a:pt x="486" y="365"/>
                      <a:pt x="488" y="366"/>
                      <a:pt x="489" y="366"/>
                    </a:cubicBezTo>
                    <a:lnTo>
                      <a:pt x="489" y="366"/>
                    </a:lnTo>
                    <a:cubicBezTo>
                      <a:pt x="489" y="366"/>
                      <a:pt x="491" y="366"/>
                      <a:pt x="491" y="367"/>
                    </a:cubicBezTo>
                    <a:lnTo>
                      <a:pt x="491" y="367"/>
                    </a:lnTo>
                    <a:cubicBezTo>
                      <a:pt x="494" y="368"/>
                      <a:pt x="496" y="369"/>
                      <a:pt x="499" y="370"/>
                    </a:cubicBezTo>
                    <a:lnTo>
                      <a:pt x="498" y="93"/>
                    </a:lnTo>
                    <a:lnTo>
                      <a:pt x="499" y="0"/>
                    </a:lnTo>
                    <a:lnTo>
                      <a:pt x="500" y="336"/>
                    </a:lnTo>
                    <a:lnTo>
                      <a:pt x="499" y="370"/>
                    </a:lnTo>
                    <a:lnTo>
                      <a:pt x="499" y="370"/>
                    </a:lnTo>
                    <a:cubicBezTo>
                      <a:pt x="502" y="371"/>
                      <a:pt x="504" y="371"/>
                      <a:pt x="505" y="372"/>
                    </a:cubicBezTo>
                    <a:lnTo>
                      <a:pt x="505" y="372"/>
                    </a:lnTo>
                    <a:cubicBezTo>
                      <a:pt x="506" y="372"/>
                      <a:pt x="508" y="373"/>
                      <a:pt x="508" y="373"/>
                    </a:cubicBezTo>
                    <a:lnTo>
                      <a:pt x="508" y="373"/>
                    </a:lnTo>
                    <a:cubicBezTo>
                      <a:pt x="514" y="375"/>
                      <a:pt x="519" y="377"/>
                      <a:pt x="525" y="380"/>
                    </a:cubicBezTo>
                    <a:lnTo>
                      <a:pt x="525" y="380"/>
                    </a:lnTo>
                    <a:cubicBezTo>
                      <a:pt x="526" y="380"/>
                      <a:pt x="528" y="381"/>
                      <a:pt x="529" y="382"/>
                    </a:cubicBezTo>
                    <a:lnTo>
                      <a:pt x="529" y="382"/>
                    </a:lnTo>
                    <a:cubicBezTo>
                      <a:pt x="533" y="383"/>
                      <a:pt x="537" y="385"/>
                      <a:pt x="541" y="387"/>
                    </a:cubicBezTo>
                    <a:lnTo>
                      <a:pt x="541" y="387"/>
                    </a:lnTo>
                    <a:cubicBezTo>
                      <a:pt x="543" y="388"/>
                      <a:pt x="544" y="389"/>
                      <a:pt x="546" y="389"/>
                    </a:cubicBezTo>
                    <a:lnTo>
                      <a:pt x="546" y="389"/>
                    </a:lnTo>
                    <a:cubicBezTo>
                      <a:pt x="551" y="392"/>
                      <a:pt x="556" y="394"/>
                      <a:pt x="560" y="397"/>
                    </a:cubicBezTo>
                    <a:lnTo>
                      <a:pt x="560" y="397"/>
                    </a:lnTo>
                    <a:cubicBezTo>
                      <a:pt x="562" y="399"/>
                      <a:pt x="564" y="399"/>
                      <a:pt x="565" y="400"/>
                    </a:cubicBezTo>
                    <a:lnTo>
                      <a:pt x="565" y="400"/>
                    </a:lnTo>
                    <a:cubicBezTo>
                      <a:pt x="566" y="401"/>
                      <a:pt x="567" y="402"/>
                      <a:pt x="568" y="402"/>
                    </a:cubicBezTo>
                    <a:lnTo>
                      <a:pt x="568" y="402"/>
                    </a:lnTo>
                    <a:cubicBezTo>
                      <a:pt x="570" y="403"/>
                      <a:pt x="572" y="404"/>
                      <a:pt x="574" y="406"/>
                    </a:cubicBezTo>
                    <a:lnTo>
                      <a:pt x="574" y="406"/>
                    </a:lnTo>
                    <a:cubicBezTo>
                      <a:pt x="576" y="407"/>
                      <a:pt x="577" y="409"/>
                      <a:pt x="579" y="409"/>
                    </a:cubicBezTo>
                    <a:lnTo>
                      <a:pt x="579" y="409"/>
                    </a:lnTo>
                    <a:cubicBezTo>
                      <a:pt x="581" y="411"/>
                      <a:pt x="584" y="412"/>
                      <a:pt x="585" y="413"/>
                    </a:cubicBezTo>
                    <a:lnTo>
                      <a:pt x="585" y="413"/>
                    </a:lnTo>
                    <a:cubicBezTo>
                      <a:pt x="587" y="414"/>
                      <a:pt x="588" y="416"/>
                      <a:pt x="590" y="417"/>
                    </a:cubicBezTo>
                    <a:lnTo>
                      <a:pt x="590" y="417"/>
                    </a:lnTo>
                    <a:cubicBezTo>
                      <a:pt x="592" y="419"/>
                      <a:pt x="594" y="420"/>
                      <a:pt x="595" y="421"/>
                    </a:cubicBezTo>
                    <a:lnTo>
                      <a:pt x="595" y="421"/>
                    </a:lnTo>
                    <a:cubicBezTo>
                      <a:pt x="596" y="422"/>
                      <a:pt x="598" y="424"/>
                      <a:pt x="599" y="425"/>
                    </a:cubicBezTo>
                    <a:lnTo>
                      <a:pt x="599" y="425"/>
                    </a:lnTo>
                    <a:cubicBezTo>
                      <a:pt x="601" y="426"/>
                      <a:pt x="603" y="427"/>
                      <a:pt x="605" y="429"/>
                    </a:cubicBezTo>
                    <a:lnTo>
                      <a:pt x="605" y="429"/>
                    </a:lnTo>
                    <a:cubicBezTo>
                      <a:pt x="605" y="430"/>
                      <a:pt x="606" y="431"/>
                      <a:pt x="606" y="431"/>
                    </a:cubicBezTo>
                    <a:lnTo>
                      <a:pt x="606" y="431"/>
                    </a:lnTo>
                    <a:cubicBezTo>
                      <a:pt x="607" y="431"/>
                      <a:pt x="607" y="432"/>
                      <a:pt x="608" y="432"/>
                    </a:cubicBezTo>
                    <a:lnTo>
                      <a:pt x="608" y="432"/>
                    </a:lnTo>
                    <a:cubicBezTo>
                      <a:pt x="610" y="434"/>
                      <a:pt x="613" y="437"/>
                      <a:pt x="615" y="440"/>
                    </a:cubicBezTo>
                    <a:lnTo>
                      <a:pt x="615" y="440"/>
                    </a:lnTo>
                    <a:cubicBezTo>
                      <a:pt x="616" y="440"/>
                      <a:pt x="617" y="442"/>
                      <a:pt x="617" y="442"/>
                    </a:cubicBezTo>
                    <a:lnTo>
                      <a:pt x="617" y="442"/>
                    </a:lnTo>
                    <a:cubicBezTo>
                      <a:pt x="620" y="446"/>
                      <a:pt x="623" y="449"/>
                      <a:pt x="626" y="452"/>
                    </a:cubicBezTo>
                    <a:lnTo>
                      <a:pt x="626" y="452"/>
                    </a:lnTo>
                    <a:lnTo>
                      <a:pt x="626" y="453"/>
                    </a:lnTo>
                    <a:lnTo>
                      <a:pt x="626" y="453"/>
                    </a:lnTo>
                    <a:cubicBezTo>
                      <a:pt x="627" y="453"/>
                      <a:pt x="627" y="454"/>
                      <a:pt x="628" y="455"/>
                    </a:cubicBezTo>
                    <a:lnTo>
                      <a:pt x="628" y="455"/>
                    </a:lnTo>
                    <a:cubicBezTo>
                      <a:pt x="630" y="457"/>
                      <a:pt x="632" y="459"/>
                      <a:pt x="633" y="462"/>
                    </a:cubicBezTo>
                    <a:lnTo>
                      <a:pt x="633" y="462"/>
                    </a:lnTo>
                    <a:cubicBezTo>
                      <a:pt x="634" y="463"/>
                      <a:pt x="635" y="463"/>
                      <a:pt x="635" y="465"/>
                    </a:cubicBezTo>
                    <a:lnTo>
                      <a:pt x="635" y="465"/>
                    </a:lnTo>
                    <a:cubicBezTo>
                      <a:pt x="636" y="467"/>
                      <a:pt x="637" y="469"/>
                      <a:pt x="639" y="470"/>
                    </a:cubicBezTo>
                    <a:lnTo>
                      <a:pt x="639" y="470"/>
                    </a:lnTo>
                    <a:cubicBezTo>
                      <a:pt x="639" y="471"/>
                      <a:pt x="639" y="472"/>
                      <a:pt x="640" y="472"/>
                    </a:cubicBezTo>
                    <a:lnTo>
                      <a:pt x="640" y="472"/>
                    </a:lnTo>
                    <a:cubicBezTo>
                      <a:pt x="640" y="473"/>
                      <a:pt x="640" y="474"/>
                      <a:pt x="641" y="474"/>
                    </a:cubicBezTo>
                    <a:lnTo>
                      <a:pt x="641" y="474"/>
                    </a:lnTo>
                    <a:cubicBezTo>
                      <a:pt x="642" y="476"/>
                      <a:pt x="643" y="478"/>
                      <a:pt x="643" y="479"/>
                    </a:cubicBezTo>
                    <a:lnTo>
                      <a:pt x="643" y="479"/>
                    </a:lnTo>
                    <a:cubicBezTo>
                      <a:pt x="644" y="481"/>
                      <a:pt x="645" y="482"/>
                      <a:pt x="646" y="484"/>
                    </a:cubicBezTo>
                    <a:lnTo>
                      <a:pt x="646" y="484"/>
                    </a:lnTo>
                    <a:cubicBezTo>
                      <a:pt x="646" y="486"/>
                      <a:pt x="647" y="487"/>
                      <a:pt x="647" y="488"/>
                    </a:cubicBezTo>
                    <a:lnTo>
                      <a:pt x="647" y="488"/>
                    </a:lnTo>
                    <a:cubicBezTo>
                      <a:pt x="648" y="489"/>
                      <a:pt x="648" y="490"/>
                      <a:pt x="649" y="491"/>
                    </a:cubicBezTo>
                    <a:lnTo>
                      <a:pt x="649" y="491"/>
                    </a:lnTo>
                    <a:cubicBezTo>
                      <a:pt x="649" y="492"/>
                      <a:pt x="649" y="492"/>
                      <a:pt x="649" y="493"/>
                    </a:cubicBezTo>
                    <a:lnTo>
                      <a:pt x="649" y="493"/>
                    </a:lnTo>
                    <a:cubicBezTo>
                      <a:pt x="650" y="494"/>
                      <a:pt x="650" y="496"/>
                      <a:pt x="651" y="497"/>
                    </a:cubicBezTo>
                    <a:lnTo>
                      <a:pt x="651" y="497"/>
                    </a:lnTo>
                    <a:cubicBezTo>
                      <a:pt x="651" y="499"/>
                      <a:pt x="652" y="500"/>
                      <a:pt x="652" y="502"/>
                    </a:cubicBezTo>
                    <a:lnTo>
                      <a:pt x="652" y="502"/>
                    </a:lnTo>
                    <a:cubicBezTo>
                      <a:pt x="652" y="503"/>
                      <a:pt x="653" y="505"/>
                      <a:pt x="653" y="507"/>
                    </a:cubicBezTo>
                    <a:lnTo>
                      <a:pt x="653" y="507"/>
                    </a:lnTo>
                    <a:cubicBezTo>
                      <a:pt x="653" y="507"/>
                      <a:pt x="654" y="508"/>
                      <a:pt x="654" y="509"/>
                    </a:cubicBezTo>
                    <a:lnTo>
                      <a:pt x="654" y="509"/>
                    </a:lnTo>
                    <a:cubicBezTo>
                      <a:pt x="654" y="510"/>
                      <a:pt x="654" y="510"/>
                      <a:pt x="654" y="511"/>
                    </a:cubicBezTo>
                    <a:lnTo>
                      <a:pt x="654" y="511"/>
                    </a:lnTo>
                    <a:cubicBezTo>
                      <a:pt x="655" y="513"/>
                      <a:pt x="655" y="514"/>
                      <a:pt x="655" y="516"/>
                    </a:cubicBezTo>
                    <a:lnTo>
                      <a:pt x="655" y="516"/>
                    </a:lnTo>
                    <a:cubicBezTo>
                      <a:pt x="655" y="517"/>
                      <a:pt x="655" y="518"/>
                      <a:pt x="655" y="520"/>
                    </a:cubicBezTo>
                    <a:lnTo>
                      <a:pt x="655" y="520"/>
                    </a:lnTo>
                    <a:cubicBezTo>
                      <a:pt x="656" y="522"/>
                      <a:pt x="656" y="524"/>
                      <a:pt x="656" y="525"/>
                    </a:cubicBezTo>
                    <a:lnTo>
                      <a:pt x="656" y="525"/>
                    </a:lnTo>
                    <a:cubicBezTo>
                      <a:pt x="656" y="526"/>
                      <a:pt x="656" y="527"/>
                      <a:pt x="656" y="528"/>
                    </a:cubicBezTo>
                    <a:lnTo>
                      <a:pt x="656" y="528"/>
                    </a:lnTo>
                    <a:cubicBezTo>
                      <a:pt x="656" y="529"/>
                      <a:pt x="656" y="530"/>
                      <a:pt x="656" y="531"/>
                    </a:cubicBezTo>
                    <a:lnTo>
                      <a:pt x="657" y="867"/>
                    </a:lnTo>
                    <a:lnTo>
                      <a:pt x="657" y="867"/>
                    </a:lnTo>
                    <a:cubicBezTo>
                      <a:pt x="657" y="865"/>
                      <a:pt x="657" y="863"/>
                      <a:pt x="657" y="861"/>
                    </a:cubicBezTo>
                    <a:lnTo>
                      <a:pt x="657" y="861"/>
                    </a:lnTo>
                    <a:cubicBezTo>
                      <a:pt x="657" y="860"/>
                      <a:pt x="656" y="858"/>
                      <a:pt x="656" y="856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2" name="Freeform 92">
                <a:extLst>
                  <a:ext uri="{FF2B5EF4-FFF2-40B4-BE49-F238E27FC236}">
                    <a16:creationId xmlns:a16="http://schemas.microsoft.com/office/drawing/2014/main" id="{544A0EE3-09E2-CE41-BC70-E5758E14E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0536" y="8254949"/>
                <a:ext cx="1201087" cy="630787"/>
              </a:xfrm>
              <a:custGeom>
                <a:avLst/>
                <a:gdLst>
                  <a:gd name="T0" fmla="*/ 160 w 1838"/>
                  <a:gd name="T1" fmla="*/ 195 h 967"/>
                  <a:gd name="T2" fmla="*/ 168 w 1838"/>
                  <a:gd name="T3" fmla="*/ 215 h 967"/>
                  <a:gd name="T4" fmla="*/ 177 w 1838"/>
                  <a:gd name="T5" fmla="*/ 231 h 967"/>
                  <a:gd name="T6" fmla="*/ 188 w 1838"/>
                  <a:gd name="T7" fmla="*/ 251 h 967"/>
                  <a:gd name="T8" fmla="*/ 188 w 1838"/>
                  <a:gd name="T9" fmla="*/ 251 h 967"/>
                  <a:gd name="T10" fmla="*/ 202 w 1838"/>
                  <a:gd name="T11" fmla="*/ 271 h 967"/>
                  <a:gd name="T12" fmla="*/ 213 w 1838"/>
                  <a:gd name="T13" fmla="*/ 286 h 967"/>
                  <a:gd name="T14" fmla="*/ 226 w 1838"/>
                  <a:gd name="T15" fmla="*/ 302 h 967"/>
                  <a:gd name="T16" fmla="*/ 231 w 1838"/>
                  <a:gd name="T17" fmla="*/ 307 h 967"/>
                  <a:gd name="T18" fmla="*/ 245 w 1838"/>
                  <a:gd name="T19" fmla="*/ 323 h 967"/>
                  <a:gd name="T20" fmla="*/ 263 w 1838"/>
                  <a:gd name="T21" fmla="*/ 472 h 967"/>
                  <a:gd name="T22" fmla="*/ 499 w 1838"/>
                  <a:gd name="T23" fmla="*/ 477 h 967"/>
                  <a:gd name="T24" fmla="*/ 549 w 1838"/>
                  <a:gd name="T25" fmla="*/ 494 h 967"/>
                  <a:gd name="T26" fmla="*/ 569 w 1838"/>
                  <a:gd name="T27" fmla="*/ 500 h 967"/>
                  <a:gd name="T28" fmla="*/ 603 w 1838"/>
                  <a:gd name="T29" fmla="*/ 509 h 967"/>
                  <a:gd name="T30" fmla="*/ 616 w 1838"/>
                  <a:gd name="T31" fmla="*/ 512 h 967"/>
                  <a:gd name="T32" fmla="*/ 650 w 1838"/>
                  <a:gd name="T33" fmla="*/ 520 h 967"/>
                  <a:gd name="T34" fmla="*/ 684 w 1838"/>
                  <a:gd name="T35" fmla="*/ 527 h 967"/>
                  <a:gd name="T36" fmla="*/ 716 w 1838"/>
                  <a:gd name="T37" fmla="*/ 532 h 967"/>
                  <a:gd name="T38" fmla="*/ 748 w 1838"/>
                  <a:gd name="T39" fmla="*/ 629 h 967"/>
                  <a:gd name="T40" fmla="*/ 1084 w 1838"/>
                  <a:gd name="T41" fmla="*/ 537 h 967"/>
                  <a:gd name="T42" fmla="*/ 1131 w 1838"/>
                  <a:gd name="T43" fmla="*/ 530 h 967"/>
                  <a:gd name="T44" fmla="*/ 1144 w 1838"/>
                  <a:gd name="T45" fmla="*/ 527 h 967"/>
                  <a:gd name="T46" fmla="*/ 1179 w 1838"/>
                  <a:gd name="T47" fmla="*/ 520 h 967"/>
                  <a:gd name="T48" fmla="*/ 1216 w 1838"/>
                  <a:gd name="T49" fmla="*/ 512 h 967"/>
                  <a:gd name="T50" fmla="*/ 1252 w 1838"/>
                  <a:gd name="T51" fmla="*/ 503 h 967"/>
                  <a:gd name="T52" fmla="*/ 1265 w 1838"/>
                  <a:gd name="T53" fmla="*/ 499 h 967"/>
                  <a:gd name="T54" fmla="*/ 1299 w 1838"/>
                  <a:gd name="T55" fmla="*/ 488 h 967"/>
                  <a:gd name="T56" fmla="*/ 1446 w 1838"/>
                  <a:gd name="T57" fmla="*/ 543 h 967"/>
                  <a:gd name="T58" fmla="*/ 1571 w 1838"/>
                  <a:gd name="T59" fmla="*/ 339 h 967"/>
                  <a:gd name="T60" fmla="*/ 1675 w 1838"/>
                  <a:gd name="T61" fmla="*/ 195 h 967"/>
                  <a:gd name="T62" fmla="*/ 1837 w 1838"/>
                  <a:gd name="T63" fmla="*/ 337 h 967"/>
                  <a:gd name="T64" fmla="*/ 1685 w 1838"/>
                  <a:gd name="T65" fmla="*/ 741 h 967"/>
                  <a:gd name="T66" fmla="*/ 1334 w 1838"/>
                  <a:gd name="T67" fmla="*/ 813 h 967"/>
                  <a:gd name="T68" fmla="*/ 1289 w 1838"/>
                  <a:gd name="T69" fmla="*/ 828 h 967"/>
                  <a:gd name="T70" fmla="*/ 1265 w 1838"/>
                  <a:gd name="T71" fmla="*/ 836 h 967"/>
                  <a:gd name="T72" fmla="*/ 1253 w 1838"/>
                  <a:gd name="T73" fmla="*/ 839 h 967"/>
                  <a:gd name="T74" fmla="*/ 1226 w 1838"/>
                  <a:gd name="T75" fmla="*/ 846 h 967"/>
                  <a:gd name="T76" fmla="*/ 1179 w 1838"/>
                  <a:gd name="T77" fmla="*/ 857 h 967"/>
                  <a:gd name="T78" fmla="*/ 1178 w 1838"/>
                  <a:gd name="T79" fmla="*/ 858 h 967"/>
                  <a:gd name="T80" fmla="*/ 1144 w 1838"/>
                  <a:gd name="T81" fmla="*/ 864 h 967"/>
                  <a:gd name="T82" fmla="*/ 1132 w 1838"/>
                  <a:gd name="T83" fmla="*/ 866 h 967"/>
                  <a:gd name="T84" fmla="*/ 1102 w 1838"/>
                  <a:gd name="T85" fmla="*/ 870 h 967"/>
                  <a:gd name="T86" fmla="*/ 1084 w 1838"/>
                  <a:gd name="T87" fmla="*/ 966 h 967"/>
                  <a:gd name="T88" fmla="*/ 748 w 1838"/>
                  <a:gd name="T89" fmla="*/ 873 h 967"/>
                  <a:gd name="T90" fmla="*/ 706 w 1838"/>
                  <a:gd name="T91" fmla="*/ 867 h 967"/>
                  <a:gd name="T92" fmla="*/ 686 w 1838"/>
                  <a:gd name="T93" fmla="*/ 863 h 967"/>
                  <a:gd name="T94" fmla="*/ 651 w 1838"/>
                  <a:gd name="T95" fmla="*/ 856 h 967"/>
                  <a:gd name="T96" fmla="*/ 641 w 1838"/>
                  <a:gd name="T97" fmla="*/ 854 h 967"/>
                  <a:gd name="T98" fmla="*/ 604 w 1838"/>
                  <a:gd name="T99" fmla="*/ 845 h 967"/>
                  <a:gd name="T100" fmla="*/ 582 w 1838"/>
                  <a:gd name="T101" fmla="*/ 840 h 967"/>
                  <a:gd name="T102" fmla="*/ 549 w 1838"/>
                  <a:gd name="T103" fmla="*/ 830 h 967"/>
                  <a:gd name="T104" fmla="*/ 542 w 1838"/>
                  <a:gd name="T105" fmla="*/ 828 h 967"/>
                  <a:gd name="T106" fmla="*/ 500 w 1838"/>
                  <a:gd name="T107" fmla="*/ 813 h 967"/>
                  <a:gd name="T108" fmla="*/ 149 w 1838"/>
                  <a:gd name="T109" fmla="*/ 531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38" h="967">
                    <a:moveTo>
                      <a:pt x="0" y="195"/>
                    </a:moveTo>
                    <a:lnTo>
                      <a:pt x="160" y="195"/>
                    </a:lnTo>
                    <a:lnTo>
                      <a:pt x="160" y="195"/>
                    </a:lnTo>
                    <a:cubicBezTo>
                      <a:pt x="163" y="201"/>
                      <a:pt x="165" y="207"/>
                      <a:pt x="167" y="213"/>
                    </a:cubicBezTo>
                    <a:lnTo>
                      <a:pt x="167" y="213"/>
                    </a:lnTo>
                    <a:cubicBezTo>
                      <a:pt x="168" y="213"/>
                      <a:pt x="168" y="214"/>
                      <a:pt x="168" y="215"/>
                    </a:cubicBezTo>
                    <a:lnTo>
                      <a:pt x="168" y="215"/>
                    </a:lnTo>
                    <a:cubicBezTo>
                      <a:pt x="171" y="221"/>
                      <a:pt x="174" y="226"/>
                      <a:pt x="177" y="231"/>
                    </a:cubicBezTo>
                    <a:lnTo>
                      <a:pt x="177" y="231"/>
                    </a:lnTo>
                    <a:cubicBezTo>
                      <a:pt x="177" y="233"/>
                      <a:pt x="178" y="233"/>
                      <a:pt x="178" y="234"/>
                    </a:cubicBezTo>
                    <a:lnTo>
                      <a:pt x="178" y="234"/>
                    </a:lnTo>
                    <a:cubicBezTo>
                      <a:pt x="182" y="240"/>
                      <a:pt x="184" y="245"/>
                      <a:pt x="188" y="251"/>
                    </a:cubicBezTo>
                    <a:lnTo>
                      <a:pt x="188" y="251"/>
                    </a:lnTo>
                    <a:lnTo>
                      <a:pt x="188" y="251"/>
                    </a:lnTo>
                    <a:lnTo>
                      <a:pt x="188" y="251"/>
                    </a:lnTo>
                    <a:cubicBezTo>
                      <a:pt x="192" y="257"/>
                      <a:pt x="195" y="262"/>
                      <a:pt x="198" y="267"/>
                    </a:cubicBezTo>
                    <a:lnTo>
                      <a:pt x="198" y="267"/>
                    </a:lnTo>
                    <a:cubicBezTo>
                      <a:pt x="200" y="268"/>
                      <a:pt x="200" y="270"/>
                      <a:pt x="202" y="271"/>
                    </a:cubicBezTo>
                    <a:lnTo>
                      <a:pt x="202" y="271"/>
                    </a:lnTo>
                    <a:cubicBezTo>
                      <a:pt x="205" y="276"/>
                      <a:pt x="208" y="281"/>
                      <a:pt x="213" y="286"/>
                    </a:cubicBezTo>
                    <a:lnTo>
                      <a:pt x="213" y="286"/>
                    </a:lnTo>
                    <a:cubicBezTo>
                      <a:pt x="214" y="288"/>
                      <a:pt x="215" y="289"/>
                      <a:pt x="215" y="290"/>
                    </a:cubicBezTo>
                    <a:lnTo>
                      <a:pt x="215" y="290"/>
                    </a:lnTo>
                    <a:cubicBezTo>
                      <a:pt x="219" y="294"/>
                      <a:pt x="223" y="298"/>
                      <a:pt x="226" y="302"/>
                    </a:cubicBezTo>
                    <a:lnTo>
                      <a:pt x="226" y="302"/>
                    </a:lnTo>
                    <a:cubicBezTo>
                      <a:pt x="228" y="304"/>
                      <a:pt x="229" y="306"/>
                      <a:pt x="231" y="307"/>
                    </a:cubicBezTo>
                    <a:lnTo>
                      <a:pt x="231" y="307"/>
                    </a:lnTo>
                    <a:cubicBezTo>
                      <a:pt x="234" y="312"/>
                      <a:pt x="238" y="316"/>
                      <a:pt x="243" y="320"/>
                    </a:cubicBezTo>
                    <a:lnTo>
                      <a:pt x="243" y="320"/>
                    </a:lnTo>
                    <a:cubicBezTo>
                      <a:pt x="244" y="321"/>
                      <a:pt x="244" y="322"/>
                      <a:pt x="245" y="323"/>
                    </a:cubicBezTo>
                    <a:lnTo>
                      <a:pt x="245" y="323"/>
                    </a:lnTo>
                    <a:cubicBezTo>
                      <a:pt x="251" y="328"/>
                      <a:pt x="257" y="334"/>
                      <a:pt x="263" y="339"/>
                    </a:cubicBezTo>
                    <a:lnTo>
                      <a:pt x="263" y="472"/>
                    </a:lnTo>
                    <a:lnTo>
                      <a:pt x="385" y="543"/>
                    </a:lnTo>
                    <a:lnTo>
                      <a:pt x="499" y="477"/>
                    </a:lnTo>
                    <a:lnTo>
                      <a:pt x="499" y="477"/>
                    </a:lnTo>
                    <a:cubicBezTo>
                      <a:pt x="511" y="482"/>
                      <a:pt x="524" y="486"/>
                      <a:pt x="537" y="490"/>
                    </a:cubicBezTo>
                    <a:lnTo>
                      <a:pt x="537" y="490"/>
                    </a:lnTo>
                    <a:cubicBezTo>
                      <a:pt x="540" y="491"/>
                      <a:pt x="544" y="492"/>
                      <a:pt x="549" y="494"/>
                    </a:cubicBezTo>
                    <a:lnTo>
                      <a:pt x="549" y="494"/>
                    </a:lnTo>
                    <a:cubicBezTo>
                      <a:pt x="555" y="496"/>
                      <a:pt x="562" y="498"/>
                      <a:pt x="569" y="500"/>
                    </a:cubicBezTo>
                    <a:lnTo>
                      <a:pt x="569" y="500"/>
                    </a:lnTo>
                    <a:cubicBezTo>
                      <a:pt x="573" y="501"/>
                      <a:pt x="577" y="502"/>
                      <a:pt x="581" y="503"/>
                    </a:cubicBezTo>
                    <a:lnTo>
                      <a:pt x="581" y="503"/>
                    </a:lnTo>
                    <a:cubicBezTo>
                      <a:pt x="589" y="505"/>
                      <a:pt x="596" y="507"/>
                      <a:pt x="603" y="509"/>
                    </a:cubicBezTo>
                    <a:lnTo>
                      <a:pt x="603" y="509"/>
                    </a:lnTo>
                    <a:cubicBezTo>
                      <a:pt x="607" y="510"/>
                      <a:pt x="611" y="511"/>
                      <a:pt x="616" y="512"/>
                    </a:cubicBezTo>
                    <a:lnTo>
                      <a:pt x="616" y="512"/>
                    </a:lnTo>
                    <a:cubicBezTo>
                      <a:pt x="624" y="514"/>
                      <a:pt x="632" y="516"/>
                      <a:pt x="640" y="518"/>
                    </a:cubicBezTo>
                    <a:lnTo>
                      <a:pt x="640" y="518"/>
                    </a:lnTo>
                    <a:cubicBezTo>
                      <a:pt x="643" y="518"/>
                      <a:pt x="646" y="519"/>
                      <a:pt x="650" y="520"/>
                    </a:cubicBezTo>
                    <a:lnTo>
                      <a:pt x="650" y="520"/>
                    </a:lnTo>
                    <a:cubicBezTo>
                      <a:pt x="661" y="523"/>
                      <a:pt x="672" y="524"/>
                      <a:pt x="684" y="527"/>
                    </a:cubicBezTo>
                    <a:lnTo>
                      <a:pt x="684" y="527"/>
                    </a:lnTo>
                    <a:cubicBezTo>
                      <a:pt x="691" y="528"/>
                      <a:pt x="698" y="529"/>
                      <a:pt x="705" y="530"/>
                    </a:cubicBezTo>
                    <a:lnTo>
                      <a:pt x="705" y="530"/>
                    </a:lnTo>
                    <a:cubicBezTo>
                      <a:pt x="709" y="531"/>
                      <a:pt x="712" y="531"/>
                      <a:pt x="716" y="532"/>
                    </a:cubicBezTo>
                    <a:lnTo>
                      <a:pt x="716" y="532"/>
                    </a:lnTo>
                    <a:cubicBezTo>
                      <a:pt x="727" y="534"/>
                      <a:pt x="737" y="535"/>
                      <a:pt x="748" y="537"/>
                    </a:cubicBezTo>
                    <a:lnTo>
                      <a:pt x="748" y="629"/>
                    </a:lnTo>
                    <a:lnTo>
                      <a:pt x="1083" y="629"/>
                    </a:lnTo>
                    <a:lnTo>
                      <a:pt x="1084" y="537"/>
                    </a:lnTo>
                    <a:lnTo>
                      <a:pt x="1084" y="537"/>
                    </a:lnTo>
                    <a:cubicBezTo>
                      <a:pt x="1092" y="536"/>
                      <a:pt x="1099" y="534"/>
                      <a:pt x="1108" y="533"/>
                    </a:cubicBezTo>
                    <a:lnTo>
                      <a:pt x="1108" y="533"/>
                    </a:lnTo>
                    <a:cubicBezTo>
                      <a:pt x="1115" y="532"/>
                      <a:pt x="1123" y="531"/>
                      <a:pt x="1131" y="530"/>
                    </a:cubicBezTo>
                    <a:lnTo>
                      <a:pt x="1131" y="530"/>
                    </a:lnTo>
                    <a:cubicBezTo>
                      <a:pt x="1135" y="529"/>
                      <a:pt x="1139" y="528"/>
                      <a:pt x="1144" y="527"/>
                    </a:cubicBezTo>
                    <a:lnTo>
                      <a:pt x="1144" y="527"/>
                    </a:lnTo>
                    <a:cubicBezTo>
                      <a:pt x="1152" y="526"/>
                      <a:pt x="1161" y="524"/>
                      <a:pt x="1170" y="522"/>
                    </a:cubicBezTo>
                    <a:lnTo>
                      <a:pt x="1170" y="522"/>
                    </a:lnTo>
                    <a:cubicBezTo>
                      <a:pt x="1173" y="521"/>
                      <a:pt x="1176" y="521"/>
                      <a:pt x="1179" y="520"/>
                    </a:cubicBezTo>
                    <a:lnTo>
                      <a:pt x="1179" y="520"/>
                    </a:lnTo>
                    <a:cubicBezTo>
                      <a:pt x="1191" y="518"/>
                      <a:pt x="1203" y="515"/>
                      <a:pt x="1216" y="512"/>
                    </a:cubicBezTo>
                    <a:lnTo>
                      <a:pt x="1216" y="512"/>
                    </a:lnTo>
                    <a:cubicBezTo>
                      <a:pt x="1219" y="512"/>
                      <a:pt x="1222" y="510"/>
                      <a:pt x="1226" y="510"/>
                    </a:cubicBezTo>
                    <a:lnTo>
                      <a:pt x="1226" y="510"/>
                    </a:lnTo>
                    <a:cubicBezTo>
                      <a:pt x="1235" y="507"/>
                      <a:pt x="1243" y="505"/>
                      <a:pt x="1252" y="503"/>
                    </a:cubicBezTo>
                    <a:lnTo>
                      <a:pt x="1252" y="503"/>
                    </a:lnTo>
                    <a:cubicBezTo>
                      <a:pt x="1256" y="502"/>
                      <a:pt x="1260" y="500"/>
                      <a:pt x="1265" y="499"/>
                    </a:cubicBezTo>
                    <a:lnTo>
                      <a:pt x="1265" y="499"/>
                    </a:lnTo>
                    <a:cubicBezTo>
                      <a:pt x="1273" y="497"/>
                      <a:pt x="1280" y="495"/>
                      <a:pt x="1288" y="492"/>
                    </a:cubicBezTo>
                    <a:lnTo>
                      <a:pt x="1288" y="492"/>
                    </a:lnTo>
                    <a:cubicBezTo>
                      <a:pt x="1292" y="491"/>
                      <a:pt x="1296" y="490"/>
                      <a:pt x="1299" y="488"/>
                    </a:cubicBezTo>
                    <a:lnTo>
                      <a:pt x="1299" y="488"/>
                    </a:lnTo>
                    <a:cubicBezTo>
                      <a:pt x="1310" y="485"/>
                      <a:pt x="1321" y="481"/>
                      <a:pt x="1333" y="477"/>
                    </a:cubicBezTo>
                    <a:lnTo>
                      <a:pt x="1446" y="543"/>
                    </a:lnTo>
                    <a:lnTo>
                      <a:pt x="1571" y="470"/>
                    </a:lnTo>
                    <a:lnTo>
                      <a:pt x="1571" y="339"/>
                    </a:lnTo>
                    <a:lnTo>
                      <a:pt x="1571" y="339"/>
                    </a:lnTo>
                    <a:cubicBezTo>
                      <a:pt x="1608" y="305"/>
                      <a:pt x="1637" y="270"/>
                      <a:pt x="1657" y="233"/>
                    </a:cubicBezTo>
                    <a:lnTo>
                      <a:pt x="1657" y="233"/>
                    </a:lnTo>
                    <a:cubicBezTo>
                      <a:pt x="1664" y="220"/>
                      <a:pt x="1670" y="208"/>
                      <a:pt x="1675" y="195"/>
                    </a:cubicBezTo>
                    <a:lnTo>
                      <a:pt x="1835" y="195"/>
                    </a:lnTo>
                    <a:lnTo>
                      <a:pt x="1836" y="0"/>
                    </a:lnTo>
                    <a:lnTo>
                      <a:pt x="1837" y="337"/>
                    </a:lnTo>
                    <a:lnTo>
                      <a:pt x="1836" y="531"/>
                    </a:lnTo>
                    <a:lnTo>
                      <a:pt x="1684" y="531"/>
                    </a:lnTo>
                    <a:lnTo>
                      <a:pt x="1685" y="741"/>
                    </a:lnTo>
                    <a:lnTo>
                      <a:pt x="1447" y="879"/>
                    </a:lnTo>
                    <a:lnTo>
                      <a:pt x="1334" y="813"/>
                    </a:lnTo>
                    <a:lnTo>
                      <a:pt x="1334" y="813"/>
                    </a:lnTo>
                    <a:cubicBezTo>
                      <a:pt x="1323" y="817"/>
                      <a:pt x="1311" y="821"/>
                      <a:pt x="1300" y="825"/>
                    </a:cubicBezTo>
                    <a:lnTo>
                      <a:pt x="1300" y="825"/>
                    </a:lnTo>
                    <a:cubicBezTo>
                      <a:pt x="1297" y="826"/>
                      <a:pt x="1293" y="827"/>
                      <a:pt x="1289" y="828"/>
                    </a:cubicBezTo>
                    <a:lnTo>
                      <a:pt x="1289" y="828"/>
                    </a:lnTo>
                    <a:cubicBezTo>
                      <a:pt x="1281" y="831"/>
                      <a:pt x="1273" y="833"/>
                      <a:pt x="1265" y="836"/>
                    </a:cubicBezTo>
                    <a:lnTo>
                      <a:pt x="1265" y="836"/>
                    </a:lnTo>
                    <a:cubicBezTo>
                      <a:pt x="1263" y="836"/>
                      <a:pt x="1261" y="837"/>
                      <a:pt x="1259" y="838"/>
                    </a:cubicBezTo>
                    <a:lnTo>
                      <a:pt x="1259" y="838"/>
                    </a:lnTo>
                    <a:cubicBezTo>
                      <a:pt x="1257" y="838"/>
                      <a:pt x="1256" y="838"/>
                      <a:pt x="1253" y="839"/>
                    </a:cubicBezTo>
                    <a:lnTo>
                      <a:pt x="1253" y="839"/>
                    </a:lnTo>
                    <a:cubicBezTo>
                      <a:pt x="1245" y="842"/>
                      <a:pt x="1236" y="844"/>
                      <a:pt x="1226" y="846"/>
                    </a:cubicBezTo>
                    <a:lnTo>
                      <a:pt x="1226" y="846"/>
                    </a:lnTo>
                    <a:cubicBezTo>
                      <a:pt x="1223" y="847"/>
                      <a:pt x="1220" y="848"/>
                      <a:pt x="1216" y="849"/>
                    </a:cubicBezTo>
                    <a:lnTo>
                      <a:pt x="1216" y="849"/>
                    </a:lnTo>
                    <a:cubicBezTo>
                      <a:pt x="1204" y="851"/>
                      <a:pt x="1192" y="854"/>
                      <a:pt x="1179" y="857"/>
                    </a:cubicBezTo>
                    <a:lnTo>
                      <a:pt x="1179" y="857"/>
                    </a:lnTo>
                    <a:cubicBezTo>
                      <a:pt x="1179" y="857"/>
                      <a:pt x="1179" y="858"/>
                      <a:pt x="1178" y="858"/>
                    </a:cubicBezTo>
                    <a:lnTo>
                      <a:pt x="1178" y="858"/>
                    </a:lnTo>
                    <a:cubicBezTo>
                      <a:pt x="1176" y="858"/>
                      <a:pt x="1174" y="858"/>
                      <a:pt x="1171" y="859"/>
                    </a:cubicBezTo>
                    <a:lnTo>
                      <a:pt x="1171" y="859"/>
                    </a:lnTo>
                    <a:cubicBezTo>
                      <a:pt x="1162" y="860"/>
                      <a:pt x="1154" y="862"/>
                      <a:pt x="1144" y="864"/>
                    </a:cubicBezTo>
                    <a:lnTo>
                      <a:pt x="1144" y="864"/>
                    </a:lnTo>
                    <a:cubicBezTo>
                      <a:pt x="1140" y="864"/>
                      <a:pt x="1136" y="865"/>
                      <a:pt x="1132" y="866"/>
                    </a:cubicBezTo>
                    <a:lnTo>
                      <a:pt x="1132" y="866"/>
                    </a:lnTo>
                    <a:cubicBezTo>
                      <a:pt x="1124" y="867"/>
                      <a:pt x="1116" y="868"/>
                      <a:pt x="1108" y="869"/>
                    </a:cubicBezTo>
                    <a:lnTo>
                      <a:pt x="1108" y="869"/>
                    </a:lnTo>
                    <a:cubicBezTo>
                      <a:pt x="1106" y="870"/>
                      <a:pt x="1104" y="870"/>
                      <a:pt x="1102" y="870"/>
                    </a:cubicBezTo>
                    <a:lnTo>
                      <a:pt x="1102" y="870"/>
                    </a:lnTo>
                    <a:cubicBezTo>
                      <a:pt x="1096" y="871"/>
                      <a:pt x="1091" y="872"/>
                      <a:pt x="1085" y="873"/>
                    </a:cubicBezTo>
                    <a:lnTo>
                      <a:pt x="1084" y="966"/>
                    </a:lnTo>
                    <a:lnTo>
                      <a:pt x="748" y="966"/>
                    </a:lnTo>
                    <a:lnTo>
                      <a:pt x="748" y="873"/>
                    </a:lnTo>
                    <a:lnTo>
                      <a:pt x="748" y="873"/>
                    </a:lnTo>
                    <a:cubicBezTo>
                      <a:pt x="738" y="871"/>
                      <a:pt x="727" y="870"/>
                      <a:pt x="717" y="868"/>
                    </a:cubicBezTo>
                    <a:lnTo>
                      <a:pt x="717" y="868"/>
                    </a:lnTo>
                    <a:cubicBezTo>
                      <a:pt x="713" y="868"/>
                      <a:pt x="710" y="867"/>
                      <a:pt x="706" y="867"/>
                    </a:cubicBezTo>
                    <a:lnTo>
                      <a:pt x="706" y="867"/>
                    </a:lnTo>
                    <a:cubicBezTo>
                      <a:pt x="700" y="866"/>
                      <a:pt x="692" y="864"/>
                      <a:pt x="686" y="863"/>
                    </a:cubicBezTo>
                    <a:lnTo>
                      <a:pt x="686" y="863"/>
                    </a:lnTo>
                    <a:cubicBezTo>
                      <a:pt x="685" y="863"/>
                      <a:pt x="685" y="863"/>
                      <a:pt x="685" y="863"/>
                    </a:cubicBezTo>
                    <a:lnTo>
                      <a:pt x="685" y="863"/>
                    </a:lnTo>
                    <a:cubicBezTo>
                      <a:pt x="674" y="861"/>
                      <a:pt x="662" y="859"/>
                      <a:pt x="651" y="856"/>
                    </a:cubicBezTo>
                    <a:lnTo>
                      <a:pt x="651" y="856"/>
                    </a:lnTo>
                    <a:cubicBezTo>
                      <a:pt x="647" y="856"/>
                      <a:pt x="644" y="854"/>
                      <a:pt x="641" y="854"/>
                    </a:cubicBezTo>
                    <a:lnTo>
                      <a:pt x="641" y="854"/>
                    </a:lnTo>
                    <a:cubicBezTo>
                      <a:pt x="632" y="852"/>
                      <a:pt x="624" y="850"/>
                      <a:pt x="616" y="849"/>
                    </a:cubicBezTo>
                    <a:lnTo>
                      <a:pt x="616" y="849"/>
                    </a:lnTo>
                    <a:cubicBezTo>
                      <a:pt x="612" y="848"/>
                      <a:pt x="608" y="846"/>
                      <a:pt x="604" y="845"/>
                    </a:cubicBezTo>
                    <a:lnTo>
                      <a:pt x="604" y="845"/>
                    </a:lnTo>
                    <a:cubicBezTo>
                      <a:pt x="597" y="843"/>
                      <a:pt x="590" y="842"/>
                      <a:pt x="582" y="840"/>
                    </a:cubicBezTo>
                    <a:lnTo>
                      <a:pt x="582" y="840"/>
                    </a:lnTo>
                    <a:cubicBezTo>
                      <a:pt x="579" y="838"/>
                      <a:pt x="574" y="838"/>
                      <a:pt x="570" y="836"/>
                    </a:cubicBezTo>
                    <a:lnTo>
                      <a:pt x="570" y="836"/>
                    </a:lnTo>
                    <a:cubicBezTo>
                      <a:pt x="563" y="834"/>
                      <a:pt x="556" y="832"/>
                      <a:pt x="549" y="830"/>
                    </a:cubicBezTo>
                    <a:lnTo>
                      <a:pt x="549" y="830"/>
                    </a:lnTo>
                    <a:cubicBezTo>
                      <a:pt x="547" y="829"/>
                      <a:pt x="544" y="828"/>
                      <a:pt x="542" y="828"/>
                    </a:cubicBezTo>
                    <a:lnTo>
                      <a:pt x="542" y="828"/>
                    </a:lnTo>
                    <a:cubicBezTo>
                      <a:pt x="540" y="827"/>
                      <a:pt x="539" y="826"/>
                      <a:pt x="537" y="826"/>
                    </a:cubicBezTo>
                    <a:lnTo>
                      <a:pt x="537" y="826"/>
                    </a:lnTo>
                    <a:cubicBezTo>
                      <a:pt x="525" y="822"/>
                      <a:pt x="512" y="818"/>
                      <a:pt x="500" y="813"/>
                    </a:cubicBezTo>
                    <a:lnTo>
                      <a:pt x="386" y="879"/>
                    </a:lnTo>
                    <a:lnTo>
                      <a:pt x="150" y="741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0" y="195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3" name="Freeform 93">
                <a:extLst>
                  <a:ext uri="{FF2B5EF4-FFF2-40B4-BE49-F238E27FC236}">
                    <a16:creationId xmlns:a16="http://schemas.microsoft.com/office/drawing/2014/main" id="{C03A1A90-713F-9047-B490-3439CF38E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0536" y="7972678"/>
                <a:ext cx="1201087" cy="694154"/>
              </a:xfrm>
              <a:custGeom>
                <a:avLst/>
                <a:gdLst>
                  <a:gd name="T0" fmla="*/ 685 w 1837"/>
                  <a:gd name="T1" fmla="*/ 666 h 1064"/>
                  <a:gd name="T2" fmla="*/ 685 w 1837"/>
                  <a:gd name="T3" fmla="*/ 666 h 1064"/>
                  <a:gd name="T4" fmla="*/ 1149 w 1837"/>
                  <a:gd name="T5" fmla="*/ 666 h 1064"/>
                  <a:gd name="T6" fmla="*/ 1149 w 1837"/>
                  <a:gd name="T7" fmla="*/ 666 h 1064"/>
                  <a:gd name="T8" fmla="*/ 1150 w 1837"/>
                  <a:gd name="T9" fmla="*/ 397 h 1064"/>
                  <a:gd name="T10" fmla="*/ 1150 w 1837"/>
                  <a:gd name="T11" fmla="*/ 397 h 1064"/>
                  <a:gd name="T12" fmla="*/ 687 w 1837"/>
                  <a:gd name="T13" fmla="*/ 397 h 1064"/>
                  <a:gd name="T14" fmla="*/ 687 w 1837"/>
                  <a:gd name="T15" fmla="*/ 397 h 1064"/>
                  <a:gd name="T16" fmla="*/ 685 w 1837"/>
                  <a:gd name="T17" fmla="*/ 666 h 1064"/>
                  <a:gd name="T18" fmla="*/ 160 w 1837"/>
                  <a:gd name="T19" fmla="*/ 629 h 1064"/>
                  <a:gd name="T20" fmla="*/ 0 w 1837"/>
                  <a:gd name="T21" fmla="*/ 629 h 1064"/>
                  <a:gd name="T22" fmla="*/ 1 w 1837"/>
                  <a:gd name="T23" fmla="*/ 434 h 1064"/>
                  <a:gd name="T24" fmla="*/ 162 w 1837"/>
                  <a:gd name="T25" fmla="*/ 434 h 1064"/>
                  <a:gd name="T26" fmla="*/ 162 w 1837"/>
                  <a:gd name="T27" fmla="*/ 434 h 1064"/>
                  <a:gd name="T28" fmla="*/ 265 w 1837"/>
                  <a:gd name="T29" fmla="*/ 291 h 1064"/>
                  <a:gd name="T30" fmla="*/ 152 w 1837"/>
                  <a:gd name="T31" fmla="*/ 225 h 1064"/>
                  <a:gd name="T32" fmla="*/ 390 w 1837"/>
                  <a:gd name="T33" fmla="*/ 87 h 1064"/>
                  <a:gd name="T34" fmla="*/ 503 w 1837"/>
                  <a:gd name="T35" fmla="*/ 153 h 1064"/>
                  <a:gd name="T36" fmla="*/ 503 w 1837"/>
                  <a:gd name="T37" fmla="*/ 153 h 1064"/>
                  <a:gd name="T38" fmla="*/ 753 w 1837"/>
                  <a:gd name="T39" fmla="*/ 93 h 1064"/>
                  <a:gd name="T40" fmla="*/ 753 w 1837"/>
                  <a:gd name="T41" fmla="*/ 0 h 1064"/>
                  <a:gd name="T42" fmla="*/ 1089 w 1837"/>
                  <a:gd name="T43" fmla="*/ 0 h 1064"/>
                  <a:gd name="T44" fmla="*/ 1088 w 1837"/>
                  <a:gd name="T45" fmla="*/ 93 h 1064"/>
                  <a:gd name="T46" fmla="*/ 1088 w 1837"/>
                  <a:gd name="T47" fmla="*/ 93 h 1064"/>
                  <a:gd name="T48" fmla="*/ 1337 w 1837"/>
                  <a:gd name="T49" fmla="*/ 153 h 1064"/>
                  <a:gd name="T50" fmla="*/ 1451 w 1837"/>
                  <a:gd name="T51" fmla="*/ 87 h 1064"/>
                  <a:gd name="T52" fmla="*/ 1687 w 1837"/>
                  <a:gd name="T53" fmla="*/ 225 h 1064"/>
                  <a:gd name="T54" fmla="*/ 1573 w 1837"/>
                  <a:gd name="T55" fmla="*/ 291 h 1064"/>
                  <a:gd name="T56" fmla="*/ 1573 w 1837"/>
                  <a:gd name="T57" fmla="*/ 291 h 1064"/>
                  <a:gd name="T58" fmla="*/ 1676 w 1837"/>
                  <a:gd name="T59" fmla="*/ 434 h 1064"/>
                  <a:gd name="T60" fmla="*/ 1836 w 1837"/>
                  <a:gd name="T61" fmla="*/ 434 h 1064"/>
                  <a:gd name="T62" fmla="*/ 1835 w 1837"/>
                  <a:gd name="T63" fmla="*/ 629 h 1064"/>
                  <a:gd name="T64" fmla="*/ 1675 w 1837"/>
                  <a:gd name="T65" fmla="*/ 629 h 1064"/>
                  <a:gd name="T66" fmla="*/ 1675 w 1837"/>
                  <a:gd name="T67" fmla="*/ 629 h 1064"/>
                  <a:gd name="T68" fmla="*/ 1571 w 1837"/>
                  <a:gd name="T69" fmla="*/ 773 h 1064"/>
                  <a:gd name="T70" fmla="*/ 1684 w 1837"/>
                  <a:gd name="T71" fmla="*/ 839 h 1064"/>
                  <a:gd name="T72" fmla="*/ 1446 w 1837"/>
                  <a:gd name="T73" fmla="*/ 977 h 1064"/>
                  <a:gd name="T74" fmla="*/ 1333 w 1837"/>
                  <a:gd name="T75" fmla="*/ 911 h 1064"/>
                  <a:gd name="T76" fmla="*/ 1333 w 1837"/>
                  <a:gd name="T77" fmla="*/ 911 h 1064"/>
                  <a:gd name="T78" fmla="*/ 1084 w 1837"/>
                  <a:gd name="T79" fmla="*/ 971 h 1064"/>
                  <a:gd name="T80" fmla="*/ 1083 w 1837"/>
                  <a:gd name="T81" fmla="*/ 1063 h 1064"/>
                  <a:gd name="T82" fmla="*/ 747 w 1837"/>
                  <a:gd name="T83" fmla="*/ 1063 h 1064"/>
                  <a:gd name="T84" fmla="*/ 748 w 1837"/>
                  <a:gd name="T85" fmla="*/ 971 h 1064"/>
                  <a:gd name="T86" fmla="*/ 748 w 1837"/>
                  <a:gd name="T87" fmla="*/ 971 h 1064"/>
                  <a:gd name="T88" fmla="*/ 499 w 1837"/>
                  <a:gd name="T89" fmla="*/ 911 h 1064"/>
                  <a:gd name="T90" fmla="*/ 385 w 1837"/>
                  <a:gd name="T91" fmla="*/ 977 h 1064"/>
                  <a:gd name="T92" fmla="*/ 149 w 1837"/>
                  <a:gd name="T93" fmla="*/ 839 h 1064"/>
                  <a:gd name="T94" fmla="*/ 263 w 1837"/>
                  <a:gd name="T95" fmla="*/ 773 h 1064"/>
                  <a:gd name="T96" fmla="*/ 263 w 1837"/>
                  <a:gd name="T97" fmla="*/ 773 h 1064"/>
                  <a:gd name="T98" fmla="*/ 160 w 1837"/>
                  <a:gd name="T99" fmla="*/ 629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7" h="1064">
                    <a:moveTo>
                      <a:pt x="685" y="666"/>
                    </a:moveTo>
                    <a:lnTo>
                      <a:pt x="685" y="666"/>
                    </a:lnTo>
                    <a:cubicBezTo>
                      <a:pt x="813" y="740"/>
                      <a:pt x="1021" y="740"/>
                      <a:pt x="1149" y="666"/>
                    </a:cubicBezTo>
                    <a:lnTo>
                      <a:pt x="1149" y="666"/>
                    </a:lnTo>
                    <a:cubicBezTo>
                      <a:pt x="1277" y="592"/>
                      <a:pt x="1279" y="472"/>
                      <a:pt x="1150" y="397"/>
                    </a:cubicBezTo>
                    <a:lnTo>
                      <a:pt x="1150" y="397"/>
                    </a:lnTo>
                    <a:cubicBezTo>
                      <a:pt x="1023" y="323"/>
                      <a:pt x="815" y="323"/>
                      <a:pt x="687" y="397"/>
                    </a:cubicBezTo>
                    <a:lnTo>
                      <a:pt x="687" y="397"/>
                    </a:lnTo>
                    <a:cubicBezTo>
                      <a:pt x="559" y="472"/>
                      <a:pt x="558" y="592"/>
                      <a:pt x="685" y="666"/>
                    </a:cubicBezTo>
                    <a:close/>
                    <a:moveTo>
                      <a:pt x="160" y="629"/>
                    </a:moveTo>
                    <a:lnTo>
                      <a:pt x="0" y="629"/>
                    </a:lnTo>
                    <a:lnTo>
                      <a:pt x="1" y="434"/>
                    </a:lnTo>
                    <a:lnTo>
                      <a:pt x="162" y="434"/>
                    </a:lnTo>
                    <a:lnTo>
                      <a:pt x="162" y="434"/>
                    </a:lnTo>
                    <a:cubicBezTo>
                      <a:pt x="181" y="384"/>
                      <a:pt x="215" y="335"/>
                      <a:pt x="265" y="291"/>
                    </a:cubicBezTo>
                    <a:lnTo>
                      <a:pt x="152" y="225"/>
                    </a:lnTo>
                    <a:lnTo>
                      <a:pt x="390" y="87"/>
                    </a:lnTo>
                    <a:lnTo>
                      <a:pt x="503" y="153"/>
                    </a:lnTo>
                    <a:lnTo>
                      <a:pt x="503" y="153"/>
                    </a:lnTo>
                    <a:cubicBezTo>
                      <a:pt x="581" y="124"/>
                      <a:pt x="665" y="104"/>
                      <a:pt x="753" y="93"/>
                    </a:cubicBezTo>
                    <a:lnTo>
                      <a:pt x="753" y="0"/>
                    </a:lnTo>
                    <a:lnTo>
                      <a:pt x="1089" y="0"/>
                    </a:lnTo>
                    <a:lnTo>
                      <a:pt x="1088" y="93"/>
                    </a:lnTo>
                    <a:lnTo>
                      <a:pt x="1088" y="93"/>
                    </a:lnTo>
                    <a:cubicBezTo>
                      <a:pt x="1175" y="104"/>
                      <a:pt x="1260" y="124"/>
                      <a:pt x="1337" y="153"/>
                    </a:cubicBezTo>
                    <a:lnTo>
                      <a:pt x="1451" y="87"/>
                    </a:lnTo>
                    <a:lnTo>
                      <a:pt x="1687" y="225"/>
                    </a:lnTo>
                    <a:lnTo>
                      <a:pt x="1573" y="291"/>
                    </a:lnTo>
                    <a:lnTo>
                      <a:pt x="1573" y="291"/>
                    </a:lnTo>
                    <a:cubicBezTo>
                      <a:pt x="1623" y="335"/>
                      <a:pt x="1657" y="384"/>
                      <a:pt x="1676" y="434"/>
                    </a:cubicBezTo>
                    <a:lnTo>
                      <a:pt x="1836" y="434"/>
                    </a:lnTo>
                    <a:lnTo>
                      <a:pt x="1835" y="629"/>
                    </a:lnTo>
                    <a:lnTo>
                      <a:pt x="1675" y="629"/>
                    </a:lnTo>
                    <a:lnTo>
                      <a:pt x="1675" y="629"/>
                    </a:lnTo>
                    <a:cubicBezTo>
                      <a:pt x="1656" y="679"/>
                      <a:pt x="1621" y="729"/>
                      <a:pt x="1571" y="773"/>
                    </a:cubicBezTo>
                    <a:lnTo>
                      <a:pt x="1684" y="839"/>
                    </a:lnTo>
                    <a:lnTo>
                      <a:pt x="1446" y="977"/>
                    </a:lnTo>
                    <a:lnTo>
                      <a:pt x="1333" y="911"/>
                    </a:lnTo>
                    <a:lnTo>
                      <a:pt x="1333" y="911"/>
                    </a:lnTo>
                    <a:cubicBezTo>
                      <a:pt x="1255" y="940"/>
                      <a:pt x="1170" y="960"/>
                      <a:pt x="1084" y="971"/>
                    </a:cubicBezTo>
                    <a:lnTo>
                      <a:pt x="1083" y="1063"/>
                    </a:lnTo>
                    <a:lnTo>
                      <a:pt x="747" y="1063"/>
                    </a:lnTo>
                    <a:lnTo>
                      <a:pt x="748" y="971"/>
                    </a:lnTo>
                    <a:lnTo>
                      <a:pt x="748" y="971"/>
                    </a:lnTo>
                    <a:cubicBezTo>
                      <a:pt x="661" y="960"/>
                      <a:pt x="577" y="940"/>
                      <a:pt x="499" y="911"/>
                    </a:cubicBezTo>
                    <a:lnTo>
                      <a:pt x="385" y="977"/>
                    </a:lnTo>
                    <a:lnTo>
                      <a:pt x="149" y="839"/>
                    </a:lnTo>
                    <a:lnTo>
                      <a:pt x="263" y="773"/>
                    </a:lnTo>
                    <a:lnTo>
                      <a:pt x="263" y="773"/>
                    </a:lnTo>
                    <a:cubicBezTo>
                      <a:pt x="213" y="729"/>
                      <a:pt x="179" y="679"/>
                      <a:pt x="160" y="6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4" name="Freeform 352">
                <a:extLst>
                  <a:ext uri="{FF2B5EF4-FFF2-40B4-BE49-F238E27FC236}">
                    <a16:creationId xmlns:a16="http://schemas.microsoft.com/office/drawing/2014/main" id="{EDC91A77-35A1-6D46-A09C-74B7CAA3B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1029" y="4311816"/>
                <a:ext cx="2390651" cy="3681026"/>
              </a:xfrm>
              <a:custGeom>
                <a:avLst/>
                <a:gdLst>
                  <a:gd name="T0" fmla="*/ 3658 w 3659"/>
                  <a:gd name="T1" fmla="*/ 0 h 5634"/>
                  <a:gd name="T2" fmla="*/ 3658 w 3659"/>
                  <a:gd name="T3" fmla="*/ 0 h 5634"/>
                  <a:gd name="T4" fmla="*/ 3266 w 3659"/>
                  <a:gd name="T5" fmla="*/ 2701 h 5634"/>
                  <a:gd name="T6" fmla="*/ 3266 w 3659"/>
                  <a:gd name="T7" fmla="*/ 2701 h 5634"/>
                  <a:gd name="T8" fmla="*/ 2124 w 3659"/>
                  <a:gd name="T9" fmla="*/ 5178 h 5634"/>
                  <a:gd name="T10" fmla="*/ 1829 w 3659"/>
                  <a:gd name="T11" fmla="*/ 5633 h 5634"/>
                  <a:gd name="T12" fmla="*/ 1829 w 3659"/>
                  <a:gd name="T13" fmla="*/ 5633 h 5634"/>
                  <a:gd name="T14" fmla="*/ 1131 w 3659"/>
                  <a:gd name="T15" fmla="*/ 5245 h 5634"/>
                  <a:gd name="T16" fmla="*/ 1131 w 3659"/>
                  <a:gd name="T17" fmla="*/ 5245 h 5634"/>
                  <a:gd name="T18" fmla="*/ 501 w 3659"/>
                  <a:gd name="T19" fmla="*/ 4584 h 5634"/>
                  <a:gd name="T20" fmla="*/ 501 w 3659"/>
                  <a:gd name="T21" fmla="*/ 4584 h 5634"/>
                  <a:gd name="T22" fmla="*/ 0 w 3659"/>
                  <a:gd name="T23" fmla="*/ 2969 h 5634"/>
                  <a:gd name="T24" fmla="*/ 0 w 3659"/>
                  <a:gd name="T25" fmla="*/ 2113 h 5634"/>
                  <a:gd name="T26" fmla="*/ 0 w 3659"/>
                  <a:gd name="T27" fmla="*/ 2113 h 5634"/>
                  <a:gd name="T28" fmla="*/ 1380 w 3659"/>
                  <a:gd name="T29" fmla="*/ 1482 h 5634"/>
                  <a:gd name="T30" fmla="*/ 1829 w 3659"/>
                  <a:gd name="T31" fmla="*/ 705 h 5634"/>
                  <a:gd name="T32" fmla="*/ 1829 w 3659"/>
                  <a:gd name="T33" fmla="*/ 705 h 5634"/>
                  <a:gd name="T34" fmla="*/ 2429 w 3659"/>
                  <a:gd name="T35" fmla="*/ 866 h 5634"/>
                  <a:gd name="T36" fmla="*/ 2429 w 3659"/>
                  <a:gd name="T37" fmla="*/ 866 h 5634"/>
                  <a:gd name="T38" fmla="*/ 3421 w 3659"/>
                  <a:gd name="T39" fmla="*/ 345 h 5634"/>
                  <a:gd name="T40" fmla="*/ 3658 w 3659"/>
                  <a:gd name="T41" fmla="*/ 0 h 5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59" h="5634">
                    <a:moveTo>
                      <a:pt x="3658" y="0"/>
                    </a:moveTo>
                    <a:lnTo>
                      <a:pt x="3658" y="0"/>
                    </a:lnTo>
                    <a:cubicBezTo>
                      <a:pt x="3658" y="919"/>
                      <a:pt x="3525" y="1829"/>
                      <a:pt x="3266" y="2701"/>
                    </a:cubicBezTo>
                    <a:lnTo>
                      <a:pt x="3266" y="2701"/>
                    </a:lnTo>
                    <a:cubicBezTo>
                      <a:pt x="3008" y="3574"/>
                      <a:pt x="2624" y="4407"/>
                      <a:pt x="2124" y="5178"/>
                    </a:cubicBezTo>
                    <a:lnTo>
                      <a:pt x="1829" y="5633"/>
                    </a:lnTo>
                    <a:lnTo>
                      <a:pt x="1829" y="5633"/>
                    </a:lnTo>
                    <a:cubicBezTo>
                      <a:pt x="1575" y="5536"/>
                      <a:pt x="1341" y="5404"/>
                      <a:pt x="1131" y="5245"/>
                    </a:cubicBezTo>
                    <a:lnTo>
                      <a:pt x="1131" y="5245"/>
                    </a:lnTo>
                    <a:cubicBezTo>
                      <a:pt x="886" y="5059"/>
                      <a:pt x="673" y="4835"/>
                      <a:pt x="501" y="4584"/>
                    </a:cubicBezTo>
                    <a:lnTo>
                      <a:pt x="501" y="4584"/>
                    </a:lnTo>
                    <a:cubicBezTo>
                      <a:pt x="181" y="4119"/>
                      <a:pt x="0" y="3560"/>
                      <a:pt x="0" y="2969"/>
                    </a:cubicBezTo>
                    <a:lnTo>
                      <a:pt x="0" y="2113"/>
                    </a:lnTo>
                    <a:lnTo>
                      <a:pt x="0" y="2113"/>
                    </a:lnTo>
                    <a:cubicBezTo>
                      <a:pt x="548" y="2218"/>
                      <a:pt x="1101" y="1965"/>
                      <a:pt x="1380" y="1482"/>
                    </a:cubicBezTo>
                    <a:lnTo>
                      <a:pt x="1829" y="705"/>
                    </a:lnTo>
                    <a:lnTo>
                      <a:pt x="1829" y="705"/>
                    </a:lnTo>
                    <a:cubicBezTo>
                      <a:pt x="2018" y="813"/>
                      <a:pt x="2224" y="866"/>
                      <a:pt x="2429" y="866"/>
                    </a:cubicBezTo>
                    <a:lnTo>
                      <a:pt x="2429" y="866"/>
                    </a:lnTo>
                    <a:cubicBezTo>
                      <a:pt x="2813" y="866"/>
                      <a:pt x="3189" y="682"/>
                      <a:pt x="3421" y="345"/>
                    </a:cubicBezTo>
                    <a:lnTo>
                      <a:pt x="3658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5" name="Freeform 353">
                <a:extLst>
                  <a:ext uri="{FF2B5EF4-FFF2-40B4-BE49-F238E27FC236}">
                    <a16:creationId xmlns:a16="http://schemas.microsoft.com/office/drawing/2014/main" id="{93C75F01-C17D-A94D-811E-BF50C23A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667" y="4084270"/>
                <a:ext cx="2788133" cy="3655105"/>
              </a:xfrm>
              <a:custGeom>
                <a:avLst/>
                <a:gdLst>
                  <a:gd name="T0" fmla="*/ 4268 w 4269"/>
                  <a:gd name="T1" fmla="*/ 352 h 5597"/>
                  <a:gd name="T2" fmla="*/ 4031 w 4269"/>
                  <a:gd name="T3" fmla="*/ 697 h 5597"/>
                  <a:gd name="T4" fmla="*/ 4031 w 4269"/>
                  <a:gd name="T5" fmla="*/ 697 h 5597"/>
                  <a:gd name="T6" fmla="*/ 3039 w 4269"/>
                  <a:gd name="T7" fmla="*/ 1217 h 5597"/>
                  <a:gd name="T8" fmla="*/ 3039 w 4269"/>
                  <a:gd name="T9" fmla="*/ 1217 h 5597"/>
                  <a:gd name="T10" fmla="*/ 2439 w 4269"/>
                  <a:gd name="T11" fmla="*/ 1056 h 5597"/>
                  <a:gd name="T12" fmla="*/ 1990 w 4269"/>
                  <a:gd name="T13" fmla="*/ 1834 h 5597"/>
                  <a:gd name="T14" fmla="*/ 1990 w 4269"/>
                  <a:gd name="T15" fmla="*/ 1834 h 5597"/>
                  <a:gd name="T16" fmla="*/ 609 w 4269"/>
                  <a:gd name="T17" fmla="*/ 2464 h 5597"/>
                  <a:gd name="T18" fmla="*/ 610 w 4269"/>
                  <a:gd name="T19" fmla="*/ 3320 h 5597"/>
                  <a:gd name="T20" fmla="*/ 610 w 4269"/>
                  <a:gd name="T21" fmla="*/ 3320 h 5597"/>
                  <a:gd name="T22" fmla="*/ 1111 w 4269"/>
                  <a:gd name="T23" fmla="*/ 4936 h 5597"/>
                  <a:gd name="T24" fmla="*/ 1111 w 4269"/>
                  <a:gd name="T25" fmla="*/ 4936 h 5597"/>
                  <a:gd name="T26" fmla="*/ 1741 w 4269"/>
                  <a:gd name="T27" fmla="*/ 5596 h 5597"/>
                  <a:gd name="T28" fmla="*/ 1741 w 4269"/>
                  <a:gd name="T29" fmla="*/ 5596 h 5597"/>
                  <a:gd name="T30" fmla="*/ 0 w 4269"/>
                  <a:gd name="T31" fmla="*/ 2969 h 5597"/>
                  <a:gd name="T32" fmla="*/ 0 w 4269"/>
                  <a:gd name="T33" fmla="*/ 2112 h 5597"/>
                  <a:gd name="T34" fmla="*/ 0 w 4269"/>
                  <a:gd name="T35" fmla="*/ 2112 h 5597"/>
                  <a:gd name="T36" fmla="*/ 1380 w 4269"/>
                  <a:gd name="T37" fmla="*/ 1482 h 5597"/>
                  <a:gd name="T38" fmla="*/ 1829 w 4269"/>
                  <a:gd name="T39" fmla="*/ 704 h 5597"/>
                  <a:gd name="T40" fmla="*/ 1829 w 4269"/>
                  <a:gd name="T41" fmla="*/ 704 h 5597"/>
                  <a:gd name="T42" fmla="*/ 3422 w 4269"/>
                  <a:gd name="T43" fmla="*/ 344 h 5597"/>
                  <a:gd name="T44" fmla="*/ 3658 w 4269"/>
                  <a:gd name="T45" fmla="*/ 0 h 5597"/>
                  <a:gd name="T46" fmla="*/ 4268 w 4269"/>
                  <a:gd name="T47" fmla="*/ 352 h 5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69" h="5597">
                    <a:moveTo>
                      <a:pt x="4268" y="352"/>
                    </a:moveTo>
                    <a:lnTo>
                      <a:pt x="4031" y="697"/>
                    </a:lnTo>
                    <a:lnTo>
                      <a:pt x="4031" y="697"/>
                    </a:lnTo>
                    <a:cubicBezTo>
                      <a:pt x="3799" y="1033"/>
                      <a:pt x="3423" y="1217"/>
                      <a:pt x="3039" y="1217"/>
                    </a:cubicBezTo>
                    <a:lnTo>
                      <a:pt x="3039" y="1217"/>
                    </a:lnTo>
                    <a:cubicBezTo>
                      <a:pt x="2834" y="1217"/>
                      <a:pt x="2628" y="1165"/>
                      <a:pt x="2439" y="1056"/>
                    </a:cubicBezTo>
                    <a:lnTo>
                      <a:pt x="1990" y="1834"/>
                    </a:lnTo>
                    <a:lnTo>
                      <a:pt x="1990" y="1834"/>
                    </a:lnTo>
                    <a:cubicBezTo>
                      <a:pt x="1711" y="2316"/>
                      <a:pt x="1157" y="2569"/>
                      <a:pt x="609" y="2464"/>
                    </a:cubicBezTo>
                    <a:lnTo>
                      <a:pt x="610" y="3320"/>
                    </a:lnTo>
                    <a:lnTo>
                      <a:pt x="610" y="3320"/>
                    </a:lnTo>
                    <a:cubicBezTo>
                      <a:pt x="610" y="3911"/>
                      <a:pt x="791" y="4471"/>
                      <a:pt x="1111" y="4936"/>
                    </a:cubicBezTo>
                    <a:lnTo>
                      <a:pt x="1111" y="4936"/>
                    </a:lnTo>
                    <a:cubicBezTo>
                      <a:pt x="1283" y="5187"/>
                      <a:pt x="1496" y="5410"/>
                      <a:pt x="1741" y="5596"/>
                    </a:cubicBezTo>
                    <a:lnTo>
                      <a:pt x="1741" y="5596"/>
                    </a:lnTo>
                    <a:cubicBezTo>
                      <a:pt x="689" y="5150"/>
                      <a:pt x="0" y="4118"/>
                      <a:pt x="0" y="2969"/>
                    </a:cubicBezTo>
                    <a:lnTo>
                      <a:pt x="0" y="2112"/>
                    </a:lnTo>
                    <a:lnTo>
                      <a:pt x="0" y="2112"/>
                    </a:lnTo>
                    <a:cubicBezTo>
                      <a:pt x="548" y="2217"/>
                      <a:pt x="1102" y="1964"/>
                      <a:pt x="1380" y="1482"/>
                    </a:cubicBezTo>
                    <a:lnTo>
                      <a:pt x="1829" y="704"/>
                    </a:lnTo>
                    <a:lnTo>
                      <a:pt x="1829" y="704"/>
                    </a:lnTo>
                    <a:cubicBezTo>
                      <a:pt x="2373" y="1018"/>
                      <a:pt x="3066" y="861"/>
                      <a:pt x="3422" y="344"/>
                    </a:cubicBezTo>
                    <a:lnTo>
                      <a:pt x="3658" y="0"/>
                    </a:lnTo>
                    <a:lnTo>
                      <a:pt x="4268" y="352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6" name="Freeform 354">
                <a:extLst>
                  <a:ext uri="{FF2B5EF4-FFF2-40B4-BE49-F238E27FC236}">
                    <a16:creationId xmlns:a16="http://schemas.microsoft.com/office/drawing/2014/main" id="{C1116594-FAE3-5944-BBAC-600B395B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217" y="4968523"/>
                <a:ext cx="1610090" cy="2027733"/>
              </a:xfrm>
              <a:custGeom>
                <a:avLst/>
                <a:gdLst>
                  <a:gd name="T0" fmla="*/ 526 w 2463"/>
                  <a:gd name="T1" fmla="*/ 3105 h 3106"/>
                  <a:gd name="T2" fmla="*/ 526 w 2463"/>
                  <a:gd name="T3" fmla="*/ 3105 h 3106"/>
                  <a:gd name="T4" fmla="*/ 0 w 2463"/>
                  <a:gd name="T5" fmla="*/ 2649 h 3106"/>
                  <a:gd name="T6" fmla="*/ 0 w 2463"/>
                  <a:gd name="T7" fmla="*/ 2649 h 3106"/>
                  <a:gd name="T8" fmla="*/ 3 w 2463"/>
                  <a:gd name="T9" fmla="*/ 2644 h 3106"/>
                  <a:gd name="T10" fmla="*/ 3 w 2463"/>
                  <a:gd name="T11" fmla="*/ 2644 h 3106"/>
                  <a:gd name="T12" fmla="*/ 526 w 2463"/>
                  <a:gd name="T13" fmla="*/ 3105 h 3106"/>
                  <a:gd name="T14" fmla="*/ 842 w 2463"/>
                  <a:gd name="T15" fmla="*/ 2465 h 3106"/>
                  <a:gd name="T16" fmla="*/ 842 w 2463"/>
                  <a:gd name="T17" fmla="*/ 2465 h 3106"/>
                  <a:gd name="T18" fmla="*/ 842 w 2463"/>
                  <a:gd name="T19" fmla="*/ 2464 h 3106"/>
                  <a:gd name="T20" fmla="*/ 842 w 2463"/>
                  <a:gd name="T21" fmla="*/ 2464 h 3106"/>
                  <a:gd name="T22" fmla="*/ 2062 w 2463"/>
                  <a:gd name="T23" fmla="*/ 0 h 3106"/>
                  <a:gd name="T24" fmla="*/ 2462 w 2463"/>
                  <a:gd name="T25" fmla="*/ 231 h 3106"/>
                  <a:gd name="T26" fmla="*/ 2062 w 2463"/>
                  <a:gd name="T27" fmla="*/ 0 h 3106"/>
                  <a:gd name="T28" fmla="*/ 2062 w 2463"/>
                  <a:gd name="T29" fmla="*/ 0 h 3106"/>
                  <a:gd name="T30" fmla="*/ 842 w 2463"/>
                  <a:gd name="T31" fmla="*/ 2465 h 3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3" h="3106">
                    <a:moveTo>
                      <a:pt x="526" y="3105"/>
                    </a:moveTo>
                    <a:lnTo>
                      <a:pt x="526" y="3105"/>
                    </a:lnTo>
                    <a:cubicBezTo>
                      <a:pt x="370" y="2918"/>
                      <a:pt x="194" y="2769"/>
                      <a:pt x="0" y="2649"/>
                    </a:cubicBezTo>
                    <a:lnTo>
                      <a:pt x="0" y="2649"/>
                    </a:lnTo>
                    <a:cubicBezTo>
                      <a:pt x="1" y="2648"/>
                      <a:pt x="2" y="2646"/>
                      <a:pt x="3" y="2644"/>
                    </a:cubicBezTo>
                    <a:lnTo>
                      <a:pt x="3" y="2644"/>
                    </a:lnTo>
                    <a:cubicBezTo>
                      <a:pt x="200" y="2765"/>
                      <a:pt x="376" y="2922"/>
                      <a:pt x="526" y="3105"/>
                    </a:cubicBezTo>
                    <a:close/>
                    <a:moveTo>
                      <a:pt x="842" y="2465"/>
                    </a:moveTo>
                    <a:lnTo>
                      <a:pt x="842" y="2465"/>
                    </a:lnTo>
                    <a:lnTo>
                      <a:pt x="842" y="2464"/>
                    </a:lnTo>
                    <a:lnTo>
                      <a:pt x="842" y="2464"/>
                    </a:lnTo>
                    <a:cubicBezTo>
                      <a:pt x="849" y="2426"/>
                      <a:pt x="1156" y="498"/>
                      <a:pt x="2062" y="0"/>
                    </a:cubicBezTo>
                    <a:lnTo>
                      <a:pt x="2462" y="231"/>
                    </a:lnTo>
                    <a:lnTo>
                      <a:pt x="2062" y="0"/>
                    </a:lnTo>
                    <a:lnTo>
                      <a:pt x="2062" y="0"/>
                    </a:lnTo>
                    <a:cubicBezTo>
                      <a:pt x="1147" y="504"/>
                      <a:pt x="842" y="2465"/>
                      <a:pt x="842" y="2465"/>
                    </a:cubicBezTo>
                    <a:close/>
                  </a:path>
                </a:pathLst>
              </a:custGeom>
              <a:solidFill>
                <a:srgbClr val="94C86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7" name="Freeform 358">
                <a:extLst>
                  <a:ext uri="{FF2B5EF4-FFF2-40B4-BE49-F238E27FC236}">
                    <a16:creationId xmlns:a16="http://schemas.microsoft.com/office/drawing/2014/main" id="{869E33E6-7EEE-1645-A693-7D1D2A1F6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1529" y="4795705"/>
                <a:ext cx="1342221" cy="1356622"/>
              </a:xfrm>
              <a:custGeom>
                <a:avLst/>
                <a:gdLst>
                  <a:gd name="T0" fmla="*/ 0 w 2056"/>
                  <a:gd name="T1" fmla="*/ 2077 h 2078"/>
                  <a:gd name="T2" fmla="*/ 0 w 2056"/>
                  <a:gd name="T3" fmla="*/ 2077 h 2078"/>
                  <a:gd name="T4" fmla="*/ 490 w 2056"/>
                  <a:gd name="T5" fmla="*/ 725 h 2078"/>
                  <a:gd name="T6" fmla="*/ 490 w 2056"/>
                  <a:gd name="T7" fmla="*/ 725 h 2078"/>
                  <a:gd name="T8" fmla="*/ 0 w 2056"/>
                  <a:gd name="T9" fmla="*/ 2077 h 2078"/>
                  <a:gd name="T10" fmla="*/ 491 w 2056"/>
                  <a:gd name="T11" fmla="*/ 724 h 2078"/>
                  <a:gd name="T12" fmla="*/ 491 w 2056"/>
                  <a:gd name="T13" fmla="*/ 724 h 2078"/>
                  <a:gd name="T14" fmla="*/ 492 w 2056"/>
                  <a:gd name="T15" fmla="*/ 722 h 2078"/>
                  <a:gd name="T16" fmla="*/ 492 w 2056"/>
                  <a:gd name="T17" fmla="*/ 722 h 2078"/>
                  <a:gd name="T18" fmla="*/ 491 w 2056"/>
                  <a:gd name="T19" fmla="*/ 724 h 2078"/>
                  <a:gd name="T20" fmla="*/ 2055 w 2056"/>
                  <a:gd name="T21" fmla="*/ 529 h 2078"/>
                  <a:gd name="T22" fmla="*/ 1140 w 2056"/>
                  <a:gd name="T23" fmla="*/ 0 h 2078"/>
                  <a:gd name="T24" fmla="*/ 1141 w 2056"/>
                  <a:gd name="T25" fmla="*/ 0 h 2078"/>
                  <a:gd name="T26" fmla="*/ 2055 w 2056"/>
                  <a:gd name="T27" fmla="*/ 529 h 2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6" h="2078">
                    <a:moveTo>
                      <a:pt x="0" y="2077"/>
                    </a:moveTo>
                    <a:lnTo>
                      <a:pt x="0" y="2077"/>
                    </a:lnTo>
                    <a:cubicBezTo>
                      <a:pt x="83" y="1721"/>
                      <a:pt x="239" y="1180"/>
                      <a:pt x="490" y="725"/>
                    </a:cubicBezTo>
                    <a:lnTo>
                      <a:pt x="490" y="725"/>
                    </a:lnTo>
                    <a:cubicBezTo>
                      <a:pt x="239" y="1180"/>
                      <a:pt x="83" y="1720"/>
                      <a:pt x="0" y="2077"/>
                    </a:cubicBezTo>
                    <a:close/>
                    <a:moveTo>
                      <a:pt x="491" y="724"/>
                    </a:moveTo>
                    <a:lnTo>
                      <a:pt x="491" y="724"/>
                    </a:lnTo>
                    <a:cubicBezTo>
                      <a:pt x="491" y="724"/>
                      <a:pt x="491" y="723"/>
                      <a:pt x="492" y="722"/>
                    </a:cubicBezTo>
                    <a:lnTo>
                      <a:pt x="492" y="722"/>
                    </a:lnTo>
                    <a:cubicBezTo>
                      <a:pt x="491" y="723"/>
                      <a:pt x="491" y="724"/>
                      <a:pt x="491" y="724"/>
                    </a:cubicBezTo>
                    <a:close/>
                    <a:moveTo>
                      <a:pt x="2055" y="529"/>
                    </a:moveTo>
                    <a:lnTo>
                      <a:pt x="1140" y="0"/>
                    </a:lnTo>
                    <a:lnTo>
                      <a:pt x="1141" y="0"/>
                    </a:lnTo>
                    <a:lnTo>
                      <a:pt x="2055" y="529"/>
                    </a:lnTo>
                    <a:close/>
                  </a:path>
                </a:pathLst>
              </a:custGeom>
              <a:solidFill>
                <a:srgbClr val="94C86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8" name="Freeform 359">
                <a:extLst>
                  <a:ext uri="{FF2B5EF4-FFF2-40B4-BE49-F238E27FC236}">
                    <a16:creationId xmlns:a16="http://schemas.microsoft.com/office/drawing/2014/main" id="{3E2E336E-0DF0-1A4B-8402-668AA8575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4246" y="4795705"/>
                <a:ext cx="1359503" cy="1428630"/>
              </a:xfrm>
              <a:custGeom>
                <a:avLst/>
                <a:gdLst>
                  <a:gd name="T0" fmla="*/ 0 w 2081"/>
                  <a:gd name="T1" fmla="*/ 2188 h 2189"/>
                  <a:gd name="T2" fmla="*/ 0 w 2081"/>
                  <a:gd name="T3" fmla="*/ 2188 h 2189"/>
                  <a:gd name="T4" fmla="*/ 0 w 2081"/>
                  <a:gd name="T5" fmla="*/ 2188 h 2189"/>
                  <a:gd name="T6" fmla="*/ 25 w 2081"/>
                  <a:gd name="T7" fmla="*/ 2077 h 2189"/>
                  <a:gd name="T8" fmla="*/ 25 w 2081"/>
                  <a:gd name="T9" fmla="*/ 2077 h 2189"/>
                  <a:gd name="T10" fmla="*/ 0 w 2081"/>
                  <a:gd name="T11" fmla="*/ 2188 h 2189"/>
                  <a:gd name="T12" fmla="*/ 515 w 2081"/>
                  <a:gd name="T13" fmla="*/ 725 h 2189"/>
                  <a:gd name="T14" fmla="*/ 515 w 2081"/>
                  <a:gd name="T15" fmla="*/ 725 h 2189"/>
                  <a:gd name="T16" fmla="*/ 516 w 2081"/>
                  <a:gd name="T17" fmla="*/ 724 h 2189"/>
                  <a:gd name="T18" fmla="*/ 516 w 2081"/>
                  <a:gd name="T19" fmla="*/ 724 h 2189"/>
                  <a:gd name="T20" fmla="*/ 515 w 2081"/>
                  <a:gd name="T21" fmla="*/ 725 h 2189"/>
                  <a:gd name="T22" fmla="*/ 517 w 2081"/>
                  <a:gd name="T23" fmla="*/ 722 h 2189"/>
                  <a:gd name="T24" fmla="*/ 517 w 2081"/>
                  <a:gd name="T25" fmla="*/ 722 h 2189"/>
                  <a:gd name="T26" fmla="*/ 1165 w 2081"/>
                  <a:gd name="T27" fmla="*/ 0 h 2189"/>
                  <a:gd name="T28" fmla="*/ 1165 w 2081"/>
                  <a:gd name="T29" fmla="*/ 0 h 2189"/>
                  <a:gd name="T30" fmla="*/ 1165 w 2081"/>
                  <a:gd name="T31" fmla="*/ 0 h 2189"/>
                  <a:gd name="T32" fmla="*/ 517 w 2081"/>
                  <a:gd name="T33" fmla="*/ 722 h 2189"/>
                  <a:gd name="T34" fmla="*/ 2080 w 2081"/>
                  <a:gd name="T35" fmla="*/ 530 h 2189"/>
                  <a:gd name="T36" fmla="*/ 2079 w 2081"/>
                  <a:gd name="T37" fmla="*/ 529 h 2189"/>
                  <a:gd name="T38" fmla="*/ 2079 w 2081"/>
                  <a:gd name="T39" fmla="*/ 529 h 2189"/>
                  <a:gd name="T40" fmla="*/ 2080 w 2081"/>
                  <a:gd name="T41" fmla="*/ 529 h 2189"/>
                  <a:gd name="T42" fmla="*/ 2080 w 2081"/>
                  <a:gd name="T43" fmla="*/ 529 h 2189"/>
                  <a:gd name="T44" fmla="*/ 2080 w 2081"/>
                  <a:gd name="T45" fmla="*/ 530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81" h="2189">
                    <a:moveTo>
                      <a:pt x="0" y="2188"/>
                    </a:moveTo>
                    <a:lnTo>
                      <a:pt x="0" y="2188"/>
                    </a:lnTo>
                    <a:lnTo>
                      <a:pt x="0" y="2188"/>
                    </a:lnTo>
                    <a:cubicBezTo>
                      <a:pt x="7" y="2153"/>
                      <a:pt x="16" y="2116"/>
                      <a:pt x="25" y="2077"/>
                    </a:cubicBezTo>
                    <a:lnTo>
                      <a:pt x="25" y="2077"/>
                    </a:lnTo>
                    <a:cubicBezTo>
                      <a:pt x="16" y="2116"/>
                      <a:pt x="7" y="2154"/>
                      <a:pt x="0" y="2188"/>
                    </a:cubicBezTo>
                    <a:close/>
                    <a:moveTo>
                      <a:pt x="515" y="725"/>
                    </a:moveTo>
                    <a:lnTo>
                      <a:pt x="515" y="725"/>
                    </a:lnTo>
                    <a:lnTo>
                      <a:pt x="516" y="724"/>
                    </a:lnTo>
                    <a:lnTo>
                      <a:pt x="516" y="724"/>
                    </a:lnTo>
                    <a:lnTo>
                      <a:pt x="515" y="725"/>
                    </a:lnTo>
                    <a:close/>
                    <a:moveTo>
                      <a:pt x="517" y="722"/>
                    </a:moveTo>
                    <a:lnTo>
                      <a:pt x="517" y="722"/>
                    </a:lnTo>
                    <a:cubicBezTo>
                      <a:pt x="686" y="415"/>
                      <a:pt x="900" y="147"/>
                      <a:pt x="1165" y="0"/>
                    </a:cubicBezTo>
                    <a:lnTo>
                      <a:pt x="1165" y="0"/>
                    </a:lnTo>
                    <a:lnTo>
                      <a:pt x="1165" y="0"/>
                    </a:lnTo>
                    <a:cubicBezTo>
                      <a:pt x="900" y="147"/>
                      <a:pt x="686" y="415"/>
                      <a:pt x="517" y="722"/>
                    </a:cubicBezTo>
                    <a:close/>
                    <a:moveTo>
                      <a:pt x="2080" y="530"/>
                    </a:moveTo>
                    <a:lnTo>
                      <a:pt x="2079" y="529"/>
                    </a:lnTo>
                    <a:lnTo>
                      <a:pt x="2079" y="529"/>
                    </a:lnTo>
                    <a:lnTo>
                      <a:pt x="2080" y="529"/>
                    </a:lnTo>
                    <a:lnTo>
                      <a:pt x="2080" y="529"/>
                    </a:lnTo>
                    <a:lnTo>
                      <a:pt x="2080" y="530"/>
                    </a:lnTo>
                    <a:close/>
                  </a:path>
                </a:pathLst>
              </a:custGeom>
              <a:solidFill>
                <a:srgbClr val="00A83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9" name="Freeform 365">
                <a:extLst>
                  <a:ext uri="{FF2B5EF4-FFF2-40B4-BE49-F238E27FC236}">
                    <a16:creationId xmlns:a16="http://schemas.microsoft.com/office/drawing/2014/main" id="{A9FF790D-B500-C74C-91E7-0C1D9FCE2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1392" y="4968524"/>
                <a:ext cx="2191909" cy="2494342"/>
              </a:xfrm>
              <a:custGeom>
                <a:avLst/>
                <a:gdLst>
                  <a:gd name="T0" fmla="*/ 103 w 3354"/>
                  <a:gd name="T1" fmla="*/ 2503 h 3818"/>
                  <a:gd name="T2" fmla="*/ 103 w 3354"/>
                  <a:gd name="T3" fmla="*/ 2503 h 3818"/>
                  <a:gd name="T4" fmla="*/ 100 w 3354"/>
                  <a:gd name="T5" fmla="*/ 2502 h 3818"/>
                  <a:gd name="T6" fmla="*/ 100 w 3354"/>
                  <a:gd name="T7" fmla="*/ 2502 h 3818"/>
                  <a:gd name="T8" fmla="*/ 100 w 3354"/>
                  <a:gd name="T9" fmla="*/ 2502 h 3818"/>
                  <a:gd name="T10" fmla="*/ 100 w 3354"/>
                  <a:gd name="T11" fmla="*/ 2502 h 3818"/>
                  <a:gd name="T12" fmla="*/ 0 w 3354"/>
                  <a:gd name="T13" fmla="*/ 2465 h 3818"/>
                  <a:gd name="T14" fmla="*/ 0 w 3354"/>
                  <a:gd name="T15" fmla="*/ 2465 h 3818"/>
                  <a:gd name="T16" fmla="*/ 12 w 3354"/>
                  <a:gd name="T17" fmla="*/ 2436 h 3818"/>
                  <a:gd name="T18" fmla="*/ 12 w 3354"/>
                  <a:gd name="T19" fmla="*/ 2436 h 3818"/>
                  <a:gd name="T20" fmla="*/ 259 w 3354"/>
                  <a:gd name="T21" fmla="*/ 2045 h 3818"/>
                  <a:gd name="T22" fmla="*/ 259 w 3354"/>
                  <a:gd name="T23" fmla="*/ 2045 h 3818"/>
                  <a:gd name="T24" fmla="*/ 521 w 3354"/>
                  <a:gd name="T25" fmla="*/ 1822 h 3818"/>
                  <a:gd name="T26" fmla="*/ 521 w 3354"/>
                  <a:gd name="T27" fmla="*/ 1822 h 3818"/>
                  <a:gd name="T28" fmla="*/ 595 w 3354"/>
                  <a:gd name="T29" fmla="*/ 1770 h 3818"/>
                  <a:gd name="T30" fmla="*/ 595 w 3354"/>
                  <a:gd name="T31" fmla="*/ 1770 h 3818"/>
                  <a:gd name="T32" fmla="*/ 609 w 3354"/>
                  <a:gd name="T33" fmla="*/ 1761 h 3818"/>
                  <a:gd name="T34" fmla="*/ 609 w 3354"/>
                  <a:gd name="T35" fmla="*/ 1761 h 3818"/>
                  <a:gd name="T36" fmla="*/ 609 w 3354"/>
                  <a:gd name="T37" fmla="*/ 1761 h 3818"/>
                  <a:gd name="T38" fmla="*/ 609 w 3354"/>
                  <a:gd name="T39" fmla="*/ 1761 h 3818"/>
                  <a:gd name="T40" fmla="*/ 609 w 3354"/>
                  <a:gd name="T41" fmla="*/ 1761 h 3818"/>
                  <a:gd name="T42" fmla="*/ 720 w 3354"/>
                  <a:gd name="T43" fmla="*/ 1840 h 3818"/>
                  <a:gd name="T44" fmla="*/ 720 w 3354"/>
                  <a:gd name="T45" fmla="*/ 1840 h 3818"/>
                  <a:gd name="T46" fmla="*/ 818 w 3354"/>
                  <a:gd name="T47" fmla="*/ 1923 h 3818"/>
                  <a:gd name="T48" fmla="*/ 818 w 3354"/>
                  <a:gd name="T49" fmla="*/ 1923 h 3818"/>
                  <a:gd name="T50" fmla="*/ 817 w 3354"/>
                  <a:gd name="T51" fmla="*/ 1924 h 3818"/>
                  <a:gd name="T52" fmla="*/ 817 w 3354"/>
                  <a:gd name="T53" fmla="*/ 1924 h 3818"/>
                  <a:gd name="T54" fmla="*/ 818 w 3354"/>
                  <a:gd name="T55" fmla="*/ 1924 h 3818"/>
                  <a:gd name="T56" fmla="*/ 818 w 3354"/>
                  <a:gd name="T57" fmla="*/ 1924 h 3818"/>
                  <a:gd name="T58" fmla="*/ 1219 w 3354"/>
                  <a:gd name="T59" fmla="*/ 2465 h 3818"/>
                  <a:gd name="T60" fmla="*/ 1219 w 3354"/>
                  <a:gd name="T61" fmla="*/ 2465 h 3818"/>
                  <a:gd name="T62" fmla="*/ 1219 w 3354"/>
                  <a:gd name="T63" fmla="*/ 2464 h 3818"/>
                  <a:gd name="T64" fmla="*/ 1219 w 3354"/>
                  <a:gd name="T65" fmla="*/ 2464 h 3818"/>
                  <a:gd name="T66" fmla="*/ 1219 w 3354"/>
                  <a:gd name="T67" fmla="*/ 2465 h 3818"/>
                  <a:gd name="T68" fmla="*/ 1219 w 3354"/>
                  <a:gd name="T69" fmla="*/ 2465 h 3818"/>
                  <a:gd name="T70" fmla="*/ 2439 w 3354"/>
                  <a:gd name="T71" fmla="*/ 0 h 3818"/>
                  <a:gd name="T72" fmla="*/ 2839 w 3354"/>
                  <a:gd name="T73" fmla="*/ 231 h 3818"/>
                  <a:gd name="T74" fmla="*/ 2897 w 3354"/>
                  <a:gd name="T75" fmla="*/ 264 h 3818"/>
                  <a:gd name="T76" fmla="*/ 2898 w 3354"/>
                  <a:gd name="T77" fmla="*/ 265 h 3818"/>
                  <a:gd name="T78" fmla="*/ 2898 w 3354"/>
                  <a:gd name="T79" fmla="*/ 265 h 3818"/>
                  <a:gd name="T80" fmla="*/ 3353 w 3354"/>
                  <a:gd name="T81" fmla="*/ 528 h 3818"/>
                  <a:gd name="T82" fmla="*/ 3353 w 3354"/>
                  <a:gd name="T83" fmla="*/ 528 h 3818"/>
                  <a:gd name="T84" fmla="*/ 1315 w 3354"/>
                  <a:gd name="T85" fmla="*/ 3817 h 3818"/>
                  <a:gd name="T86" fmla="*/ 1315 w 3354"/>
                  <a:gd name="T87" fmla="*/ 3817 h 3818"/>
                  <a:gd name="T88" fmla="*/ 1315 w 3354"/>
                  <a:gd name="T89" fmla="*/ 3817 h 3818"/>
                  <a:gd name="T90" fmla="*/ 1227 w 3354"/>
                  <a:gd name="T91" fmla="*/ 3617 h 3818"/>
                  <a:gd name="T92" fmla="*/ 1227 w 3354"/>
                  <a:gd name="T93" fmla="*/ 3617 h 3818"/>
                  <a:gd name="T94" fmla="*/ 972 w 3354"/>
                  <a:gd name="T95" fmla="*/ 3192 h 3818"/>
                  <a:gd name="T96" fmla="*/ 972 w 3354"/>
                  <a:gd name="T97" fmla="*/ 3192 h 3818"/>
                  <a:gd name="T98" fmla="*/ 903 w 3354"/>
                  <a:gd name="T99" fmla="*/ 3105 h 3818"/>
                  <a:gd name="T100" fmla="*/ 903 w 3354"/>
                  <a:gd name="T101" fmla="*/ 3105 h 3818"/>
                  <a:gd name="T102" fmla="*/ 380 w 3354"/>
                  <a:gd name="T103" fmla="*/ 2644 h 3818"/>
                  <a:gd name="T104" fmla="*/ 380 w 3354"/>
                  <a:gd name="T105" fmla="*/ 2644 h 3818"/>
                  <a:gd name="T106" fmla="*/ 380 w 3354"/>
                  <a:gd name="T107" fmla="*/ 2644 h 3818"/>
                  <a:gd name="T108" fmla="*/ 103 w 3354"/>
                  <a:gd name="T109" fmla="*/ 2503 h 3818"/>
                  <a:gd name="T110" fmla="*/ 741 w 3354"/>
                  <a:gd name="T111" fmla="*/ 2154 h 3818"/>
                  <a:gd name="T112" fmla="*/ 741 w 3354"/>
                  <a:gd name="T113" fmla="*/ 2154 h 3818"/>
                  <a:gd name="T114" fmla="*/ 764 w 3354"/>
                  <a:gd name="T115" fmla="*/ 2200 h 3818"/>
                  <a:gd name="T116" fmla="*/ 764 w 3354"/>
                  <a:gd name="T117" fmla="*/ 2200 h 3818"/>
                  <a:gd name="T118" fmla="*/ 764 w 3354"/>
                  <a:gd name="T119" fmla="*/ 2200 h 3818"/>
                  <a:gd name="T120" fmla="*/ 741 w 3354"/>
                  <a:gd name="T121" fmla="*/ 2154 h 3818"/>
                  <a:gd name="T122" fmla="*/ 0 w 3354"/>
                  <a:gd name="T123" fmla="*/ 2465 h 3818"/>
                  <a:gd name="T124" fmla="*/ 0 w 3354"/>
                  <a:gd name="T125" fmla="*/ 2465 h 3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4" h="3818">
                    <a:moveTo>
                      <a:pt x="103" y="2503"/>
                    </a:moveTo>
                    <a:lnTo>
                      <a:pt x="103" y="2503"/>
                    </a:lnTo>
                    <a:cubicBezTo>
                      <a:pt x="101" y="2502"/>
                      <a:pt x="101" y="2502"/>
                      <a:pt x="100" y="2502"/>
                    </a:cubicBezTo>
                    <a:lnTo>
                      <a:pt x="100" y="2502"/>
                    </a:lnTo>
                    <a:lnTo>
                      <a:pt x="100" y="2502"/>
                    </a:lnTo>
                    <a:lnTo>
                      <a:pt x="100" y="2502"/>
                    </a:lnTo>
                    <a:cubicBezTo>
                      <a:pt x="67" y="2489"/>
                      <a:pt x="34" y="2477"/>
                      <a:pt x="0" y="2465"/>
                    </a:cubicBezTo>
                    <a:lnTo>
                      <a:pt x="0" y="2465"/>
                    </a:lnTo>
                    <a:cubicBezTo>
                      <a:pt x="4" y="2455"/>
                      <a:pt x="7" y="2446"/>
                      <a:pt x="12" y="2436"/>
                    </a:cubicBezTo>
                    <a:lnTo>
                      <a:pt x="12" y="2436"/>
                    </a:lnTo>
                    <a:cubicBezTo>
                      <a:pt x="65" y="2301"/>
                      <a:pt x="144" y="2170"/>
                      <a:pt x="259" y="2045"/>
                    </a:cubicBezTo>
                    <a:lnTo>
                      <a:pt x="259" y="2045"/>
                    </a:lnTo>
                    <a:cubicBezTo>
                      <a:pt x="327" y="1976"/>
                      <a:pt x="413" y="1900"/>
                      <a:pt x="521" y="1822"/>
                    </a:cubicBezTo>
                    <a:lnTo>
                      <a:pt x="521" y="1822"/>
                    </a:lnTo>
                    <a:cubicBezTo>
                      <a:pt x="544" y="1805"/>
                      <a:pt x="569" y="1788"/>
                      <a:pt x="595" y="1770"/>
                    </a:cubicBezTo>
                    <a:lnTo>
                      <a:pt x="595" y="1770"/>
                    </a:lnTo>
                    <a:cubicBezTo>
                      <a:pt x="599" y="1767"/>
                      <a:pt x="605" y="1764"/>
                      <a:pt x="609" y="1761"/>
                    </a:cubicBezTo>
                    <a:lnTo>
                      <a:pt x="609" y="1761"/>
                    </a:lnTo>
                    <a:lnTo>
                      <a:pt x="609" y="1761"/>
                    </a:lnTo>
                    <a:lnTo>
                      <a:pt x="609" y="1761"/>
                    </a:lnTo>
                    <a:lnTo>
                      <a:pt x="609" y="1761"/>
                    </a:lnTo>
                    <a:cubicBezTo>
                      <a:pt x="648" y="1786"/>
                      <a:pt x="684" y="1813"/>
                      <a:pt x="720" y="1840"/>
                    </a:cubicBezTo>
                    <a:lnTo>
                      <a:pt x="720" y="1840"/>
                    </a:lnTo>
                    <a:cubicBezTo>
                      <a:pt x="754" y="1867"/>
                      <a:pt x="786" y="1894"/>
                      <a:pt x="818" y="1923"/>
                    </a:cubicBezTo>
                    <a:lnTo>
                      <a:pt x="818" y="1923"/>
                    </a:lnTo>
                    <a:cubicBezTo>
                      <a:pt x="818" y="1923"/>
                      <a:pt x="818" y="1923"/>
                      <a:pt x="817" y="1924"/>
                    </a:cubicBezTo>
                    <a:lnTo>
                      <a:pt x="817" y="1924"/>
                    </a:lnTo>
                    <a:lnTo>
                      <a:pt x="818" y="1924"/>
                    </a:lnTo>
                    <a:lnTo>
                      <a:pt x="818" y="1924"/>
                    </a:lnTo>
                    <a:cubicBezTo>
                      <a:pt x="985" y="2074"/>
                      <a:pt x="1118" y="2255"/>
                      <a:pt x="1219" y="2465"/>
                    </a:cubicBezTo>
                    <a:lnTo>
                      <a:pt x="1219" y="2465"/>
                    </a:lnTo>
                    <a:cubicBezTo>
                      <a:pt x="1219" y="2465"/>
                      <a:pt x="1219" y="2465"/>
                      <a:pt x="1219" y="2464"/>
                    </a:cubicBezTo>
                    <a:lnTo>
                      <a:pt x="1219" y="2464"/>
                    </a:lnTo>
                    <a:lnTo>
                      <a:pt x="1219" y="2465"/>
                    </a:lnTo>
                    <a:lnTo>
                      <a:pt x="1219" y="2465"/>
                    </a:lnTo>
                    <a:cubicBezTo>
                      <a:pt x="1219" y="2465"/>
                      <a:pt x="1524" y="504"/>
                      <a:pt x="2439" y="0"/>
                    </a:cubicBezTo>
                    <a:lnTo>
                      <a:pt x="2839" y="231"/>
                    </a:lnTo>
                    <a:lnTo>
                      <a:pt x="2897" y="264"/>
                    </a:lnTo>
                    <a:lnTo>
                      <a:pt x="2898" y="265"/>
                    </a:lnTo>
                    <a:lnTo>
                      <a:pt x="2898" y="265"/>
                    </a:lnTo>
                    <a:lnTo>
                      <a:pt x="3353" y="528"/>
                    </a:lnTo>
                    <a:lnTo>
                      <a:pt x="3353" y="528"/>
                    </a:lnTo>
                    <a:cubicBezTo>
                      <a:pt x="2591" y="823"/>
                      <a:pt x="1814" y="2122"/>
                      <a:pt x="1315" y="3817"/>
                    </a:cubicBezTo>
                    <a:lnTo>
                      <a:pt x="1315" y="3817"/>
                    </a:lnTo>
                    <a:lnTo>
                      <a:pt x="1315" y="3817"/>
                    </a:lnTo>
                    <a:cubicBezTo>
                      <a:pt x="1288" y="3749"/>
                      <a:pt x="1259" y="3682"/>
                      <a:pt x="1227" y="3617"/>
                    </a:cubicBezTo>
                    <a:lnTo>
                      <a:pt x="1227" y="3617"/>
                    </a:lnTo>
                    <a:cubicBezTo>
                      <a:pt x="1151" y="3458"/>
                      <a:pt x="1066" y="3317"/>
                      <a:pt x="972" y="3192"/>
                    </a:cubicBezTo>
                    <a:lnTo>
                      <a:pt x="972" y="3192"/>
                    </a:lnTo>
                    <a:cubicBezTo>
                      <a:pt x="949" y="3162"/>
                      <a:pt x="926" y="3133"/>
                      <a:pt x="903" y="3105"/>
                    </a:cubicBezTo>
                    <a:lnTo>
                      <a:pt x="903" y="3105"/>
                    </a:lnTo>
                    <a:cubicBezTo>
                      <a:pt x="753" y="2922"/>
                      <a:pt x="577" y="2765"/>
                      <a:pt x="380" y="2644"/>
                    </a:cubicBezTo>
                    <a:lnTo>
                      <a:pt x="380" y="2644"/>
                    </a:lnTo>
                    <a:lnTo>
                      <a:pt x="380" y="2644"/>
                    </a:lnTo>
                    <a:cubicBezTo>
                      <a:pt x="292" y="2589"/>
                      <a:pt x="199" y="2542"/>
                      <a:pt x="103" y="2503"/>
                    </a:cubicBezTo>
                    <a:close/>
                    <a:moveTo>
                      <a:pt x="741" y="2154"/>
                    </a:moveTo>
                    <a:lnTo>
                      <a:pt x="741" y="2154"/>
                    </a:lnTo>
                    <a:cubicBezTo>
                      <a:pt x="749" y="2169"/>
                      <a:pt x="756" y="2185"/>
                      <a:pt x="764" y="2200"/>
                    </a:cubicBezTo>
                    <a:lnTo>
                      <a:pt x="764" y="2200"/>
                    </a:lnTo>
                    <a:lnTo>
                      <a:pt x="764" y="2200"/>
                    </a:lnTo>
                    <a:cubicBezTo>
                      <a:pt x="756" y="2185"/>
                      <a:pt x="749" y="2169"/>
                      <a:pt x="741" y="2154"/>
                    </a:cubicBezTo>
                    <a:close/>
                    <a:moveTo>
                      <a:pt x="0" y="2465"/>
                    </a:moveTo>
                    <a:lnTo>
                      <a:pt x="0" y="24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0" name="Freeform 366">
                <a:extLst>
                  <a:ext uri="{FF2B5EF4-FFF2-40B4-BE49-F238E27FC236}">
                    <a16:creationId xmlns:a16="http://schemas.microsoft.com/office/drawing/2014/main" id="{459CC084-F83F-A940-9758-A2E024EDA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4246" y="5141343"/>
                <a:ext cx="1359503" cy="1085873"/>
              </a:xfrm>
              <a:custGeom>
                <a:avLst/>
                <a:gdLst>
                  <a:gd name="T0" fmla="*/ 1 w 2082"/>
                  <a:gd name="T1" fmla="*/ 1660 h 1661"/>
                  <a:gd name="T2" fmla="*/ 1 w 2082"/>
                  <a:gd name="T3" fmla="*/ 1660 h 1661"/>
                  <a:gd name="T4" fmla="*/ 0 w 2082"/>
                  <a:gd name="T5" fmla="*/ 1660 h 1661"/>
                  <a:gd name="T6" fmla="*/ 0 w 2082"/>
                  <a:gd name="T7" fmla="*/ 1660 h 1661"/>
                  <a:gd name="T8" fmla="*/ 1 w 2082"/>
                  <a:gd name="T9" fmla="*/ 1659 h 1661"/>
                  <a:gd name="T10" fmla="*/ 1 w 2082"/>
                  <a:gd name="T11" fmla="*/ 1659 h 1661"/>
                  <a:gd name="T12" fmla="*/ 1 w 2082"/>
                  <a:gd name="T13" fmla="*/ 1659 h 1661"/>
                  <a:gd name="T14" fmla="*/ 1 w 2082"/>
                  <a:gd name="T15" fmla="*/ 1660 h 1661"/>
                  <a:gd name="T16" fmla="*/ 2081 w 2082"/>
                  <a:gd name="T17" fmla="*/ 1 h 1661"/>
                  <a:gd name="T18" fmla="*/ 2080 w 2082"/>
                  <a:gd name="T19" fmla="*/ 0 h 1661"/>
                  <a:gd name="T20" fmla="*/ 2081 w 2082"/>
                  <a:gd name="T21" fmla="*/ 1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2" h="1661">
                    <a:moveTo>
                      <a:pt x="1" y="1660"/>
                    </a:moveTo>
                    <a:lnTo>
                      <a:pt x="1" y="1660"/>
                    </a:lnTo>
                    <a:lnTo>
                      <a:pt x="0" y="1660"/>
                    </a:lnTo>
                    <a:lnTo>
                      <a:pt x="0" y="1660"/>
                    </a:lnTo>
                    <a:cubicBezTo>
                      <a:pt x="1" y="1659"/>
                      <a:pt x="1" y="1659"/>
                      <a:pt x="1" y="1659"/>
                    </a:cubicBezTo>
                    <a:lnTo>
                      <a:pt x="1" y="1659"/>
                    </a:lnTo>
                    <a:lnTo>
                      <a:pt x="1" y="1659"/>
                    </a:lnTo>
                    <a:cubicBezTo>
                      <a:pt x="1" y="1659"/>
                      <a:pt x="1" y="1659"/>
                      <a:pt x="1" y="1660"/>
                    </a:cubicBezTo>
                    <a:close/>
                    <a:moveTo>
                      <a:pt x="2081" y="1"/>
                    </a:moveTo>
                    <a:lnTo>
                      <a:pt x="2080" y="0"/>
                    </a:ln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75BB2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1" name="Freeform 367">
                <a:extLst>
                  <a:ext uri="{FF2B5EF4-FFF2-40B4-BE49-F238E27FC236}">
                    <a16:creationId xmlns:a16="http://schemas.microsoft.com/office/drawing/2014/main" id="{CB3A220A-66CB-D647-99EF-9268668E5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4246" y="5121180"/>
                <a:ext cx="1359503" cy="1460314"/>
              </a:xfrm>
              <a:custGeom>
                <a:avLst/>
                <a:gdLst>
                  <a:gd name="T0" fmla="*/ 401 w 2080"/>
                  <a:gd name="T1" fmla="*/ 2234 h 2235"/>
                  <a:gd name="T2" fmla="*/ 401 w 2080"/>
                  <a:gd name="T3" fmla="*/ 2234 h 2235"/>
                  <a:gd name="T4" fmla="*/ 0 w 2080"/>
                  <a:gd name="T5" fmla="*/ 1693 h 2235"/>
                  <a:gd name="T6" fmla="*/ 0 w 2080"/>
                  <a:gd name="T7" fmla="*/ 1693 h 2235"/>
                  <a:gd name="T8" fmla="*/ 0 w 2080"/>
                  <a:gd name="T9" fmla="*/ 1692 h 2235"/>
                  <a:gd name="T10" fmla="*/ 0 w 2080"/>
                  <a:gd name="T11" fmla="*/ 1692 h 2235"/>
                  <a:gd name="T12" fmla="*/ 401 w 2080"/>
                  <a:gd name="T13" fmla="*/ 2233 h 2235"/>
                  <a:gd name="T14" fmla="*/ 401 w 2080"/>
                  <a:gd name="T15" fmla="*/ 2233 h 2235"/>
                  <a:gd name="T16" fmla="*/ 401 w 2080"/>
                  <a:gd name="T17" fmla="*/ 2234 h 2235"/>
                  <a:gd name="T18" fmla="*/ 2079 w 2080"/>
                  <a:gd name="T19" fmla="*/ 33 h 2235"/>
                  <a:gd name="T20" fmla="*/ 2021 w 2080"/>
                  <a:gd name="T21" fmla="*/ 0 h 2235"/>
                  <a:gd name="T22" fmla="*/ 2079 w 2080"/>
                  <a:gd name="T23" fmla="*/ 33 h 2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0" h="2235">
                    <a:moveTo>
                      <a:pt x="401" y="2234"/>
                    </a:moveTo>
                    <a:lnTo>
                      <a:pt x="401" y="2234"/>
                    </a:lnTo>
                    <a:cubicBezTo>
                      <a:pt x="300" y="2024"/>
                      <a:pt x="167" y="1843"/>
                      <a:pt x="0" y="1693"/>
                    </a:cubicBezTo>
                    <a:lnTo>
                      <a:pt x="0" y="1693"/>
                    </a:lnTo>
                    <a:cubicBezTo>
                      <a:pt x="0" y="1692"/>
                      <a:pt x="0" y="1692"/>
                      <a:pt x="0" y="1692"/>
                    </a:cubicBezTo>
                    <a:lnTo>
                      <a:pt x="0" y="1692"/>
                    </a:lnTo>
                    <a:cubicBezTo>
                      <a:pt x="167" y="1843"/>
                      <a:pt x="300" y="2024"/>
                      <a:pt x="401" y="2233"/>
                    </a:cubicBezTo>
                    <a:lnTo>
                      <a:pt x="401" y="2233"/>
                    </a:lnTo>
                    <a:cubicBezTo>
                      <a:pt x="401" y="2234"/>
                      <a:pt x="401" y="2234"/>
                      <a:pt x="401" y="2234"/>
                    </a:cubicBezTo>
                    <a:close/>
                    <a:moveTo>
                      <a:pt x="2079" y="33"/>
                    </a:moveTo>
                    <a:lnTo>
                      <a:pt x="2021" y="0"/>
                    </a:lnTo>
                    <a:lnTo>
                      <a:pt x="2079" y="33"/>
                    </a:lnTo>
                    <a:close/>
                  </a:path>
                </a:pathLst>
              </a:custGeom>
              <a:solidFill>
                <a:srgbClr val="75BB2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B65731AF-0604-5F4F-9983-7967F9A71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840" y="4795705"/>
                <a:ext cx="2191256" cy="2663626"/>
              </a:xfrm>
              <a:custGeom>
                <a:avLst/>
                <a:gdLst>
                  <a:gd name="connsiteX0" fmla="*/ 747416 w 2191256"/>
                  <a:gd name="connsiteY0" fmla="*/ 2248495 h 2663626"/>
                  <a:gd name="connsiteX1" fmla="*/ 862996 w 2191256"/>
                  <a:gd name="connsiteY1" fmla="*/ 2490655 h 2663626"/>
                  <a:gd name="connsiteX2" fmla="*/ 863649 w 2191256"/>
                  <a:gd name="connsiteY2" fmla="*/ 2490655 h 2663626"/>
                  <a:gd name="connsiteX3" fmla="*/ 747416 w 2191256"/>
                  <a:gd name="connsiteY3" fmla="*/ 2248495 h 2663626"/>
                  <a:gd name="connsiteX4" fmla="*/ 362918 w 2191256"/>
                  <a:gd name="connsiteY4" fmla="*/ 1808829 h 2663626"/>
                  <a:gd name="connsiteX5" fmla="*/ 364856 w 2191256"/>
                  <a:gd name="connsiteY5" fmla="*/ 1809483 h 2663626"/>
                  <a:gd name="connsiteX6" fmla="*/ 468842 w 2191256"/>
                  <a:gd name="connsiteY6" fmla="*/ 1900346 h 2663626"/>
                  <a:gd name="connsiteX7" fmla="*/ 362923 w 2191256"/>
                  <a:gd name="connsiteY7" fmla="*/ 1808834 h 2663626"/>
                  <a:gd name="connsiteX8" fmla="*/ 368679 w 2191256"/>
                  <a:gd name="connsiteY8" fmla="*/ 1805949 h 2663626"/>
                  <a:gd name="connsiteX9" fmla="*/ 369332 w 2191256"/>
                  <a:gd name="connsiteY9" fmla="*/ 1805949 h 2663626"/>
                  <a:gd name="connsiteX10" fmla="*/ 527211 w 2191256"/>
                  <a:gd name="connsiteY10" fmla="*/ 1890040 h 2663626"/>
                  <a:gd name="connsiteX11" fmla="*/ 546693 w 2191256"/>
                  <a:gd name="connsiteY11" fmla="*/ 1899959 h 2663626"/>
                  <a:gd name="connsiteX12" fmla="*/ 546485 w 2191256"/>
                  <a:gd name="connsiteY12" fmla="*/ 1900306 h 2663626"/>
                  <a:gd name="connsiteX13" fmla="*/ 548252 w 2191256"/>
                  <a:gd name="connsiteY13" fmla="*/ 1901247 h 2663626"/>
                  <a:gd name="connsiteX14" fmla="*/ 891727 w 2191256"/>
                  <a:gd name="connsiteY14" fmla="*/ 2198235 h 2663626"/>
                  <a:gd name="connsiteX15" fmla="*/ 936131 w 2191256"/>
                  <a:gd name="connsiteY15" fmla="*/ 2255675 h 2663626"/>
                  <a:gd name="connsiteX16" fmla="*/ 1103298 w 2191256"/>
                  <a:gd name="connsiteY16" fmla="*/ 2532429 h 2663626"/>
                  <a:gd name="connsiteX17" fmla="*/ 1160108 w 2191256"/>
                  <a:gd name="connsiteY17" fmla="*/ 2663626 h 2663626"/>
                  <a:gd name="connsiteX18" fmla="*/ 862996 w 2191256"/>
                  <a:gd name="connsiteY18" fmla="*/ 2491308 h 2663626"/>
                  <a:gd name="connsiteX19" fmla="*/ 599839 w 2191256"/>
                  <a:gd name="connsiteY19" fmla="*/ 2033097 h 2663626"/>
                  <a:gd name="connsiteX20" fmla="*/ 526051 w 2191256"/>
                  <a:gd name="connsiteY20" fmla="*/ 1948243 h 2663626"/>
                  <a:gd name="connsiteX21" fmla="*/ 473811 w 2191256"/>
                  <a:gd name="connsiteY21" fmla="*/ 1896678 h 2663626"/>
                  <a:gd name="connsiteX22" fmla="*/ 379117 w 2191256"/>
                  <a:gd name="connsiteY22" fmla="*/ 1814957 h 2663626"/>
                  <a:gd name="connsiteX23" fmla="*/ 365797 w 2191256"/>
                  <a:gd name="connsiteY23" fmla="*/ 1807858 h 2663626"/>
                  <a:gd name="connsiteX24" fmla="*/ 378220 w 2191256"/>
                  <a:gd name="connsiteY24" fmla="*/ 1814183 h 2663626"/>
                  <a:gd name="connsiteX25" fmla="*/ 304112 w 2191256"/>
                  <a:gd name="connsiteY25" fmla="*/ 1764215 h 2663626"/>
                  <a:gd name="connsiteX26" fmla="*/ 307370 w 2191256"/>
                  <a:gd name="connsiteY26" fmla="*/ 1766176 h 2663626"/>
                  <a:gd name="connsiteX27" fmla="*/ 299551 w 2191256"/>
                  <a:gd name="connsiteY27" fmla="*/ 1785133 h 2663626"/>
                  <a:gd name="connsiteX28" fmla="*/ 304112 w 2191256"/>
                  <a:gd name="connsiteY28" fmla="*/ 1764215 h 2663626"/>
                  <a:gd name="connsiteX29" fmla="*/ 403168 w 2191256"/>
                  <a:gd name="connsiteY29" fmla="*/ 1152121 h 2663626"/>
                  <a:gd name="connsiteX30" fmla="*/ 696380 w 2191256"/>
                  <a:gd name="connsiteY30" fmla="*/ 1322551 h 2663626"/>
                  <a:gd name="connsiteX31" fmla="*/ 687217 w 2191256"/>
                  <a:gd name="connsiteY31" fmla="*/ 1328428 h 2663626"/>
                  <a:gd name="connsiteX32" fmla="*/ 637475 w 2191256"/>
                  <a:gd name="connsiteY32" fmla="*/ 1361730 h 2663626"/>
                  <a:gd name="connsiteX33" fmla="*/ 403168 w 2191256"/>
                  <a:gd name="connsiteY33" fmla="*/ 1152121 h 2663626"/>
                  <a:gd name="connsiteX34" fmla="*/ 397596 w 2191256"/>
                  <a:gd name="connsiteY34" fmla="*/ 1152121 h 2663626"/>
                  <a:gd name="connsiteX35" fmla="*/ 397743 w 2191256"/>
                  <a:gd name="connsiteY35" fmla="*/ 1152205 h 2663626"/>
                  <a:gd name="connsiteX36" fmla="*/ 397860 w 2191256"/>
                  <a:gd name="connsiteY36" fmla="*/ 1152121 h 2663626"/>
                  <a:gd name="connsiteX37" fmla="*/ 397744 w 2191256"/>
                  <a:gd name="connsiteY37" fmla="*/ 1152205 h 2663626"/>
                  <a:gd name="connsiteX38" fmla="*/ 402167 w 2191256"/>
                  <a:gd name="connsiteY38" fmla="*/ 1154737 h 2663626"/>
                  <a:gd name="connsiteX39" fmla="*/ 527354 w 2191256"/>
                  <a:gd name="connsiteY39" fmla="*/ 1252600 h 2663626"/>
                  <a:gd name="connsiteX40" fmla="*/ 635297 w 2191256"/>
                  <a:gd name="connsiteY40" fmla="*/ 1364074 h 2663626"/>
                  <a:gd name="connsiteX41" fmla="*/ 637468 w 2191256"/>
                  <a:gd name="connsiteY41" fmla="*/ 1362381 h 2663626"/>
                  <a:gd name="connsiteX42" fmla="*/ 638774 w 2191256"/>
                  <a:gd name="connsiteY42" fmla="*/ 1363034 h 2663626"/>
                  <a:gd name="connsiteX43" fmla="*/ 543428 w 2191256"/>
                  <a:gd name="connsiteY43" fmla="*/ 1438069 h 2663626"/>
                  <a:gd name="connsiteX44" fmla="*/ 504156 w 2191256"/>
                  <a:gd name="connsiteY44" fmla="*/ 1474683 h 2663626"/>
                  <a:gd name="connsiteX45" fmla="*/ 466148 w 2191256"/>
                  <a:gd name="connsiteY45" fmla="*/ 1511197 h 2663626"/>
                  <a:gd name="connsiteX46" fmla="*/ 413700 w 2191256"/>
                  <a:gd name="connsiteY46" fmla="*/ 1572128 h 2663626"/>
                  <a:gd name="connsiteX47" fmla="*/ 370730 w 2191256"/>
                  <a:gd name="connsiteY47" fmla="*/ 1634672 h 2663626"/>
                  <a:gd name="connsiteX48" fmla="*/ 305675 w 2191256"/>
                  <a:gd name="connsiteY48" fmla="*/ 1764971 h 2663626"/>
                  <a:gd name="connsiteX49" fmla="*/ 302430 w 2191256"/>
                  <a:gd name="connsiteY49" fmla="*/ 1763009 h 2663626"/>
                  <a:gd name="connsiteX50" fmla="*/ 316159 w 2191256"/>
                  <a:gd name="connsiteY50" fmla="*/ 1725171 h 2663626"/>
                  <a:gd name="connsiteX51" fmla="*/ 316131 w 2191256"/>
                  <a:gd name="connsiteY51" fmla="*/ 1725227 h 2663626"/>
                  <a:gd name="connsiteX52" fmla="*/ 301625 w 2191256"/>
                  <a:gd name="connsiteY52" fmla="*/ 1764971 h 2663626"/>
                  <a:gd name="connsiteX53" fmla="*/ 301545 w 2191256"/>
                  <a:gd name="connsiteY53" fmla="*/ 1764924 h 2663626"/>
                  <a:gd name="connsiteX54" fmla="*/ 298858 w 2191256"/>
                  <a:gd name="connsiteY54" fmla="*/ 1776458 h 2663626"/>
                  <a:gd name="connsiteX55" fmla="*/ 297794 w 2191256"/>
                  <a:gd name="connsiteY55" fmla="*/ 1782253 h 2663626"/>
                  <a:gd name="connsiteX56" fmla="*/ 20862 w 2191256"/>
                  <a:gd name="connsiteY56" fmla="*/ 1621941 h 2663626"/>
                  <a:gd name="connsiteX57" fmla="*/ 0 w 2191256"/>
                  <a:gd name="connsiteY57" fmla="*/ 1613230 h 2663626"/>
                  <a:gd name="connsiteX58" fmla="*/ 897 w 2191256"/>
                  <a:gd name="connsiteY58" fmla="*/ 1610384 h 2663626"/>
                  <a:gd name="connsiteX59" fmla="*/ 723 w 2191256"/>
                  <a:gd name="connsiteY59" fmla="*/ 1610283 h 2663626"/>
                  <a:gd name="connsiteX60" fmla="*/ 0 w 2191256"/>
                  <a:gd name="connsiteY60" fmla="*/ 1612570 h 2663626"/>
                  <a:gd name="connsiteX61" fmla="*/ 0 w 2191256"/>
                  <a:gd name="connsiteY61" fmla="*/ 1611917 h 2663626"/>
                  <a:gd name="connsiteX62" fmla="*/ 344 w 2191256"/>
                  <a:gd name="connsiteY62" fmla="*/ 1610064 h 2663626"/>
                  <a:gd name="connsiteX63" fmla="*/ 1 w 2191256"/>
                  <a:gd name="connsiteY63" fmla="*/ 1609865 h 2663626"/>
                  <a:gd name="connsiteX64" fmla="*/ 354 w 2191256"/>
                  <a:gd name="connsiteY64" fmla="*/ 1610012 h 2663626"/>
                  <a:gd name="connsiteX65" fmla="*/ 1429 w 2191256"/>
                  <a:gd name="connsiteY65" fmla="*/ 1604212 h 2663626"/>
                  <a:gd name="connsiteX66" fmla="*/ 44424 w 2191256"/>
                  <a:gd name="connsiteY66" fmla="*/ 1500886 h 2663626"/>
                  <a:gd name="connsiteX67" fmla="*/ 17558 w 2191256"/>
                  <a:gd name="connsiteY67" fmla="*/ 1556973 h 2663626"/>
                  <a:gd name="connsiteX68" fmla="*/ 755 w 2191256"/>
                  <a:gd name="connsiteY68" fmla="*/ 1610179 h 2663626"/>
                  <a:gd name="connsiteX69" fmla="*/ 938 w 2191256"/>
                  <a:gd name="connsiteY69" fmla="*/ 1610255 h 2663626"/>
                  <a:gd name="connsiteX70" fmla="*/ 17546 w 2191256"/>
                  <a:gd name="connsiteY70" fmla="*/ 1557554 h 2663626"/>
                  <a:gd name="connsiteX71" fmla="*/ 44395 w 2191256"/>
                  <a:gd name="connsiteY71" fmla="*/ 1501386 h 2663626"/>
                  <a:gd name="connsiteX72" fmla="*/ 61617 w 2191256"/>
                  <a:gd name="connsiteY72" fmla="*/ 1473200 h 2663626"/>
                  <a:gd name="connsiteX73" fmla="*/ 44506 w 2191256"/>
                  <a:gd name="connsiteY73" fmla="*/ 1498204 h 2663626"/>
                  <a:gd name="connsiteX74" fmla="*/ 109301 w 2191256"/>
                  <a:gd name="connsiteY74" fmla="*/ 1403521 h 2663626"/>
                  <a:gd name="connsiteX75" fmla="*/ 86514 w 2191256"/>
                  <a:gd name="connsiteY75" fmla="*/ 1436820 h 2663626"/>
                  <a:gd name="connsiteX76" fmla="*/ 109029 w 2191256"/>
                  <a:gd name="connsiteY76" fmla="*/ 1406548 h 2663626"/>
                  <a:gd name="connsiteX77" fmla="*/ 231523 w 2191256"/>
                  <a:gd name="connsiteY77" fmla="*/ 1280806 h 2663626"/>
                  <a:gd name="connsiteX78" fmla="*/ 265260 w 2191256"/>
                  <a:gd name="connsiteY78" fmla="*/ 1253004 h 2663626"/>
                  <a:gd name="connsiteX79" fmla="*/ 231676 w 2191256"/>
                  <a:gd name="connsiteY79" fmla="*/ 1280622 h 2663626"/>
                  <a:gd name="connsiteX80" fmla="*/ 109101 w 2191256"/>
                  <a:gd name="connsiteY80" fmla="*/ 1406184 h 2663626"/>
                  <a:gd name="connsiteX81" fmla="*/ 302305 w 2191256"/>
                  <a:gd name="connsiteY81" fmla="*/ 1220566 h 2663626"/>
                  <a:gd name="connsiteX82" fmla="*/ 385384 w 2191256"/>
                  <a:gd name="connsiteY82" fmla="*/ 1161057 h 2663626"/>
                  <a:gd name="connsiteX83" fmla="*/ 1593492 w 2191256"/>
                  <a:gd name="connsiteY83" fmla="*/ 0 h 2663626"/>
                  <a:gd name="connsiteX84" fmla="*/ 2191256 w 2191256"/>
                  <a:gd name="connsiteY84" fmla="*/ 345479 h 2663626"/>
                  <a:gd name="connsiteX85" fmla="*/ 2190602 w 2191256"/>
                  <a:gd name="connsiteY85" fmla="*/ 345479 h 2663626"/>
                  <a:gd name="connsiteX86" fmla="*/ 2152711 w 2191256"/>
                  <a:gd name="connsiteY86" fmla="*/ 323927 h 2663626"/>
                  <a:gd name="connsiteX87" fmla="*/ 1891394 w 2191256"/>
                  <a:gd name="connsiteY87" fmla="*/ 173066 h 2663626"/>
                  <a:gd name="connsiteX88" fmla="*/ 1094377 w 2191256"/>
                  <a:gd name="connsiteY88" fmla="*/ 1782253 h 2663626"/>
                  <a:gd name="connsiteX89" fmla="*/ 832406 w 2191256"/>
                  <a:gd name="connsiteY89" fmla="*/ 1428937 h 2663626"/>
                  <a:gd name="connsiteX90" fmla="*/ 848738 w 2191256"/>
                  <a:gd name="connsiteY90" fmla="*/ 1356446 h 2663626"/>
                  <a:gd name="connsiteX91" fmla="*/ 1168852 w 2191256"/>
                  <a:gd name="connsiteY91" fmla="*/ 473483 h 2663626"/>
                  <a:gd name="connsiteX92" fmla="*/ 1169505 w 2191256"/>
                  <a:gd name="connsiteY92" fmla="*/ 472830 h 2663626"/>
                  <a:gd name="connsiteX93" fmla="*/ 1170159 w 2191256"/>
                  <a:gd name="connsiteY93" fmla="*/ 471523 h 2663626"/>
                  <a:gd name="connsiteX94" fmla="*/ 1593492 w 2191256"/>
                  <a:gd name="connsiteY94" fmla="*/ 0 h 26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191256" h="2663626">
                    <a:moveTo>
                      <a:pt x="747416" y="2248495"/>
                    </a:moveTo>
                    <a:cubicBezTo>
                      <a:pt x="791819" y="2325516"/>
                      <a:pt x="830346" y="2406454"/>
                      <a:pt x="862996" y="2490655"/>
                    </a:cubicBezTo>
                    <a:lnTo>
                      <a:pt x="863649" y="2490655"/>
                    </a:lnTo>
                    <a:cubicBezTo>
                      <a:pt x="830346" y="2406454"/>
                      <a:pt x="791819" y="2325516"/>
                      <a:pt x="747416" y="2248495"/>
                    </a:cubicBezTo>
                    <a:close/>
                    <a:moveTo>
                      <a:pt x="362918" y="1808829"/>
                    </a:moveTo>
                    <a:cubicBezTo>
                      <a:pt x="363564" y="1808829"/>
                      <a:pt x="364210" y="1808829"/>
                      <a:pt x="364856" y="1809483"/>
                    </a:cubicBezTo>
                    <a:cubicBezTo>
                      <a:pt x="400379" y="1838245"/>
                      <a:pt x="435256" y="1868315"/>
                      <a:pt x="468842" y="1900346"/>
                    </a:cubicBezTo>
                    <a:lnTo>
                      <a:pt x="362923" y="1808834"/>
                    </a:lnTo>
                    <a:close/>
                    <a:moveTo>
                      <a:pt x="368679" y="1805949"/>
                    </a:moveTo>
                    <a:lnTo>
                      <a:pt x="369332" y="1805949"/>
                    </a:lnTo>
                    <a:lnTo>
                      <a:pt x="527211" y="1890040"/>
                    </a:lnTo>
                    <a:lnTo>
                      <a:pt x="546693" y="1899959"/>
                    </a:lnTo>
                    <a:lnTo>
                      <a:pt x="546485" y="1900306"/>
                    </a:lnTo>
                    <a:lnTo>
                      <a:pt x="548252" y="1901247"/>
                    </a:lnTo>
                    <a:cubicBezTo>
                      <a:pt x="674933" y="1979573"/>
                      <a:pt x="789860" y="2076829"/>
                      <a:pt x="891727" y="2198235"/>
                    </a:cubicBezTo>
                    <a:cubicBezTo>
                      <a:pt x="907399" y="2217164"/>
                      <a:pt x="922418" y="2236093"/>
                      <a:pt x="936131" y="2255675"/>
                    </a:cubicBezTo>
                    <a:cubicBezTo>
                      <a:pt x="1000124" y="2341182"/>
                      <a:pt x="1055629" y="2433868"/>
                      <a:pt x="1103298" y="2532429"/>
                    </a:cubicBezTo>
                    <a:cubicBezTo>
                      <a:pt x="1123540" y="2574204"/>
                      <a:pt x="1142477" y="2617936"/>
                      <a:pt x="1160108" y="2663626"/>
                    </a:cubicBezTo>
                    <a:lnTo>
                      <a:pt x="862996" y="2491308"/>
                    </a:lnTo>
                    <a:cubicBezTo>
                      <a:pt x="785289" y="2302018"/>
                      <a:pt x="696482" y="2153198"/>
                      <a:pt x="599839" y="2033097"/>
                    </a:cubicBezTo>
                    <a:cubicBezTo>
                      <a:pt x="575678" y="2003071"/>
                      <a:pt x="550864" y="1975004"/>
                      <a:pt x="526051" y="1948243"/>
                    </a:cubicBezTo>
                    <a:cubicBezTo>
                      <a:pt x="508420" y="1930619"/>
                      <a:pt x="492095" y="1912996"/>
                      <a:pt x="473811" y="1896678"/>
                    </a:cubicBezTo>
                    <a:lnTo>
                      <a:pt x="379117" y="1814957"/>
                    </a:lnTo>
                    <a:lnTo>
                      <a:pt x="365797" y="1807858"/>
                    </a:lnTo>
                    <a:lnTo>
                      <a:pt x="378220" y="1814183"/>
                    </a:lnTo>
                    <a:close/>
                    <a:moveTo>
                      <a:pt x="304112" y="1764215"/>
                    </a:moveTo>
                    <a:cubicBezTo>
                      <a:pt x="305415" y="1764869"/>
                      <a:pt x="306067" y="1765523"/>
                      <a:pt x="307370" y="1766176"/>
                    </a:cubicBezTo>
                    <a:cubicBezTo>
                      <a:pt x="304112" y="1772713"/>
                      <a:pt x="302157" y="1779250"/>
                      <a:pt x="299551" y="1785133"/>
                    </a:cubicBezTo>
                    <a:cubicBezTo>
                      <a:pt x="299551" y="1784479"/>
                      <a:pt x="300854" y="1777289"/>
                      <a:pt x="304112" y="1764215"/>
                    </a:cubicBezTo>
                    <a:close/>
                    <a:moveTo>
                      <a:pt x="403168" y="1152121"/>
                    </a:moveTo>
                    <a:lnTo>
                      <a:pt x="696380" y="1322551"/>
                    </a:lnTo>
                    <a:cubicBezTo>
                      <a:pt x="693107" y="1324510"/>
                      <a:pt x="689835" y="1326469"/>
                      <a:pt x="687217" y="1328428"/>
                    </a:cubicBezTo>
                    <a:cubicBezTo>
                      <a:pt x="670200" y="1339528"/>
                      <a:pt x="653838" y="1349976"/>
                      <a:pt x="637475" y="1361730"/>
                    </a:cubicBezTo>
                    <a:cubicBezTo>
                      <a:pt x="570717" y="1282066"/>
                      <a:pt x="492178" y="1212849"/>
                      <a:pt x="403168" y="1152121"/>
                    </a:cubicBezTo>
                    <a:close/>
                    <a:moveTo>
                      <a:pt x="397596" y="1152121"/>
                    </a:moveTo>
                    <a:lnTo>
                      <a:pt x="397743" y="1152205"/>
                    </a:lnTo>
                    <a:lnTo>
                      <a:pt x="397860" y="1152121"/>
                    </a:lnTo>
                    <a:lnTo>
                      <a:pt x="397744" y="1152205"/>
                    </a:lnTo>
                    <a:lnTo>
                      <a:pt x="402167" y="1154737"/>
                    </a:lnTo>
                    <a:cubicBezTo>
                      <a:pt x="446562" y="1185151"/>
                      <a:pt x="488346" y="1217690"/>
                      <a:pt x="527354" y="1252600"/>
                    </a:cubicBezTo>
                    <a:lnTo>
                      <a:pt x="635297" y="1364074"/>
                    </a:lnTo>
                    <a:lnTo>
                      <a:pt x="637468" y="1362381"/>
                    </a:lnTo>
                    <a:cubicBezTo>
                      <a:pt x="637468" y="1362381"/>
                      <a:pt x="638121" y="1363034"/>
                      <a:pt x="638774" y="1363034"/>
                    </a:cubicBezTo>
                    <a:cubicBezTo>
                      <a:pt x="603509" y="1388508"/>
                      <a:pt x="571836" y="1413656"/>
                      <a:pt x="543428" y="1438069"/>
                    </a:cubicBezTo>
                    <a:lnTo>
                      <a:pt x="504156" y="1474683"/>
                    </a:lnTo>
                    <a:lnTo>
                      <a:pt x="466148" y="1511197"/>
                    </a:lnTo>
                    <a:lnTo>
                      <a:pt x="413700" y="1572128"/>
                    </a:lnTo>
                    <a:lnTo>
                      <a:pt x="370730" y="1634672"/>
                    </a:lnTo>
                    <a:cubicBezTo>
                      <a:pt x="344286" y="1677342"/>
                      <a:pt x="322872" y="1720830"/>
                      <a:pt x="305675" y="1764971"/>
                    </a:cubicBezTo>
                    <a:cubicBezTo>
                      <a:pt x="304377" y="1764317"/>
                      <a:pt x="303728" y="1763663"/>
                      <a:pt x="302430" y="1763009"/>
                    </a:cubicBezTo>
                    <a:lnTo>
                      <a:pt x="316159" y="1725171"/>
                    </a:lnTo>
                    <a:lnTo>
                      <a:pt x="316131" y="1725227"/>
                    </a:lnTo>
                    <a:cubicBezTo>
                      <a:pt x="309133" y="1741588"/>
                      <a:pt x="304563" y="1754996"/>
                      <a:pt x="301625" y="1764971"/>
                    </a:cubicBezTo>
                    <a:lnTo>
                      <a:pt x="301545" y="1764924"/>
                    </a:lnTo>
                    <a:lnTo>
                      <a:pt x="298858" y="1776458"/>
                    </a:lnTo>
                    <a:cubicBezTo>
                      <a:pt x="298121" y="1779968"/>
                      <a:pt x="297794" y="1781927"/>
                      <a:pt x="297794" y="1782253"/>
                    </a:cubicBezTo>
                    <a:lnTo>
                      <a:pt x="20862" y="1621941"/>
                    </a:lnTo>
                    <a:lnTo>
                      <a:pt x="0" y="1613230"/>
                    </a:lnTo>
                    <a:lnTo>
                      <a:pt x="897" y="1610384"/>
                    </a:lnTo>
                    <a:lnTo>
                      <a:pt x="723" y="1610283"/>
                    </a:lnTo>
                    <a:lnTo>
                      <a:pt x="0" y="1612570"/>
                    </a:lnTo>
                    <a:lnTo>
                      <a:pt x="0" y="1611917"/>
                    </a:lnTo>
                    <a:lnTo>
                      <a:pt x="344" y="1610064"/>
                    </a:lnTo>
                    <a:lnTo>
                      <a:pt x="1" y="1609865"/>
                    </a:lnTo>
                    <a:lnTo>
                      <a:pt x="354" y="1610012"/>
                    </a:lnTo>
                    <a:lnTo>
                      <a:pt x="1429" y="1604212"/>
                    </a:lnTo>
                    <a:cubicBezTo>
                      <a:pt x="4737" y="1589058"/>
                      <a:pt x="15026" y="1552320"/>
                      <a:pt x="44424" y="1500886"/>
                    </a:cubicBezTo>
                    <a:cubicBezTo>
                      <a:pt x="33972" y="1519827"/>
                      <a:pt x="24989" y="1538441"/>
                      <a:pt x="17558" y="1556973"/>
                    </a:cubicBezTo>
                    <a:lnTo>
                      <a:pt x="755" y="1610179"/>
                    </a:lnTo>
                    <a:lnTo>
                      <a:pt x="938" y="1610255"/>
                    </a:lnTo>
                    <a:lnTo>
                      <a:pt x="17546" y="1557554"/>
                    </a:lnTo>
                    <a:cubicBezTo>
                      <a:pt x="24972" y="1538995"/>
                      <a:pt x="33949" y="1520354"/>
                      <a:pt x="44395" y="1501386"/>
                    </a:cubicBezTo>
                    <a:lnTo>
                      <a:pt x="61617" y="1473200"/>
                    </a:lnTo>
                    <a:lnTo>
                      <a:pt x="44506" y="1498204"/>
                    </a:lnTo>
                    <a:cubicBezTo>
                      <a:pt x="59559" y="1470779"/>
                      <a:pt x="80503" y="1438782"/>
                      <a:pt x="109301" y="1403521"/>
                    </a:cubicBezTo>
                    <a:lnTo>
                      <a:pt x="86514" y="1436820"/>
                    </a:lnTo>
                    <a:lnTo>
                      <a:pt x="109029" y="1406548"/>
                    </a:lnTo>
                    <a:cubicBezTo>
                      <a:pt x="142652" y="1365016"/>
                      <a:pt x="183456" y="1323156"/>
                      <a:pt x="231523" y="1280806"/>
                    </a:cubicBezTo>
                    <a:lnTo>
                      <a:pt x="265260" y="1253004"/>
                    </a:lnTo>
                    <a:lnTo>
                      <a:pt x="231676" y="1280622"/>
                    </a:lnTo>
                    <a:cubicBezTo>
                      <a:pt x="183577" y="1322911"/>
                      <a:pt x="142746" y="1364711"/>
                      <a:pt x="109101" y="1406184"/>
                    </a:cubicBezTo>
                    <a:cubicBezTo>
                      <a:pt x="153199" y="1350832"/>
                      <a:pt x="215303" y="1287766"/>
                      <a:pt x="302305" y="1220566"/>
                    </a:cubicBezTo>
                    <a:lnTo>
                      <a:pt x="385384" y="1161057"/>
                    </a:lnTo>
                    <a:close/>
                    <a:moveTo>
                      <a:pt x="1593492" y="0"/>
                    </a:moveTo>
                    <a:lnTo>
                      <a:pt x="2191256" y="345479"/>
                    </a:lnTo>
                    <a:lnTo>
                      <a:pt x="2190602" y="345479"/>
                    </a:lnTo>
                    <a:lnTo>
                      <a:pt x="2152711" y="323927"/>
                    </a:lnTo>
                    <a:lnTo>
                      <a:pt x="1891394" y="173066"/>
                    </a:lnTo>
                    <a:cubicBezTo>
                      <a:pt x="1299511" y="498300"/>
                      <a:pt x="1098950" y="1757436"/>
                      <a:pt x="1094377" y="1782253"/>
                    </a:cubicBezTo>
                    <a:cubicBezTo>
                      <a:pt x="1028394" y="1645760"/>
                      <a:pt x="941506" y="1527552"/>
                      <a:pt x="832406" y="1428937"/>
                    </a:cubicBezTo>
                    <a:cubicBezTo>
                      <a:pt x="836979" y="1406733"/>
                      <a:pt x="842859" y="1381916"/>
                      <a:pt x="848738" y="1356446"/>
                    </a:cubicBezTo>
                    <a:cubicBezTo>
                      <a:pt x="902962" y="1123296"/>
                      <a:pt x="1004875" y="770634"/>
                      <a:pt x="1168852" y="473483"/>
                    </a:cubicBezTo>
                    <a:lnTo>
                      <a:pt x="1169505" y="472830"/>
                    </a:lnTo>
                    <a:cubicBezTo>
                      <a:pt x="1169505" y="472830"/>
                      <a:pt x="1169505" y="472176"/>
                      <a:pt x="1170159" y="471523"/>
                    </a:cubicBezTo>
                    <a:cubicBezTo>
                      <a:pt x="1280565" y="271028"/>
                      <a:pt x="1420370" y="96003"/>
                      <a:pt x="159349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11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56054834-893B-1948-9538-639A4F20FD76}"/>
              </a:ext>
            </a:extLst>
          </p:cNvPr>
          <p:cNvGrpSpPr/>
          <p:nvPr/>
        </p:nvGrpSpPr>
        <p:grpSpPr>
          <a:xfrm>
            <a:off x="741796" y="602898"/>
            <a:ext cx="23293861" cy="12375804"/>
            <a:chOff x="741796" y="602898"/>
            <a:chExt cx="23293861" cy="123758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1A42786-5F1E-194E-A8B5-307517A52528}"/>
                </a:ext>
              </a:extLst>
            </p:cNvPr>
            <p:cNvSpPr txBox="1"/>
            <p:nvPr/>
          </p:nvSpPr>
          <p:spPr>
            <a:xfrm>
              <a:off x="741796" y="2529121"/>
              <a:ext cx="11691258" cy="719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Call to Order by President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Introduction of Guests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Depending on Local Customs:  </a:t>
              </a:r>
            </a:p>
            <a:p>
              <a:pPr lvl="1">
                <a:lnSpc>
                  <a:spcPct val="150000"/>
                </a:lnSpc>
              </a:pPr>
              <a:r>
                <a:rPr lang="en-US" sz="4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Pledge of Allegiance, Prayer, &amp; Song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Approval of Minutes from last meeting including Treasurer Report  </a:t>
              </a:r>
            </a:p>
          </p:txBody>
        </p:sp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2CAFD763-02D5-7C4B-BFBB-0107ADE5C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DCCE82-0070-804F-9C41-A21E31F391AA}"/>
                </a:ext>
              </a:extLst>
            </p:cNvPr>
            <p:cNvSpPr txBox="1"/>
            <p:nvPr/>
          </p:nvSpPr>
          <p:spPr>
            <a:xfrm>
              <a:off x="13573730" y="2529121"/>
              <a:ext cx="9601200" cy="619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Program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 Unfinished Business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 New Business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8. Recognition</a:t>
              </a:r>
            </a:p>
            <a:p>
              <a:pPr>
                <a:lnSpc>
                  <a:spcPct val="150000"/>
                </a:lnSpc>
              </a:pPr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9. Adjournment</a:t>
              </a:r>
              <a:endParaRPr lang="en-US" sz="5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35EBA7-29A1-6B4B-8DC9-4E987514E372}"/>
                </a:ext>
              </a:extLst>
            </p:cNvPr>
            <p:cNvSpPr txBox="1"/>
            <p:nvPr/>
          </p:nvSpPr>
          <p:spPr>
            <a:xfrm>
              <a:off x="8750642" y="612372"/>
              <a:ext cx="68764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 AGENDA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FF87B1-B135-6243-A25C-FC8E5342DC82}"/>
                </a:ext>
              </a:extLst>
            </p:cNvPr>
            <p:cNvGrpSpPr/>
            <p:nvPr/>
          </p:nvGrpSpPr>
          <p:grpSpPr>
            <a:xfrm>
              <a:off x="17982390" y="6498770"/>
              <a:ext cx="6053267" cy="3777343"/>
              <a:chOff x="11483619" y="3107740"/>
              <a:chExt cx="11373206" cy="9846260"/>
            </a:xfrm>
          </p:grpSpPr>
          <p:sp>
            <p:nvSpPr>
              <p:cNvPr id="7" name="Freeform 1">
                <a:extLst>
                  <a:ext uri="{FF2B5EF4-FFF2-40B4-BE49-F238E27FC236}">
                    <a16:creationId xmlns:a16="http://schemas.microsoft.com/office/drawing/2014/main" id="{6FFECF54-42F1-F549-92DB-1E0DD7896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6294" y="11865918"/>
                <a:ext cx="1728944" cy="996844"/>
              </a:xfrm>
              <a:custGeom>
                <a:avLst/>
                <a:gdLst>
                  <a:gd name="T0" fmla="*/ 2318 w 2821"/>
                  <a:gd name="T1" fmla="*/ 1338 h 1629"/>
                  <a:gd name="T2" fmla="*/ 2318 w 2821"/>
                  <a:gd name="T3" fmla="*/ 1338 h 1629"/>
                  <a:gd name="T4" fmla="*/ 501 w 2821"/>
                  <a:gd name="T5" fmla="*/ 1338 h 1629"/>
                  <a:gd name="T6" fmla="*/ 501 w 2821"/>
                  <a:gd name="T7" fmla="*/ 1338 h 1629"/>
                  <a:gd name="T8" fmla="*/ 501 w 2821"/>
                  <a:gd name="T9" fmla="*/ 290 h 1629"/>
                  <a:gd name="T10" fmla="*/ 501 w 2821"/>
                  <a:gd name="T11" fmla="*/ 290 h 1629"/>
                  <a:gd name="T12" fmla="*/ 2318 w 2821"/>
                  <a:gd name="T13" fmla="*/ 290 h 1629"/>
                  <a:gd name="T14" fmla="*/ 2318 w 2821"/>
                  <a:gd name="T15" fmla="*/ 290 h 1629"/>
                  <a:gd name="T16" fmla="*/ 2318 w 2821"/>
                  <a:gd name="T17" fmla="*/ 1338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1" h="1629">
                    <a:moveTo>
                      <a:pt x="2318" y="1338"/>
                    </a:moveTo>
                    <a:lnTo>
                      <a:pt x="2318" y="1338"/>
                    </a:lnTo>
                    <a:cubicBezTo>
                      <a:pt x="1816" y="1628"/>
                      <a:pt x="1003" y="1628"/>
                      <a:pt x="501" y="1338"/>
                    </a:cubicBezTo>
                    <a:lnTo>
                      <a:pt x="501" y="1338"/>
                    </a:lnTo>
                    <a:cubicBezTo>
                      <a:pt x="0" y="1048"/>
                      <a:pt x="0" y="579"/>
                      <a:pt x="501" y="290"/>
                    </a:cubicBezTo>
                    <a:lnTo>
                      <a:pt x="501" y="290"/>
                    </a:lnTo>
                    <a:cubicBezTo>
                      <a:pt x="1003" y="0"/>
                      <a:pt x="1816" y="0"/>
                      <a:pt x="2318" y="290"/>
                    </a:cubicBezTo>
                    <a:lnTo>
                      <a:pt x="2318" y="290"/>
                    </a:lnTo>
                    <a:cubicBezTo>
                      <a:pt x="2820" y="579"/>
                      <a:pt x="2820" y="1048"/>
                      <a:pt x="2318" y="133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Freeform 2">
                <a:extLst>
                  <a:ext uri="{FF2B5EF4-FFF2-40B4-BE49-F238E27FC236}">
                    <a16:creationId xmlns:a16="http://schemas.microsoft.com/office/drawing/2014/main" id="{C20B7441-4127-3143-9344-A083654B8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0484" y="9769575"/>
                <a:ext cx="4597910" cy="2636639"/>
              </a:xfrm>
              <a:custGeom>
                <a:avLst/>
                <a:gdLst>
                  <a:gd name="T0" fmla="*/ 4317 w 7504"/>
                  <a:gd name="T1" fmla="*/ 4214 h 4304"/>
                  <a:gd name="T2" fmla="*/ 152 w 7504"/>
                  <a:gd name="T3" fmla="*/ 1839 h 4304"/>
                  <a:gd name="T4" fmla="*/ 152 w 7504"/>
                  <a:gd name="T5" fmla="*/ 1839 h 4304"/>
                  <a:gd name="T6" fmla="*/ 195 w 7504"/>
                  <a:gd name="T7" fmla="*/ 1496 h 4304"/>
                  <a:gd name="T8" fmla="*/ 2591 w 7504"/>
                  <a:gd name="T9" fmla="*/ 112 h 4304"/>
                  <a:gd name="T10" fmla="*/ 2591 w 7504"/>
                  <a:gd name="T11" fmla="*/ 112 h 4304"/>
                  <a:gd name="T12" fmla="*/ 3186 w 7504"/>
                  <a:gd name="T13" fmla="*/ 87 h 4304"/>
                  <a:gd name="T14" fmla="*/ 7351 w 7504"/>
                  <a:gd name="T15" fmla="*/ 2463 h 4304"/>
                  <a:gd name="T16" fmla="*/ 7351 w 7504"/>
                  <a:gd name="T17" fmla="*/ 2463 h 4304"/>
                  <a:gd name="T18" fmla="*/ 7308 w 7504"/>
                  <a:gd name="T19" fmla="*/ 2806 h 4304"/>
                  <a:gd name="T20" fmla="*/ 4912 w 7504"/>
                  <a:gd name="T21" fmla="*/ 4190 h 4304"/>
                  <a:gd name="T22" fmla="*/ 4912 w 7504"/>
                  <a:gd name="T23" fmla="*/ 4190 h 4304"/>
                  <a:gd name="T24" fmla="*/ 4317 w 7504"/>
                  <a:gd name="T25" fmla="*/ 4214 h 4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04" h="4304">
                    <a:moveTo>
                      <a:pt x="4317" y="4214"/>
                    </a:moveTo>
                    <a:lnTo>
                      <a:pt x="152" y="1839"/>
                    </a:lnTo>
                    <a:lnTo>
                      <a:pt x="152" y="1839"/>
                    </a:lnTo>
                    <a:cubicBezTo>
                      <a:pt x="0" y="1751"/>
                      <a:pt x="20" y="1597"/>
                      <a:pt x="195" y="1496"/>
                    </a:cubicBezTo>
                    <a:lnTo>
                      <a:pt x="2591" y="112"/>
                    </a:lnTo>
                    <a:lnTo>
                      <a:pt x="2591" y="112"/>
                    </a:lnTo>
                    <a:cubicBezTo>
                      <a:pt x="2767" y="10"/>
                      <a:pt x="3033" y="0"/>
                      <a:pt x="3186" y="87"/>
                    </a:cubicBezTo>
                    <a:lnTo>
                      <a:pt x="7351" y="2463"/>
                    </a:lnTo>
                    <a:lnTo>
                      <a:pt x="7351" y="2463"/>
                    </a:lnTo>
                    <a:cubicBezTo>
                      <a:pt x="7503" y="2550"/>
                      <a:pt x="7484" y="2704"/>
                      <a:pt x="7308" y="2806"/>
                    </a:cubicBezTo>
                    <a:lnTo>
                      <a:pt x="4912" y="4190"/>
                    </a:lnTo>
                    <a:lnTo>
                      <a:pt x="4912" y="4190"/>
                    </a:lnTo>
                    <a:cubicBezTo>
                      <a:pt x="4735" y="4291"/>
                      <a:pt x="4470" y="4303"/>
                      <a:pt x="4317" y="42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89BFC890-193E-8144-AA93-B3D4E869D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5411" y="3901974"/>
                <a:ext cx="4870759" cy="8004469"/>
              </a:xfrm>
              <a:custGeom>
                <a:avLst/>
                <a:gdLst>
                  <a:gd name="T0" fmla="*/ 7941 w 7949"/>
                  <a:gd name="T1" fmla="*/ 11241 h 13068"/>
                  <a:gd name="T2" fmla="*/ 7941 w 7949"/>
                  <a:gd name="T3" fmla="*/ 11241 h 13068"/>
                  <a:gd name="T4" fmla="*/ 7941 w 7949"/>
                  <a:gd name="T5" fmla="*/ 1517 h 13068"/>
                  <a:gd name="T6" fmla="*/ 4075 w 7949"/>
                  <a:gd name="T7" fmla="*/ 506 h 13068"/>
                  <a:gd name="T8" fmla="*/ 3363 w 7949"/>
                  <a:gd name="T9" fmla="*/ 95 h 13068"/>
                  <a:gd name="T10" fmla="*/ 3363 w 7949"/>
                  <a:gd name="T11" fmla="*/ 95 h 13068"/>
                  <a:gd name="T12" fmla="*/ 2726 w 7949"/>
                  <a:gd name="T13" fmla="*/ 121 h 13068"/>
                  <a:gd name="T14" fmla="*/ 2062 w 7949"/>
                  <a:gd name="T15" fmla="*/ 504 h 13068"/>
                  <a:gd name="T16" fmla="*/ 0 w 7949"/>
                  <a:gd name="T17" fmla="*/ 503 h 13068"/>
                  <a:gd name="T18" fmla="*/ 611 w 7949"/>
                  <a:gd name="T19" fmla="*/ 9890 h 13068"/>
                  <a:gd name="T20" fmla="*/ 611 w 7949"/>
                  <a:gd name="T21" fmla="*/ 9890 h 13068"/>
                  <a:gd name="T22" fmla="*/ 720 w 7949"/>
                  <a:gd name="T23" fmla="*/ 10061 h 13068"/>
                  <a:gd name="T24" fmla="*/ 4577 w 7949"/>
                  <a:gd name="T25" fmla="*/ 12972 h 13068"/>
                  <a:gd name="T26" fmla="*/ 4577 w 7949"/>
                  <a:gd name="T27" fmla="*/ 12972 h 13068"/>
                  <a:gd name="T28" fmla="*/ 5215 w 7949"/>
                  <a:gd name="T29" fmla="*/ 12946 h 13068"/>
                  <a:gd name="T30" fmla="*/ 7786 w 7949"/>
                  <a:gd name="T31" fmla="*/ 11461 h 13068"/>
                  <a:gd name="T32" fmla="*/ 7786 w 7949"/>
                  <a:gd name="T33" fmla="*/ 11461 h 13068"/>
                  <a:gd name="T34" fmla="*/ 7941 w 7949"/>
                  <a:gd name="T35" fmla="*/ 11241 h 1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49" h="13068">
                    <a:moveTo>
                      <a:pt x="7941" y="11241"/>
                    </a:moveTo>
                    <a:lnTo>
                      <a:pt x="7941" y="11241"/>
                    </a:lnTo>
                    <a:lnTo>
                      <a:pt x="7941" y="1517"/>
                    </a:lnTo>
                    <a:lnTo>
                      <a:pt x="4075" y="506"/>
                    </a:lnTo>
                    <a:lnTo>
                      <a:pt x="3363" y="95"/>
                    </a:lnTo>
                    <a:lnTo>
                      <a:pt x="3363" y="95"/>
                    </a:lnTo>
                    <a:cubicBezTo>
                      <a:pt x="3200" y="0"/>
                      <a:pt x="2914" y="12"/>
                      <a:pt x="2726" y="121"/>
                    </a:cubicBezTo>
                    <a:lnTo>
                      <a:pt x="2062" y="504"/>
                    </a:lnTo>
                    <a:lnTo>
                      <a:pt x="0" y="503"/>
                    </a:lnTo>
                    <a:lnTo>
                      <a:pt x="611" y="9890"/>
                    </a:lnTo>
                    <a:lnTo>
                      <a:pt x="611" y="9890"/>
                    </a:lnTo>
                    <a:cubicBezTo>
                      <a:pt x="606" y="9954"/>
                      <a:pt x="642" y="10016"/>
                      <a:pt x="720" y="10061"/>
                    </a:cubicBezTo>
                    <a:lnTo>
                      <a:pt x="4577" y="12972"/>
                    </a:lnTo>
                    <a:lnTo>
                      <a:pt x="4577" y="12972"/>
                    </a:lnTo>
                    <a:cubicBezTo>
                      <a:pt x="4741" y="13067"/>
                      <a:pt x="5026" y="13055"/>
                      <a:pt x="5215" y="12946"/>
                    </a:cubicBezTo>
                    <a:lnTo>
                      <a:pt x="7786" y="11461"/>
                    </a:lnTo>
                    <a:lnTo>
                      <a:pt x="7786" y="11461"/>
                    </a:lnTo>
                    <a:cubicBezTo>
                      <a:pt x="7895" y="11398"/>
                      <a:pt x="7948" y="11317"/>
                      <a:pt x="7941" y="11241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74BC5484-602D-5044-AB6D-E473422B7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2710" y="3920885"/>
                <a:ext cx="3017546" cy="7969349"/>
              </a:xfrm>
              <a:custGeom>
                <a:avLst/>
                <a:gdLst>
                  <a:gd name="T0" fmla="*/ 3071 w 4924"/>
                  <a:gd name="T1" fmla="*/ 0 h 13008"/>
                  <a:gd name="T2" fmla="*/ 3071 w 4924"/>
                  <a:gd name="T3" fmla="*/ 0 h 13008"/>
                  <a:gd name="T4" fmla="*/ 2730 w 4924"/>
                  <a:gd name="T5" fmla="*/ 90 h 13008"/>
                  <a:gd name="T6" fmla="*/ 2066 w 4924"/>
                  <a:gd name="T7" fmla="*/ 473 h 13008"/>
                  <a:gd name="T8" fmla="*/ 4 w 4924"/>
                  <a:gd name="T9" fmla="*/ 472 h 13008"/>
                  <a:gd name="T10" fmla="*/ 4 w 4924"/>
                  <a:gd name="T11" fmla="*/ 10222 h 13008"/>
                  <a:gd name="T12" fmla="*/ 4 w 4924"/>
                  <a:gd name="T13" fmla="*/ 10222 h 13008"/>
                  <a:gd name="T14" fmla="*/ 113 w 4924"/>
                  <a:gd name="T15" fmla="*/ 10393 h 13008"/>
                  <a:gd name="T16" fmla="*/ 4581 w 4924"/>
                  <a:gd name="T17" fmla="*/ 12941 h 13008"/>
                  <a:gd name="T18" fmla="*/ 4581 w 4924"/>
                  <a:gd name="T19" fmla="*/ 12941 h 13008"/>
                  <a:gd name="T20" fmla="*/ 4877 w 4924"/>
                  <a:gd name="T21" fmla="*/ 13004 h 13008"/>
                  <a:gd name="T22" fmla="*/ 4923 w 4924"/>
                  <a:gd name="T23" fmla="*/ 3193 h 13008"/>
                  <a:gd name="T24" fmla="*/ 3071 w 4924"/>
                  <a:gd name="T25" fmla="*/ 0 h 13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4" h="13008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2952" y="3"/>
                      <a:pt x="2828" y="33"/>
                      <a:pt x="2730" y="90"/>
                    </a:cubicBezTo>
                    <a:lnTo>
                      <a:pt x="2066" y="473"/>
                    </a:lnTo>
                    <a:lnTo>
                      <a:pt x="4" y="472"/>
                    </a:lnTo>
                    <a:lnTo>
                      <a:pt x="4" y="10222"/>
                    </a:lnTo>
                    <a:lnTo>
                      <a:pt x="4" y="10222"/>
                    </a:lnTo>
                    <a:cubicBezTo>
                      <a:pt x="0" y="10286"/>
                      <a:pt x="35" y="10348"/>
                      <a:pt x="113" y="10393"/>
                    </a:cubicBezTo>
                    <a:lnTo>
                      <a:pt x="4581" y="12941"/>
                    </a:lnTo>
                    <a:lnTo>
                      <a:pt x="4581" y="12941"/>
                    </a:lnTo>
                    <a:cubicBezTo>
                      <a:pt x="4660" y="12986"/>
                      <a:pt x="4766" y="13007"/>
                      <a:pt x="4877" y="13004"/>
                    </a:cubicBezTo>
                    <a:lnTo>
                      <a:pt x="4923" y="3193"/>
                    </a:lnTo>
                    <a:lnTo>
                      <a:pt x="3071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567604F7-71D3-0043-94CF-959AF521A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6555" y="5806513"/>
                <a:ext cx="313371" cy="6091824"/>
              </a:xfrm>
              <a:custGeom>
                <a:avLst/>
                <a:gdLst>
                  <a:gd name="T0" fmla="*/ 0 w 510"/>
                  <a:gd name="T1" fmla="*/ 9883 h 9944"/>
                  <a:gd name="T2" fmla="*/ 0 w 510"/>
                  <a:gd name="T3" fmla="*/ 9883 h 9944"/>
                  <a:gd name="T4" fmla="*/ 509 w 510"/>
                  <a:gd name="T5" fmla="*/ 9878 h 9944"/>
                  <a:gd name="T6" fmla="*/ 509 w 510"/>
                  <a:gd name="T7" fmla="*/ 0 h 9944"/>
                  <a:gd name="T8" fmla="*/ 0 w 510"/>
                  <a:gd name="T9" fmla="*/ 0 h 9944"/>
                  <a:gd name="T10" fmla="*/ 0 w 510"/>
                  <a:gd name="T11" fmla="*/ 9883 h 9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0" h="9944">
                    <a:moveTo>
                      <a:pt x="0" y="9883"/>
                    </a:moveTo>
                    <a:lnTo>
                      <a:pt x="0" y="9883"/>
                    </a:lnTo>
                    <a:cubicBezTo>
                      <a:pt x="141" y="9943"/>
                      <a:pt x="344" y="9940"/>
                      <a:pt x="509" y="9878"/>
                    </a:cubicBezTo>
                    <a:lnTo>
                      <a:pt x="509" y="0"/>
                    </a:lnTo>
                    <a:lnTo>
                      <a:pt x="0" y="0"/>
                    </a:lnTo>
                    <a:lnTo>
                      <a:pt x="0" y="988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884DD78-ED7F-6945-9D4A-A9A21A374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2993" y="3107740"/>
                <a:ext cx="4932892" cy="2828445"/>
              </a:xfrm>
              <a:custGeom>
                <a:avLst/>
                <a:gdLst>
                  <a:gd name="T0" fmla="*/ 4631 w 8050"/>
                  <a:gd name="T1" fmla="*/ 4522 h 4617"/>
                  <a:gd name="T2" fmla="*/ 163 w 8050"/>
                  <a:gd name="T3" fmla="*/ 1974 h 4617"/>
                  <a:gd name="T4" fmla="*/ 163 w 8050"/>
                  <a:gd name="T5" fmla="*/ 1974 h 4617"/>
                  <a:gd name="T6" fmla="*/ 209 w 8050"/>
                  <a:gd name="T7" fmla="*/ 1605 h 4617"/>
                  <a:gd name="T8" fmla="*/ 2780 w 8050"/>
                  <a:gd name="T9" fmla="*/ 121 h 4617"/>
                  <a:gd name="T10" fmla="*/ 2780 w 8050"/>
                  <a:gd name="T11" fmla="*/ 121 h 4617"/>
                  <a:gd name="T12" fmla="*/ 3417 w 8050"/>
                  <a:gd name="T13" fmla="*/ 94 h 4617"/>
                  <a:gd name="T14" fmla="*/ 7886 w 8050"/>
                  <a:gd name="T15" fmla="*/ 2643 h 4617"/>
                  <a:gd name="T16" fmla="*/ 7886 w 8050"/>
                  <a:gd name="T17" fmla="*/ 2643 h 4617"/>
                  <a:gd name="T18" fmla="*/ 7840 w 8050"/>
                  <a:gd name="T19" fmla="*/ 3011 h 4617"/>
                  <a:gd name="T20" fmla="*/ 5269 w 8050"/>
                  <a:gd name="T21" fmla="*/ 4495 h 4617"/>
                  <a:gd name="T22" fmla="*/ 5269 w 8050"/>
                  <a:gd name="T23" fmla="*/ 4495 h 4617"/>
                  <a:gd name="T24" fmla="*/ 4631 w 8050"/>
                  <a:gd name="T25" fmla="*/ 4522 h 4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50" h="4617">
                    <a:moveTo>
                      <a:pt x="4631" y="4522"/>
                    </a:moveTo>
                    <a:lnTo>
                      <a:pt x="163" y="1974"/>
                    </a:lnTo>
                    <a:lnTo>
                      <a:pt x="163" y="1974"/>
                    </a:lnTo>
                    <a:cubicBezTo>
                      <a:pt x="0" y="1879"/>
                      <a:pt x="21" y="1714"/>
                      <a:pt x="209" y="1605"/>
                    </a:cubicBezTo>
                    <a:lnTo>
                      <a:pt x="2780" y="121"/>
                    </a:lnTo>
                    <a:lnTo>
                      <a:pt x="2780" y="121"/>
                    </a:lnTo>
                    <a:cubicBezTo>
                      <a:pt x="2968" y="12"/>
                      <a:pt x="3254" y="0"/>
                      <a:pt x="3417" y="94"/>
                    </a:cubicBezTo>
                    <a:lnTo>
                      <a:pt x="7886" y="2643"/>
                    </a:lnTo>
                    <a:lnTo>
                      <a:pt x="7886" y="2643"/>
                    </a:lnTo>
                    <a:cubicBezTo>
                      <a:pt x="8049" y="2737"/>
                      <a:pt x="8028" y="2902"/>
                      <a:pt x="7840" y="3011"/>
                    </a:cubicBezTo>
                    <a:lnTo>
                      <a:pt x="5269" y="4495"/>
                    </a:lnTo>
                    <a:lnTo>
                      <a:pt x="5269" y="4495"/>
                    </a:lnTo>
                    <a:cubicBezTo>
                      <a:pt x="5080" y="4604"/>
                      <a:pt x="4795" y="4616"/>
                      <a:pt x="4631" y="4522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66782A57-6710-3F44-A445-4298CF7DB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9201" y="4161314"/>
                <a:ext cx="4905877" cy="1774870"/>
              </a:xfrm>
              <a:custGeom>
                <a:avLst/>
                <a:gdLst>
                  <a:gd name="T0" fmla="*/ 7814 w 8006"/>
                  <a:gd name="T1" fmla="*/ 1110 h 2897"/>
                  <a:gd name="T2" fmla="*/ 5243 w 8006"/>
                  <a:gd name="T3" fmla="*/ 2594 h 2897"/>
                  <a:gd name="T4" fmla="*/ 5243 w 8006"/>
                  <a:gd name="T5" fmla="*/ 2594 h 2897"/>
                  <a:gd name="T6" fmla="*/ 4605 w 8006"/>
                  <a:gd name="T7" fmla="*/ 2621 h 2897"/>
                  <a:gd name="T8" fmla="*/ 137 w 8006"/>
                  <a:gd name="T9" fmla="*/ 73 h 2897"/>
                  <a:gd name="T10" fmla="*/ 137 w 8006"/>
                  <a:gd name="T11" fmla="*/ 73 h 2897"/>
                  <a:gd name="T12" fmla="*/ 56 w 8006"/>
                  <a:gd name="T13" fmla="*/ 0 h 2897"/>
                  <a:gd name="T14" fmla="*/ 56 w 8006"/>
                  <a:gd name="T15" fmla="*/ 0 h 2897"/>
                  <a:gd name="T16" fmla="*/ 137 w 8006"/>
                  <a:gd name="T17" fmla="*/ 254 h 2897"/>
                  <a:gd name="T18" fmla="*/ 4605 w 8006"/>
                  <a:gd name="T19" fmla="*/ 2802 h 2897"/>
                  <a:gd name="T20" fmla="*/ 4605 w 8006"/>
                  <a:gd name="T21" fmla="*/ 2802 h 2897"/>
                  <a:gd name="T22" fmla="*/ 5243 w 8006"/>
                  <a:gd name="T23" fmla="*/ 2775 h 2897"/>
                  <a:gd name="T24" fmla="*/ 7814 w 8006"/>
                  <a:gd name="T25" fmla="*/ 1291 h 2897"/>
                  <a:gd name="T26" fmla="*/ 7814 w 8006"/>
                  <a:gd name="T27" fmla="*/ 1291 h 2897"/>
                  <a:gd name="T28" fmla="*/ 7941 w 8006"/>
                  <a:gd name="T29" fmla="*/ 995 h 2897"/>
                  <a:gd name="T30" fmla="*/ 7941 w 8006"/>
                  <a:gd name="T31" fmla="*/ 995 h 2897"/>
                  <a:gd name="T32" fmla="*/ 7814 w 8006"/>
                  <a:gd name="T33" fmla="*/ 1110 h 2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6" h="2897">
                    <a:moveTo>
                      <a:pt x="7814" y="1110"/>
                    </a:moveTo>
                    <a:lnTo>
                      <a:pt x="5243" y="2594"/>
                    </a:lnTo>
                    <a:lnTo>
                      <a:pt x="5243" y="2594"/>
                    </a:lnTo>
                    <a:cubicBezTo>
                      <a:pt x="5054" y="2703"/>
                      <a:pt x="4769" y="2715"/>
                      <a:pt x="4605" y="2621"/>
                    </a:cubicBezTo>
                    <a:lnTo>
                      <a:pt x="137" y="73"/>
                    </a:lnTo>
                    <a:lnTo>
                      <a:pt x="137" y="73"/>
                    </a:lnTo>
                    <a:cubicBezTo>
                      <a:pt x="101" y="52"/>
                      <a:pt x="75" y="27"/>
                      <a:pt x="56" y="0"/>
                    </a:cubicBezTo>
                    <a:lnTo>
                      <a:pt x="56" y="0"/>
                    </a:lnTo>
                    <a:cubicBezTo>
                      <a:pt x="0" y="90"/>
                      <a:pt x="25" y="188"/>
                      <a:pt x="137" y="254"/>
                    </a:cubicBezTo>
                    <a:lnTo>
                      <a:pt x="4605" y="2802"/>
                    </a:lnTo>
                    <a:lnTo>
                      <a:pt x="4605" y="2802"/>
                    </a:lnTo>
                    <a:cubicBezTo>
                      <a:pt x="4769" y="2896"/>
                      <a:pt x="5054" y="2884"/>
                      <a:pt x="5243" y="2775"/>
                    </a:cubicBezTo>
                    <a:lnTo>
                      <a:pt x="7814" y="1291"/>
                    </a:lnTo>
                    <a:lnTo>
                      <a:pt x="7814" y="1291"/>
                    </a:lnTo>
                    <a:cubicBezTo>
                      <a:pt x="7961" y="1206"/>
                      <a:pt x="8005" y="1088"/>
                      <a:pt x="7941" y="995"/>
                    </a:cubicBezTo>
                    <a:lnTo>
                      <a:pt x="7941" y="995"/>
                    </a:lnTo>
                    <a:cubicBezTo>
                      <a:pt x="7916" y="1036"/>
                      <a:pt x="7873" y="1076"/>
                      <a:pt x="7814" y="111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EC9B072F-B772-3545-A5C8-1637E1D54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8463" y="3623721"/>
                <a:ext cx="2850054" cy="1650600"/>
              </a:xfrm>
              <a:custGeom>
                <a:avLst/>
                <a:gdLst>
                  <a:gd name="T0" fmla="*/ 3051 w 4651"/>
                  <a:gd name="T1" fmla="*/ 2648 h 2693"/>
                  <a:gd name="T2" fmla="*/ 77 w 4651"/>
                  <a:gd name="T3" fmla="*/ 923 h 2693"/>
                  <a:gd name="T4" fmla="*/ 77 w 4651"/>
                  <a:gd name="T5" fmla="*/ 923 h 2693"/>
                  <a:gd name="T6" fmla="*/ 98 w 4651"/>
                  <a:gd name="T7" fmla="*/ 751 h 2693"/>
                  <a:gd name="T8" fmla="*/ 1300 w 4651"/>
                  <a:gd name="T9" fmla="*/ 56 h 2693"/>
                  <a:gd name="T10" fmla="*/ 1300 w 4651"/>
                  <a:gd name="T11" fmla="*/ 56 h 2693"/>
                  <a:gd name="T12" fmla="*/ 1599 w 4651"/>
                  <a:gd name="T13" fmla="*/ 44 h 2693"/>
                  <a:gd name="T14" fmla="*/ 4574 w 4651"/>
                  <a:gd name="T15" fmla="*/ 1769 h 2693"/>
                  <a:gd name="T16" fmla="*/ 4574 w 4651"/>
                  <a:gd name="T17" fmla="*/ 1769 h 2693"/>
                  <a:gd name="T18" fmla="*/ 4552 w 4651"/>
                  <a:gd name="T19" fmla="*/ 1941 h 2693"/>
                  <a:gd name="T20" fmla="*/ 3349 w 4651"/>
                  <a:gd name="T21" fmla="*/ 2636 h 2693"/>
                  <a:gd name="T22" fmla="*/ 3349 w 4651"/>
                  <a:gd name="T23" fmla="*/ 2636 h 2693"/>
                  <a:gd name="T24" fmla="*/ 3051 w 4651"/>
                  <a:gd name="T25" fmla="*/ 2648 h 2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1" h="2693">
                    <a:moveTo>
                      <a:pt x="3051" y="2648"/>
                    </a:moveTo>
                    <a:lnTo>
                      <a:pt x="77" y="923"/>
                    </a:lnTo>
                    <a:lnTo>
                      <a:pt x="77" y="923"/>
                    </a:lnTo>
                    <a:cubicBezTo>
                      <a:pt x="0" y="879"/>
                      <a:pt x="10" y="802"/>
                      <a:pt x="98" y="751"/>
                    </a:cubicBezTo>
                    <a:lnTo>
                      <a:pt x="1300" y="56"/>
                    </a:lnTo>
                    <a:lnTo>
                      <a:pt x="1300" y="56"/>
                    </a:lnTo>
                    <a:cubicBezTo>
                      <a:pt x="1389" y="5"/>
                      <a:pt x="1522" y="0"/>
                      <a:pt x="1599" y="44"/>
                    </a:cubicBezTo>
                    <a:lnTo>
                      <a:pt x="4574" y="1769"/>
                    </a:lnTo>
                    <a:lnTo>
                      <a:pt x="4574" y="1769"/>
                    </a:lnTo>
                    <a:cubicBezTo>
                      <a:pt x="4650" y="1813"/>
                      <a:pt x="4640" y="1890"/>
                      <a:pt x="4552" y="1941"/>
                    </a:cubicBezTo>
                    <a:lnTo>
                      <a:pt x="3349" y="2636"/>
                    </a:lnTo>
                    <a:lnTo>
                      <a:pt x="3349" y="2636"/>
                    </a:lnTo>
                    <a:cubicBezTo>
                      <a:pt x="3261" y="2686"/>
                      <a:pt x="3127" y="2692"/>
                      <a:pt x="3051" y="2648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D52D1B8-705A-624F-ADA8-A15D9C13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3038" y="4097892"/>
                <a:ext cx="1302638" cy="750632"/>
              </a:xfrm>
              <a:custGeom>
                <a:avLst/>
                <a:gdLst>
                  <a:gd name="connsiteX0" fmla="*/ 1271238 w 1388868"/>
                  <a:gd name="connsiteY0" fmla="*/ 653355 h 800321"/>
                  <a:gd name="connsiteX1" fmla="*/ 1384152 w 1388868"/>
                  <a:gd name="connsiteY1" fmla="*/ 718593 h 800321"/>
                  <a:gd name="connsiteX2" fmla="*/ 1382194 w 1388868"/>
                  <a:gd name="connsiteY2" fmla="*/ 733598 h 800321"/>
                  <a:gd name="connsiteX3" fmla="*/ 1273849 w 1388868"/>
                  <a:gd name="connsiteY3" fmla="*/ 796227 h 800321"/>
                  <a:gd name="connsiteX4" fmla="*/ 1246436 w 1388868"/>
                  <a:gd name="connsiteY4" fmla="*/ 797531 h 800321"/>
                  <a:gd name="connsiteX5" fmla="*/ 1134175 w 1388868"/>
                  <a:gd name="connsiteY5" fmla="*/ 732946 h 800321"/>
                  <a:gd name="connsiteX6" fmla="*/ 1136134 w 1388868"/>
                  <a:gd name="connsiteY6" fmla="*/ 717289 h 800321"/>
                  <a:gd name="connsiteX7" fmla="*/ 1244478 w 1388868"/>
                  <a:gd name="connsiteY7" fmla="*/ 654660 h 800321"/>
                  <a:gd name="connsiteX8" fmla="*/ 1271238 w 1388868"/>
                  <a:gd name="connsiteY8" fmla="*/ 653355 h 800321"/>
                  <a:gd name="connsiteX9" fmla="*/ 894929 w 1388868"/>
                  <a:gd name="connsiteY9" fmla="*/ 437334 h 800321"/>
                  <a:gd name="connsiteX10" fmla="*/ 1007467 w 1388868"/>
                  <a:gd name="connsiteY10" fmla="*/ 502571 h 800321"/>
                  <a:gd name="connsiteX11" fmla="*/ 1005504 w 1388868"/>
                  <a:gd name="connsiteY11" fmla="*/ 517576 h 800321"/>
                  <a:gd name="connsiteX12" fmla="*/ 896892 w 1388868"/>
                  <a:gd name="connsiteY12" fmla="*/ 580204 h 800321"/>
                  <a:gd name="connsiteX13" fmla="*/ 870066 w 1388868"/>
                  <a:gd name="connsiteY13" fmla="*/ 581508 h 800321"/>
                  <a:gd name="connsiteX14" fmla="*/ 756873 w 1388868"/>
                  <a:gd name="connsiteY14" fmla="*/ 516923 h 800321"/>
                  <a:gd name="connsiteX15" fmla="*/ 758836 w 1388868"/>
                  <a:gd name="connsiteY15" fmla="*/ 501267 h 800321"/>
                  <a:gd name="connsiteX16" fmla="*/ 868103 w 1388868"/>
                  <a:gd name="connsiteY16" fmla="*/ 437986 h 800321"/>
                  <a:gd name="connsiteX17" fmla="*/ 894929 w 1388868"/>
                  <a:gd name="connsiteY17" fmla="*/ 437334 h 800321"/>
                  <a:gd name="connsiteX18" fmla="*/ 520131 w 1388868"/>
                  <a:gd name="connsiteY18" fmla="*/ 221309 h 800321"/>
                  <a:gd name="connsiteX19" fmla="*/ 632392 w 1388868"/>
                  <a:gd name="connsiteY19" fmla="*/ 285895 h 800321"/>
                  <a:gd name="connsiteX20" fmla="*/ 630434 w 1388868"/>
                  <a:gd name="connsiteY20" fmla="*/ 301552 h 800321"/>
                  <a:gd name="connsiteX21" fmla="*/ 522089 w 1388868"/>
                  <a:gd name="connsiteY21" fmla="*/ 364180 h 800321"/>
                  <a:gd name="connsiteX22" fmla="*/ 495329 w 1388868"/>
                  <a:gd name="connsiteY22" fmla="*/ 365485 h 800321"/>
                  <a:gd name="connsiteX23" fmla="*/ 382415 w 1388868"/>
                  <a:gd name="connsiteY23" fmla="*/ 300247 h 800321"/>
                  <a:gd name="connsiteX24" fmla="*/ 384374 w 1388868"/>
                  <a:gd name="connsiteY24" fmla="*/ 284590 h 800321"/>
                  <a:gd name="connsiteX25" fmla="*/ 492718 w 1388868"/>
                  <a:gd name="connsiteY25" fmla="*/ 221962 h 800321"/>
                  <a:gd name="connsiteX26" fmla="*/ 520131 w 1388868"/>
                  <a:gd name="connsiteY26" fmla="*/ 221309 h 800321"/>
                  <a:gd name="connsiteX27" fmla="*/ 129267 w 1388868"/>
                  <a:gd name="connsiteY27" fmla="*/ 36 h 800321"/>
                  <a:gd name="connsiteX28" fmla="*/ 142516 w 1388868"/>
                  <a:gd name="connsiteY28" fmla="*/ 3040 h 800321"/>
                  <a:gd name="connsiteX29" fmla="*/ 255055 w 1388868"/>
                  <a:gd name="connsiteY29" fmla="*/ 67351 h 800321"/>
                  <a:gd name="connsiteX30" fmla="*/ 253092 w 1388868"/>
                  <a:gd name="connsiteY30" fmla="*/ 82941 h 800321"/>
                  <a:gd name="connsiteX31" fmla="*/ 144479 w 1388868"/>
                  <a:gd name="connsiteY31" fmla="*/ 145303 h 800321"/>
                  <a:gd name="connsiteX32" fmla="*/ 116999 w 1388868"/>
                  <a:gd name="connsiteY32" fmla="*/ 145953 h 800321"/>
                  <a:gd name="connsiteX33" fmla="*/ 4461 w 1388868"/>
                  <a:gd name="connsiteY33" fmla="*/ 81642 h 800321"/>
                  <a:gd name="connsiteX34" fmla="*/ 6424 w 1388868"/>
                  <a:gd name="connsiteY34" fmla="*/ 66052 h 800321"/>
                  <a:gd name="connsiteX35" fmla="*/ 115036 w 1388868"/>
                  <a:gd name="connsiteY35" fmla="*/ 4339 h 800321"/>
                  <a:gd name="connsiteX36" fmla="*/ 129267 w 1388868"/>
                  <a:gd name="connsiteY36" fmla="*/ 36 h 80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88868" h="800321">
                    <a:moveTo>
                      <a:pt x="1271238" y="653355"/>
                    </a:moveTo>
                    <a:lnTo>
                      <a:pt x="1384152" y="718593"/>
                    </a:lnTo>
                    <a:cubicBezTo>
                      <a:pt x="1391331" y="722508"/>
                      <a:pt x="1390026" y="729032"/>
                      <a:pt x="1382194" y="733598"/>
                    </a:cubicBezTo>
                    <a:lnTo>
                      <a:pt x="1273849" y="796227"/>
                    </a:lnTo>
                    <a:cubicBezTo>
                      <a:pt x="1266017" y="801446"/>
                      <a:pt x="1253616" y="801446"/>
                      <a:pt x="1246436" y="797531"/>
                    </a:cubicBezTo>
                    <a:lnTo>
                      <a:pt x="1134175" y="732946"/>
                    </a:lnTo>
                    <a:cubicBezTo>
                      <a:pt x="1126996" y="729032"/>
                      <a:pt x="1128301" y="721855"/>
                      <a:pt x="1136134" y="717289"/>
                    </a:cubicBezTo>
                    <a:lnTo>
                      <a:pt x="1244478" y="654660"/>
                    </a:lnTo>
                    <a:cubicBezTo>
                      <a:pt x="1252963" y="650094"/>
                      <a:pt x="1264711" y="649441"/>
                      <a:pt x="1271238" y="653355"/>
                    </a:cubicBezTo>
                    <a:close/>
                    <a:moveTo>
                      <a:pt x="894929" y="437334"/>
                    </a:moveTo>
                    <a:lnTo>
                      <a:pt x="1007467" y="502571"/>
                    </a:lnTo>
                    <a:cubicBezTo>
                      <a:pt x="1014010" y="505833"/>
                      <a:pt x="1013355" y="513009"/>
                      <a:pt x="1005504" y="517576"/>
                    </a:cubicBezTo>
                    <a:lnTo>
                      <a:pt x="896892" y="580204"/>
                    </a:lnTo>
                    <a:cubicBezTo>
                      <a:pt x="888386" y="584770"/>
                      <a:pt x="876609" y="585422"/>
                      <a:pt x="870066" y="581508"/>
                    </a:cubicBezTo>
                    <a:lnTo>
                      <a:pt x="756873" y="516923"/>
                    </a:lnTo>
                    <a:cubicBezTo>
                      <a:pt x="749676" y="512357"/>
                      <a:pt x="750985" y="505833"/>
                      <a:pt x="758836" y="501267"/>
                    </a:cubicBezTo>
                    <a:lnTo>
                      <a:pt x="868103" y="437986"/>
                    </a:lnTo>
                    <a:cubicBezTo>
                      <a:pt x="875300" y="433420"/>
                      <a:pt x="887731" y="433420"/>
                      <a:pt x="894929" y="437334"/>
                    </a:cubicBezTo>
                    <a:close/>
                    <a:moveTo>
                      <a:pt x="520131" y="221309"/>
                    </a:moveTo>
                    <a:lnTo>
                      <a:pt x="632392" y="285895"/>
                    </a:lnTo>
                    <a:cubicBezTo>
                      <a:pt x="639571" y="289809"/>
                      <a:pt x="638919" y="296985"/>
                      <a:pt x="630434" y="301552"/>
                    </a:cubicBezTo>
                    <a:lnTo>
                      <a:pt x="522089" y="364180"/>
                    </a:lnTo>
                    <a:cubicBezTo>
                      <a:pt x="513604" y="368747"/>
                      <a:pt x="501856" y="369399"/>
                      <a:pt x="495329" y="365485"/>
                    </a:cubicBezTo>
                    <a:lnTo>
                      <a:pt x="382415" y="300247"/>
                    </a:lnTo>
                    <a:cubicBezTo>
                      <a:pt x="375236" y="296333"/>
                      <a:pt x="376541" y="289809"/>
                      <a:pt x="384374" y="284590"/>
                    </a:cubicBezTo>
                    <a:lnTo>
                      <a:pt x="492718" y="221962"/>
                    </a:lnTo>
                    <a:cubicBezTo>
                      <a:pt x="501203" y="217395"/>
                      <a:pt x="512951" y="217395"/>
                      <a:pt x="520131" y="221309"/>
                    </a:cubicBezTo>
                    <a:close/>
                    <a:moveTo>
                      <a:pt x="129267" y="36"/>
                    </a:moveTo>
                    <a:cubicBezTo>
                      <a:pt x="134174" y="-208"/>
                      <a:pt x="138918" y="767"/>
                      <a:pt x="142516" y="3040"/>
                    </a:cubicBezTo>
                    <a:lnTo>
                      <a:pt x="255055" y="67351"/>
                    </a:lnTo>
                    <a:cubicBezTo>
                      <a:pt x="262252" y="71249"/>
                      <a:pt x="260943" y="78394"/>
                      <a:pt x="253092" y="82941"/>
                    </a:cubicBezTo>
                    <a:lnTo>
                      <a:pt x="144479" y="145303"/>
                    </a:lnTo>
                    <a:cubicBezTo>
                      <a:pt x="136628" y="149851"/>
                      <a:pt x="124196" y="150500"/>
                      <a:pt x="116999" y="145953"/>
                    </a:cubicBezTo>
                    <a:lnTo>
                      <a:pt x="4461" y="81642"/>
                    </a:lnTo>
                    <a:cubicBezTo>
                      <a:pt x="-2082" y="77745"/>
                      <a:pt x="-1428" y="70599"/>
                      <a:pt x="6424" y="66052"/>
                    </a:cubicBezTo>
                    <a:lnTo>
                      <a:pt x="115036" y="4339"/>
                    </a:lnTo>
                    <a:cubicBezTo>
                      <a:pt x="119289" y="1741"/>
                      <a:pt x="124360" y="279"/>
                      <a:pt x="129267" y="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2851C45-AB1F-9149-91FA-29BD92B4E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8464" y="3623723"/>
                <a:ext cx="2844652" cy="1180543"/>
              </a:xfrm>
              <a:custGeom>
                <a:avLst/>
                <a:gdLst>
                  <a:gd name="T0" fmla="*/ 77 w 4645"/>
                  <a:gd name="T1" fmla="*/ 923 h 1929"/>
                  <a:gd name="T2" fmla="*/ 81 w 4645"/>
                  <a:gd name="T3" fmla="*/ 925 h 1929"/>
                  <a:gd name="T4" fmla="*/ 81 w 4645"/>
                  <a:gd name="T5" fmla="*/ 925 h 1929"/>
                  <a:gd name="T6" fmla="*/ 98 w 4645"/>
                  <a:gd name="T7" fmla="*/ 913 h 1929"/>
                  <a:gd name="T8" fmla="*/ 1300 w 4645"/>
                  <a:gd name="T9" fmla="*/ 218 h 1929"/>
                  <a:gd name="T10" fmla="*/ 1300 w 4645"/>
                  <a:gd name="T11" fmla="*/ 218 h 1929"/>
                  <a:gd name="T12" fmla="*/ 1599 w 4645"/>
                  <a:gd name="T13" fmla="*/ 206 h 1929"/>
                  <a:gd name="T14" fmla="*/ 4570 w 4645"/>
                  <a:gd name="T15" fmla="*/ 1928 h 1929"/>
                  <a:gd name="T16" fmla="*/ 4570 w 4645"/>
                  <a:gd name="T17" fmla="*/ 1928 h 1929"/>
                  <a:gd name="T18" fmla="*/ 4574 w 4645"/>
                  <a:gd name="T19" fmla="*/ 1769 h 1929"/>
                  <a:gd name="T20" fmla="*/ 1599 w 4645"/>
                  <a:gd name="T21" fmla="*/ 44 h 1929"/>
                  <a:gd name="T22" fmla="*/ 1599 w 4645"/>
                  <a:gd name="T23" fmla="*/ 44 h 1929"/>
                  <a:gd name="T24" fmla="*/ 1300 w 4645"/>
                  <a:gd name="T25" fmla="*/ 56 h 1929"/>
                  <a:gd name="T26" fmla="*/ 98 w 4645"/>
                  <a:gd name="T27" fmla="*/ 751 h 1929"/>
                  <a:gd name="T28" fmla="*/ 98 w 4645"/>
                  <a:gd name="T29" fmla="*/ 751 h 1929"/>
                  <a:gd name="T30" fmla="*/ 77 w 4645"/>
                  <a:gd name="T31" fmla="*/ 923 h 1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45" h="1929">
                    <a:moveTo>
                      <a:pt x="77" y="923"/>
                    </a:moveTo>
                    <a:lnTo>
                      <a:pt x="81" y="925"/>
                    </a:lnTo>
                    <a:lnTo>
                      <a:pt x="81" y="925"/>
                    </a:lnTo>
                    <a:cubicBezTo>
                      <a:pt x="86" y="921"/>
                      <a:pt x="92" y="917"/>
                      <a:pt x="98" y="913"/>
                    </a:cubicBezTo>
                    <a:lnTo>
                      <a:pt x="1300" y="218"/>
                    </a:lnTo>
                    <a:lnTo>
                      <a:pt x="1300" y="218"/>
                    </a:lnTo>
                    <a:cubicBezTo>
                      <a:pt x="1389" y="167"/>
                      <a:pt x="1522" y="162"/>
                      <a:pt x="1599" y="206"/>
                    </a:cubicBezTo>
                    <a:lnTo>
                      <a:pt x="4570" y="1928"/>
                    </a:lnTo>
                    <a:lnTo>
                      <a:pt x="4570" y="1928"/>
                    </a:lnTo>
                    <a:cubicBezTo>
                      <a:pt x="4640" y="1878"/>
                      <a:pt x="4644" y="1809"/>
                      <a:pt x="4574" y="1769"/>
                    </a:cubicBezTo>
                    <a:lnTo>
                      <a:pt x="1599" y="44"/>
                    </a:lnTo>
                    <a:lnTo>
                      <a:pt x="1599" y="44"/>
                    </a:lnTo>
                    <a:cubicBezTo>
                      <a:pt x="1522" y="0"/>
                      <a:pt x="1389" y="5"/>
                      <a:pt x="1300" y="56"/>
                    </a:cubicBezTo>
                    <a:lnTo>
                      <a:pt x="98" y="751"/>
                    </a:lnTo>
                    <a:lnTo>
                      <a:pt x="98" y="751"/>
                    </a:lnTo>
                    <a:cubicBezTo>
                      <a:pt x="10" y="802"/>
                      <a:pt x="0" y="879"/>
                      <a:pt x="77" y="923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8130A55-BF01-2F47-A427-85734FC9E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0916" y="5227516"/>
                <a:ext cx="2233506" cy="5860398"/>
              </a:xfrm>
              <a:custGeom>
                <a:avLst/>
                <a:gdLst>
                  <a:gd name="connsiteX0" fmla="*/ 68353 w 2381356"/>
                  <a:gd name="connsiteY0" fmla="*/ 4280502 h 6248336"/>
                  <a:gd name="connsiteX1" fmla="*/ 112371 w 2381356"/>
                  <a:gd name="connsiteY1" fmla="*/ 4293955 h 6248336"/>
                  <a:gd name="connsiteX2" fmla="*/ 2268331 w 2381356"/>
                  <a:gd name="connsiteY2" fmla="*/ 5539711 h 6248336"/>
                  <a:gd name="connsiteX3" fmla="*/ 2381356 w 2381356"/>
                  <a:gd name="connsiteY3" fmla="*/ 5754632 h 6248336"/>
                  <a:gd name="connsiteX4" fmla="*/ 2381356 w 2381356"/>
                  <a:gd name="connsiteY4" fmla="*/ 6149851 h 6248336"/>
                  <a:gd name="connsiteX5" fmla="*/ 2268331 w 2381356"/>
                  <a:gd name="connsiteY5" fmla="*/ 6234774 h 6248336"/>
                  <a:gd name="connsiteX6" fmla="*/ 112371 w 2381356"/>
                  <a:gd name="connsiteY6" fmla="*/ 4989671 h 6248336"/>
                  <a:gd name="connsiteX7" fmla="*/ 0 w 2381356"/>
                  <a:gd name="connsiteY7" fmla="*/ 4774750 h 6248336"/>
                  <a:gd name="connsiteX8" fmla="*/ 0 w 2381356"/>
                  <a:gd name="connsiteY8" fmla="*/ 4379532 h 6248336"/>
                  <a:gd name="connsiteX9" fmla="*/ 68353 w 2381356"/>
                  <a:gd name="connsiteY9" fmla="*/ 4280502 h 6248336"/>
                  <a:gd name="connsiteX10" fmla="*/ 68353 w 2381356"/>
                  <a:gd name="connsiteY10" fmla="*/ 2854658 h 6248336"/>
                  <a:gd name="connsiteX11" fmla="*/ 112371 w 2381356"/>
                  <a:gd name="connsiteY11" fmla="*/ 2868218 h 6248336"/>
                  <a:gd name="connsiteX12" fmla="*/ 2268331 w 2381356"/>
                  <a:gd name="connsiteY12" fmla="*/ 4113073 h 6248336"/>
                  <a:gd name="connsiteX13" fmla="*/ 2381356 w 2381356"/>
                  <a:gd name="connsiteY13" fmla="*/ 4328063 h 6248336"/>
                  <a:gd name="connsiteX14" fmla="*/ 2381356 w 2381356"/>
                  <a:gd name="connsiteY14" fmla="*/ 4723411 h 6248336"/>
                  <a:gd name="connsiteX15" fmla="*/ 2268331 w 2381356"/>
                  <a:gd name="connsiteY15" fmla="*/ 4809015 h 6248336"/>
                  <a:gd name="connsiteX16" fmla="*/ 112371 w 2381356"/>
                  <a:gd name="connsiteY16" fmla="*/ 3562853 h 6248336"/>
                  <a:gd name="connsiteX17" fmla="*/ 0 w 2381356"/>
                  <a:gd name="connsiteY17" fmla="*/ 3347863 h 6248336"/>
                  <a:gd name="connsiteX18" fmla="*/ 0 w 2381356"/>
                  <a:gd name="connsiteY18" fmla="*/ 2953169 h 6248336"/>
                  <a:gd name="connsiteX19" fmla="*/ 68353 w 2381356"/>
                  <a:gd name="connsiteY19" fmla="*/ 2854658 h 6248336"/>
                  <a:gd name="connsiteX20" fmla="*/ 68353 w 2381356"/>
                  <a:gd name="connsiteY20" fmla="*/ 1426028 h 6248336"/>
                  <a:gd name="connsiteX21" fmla="*/ 112371 w 2381356"/>
                  <a:gd name="connsiteY21" fmla="*/ 1439588 h 6248336"/>
                  <a:gd name="connsiteX22" fmla="*/ 2268331 w 2381356"/>
                  <a:gd name="connsiteY22" fmla="*/ 2685096 h 6248336"/>
                  <a:gd name="connsiteX23" fmla="*/ 2381356 w 2381356"/>
                  <a:gd name="connsiteY23" fmla="*/ 2900740 h 6248336"/>
                  <a:gd name="connsiteX24" fmla="*/ 2381356 w 2381356"/>
                  <a:gd name="connsiteY24" fmla="*/ 3295434 h 6248336"/>
                  <a:gd name="connsiteX25" fmla="*/ 2268331 w 2381356"/>
                  <a:gd name="connsiteY25" fmla="*/ 3380385 h 6248336"/>
                  <a:gd name="connsiteX26" fmla="*/ 112371 w 2381356"/>
                  <a:gd name="connsiteY26" fmla="*/ 2135530 h 6248336"/>
                  <a:gd name="connsiteX27" fmla="*/ 0 w 2381356"/>
                  <a:gd name="connsiteY27" fmla="*/ 1919886 h 6248336"/>
                  <a:gd name="connsiteX28" fmla="*/ 0 w 2381356"/>
                  <a:gd name="connsiteY28" fmla="*/ 1524539 h 6248336"/>
                  <a:gd name="connsiteX29" fmla="*/ 68353 w 2381356"/>
                  <a:gd name="connsiteY29" fmla="*/ 1426028 h 6248336"/>
                  <a:gd name="connsiteX30" fmla="*/ 68353 w 2381356"/>
                  <a:gd name="connsiteY30" fmla="*/ 3 h 6248336"/>
                  <a:gd name="connsiteX31" fmla="*/ 112371 w 2381356"/>
                  <a:gd name="connsiteY31" fmla="*/ 13184 h 6248336"/>
                  <a:gd name="connsiteX32" fmla="*/ 2268331 w 2381356"/>
                  <a:gd name="connsiteY32" fmla="*/ 1259345 h 6248336"/>
                  <a:gd name="connsiteX33" fmla="*/ 2381356 w 2381356"/>
                  <a:gd name="connsiteY33" fmla="*/ 1474335 h 6248336"/>
                  <a:gd name="connsiteX34" fmla="*/ 2381356 w 2381356"/>
                  <a:gd name="connsiteY34" fmla="*/ 1869682 h 6248336"/>
                  <a:gd name="connsiteX35" fmla="*/ 2268331 w 2381356"/>
                  <a:gd name="connsiteY35" fmla="*/ 1954633 h 6248336"/>
                  <a:gd name="connsiteX36" fmla="*/ 112371 w 2381356"/>
                  <a:gd name="connsiteY36" fmla="*/ 709126 h 6248336"/>
                  <a:gd name="connsiteX37" fmla="*/ 0 w 2381356"/>
                  <a:gd name="connsiteY37" fmla="*/ 494136 h 6248336"/>
                  <a:gd name="connsiteX38" fmla="*/ 0 w 2381356"/>
                  <a:gd name="connsiteY38" fmla="*/ 98788 h 6248336"/>
                  <a:gd name="connsiteX39" fmla="*/ 68353 w 2381356"/>
                  <a:gd name="connsiteY39" fmla="*/ 3 h 624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81356" h="6248336">
                    <a:moveTo>
                      <a:pt x="68353" y="4280502"/>
                    </a:moveTo>
                    <a:cubicBezTo>
                      <a:pt x="81828" y="4280645"/>
                      <a:pt x="96691" y="4284973"/>
                      <a:pt x="112371" y="4293955"/>
                    </a:cubicBezTo>
                    <a:lnTo>
                      <a:pt x="2268331" y="5539711"/>
                    </a:lnTo>
                    <a:cubicBezTo>
                      <a:pt x="2331050" y="5574987"/>
                      <a:pt x="2381356" y="5671669"/>
                      <a:pt x="2381356" y="5754632"/>
                    </a:cubicBezTo>
                    <a:lnTo>
                      <a:pt x="2381356" y="6149851"/>
                    </a:lnTo>
                    <a:cubicBezTo>
                      <a:pt x="2381356" y="6232814"/>
                      <a:pt x="2331050" y="6270703"/>
                      <a:pt x="2268331" y="6234774"/>
                    </a:cubicBezTo>
                    <a:lnTo>
                      <a:pt x="112371" y="4989671"/>
                    </a:lnTo>
                    <a:cubicBezTo>
                      <a:pt x="49652" y="4953742"/>
                      <a:pt x="0" y="4857060"/>
                      <a:pt x="0" y="4774750"/>
                    </a:cubicBezTo>
                    <a:lnTo>
                      <a:pt x="0" y="4379532"/>
                    </a:lnTo>
                    <a:cubicBezTo>
                      <a:pt x="0" y="4317309"/>
                      <a:pt x="27929" y="4280074"/>
                      <a:pt x="68353" y="4280502"/>
                    </a:cubicBezTo>
                    <a:close/>
                    <a:moveTo>
                      <a:pt x="68353" y="2854658"/>
                    </a:moveTo>
                    <a:cubicBezTo>
                      <a:pt x="81828" y="2854863"/>
                      <a:pt x="96691" y="2859233"/>
                      <a:pt x="112371" y="2868218"/>
                    </a:cubicBezTo>
                    <a:lnTo>
                      <a:pt x="2268331" y="4113073"/>
                    </a:lnTo>
                    <a:cubicBezTo>
                      <a:pt x="2331050" y="4149013"/>
                      <a:pt x="2381356" y="4245073"/>
                      <a:pt x="2381356" y="4328063"/>
                    </a:cubicBezTo>
                    <a:lnTo>
                      <a:pt x="2381356" y="4723411"/>
                    </a:lnTo>
                    <a:cubicBezTo>
                      <a:pt x="2381356" y="4806401"/>
                      <a:pt x="2331050" y="4844955"/>
                      <a:pt x="2268331" y="4809015"/>
                    </a:cubicBezTo>
                    <a:lnTo>
                      <a:pt x="112371" y="3562853"/>
                    </a:lnTo>
                    <a:cubicBezTo>
                      <a:pt x="49652" y="3526913"/>
                      <a:pt x="0" y="3430853"/>
                      <a:pt x="0" y="3347863"/>
                    </a:cubicBezTo>
                    <a:lnTo>
                      <a:pt x="0" y="2953169"/>
                    </a:lnTo>
                    <a:cubicBezTo>
                      <a:pt x="0" y="2890926"/>
                      <a:pt x="27929" y="2854046"/>
                      <a:pt x="68353" y="2854658"/>
                    </a:cubicBezTo>
                    <a:close/>
                    <a:moveTo>
                      <a:pt x="68353" y="1426028"/>
                    </a:moveTo>
                    <a:cubicBezTo>
                      <a:pt x="81828" y="1426233"/>
                      <a:pt x="96691" y="1430603"/>
                      <a:pt x="112371" y="1439588"/>
                    </a:cubicBezTo>
                    <a:lnTo>
                      <a:pt x="2268331" y="2685096"/>
                    </a:lnTo>
                    <a:cubicBezTo>
                      <a:pt x="2331050" y="2721037"/>
                      <a:pt x="2381356" y="2817750"/>
                      <a:pt x="2381356" y="2900740"/>
                    </a:cubicBezTo>
                    <a:lnTo>
                      <a:pt x="2381356" y="3295434"/>
                    </a:lnTo>
                    <a:cubicBezTo>
                      <a:pt x="2381356" y="3378425"/>
                      <a:pt x="2331050" y="3416326"/>
                      <a:pt x="2268331" y="3380385"/>
                    </a:cubicBezTo>
                    <a:lnTo>
                      <a:pt x="112371" y="2135530"/>
                    </a:lnTo>
                    <a:cubicBezTo>
                      <a:pt x="49652" y="2098936"/>
                      <a:pt x="0" y="2002877"/>
                      <a:pt x="0" y="1919886"/>
                    </a:cubicBezTo>
                    <a:lnTo>
                      <a:pt x="0" y="1524539"/>
                    </a:lnTo>
                    <a:cubicBezTo>
                      <a:pt x="0" y="1462296"/>
                      <a:pt x="27929" y="1425416"/>
                      <a:pt x="68353" y="1426028"/>
                    </a:cubicBezTo>
                    <a:close/>
                    <a:moveTo>
                      <a:pt x="68353" y="3"/>
                    </a:moveTo>
                    <a:cubicBezTo>
                      <a:pt x="81828" y="115"/>
                      <a:pt x="96691" y="4363"/>
                      <a:pt x="112371" y="13184"/>
                    </a:cubicBezTo>
                    <a:lnTo>
                      <a:pt x="2268331" y="1259345"/>
                    </a:lnTo>
                    <a:cubicBezTo>
                      <a:pt x="2331050" y="1295285"/>
                      <a:pt x="2381356" y="1391345"/>
                      <a:pt x="2381356" y="1474335"/>
                    </a:cubicBezTo>
                    <a:lnTo>
                      <a:pt x="2381356" y="1869682"/>
                    </a:lnTo>
                    <a:cubicBezTo>
                      <a:pt x="2381356" y="1952673"/>
                      <a:pt x="2331050" y="1990574"/>
                      <a:pt x="2268331" y="1954633"/>
                    </a:cubicBezTo>
                    <a:lnTo>
                      <a:pt x="112371" y="709126"/>
                    </a:lnTo>
                    <a:cubicBezTo>
                      <a:pt x="49652" y="673185"/>
                      <a:pt x="0" y="576472"/>
                      <a:pt x="0" y="494136"/>
                    </a:cubicBezTo>
                    <a:lnTo>
                      <a:pt x="0" y="98788"/>
                    </a:lnTo>
                    <a:cubicBezTo>
                      <a:pt x="0" y="36546"/>
                      <a:pt x="27929" y="-334"/>
                      <a:pt x="68353" y="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0DA1B24-390D-264A-876A-72F2073CF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8054" y="6327335"/>
                <a:ext cx="458643" cy="4423416"/>
              </a:xfrm>
              <a:custGeom>
                <a:avLst/>
                <a:gdLst>
                  <a:gd name="connsiteX0" fmla="*/ 347089 w 489004"/>
                  <a:gd name="connsiteY0" fmla="*/ 4481125 h 4716231"/>
                  <a:gd name="connsiteX1" fmla="*/ 364514 w 489004"/>
                  <a:gd name="connsiteY1" fmla="*/ 4481532 h 4716231"/>
                  <a:gd name="connsiteX2" fmla="*/ 465014 w 489004"/>
                  <a:gd name="connsiteY2" fmla="*/ 4539548 h 4716231"/>
                  <a:gd name="connsiteX3" fmla="*/ 489004 w 489004"/>
                  <a:gd name="connsiteY3" fmla="*/ 4586481 h 4716231"/>
                  <a:gd name="connsiteX4" fmla="*/ 489004 w 489004"/>
                  <a:gd name="connsiteY4" fmla="*/ 4694690 h 4716231"/>
                  <a:gd name="connsiteX5" fmla="*/ 465014 w 489004"/>
                  <a:gd name="connsiteY5" fmla="*/ 4713594 h 4716231"/>
                  <a:gd name="connsiteX6" fmla="*/ 364514 w 489004"/>
                  <a:gd name="connsiteY6" fmla="*/ 4654926 h 4716231"/>
                  <a:gd name="connsiteX7" fmla="*/ 339876 w 489004"/>
                  <a:gd name="connsiteY7" fmla="*/ 4607993 h 4716231"/>
                  <a:gd name="connsiteX8" fmla="*/ 339876 w 489004"/>
                  <a:gd name="connsiteY8" fmla="*/ 4499784 h 4716231"/>
                  <a:gd name="connsiteX9" fmla="*/ 347089 w 489004"/>
                  <a:gd name="connsiteY9" fmla="*/ 4481125 h 4716231"/>
                  <a:gd name="connsiteX10" fmla="*/ 6889 w 489004"/>
                  <a:gd name="connsiteY10" fmla="*/ 4285407 h 4716231"/>
                  <a:gd name="connsiteX11" fmla="*/ 23990 w 489004"/>
                  <a:gd name="connsiteY11" fmla="*/ 4286301 h 4716231"/>
                  <a:gd name="connsiteX12" fmla="*/ 124489 w 489004"/>
                  <a:gd name="connsiteY12" fmla="*/ 4344164 h 4716231"/>
                  <a:gd name="connsiteX13" fmla="*/ 149128 w 489004"/>
                  <a:gd name="connsiteY13" fmla="*/ 4390975 h 4716231"/>
                  <a:gd name="connsiteX14" fmla="*/ 149128 w 489004"/>
                  <a:gd name="connsiteY14" fmla="*/ 4498249 h 4716231"/>
                  <a:gd name="connsiteX15" fmla="*/ 124489 w 489004"/>
                  <a:gd name="connsiteY15" fmla="*/ 4517103 h 4716231"/>
                  <a:gd name="connsiteX16" fmla="*/ 23990 w 489004"/>
                  <a:gd name="connsiteY16" fmla="*/ 4458590 h 4716231"/>
                  <a:gd name="connsiteX17" fmla="*/ 0 w 489004"/>
                  <a:gd name="connsiteY17" fmla="*/ 4411779 h 4716231"/>
                  <a:gd name="connsiteX18" fmla="*/ 0 w 489004"/>
                  <a:gd name="connsiteY18" fmla="*/ 4304505 h 4716231"/>
                  <a:gd name="connsiteX19" fmla="*/ 6889 w 489004"/>
                  <a:gd name="connsiteY19" fmla="*/ 4285407 h 4716231"/>
                  <a:gd name="connsiteX20" fmla="*/ 347089 w 489004"/>
                  <a:gd name="connsiteY20" fmla="*/ 3052557 h 4716231"/>
                  <a:gd name="connsiteX21" fmla="*/ 364514 w 489004"/>
                  <a:gd name="connsiteY21" fmla="*/ 3052882 h 4716231"/>
                  <a:gd name="connsiteX22" fmla="*/ 465014 w 489004"/>
                  <a:gd name="connsiteY22" fmla="*/ 3111395 h 4716231"/>
                  <a:gd name="connsiteX23" fmla="*/ 489004 w 489004"/>
                  <a:gd name="connsiteY23" fmla="*/ 3158205 h 4716231"/>
                  <a:gd name="connsiteX24" fmla="*/ 489004 w 489004"/>
                  <a:gd name="connsiteY24" fmla="*/ 3265480 h 4716231"/>
                  <a:gd name="connsiteX25" fmla="*/ 465014 w 489004"/>
                  <a:gd name="connsiteY25" fmla="*/ 3284334 h 4716231"/>
                  <a:gd name="connsiteX26" fmla="*/ 364514 w 489004"/>
                  <a:gd name="connsiteY26" fmla="*/ 3225821 h 4716231"/>
                  <a:gd name="connsiteX27" fmla="*/ 339876 w 489004"/>
                  <a:gd name="connsiteY27" fmla="*/ 3179010 h 4716231"/>
                  <a:gd name="connsiteX28" fmla="*/ 339876 w 489004"/>
                  <a:gd name="connsiteY28" fmla="*/ 3071736 h 4716231"/>
                  <a:gd name="connsiteX29" fmla="*/ 347089 w 489004"/>
                  <a:gd name="connsiteY29" fmla="*/ 3052557 h 4716231"/>
                  <a:gd name="connsiteX30" fmla="*/ 6889 w 489004"/>
                  <a:gd name="connsiteY30" fmla="*/ 2856308 h 4716231"/>
                  <a:gd name="connsiteX31" fmla="*/ 23990 w 489004"/>
                  <a:gd name="connsiteY31" fmla="*/ 2856389 h 4716231"/>
                  <a:gd name="connsiteX32" fmla="*/ 124489 w 489004"/>
                  <a:gd name="connsiteY32" fmla="*/ 2915056 h 4716231"/>
                  <a:gd name="connsiteX33" fmla="*/ 149128 w 489004"/>
                  <a:gd name="connsiteY33" fmla="*/ 2961990 h 4716231"/>
                  <a:gd name="connsiteX34" fmla="*/ 149128 w 489004"/>
                  <a:gd name="connsiteY34" fmla="*/ 3070199 h 4716231"/>
                  <a:gd name="connsiteX35" fmla="*/ 124489 w 489004"/>
                  <a:gd name="connsiteY35" fmla="*/ 3088451 h 4716231"/>
                  <a:gd name="connsiteX36" fmla="*/ 23990 w 489004"/>
                  <a:gd name="connsiteY36" fmla="*/ 3030435 h 4716231"/>
                  <a:gd name="connsiteX37" fmla="*/ 0 w 489004"/>
                  <a:gd name="connsiteY37" fmla="*/ 2983501 h 4716231"/>
                  <a:gd name="connsiteX38" fmla="*/ 0 w 489004"/>
                  <a:gd name="connsiteY38" fmla="*/ 2875293 h 4716231"/>
                  <a:gd name="connsiteX39" fmla="*/ 6889 w 489004"/>
                  <a:gd name="connsiteY39" fmla="*/ 2856308 h 4716231"/>
                  <a:gd name="connsiteX40" fmla="*/ 347089 w 489004"/>
                  <a:gd name="connsiteY40" fmla="*/ 1626518 h 4716231"/>
                  <a:gd name="connsiteX41" fmla="*/ 364514 w 489004"/>
                  <a:gd name="connsiteY41" fmla="*/ 1627172 h 4716231"/>
                  <a:gd name="connsiteX42" fmla="*/ 465014 w 489004"/>
                  <a:gd name="connsiteY42" fmla="*/ 1685340 h 4716231"/>
                  <a:gd name="connsiteX43" fmla="*/ 489004 w 489004"/>
                  <a:gd name="connsiteY43" fmla="*/ 1732398 h 4716231"/>
                  <a:gd name="connsiteX44" fmla="*/ 489004 w 489004"/>
                  <a:gd name="connsiteY44" fmla="*/ 1840238 h 4716231"/>
                  <a:gd name="connsiteX45" fmla="*/ 465014 w 489004"/>
                  <a:gd name="connsiteY45" fmla="*/ 1858538 h 4716231"/>
                  <a:gd name="connsiteX46" fmla="*/ 364514 w 489004"/>
                  <a:gd name="connsiteY46" fmla="*/ 1801023 h 4716231"/>
                  <a:gd name="connsiteX47" fmla="*/ 339876 w 489004"/>
                  <a:gd name="connsiteY47" fmla="*/ 1753966 h 4716231"/>
                  <a:gd name="connsiteX48" fmla="*/ 339876 w 489004"/>
                  <a:gd name="connsiteY48" fmla="*/ 1645472 h 4716231"/>
                  <a:gd name="connsiteX49" fmla="*/ 347089 w 489004"/>
                  <a:gd name="connsiteY49" fmla="*/ 1626518 h 4716231"/>
                  <a:gd name="connsiteX50" fmla="*/ 6889 w 489004"/>
                  <a:gd name="connsiteY50" fmla="*/ 1430864 h 4716231"/>
                  <a:gd name="connsiteX51" fmla="*/ 23990 w 489004"/>
                  <a:gd name="connsiteY51" fmla="*/ 1431271 h 4716231"/>
                  <a:gd name="connsiteX52" fmla="*/ 124489 w 489004"/>
                  <a:gd name="connsiteY52" fmla="*/ 1489134 h 4716231"/>
                  <a:gd name="connsiteX53" fmla="*/ 149128 w 489004"/>
                  <a:gd name="connsiteY53" fmla="*/ 1536594 h 4716231"/>
                  <a:gd name="connsiteX54" fmla="*/ 149128 w 489004"/>
                  <a:gd name="connsiteY54" fmla="*/ 1643869 h 4716231"/>
                  <a:gd name="connsiteX55" fmla="*/ 124489 w 489004"/>
                  <a:gd name="connsiteY55" fmla="*/ 1662073 h 4716231"/>
                  <a:gd name="connsiteX56" fmla="*/ 23990 w 489004"/>
                  <a:gd name="connsiteY56" fmla="*/ 1604210 h 4716231"/>
                  <a:gd name="connsiteX57" fmla="*/ 0 w 489004"/>
                  <a:gd name="connsiteY57" fmla="*/ 1557399 h 4716231"/>
                  <a:gd name="connsiteX58" fmla="*/ 0 w 489004"/>
                  <a:gd name="connsiteY58" fmla="*/ 1449475 h 4716231"/>
                  <a:gd name="connsiteX59" fmla="*/ 6889 w 489004"/>
                  <a:gd name="connsiteY59" fmla="*/ 1430864 h 4716231"/>
                  <a:gd name="connsiteX60" fmla="*/ 347089 w 489004"/>
                  <a:gd name="connsiteY60" fmla="*/ 198114 h 4716231"/>
                  <a:gd name="connsiteX61" fmla="*/ 364514 w 489004"/>
                  <a:gd name="connsiteY61" fmla="*/ 198521 h 4716231"/>
                  <a:gd name="connsiteX62" fmla="*/ 465014 w 489004"/>
                  <a:gd name="connsiteY62" fmla="*/ 256536 h 4716231"/>
                  <a:gd name="connsiteX63" fmla="*/ 489004 w 489004"/>
                  <a:gd name="connsiteY63" fmla="*/ 303470 h 4716231"/>
                  <a:gd name="connsiteX64" fmla="*/ 489004 w 489004"/>
                  <a:gd name="connsiteY64" fmla="*/ 411679 h 4716231"/>
                  <a:gd name="connsiteX65" fmla="*/ 465014 w 489004"/>
                  <a:gd name="connsiteY65" fmla="*/ 429931 h 4716231"/>
                  <a:gd name="connsiteX66" fmla="*/ 364514 w 489004"/>
                  <a:gd name="connsiteY66" fmla="*/ 371915 h 4716231"/>
                  <a:gd name="connsiteX67" fmla="*/ 339876 w 489004"/>
                  <a:gd name="connsiteY67" fmla="*/ 324981 h 4716231"/>
                  <a:gd name="connsiteX68" fmla="*/ 339876 w 489004"/>
                  <a:gd name="connsiteY68" fmla="*/ 216773 h 4716231"/>
                  <a:gd name="connsiteX69" fmla="*/ 347089 w 489004"/>
                  <a:gd name="connsiteY69" fmla="*/ 198114 h 4716231"/>
                  <a:gd name="connsiteX70" fmla="*/ 6889 w 489004"/>
                  <a:gd name="connsiteY70" fmla="*/ 2397 h 4716231"/>
                  <a:gd name="connsiteX71" fmla="*/ 23990 w 489004"/>
                  <a:gd name="connsiteY71" fmla="*/ 3291 h 4716231"/>
                  <a:gd name="connsiteX72" fmla="*/ 124489 w 489004"/>
                  <a:gd name="connsiteY72" fmla="*/ 61154 h 4716231"/>
                  <a:gd name="connsiteX73" fmla="*/ 149128 w 489004"/>
                  <a:gd name="connsiteY73" fmla="*/ 107964 h 4716231"/>
                  <a:gd name="connsiteX74" fmla="*/ 149128 w 489004"/>
                  <a:gd name="connsiteY74" fmla="*/ 215889 h 4716231"/>
                  <a:gd name="connsiteX75" fmla="*/ 124489 w 489004"/>
                  <a:gd name="connsiteY75" fmla="*/ 234093 h 4716231"/>
                  <a:gd name="connsiteX76" fmla="*/ 23990 w 489004"/>
                  <a:gd name="connsiteY76" fmla="*/ 175580 h 4716231"/>
                  <a:gd name="connsiteX77" fmla="*/ 0 w 489004"/>
                  <a:gd name="connsiteY77" fmla="*/ 128769 h 4716231"/>
                  <a:gd name="connsiteX78" fmla="*/ 0 w 489004"/>
                  <a:gd name="connsiteY78" fmla="*/ 21495 h 4716231"/>
                  <a:gd name="connsiteX79" fmla="*/ 6889 w 489004"/>
                  <a:gd name="connsiteY79" fmla="*/ 2397 h 471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89004" h="4716231">
                    <a:moveTo>
                      <a:pt x="347089" y="4481125"/>
                    </a:moveTo>
                    <a:cubicBezTo>
                      <a:pt x="351547" y="4477784"/>
                      <a:pt x="357706" y="4477621"/>
                      <a:pt x="364514" y="4481532"/>
                    </a:cubicBezTo>
                    <a:lnTo>
                      <a:pt x="465014" y="4539548"/>
                    </a:lnTo>
                    <a:cubicBezTo>
                      <a:pt x="477981" y="4548022"/>
                      <a:pt x="489004" y="4568881"/>
                      <a:pt x="489004" y="4586481"/>
                    </a:cubicBezTo>
                    <a:lnTo>
                      <a:pt x="489004" y="4694690"/>
                    </a:lnTo>
                    <a:cubicBezTo>
                      <a:pt x="489004" y="4712942"/>
                      <a:pt x="477981" y="4720764"/>
                      <a:pt x="465014" y="4713594"/>
                    </a:cubicBezTo>
                    <a:lnTo>
                      <a:pt x="364514" y="4654926"/>
                    </a:lnTo>
                    <a:cubicBezTo>
                      <a:pt x="350898" y="4647104"/>
                      <a:pt x="339876" y="4626245"/>
                      <a:pt x="339876" y="4607993"/>
                    </a:cubicBezTo>
                    <a:lnTo>
                      <a:pt x="339876" y="4499784"/>
                    </a:lnTo>
                    <a:cubicBezTo>
                      <a:pt x="339876" y="4490984"/>
                      <a:pt x="342632" y="4484465"/>
                      <a:pt x="347089" y="4481125"/>
                    </a:cubicBezTo>
                    <a:close/>
                    <a:moveTo>
                      <a:pt x="6889" y="4285407"/>
                    </a:moveTo>
                    <a:cubicBezTo>
                      <a:pt x="11185" y="4282075"/>
                      <a:pt x="17182" y="4282075"/>
                      <a:pt x="23990" y="4286301"/>
                    </a:cubicBezTo>
                    <a:lnTo>
                      <a:pt x="124489" y="4344164"/>
                    </a:lnTo>
                    <a:cubicBezTo>
                      <a:pt x="138105" y="4351966"/>
                      <a:pt x="149128" y="4372770"/>
                      <a:pt x="149128" y="4390975"/>
                    </a:cubicBezTo>
                    <a:lnTo>
                      <a:pt x="149128" y="4498249"/>
                    </a:lnTo>
                    <a:cubicBezTo>
                      <a:pt x="149128" y="4516453"/>
                      <a:pt x="138105" y="4524905"/>
                      <a:pt x="124489" y="4517103"/>
                    </a:cubicBezTo>
                    <a:lnTo>
                      <a:pt x="23990" y="4458590"/>
                    </a:lnTo>
                    <a:cubicBezTo>
                      <a:pt x="10374" y="4450788"/>
                      <a:pt x="0" y="4429983"/>
                      <a:pt x="0" y="4411779"/>
                    </a:cubicBezTo>
                    <a:lnTo>
                      <a:pt x="0" y="4304505"/>
                    </a:lnTo>
                    <a:cubicBezTo>
                      <a:pt x="0" y="4295403"/>
                      <a:pt x="2594" y="4288739"/>
                      <a:pt x="6889" y="4285407"/>
                    </a:cubicBezTo>
                    <a:close/>
                    <a:moveTo>
                      <a:pt x="347089" y="3052557"/>
                    </a:moveTo>
                    <a:cubicBezTo>
                      <a:pt x="351547" y="3049143"/>
                      <a:pt x="357706" y="3048981"/>
                      <a:pt x="364514" y="3052882"/>
                    </a:cubicBezTo>
                    <a:lnTo>
                      <a:pt x="465014" y="3111395"/>
                    </a:lnTo>
                    <a:cubicBezTo>
                      <a:pt x="477981" y="3119197"/>
                      <a:pt x="489004" y="3140001"/>
                      <a:pt x="489004" y="3158205"/>
                    </a:cubicBezTo>
                    <a:lnTo>
                      <a:pt x="489004" y="3265480"/>
                    </a:lnTo>
                    <a:cubicBezTo>
                      <a:pt x="489004" y="3283684"/>
                      <a:pt x="477981" y="3292136"/>
                      <a:pt x="465014" y="3284334"/>
                    </a:cubicBezTo>
                    <a:lnTo>
                      <a:pt x="364514" y="3225821"/>
                    </a:lnTo>
                    <a:cubicBezTo>
                      <a:pt x="350898" y="3218019"/>
                      <a:pt x="339876" y="3197214"/>
                      <a:pt x="339876" y="3179010"/>
                    </a:cubicBezTo>
                    <a:lnTo>
                      <a:pt x="339876" y="3071736"/>
                    </a:lnTo>
                    <a:cubicBezTo>
                      <a:pt x="339876" y="3062634"/>
                      <a:pt x="342632" y="3055970"/>
                      <a:pt x="347089" y="3052557"/>
                    </a:cubicBezTo>
                    <a:close/>
                    <a:moveTo>
                      <a:pt x="6889" y="2856308"/>
                    </a:moveTo>
                    <a:cubicBezTo>
                      <a:pt x="11185" y="2852967"/>
                      <a:pt x="17182" y="2852804"/>
                      <a:pt x="23990" y="2856389"/>
                    </a:cubicBezTo>
                    <a:lnTo>
                      <a:pt x="124489" y="2915056"/>
                    </a:lnTo>
                    <a:cubicBezTo>
                      <a:pt x="138105" y="2922879"/>
                      <a:pt x="149128" y="2943738"/>
                      <a:pt x="149128" y="2961990"/>
                    </a:cubicBezTo>
                    <a:lnTo>
                      <a:pt x="149128" y="3070199"/>
                    </a:lnTo>
                    <a:cubicBezTo>
                      <a:pt x="149128" y="3087799"/>
                      <a:pt x="138105" y="3096273"/>
                      <a:pt x="124489" y="3088451"/>
                    </a:cubicBezTo>
                    <a:lnTo>
                      <a:pt x="23990" y="3030435"/>
                    </a:lnTo>
                    <a:cubicBezTo>
                      <a:pt x="10374" y="3022613"/>
                      <a:pt x="0" y="3001102"/>
                      <a:pt x="0" y="2983501"/>
                    </a:cubicBezTo>
                    <a:lnTo>
                      <a:pt x="0" y="2875293"/>
                    </a:lnTo>
                    <a:cubicBezTo>
                      <a:pt x="0" y="2866167"/>
                      <a:pt x="2594" y="2859649"/>
                      <a:pt x="6889" y="2856308"/>
                    </a:cubicBezTo>
                    <a:close/>
                    <a:moveTo>
                      <a:pt x="347089" y="1626518"/>
                    </a:moveTo>
                    <a:cubicBezTo>
                      <a:pt x="351547" y="1623250"/>
                      <a:pt x="357706" y="1623250"/>
                      <a:pt x="364514" y="1627172"/>
                    </a:cubicBezTo>
                    <a:lnTo>
                      <a:pt x="465014" y="1685340"/>
                    </a:lnTo>
                    <a:cubicBezTo>
                      <a:pt x="477981" y="1693183"/>
                      <a:pt x="489004" y="1714098"/>
                      <a:pt x="489004" y="1732398"/>
                    </a:cubicBezTo>
                    <a:lnTo>
                      <a:pt x="489004" y="1840238"/>
                    </a:lnTo>
                    <a:cubicBezTo>
                      <a:pt x="489004" y="1857885"/>
                      <a:pt x="477981" y="1866381"/>
                      <a:pt x="465014" y="1858538"/>
                    </a:cubicBezTo>
                    <a:lnTo>
                      <a:pt x="364514" y="1801023"/>
                    </a:lnTo>
                    <a:cubicBezTo>
                      <a:pt x="350898" y="1792527"/>
                      <a:pt x="339876" y="1772266"/>
                      <a:pt x="339876" y="1753966"/>
                    </a:cubicBezTo>
                    <a:lnTo>
                      <a:pt x="339876" y="1645472"/>
                    </a:lnTo>
                    <a:cubicBezTo>
                      <a:pt x="339876" y="1636322"/>
                      <a:pt x="342632" y="1629786"/>
                      <a:pt x="347089" y="1626518"/>
                    </a:cubicBezTo>
                    <a:close/>
                    <a:moveTo>
                      <a:pt x="6889" y="1430864"/>
                    </a:moveTo>
                    <a:cubicBezTo>
                      <a:pt x="11185" y="1427532"/>
                      <a:pt x="17182" y="1427370"/>
                      <a:pt x="23990" y="1431271"/>
                    </a:cubicBezTo>
                    <a:lnTo>
                      <a:pt x="124489" y="1489134"/>
                    </a:lnTo>
                    <a:cubicBezTo>
                      <a:pt x="138105" y="1497586"/>
                      <a:pt x="149128" y="1518390"/>
                      <a:pt x="149128" y="1536594"/>
                    </a:cubicBezTo>
                    <a:lnTo>
                      <a:pt x="149128" y="1643869"/>
                    </a:lnTo>
                    <a:cubicBezTo>
                      <a:pt x="149128" y="1662073"/>
                      <a:pt x="138105" y="1670525"/>
                      <a:pt x="124489" y="1662073"/>
                    </a:cubicBezTo>
                    <a:lnTo>
                      <a:pt x="23990" y="1604210"/>
                    </a:lnTo>
                    <a:cubicBezTo>
                      <a:pt x="10374" y="1596408"/>
                      <a:pt x="0" y="1575603"/>
                      <a:pt x="0" y="1557399"/>
                    </a:cubicBezTo>
                    <a:lnTo>
                      <a:pt x="0" y="1449475"/>
                    </a:lnTo>
                    <a:cubicBezTo>
                      <a:pt x="0" y="1440698"/>
                      <a:pt x="2594" y="1434196"/>
                      <a:pt x="6889" y="1430864"/>
                    </a:cubicBezTo>
                    <a:close/>
                    <a:moveTo>
                      <a:pt x="347089" y="198114"/>
                    </a:moveTo>
                    <a:cubicBezTo>
                      <a:pt x="351547" y="194773"/>
                      <a:pt x="357706" y="194610"/>
                      <a:pt x="364514" y="198521"/>
                    </a:cubicBezTo>
                    <a:lnTo>
                      <a:pt x="465014" y="256536"/>
                    </a:lnTo>
                    <a:cubicBezTo>
                      <a:pt x="477981" y="265011"/>
                      <a:pt x="489004" y="285218"/>
                      <a:pt x="489004" y="303470"/>
                    </a:cubicBezTo>
                    <a:lnTo>
                      <a:pt x="489004" y="411679"/>
                    </a:lnTo>
                    <a:cubicBezTo>
                      <a:pt x="489004" y="429931"/>
                      <a:pt x="477981" y="437753"/>
                      <a:pt x="465014" y="429931"/>
                    </a:cubicBezTo>
                    <a:lnTo>
                      <a:pt x="364514" y="371915"/>
                    </a:lnTo>
                    <a:cubicBezTo>
                      <a:pt x="350898" y="364093"/>
                      <a:pt x="339876" y="342582"/>
                      <a:pt x="339876" y="324981"/>
                    </a:cubicBezTo>
                    <a:lnTo>
                      <a:pt x="339876" y="216773"/>
                    </a:lnTo>
                    <a:cubicBezTo>
                      <a:pt x="339876" y="207973"/>
                      <a:pt x="342632" y="201454"/>
                      <a:pt x="347089" y="198114"/>
                    </a:cubicBezTo>
                    <a:close/>
                    <a:moveTo>
                      <a:pt x="6889" y="2397"/>
                    </a:moveTo>
                    <a:cubicBezTo>
                      <a:pt x="11185" y="-935"/>
                      <a:pt x="17182" y="-935"/>
                      <a:pt x="23990" y="3291"/>
                    </a:cubicBezTo>
                    <a:lnTo>
                      <a:pt x="124489" y="61154"/>
                    </a:lnTo>
                    <a:cubicBezTo>
                      <a:pt x="138105" y="68956"/>
                      <a:pt x="149128" y="89760"/>
                      <a:pt x="149128" y="107964"/>
                    </a:cubicBezTo>
                    <a:lnTo>
                      <a:pt x="149128" y="215889"/>
                    </a:lnTo>
                    <a:cubicBezTo>
                      <a:pt x="149128" y="233443"/>
                      <a:pt x="138105" y="241895"/>
                      <a:pt x="124489" y="234093"/>
                    </a:cubicBezTo>
                    <a:lnTo>
                      <a:pt x="23990" y="175580"/>
                    </a:lnTo>
                    <a:cubicBezTo>
                      <a:pt x="10374" y="167778"/>
                      <a:pt x="0" y="146973"/>
                      <a:pt x="0" y="128769"/>
                    </a:cubicBezTo>
                    <a:lnTo>
                      <a:pt x="0" y="21495"/>
                    </a:lnTo>
                    <a:cubicBezTo>
                      <a:pt x="0" y="12393"/>
                      <a:pt x="2594" y="5729"/>
                      <a:pt x="6889" y="239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B8232BF-76DA-214A-8CA0-B9642D537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3866" y="5800564"/>
                <a:ext cx="1247469" cy="5287362"/>
              </a:xfrm>
              <a:custGeom>
                <a:avLst/>
                <a:gdLst>
                  <a:gd name="connsiteX0" fmla="*/ 1260872 w 1330047"/>
                  <a:gd name="connsiteY0" fmla="*/ 4283012 h 5637367"/>
                  <a:gd name="connsiteX1" fmla="*/ 1330047 w 1330047"/>
                  <a:gd name="connsiteY1" fmla="*/ 4381988 h 5637367"/>
                  <a:gd name="connsiteX2" fmla="*/ 1330047 w 1330047"/>
                  <a:gd name="connsiteY2" fmla="*/ 4776995 h 5637367"/>
                  <a:gd name="connsiteX3" fmla="*/ 1217032 w 1330047"/>
                  <a:gd name="connsiteY3" fmla="*/ 4991801 h 5637367"/>
                  <a:gd name="connsiteX4" fmla="*/ 112362 w 1330047"/>
                  <a:gd name="connsiteY4" fmla="*/ 5623812 h 5637367"/>
                  <a:gd name="connsiteX5" fmla="*/ 0 w 1330047"/>
                  <a:gd name="connsiteY5" fmla="*/ 5538935 h 5637367"/>
                  <a:gd name="connsiteX6" fmla="*/ 0 w 1330047"/>
                  <a:gd name="connsiteY6" fmla="*/ 5143928 h 5637367"/>
                  <a:gd name="connsiteX7" fmla="*/ 112362 w 1330047"/>
                  <a:gd name="connsiteY7" fmla="*/ 4929122 h 5637367"/>
                  <a:gd name="connsiteX8" fmla="*/ 1217032 w 1330047"/>
                  <a:gd name="connsiteY8" fmla="*/ 4296458 h 5637367"/>
                  <a:gd name="connsiteX9" fmla="*/ 1260872 w 1330047"/>
                  <a:gd name="connsiteY9" fmla="*/ 4283012 h 5637367"/>
                  <a:gd name="connsiteX10" fmla="*/ 1260872 w 1330047"/>
                  <a:gd name="connsiteY10" fmla="*/ 2854280 h 5637367"/>
                  <a:gd name="connsiteX11" fmla="*/ 1330047 w 1330047"/>
                  <a:gd name="connsiteY11" fmla="*/ 2952706 h 5637367"/>
                  <a:gd name="connsiteX12" fmla="*/ 1330047 w 1330047"/>
                  <a:gd name="connsiteY12" fmla="*/ 3347713 h 5637367"/>
                  <a:gd name="connsiteX13" fmla="*/ 1217032 w 1330047"/>
                  <a:gd name="connsiteY13" fmla="*/ 3562518 h 5637367"/>
                  <a:gd name="connsiteX14" fmla="*/ 112362 w 1330047"/>
                  <a:gd name="connsiteY14" fmla="*/ 4195182 h 5637367"/>
                  <a:gd name="connsiteX15" fmla="*/ 0 w 1330047"/>
                  <a:gd name="connsiteY15" fmla="*/ 4109652 h 5637367"/>
                  <a:gd name="connsiteX16" fmla="*/ 0 w 1330047"/>
                  <a:gd name="connsiteY16" fmla="*/ 3714645 h 5637367"/>
                  <a:gd name="connsiteX17" fmla="*/ 112362 w 1330047"/>
                  <a:gd name="connsiteY17" fmla="*/ 3499839 h 5637367"/>
                  <a:gd name="connsiteX18" fmla="*/ 1217032 w 1330047"/>
                  <a:gd name="connsiteY18" fmla="*/ 2867828 h 5637367"/>
                  <a:gd name="connsiteX19" fmla="*/ 1260872 w 1330047"/>
                  <a:gd name="connsiteY19" fmla="*/ 2854280 h 5637367"/>
                  <a:gd name="connsiteX20" fmla="*/ 1260872 w 1330047"/>
                  <a:gd name="connsiteY20" fmla="*/ 1428543 h 5637367"/>
                  <a:gd name="connsiteX21" fmla="*/ 1330047 w 1330047"/>
                  <a:gd name="connsiteY21" fmla="*/ 1527014 h 5637367"/>
                  <a:gd name="connsiteX22" fmla="*/ 1330047 w 1330047"/>
                  <a:gd name="connsiteY22" fmla="*/ 1922205 h 5637367"/>
                  <a:gd name="connsiteX23" fmla="*/ 1217032 w 1330047"/>
                  <a:gd name="connsiteY23" fmla="*/ 2137111 h 5637367"/>
                  <a:gd name="connsiteX24" fmla="*/ 112362 w 1330047"/>
                  <a:gd name="connsiteY24" fmla="*/ 2769417 h 5637367"/>
                  <a:gd name="connsiteX25" fmla="*/ 0 w 1330047"/>
                  <a:gd name="connsiteY25" fmla="*/ 2684500 h 5637367"/>
                  <a:gd name="connsiteX26" fmla="*/ 0 w 1330047"/>
                  <a:gd name="connsiteY26" fmla="*/ 2289962 h 5637367"/>
                  <a:gd name="connsiteX27" fmla="*/ 112362 w 1330047"/>
                  <a:gd name="connsiteY27" fmla="*/ 2074403 h 5637367"/>
                  <a:gd name="connsiteX28" fmla="*/ 1217032 w 1330047"/>
                  <a:gd name="connsiteY28" fmla="*/ 1442097 h 5637367"/>
                  <a:gd name="connsiteX29" fmla="*/ 1260872 w 1330047"/>
                  <a:gd name="connsiteY29" fmla="*/ 1428543 h 5637367"/>
                  <a:gd name="connsiteX30" fmla="*/ 1260872 w 1330047"/>
                  <a:gd name="connsiteY30" fmla="*/ 4 h 5637367"/>
                  <a:gd name="connsiteX31" fmla="*/ 1330047 w 1330047"/>
                  <a:gd name="connsiteY31" fmla="*/ 98980 h 5637367"/>
                  <a:gd name="connsiteX32" fmla="*/ 1330047 w 1330047"/>
                  <a:gd name="connsiteY32" fmla="*/ 493988 h 5637367"/>
                  <a:gd name="connsiteX33" fmla="*/ 1217032 w 1330047"/>
                  <a:gd name="connsiteY33" fmla="*/ 708140 h 5637367"/>
                  <a:gd name="connsiteX34" fmla="*/ 112362 w 1330047"/>
                  <a:gd name="connsiteY34" fmla="*/ 1340805 h 5637367"/>
                  <a:gd name="connsiteX35" fmla="*/ 0 w 1330047"/>
                  <a:gd name="connsiteY35" fmla="*/ 1255927 h 5637367"/>
                  <a:gd name="connsiteX36" fmla="*/ 0 w 1330047"/>
                  <a:gd name="connsiteY36" fmla="*/ 860920 h 5637367"/>
                  <a:gd name="connsiteX37" fmla="*/ 112362 w 1330047"/>
                  <a:gd name="connsiteY37" fmla="*/ 646114 h 5637367"/>
                  <a:gd name="connsiteX38" fmla="*/ 1217032 w 1330047"/>
                  <a:gd name="connsiteY38" fmla="*/ 13450 h 5637367"/>
                  <a:gd name="connsiteX39" fmla="*/ 1260872 w 1330047"/>
                  <a:gd name="connsiteY39" fmla="*/ 4 h 563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30047" h="5637367">
                    <a:moveTo>
                      <a:pt x="1260872" y="4283012"/>
                    </a:moveTo>
                    <a:cubicBezTo>
                      <a:pt x="1301385" y="4282583"/>
                      <a:pt x="1330047" y="4319799"/>
                      <a:pt x="1330047" y="4381988"/>
                    </a:cubicBezTo>
                    <a:lnTo>
                      <a:pt x="1330047" y="4776995"/>
                    </a:lnTo>
                    <a:cubicBezTo>
                      <a:pt x="1330047" y="4859261"/>
                      <a:pt x="1279092" y="4955891"/>
                      <a:pt x="1217032" y="4991801"/>
                    </a:cubicBezTo>
                    <a:lnTo>
                      <a:pt x="112362" y="5623812"/>
                    </a:lnTo>
                    <a:cubicBezTo>
                      <a:pt x="50301" y="5659722"/>
                      <a:pt x="0" y="5621854"/>
                      <a:pt x="0" y="5538935"/>
                    </a:cubicBezTo>
                    <a:lnTo>
                      <a:pt x="0" y="5143928"/>
                    </a:lnTo>
                    <a:cubicBezTo>
                      <a:pt x="0" y="5061009"/>
                      <a:pt x="50301" y="4964379"/>
                      <a:pt x="112362" y="4929122"/>
                    </a:cubicBezTo>
                    <a:lnTo>
                      <a:pt x="1217032" y="4296458"/>
                    </a:lnTo>
                    <a:cubicBezTo>
                      <a:pt x="1232547" y="4287480"/>
                      <a:pt x="1247368" y="4283155"/>
                      <a:pt x="1260872" y="4283012"/>
                    </a:cubicBezTo>
                    <a:close/>
                    <a:moveTo>
                      <a:pt x="1260872" y="2854280"/>
                    </a:moveTo>
                    <a:cubicBezTo>
                      <a:pt x="1301385" y="2853668"/>
                      <a:pt x="1330047" y="2890516"/>
                      <a:pt x="1330047" y="2952706"/>
                    </a:cubicBezTo>
                    <a:lnTo>
                      <a:pt x="1330047" y="3347713"/>
                    </a:lnTo>
                    <a:cubicBezTo>
                      <a:pt x="1330047" y="3429979"/>
                      <a:pt x="1279092" y="3526608"/>
                      <a:pt x="1217032" y="3562518"/>
                    </a:cubicBezTo>
                    <a:lnTo>
                      <a:pt x="112362" y="4195182"/>
                    </a:lnTo>
                    <a:cubicBezTo>
                      <a:pt x="50301" y="4231092"/>
                      <a:pt x="0" y="4192571"/>
                      <a:pt x="0" y="4109652"/>
                    </a:cubicBezTo>
                    <a:lnTo>
                      <a:pt x="0" y="3714645"/>
                    </a:lnTo>
                    <a:cubicBezTo>
                      <a:pt x="0" y="3631726"/>
                      <a:pt x="50301" y="3535749"/>
                      <a:pt x="112362" y="3499839"/>
                    </a:cubicBezTo>
                    <a:lnTo>
                      <a:pt x="1217032" y="2867828"/>
                    </a:lnTo>
                    <a:cubicBezTo>
                      <a:pt x="1232547" y="2858850"/>
                      <a:pt x="1247368" y="2854484"/>
                      <a:pt x="1260872" y="2854280"/>
                    </a:cubicBezTo>
                    <a:close/>
                    <a:moveTo>
                      <a:pt x="1260872" y="1428543"/>
                    </a:moveTo>
                    <a:cubicBezTo>
                      <a:pt x="1301385" y="1427930"/>
                      <a:pt x="1330047" y="1464796"/>
                      <a:pt x="1330047" y="1527014"/>
                    </a:cubicBezTo>
                    <a:lnTo>
                      <a:pt x="1330047" y="1922205"/>
                    </a:lnTo>
                    <a:cubicBezTo>
                      <a:pt x="1330047" y="2005163"/>
                      <a:pt x="1279092" y="2101185"/>
                      <a:pt x="1217032" y="2137111"/>
                    </a:cubicBezTo>
                    <a:lnTo>
                      <a:pt x="112362" y="2769417"/>
                    </a:lnTo>
                    <a:cubicBezTo>
                      <a:pt x="50301" y="2805344"/>
                      <a:pt x="0" y="2767458"/>
                      <a:pt x="0" y="2684500"/>
                    </a:cubicBezTo>
                    <a:lnTo>
                      <a:pt x="0" y="2289962"/>
                    </a:lnTo>
                    <a:cubicBezTo>
                      <a:pt x="0" y="2207005"/>
                      <a:pt x="50301" y="2110330"/>
                      <a:pt x="112362" y="2074403"/>
                    </a:cubicBezTo>
                    <a:lnTo>
                      <a:pt x="1217032" y="1442097"/>
                    </a:lnTo>
                    <a:cubicBezTo>
                      <a:pt x="1232547" y="1433115"/>
                      <a:pt x="1247368" y="1428747"/>
                      <a:pt x="1260872" y="1428543"/>
                    </a:cubicBezTo>
                    <a:close/>
                    <a:moveTo>
                      <a:pt x="1260872" y="4"/>
                    </a:moveTo>
                    <a:cubicBezTo>
                      <a:pt x="1301385" y="-424"/>
                      <a:pt x="1330047" y="36791"/>
                      <a:pt x="1330047" y="98980"/>
                    </a:cubicBezTo>
                    <a:lnTo>
                      <a:pt x="1330047" y="493988"/>
                    </a:lnTo>
                    <a:cubicBezTo>
                      <a:pt x="1330047" y="576254"/>
                      <a:pt x="1279092" y="672883"/>
                      <a:pt x="1217032" y="708140"/>
                    </a:cubicBezTo>
                    <a:lnTo>
                      <a:pt x="112362" y="1340805"/>
                    </a:lnTo>
                    <a:cubicBezTo>
                      <a:pt x="50301" y="1376714"/>
                      <a:pt x="0" y="1338846"/>
                      <a:pt x="0" y="1255927"/>
                    </a:cubicBezTo>
                    <a:lnTo>
                      <a:pt x="0" y="860920"/>
                    </a:lnTo>
                    <a:cubicBezTo>
                      <a:pt x="0" y="778001"/>
                      <a:pt x="50301" y="682024"/>
                      <a:pt x="112362" y="646114"/>
                    </a:cubicBezTo>
                    <a:lnTo>
                      <a:pt x="1217032" y="13450"/>
                    </a:lnTo>
                    <a:cubicBezTo>
                      <a:pt x="1232547" y="4472"/>
                      <a:pt x="1247368" y="147"/>
                      <a:pt x="1260872" y="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60C84423-3309-4549-A8FB-700656AB7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2710" y="4879907"/>
                <a:ext cx="2188194" cy="5875708"/>
              </a:xfrm>
              <a:custGeom>
                <a:avLst/>
                <a:gdLst>
                  <a:gd name="T0" fmla="*/ 3498 w 3572"/>
                  <a:gd name="T1" fmla="*/ 2290 h 9589"/>
                  <a:gd name="T2" fmla="*/ 1816 w 3572"/>
                  <a:gd name="T3" fmla="*/ 1110 h 9589"/>
                  <a:gd name="T4" fmla="*/ 1816 w 3572"/>
                  <a:gd name="T5" fmla="*/ 1110 h 9589"/>
                  <a:gd name="T6" fmla="*/ 4 w 3572"/>
                  <a:gd name="T7" fmla="*/ 0 h 9589"/>
                  <a:gd name="T8" fmla="*/ 4 w 3572"/>
                  <a:gd name="T9" fmla="*/ 8659 h 9589"/>
                  <a:gd name="T10" fmla="*/ 4 w 3572"/>
                  <a:gd name="T11" fmla="*/ 8659 h 9589"/>
                  <a:gd name="T12" fmla="*/ 113 w 3572"/>
                  <a:gd name="T13" fmla="*/ 8830 h 9589"/>
                  <a:gd name="T14" fmla="*/ 1444 w 3572"/>
                  <a:gd name="T15" fmla="*/ 9588 h 9589"/>
                  <a:gd name="T16" fmla="*/ 1444 w 3572"/>
                  <a:gd name="T17" fmla="*/ 9588 h 9589"/>
                  <a:gd name="T18" fmla="*/ 3498 w 3572"/>
                  <a:gd name="T19" fmla="*/ 6823 h 9589"/>
                  <a:gd name="T20" fmla="*/ 3498 w 3572"/>
                  <a:gd name="T21" fmla="*/ 2290 h 9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72" h="9589">
                    <a:moveTo>
                      <a:pt x="3498" y="2290"/>
                    </a:moveTo>
                    <a:lnTo>
                      <a:pt x="1816" y="1110"/>
                    </a:lnTo>
                    <a:lnTo>
                      <a:pt x="1816" y="1110"/>
                    </a:lnTo>
                    <a:cubicBezTo>
                      <a:pt x="1214" y="688"/>
                      <a:pt x="609" y="318"/>
                      <a:pt x="4" y="0"/>
                    </a:cubicBezTo>
                    <a:lnTo>
                      <a:pt x="4" y="8659"/>
                    </a:lnTo>
                    <a:lnTo>
                      <a:pt x="4" y="8659"/>
                    </a:lnTo>
                    <a:cubicBezTo>
                      <a:pt x="0" y="8723"/>
                      <a:pt x="35" y="8785"/>
                      <a:pt x="113" y="8830"/>
                    </a:cubicBezTo>
                    <a:lnTo>
                      <a:pt x="1444" y="9588"/>
                    </a:lnTo>
                    <a:lnTo>
                      <a:pt x="1444" y="9588"/>
                    </a:lnTo>
                    <a:cubicBezTo>
                      <a:pt x="3571" y="9192"/>
                      <a:pt x="3498" y="6823"/>
                      <a:pt x="3498" y="6823"/>
                    </a:cubicBezTo>
                    <a:lnTo>
                      <a:pt x="3498" y="2290"/>
                    </a:ln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522DD546-49CC-C747-92CD-3019D9108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8726" y="4439568"/>
                <a:ext cx="4073823" cy="6626716"/>
              </a:xfrm>
              <a:custGeom>
                <a:avLst/>
                <a:gdLst>
                  <a:gd name="T0" fmla="*/ 6600 w 6651"/>
                  <a:gd name="T1" fmla="*/ 7952 h 10816"/>
                  <a:gd name="T2" fmla="*/ 6600 w 6651"/>
                  <a:gd name="T3" fmla="*/ 3419 h 10816"/>
                  <a:gd name="T4" fmla="*/ 4918 w 6651"/>
                  <a:gd name="T5" fmla="*/ 2239 h 10816"/>
                  <a:gd name="T6" fmla="*/ 4918 w 6651"/>
                  <a:gd name="T7" fmla="*/ 2239 h 10816"/>
                  <a:gd name="T8" fmla="*/ 2362 w 6651"/>
                  <a:gd name="T9" fmla="*/ 763 h 10816"/>
                  <a:gd name="T10" fmla="*/ 680 w 6651"/>
                  <a:gd name="T11" fmla="*/ 0 h 10816"/>
                  <a:gd name="T12" fmla="*/ 0 w 6651"/>
                  <a:gd name="T13" fmla="*/ 398 h 10816"/>
                  <a:gd name="T14" fmla="*/ 752 w 6651"/>
                  <a:gd name="T15" fmla="*/ 943 h 10816"/>
                  <a:gd name="T16" fmla="*/ 752 w 6651"/>
                  <a:gd name="T17" fmla="*/ 4493 h 10816"/>
                  <a:gd name="T18" fmla="*/ 752 w 6651"/>
                  <a:gd name="T19" fmla="*/ 4493 h 10816"/>
                  <a:gd name="T20" fmla="*/ 3712 w 6651"/>
                  <a:gd name="T21" fmla="*/ 10724 h 10816"/>
                  <a:gd name="T22" fmla="*/ 3712 w 6651"/>
                  <a:gd name="T23" fmla="*/ 10724 h 10816"/>
                  <a:gd name="T24" fmla="*/ 4741 w 6651"/>
                  <a:gd name="T25" fmla="*/ 10651 h 10816"/>
                  <a:gd name="T26" fmla="*/ 4691 w 6651"/>
                  <a:gd name="T27" fmla="*/ 10815 h 10816"/>
                  <a:gd name="T28" fmla="*/ 5288 w 6651"/>
                  <a:gd name="T29" fmla="*/ 10463 h 10816"/>
                  <a:gd name="T30" fmla="*/ 5288 w 6651"/>
                  <a:gd name="T31" fmla="*/ 10463 h 10816"/>
                  <a:gd name="T32" fmla="*/ 5437 w 6651"/>
                  <a:gd name="T33" fmla="*/ 10375 h 10816"/>
                  <a:gd name="T34" fmla="*/ 5446 w 6651"/>
                  <a:gd name="T35" fmla="*/ 10370 h 10816"/>
                  <a:gd name="T36" fmla="*/ 5445 w 6651"/>
                  <a:gd name="T37" fmla="*/ 10370 h 10816"/>
                  <a:gd name="T38" fmla="*/ 5445 w 6651"/>
                  <a:gd name="T39" fmla="*/ 10370 h 10816"/>
                  <a:gd name="T40" fmla="*/ 6600 w 6651"/>
                  <a:gd name="T41" fmla="*/ 7952 h 10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51" h="10816">
                    <a:moveTo>
                      <a:pt x="6600" y="7952"/>
                    </a:moveTo>
                    <a:lnTo>
                      <a:pt x="6600" y="3419"/>
                    </a:lnTo>
                    <a:lnTo>
                      <a:pt x="4918" y="2239"/>
                    </a:lnTo>
                    <a:lnTo>
                      <a:pt x="4918" y="2239"/>
                    </a:lnTo>
                    <a:cubicBezTo>
                      <a:pt x="4068" y="1643"/>
                      <a:pt x="3212" y="1149"/>
                      <a:pt x="2362" y="763"/>
                    </a:cubicBezTo>
                    <a:lnTo>
                      <a:pt x="680" y="0"/>
                    </a:lnTo>
                    <a:lnTo>
                      <a:pt x="0" y="398"/>
                    </a:lnTo>
                    <a:lnTo>
                      <a:pt x="752" y="943"/>
                    </a:lnTo>
                    <a:lnTo>
                      <a:pt x="752" y="4493"/>
                    </a:lnTo>
                    <a:lnTo>
                      <a:pt x="752" y="4493"/>
                    </a:lnTo>
                    <a:cubicBezTo>
                      <a:pt x="752" y="4493"/>
                      <a:pt x="660" y="7385"/>
                      <a:pt x="3712" y="10724"/>
                    </a:cubicBezTo>
                    <a:lnTo>
                      <a:pt x="3712" y="10724"/>
                    </a:lnTo>
                    <a:cubicBezTo>
                      <a:pt x="4105" y="10747"/>
                      <a:pt x="4446" y="10719"/>
                      <a:pt x="4741" y="10651"/>
                    </a:cubicBezTo>
                    <a:lnTo>
                      <a:pt x="4691" y="10815"/>
                    </a:lnTo>
                    <a:lnTo>
                      <a:pt x="5288" y="10463"/>
                    </a:lnTo>
                    <a:lnTo>
                      <a:pt x="5288" y="10463"/>
                    </a:lnTo>
                    <a:cubicBezTo>
                      <a:pt x="5340" y="10435"/>
                      <a:pt x="5389" y="10406"/>
                      <a:pt x="5437" y="10375"/>
                    </a:cubicBezTo>
                    <a:lnTo>
                      <a:pt x="5446" y="10370"/>
                    </a:lnTo>
                    <a:lnTo>
                      <a:pt x="5445" y="10370"/>
                    </a:lnTo>
                    <a:lnTo>
                      <a:pt x="5445" y="10370"/>
                    </a:lnTo>
                    <a:cubicBezTo>
                      <a:pt x="6650" y="9590"/>
                      <a:pt x="6600" y="7952"/>
                      <a:pt x="6600" y="7952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D1682EB6-C393-EA4B-ABDA-53B23411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8727" y="4439567"/>
                <a:ext cx="2228716" cy="1891032"/>
              </a:xfrm>
              <a:custGeom>
                <a:avLst/>
                <a:gdLst>
                  <a:gd name="T0" fmla="*/ 3637 w 3638"/>
                  <a:gd name="T1" fmla="*/ 1420 h 3087"/>
                  <a:gd name="T2" fmla="*/ 3637 w 3638"/>
                  <a:gd name="T3" fmla="*/ 1420 h 3087"/>
                  <a:gd name="T4" fmla="*/ 2362 w 3638"/>
                  <a:gd name="T5" fmla="*/ 763 h 3087"/>
                  <a:gd name="T6" fmla="*/ 680 w 3638"/>
                  <a:gd name="T7" fmla="*/ 0 h 3087"/>
                  <a:gd name="T8" fmla="*/ 0 w 3638"/>
                  <a:gd name="T9" fmla="*/ 398 h 3087"/>
                  <a:gd name="T10" fmla="*/ 752 w 3638"/>
                  <a:gd name="T11" fmla="*/ 943 h 3087"/>
                  <a:gd name="T12" fmla="*/ 752 w 3638"/>
                  <a:gd name="T13" fmla="*/ 3086 h 3087"/>
                  <a:gd name="T14" fmla="*/ 3637 w 3638"/>
                  <a:gd name="T15" fmla="*/ 1420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38" h="3087">
                    <a:moveTo>
                      <a:pt x="3637" y="1420"/>
                    </a:moveTo>
                    <a:lnTo>
                      <a:pt x="3637" y="1420"/>
                    </a:lnTo>
                    <a:cubicBezTo>
                      <a:pt x="3212" y="1175"/>
                      <a:pt x="2786" y="955"/>
                      <a:pt x="2362" y="763"/>
                    </a:cubicBezTo>
                    <a:lnTo>
                      <a:pt x="680" y="0"/>
                    </a:lnTo>
                    <a:lnTo>
                      <a:pt x="0" y="398"/>
                    </a:lnTo>
                    <a:lnTo>
                      <a:pt x="752" y="943"/>
                    </a:lnTo>
                    <a:lnTo>
                      <a:pt x="752" y="3086"/>
                    </a:lnTo>
                    <a:lnTo>
                      <a:pt x="3637" y="142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" name="Freeform 33">
                <a:extLst>
                  <a:ext uri="{FF2B5EF4-FFF2-40B4-BE49-F238E27FC236}">
                    <a16:creationId xmlns:a16="http://schemas.microsoft.com/office/drawing/2014/main" id="{3A9C0854-6EA4-F64E-B925-0EA4486E3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8272" y="5112234"/>
                <a:ext cx="1585765" cy="915800"/>
              </a:xfrm>
              <a:custGeom>
                <a:avLst/>
                <a:gdLst>
                  <a:gd name="T0" fmla="*/ 1419 w 2588"/>
                  <a:gd name="T1" fmla="*/ 0 h 1495"/>
                  <a:gd name="T2" fmla="*/ 0 w 2588"/>
                  <a:gd name="T3" fmla="*/ 819 h 1495"/>
                  <a:gd name="T4" fmla="*/ 1168 w 2588"/>
                  <a:gd name="T5" fmla="*/ 1494 h 1495"/>
                  <a:gd name="T6" fmla="*/ 2587 w 2588"/>
                  <a:gd name="T7" fmla="*/ 674 h 1495"/>
                  <a:gd name="T8" fmla="*/ 2587 w 2588"/>
                  <a:gd name="T9" fmla="*/ 674 h 1495"/>
                  <a:gd name="T10" fmla="*/ 1419 w 2588"/>
                  <a:gd name="T11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8" h="1495">
                    <a:moveTo>
                      <a:pt x="1419" y="0"/>
                    </a:moveTo>
                    <a:lnTo>
                      <a:pt x="0" y="819"/>
                    </a:lnTo>
                    <a:lnTo>
                      <a:pt x="1168" y="1494"/>
                    </a:lnTo>
                    <a:lnTo>
                      <a:pt x="2587" y="674"/>
                    </a:lnTo>
                    <a:lnTo>
                      <a:pt x="2587" y="674"/>
                    </a:lnTo>
                    <a:cubicBezTo>
                      <a:pt x="2198" y="428"/>
                      <a:pt x="1808" y="203"/>
                      <a:pt x="1419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75B59E15-6F51-7F4F-BB09-352CE88A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1994" y="4682699"/>
                <a:ext cx="3741543" cy="6710462"/>
              </a:xfrm>
              <a:custGeom>
                <a:avLst/>
                <a:gdLst>
                  <a:gd name="T0" fmla="*/ 6013 w 6107"/>
                  <a:gd name="T1" fmla="*/ 7952 h 10953"/>
                  <a:gd name="T2" fmla="*/ 6013 w 6107"/>
                  <a:gd name="T3" fmla="*/ 3419 h 10953"/>
                  <a:gd name="T4" fmla="*/ 4331 w 6107"/>
                  <a:gd name="T5" fmla="*/ 2239 h 10953"/>
                  <a:gd name="T6" fmla="*/ 4331 w 6107"/>
                  <a:gd name="T7" fmla="*/ 2239 h 10953"/>
                  <a:gd name="T8" fmla="*/ 1775 w 6107"/>
                  <a:gd name="T9" fmla="*/ 764 h 10953"/>
                  <a:gd name="T10" fmla="*/ 92 w 6107"/>
                  <a:gd name="T11" fmla="*/ 0 h 10953"/>
                  <a:gd name="T12" fmla="*/ 92 w 6107"/>
                  <a:gd name="T13" fmla="*/ 4534 h 10953"/>
                  <a:gd name="T14" fmla="*/ 92 w 6107"/>
                  <a:gd name="T15" fmla="*/ 4534 h 10953"/>
                  <a:gd name="T16" fmla="*/ 3053 w 6107"/>
                  <a:gd name="T17" fmla="*/ 10765 h 10953"/>
                  <a:gd name="T18" fmla="*/ 3053 w 6107"/>
                  <a:gd name="T19" fmla="*/ 10765 h 10953"/>
                  <a:gd name="T20" fmla="*/ 6013 w 6107"/>
                  <a:gd name="T21" fmla="*/ 7952 h 10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07" h="10953">
                    <a:moveTo>
                      <a:pt x="6013" y="7952"/>
                    </a:moveTo>
                    <a:lnTo>
                      <a:pt x="6013" y="3419"/>
                    </a:lnTo>
                    <a:lnTo>
                      <a:pt x="4331" y="2239"/>
                    </a:lnTo>
                    <a:lnTo>
                      <a:pt x="4331" y="2239"/>
                    </a:lnTo>
                    <a:cubicBezTo>
                      <a:pt x="3481" y="1643"/>
                      <a:pt x="2625" y="1149"/>
                      <a:pt x="1775" y="764"/>
                    </a:cubicBezTo>
                    <a:lnTo>
                      <a:pt x="92" y="0"/>
                    </a:lnTo>
                    <a:lnTo>
                      <a:pt x="92" y="4534"/>
                    </a:lnTo>
                    <a:lnTo>
                      <a:pt x="92" y="4534"/>
                    </a:lnTo>
                    <a:cubicBezTo>
                      <a:pt x="92" y="4534"/>
                      <a:pt x="0" y="7427"/>
                      <a:pt x="3053" y="10765"/>
                    </a:cubicBezTo>
                    <a:lnTo>
                      <a:pt x="3053" y="10765"/>
                    </a:lnTo>
                    <a:cubicBezTo>
                      <a:pt x="6106" y="10952"/>
                      <a:pt x="6013" y="7952"/>
                      <a:pt x="6013" y="7952"/>
                    </a:cubicBezTo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3724ABF-4213-804C-ADB5-27338331E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3187" y="5166263"/>
                <a:ext cx="3033756" cy="5810872"/>
              </a:xfrm>
              <a:custGeom>
                <a:avLst/>
                <a:gdLst>
                  <a:gd name="T0" fmla="*/ 4270 w 4951"/>
                  <a:gd name="T1" fmla="*/ 8951 h 9486"/>
                  <a:gd name="T2" fmla="*/ 4270 w 4951"/>
                  <a:gd name="T3" fmla="*/ 8951 h 9486"/>
                  <a:gd name="T4" fmla="*/ 2715 w 4951"/>
                  <a:gd name="T5" fmla="*/ 9478 h 9486"/>
                  <a:gd name="T6" fmla="*/ 2715 w 4951"/>
                  <a:gd name="T7" fmla="*/ 9478 h 9486"/>
                  <a:gd name="T8" fmla="*/ 28 w 4951"/>
                  <a:gd name="T9" fmla="*/ 3763 h 9486"/>
                  <a:gd name="T10" fmla="*/ 29 w 4951"/>
                  <a:gd name="T11" fmla="*/ 0 h 9486"/>
                  <a:gd name="T12" fmla="*/ 994 w 4951"/>
                  <a:gd name="T13" fmla="*/ 438 h 9486"/>
                  <a:gd name="T14" fmla="*/ 994 w 4951"/>
                  <a:gd name="T15" fmla="*/ 438 h 9486"/>
                  <a:gd name="T16" fmla="*/ 3468 w 4951"/>
                  <a:gd name="T17" fmla="*/ 1866 h 9486"/>
                  <a:gd name="T18" fmla="*/ 4935 w 4951"/>
                  <a:gd name="T19" fmla="*/ 2895 h 9486"/>
                  <a:gd name="T20" fmla="*/ 4935 w 4951"/>
                  <a:gd name="T21" fmla="*/ 7164 h 9486"/>
                  <a:gd name="T22" fmla="*/ 4935 w 4951"/>
                  <a:gd name="T23" fmla="*/ 7179 h 9486"/>
                  <a:gd name="T24" fmla="*/ 4935 w 4951"/>
                  <a:gd name="T25" fmla="*/ 7179 h 9486"/>
                  <a:gd name="T26" fmla="*/ 4270 w 4951"/>
                  <a:gd name="T27" fmla="*/ 8951 h 9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51" h="9486">
                    <a:moveTo>
                      <a:pt x="4270" y="8951"/>
                    </a:moveTo>
                    <a:lnTo>
                      <a:pt x="4270" y="8951"/>
                    </a:lnTo>
                    <a:cubicBezTo>
                      <a:pt x="3902" y="9307"/>
                      <a:pt x="3380" y="9485"/>
                      <a:pt x="2715" y="9478"/>
                    </a:cubicBezTo>
                    <a:lnTo>
                      <a:pt x="2715" y="9478"/>
                    </a:lnTo>
                    <a:cubicBezTo>
                      <a:pt x="0" y="6420"/>
                      <a:pt x="28" y="3787"/>
                      <a:pt x="28" y="3763"/>
                    </a:cubicBezTo>
                    <a:lnTo>
                      <a:pt x="29" y="0"/>
                    </a:lnTo>
                    <a:lnTo>
                      <a:pt x="994" y="438"/>
                    </a:lnTo>
                    <a:lnTo>
                      <a:pt x="994" y="438"/>
                    </a:lnTo>
                    <a:cubicBezTo>
                      <a:pt x="1814" y="809"/>
                      <a:pt x="2646" y="1290"/>
                      <a:pt x="3468" y="1866"/>
                    </a:cubicBezTo>
                    <a:lnTo>
                      <a:pt x="4935" y="2895"/>
                    </a:lnTo>
                    <a:lnTo>
                      <a:pt x="4935" y="7164"/>
                    </a:lnTo>
                    <a:lnTo>
                      <a:pt x="4935" y="7179"/>
                    </a:lnTo>
                    <a:lnTo>
                      <a:pt x="4935" y="7179"/>
                    </a:lnTo>
                    <a:cubicBezTo>
                      <a:pt x="4935" y="7190"/>
                      <a:pt x="4950" y="8291"/>
                      <a:pt x="4270" y="8951"/>
                    </a:cubicBez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26E70E5-614C-E04D-BD93-F019044E2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6718" y="7866569"/>
                <a:ext cx="688258" cy="512606"/>
              </a:xfrm>
              <a:custGeom>
                <a:avLst/>
                <a:gdLst>
                  <a:gd name="connsiteX0" fmla="*/ 612080 w 733818"/>
                  <a:gd name="connsiteY0" fmla="*/ 322487 h 546539"/>
                  <a:gd name="connsiteX1" fmla="*/ 646298 w 733818"/>
                  <a:gd name="connsiteY1" fmla="*/ 334023 h 546539"/>
                  <a:gd name="connsiteX2" fmla="*/ 733818 w 733818"/>
                  <a:gd name="connsiteY2" fmla="*/ 484431 h 546539"/>
                  <a:gd name="connsiteX3" fmla="*/ 646298 w 733818"/>
                  <a:gd name="connsiteY3" fmla="*/ 534785 h 546539"/>
                  <a:gd name="connsiteX4" fmla="*/ 558778 w 733818"/>
                  <a:gd name="connsiteY4" fmla="*/ 384377 h 546539"/>
                  <a:gd name="connsiteX5" fmla="*/ 612080 w 733818"/>
                  <a:gd name="connsiteY5" fmla="*/ 322487 h 546539"/>
                  <a:gd name="connsiteX6" fmla="*/ 332412 w 733818"/>
                  <a:gd name="connsiteY6" fmla="*/ 161558 h 546539"/>
                  <a:gd name="connsiteX7" fmla="*/ 366250 w 733818"/>
                  <a:gd name="connsiteY7" fmla="*/ 173380 h 546539"/>
                  <a:gd name="connsiteX8" fmla="*/ 454429 w 733818"/>
                  <a:gd name="connsiteY8" fmla="*/ 323134 h 546539"/>
                  <a:gd name="connsiteX9" fmla="*/ 366250 w 733818"/>
                  <a:gd name="connsiteY9" fmla="*/ 373488 h 546539"/>
                  <a:gd name="connsiteX10" fmla="*/ 279388 w 733818"/>
                  <a:gd name="connsiteY10" fmla="*/ 223080 h 546539"/>
                  <a:gd name="connsiteX11" fmla="*/ 332412 w 733818"/>
                  <a:gd name="connsiteY11" fmla="*/ 161558 h 546539"/>
                  <a:gd name="connsiteX12" fmla="*/ 53579 w 733818"/>
                  <a:gd name="connsiteY12" fmla="*/ 230 h 546539"/>
                  <a:gd name="connsiteX13" fmla="*/ 87520 w 733818"/>
                  <a:gd name="connsiteY13" fmla="*/ 12012 h 546539"/>
                  <a:gd name="connsiteX14" fmla="*/ 175040 w 733818"/>
                  <a:gd name="connsiteY14" fmla="*/ 162037 h 546539"/>
                  <a:gd name="connsiteX15" fmla="*/ 87520 w 733818"/>
                  <a:gd name="connsiteY15" fmla="*/ 211611 h 546539"/>
                  <a:gd name="connsiteX16" fmla="*/ 0 w 733818"/>
                  <a:gd name="connsiteY16" fmla="*/ 62237 h 546539"/>
                  <a:gd name="connsiteX17" fmla="*/ 53579 w 733818"/>
                  <a:gd name="connsiteY17" fmla="*/ 230 h 54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818" h="546539">
                    <a:moveTo>
                      <a:pt x="612080" y="322487"/>
                    </a:moveTo>
                    <a:cubicBezTo>
                      <a:pt x="622567" y="323397"/>
                      <a:pt x="634124" y="327157"/>
                      <a:pt x="646298" y="334023"/>
                    </a:cubicBezTo>
                    <a:cubicBezTo>
                      <a:pt x="694335" y="361489"/>
                      <a:pt x="733818" y="429500"/>
                      <a:pt x="733818" y="484431"/>
                    </a:cubicBezTo>
                    <a:cubicBezTo>
                      <a:pt x="733818" y="540017"/>
                      <a:pt x="694335" y="562251"/>
                      <a:pt x="646298" y="534785"/>
                    </a:cubicBezTo>
                    <a:cubicBezTo>
                      <a:pt x="597603" y="506666"/>
                      <a:pt x="558778" y="439963"/>
                      <a:pt x="558778" y="384377"/>
                    </a:cubicBezTo>
                    <a:cubicBezTo>
                      <a:pt x="558778" y="342688"/>
                      <a:pt x="580617" y="319759"/>
                      <a:pt x="612080" y="322487"/>
                    </a:cubicBezTo>
                    <a:close/>
                    <a:moveTo>
                      <a:pt x="332412" y="161558"/>
                    </a:moveTo>
                    <a:cubicBezTo>
                      <a:pt x="342807" y="162508"/>
                      <a:pt x="354241" y="166350"/>
                      <a:pt x="366250" y="173380"/>
                    </a:cubicBezTo>
                    <a:cubicBezTo>
                      <a:pt x="414946" y="200192"/>
                      <a:pt x="454429" y="268203"/>
                      <a:pt x="454429" y="323134"/>
                    </a:cubicBezTo>
                    <a:cubicBezTo>
                      <a:pt x="454429" y="378720"/>
                      <a:pt x="414946" y="400954"/>
                      <a:pt x="366250" y="373488"/>
                    </a:cubicBezTo>
                    <a:cubicBezTo>
                      <a:pt x="318213" y="346023"/>
                      <a:pt x="279388" y="278012"/>
                      <a:pt x="279388" y="223080"/>
                    </a:cubicBezTo>
                    <a:cubicBezTo>
                      <a:pt x="279388" y="181881"/>
                      <a:pt x="301227" y="158707"/>
                      <a:pt x="332412" y="161558"/>
                    </a:cubicBezTo>
                    <a:close/>
                    <a:moveTo>
                      <a:pt x="53579" y="230"/>
                    </a:moveTo>
                    <a:cubicBezTo>
                      <a:pt x="64036" y="1167"/>
                      <a:pt x="75511" y="5000"/>
                      <a:pt x="87520" y="12012"/>
                    </a:cubicBezTo>
                    <a:cubicBezTo>
                      <a:pt x="135557" y="39407"/>
                      <a:pt x="175040" y="106593"/>
                      <a:pt x="175040" y="162037"/>
                    </a:cubicBezTo>
                    <a:cubicBezTo>
                      <a:pt x="175040" y="216829"/>
                      <a:pt x="135557" y="239659"/>
                      <a:pt x="87520" y="211611"/>
                    </a:cubicBezTo>
                    <a:cubicBezTo>
                      <a:pt x="39483" y="184215"/>
                      <a:pt x="0" y="117682"/>
                      <a:pt x="0" y="62237"/>
                    </a:cubicBezTo>
                    <a:cubicBezTo>
                      <a:pt x="0" y="20654"/>
                      <a:pt x="22209" y="-2583"/>
                      <a:pt x="53579" y="23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1E7798C0-471F-194D-BFA0-37268ED51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3529" y="10199109"/>
                <a:ext cx="1574960" cy="915799"/>
              </a:xfrm>
              <a:custGeom>
                <a:avLst/>
                <a:gdLst>
                  <a:gd name="T0" fmla="*/ 1127 w 2573"/>
                  <a:gd name="T1" fmla="*/ 1445 h 1497"/>
                  <a:gd name="T2" fmla="*/ 88 w 2573"/>
                  <a:gd name="T3" fmla="*/ 840 h 1497"/>
                  <a:gd name="T4" fmla="*/ 88 w 2573"/>
                  <a:gd name="T5" fmla="*/ 840 h 1497"/>
                  <a:gd name="T6" fmla="*/ 112 w 2573"/>
                  <a:gd name="T7" fmla="*/ 643 h 1497"/>
                  <a:gd name="T8" fmla="*/ 1103 w 2573"/>
                  <a:gd name="T9" fmla="*/ 65 h 1497"/>
                  <a:gd name="T10" fmla="*/ 1103 w 2573"/>
                  <a:gd name="T11" fmla="*/ 65 h 1497"/>
                  <a:gd name="T12" fmla="*/ 1445 w 2573"/>
                  <a:gd name="T13" fmla="*/ 51 h 1497"/>
                  <a:gd name="T14" fmla="*/ 2484 w 2573"/>
                  <a:gd name="T15" fmla="*/ 656 h 1497"/>
                  <a:gd name="T16" fmla="*/ 2484 w 2573"/>
                  <a:gd name="T17" fmla="*/ 656 h 1497"/>
                  <a:gd name="T18" fmla="*/ 2460 w 2573"/>
                  <a:gd name="T19" fmla="*/ 853 h 1497"/>
                  <a:gd name="T20" fmla="*/ 1469 w 2573"/>
                  <a:gd name="T21" fmla="*/ 1431 h 1497"/>
                  <a:gd name="T22" fmla="*/ 1469 w 2573"/>
                  <a:gd name="T23" fmla="*/ 1431 h 1497"/>
                  <a:gd name="T24" fmla="*/ 1127 w 2573"/>
                  <a:gd name="T25" fmla="*/ 1445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3" h="1497">
                    <a:moveTo>
                      <a:pt x="1127" y="1445"/>
                    </a:moveTo>
                    <a:lnTo>
                      <a:pt x="88" y="840"/>
                    </a:lnTo>
                    <a:lnTo>
                      <a:pt x="88" y="840"/>
                    </a:lnTo>
                    <a:cubicBezTo>
                      <a:pt x="0" y="789"/>
                      <a:pt x="11" y="701"/>
                      <a:pt x="112" y="643"/>
                    </a:cubicBezTo>
                    <a:lnTo>
                      <a:pt x="1103" y="65"/>
                    </a:lnTo>
                    <a:lnTo>
                      <a:pt x="1103" y="65"/>
                    </a:lnTo>
                    <a:cubicBezTo>
                      <a:pt x="1204" y="7"/>
                      <a:pt x="1357" y="0"/>
                      <a:pt x="1445" y="51"/>
                    </a:cubicBezTo>
                    <a:lnTo>
                      <a:pt x="2484" y="656"/>
                    </a:lnTo>
                    <a:lnTo>
                      <a:pt x="2484" y="656"/>
                    </a:lnTo>
                    <a:cubicBezTo>
                      <a:pt x="2572" y="707"/>
                      <a:pt x="2561" y="795"/>
                      <a:pt x="2460" y="853"/>
                    </a:cubicBezTo>
                    <a:lnTo>
                      <a:pt x="1469" y="1431"/>
                    </a:lnTo>
                    <a:lnTo>
                      <a:pt x="1469" y="1431"/>
                    </a:lnTo>
                    <a:cubicBezTo>
                      <a:pt x="1368" y="1489"/>
                      <a:pt x="1214" y="1496"/>
                      <a:pt x="1127" y="144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5D600741-E67A-0349-9817-D5AB0C3D5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2530" y="9707442"/>
                <a:ext cx="1936956" cy="783428"/>
              </a:xfrm>
              <a:custGeom>
                <a:avLst/>
                <a:gdLst>
                  <a:gd name="T0" fmla="*/ 3157 w 3162"/>
                  <a:gd name="T1" fmla="*/ 326 h 1280"/>
                  <a:gd name="T2" fmla="*/ 3157 w 3162"/>
                  <a:gd name="T3" fmla="*/ 326 h 1280"/>
                  <a:gd name="T4" fmla="*/ 3157 w 3162"/>
                  <a:gd name="T5" fmla="*/ 64 h 1280"/>
                  <a:gd name="T6" fmla="*/ 1770 w 3162"/>
                  <a:gd name="T7" fmla="*/ 64 h 1280"/>
                  <a:gd name="T8" fmla="*/ 1779 w 3162"/>
                  <a:gd name="T9" fmla="*/ 63 h 1280"/>
                  <a:gd name="T10" fmla="*/ 1779 w 3162"/>
                  <a:gd name="T11" fmla="*/ 63 h 1280"/>
                  <a:gd name="T12" fmla="*/ 1351 w 3162"/>
                  <a:gd name="T13" fmla="*/ 81 h 1280"/>
                  <a:gd name="T14" fmla="*/ 1391 w 3162"/>
                  <a:gd name="T15" fmla="*/ 64 h 1280"/>
                  <a:gd name="T16" fmla="*/ 3 w 3162"/>
                  <a:gd name="T17" fmla="*/ 63 h 1280"/>
                  <a:gd name="T18" fmla="*/ 3 w 3162"/>
                  <a:gd name="T19" fmla="*/ 342 h 1280"/>
                  <a:gd name="T20" fmla="*/ 3 w 3162"/>
                  <a:gd name="T21" fmla="*/ 342 h 1280"/>
                  <a:gd name="T22" fmla="*/ 77 w 3162"/>
                  <a:gd name="T23" fmla="*/ 457 h 1280"/>
                  <a:gd name="T24" fmla="*/ 1380 w 3162"/>
                  <a:gd name="T25" fmla="*/ 1215 h 1280"/>
                  <a:gd name="T26" fmla="*/ 1380 w 3162"/>
                  <a:gd name="T27" fmla="*/ 1215 h 1280"/>
                  <a:gd name="T28" fmla="*/ 1810 w 3162"/>
                  <a:gd name="T29" fmla="*/ 1197 h 1280"/>
                  <a:gd name="T30" fmla="*/ 3052 w 3162"/>
                  <a:gd name="T31" fmla="*/ 474 h 1280"/>
                  <a:gd name="T32" fmla="*/ 3052 w 3162"/>
                  <a:gd name="T33" fmla="*/ 474 h 1280"/>
                  <a:gd name="T34" fmla="*/ 3157 w 3162"/>
                  <a:gd name="T35" fmla="*/ 3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62" h="1280">
                    <a:moveTo>
                      <a:pt x="3157" y="326"/>
                    </a:moveTo>
                    <a:lnTo>
                      <a:pt x="3157" y="326"/>
                    </a:lnTo>
                    <a:lnTo>
                      <a:pt x="3157" y="64"/>
                    </a:lnTo>
                    <a:lnTo>
                      <a:pt x="1770" y="64"/>
                    </a:lnTo>
                    <a:lnTo>
                      <a:pt x="1779" y="63"/>
                    </a:lnTo>
                    <a:lnTo>
                      <a:pt x="1779" y="63"/>
                    </a:lnTo>
                    <a:cubicBezTo>
                      <a:pt x="1669" y="0"/>
                      <a:pt x="1477" y="8"/>
                      <a:pt x="1351" y="81"/>
                    </a:cubicBezTo>
                    <a:lnTo>
                      <a:pt x="1391" y="64"/>
                    </a:lnTo>
                    <a:lnTo>
                      <a:pt x="3" y="63"/>
                    </a:lnTo>
                    <a:lnTo>
                      <a:pt x="3" y="342"/>
                    </a:lnTo>
                    <a:lnTo>
                      <a:pt x="3" y="342"/>
                    </a:lnTo>
                    <a:cubicBezTo>
                      <a:pt x="0" y="385"/>
                      <a:pt x="24" y="426"/>
                      <a:pt x="77" y="457"/>
                    </a:cubicBezTo>
                    <a:lnTo>
                      <a:pt x="1380" y="1215"/>
                    </a:lnTo>
                    <a:lnTo>
                      <a:pt x="1380" y="1215"/>
                    </a:lnTo>
                    <a:cubicBezTo>
                      <a:pt x="1490" y="1279"/>
                      <a:pt x="1683" y="1270"/>
                      <a:pt x="1810" y="1197"/>
                    </a:cubicBezTo>
                    <a:lnTo>
                      <a:pt x="3052" y="474"/>
                    </a:lnTo>
                    <a:lnTo>
                      <a:pt x="3052" y="474"/>
                    </a:lnTo>
                    <a:cubicBezTo>
                      <a:pt x="3125" y="431"/>
                      <a:pt x="3161" y="377"/>
                      <a:pt x="3157" y="326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4FED4F3-82F8-5D41-98C3-568CE8DBA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4227" y="9718248"/>
                <a:ext cx="967518" cy="757920"/>
              </a:xfrm>
              <a:custGeom>
                <a:avLst/>
                <a:gdLst>
                  <a:gd name="connsiteX0" fmla="*/ 1031564 w 1031564"/>
                  <a:gd name="connsiteY0" fmla="*/ 0 h 808092"/>
                  <a:gd name="connsiteX1" fmla="*/ 1030910 w 1031564"/>
                  <a:gd name="connsiteY1" fmla="*/ 808058 h 808092"/>
                  <a:gd name="connsiteX2" fmla="*/ 900757 w 1031564"/>
                  <a:gd name="connsiteY2" fmla="*/ 779968 h 808092"/>
                  <a:gd name="connsiteX3" fmla="*/ 48551 w 1031564"/>
                  <a:gd name="connsiteY3" fmla="*/ 284812 h 808092"/>
                  <a:gd name="connsiteX4" fmla="*/ 37580 w 1031564"/>
                  <a:gd name="connsiteY4" fmla="*/ 274799 h 808092"/>
                  <a:gd name="connsiteX5" fmla="*/ 10690 w 1031564"/>
                  <a:gd name="connsiteY5" fmla="*/ 250514 h 808092"/>
                  <a:gd name="connsiteX6" fmla="*/ 165 w 1031564"/>
                  <a:gd name="connsiteY6" fmla="*/ 210202 h 808092"/>
                  <a:gd name="connsiteX7" fmla="*/ 165 w 1031564"/>
                  <a:gd name="connsiteY7" fmla="*/ 209738 h 808092"/>
                  <a:gd name="connsiteX8" fmla="*/ 152 w 1031564"/>
                  <a:gd name="connsiteY8" fmla="*/ 209690 h 808092"/>
                  <a:gd name="connsiteX9" fmla="*/ 152 w 1031564"/>
                  <a:gd name="connsiteY9" fmla="*/ 27436 h 808092"/>
                  <a:gd name="connsiteX10" fmla="*/ 907952 w 1031564"/>
                  <a:gd name="connsiteY10" fmla="*/ 28089 h 808092"/>
                  <a:gd name="connsiteX11" fmla="*/ 881790 w 1031564"/>
                  <a:gd name="connsiteY11" fmla="*/ 39194 h 808092"/>
                  <a:gd name="connsiteX12" fmla="*/ 1031564 w 1031564"/>
                  <a:gd name="connsiteY12" fmla="*/ 0 h 80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1564" h="808092">
                    <a:moveTo>
                      <a:pt x="1031564" y="0"/>
                    </a:moveTo>
                    <a:lnTo>
                      <a:pt x="1030910" y="808058"/>
                    </a:lnTo>
                    <a:cubicBezTo>
                      <a:pt x="982512" y="808711"/>
                      <a:pt x="935421" y="800219"/>
                      <a:pt x="900757" y="779968"/>
                    </a:cubicBezTo>
                    <a:lnTo>
                      <a:pt x="48551" y="284812"/>
                    </a:lnTo>
                    <a:lnTo>
                      <a:pt x="37580" y="274799"/>
                    </a:lnTo>
                    <a:lnTo>
                      <a:pt x="10690" y="250514"/>
                    </a:lnTo>
                    <a:cubicBezTo>
                      <a:pt x="2632" y="237835"/>
                      <a:pt x="-822" y="224181"/>
                      <a:pt x="165" y="210202"/>
                    </a:cubicBezTo>
                    <a:lnTo>
                      <a:pt x="165" y="209738"/>
                    </a:lnTo>
                    <a:lnTo>
                      <a:pt x="152" y="209690"/>
                    </a:lnTo>
                    <a:lnTo>
                      <a:pt x="152" y="27436"/>
                    </a:lnTo>
                    <a:lnTo>
                      <a:pt x="907952" y="28089"/>
                    </a:lnTo>
                    <a:lnTo>
                      <a:pt x="881790" y="39194"/>
                    </a:lnTo>
                    <a:cubicBezTo>
                      <a:pt x="924303" y="14371"/>
                      <a:pt x="979241" y="653"/>
                      <a:pt x="103156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id="{20DB4831-E764-0642-93AF-30533F9EB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7002" y="10234228"/>
                <a:ext cx="210715" cy="251238"/>
              </a:xfrm>
              <a:custGeom>
                <a:avLst/>
                <a:gdLst>
                  <a:gd name="T0" fmla="*/ 0 w 344"/>
                  <a:gd name="T1" fmla="*/ 369 h 410"/>
                  <a:gd name="T2" fmla="*/ 0 w 344"/>
                  <a:gd name="T3" fmla="*/ 369 h 410"/>
                  <a:gd name="T4" fmla="*/ 343 w 344"/>
                  <a:gd name="T5" fmla="*/ 365 h 410"/>
                  <a:gd name="T6" fmla="*/ 343 w 344"/>
                  <a:gd name="T7" fmla="*/ 0 h 410"/>
                  <a:gd name="T8" fmla="*/ 0 w 344"/>
                  <a:gd name="T9" fmla="*/ 0 h 410"/>
                  <a:gd name="T10" fmla="*/ 0 w 344"/>
                  <a:gd name="T11" fmla="*/ 369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10">
                    <a:moveTo>
                      <a:pt x="0" y="369"/>
                    </a:moveTo>
                    <a:lnTo>
                      <a:pt x="0" y="369"/>
                    </a:lnTo>
                    <a:cubicBezTo>
                      <a:pt x="95" y="409"/>
                      <a:pt x="232" y="407"/>
                      <a:pt x="343" y="365"/>
                    </a:cubicBezTo>
                    <a:lnTo>
                      <a:pt x="343" y="0"/>
                    </a:lnTo>
                    <a:lnTo>
                      <a:pt x="0" y="0"/>
                    </a:lnTo>
                    <a:lnTo>
                      <a:pt x="0" y="369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id="{E2A1D733-FA83-5148-BDE5-13A893C29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3619" y="9172550"/>
                <a:ext cx="1977479" cy="1148126"/>
              </a:xfrm>
              <a:custGeom>
                <a:avLst/>
                <a:gdLst>
                  <a:gd name="T0" fmla="*/ 1413 w 3227"/>
                  <a:gd name="T1" fmla="*/ 1811 h 1875"/>
                  <a:gd name="T2" fmla="*/ 110 w 3227"/>
                  <a:gd name="T3" fmla="*/ 1053 h 1875"/>
                  <a:gd name="T4" fmla="*/ 110 w 3227"/>
                  <a:gd name="T5" fmla="*/ 1053 h 1875"/>
                  <a:gd name="T6" fmla="*/ 141 w 3227"/>
                  <a:gd name="T7" fmla="*/ 805 h 1875"/>
                  <a:gd name="T8" fmla="*/ 1384 w 3227"/>
                  <a:gd name="T9" fmla="*/ 81 h 1875"/>
                  <a:gd name="T10" fmla="*/ 1384 w 3227"/>
                  <a:gd name="T11" fmla="*/ 81 h 1875"/>
                  <a:gd name="T12" fmla="*/ 1812 w 3227"/>
                  <a:gd name="T13" fmla="*/ 63 h 1875"/>
                  <a:gd name="T14" fmla="*/ 3116 w 3227"/>
                  <a:gd name="T15" fmla="*/ 821 h 1875"/>
                  <a:gd name="T16" fmla="*/ 3116 w 3227"/>
                  <a:gd name="T17" fmla="*/ 821 h 1875"/>
                  <a:gd name="T18" fmla="*/ 3085 w 3227"/>
                  <a:gd name="T19" fmla="*/ 1069 h 1875"/>
                  <a:gd name="T20" fmla="*/ 1843 w 3227"/>
                  <a:gd name="T21" fmla="*/ 1793 h 1875"/>
                  <a:gd name="T22" fmla="*/ 1843 w 3227"/>
                  <a:gd name="T23" fmla="*/ 1793 h 1875"/>
                  <a:gd name="T24" fmla="*/ 1413 w 3227"/>
                  <a:gd name="T25" fmla="*/ 1811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7" h="1875">
                    <a:moveTo>
                      <a:pt x="1413" y="1811"/>
                    </a:moveTo>
                    <a:lnTo>
                      <a:pt x="110" y="1053"/>
                    </a:lnTo>
                    <a:lnTo>
                      <a:pt x="110" y="1053"/>
                    </a:lnTo>
                    <a:cubicBezTo>
                      <a:pt x="0" y="989"/>
                      <a:pt x="14" y="878"/>
                      <a:pt x="141" y="805"/>
                    </a:cubicBezTo>
                    <a:lnTo>
                      <a:pt x="1384" y="81"/>
                    </a:lnTo>
                    <a:lnTo>
                      <a:pt x="1384" y="81"/>
                    </a:lnTo>
                    <a:cubicBezTo>
                      <a:pt x="1510" y="7"/>
                      <a:pt x="1702" y="0"/>
                      <a:pt x="1812" y="63"/>
                    </a:cubicBezTo>
                    <a:lnTo>
                      <a:pt x="3116" y="821"/>
                    </a:lnTo>
                    <a:lnTo>
                      <a:pt x="3116" y="821"/>
                    </a:lnTo>
                    <a:cubicBezTo>
                      <a:pt x="3226" y="884"/>
                      <a:pt x="3212" y="995"/>
                      <a:pt x="3085" y="1069"/>
                    </a:cubicBezTo>
                    <a:lnTo>
                      <a:pt x="1843" y="1793"/>
                    </a:lnTo>
                    <a:lnTo>
                      <a:pt x="1843" y="1793"/>
                    </a:lnTo>
                    <a:cubicBezTo>
                      <a:pt x="1716" y="1866"/>
                      <a:pt x="1523" y="1874"/>
                      <a:pt x="1413" y="181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016A80A-7A20-A24C-949C-4623FD14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6171" y="9524294"/>
                <a:ext cx="696904" cy="403533"/>
              </a:xfrm>
              <a:custGeom>
                <a:avLst/>
                <a:gdLst>
                  <a:gd name="connsiteX0" fmla="*/ 629470 w 743037"/>
                  <a:gd name="connsiteY0" fmla="*/ 300014 h 430246"/>
                  <a:gd name="connsiteX1" fmla="*/ 710156 w 743037"/>
                  <a:gd name="connsiteY1" fmla="*/ 319799 h 430246"/>
                  <a:gd name="connsiteX2" fmla="*/ 709500 w 743037"/>
                  <a:gd name="connsiteY2" fmla="*/ 411917 h 430246"/>
                  <a:gd name="connsiteX3" fmla="*/ 548783 w 743037"/>
                  <a:gd name="connsiteY3" fmla="*/ 410620 h 430246"/>
                  <a:gd name="connsiteX4" fmla="*/ 548783 w 743037"/>
                  <a:gd name="connsiteY4" fmla="*/ 319151 h 430246"/>
                  <a:gd name="connsiteX5" fmla="*/ 629470 w 743037"/>
                  <a:gd name="connsiteY5" fmla="*/ 300014 h 430246"/>
                  <a:gd name="connsiteX6" fmla="*/ 369914 w 743037"/>
                  <a:gd name="connsiteY6" fmla="*/ 149780 h 430246"/>
                  <a:gd name="connsiteX7" fmla="*/ 450390 w 743037"/>
                  <a:gd name="connsiteY7" fmla="*/ 169492 h 430246"/>
                  <a:gd name="connsiteX8" fmla="*/ 449736 w 743037"/>
                  <a:gd name="connsiteY8" fmla="*/ 261375 h 430246"/>
                  <a:gd name="connsiteX9" fmla="*/ 288784 w 743037"/>
                  <a:gd name="connsiteY9" fmla="*/ 260723 h 430246"/>
                  <a:gd name="connsiteX10" fmla="*/ 289438 w 743037"/>
                  <a:gd name="connsiteY10" fmla="*/ 168189 h 430246"/>
                  <a:gd name="connsiteX11" fmla="*/ 369914 w 743037"/>
                  <a:gd name="connsiteY11" fmla="*/ 149780 h 430246"/>
                  <a:gd name="connsiteX12" fmla="*/ 114386 w 743037"/>
                  <a:gd name="connsiteY12" fmla="*/ 3 h 430246"/>
                  <a:gd name="connsiteX13" fmla="*/ 194580 w 743037"/>
                  <a:gd name="connsiteY13" fmla="*/ 19716 h 430246"/>
                  <a:gd name="connsiteX14" fmla="*/ 194580 w 743037"/>
                  <a:gd name="connsiteY14" fmla="*/ 112250 h 430246"/>
                  <a:gd name="connsiteX15" fmla="*/ 33209 w 743037"/>
                  <a:gd name="connsiteY15" fmla="*/ 110947 h 430246"/>
                  <a:gd name="connsiteX16" fmla="*/ 33209 w 743037"/>
                  <a:gd name="connsiteY16" fmla="*/ 18413 h 430246"/>
                  <a:gd name="connsiteX17" fmla="*/ 114386 w 743037"/>
                  <a:gd name="connsiteY17" fmla="*/ 3 h 43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3037" h="430246">
                    <a:moveTo>
                      <a:pt x="629470" y="300014"/>
                    </a:moveTo>
                    <a:cubicBezTo>
                      <a:pt x="658661" y="300176"/>
                      <a:pt x="687853" y="306825"/>
                      <a:pt x="710156" y="319799"/>
                    </a:cubicBezTo>
                    <a:cubicBezTo>
                      <a:pt x="754107" y="345099"/>
                      <a:pt x="754107" y="386617"/>
                      <a:pt x="709500" y="411917"/>
                    </a:cubicBezTo>
                    <a:cubicBezTo>
                      <a:pt x="664893" y="436568"/>
                      <a:pt x="592734" y="436568"/>
                      <a:pt x="548783" y="410620"/>
                    </a:cubicBezTo>
                    <a:cubicBezTo>
                      <a:pt x="504176" y="385320"/>
                      <a:pt x="504176" y="344451"/>
                      <a:pt x="548783" y="319151"/>
                    </a:cubicBezTo>
                    <a:cubicBezTo>
                      <a:pt x="571087" y="306177"/>
                      <a:pt x="600278" y="299852"/>
                      <a:pt x="629470" y="300014"/>
                    </a:cubicBezTo>
                    <a:close/>
                    <a:moveTo>
                      <a:pt x="369914" y="149780"/>
                    </a:moveTo>
                    <a:cubicBezTo>
                      <a:pt x="399029" y="149943"/>
                      <a:pt x="428145" y="156459"/>
                      <a:pt x="450390" y="169492"/>
                    </a:cubicBezTo>
                    <a:cubicBezTo>
                      <a:pt x="494880" y="194906"/>
                      <a:pt x="494226" y="235961"/>
                      <a:pt x="449736" y="261375"/>
                    </a:cubicBezTo>
                    <a:cubicBezTo>
                      <a:pt x="405899" y="286789"/>
                      <a:pt x="333275" y="286789"/>
                      <a:pt x="288784" y="260723"/>
                    </a:cubicBezTo>
                    <a:cubicBezTo>
                      <a:pt x="244948" y="235309"/>
                      <a:pt x="245602" y="193603"/>
                      <a:pt x="289438" y="168189"/>
                    </a:cubicBezTo>
                    <a:cubicBezTo>
                      <a:pt x="311684" y="155808"/>
                      <a:pt x="340799" y="149617"/>
                      <a:pt x="369914" y="149780"/>
                    </a:cubicBezTo>
                    <a:close/>
                    <a:moveTo>
                      <a:pt x="114386" y="3"/>
                    </a:moveTo>
                    <a:cubicBezTo>
                      <a:pt x="143577" y="166"/>
                      <a:pt x="172605" y="6683"/>
                      <a:pt x="194580" y="19716"/>
                    </a:cubicBezTo>
                    <a:cubicBezTo>
                      <a:pt x="238531" y="45130"/>
                      <a:pt x="238531" y="86836"/>
                      <a:pt x="194580" y="112250"/>
                    </a:cubicBezTo>
                    <a:cubicBezTo>
                      <a:pt x="149317" y="137013"/>
                      <a:pt x="77815" y="137013"/>
                      <a:pt x="33209" y="110947"/>
                    </a:cubicBezTo>
                    <a:cubicBezTo>
                      <a:pt x="-11398" y="85533"/>
                      <a:pt x="-10742" y="43827"/>
                      <a:pt x="33209" y="18413"/>
                    </a:cubicBezTo>
                    <a:cubicBezTo>
                      <a:pt x="55840" y="6031"/>
                      <a:pt x="85195" y="-159"/>
                      <a:pt x="11438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48">
                <a:extLst>
                  <a:ext uri="{FF2B5EF4-FFF2-40B4-BE49-F238E27FC236}">
                    <a16:creationId xmlns:a16="http://schemas.microsoft.com/office/drawing/2014/main" id="{47DC0997-A165-3447-84D5-9747930CB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0618" y="7848827"/>
                <a:ext cx="626742" cy="807740"/>
              </a:xfrm>
              <a:custGeom>
                <a:avLst/>
                <a:gdLst>
                  <a:gd name="T0" fmla="*/ 1022 w 1023"/>
                  <a:gd name="T1" fmla="*/ 0 h 1318"/>
                  <a:gd name="T2" fmla="*/ 1022 w 1023"/>
                  <a:gd name="T3" fmla="*/ 0 h 1318"/>
                  <a:gd name="T4" fmla="*/ 952 w 1023"/>
                  <a:gd name="T5" fmla="*/ 939 h 1318"/>
                  <a:gd name="T6" fmla="*/ 952 w 1023"/>
                  <a:gd name="T7" fmla="*/ 939 h 1318"/>
                  <a:gd name="T8" fmla="*/ 0 w 1023"/>
                  <a:gd name="T9" fmla="*/ 649 h 1318"/>
                  <a:gd name="T10" fmla="*/ 0 w 1023"/>
                  <a:gd name="T11" fmla="*/ 220 h 1318"/>
                  <a:gd name="T12" fmla="*/ 1022 w 1023"/>
                  <a:gd name="T13" fmla="*/ 0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3" h="1318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1022" y="0"/>
                      <a:pt x="995" y="562"/>
                      <a:pt x="952" y="939"/>
                    </a:cubicBezTo>
                    <a:lnTo>
                      <a:pt x="952" y="939"/>
                    </a:lnTo>
                    <a:cubicBezTo>
                      <a:pt x="909" y="1317"/>
                      <a:pt x="0" y="649"/>
                      <a:pt x="0" y="649"/>
                    </a:cubicBezTo>
                    <a:lnTo>
                      <a:pt x="0" y="220"/>
                    </a:lnTo>
                    <a:lnTo>
                      <a:pt x="1022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54C398C-8D63-5240-B272-55F09EDB0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4139" y="11992174"/>
                <a:ext cx="717925" cy="678111"/>
              </a:xfrm>
              <a:custGeom>
                <a:avLst/>
                <a:gdLst>
                  <a:gd name="connsiteX0" fmla="*/ 548865 w 765449"/>
                  <a:gd name="connsiteY0" fmla="*/ 219663 h 723000"/>
                  <a:gd name="connsiteX1" fmla="*/ 757293 w 765449"/>
                  <a:gd name="connsiteY1" fmla="*/ 241880 h 723000"/>
                  <a:gd name="connsiteX2" fmla="*/ 757293 w 765449"/>
                  <a:gd name="connsiteY2" fmla="*/ 467321 h 723000"/>
                  <a:gd name="connsiteX3" fmla="*/ 632105 w 765449"/>
                  <a:gd name="connsiteY3" fmla="*/ 705831 h 723000"/>
                  <a:gd name="connsiteX4" fmla="*/ 531824 w 765449"/>
                  <a:gd name="connsiteY4" fmla="*/ 688841 h 723000"/>
                  <a:gd name="connsiteX5" fmla="*/ 472835 w 765449"/>
                  <a:gd name="connsiteY5" fmla="*/ 469281 h 723000"/>
                  <a:gd name="connsiteX6" fmla="*/ 548865 w 765449"/>
                  <a:gd name="connsiteY6" fmla="*/ 219663 h 723000"/>
                  <a:gd name="connsiteX7" fmla="*/ 439912 w 765449"/>
                  <a:gd name="connsiteY7" fmla="*/ 989 h 723000"/>
                  <a:gd name="connsiteX8" fmla="*/ 499482 w 765449"/>
                  <a:gd name="connsiteY8" fmla="*/ 149357 h 723000"/>
                  <a:gd name="connsiteX9" fmla="*/ 182433 w 765449"/>
                  <a:gd name="connsiteY9" fmla="*/ 405783 h 723000"/>
                  <a:gd name="connsiteX10" fmla="*/ 40578 w 765449"/>
                  <a:gd name="connsiteY10" fmla="*/ 425358 h 723000"/>
                  <a:gd name="connsiteX11" fmla="*/ 2663 w 765449"/>
                  <a:gd name="connsiteY11" fmla="*/ 363372 h 723000"/>
                  <a:gd name="connsiteX12" fmla="*/ 298139 w 765449"/>
                  <a:gd name="connsiteY12" fmla="*/ 38435 h 723000"/>
                  <a:gd name="connsiteX13" fmla="*/ 439912 w 765449"/>
                  <a:gd name="connsiteY13" fmla="*/ 989 h 72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449" h="723000">
                    <a:moveTo>
                      <a:pt x="548865" y="219663"/>
                    </a:moveTo>
                    <a:lnTo>
                      <a:pt x="757293" y="241880"/>
                    </a:lnTo>
                    <a:cubicBezTo>
                      <a:pt x="757293" y="241880"/>
                      <a:pt x="775645" y="275206"/>
                      <a:pt x="757293" y="467321"/>
                    </a:cubicBezTo>
                    <a:cubicBezTo>
                      <a:pt x="746805" y="581022"/>
                      <a:pt x="682573" y="660743"/>
                      <a:pt x="632105" y="705831"/>
                    </a:cubicBezTo>
                    <a:cubicBezTo>
                      <a:pt x="600644" y="734583"/>
                      <a:pt x="551487" y="726088"/>
                      <a:pt x="531824" y="688841"/>
                    </a:cubicBezTo>
                    <a:cubicBezTo>
                      <a:pt x="500363" y="629377"/>
                      <a:pt x="462348" y="539201"/>
                      <a:pt x="472835" y="469281"/>
                    </a:cubicBezTo>
                    <a:cubicBezTo>
                      <a:pt x="491187" y="355581"/>
                      <a:pt x="548865" y="219663"/>
                      <a:pt x="548865" y="219663"/>
                    </a:cubicBezTo>
                    <a:close/>
                    <a:moveTo>
                      <a:pt x="439912" y="989"/>
                    </a:moveTo>
                    <a:cubicBezTo>
                      <a:pt x="533311" y="13926"/>
                      <a:pt x="499482" y="149357"/>
                      <a:pt x="499482" y="149357"/>
                    </a:cubicBezTo>
                    <a:cubicBezTo>
                      <a:pt x="490330" y="171542"/>
                      <a:pt x="336055" y="359457"/>
                      <a:pt x="182433" y="405783"/>
                    </a:cubicBezTo>
                    <a:cubicBezTo>
                      <a:pt x="115101" y="426663"/>
                      <a:pt x="69995" y="429273"/>
                      <a:pt x="40578" y="425358"/>
                    </a:cubicBezTo>
                    <a:cubicBezTo>
                      <a:pt x="11161" y="422095"/>
                      <a:pt x="-7143" y="391429"/>
                      <a:pt x="2663" y="363372"/>
                    </a:cubicBezTo>
                    <a:cubicBezTo>
                      <a:pt x="29465" y="288989"/>
                      <a:pt x="105295" y="133698"/>
                      <a:pt x="298139" y="38435"/>
                    </a:cubicBezTo>
                    <a:cubicBezTo>
                      <a:pt x="363510" y="5974"/>
                      <a:pt x="408779" y="-3324"/>
                      <a:pt x="439912" y="98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51">
                <a:extLst>
                  <a:ext uri="{FF2B5EF4-FFF2-40B4-BE49-F238E27FC236}">
                    <a16:creationId xmlns:a16="http://schemas.microsoft.com/office/drawing/2014/main" id="{AE8DDBBC-3712-564F-8126-86F8A92A0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530" y="9845217"/>
                <a:ext cx="907696" cy="2450238"/>
              </a:xfrm>
              <a:custGeom>
                <a:avLst/>
                <a:gdLst>
                  <a:gd name="T0" fmla="*/ 1451 w 1483"/>
                  <a:gd name="T1" fmla="*/ 289 h 3999"/>
                  <a:gd name="T2" fmla="*/ 1451 w 1483"/>
                  <a:gd name="T3" fmla="*/ 289 h 3999"/>
                  <a:gd name="T4" fmla="*/ 1451 w 1483"/>
                  <a:gd name="T5" fmla="*/ 1070 h 3999"/>
                  <a:gd name="T6" fmla="*/ 1451 w 1483"/>
                  <a:gd name="T7" fmla="*/ 1070 h 3999"/>
                  <a:gd name="T8" fmla="*/ 1290 w 1483"/>
                  <a:gd name="T9" fmla="*/ 3858 h 3999"/>
                  <a:gd name="T10" fmla="*/ 1290 w 1483"/>
                  <a:gd name="T11" fmla="*/ 3858 h 3999"/>
                  <a:gd name="T12" fmla="*/ 1030 w 1483"/>
                  <a:gd name="T13" fmla="*/ 3968 h 3999"/>
                  <a:gd name="T14" fmla="*/ 1030 w 1483"/>
                  <a:gd name="T15" fmla="*/ 3968 h 3999"/>
                  <a:gd name="T16" fmla="*/ 781 w 1483"/>
                  <a:gd name="T17" fmla="*/ 3782 h 3999"/>
                  <a:gd name="T18" fmla="*/ 781 w 1483"/>
                  <a:gd name="T19" fmla="*/ 3782 h 3999"/>
                  <a:gd name="T20" fmla="*/ 390 w 1483"/>
                  <a:gd name="T21" fmla="*/ 3553 h 3999"/>
                  <a:gd name="T22" fmla="*/ 390 w 1483"/>
                  <a:gd name="T23" fmla="*/ 3553 h 3999"/>
                  <a:gd name="T24" fmla="*/ 0 w 1483"/>
                  <a:gd name="T25" fmla="*/ 0 h 3999"/>
                  <a:gd name="T26" fmla="*/ 1451 w 1483"/>
                  <a:gd name="T27" fmla="*/ 289 h 3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3" h="3999">
                    <a:moveTo>
                      <a:pt x="1451" y="289"/>
                    </a:moveTo>
                    <a:lnTo>
                      <a:pt x="1451" y="289"/>
                    </a:lnTo>
                    <a:cubicBezTo>
                      <a:pt x="1451" y="289"/>
                      <a:pt x="1482" y="660"/>
                      <a:pt x="1451" y="1070"/>
                    </a:cubicBezTo>
                    <a:lnTo>
                      <a:pt x="1451" y="1070"/>
                    </a:lnTo>
                    <a:cubicBezTo>
                      <a:pt x="1421" y="1480"/>
                      <a:pt x="1310" y="3397"/>
                      <a:pt x="1290" y="3858"/>
                    </a:cubicBezTo>
                    <a:lnTo>
                      <a:pt x="1290" y="3858"/>
                    </a:lnTo>
                    <a:cubicBezTo>
                      <a:pt x="1290" y="3858"/>
                      <a:pt x="1300" y="3998"/>
                      <a:pt x="1030" y="3968"/>
                    </a:cubicBezTo>
                    <a:lnTo>
                      <a:pt x="1030" y="3968"/>
                    </a:lnTo>
                    <a:cubicBezTo>
                      <a:pt x="759" y="3936"/>
                      <a:pt x="781" y="3782"/>
                      <a:pt x="781" y="3782"/>
                    </a:cubicBezTo>
                    <a:lnTo>
                      <a:pt x="781" y="3782"/>
                    </a:lnTo>
                    <a:cubicBezTo>
                      <a:pt x="781" y="3782"/>
                      <a:pt x="402" y="3777"/>
                      <a:pt x="390" y="3553"/>
                    </a:cubicBezTo>
                    <a:lnTo>
                      <a:pt x="390" y="3553"/>
                    </a:lnTo>
                    <a:cubicBezTo>
                      <a:pt x="378" y="3329"/>
                      <a:pt x="0" y="881"/>
                      <a:pt x="0" y="0"/>
                    </a:cubicBezTo>
                    <a:lnTo>
                      <a:pt x="1451" y="289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52">
                <a:extLst>
                  <a:ext uri="{FF2B5EF4-FFF2-40B4-BE49-F238E27FC236}">
                    <a16:creationId xmlns:a16="http://schemas.microsoft.com/office/drawing/2014/main" id="{E35B94BC-AFB0-B044-83DC-50C4B8AFA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2934" y="8851073"/>
                <a:ext cx="256641" cy="821248"/>
              </a:xfrm>
              <a:custGeom>
                <a:avLst/>
                <a:gdLst>
                  <a:gd name="T0" fmla="*/ 418 w 419"/>
                  <a:gd name="T1" fmla="*/ 0 h 1340"/>
                  <a:gd name="T2" fmla="*/ 200 w 419"/>
                  <a:gd name="T3" fmla="*/ 1339 h 1340"/>
                  <a:gd name="T4" fmla="*/ 0 w 419"/>
                  <a:gd name="T5" fmla="*/ 1336 h 1340"/>
                  <a:gd name="T6" fmla="*/ 19 w 419"/>
                  <a:gd name="T7" fmla="*/ 109 h 1340"/>
                  <a:gd name="T8" fmla="*/ 418 w 419"/>
                  <a:gd name="T9" fmla="*/ 0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1340">
                    <a:moveTo>
                      <a:pt x="418" y="0"/>
                    </a:moveTo>
                    <a:lnTo>
                      <a:pt x="200" y="1339"/>
                    </a:lnTo>
                    <a:lnTo>
                      <a:pt x="0" y="1336"/>
                    </a:lnTo>
                    <a:lnTo>
                      <a:pt x="19" y="109"/>
                    </a:lnTo>
                    <a:lnTo>
                      <a:pt x="418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53">
                <a:extLst>
                  <a:ext uri="{FF2B5EF4-FFF2-40B4-BE49-F238E27FC236}">
                    <a16:creationId xmlns:a16="http://schemas.microsoft.com/office/drawing/2014/main" id="{F8EAB658-70C2-9C4A-BDFF-C48C2EADF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9710" y="8121676"/>
                <a:ext cx="356595" cy="959024"/>
              </a:xfrm>
              <a:custGeom>
                <a:avLst/>
                <a:gdLst>
                  <a:gd name="T0" fmla="*/ 581 w 582"/>
                  <a:gd name="T1" fmla="*/ 7 h 1567"/>
                  <a:gd name="T2" fmla="*/ 581 w 582"/>
                  <a:gd name="T3" fmla="*/ 7 h 1567"/>
                  <a:gd name="T4" fmla="*/ 183 w 582"/>
                  <a:gd name="T5" fmla="*/ 427 h 1567"/>
                  <a:gd name="T6" fmla="*/ 183 w 582"/>
                  <a:gd name="T7" fmla="*/ 427 h 1567"/>
                  <a:gd name="T8" fmla="*/ 89 w 582"/>
                  <a:gd name="T9" fmla="*/ 1433 h 1567"/>
                  <a:gd name="T10" fmla="*/ 89 w 582"/>
                  <a:gd name="T11" fmla="*/ 1433 h 1567"/>
                  <a:gd name="T12" fmla="*/ 528 w 582"/>
                  <a:gd name="T13" fmla="*/ 1410 h 1567"/>
                  <a:gd name="T14" fmla="*/ 581 w 582"/>
                  <a:gd name="T15" fmla="*/ 7 h 1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2" h="1567">
                    <a:moveTo>
                      <a:pt x="581" y="7"/>
                    </a:moveTo>
                    <a:lnTo>
                      <a:pt x="581" y="7"/>
                    </a:lnTo>
                    <a:cubicBezTo>
                      <a:pt x="581" y="7"/>
                      <a:pt x="286" y="0"/>
                      <a:pt x="183" y="427"/>
                    </a:cubicBezTo>
                    <a:lnTo>
                      <a:pt x="183" y="427"/>
                    </a:lnTo>
                    <a:cubicBezTo>
                      <a:pt x="80" y="854"/>
                      <a:pt x="0" y="1388"/>
                      <a:pt x="89" y="1433"/>
                    </a:cubicBezTo>
                    <a:lnTo>
                      <a:pt x="89" y="1433"/>
                    </a:lnTo>
                    <a:cubicBezTo>
                      <a:pt x="357" y="1566"/>
                      <a:pt x="528" y="1410"/>
                      <a:pt x="528" y="1410"/>
                    </a:cubicBezTo>
                    <a:lnTo>
                      <a:pt x="581" y="7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54">
                <a:extLst>
                  <a:ext uri="{FF2B5EF4-FFF2-40B4-BE49-F238E27FC236}">
                    <a16:creationId xmlns:a16="http://schemas.microsoft.com/office/drawing/2014/main" id="{0DFCB070-13DA-F04E-8352-01409BF39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172" y="8121675"/>
                <a:ext cx="1226469" cy="2128761"/>
              </a:xfrm>
              <a:custGeom>
                <a:avLst/>
                <a:gdLst>
                  <a:gd name="T0" fmla="*/ 305 w 2000"/>
                  <a:gd name="T1" fmla="*/ 24 h 3476"/>
                  <a:gd name="T2" fmla="*/ 305 w 2000"/>
                  <a:gd name="T3" fmla="*/ 24 h 3476"/>
                  <a:gd name="T4" fmla="*/ 464 w 2000"/>
                  <a:gd name="T5" fmla="*/ 15 h 3476"/>
                  <a:gd name="T6" fmla="*/ 464 w 2000"/>
                  <a:gd name="T7" fmla="*/ 15 h 3476"/>
                  <a:gd name="T8" fmla="*/ 1818 w 2000"/>
                  <a:gd name="T9" fmla="*/ 498 h 3476"/>
                  <a:gd name="T10" fmla="*/ 1818 w 2000"/>
                  <a:gd name="T11" fmla="*/ 498 h 3476"/>
                  <a:gd name="T12" fmla="*/ 1555 w 2000"/>
                  <a:gd name="T13" fmla="*/ 1801 h 3476"/>
                  <a:gd name="T14" fmla="*/ 1555 w 2000"/>
                  <a:gd name="T15" fmla="*/ 1801 h 3476"/>
                  <a:gd name="T16" fmla="*/ 1618 w 2000"/>
                  <a:gd name="T17" fmla="*/ 2729 h 3476"/>
                  <a:gd name="T18" fmla="*/ 1618 w 2000"/>
                  <a:gd name="T19" fmla="*/ 2729 h 3476"/>
                  <a:gd name="T20" fmla="*/ 1425 w 2000"/>
                  <a:gd name="T21" fmla="*/ 3337 h 3476"/>
                  <a:gd name="T22" fmla="*/ 1425 w 2000"/>
                  <a:gd name="T23" fmla="*/ 3337 h 3476"/>
                  <a:gd name="T24" fmla="*/ 419 w 2000"/>
                  <a:gd name="T25" fmla="*/ 3229 h 3476"/>
                  <a:gd name="T26" fmla="*/ 419 w 2000"/>
                  <a:gd name="T27" fmla="*/ 3229 h 3476"/>
                  <a:gd name="T28" fmla="*/ 169 w 2000"/>
                  <a:gd name="T29" fmla="*/ 2637 h 3476"/>
                  <a:gd name="T30" fmla="*/ 169 w 2000"/>
                  <a:gd name="T31" fmla="*/ 2637 h 3476"/>
                  <a:gd name="T32" fmla="*/ 282 w 2000"/>
                  <a:gd name="T33" fmla="*/ 1467 h 3476"/>
                  <a:gd name="T34" fmla="*/ 282 w 2000"/>
                  <a:gd name="T35" fmla="*/ 1467 h 3476"/>
                  <a:gd name="T36" fmla="*/ 85 w 2000"/>
                  <a:gd name="T37" fmla="*/ 1240 h 3476"/>
                  <a:gd name="T38" fmla="*/ 85 w 2000"/>
                  <a:gd name="T39" fmla="*/ 1240 h 3476"/>
                  <a:gd name="T40" fmla="*/ 210 w 2000"/>
                  <a:gd name="T41" fmla="*/ 661 h 3476"/>
                  <a:gd name="T42" fmla="*/ 210 w 2000"/>
                  <a:gd name="T43" fmla="*/ 661 h 3476"/>
                  <a:gd name="T44" fmla="*/ 195 w 2000"/>
                  <a:gd name="T45" fmla="*/ 154 h 3476"/>
                  <a:gd name="T46" fmla="*/ 195 w 2000"/>
                  <a:gd name="T47" fmla="*/ 154 h 3476"/>
                  <a:gd name="T48" fmla="*/ 305 w 2000"/>
                  <a:gd name="T49" fmla="*/ 24 h 3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" h="3476">
                    <a:moveTo>
                      <a:pt x="305" y="24"/>
                    </a:moveTo>
                    <a:lnTo>
                      <a:pt x="305" y="24"/>
                    </a:lnTo>
                    <a:cubicBezTo>
                      <a:pt x="355" y="3"/>
                      <a:pt x="412" y="0"/>
                      <a:pt x="464" y="15"/>
                    </a:cubicBezTo>
                    <a:lnTo>
                      <a:pt x="464" y="15"/>
                    </a:lnTo>
                    <a:cubicBezTo>
                      <a:pt x="716" y="87"/>
                      <a:pt x="1662" y="365"/>
                      <a:pt x="1818" y="498"/>
                    </a:cubicBezTo>
                    <a:lnTo>
                      <a:pt x="1818" y="498"/>
                    </a:lnTo>
                    <a:cubicBezTo>
                      <a:pt x="1999" y="652"/>
                      <a:pt x="1548" y="1518"/>
                      <a:pt x="1555" y="1801"/>
                    </a:cubicBezTo>
                    <a:lnTo>
                      <a:pt x="1555" y="1801"/>
                    </a:lnTo>
                    <a:cubicBezTo>
                      <a:pt x="1561" y="2086"/>
                      <a:pt x="1593" y="2420"/>
                      <a:pt x="1618" y="2729"/>
                    </a:cubicBezTo>
                    <a:lnTo>
                      <a:pt x="1618" y="2729"/>
                    </a:lnTo>
                    <a:cubicBezTo>
                      <a:pt x="1644" y="3037"/>
                      <a:pt x="1677" y="3206"/>
                      <a:pt x="1425" y="3337"/>
                    </a:cubicBezTo>
                    <a:lnTo>
                      <a:pt x="1425" y="3337"/>
                    </a:lnTo>
                    <a:cubicBezTo>
                      <a:pt x="1172" y="3469"/>
                      <a:pt x="742" y="3475"/>
                      <a:pt x="419" y="3229"/>
                    </a:cubicBezTo>
                    <a:lnTo>
                      <a:pt x="419" y="3229"/>
                    </a:lnTo>
                    <a:cubicBezTo>
                      <a:pt x="97" y="2983"/>
                      <a:pt x="155" y="2815"/>
                      <a:pt x="169" y="2637"/>
                    </a:cubicBezTo>
                    <a:lnTo>
                      <a:pt x="169" y="2637"/>
                    </a:lnTo>
                    <a:cubicBezTo>
                      <a:pt x="182" y="2458"/>
                      <a:pt x="292" y="1686"/>
                      <a:pt x="282" y="1467"/>
                    </a:cubicBezTo>
                    <a:lnTo>
                      <a:pt x="282" y="1467"/>
                    </a:lnTo>
                    <a:cubicBezTo>
                      <a:pt x="282" y="1467"/>
                      <a:pt x="169" y="1384"/>
                      <a:pt x="85" y="1240"/>
                    </a:cubicBezTo>
                    <a:lnTo>
                      <a:pt x="85" y="1240"/>
                    </a:lnTo>
                    <a:cubicBezTo>
                      <a:pt x="0" y="1097"/>
                      <a:pt x="149" y="833"/>
                      <a:pt x="210" y="661"/>
                    </a:cubicBezTo>
                    <a:lnTo>
                      <a:pt x="210" y="661"/>
                    </a:lnTo>
                    <a:cubicBezTo>
                      <a:pt x="273" y="489"/>
                      <a:pt x="176" y="293"/>
                      <a:pt x="195" y="154"/>
                    </a:cubicBezTo>
                    <a:lnTo>
                      <a:pt x="195" y="154"/>
                    </a:lnTo>
                    <a:cubicBezTo>
                      <a:pt x="205" y="81"/>
                      <a:pt x="251" y="46"/>
                      <a:pt x="305" y="2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55">
                <a:extLst>
                  <a:ext uri="{FF2B5EF4-FFF2-40B4-BE49-F238E27FC236}">
                    <a16:creationId xmlns:a16="http://schemas.microsoft.com/office/drawing/2014/main" id="{83135630-A75D-9E48-B846-57AB91840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5170" y="8156795"/>
                <a:ext cx="461953" cy="378206"/>
              </a:xfrm>
              <a:custGeom>
                <a:avLst/>
                <a:gdLst>
                  <a:gd name="T0" fmla="*/ 20 w 752"/>
                  <a:gd name="T1" fmla="*/ 262 h 617"/>
                  <a:gd name="T2" fmla="*/ 20 w 752"/>
                  <a:gd name="T3" fmla="*/ 262 h 617"/>
                  <a:gd name="T4" fmla="*/ 339 w 752"/>
                  <a:gd name="T5" fmla="*/ 590 h 617"/>
                  <a:gd name="T6" fmla="*/ 339 w 752"/>
                  <a:gd name="T7" fmla="*/ 590 h 617"/>
                  <a:gd name="T8" fmla="*/ 731 w 752"/>
                  <a:gd name="T9" fmla="*/ 354 h 617"/>
                  <a:gd name="T10" fmla="*/ 731 w 752"/>
                  <a:gd name="T11" fmla="*/ 354 h 617"/>
                  <a:gd name="T12" fmla="*/ 411 w 752"/>
                  <a:gd name="T13" fmla="*/ 26 h 617"/>
                  <a:gd name="T14" fmla="*/ 411 w 752"/>
                  <a:gd name="T15" fmla="*/ 26 h 617"/>
                  <a:gd name="T16" fmla="*/ 20 w 752"/>
                  <a:gd name="T17" fmla="*/ 26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617">
                    <a:moveTo>
                      <a:pt x="20" y="262"/>
                    </a:moveTo>
                    <a:lnTo>
                      <a:pt x="20" y="262"/>
                    </a:lnTo>
                    <a:cubicBezTo>
                      <a:pt x="0" y="419"/>
                      <a:pt x="142" y="566"/>
                      <a:pt x="339" y="590"/>
                    </a:cubicBezTo>
                    <a:lnTo>
                      <a:pt x="339" y="590"/>
                    </a:lnTo>
                    <a:cubicBezTo>
                      <a:pt x="535" y="616"/>
                      <a:pt x="711" y="510"/>
                      <a:pt x="731" y="354"/>
                    </a:cubicBezTo>
                    <a:lnTo>
                      <a:pt x="731" y="354"/>
                    </a:lnTo>
                    <a:cubicBezTo>
                      <a:pt x="751" y="198"/>
                      <a:pt x="608" y="51"/>
                      <a:pt x="411" y="26"/>
                    </a:cubicBezTo>
                    <a:lnTo>
                      <a:pt x="411" y="26"/>
                    </a:lnTo>
                    <a:cubicBezTo>
                      <a:pt x="215" y="0"/>
                      <a:pt x="40" y="107"/>
                      <a:pt x="20" y="2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56">
                <a:extLst>
                  <a:ext uri="{FF2B5EF4-FFF2-40B4-BE49-F238E27FC236}">
                    <a16:creationId xmlns:a16="http://schemas.microsoft.com/office/drawing/2014/main" id="{6E87529C-589A-5F47-97A2-61A48FE08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0006" y="8210825"/>
                <a:ext cx="329580" cy="270147"/>
              </a:xfrm>
              <a:custGeom>
                <a:avLst/>
                <a:gdLst>
                  <a:gd name="T0" fmla="*/ 15 w 538"/>
                  <a:gd name="T1" fmla="*/ 186 h 440"/>
                  <a:gd name="T2" fmla="*/ 15 w 538"/>
                  <a:gd name="T3" fmla="*/ 186 h 440"/>
                  <a:gd name="T4" fmla="*/ 243 w 538"/>
                  <a:gd name="T5" fmla="*/ 421 h 440"/>
                  <a:gd name="T6" fmla="*/ 243 w 538"/>
                  <a:gd name="T7" fmla="*/ 421 h 440"/>
                  <a:gd name="T8" fmla="*/ 523 w 538"/>
                  <a:gd name="T9" fmla="*/ 252 h 440"/>
                  <a:gd name="T10" fmla="*/ 523 w 538"/>
                  <a:gd name="T11" fmla="*/ 252 h 440"/>
                  <a:gd name="T12" fmla="*/ 295 w 538"/>
                  <a:gd name="T13" fmla="*/ 17 h 440"/>
                  <a:gd name="T14" fmla="*/ 295 w 538"/>
                  <a:gd name="T15" fmla="*/ 17 h 440"/>
                  <a:gd name="T16" fmla="*/ 15 w 538"/>
                  <a:gd name="T17" fmla="*/ 18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8" h="440">
                    <a:moveTo>
                      <a:pt x="15" y="186"/>
                    </a:moveTo>
                    <a:lnTo>
                      <a:pt x="15" y="186"/>
                    </a:lnTo>
                    <a:cubicBezTo>
                      <a:pt x="0" y="298"/>
                      <a:pt x="103" y="403"/>
                      <a:pt x="243" y="421"/>
                    </a:cubicBezTo>
                    <a:lnTo>
                      <a:pt x="243" y="421"/>
                    </a:lnTo>
                    <a:cubicBezTo>
                      <a:pt x="383" y="439"/>
                      <a:pt x="509" y="363"/>
                      <a:pt x="523" y="252"/>
                    </a:cubicBezTo>
                    <a:lnTo>
                      <a:pt x="523" y="252"/>
                    </a:lnTo>
                    <a:cubicBezTo>
                      <a:pt x="537" y="140"/>
                      <a:pt x="435" y="35"/>
                      <a:pt x="295" y="17"/>
                    </a:cubicBezTo>
                    <a:lnTo>
                      <a:pt x="295" y="17"/>
                    </a:lnTo>
                    <a:cubicBezTo>
                      <a:pt x="154" y="0"/>
                      <a:pt x="29" y="75"/>
                      <a:pt x="15" y="18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57">
                <a:extLst>
                  <a:ext uri="{FF2B5EF4-FFF2-40B4-BE49-F238E27FC236}">
                    <a16:creationId xmlns:a16="http://schemas.microsoft.com/office/drawing/2014/main" id="{5946D5D5-4218-BD43-9A08-9CB27491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7826" y="8016319"/>
                <a:ext cx="218820" cy="329580"/>
              </a:xfrm>
              <a:custGeom>
                <a:avLst/>
                <a:gdLst>
                  <a:gd name="T0" fmla="*/ 90 w 357"/>
                  <a:gd name="T1" fmla="*/ 139 h 539"/>
                  <a:gd name="T2" fmla="*/ 90 w 357"/>
                  <a:gd name="T3" fmla="*/ 139 h 539"/>
                  <a:gd name="T4" fmla="*/ 295 w 357"/>
                  <a:gd name="T5" fmla="*/ 70 h 539"/>
                  <a:gd name="T6" fmla="*/ 295 w 357"/>
                  <a:gd name="T7" fmla="*/ 70 h 539"/>
                  <a:gd name="T8" fmla="*/ 356 w 357"/>
                  <a:gd name="T9" fmla="*/ 447 h 539"/>
                  <a:gd name="T10" fmla="*/ 17 w 357"/>
                  <a:gd name="T11" fmla="*/ 538 h 539"/>
                  <a:gd name="T12" fmla="*/ 68 w 357"/>
                  <a:gd name="T13" fmla="*/ 229 h 539"/>
                  <a:gd name="T14" fmla="*/ 68 w 357"/>
                  <a:gd name="T15" fmla="*/ 229 h 539"/>
                  <a:gd name="T16" fmla="*/ 90 w 357"/>
                  <a:gd name="T17" fmla="*/ 1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539">
                    <a:moveTo>
                      <a:pt x="90" y="139"/>
                    </a:moveTo>
                    <a:lnTo>
                      <a:pt x="90" y="139"/>
                    </a:lnTo>
                    <a:cubicBezTo>
                      <a:pt x="90" y="139"/>
                      <a:pt x="261" y="0"/>
                      <a:pt x="295" y="70"/>
                    </a:cubicBezTo>
                    <a:lnTo>
                      <a:pt x="295" y="70"/>
                    </a:lnTo>
                    <a:cubicBezTo>
                      <a:pt x="328" y="142"/>
                      <a:pt x="356" y="447"/>
                      <a:pt x="356" y="447"/>
                    </a:cubicBezTo>
                    <a:lnTo>
                      <a:pt x="17" y="538"/>
                    </a:lnTo>
                    <a:lnTo>
                      <a:pt x="68" y="229"/>
                    </a:lnTo>
                    <a:lnTo>
                      <a:pt x="68" y="229"/>
                    </a:lnTo>
                    <a:cubicBezTo>
                      <a:pt x="68" y="229"/>
                      <a:pt x="0" y="171"/>
                      <a:pt x="90" y="13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58">
                <a:extLst>
                  <a:ext uri="{FF2B5EF4-FFF2-40B4-BE49-F238E27FC236}">
                    <a16:creationId xmlns:a16="http://schemas.microsoft.com/office/drawing/2014/main" id="{CDBE0882-0035-314B-9BF6-88457B8C9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6872" y="7557069"/>
                <a:ext cx="640251" cy="640249"/>
              </a:xfrm>
              <a:custGeom>
                <a:avLst/>
                <a:gdLst>
                  <a:gd name="T0" fmla="*/ 17 w 1046"/>
                  <a:gd name="T1" fmla="*/ 552 h 1045"/>
                  <a:gd name="T2" fmla="*/ 17 w 1046"/>
                  <a:gd name="T3" fmla="*/ 552 h 1045"/>
                  <a:gd name="T4" fmla="*/ 553 w 1046"/>
                  <a:gd name="T5" fmla="*/ 1027 h 1045"/>
                  <a:gd name="T6" fmla="*/ 553 w 1046"/>
                  <a:gd name="T7" fmla="*/ 1027 h 1045"/>
                  <a:gd name="T8" fmla="*/ 1028 w 1046"/>
                  <a:gd name="T9" fmla="*/ 492 h 1045"/>
                  <a:gd name="T10" fmla="*/ 1028 w 1046"/>
                  <a:gd name="T11" fmla="*/ 492 h 1045"/>
                  <a:gd name="T12" fmla="*/ 493 w 1046"/>
                  <a:gd name="T13" fmla="*/ 16 h 1045"/>
                  <a:gd name="T14" fmla="*/ 493 w 1046"/>
                  <a:gd name="T15" fmla="*/ 16 h 1045"/>
                  <a:gd name="T16" fmla="*/ 17 w 1046"/>
                  <a:gd name="T17" fmla="*/ 552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6" h="1045">
                    <a:moveTo>
                      <a:pt x="17" y="552"/>
                    </a:moveTo>
                    <a:lnTo>
                      <a:pt x="17" y="552"/>
                    </a:lnTo>
                    <a:cubicBezTo>
                      <a:pt x="33" y="830"/>
                      <a:pt x="274" y="1044"/>
                      <a:pt x="553" y="1027"/>
                    </a:cubicBezTo>
                    <a:lnTo>
                      <a:pt x="553" y="1027"/>
                    </a:lnTo>
                    <a:cubicBezTo>
                      <a:pt x="832" y="1011"/>
                      <a:pt x="1045" y="771"/>
                      <a:pt x="1028" y="492"/>
                    </a:cubicBezTo>
                    <a:lnTo>
                      <a:pt x="1028" y="492"/>
                    </a:lnTo>
                    <a:cubicBezTo>
                      <a:pt x="1012" y="213"/>
                      <a:pt x="772" y="0"/>
                      <a:pt x="493" y="16"/>
                    </a:cubicBezTo>
                    <a:lnTo>
                      <a:pt x="493" y="16"/>
                    </a:lnTo>
                    <a:cubicBezTo>
                      <a:pt x="214" y="33"/>
                      <a:pt x="0" y="273"/>
                      <a:pt x="17" y="552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59">
                <a:extLst>
                  <a:ext uri="{FF2B5EF4-FFF2-40B4-BE49-F238E27FC236}">
                    <a16:creationId xmlns:a16="http://schemas.microsoft.com/office/drawing/2014/main" id="{88300A8F-4014-6742-8E81-DEB5D89C4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6736" y="8083855"/>
                <a:ext cx="183701" cy="216118"/>
              </a:xfrm>
              <a:custGeom>
                <a:avLst/>
                <a:gdLst>
                  <a:gd name="T0" fmla="*/ 289 w 299"/>
                  <a:gd name="T1" fmla="*/ 47 h 352"/>
                  <a:gd name="T2" fmla="*/ 289 w 299"/>
                  <a:gd name="T3" fmla="*/ 47 h 352"/>
                  <a:gd name="T4" fmla="*/ 298 w 299"/>
                  <a:gd name="T5" fmla="*/ 97 h 352"/>
                  <a:gd name="T6" fmla="*/ 298 w 299"/>
                  <a:gd name="T7" fmla="*/ 97 h 352"/>
                  <a:gd name="T8" fmla="*/ 0 w 299"/>
                  <a:gd name="T9" fmla="*/ 351 h 352"/>
                  <a:gd name="T10" fmla="*/ 39 w 299"/>
                  <a:gd name="T11" fmla="*/ 117 h 352"/>
                  <a:gd name="T12" fmla="*/ 39 w 299"/>
                  <a:gd name="T13" fmla="*/ 117 h 352"/>
                  <a:gd name="T14" fmla="*/ 16 w 299"/>
                  <a:gd name="T15" fmla="*/ 62 h 352"/>
                  <a:gd name="T16" fmla="*/ 16 w 299"/>
                  <a:gd name="T17" fmla="*/ 62 h 352"/>
                  <a:gd name="T18" fmla="*/ 289 w 299"/>
                  <a:gd name="T19" fmla="*/ 4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52">
                    <a:moveTo>
                      <a:pt x="289" y="47"/>
                    </a:moveTo>
                    <a:lnTo>
                      <a:pt x="289" y="47"/>
                    </a:lnTo>
                    <a:cubicBezTo>
                      <a:pt x="293" y="63"/>
                      <a:pt x="295" y="80"/>
                      <a:pt x="298" y="97"/>
                    </a:cubicBezTo>
                    <a:lnTo>
                      <a:pt x="298" y="97"/>
                    </a:lnTo>
                    <a:cubicBezTo>
                      <a:pt x="264" y="274"/>
                      <a:pt x="0" y="351"/>
                      <a:pt x="0" y="351"/>
                    </a:cubicBezTo>
                    <a:lnTo>
                      <a:pt x="39" y="117"/>
                    </a:lnTo>
                    <a:lnTo>
                      <a:pt x="39" y="117"/>
                    </a:lnTo>
                    <a:cubicBezTo>
                      <a:pt x="39" y="117"/>
                      <a:pt x="7" y="90"/>
                      <a:pt x="16" y="62"/>
                    </a:cubicBezTo>
                    <a:lnTo>
                      <a:pt x="16" y="62"/>
                    </a:lnTo>
                    <a:cubicBezTo>
                      <a:pt x="121" y="29"/>
                      <a:pt x="252" y="0"/>
                      <a:pt x="289" y="4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4B243C8C-4B1D-DB4F-9D21-39926C8A0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6872" y="7557069"/>
                <a:ext cx="640251" cy="640249"/>
              </a:xfrm>
              <a:custGeom>
                <a:avLst/>
                <a:gdLst>
                  <a:gd name="T0" fmla="*/ 17 w 1046"/>
                  <a:gd name="T1" fmla="*/ 552 h 1045"/>
                  <a:gd name="T2" fmla="*/ 17 w 1046"/>
                  <a:gd name="T3" fmla="*/ 552 h 1045"/>
                  <a:gd name="T4" fmla="*/ 553 w 1046"/>
                  <a:gd name="T5" fmla="*/ 1027 h 1045"/>
                  <a:gd name="T6" fmla="*/ 553 w 1046"/>
                  <a:gd name="T7" fmla="*/ 1027 h 1045"/>
                  <a:gd name="T8" fmla="*/ 1028 w 1046"/>
                  <a:gd name="T9" fmla="*/ 492 h 1045"/>
                  <a:gd name="T10" fmla="*/ 1028 w 1046"/>
                  <a:gd name="T11" fmla="*/ 492 h 1045"/>
                  <a:gd name="T12" fmla="*/ 493 w 1046"/>
                  <a:gd name="T13" fmla="*/ 16 h 1045"/>
                  <a:gd name="T14" fmla="*/ 493 w 1046"/>
                  <a:gd name="T15" fmla="*/ 16 h 1045"/>
                  <a:gd name="T16" fmla="*/ 17 w 1046"/>
                  <a:gd name="T17" fmla="*/ 552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6" h="1045">
                    <a:moveTo>
                      <a:pt x="17" y="552"/>
                    </a:moveTo>
                    <a:lnTo>
                      <a:pt x="17" y="552"/>
                    </a:lnTo>
                    <a:cubicBezTo>
                      <a:pt x="33" y="830"/>
                      <a:pt x="274" y="1044"/>
                      <a:pt x="553" y="1027"/>
                    </a:cubicBezTo>
                    <a:lnTo>
                      <a:pt x="553" y="1027"/>
                    </a:lnTo>
                    <a:cubicBezTo>
                      <a:pt x="832" y="1011"/>
                      <a:pt x="1045" y="771"/>
                      <a:pt x="1028" y="492"/>
                    </a:cubicBezTo>
                    <a:lnTo>
                      <a:pt x="1028" y="492"/>
                    </a:lnTo>
                    <a:cubicBezTo>
                      <a:pt x="1012" y="213"/>
                      <a:pt x="772" y="0"/>
                      <a:pt x="493" y="16"/>
                    </a:cubicBezTo>
                    <a:lnTo>
                      <a:pt x="493" y="16"/>
                    </a:lnTo>
                    <a:cubicBezTo>
                      <a:pt x="214" y="33"/>
                      <a:pt x="0" y="273"/>
                      <a:pt x="17" y="55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61">
                <a:extLst>
                  <a:ext uri="{FF2B5EF4-FFF2-40B4-BE49-F238E27FC236}">
                    <a16:creationId xmlns:a16="http://schemas.microsoft.com/office/drawing/2014/main" id="{F43EDDAD-196E-224F-868A-BF8504A5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27837" y="9191459"/>
                <a:ext cx="235027" cy="842860"/>
              </a:xfrm>
              <a:custGeom>
                <a:avLst/>
                <a:gdLst>
                  <a:gd name="T0" fmla="*/ 384 w 385"/>
                  <a:gd name="T1" fmla="*/ 0 h 1377"/>
                  <a:gd name="T2" fmla="*/ 327 w 385"/>
                  <a:gd name="T3" fmla="*/ 1355 h 1377"/>
                  <a:gd name="T4" fmla="*/ 129 w 385"/>
                  <a:gd name="T5" fmla="*/ 1376 h 1377"/>
                  <a:gd name="T6" fmla="*/ 0 w 385"/>
                  <a:gd name="T7" fmla="*/ 155 h 1377"/>
                  <a:gd name="T8" fmla="*/ 384 w 385"/>
                  <a:gd name="T9" fmla="*/ 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1377">
                    <a:moveTo>
                      <a:pt x="384" y="0"/>
                    </a:moveTo>
                    <a:lnTo>
                      <a:pt x="327" y="1355"/>
                    </a:lnTo>
                    <a:lnTo>
                      <a:pt x="129" y="1376"/>
                    </a:lnTo>
                    <a:lnTo>
                      <a:pt x="0" y="155"/>
                    </a:lnTo>
                    <a:lnTo>
                      <a:pt x="384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15029A71-9D98-8D46-86F3-9216B212D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2525" y="8553911"/>
                <a:ext cx="194506" cy="1002248"/>
              </a:xfrm>
              <a:custGeom>
                <a:avLst/>
                <a:gdLst>
                  <a:gd name="T0" fmla="*/ 66 w 317"/>
                  <a:gd name="T1" fmla="*/ 929 h 1637"/>
                  <a:gd name="T2" fmla="*/ 66 w 317"/>
                  <a:gd name="T3" fmla="*/ 929 h 1637"/>
                  <a:gd name="T4" fmla="*/ 261 w 317"/>
                  <a:gd name="T5" fmla="*/ 0 h 1637"/>
                  <a:gd name="T6" fmla="*/ 316 w 317"/>
                  <a:gd name="T7" fmla="*/ 636 h 1637"/>
                  <a:gd name="T8" fmla="*/ 316 w 317"/>
                  <a:gd name="T9" fmla="*/ 636 h 1637"/>
                  <a:gd name="T10" fmla="*/ 200 w 317"/>
                  <a:gd name="T11" fmla="*/ 1098 h 1637"/>
                  <a:gd name="T12" fmla="*/ 200 w 317"/>
                  <a:gd name="T13" fmla="*/ 1098 h 1637"/>
                  <a:gd name="T14" fmla="*/ 231 w 317"/>
                  <a:gd name="T15" fmla="*/ 1635 h 1637"/>
                  <a:gd name="T16" fmla="*/ 231 w 317"/>
                  <a:gd name="T17" fmla="*/ 1636 h 1637"/>
                  <a:gd name="T18" fmla="*/ 231 w 317"/>
                  <a:gd name="T19" fmla="*/ 1636 h 1637"/>
                  <a:gd name="T20" fmla="*/ 66 w 317"/>
                  <a:gd name="T21" fmla="*/ 929 h 1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7" h="1637">
                    <a:moveTo>
                      <a:pt x="66" y="929"/>
                    </a:moveTo>
                    <a:lnTo>
                      <a:pt x="66" y="929"/>
                    </a:lnTo>
                    <a:cubicBezTo>
                      <a:pt x="131" y="640"/>
                      <a:pt x="261" y="0"/>
                      <a:pt x="261" y="0"/>
                    </a:cubicBezTo>
                    <a:lnTo>
                      <a:pt x="316" y="636"/>
                    </a:lnTo>
                    <a:lnTo>
                      <a:pt x="316" y="636"/>
                    </a:lnTo>
                    <a:cubicBezTo>
                      <a:pt x="252" y="825"/>
                      <a:pt x="198" y="998"/>
                      <a:pt x="200" y="1098"/>
                    </a:cubicBezTo>
                    <a:lnTo>
                      <a:pt x="200" y="1098"/>
                    </a:lnTo>
                    <a:cubicBezTo>
                      <a:pt x="203" y="1265"/>
                      <a:pt x="216" y="1449"/>
                      <a:pt x="231" y="1635"/>
                    </a:cubicBezTo>
                    <a:lnTo>
                      <a:pt x="231" y="1636"/>
                    </a:lnTo>
                    <a:lnTo>
                      <a:pt x="231" y="1636"/>
                    </a:lnTo>
                    <a:cubicBezTo>
                      <a:pt x="231" y="1636"/>
                      <a:pt x="0" y="1219"/>
                      <a:pt x="66" y="929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63">
                <a:extLst>
                  <a:ext uri="{FF2B5EF4-FFF2-40B4-BE49-F238E27FC236}">
                    <a16:creationId xmlns:a16="http://schemas.microsoft.com/office/drawing/2014/main" id="{84B8A9F0-07ED-9F4F-A450-E1441DA58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8404" y="8410733"/>
                <a:ext cx="367400" cy="1037366"/>
              </a:xfrm>
              <a:custGeom>
                <a:avLst/>
                <a:gdLst>
                  <a:gd name="T0" fmla="*/ 192 w 598"/>
                  <a:gd name="T1" fmla="*/ 0 h 1695"/>
                  <a:gd name="T2" fmla="*/ 192 w 598"/>
                  <a:gd name="T3" fmla="*/ 0 h 1695"/>
                  <a:gd name="T4" fmla="*/ 440 w 598"/>
                  <a:gd name="T5" fmla="*/ 547 h 1695"/>
                  <a:gd name="T6" fmla="*/ 440 w 598"/>
                  <a:gd name="T7" fmla="*/ 547 h 1695"/>
                  <a:gd name="T8" fmla="*/ 437 w 598"/>
                  <a:gd name="T9" fmla="*/ 1584 h 1695"/>
                  <a:gd name="T10" fmla="*/ 437 w 598"/>
                  <a:gd name="T11" fmla="*/ 1584 h 1695"/>
                  <a:gd name="T12" fmla="*/ 96 w 598"/>
                  <a:gd name="T13" fmla="*/ 1564 h 1695"/>
                  <a:gd name="T14" fmla="*/ 96 w 598"/>
                  <a:gd name="T15" fmla="*/ 1564 h 1695"/>
                  <a:gd name="T16" fmla="*/ 14 w 598"/>
                  <a:gd name="T17" fmla="*/ 580 h 1695"/>
                  <a:gd name="T18" fmla="*/ 14 w 598"/>
                  <a:gd name="T19" fmla="*/ 580 h 1695"/>
                  <a:gd name="T20" fmla="*/ 192 w 598"/>
                  <a:gd name="T21" fmla="*/ 0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8" h="1695">
                    <a:moveTo>
                      <a:pt x="192" y="0"/>
                    </a:moveTo>
                    <a:lnTo>
                      <a:pt x="192" y="0"/>
                    </a:lnTo>
                    <a:cubicBezTo>
                      <a:pt x="192" y="0"/>
                      <a:pt x="350" y="60"/>
                      <a:pt x="440" y="547"/>
                    </a:cubicBezTo>
                    <a:lnTo>
                      <a:pt x="440" y="547"/>
                    </a:lnTo>
                    <a:cubicBezTo>
                      <a:pt x="530" y="1033"/>
                      <a:pt x="597" y="1521"/>
                      <a:pt x="437" y="1584"/>
                    </a:cubicBezTo>
                    <a:lnTo>
                      <a:pt x="437" y="1584"/>
                    </a:lnTo>
                    <a:cubicBezTo>
                      <a:pt x="277" y="1647"/>
                      <a:pt x="143" y="1694"/>
                      <a:pt x="96" y="1564"/>
                    </a:cubicBezTo>
                    <a:lnTo>
                      <a:pt x="96" y="1564"/>
                    </a:lnTo>
                    <a:cubicBezTo>
                      <a:pt x="49" y="1434"/>
                      <a:pt x="20" y="807"/>
                      <a:pt x="14" y="580"/>
                    </a:cubicBezTo>
                    <a:lnTo>
                      <a:pt x="14" y="580"/>
                    </a:lnTo>
                    <a:cubicBezTo>
                      <a:pt x="8" y="355"/>
                      <a:pt x="0" y="44"/>
                      <a:pt x="192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8" name="Freeform 64">
                <a:extLst>
                  <a:ext uri="{FF2B5EF4-FFF2-40B4-BE49-F238E27FC236}">
                    <a16:creationId xmlns:a16="http://schemas.microsoft.com/office/drawing/2014/main" id="{72466A10-D6FB-124D-AECF-F45840692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3229" y="10331482"/>
                <a:ext cx="113462" cy="1834302"/>
              </a:xfrm>
              <a:custGeom>
                <a:avLst/>
                <a:gdLst>
                  <a:gd name="T0" fmla="*/ 183 w 184"/>
                  <a:gd name="T1" fmla="*/ 2992 h 2993"/>
                  <a:gd name="T2" fmla="*/ 183 w 184"/>
                  <a:gd name="T3" fmla="*/ 2992 h 2993"/>
                  <a:gd name="T4" fmla="*/ 75 w 184"/>
                  <a:gd name="T5" fmla="*/ 2980 h 2993"/>
                  <a:gd name="T6" fmla="*/ 0 w 184"/>
                  <a:gd name="T7" fmla="*/ 0 h 2993"/>
                  <a:gd name="T8" fmla="*/ 183 w 184"/>
                  <a:gd name="T9" fmla="*/ 2992 h 2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93">
                    <a:moveTo>
                      <a:pt x="183" y="2992"/>
                    </a:moveTo>
                    <a:lnTo>
                      <a:pt x="183" y="2992"/>
                    </a:lnTo>
                    <a:cubicBezTo>
                      <a:pt x="183" y="2992"/>
                      <a:pt x="136" y="2991"/>
                      <a:pt x="75" y="2980"/>
                    </a:cubicBezTo>
                    <a:lnTo>
                      <a:pt x="0" y="0"/>
                    </a:lnTo>
                    <a:lnTo>
                      <a:pt x="183" y="299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9" name="Freeform 65">
                <a:extLst>
                  <a:ext uri="{FF2B5EF4-FFF2-40B4-BE49-F238E27FC236}">
                    <a16:creationId xmlns:a16="http://schemas.microsoft.com/office/drawing/2014/main" id="{0177E46E-8ADA-BB4F-89FC-235E39077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0958" y="9991096"/>
                <a:ext cx="872577" cy="1185948"/>
              </a:xfrm>
              <a:custGeom>
                <a:avLst/>
                <a:gdLst>
                  <a:gd name="T0" fmla="*/ 83 w 1426"/>
                  <a:gd name="T1" fmla="*/ 1937 h 1938"/>
                  <a:gd name="T2" fmla="*/ 188 w 1426"/>
                  <a:gd name="T3" fmla="*/ 1799 h 1938"/>
                  <a:gd name="T4" fmla="*/ 1298 w 1426"/>
                  <a:gd name="T5" fmla="*/ 1157 h 1938"/>
                  <a:gd name="T6" fmla="*/ 1298 w 1426"/>
                  <a:gd name="T7" fmla="*/ 1157 h 1938"/>
                  <a:gd name="T8" fmla="*/ 1362 w 1426"/>
                  <a:gd name="T9" fmla="*/ 1034 h 1938"/>
                  <a:gd name="T10" fmla="*/ 1361 w 1426"/>
                  <a:gd name="T11" fmla="*/ 126 h 1938"/>
                  <a:gd name="T12" fmla="*/ 1425 w 1426"/>
                  <a:gd name="T13" fmla="*/ 43 h 1938"/>
                  <a:gd name="T14" fmla="*/ 1365 w 1426"/>
                  <a:gd name="T15" fmla="*/ 8 h 1938"/>
                  <a:gd name="T16" fmla="*/ 1365 w 1426"/>
                  <a:gd name="T17" fmla="*/ 8 h 1938"/>
                  <a:gd name="T18" fmla="*/ 1365 w 1426"/>
                  <a:gd name="T19" fmla="*/ 8 h 1938"/>
                  <a:gd name="T20" fmla="*/ 1321 w 1426"/>
                  <a:gd name="T21" fmla="*/ 10 h 1938"/>
                  <a:gd name="T22" fmla="*/ 65 w 1426"/>
                  <a:gd name="T23" fmla="*/ 738 h 1938"/>
                  <a:gd name="T24" fmla="*/ 65 w 1426"/>
                  <a:gd name="T25" fmla="*/ 738 h 1938"/>
                  <a:gd name="T26" fmla="*/ 0 w 1426"/>
                  <a:gd name="T27" fmla="*/ 861 h 1938"/>
                  <a:gd name="T28" fmla="*/ 1 w 1426"/>
                  <a:gd name="T29" fmla="*/ 1850 h 1938"/>
                  <a:gd name="T30" fmla="*/ 1 w 1426"/>
                  <a:gd name="T31" fmla="*/ 1850 h 1938"/>
                  <a:gd name="T32" fmla="*/ 25 w 1426"/>
                  <a:gd name="T33" fmla="*/ 1903 h 1938"/>
                  <a:gd name="T34" fmla="*/ 83 w 1426"/>
                  <a:gd name="T35" fmla="*/ 1937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6" h="1938">
                    <a:moveTo>
                      <a:pt x="83" y="1937"/>
                    </a:moveTo>
                    <a:lnTo>
                      <a:pt x="188" y="1799"/>
                    </a:lnTo>
                    <a:lnTo>
                      <a:pt x="1298" y="1157"/>
                    </a:lnTo>
                    <a:lnTo>
                      <a:pt x="1298" y="1157"/>
                    </a:lnTo>
                    <a:cubicBezTo>
                      <a:pt x="1333" y="1136"/>
                      <a:pt x="1362" y="1081"/>
                      <a:pt x="1362" y="1034"/>
                    </a:cubicBezTo>
                    <a:lnTo>
                      <a:pt x="1361" y="126"/>
                    </a:lnTo>
                    <a:lnTo>
                      <a:pt x="1425" y="43"/>
                    </a:lnTo>
                    <a:lnTo>
                      <a:pt x="1365" y="8"/>
                    </a:lnTo>
                    <a:lnTo>
                      <a:pt x="1365" y="8"/>
                    </a:lnTo>
                    <a:lnTo>
                      <a:pt x="1365" y="8"/>
                    </a:lnTo>
                    <a:cubicBezTo>
                      <a:pt x="1353" y="0"/>
                      <a:pt x="1338" y="1"/>
                      <a:pt x="1321" y="10"/>
                    </a:cubicBezTo>
                    <a:lnTo>
                      <a:pt x="65" y="738"/>
                    </a:lnTo>
                    <a:lnTo>
                      <a:pt x="65" y="738"/>
                    </a:lnTo>
                    <a:cubicBezTo>
                      <a:pt x="29" y="758"/>
                      <a:pt x="0" y="814"/>
                      <a:pt x="0" y="861"/>
                    </a:cubicBezTo>
                    <a:lnTo>
                      <a:pt x="1" y="1850"/>
                    </a:lnTo>
                    <a:lnTo>
                      <a:pt x="1" y="1850"/>
                    </a:lnTo>
                    <a:cubicBezTo>
                      <a:pt x="1" y="1877"/>
                      <a:pt x="11" y="1896"/>
                      <a:pt x="25" y="1903"/>
                    </a:cubicBezTo>
                    <a:lnTo>
                      <a:pt x="83" y="1937"/>
                    </a:ln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7D16C0A-2C47-844D-A106-3E51B5E6B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1764" y="9992671"/>
                <a:ext cx="863859" cy="864987"/>
              </a:xfrm>
              <a:custGeom>
                <a:avLst/>
                <a:gdLst>
                  <a:gd name="connsiteX0" fmla="*/ 868629 w 921043"/>
                  <a:gd name="connsiteY0" fmla="*/ 33 h 922246"/>
                  <a:gd name="connsiteX1" fmla="*/ 881793 w 921043"/>
                  <a:gd name="connsiteY1" fmla="*/ 3540 h 922246"/>
                  <a:gd name="connsiteX2" fmla="*/ 921043 w 921043"/>
                  <a:gd name="connsiteY2" fmla="*/ 26377 h 922246"/>
                  <a:gd name="connsiteX3" fmla="*/ 879177 w 921043"/>
                  <a:gd name="connsiteY3" fmla="*/ 80534 h 922246"/>
                  <a:gd name="connsiteX4" fmla="*/ 879177 w 921043"/>
                  <a:gd name="connsiteY4" fmla="*/ 402211 h 922246"/>
                  <a:gd name="connsiteX5" fmla="*/ 596585 w 921043"/>
                  <a:gd name="connsiteY5" fmla="*/ 892231 h 922246"/>
                  <a:gd name="connsiteX6" fmla="*/ 544907 w 921043"/>
                  <a:gd name="connsiteY6" fmla="*/ 922246 h 922246"/>
                  <a:gd name="connsiteX7" fmla="*/ 0 w 921043"/>
                  <a:gd name="connsiteY7" fmla="*/ 516397 h 922246"/>
                  <a:gd name="connsiteX8" fmla="*/ 31399 w 921043"/>
                  <a:gd name="connsiteY8" fmla="*/ 479857 h 922246"/>
                  <a:gd name="connsiteX9" fmla="*/ 378143 w 921043"/>
                  <a:gd name="connsiteY9" fmla="*/ 279388 h 922246"/>
                  <a:gd name="connsiteX10" fmla="*/ 377321 w 921043"/>
                  <a:gd name="connsiteY10" fmla="*/ 277845 h 922246"/>
                  <a:gd name="connsiteX11" fmla="*/ 463085 w 921043"/>
                  <a:gd name="connsiteY11" fmla="*/ 228745 h 922246"/>
                  <a:gd name="connsiteX12" fmla="*/ 461617 w 921043"/>
                  <a:gd name="connsiteY12" fmla="*/ 231128 h 922246"/>
                  <a:gd name="connsiteX13" fmla="*/ 853011 w 921043"/>
                  <a:gd name="connsiteY13" fmla="*/ 4845 h 922246"/>
                  <a:gd name="connsiteX14" fmla="*/ 868629 w 921043"/>
                  <a:gd name="connsiteY14" fmla="*/ 33 h 92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1043" h="922246">
                    <a:moveTo>
                      <a:pt x="868629" y="33"/>
                    </a:moveTo>
                    <a:cubicBezTo>
                      <a:pt x="873453" y="-212"/>
                      <a:pt x="877869" y="930"/>
                      <a:pt x="881793" y="3540"/>
                    </a:cubicBezTo>
                    <a:lnTo>
                      <a:pt x="921043" y="26377"/>
                    </a:lnTo>
                    <a:lnTo>
                      <a:pt x="879177" y="80534"/>
                    </a:lnTo>
                    <a:lnTo>
                      <a:pt x="879177" y="402211"/>
                    </a:lnTo>
                    <a:lnTo>
                      <a:pt x="596585" y="892231"/>
                    </a:lnTo>
                    <a:lnTo>
                      <a:pt x="544907" y="922246"/>
                    </a:lnTo>
                    <a:lnTo>
                      <a:pt x="0" y="516397"/>
                    </a:lnTo>
                    <a:cubicBezTo>
                      <a:pt x="7850" y="500737"/>
                      <a:pt x="18970" y="487035"/>
                      <a:pt x="31399" y="479857"/>
                    </a:cubicBezTo>
                    <a:lnTo>
                      <a:pt x="378143" y="279388"/>
                    </a:lnTo>
                    <a:lnTo>
                      <a:pt x="377321" y="277845"/>
                    </a:lnTo>
                    <a:lnTo>
                      <a:pt x="463085" y="228745"/>
                    </a:lnTo>
                    <a:lnTo>
                      <a:pt x="461617" y="231128"/>
                    </a:lnTo>
                    <a:lnTo>
                      <a:pt x="853011" y="4845"/>
                    </a:lnTo>
                    <a:cubicBezTo>
                      <a:pt x="858571" y="1909"/>
                      <a:pt x="863805" y="277"/>
                      <a:pt x="868629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68">
                <a:extLst>
                  <a:ext uri="{FF2B5EF4-FFF2-40B4-BE49-F238E27FC236}">
                    <a16:creationId xmlns:a16="http://schemas.microsoft.com/office/drawing/2014/main" id="{35D4AA94-6A35-D745-B8F3-990B630F7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0958" y="10447645"/>
                <a:ext cx="110761" cy="108059"/>
              </a:xfrm>
              <a:custGeom>
                <a:avLst/>
                <a:gdLst>
                  <a:gd name="T0" fmla="*/ 52 w 182"/>
                  <a:gd name="T1" fmla="*/ 0 h 178"/>
                  <a:gd name="T2" fmla="*/ 52 w 182"/>
                  <a:gd name="T3" fmla="*/ 0 h 178"/>
                  <a:gd name="T4" fmla="*/ 0 w 182"/>
                  <a:gd name="T5" fmla="*/ 106 h 178"/>
                  <a:gd name="T6" fmla="*/ 122 w 182"/>
                  <a:gd name="T7" fmla="*/ 177 h 178"/>
                  <a:gd name="T8" fmla="*/ 181 w 182"/>
                  <a:gd name="T9" fmla="*/ 75 h 178"/>
                  <a:gd name="T10" fmla="*/ 52 w 182"/>
                  <a:gd name="T1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78">
                    <a:moveTo>
                      <a:pt x="52" y="0"/>
                    </a:moveTo>
                    <a:lnTo>
                      <a:pt x="52" y="0"/>
                    </a:lnTo>
                    <a:cubicBezTo>
                      <a:pt x="24" y="23"/>
                      <a:pt x="2" y="66"/>
                      <a:pt x="0" y="106"/>
                    </a:cubicBezTo>
                    <a:lnTo>
                      <a:pt x="122" y="177"/>
                    </a:lnTo>
                    <a:lnTo>
                      <a:pt x="181" y="75"/>
                    </a:lnTo>
                    <a:lnTo>
                      <a:pt x="52" y="0"/>
                    </a:ln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69">
                <a:extLst>
                  <a:ext uri="{FF2B5EF4-FFF2-40B4-BE49-F238E27FC236}">
                    <a16:creationId xmlns:a16="http://schemas.microsoft.com/office/drawing/2014/main" id="{C74CFBBA-1306-4342-8FC5-1E2D819E5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8780" y="10004605"/>
                <a:ext cx="850965" cy="1183245"/>
              </a:xfrm>
              <a:custGeom>
                <a:avLst/>
                <a:gdLst>
                  <a:gd name="T0" fmla="*/ 64 w 1387"/>
                  <a:gd name="T1" fmla="*/ 749 h 1931"/>
                  <a:gd name="T2" fmla="*/ 1321 w 1387"/>
                  <a:gd name="T3" fmla="*/ 21 h 1931"/>
                  <a:gd name="T4" fmla="*/ 1321 w 1387"/>
                  <a:gd name="T5" fmla="*/ 21 h 1931"/>
                  <a:gd name="T6" fmla="*/ 1386 w 1387"/>
                  <a:gd name="T7" fmla="*/ 70 h 1931"/>
                  <a:gd name="T8" fmla="*/ 1386 w 1387"/>
                  <a:gd name="T9" fmla="*/ 1059 h 1931"/>
                  <a:gd name="T10" fmla="*/ 1386 w 1387"/>
                  <a:gd name="T11" fmla="*/ 1059 h 1931"/>
                  <a:gd name="T12" fmla="*/ 1322 w 1387"/>
                  <a:gd name="T13" fmla="*/ 1182 h 1931"/>
                  <a:gd name="T14" fmla="*/ 66 w 1387"/>
                  <a:gd name="T15" fmla="*/ 1910 h 1931"/>
                  <a:gd name="T16" fmla="*/ 66 w 1387"/>
                  <a:gd name="T17" fmla="*/ 1910 h 1931"/>
                  <a:gd name="T18" fmla="*/ 1 w 1387"/>
                  <a:gd name="T19" fmla="*/ 1861 h 1931"/>
                  <a:gd name="T20" fmla="*/ 0 w 1387"/>
                  <a:gd name="T21" fmla="*/ 872 h 1931"/>
                  <a:gd name="T22" fmla="*/ 0 w 1387"/>
                  <a:gd name="T23" fmla="*/ 872 h 1931"/>
                  <a:gd name="T24" fmla="*/ 64 w 1387"/>
                  <a:gd name="T25" fmla="*/ 749 h 1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7" h="1931">
                    <a:moveTo>
                      <a:pt x="64" y="749"/>
                    </a:moveTo>
                    <a:lnTo>
                      <a:pt x="1321" y="21"/>
                    </a:lnTo>
                    <a:lnTo>
                      <a:pt x="1321" y="21"/>
                    </a:lnTo>
                    <a:cubicBezTo>
                      <a:pt x="1357" y="0"/>
                      <a:pt x="1385" y="22"/>
                      <a:pt x="1386" y="70"/>
                    </a:cubicBezTo>
                    <a:lnTo>
                      <a:pt x="1386" y="1059"/>
                    </a:lnTo>
                    <a:lnTo>
                      <a:pt x="1386" y="1059"/>
                    </a:lnTo>
                    <a:cubicBezTo>
                      <a:pt x="1386" y="1106"/>
                      <a:pt x="1358" y="1161"/>
                      <a:pt x="1322" y="1182"/>
                    </a:cubicBezTo>
                    <a:lnTo>
                      <a:pt x="66" y="1910"/>
                    </a:lnTo>
                    <a:lnTo>
                      <a:pt x="66" y="1910"/>
                    </a:lnTo>
                    <a:cubicBezTo>
                      <a:pt x="30" y="1930"/>
                      <a:pt x="1" y="1908"/>
                      <a:pt x="1" y="1861"/>
                    </a:cubicBezTo>
                    <a:lnTo>
                      <a:pt x="0" y="872"/>
                    </a:lnTo>
                    <a:lnTo>
                      <a:pt x="0" y="872"/>
                    </a:lnTo>
                    <a:cubicBezTo>
                      <a:pt x="0" y="824"/>
                      <a:pt x="29" y="769"/>
                      <a:pt x="64" y="749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70">
                <a:extLst>
                  <a:ext uri="{FF2B5EF4-FFF2-40B4-BE49-F238E27FC236}">
                    <a16:creationId xmlns:a16="http://schemas.microsoft.com/office/drawing/2014/main" id="{A8D50C8E-41A2-1445-9413-9C0C3FDE8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7553" y="9850618"/>
                <a:ext cx="202612" cy="586221"/>
              </a:xfrm>
              <a:custGeom>
                <a:avLst/>
                <a:gdLst>
                  <a:gd name="T0" fmla="*/ 278 w 332"/>
                  <a:gd name="T1" fmla="*/ 269 h 957"/>
                  <a:gd name="T2" fmla="*/ 278 w 332"/>
                  <a:gd name="T3" fmla="*/ 269 h 957"/>
                  <a:gd name="T4" fmla="*/ 322 w 332"/>
                  <a:gd name="T5" fmla="*/ 687 h 957"/>
                  <a:gd name="T6" fmla="*/ 322 w 332"/>
                  <a:gd name="T7" fmla="*/ 687 h 957"/>
                  <a:gd name="T8" fmla="*/ 219 w 332"/>
                  <a:gd name="T9" fmla="*/ 952 h 957"/>
                  <a:gd name="T10" fmla="*/ 219 w 332"/>
                  <a:gd name="T11" fmla="*/ 952 h 957"/>
                  <a:gd name="T12" fmla="*/ 145 w 332"/>
                  <a:gd name="T13" fmla="*/ 585 h 957"/>
                  <a:gd name="T14" fmla="*/ 145 w 332"/>
                  <a:gd name="T15" fmla="*/ 585 h 957"/>
                  <a:gd name="T16" fmla="*/ 33 w 332"/>
                  <a:gd name="T17" fmla="*/ 670 h 957"/>
                  <a:gd name="T18" fmla="*/ 33 w 332"/>
                  <a:gd name="T19" fmla="*/ 670 h 957"/>
                  <a:gd name="T20" fmla="*/ 66 w 332"/>
                  <a:gd name="T21" fmla="*/ 150 h 957"/>
                  <a:gd name="T22" fmla="*/ 66 w 332"/>
                  <a:gd name="T23" fmla="*/ 150 h 957"/>
                  <a:gd name="T24" fmla="*/ 278 w 332"/>
                  <a:gd name="T25" fmla="*/ 269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2" h="957">
                    <a:moveTo>
                      <a:pt x="278" y="269"/>
                    </a:moveTo>
                    <a:lnTo>
                      <a:pt x="278" y="269"/>
                    </a:lnTo>
                    <a:cubicBezTo>
                      <a:pt x="278" y="269"/>
                      <a:pt x="331" y="586"/>
                      <a:pt x="322" y="687"/>
                    </a:cubicBezTo>
                    <a:lnTo>
                      <a:pt x="322" y="687"/>
                    </a:lnTo>
                    <a:cubicBezTo>
                      <a:pt x="315" y="788"/>
                      <a:pt x="260" y="956"/>
                      <a:pt x="219" y="952"/>
                    </a:cubicBezTo>
                    <a:lnTo>
                      <a:pt x="219" y="952"/>
                    </a:lnTo>
                    <a:cubicBezTo>
                      <a:pt x="178" y="949"/>
                      <a:pt x="218" y="545"/>
                      <a:pt x="145" y="585"/>
                    </a:cubicBezTo>
                    <a:lnTo>
                      <a:pt x="145" y="585"/>
                    </a:lnTo>
                    <a:cubicBezTo>
                      <a:pt x="73" y="625"/>
                      <a:pt x="66" y="694"/>
                      <a:pt x="33" y="670"/>
                    </a:cubicBezTo>
                    <a:lnTo>
                      <a:pt x="33" y="670"/>
                    </a:lnTo>
                    <a:cubicBezTo>
                      <a:pt x="0" y="645"/>
                      <a:pt x="90" y="300"/>
                      <a:pt x="66" y="150"/>
                    </a:cubicBezTo>
                    <a:lnTo>
                      <a:pt x="66" y="150"/>
                    </a:lnTo>
                    <a:cubicBezTo>
                      <a:pt x="42" y="0"/>
                      <a:pt x="278" y="269"/>
                      <a:pt x="278" y="26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DD008A90-4E82-7445-AB5B-A52F69EC8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0517" y="9504830"/>
                <a:ext cx="202612" cy="586221"/>
              </a:xfrm>
              <a:custGeom>
                <a:avLst/>
                <a:gdLst>
                  <a:gd name="T0" fmla="*/ 52 w 331"/>
                  <a:gd name="T1" fmla="*/ 269 h 957"/>
                  <a:gd name="T2" fmla="*/ 52 w 331"/>
                  <a:gd name="T3" fmla="*/ 269 h 957"/>
                  <a:gd name="T4" fmla="*/ 8 w 331"/>
                  <a:gd name="T5" fmla="*/ 686 h 957"/>
                  <a:gd name="T6" fmla="*/ 8 w 331"/>
                  <a:gd name="T7" fmla="*/ 686 h 957"/>
                  <a:gd name="T8" fmla="*/ 111 w 331"/>
                  <a:gd name="T9" fmla="*/ 952 h 957"/>
                  <a:gd name="T10" fmla="*/ 111 w 331"/>
                  <a:gd name="T11" fmla="*/ 952 h 957"/>
                  <a:gd name="T12" fmla="*/ 185 w 331"/>
                  <a:gd name="T13" fmla="*/ 584 h 957"/>
                  <a:gd name="T14" fmla="*/ 185 w 331"/>
                  <a:gd name="T15" fmla="*/ 584 h 957"/>
                  <a:gd name="T16" fmla="*/ 297 w 331"/>
                  <a:gd name="T17" fmla="*/ 669 h 957"/>
                  <a:gd name="T18" fmla="*/ 297 w 331"/>
                  <a:gd name="T19" fmla="*/ 669 h 957"/>
                  <a:gd name="T20" fmla="*/ 264 w 331"/>
                  <a:gd name="T21" fmla="*/ 149 h 957"/>
                  <a:gd name="T22" fmla="*/ 264 w 331"/>
                  <a:gd name="T23" fmla="*/ 149 h 957"/>
                  <a:gd name="T24" fmla="*/ 52 w 331"/>
                  <a:gd name="T25" fmla="*/ 269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1" h="957">
                    <a:moveTo>
                      <a:pt x="52" y="269"/>
                    </a:moveTo>
                    <a:lnTo>
                      <a:pt x="52" y="269"/>
                    </a:lnTo>
                    <a:cubicBezTo>
                      <a:pt x="52" y="269"/>
                      <a:pt x="0" y="585"/>
                      <a:pt x="8" y="686"/>
                    </a:cubicBezTo>
                    <a:lnTo>
                      <a:pt x="8" y="686"/>
                    </a:lnTo>
                    <a:cubicBezTo>
                      <a:pt x="16" y="788"/>
                      <a:pt x="70" y="956"/>
                      <a:pt x="111" y="952"/>
                    </a:cubicBezTo>
                    <a:lnTo>
                      <a:pt x="111" y="952"/>
                    </a:lnTo>
                    <a:cubicBezTo>
                      <a:pt x="152" y="948"/>
                      <a:pt x="112" y="544"/>
                      <a:pt x="185" y="584"/>
                    </a:cubicBezTo>
                    <a:lnTo>
                      <a:pt x="185" y="584"/>
                    </a:lnTo>
                    <a:cubicBezTo>
                      <a:pt x="257" y="625"/>
                      <a:pt x="265" y="694"/>
                      <a:pt x="297" y="669"/>
                    </a:cubicBezTo>
                    <a:lnTo>
                      <a:pt x="297" y="669"/>
                    </a:lnTo>
                    <a:cubicBezTo>
                      <a:pt x="330" y="645"/>
                      <a:pt x="240" y="299"/>
                      <a:pt x="264" y="149"/>
                    </a:cubicBezTo>
                    <a:lnTo>
                      <a:pt x="264" y="149"/>
                    </a:lnTo>
                    <a:cubicBezTo>
                      <a:pt x="288" y="0"/>
                      <a:pt x="52" y="269"/>
                      <a:pt x="52" y="26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72">
                <a:extLst>
                  <a:ext uri="{FF2B5EF4-FFF2-40B4-BE49-F238E27FC236}">
                    <a16:creationId xmlns:a16="http://schemas.microsoft.com/office/drawing/2014/main" id="{E6C96875-CC46-384F-8F73-7DAE0B7BB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7679" y="7743469"/>
                <a:ext cx="416027" cy="218820"/>
              </a:xfrm>
              <a:custGeom>
                <a:avLst/>
                <a:gdLst>
                  <a:gd name="T0" fmla="*/ 314 w 681"/>
                  <a:gd name="T1" fmla="*/ 265 h 357"/>
                  <a:gd name="T2" fmla="*/ 314 w 681"/>
                  <a:gd name="T3" fmla="*/ 265 h 357"/>
                  <a:gd name="T4" fmla="*/ 8 w 681"/>
                  <a:gd name="T5" fmla="*/ 298 h 357"/>
                  <a:gd name="T6" fmla="*/ 8 w 681"/>
                  <a:gd name="T7" fmla="*/ 298 h 357"/>
                  <a:gd name="T8" fmla="*/ 3 w 681"/>
                  <a:gd name="T9" fmla="*/ 251 h 357"/>
                  <a:gd name="T10" fmla="*/ 3 w 681"/>
                  <a:gd name="T11" fmla="*/ 251 h 357"/>
                  <a:gd name="T12" fmla="*/ 20 w 681"/>
                  <a:gd name="T13" fmla="*/ 89 h 357"/>
                  <a:gd name="T14" fmla="*/ 680 w 681"/>
                  <a:gd name="T15" fmla="*/ 0 h 357"/>
                  <a:gd name="T16" fmla="*/ 680 w 681"/>
                  <a:gd name="T17" fmla="*/ 0 h 357"/>
                  <a:gd name="T18" fmla="*/ 314 w 681"/>
                  <a:gd name="T19" fmla="*/ 265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1" h="357">
                    <a:moveTo>
                      <a:pt x="314" y="265"/>
                    </a:moveTo>
                    <a:lnTo>
                      <a:pt x="314" y="265"/>
                    </a:lnTo>
                    <a:cubicBezTo>
                      <a:pt x="60" y="356"/>
                      <a:pt x="11" y="301"/>
                      <a:pt x="8" y="298"/>
                    </a:cubicBezTo>
                    <a:lnTo>
                      <a:pt x="8" y="298"/>
                    </a:lnTo>
                    <a:cubicBezTo>
                      <a:pt x="6" y="282"/>
                      <a:pt x="4" y="267"/>
                      <a:pt x="3" y="251"/>
                    </a:cubicBezTo>
                    <a:lnTo>
                      <a:pt x="3" y="251"/>
                    </a:lnTo>
                    <a:cubicBezTo>
                      <a:pt x="0" y="195"/>
                      <a:pt x="6" y="140"/>
                      <a:pt x="20" y="89"/>
                    </a:cubicBezTo>
                    <a:lnTo>
                      <a:pt x="680" y="0"/>
                    </a:lnTo>
                    <a:lnTo>
                      <a:pt x="680" y="0"/>
                    </a:lnTo>
                    <a:cubicBezTo>
                      <a:pt x="680" y="0"/>
                      <a:pt x="575" y="173"/>
                      <a:pt x="314" y="26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DEED4256-F2E7-1F43-A418-AD173F6AD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28292" y="7400383"/>
                <a:ext cx="875278" cy="813143"/>
              </a:xfrm>
              <a:custGeom>
                <a:avLst/>
                <a:gdLst>
                  <a:gd name="T0" fmla="*/ 242 w 1428"/>
                  <a:gd name="T1" fmla="*/ 305 h 1328"/>
                  <a:gd name="T2" fmla="*/ 242 w 1428"/>
                  <a:gd name="T3" fmla="*/ 305 h 1328"/>
                  <a:gd name="T4" fmla="*/ 905 w 1428"/>
                  <a:gd name="T5" fmla="*/ 60 h 1328"/>
                  <a:gd name="T6" fmla="*/ 905 w 1428"/>
                  <a:gd name="T7" fmla="*/ 60 h 1328"/>
                  <a:gd name="T8" fmla="*/ 1396 w 1428"/>
                  <a:gd name="T9" fmla="*/ 639 h 1328"/>
                  <a:gd name="T10" fmla="*/ 1396 w 1428"/>
                  <a:gd name="T11" fmla="*/ 639 h 1328"/>
                  <a:gd name="T12" fmla="*/ 1162 w 1428"/>
                  <a:gd name="T13" fmla="*/ 1327 h 1328"/>
                  <a:gd name="T14" fmla="*/ 1162 w 1428"/>
                  <a:gd name="T15" fmla="*/ 1327 h 1328"/>
                  <a:gd name="T16" fmla="*/ 1134 w 1428"/>
                  <a:gd name="T17" fmla="*/ 1313 h 1328"/>
                  <a:gd name="T18" fmla="*/ 1134 w 1428"/>
                  <a:gd name="T19" fmla="*/ 1313 h 1328"/>
                  <a:gd name="T20" fmla="*/ 1027 w 1428"/>
                  <a:gd name="T21" fmla="*/ 1213 h 1328"/>
                  <a:gd name="T22" fmla="*/ 1006 w 1428"/>
                  <a:gd name="T23" fmla="*/ 1022 h 1328"/>
                  <a:gd name="T24" fmla="*/ 1006 w 1428"/>
                  <a:gd name="T25" fmla="*/ 1022 h 1328"/>
                  <a:gd name="T26" fmla="*/ 1054 w 1428"/>
                  <a:gd name="T27" fmla="*/ 969 h 1328"/>
                  <a:gd name="T28" fmla="*/ 1054 w 1428"/>
                  <a:gd name="T29" fmla="*/ 969 h 1328"/>
                  <a:gd name="T30" fmla="*/ 1125 w 1428"/>
                  <a:gd name="T31" fmla="*/ 925 h 1328"/>
                  <a:gd name="T32" fmla="*/ 1125 w 1428"/>
                  <a:gd name="T33" fmla="*/ 925 h 1328"/>
                  <a:gd name="T34" fmla="*/ 1043 w 1428"/>
                  <a:gd name="T35" fmla="*/ 735 h 1328"/>
                  <a:gd name="T36" fmla="*/ 1043 w 1428"/>
                  <a:gd name="T37" fmla="*/ 735 h 1328"/>
                  <a:gd name="T38" fmla="*/ 955 w 1428"/>
                  <a:gd name="T39" fmla="*/ 672 h 1328"/>
                  <a:gd name="T40" fmla="*/ 955 w 1428"/>
                  <a:gd name="T41" fmla="*/ 672 h 1328"/>
                  <a:gd name="T42" fmla="*/ 896 w 1428"/>
                  <a:gd name="T43" fmla="*/ 641 h 1328"/>
                  <a:gd name="T44" fmla="*/ 896 w 1428"/>
                  <a:gd name="T45" fmla="*/ 641 h 1328"/>
                  <a:gd name="T46" fmla="*/ 257 w 1428"/>
                  <a:gd name="T47" fmla="*/ 729 h 1328"/>
                  <a:gd name="T48" fmla="*/ 257 w 1428"/>
                  <a:gd name="T49" fmla="*/ 729 h 1328"/>
                  <a:gd name="T50" fmla="*/ 242 w 1428"/>
                  <a:gd name="T51" fmla="*/ 305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8" h="1328">
                    <a:moveTo>
                      <a:pt x="242" y="305"/>
                    </a:moveTo>
                    <a:lnTo>
                      <a:pt x="242" y="305"/>
                    </a:lnTo>
                    <a:cubicBezTo>
                      <a:pt x="302" y="254"/>
                      <a:pt x="518" y="0"/>
                      <a:pt x="905" y="60"/>
                    </a:cubicBezTo>
                    <a:lnTo>
                      <a:pt x="905" y="60"/>
                    </a:lnTo>
                    <a:cubicBezTo>
                      <a:pt x="1147" y="97"/>
                      <a:pt x="1351" y="262"/>
                      <a:pt x="1396" y="639"/>
                    </a:cubicBezTo>
                    <a:lnTo>
                      <a:pt x="1396" y="639"/>
                    </a:lnTo>
                    <a:cubicBezTo>
                      <a:pt x="1427" y="893"/>
                      <a:pt x="1334" y="1142"/>
                      <a:pt x="1162" y="1327"/>
                    </a:cubicBezTo>
                    <a:lnTo>
                      <a:pt x="1162" y="1327"/>
                    </a:lnTo>
                    <a:cubicBezTo>
                      <a:pt x="1153" y="1322"/>
                      <a:pt x="1143" y="1318"/>
                      <a:pt x="1134" y="1313"/>
                    </a:cubicBezTo>
                    <a:lnTo>
                      <a:pt x="1134" y="1313"/>
                    </a:lnTo>
                    <a:cubicBezTo>
                      <a:pt x="1038" y="1249"/>
                      <a:pt x="1027" y="1213"/>
                      <a:pt x="1027" y="1213"/>
                    </a:cubicBezTo>
                    <a:lnTo>
                      <a:pt x="1006" y="1022"/>
                    </a:lnTo>
                    <a:lnTo>
                      <a:pt x="1006" y="1022"/>
                    </a:lnTo>
                    <a:cubicBezTo>
                      <a:pt x="1007" y="995"/>
                      <a:pt x="1027" y="971"/>
                      <a:pt x="1054" y="969"/>
                    </a:cubicBezTo>
                    <a:lnTo>
                      <a:pt x="1054" y="969"/>
                    </a:lnTo>
                    <a:cubicBezTo>
                      <a:pt x="1075" y="968"/>
                      <a:pt x="1100" y="958"/>
                      <a:pt x="1125" y="925"/>
                    </a:cubicBezTo>
                    <a:lnTo>
                      <a:pt x="1125" y="925"/>
                    </a:lnTo>
                    <a:cubicBezTo>
                      <a:pt x="1180" y="853"/>
                      <a:pt x="1155" y="740"/>
                      <a:pt x="1043" y="735"/>
                    </a:cubicBezTo>
                    <a:lnTo>
                      <a:pt x="1043" y="735"/>
                    </a:lnTo>
                    <a:cubicBezTo>
                      <a:pt x="985" y="733"/>
                      <a:pt x="963" y="702"/>
                      <a:pt x="955" y="672"/>
                    </a:cubicBezTo>
                    <a:lnTo>
                      <a:pt x="955" y="672"/>
                    </a:lnTo>
                    <a:cubicBezTo>
                      <a:pt x="948" y="646"/>
                      <a:pt x="921" y="632"/>
                      <a:pt x="896" y="641"/>
                    </a:cubicBezTo>
                    <a:lnTo>
                      <a:pt x="896" y="641"/>
                    </a:lnTo>
                    <a:cubicBezTo>
                      <a:pt x="769" y="687"/>
                      <a:pt x="457" y="786"/>
                      <a:pt x="257" y="729"/>
                    </a:cubicBezTo>
                    <a:lnTo>
                      <a:pt x="257" y="729"/>
                    </a:lnTo>
                    <a:cubicBezTo>
                      <a:pt x="0" y="656"/>
                      <a:pt x="182" y="357"/>
                      <a:pt x="242" y="305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EFA157C6-CC43-1749-9DF8-267DD245D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0619" y="8019019"/>
                <a:ext cx="189103" cy="108059"/>
              </a:xfrm>
              <a:custGeom>
                <a:avLst/>
                <a:gdLst>
                  <a:gd name="T0" fmla="*/ 155 w 307"/>
                  <a:gd name="T1" fmla="*/ 41 h 175"/>
                  <a:gd name="T2" fmla="*/ 0 w 307"/>
                  <a:gd name="T3" fmla="*/ 0 h 175"/>
                  <a:gd name="T4" fmla="*/ 0 w 307"/>
                  <a:gd name="T5" fmla="*/ 0 h 175"/>
                  <a:gd name="T6" fmla="*/ 182 w 307"/>
                  <a:gd name="T7" fmla="*/ 145 h 175"/>
                  <a:gd name="T8" fmla="*/ 182 w 307"/>
                  <a:gd name="T9" fmla="*/ 145 h 175"/>
                  <a:gd name="T10" fmla="*/ 306 w 307"/>
                  <a:gd name="T11" fmla="*/ 83 h 175"/>
                  <a:gd name="T12" fmla="*/ 155 w 307"/>
                  <a:gd name="T13" fmla="*/ 4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75">
                    <a:moveTo>
                      <a:pt x="155" y="41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74" y="115"/>
                      <a:pt x="182" y="145"/>
                    </a:cubicBezTo>
                    <a:lnTo>
                      <a:pt x="182" y="145"/>
                    </a:lnTo>
                    <a:cubicBezTo>
                      <a:pt x="290" y="174"/>
                      <a:pt x="306" y="83"/>
                      <a:pt x="306" y="83"/>
                    </a:cubicBezTo>
                    <a:lnTo>
                      <a:pt x="155" y="4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2AFA93DE-FCE1-8744-9FC9-89B51BDFF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0804" y="11122420"/>
                <a:ext cx="3619977" cy="1831580"/>
              </a:xfrm>
              <a:custGeom>
                <a:avLst/>
                <a:gdLst>
                  <a:gd name="connsiteX0" fmla="*/ 721911 w 3859607"/>
                  <a:gd name="connsiteY0" fmla="*/ 301241 h 1952824"/>
                  <a:gd name="connsiteX1" fmla="*/ 556472 w 3859607"/>
                  <a:gd name="connsiteY1" fmla="*/ 340873 h 1952824"/>
                  <a:gd name="connsiteX2" fmla="*/ 556472 w 3859607"/>
                  <a:gd name="connsiteY2" fmla="*/ 531371 h 1952824"/>
                  <a:gd name="connsiteX3" fmla="*/ 886861 w 3859607"/>
                  <a:gd name="connsiteY3" fmla="*/ 531371 h 1952824"/>
                  <a:gd name="connsiteX4" fmla="*/ 886861 w 3859607"/>
                  <a:gd name="connsiteY4" fmla="*/ 340873 h 1952824"/>
                  <a:gd name="connsiteX5" fmla="*/ 721911 w 3859607"/>
                  <a:gd name="connsiteY5" fmla="*/ 301241 h 1952824"/>
                  <a:gd name="connsiteX6" fmla="*/ 908735 w 3859607"/>
                  <a:gd name="connsiteY6" fmla="*/ 0 h 1952824"/>
                  <a:gd name="connsiteX7" fmla="*/ 1551558 w 3859607"/>
                  <a:gd name="connsiteY7" fmla="*/ 153638 h 1952824"/>
                  <a:gd name="connsiteX8" fmla="*/ 1751359 w 3859607"/>
                  <a:gd name="connsiteY8" fmla="*/ 721523 h 1952824"/>
                  <a:gd name="connsiteX9" fmla="*/ 1728619 w 3859607"/>
                  <a:gd name="connsiteY9" fmla="*/ 746416 h 1952824"/>
                  <a:gd name="connsiteX10" fmla="*/ 1745013 w 3859607"/>
                  <a:gd name="connsiteY10" fmla="*/ 732229 h 1952824"/>
                  <a:gd name="connsiteX11" fmla="*/ 3859607 w 3859607"/>
                  <a:gd name="connsiteY11" fmla="*/ 1952824 h 1952824"/>
                  <a:gd name="connsiteX12" fmla="*/ 3050221 w 3859607"/>
                  <a:gd name="connsiteY12" fmla="*/ 1952824 h 1952824"/>
                  <a:gd name="connsiteX13" fmla="*/ 2830074 w 3859607"/>
                  <a:gd name="connsiteY13" fmla="*/ 1826128 h 1952824"/>
                  <a:gd name="connsiteX14" fmla="*/ 2898666 w 3859607"/>
                  <a:gd name="connsiteY14" fmla="*/ 1688982 h 1952824"/>
                  <a:gd name="connsiteX15" fmla="*/ 2830074 w 3859607"/>
                  <a:gd name="connsiteY15" fmla="*/ 1649798 h 1952824"/>
                  <a:gd name="connsiteX16" fmla="*/ 2743844 w 3859607"/>
                  <a:gd name="connsiteY16" fmla="*/ 1699431 h 1952824"/>
                  <a:gd name="connsiteX17" fmla="*/ 2598167 w 3859607"/>
                  <a:gd name="connsiteY17" fmla="*/ 1615185 h 1952824"/>
                  <a:gd name="connsiteX18" fmla="*/ 2685050 w 3859607"/>
                  <a:gd name="connsiteY18" fmla="*/ 1565551 h 1952824"/>
                  <a:gd name="connsiteX19" fmla="*/ 2458370 w 3859607"/>
                  <a:gd name="connsiteY19" fmla="*/ 1434936 h 1952824"/>
                  <a:gd name="connsiteX20" fmla="*/ 2304855 w 3859607"/>
                  <a:gd name="connsiteY20" fmla="*/ 1523101 h 1952824"/>
                  <a:gd name="connsiteX21" fmla="*/ 2182042 w 3859607"/>
                  <a:gd name="connsiteY21" fmla="*/ 1451916 h 1952824"/>
                  <a:gd name="connsiteX22" fmla="*/ 2055964 w 3859607"/>
                  <a:gd name="connsiteY22" fmla="*/ 1379425 h 1952824"/>
                  <a:gd name="connsiteX23" fmla="*/ 2227770 w 3859607"/>
                  <a:gd name="connsiteY23" fmla="*/ 1279505 h 1952824"/>
                  <a:gd name="connsiteX24" fmla="*/ 2056617 w 3859607"/>
                  <a:gd name="connsiteY24" fmla="*/ 1180891 h 1952824"/>
                  <a:gd name="connsiteX25" fmla="*/ 1950789 w 3859607"/>
                  <a:gd name="connsiteY25" fmla="*/ 1241627 h 1952824"/>
                  <a:gd name="connsiteX26" fmla="*/ 1852801 w 3859607"/>
                  <a:gd name="connsiteY26" fmla="*/ 1184809 h 1952824"/>
                  <a:gd name="connsiteX27" fmla="*/ 1905715 w 3859607"/>
                  <a:gd name="connsiteY27" fmla="*/ 1154768 h 1952824"/>
                  <a:gd name="connsiteX28" fmla="*/ 1775716 w 3859607"/>
                  <a:gd name="connsiteY28" fmla="*/ 1079664 h 1952824"/>
                  <a:gd name="connsiteX29" fmla="*/ 1513760 w 3859607"/>
                  <a:gd name="connsiteY29" fmla="*/ 1066603 h 1952824"/>
                  <a:gd name="connsiteX30" fmla="*/ 1359475 w 3859607"/>
                  <a:gd name="connsiteY30" fmla="*/ 977305 h 1952824"/>
                  <a:gd name="connsiteX31" fmla="*/ 1251051 w 3859607"/>
                  <a:gd name="connsiteY31" fmla="*/ 1010348 h 1952824"/>
                  <a:gd name="connsiteX32" fmla="*/ 265912 w 3859607"/>
                  <a:gd name="connsiteY32" fmla="*/ 894753 h 1952824"/>
                  <a:gd name="connsiteX33" fmla="*/ 265912 w 3859607"/>
                  <a:gd name="connsiteY33" fmla="*/ 153638 h 1952824"/>
                  <a:gd name="connsiteX34" fmla="*/ 908735 w 3859607"/>
                  <a:gd name="connsiteY34" fmla="*/ 0 h 19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859607" h="1952824">
                    <a:moveTo>
                      <a:pt x="721911" y="301241"/>
                    </a:moveTo>
                    <a:cubicBezTo>
                      <a:pt x="662086" y="301241"/>
                      <a:pt x="602178" y="314452"/>
                      <a:pt x="556472" y="340873"/>
                    </a:cubicBezTo>
                    <a:cubicBezTo>
                      <a:pt x="465060" y="393717"/>
                      <a:pt x="465060" y="478528"/>
                      <a:pt x="556472" y="531371"/>
                    </a:cubicBezTo>
                    <a:cubicBezTo>
                      <a:pt x="647884" y="583563"/>
                      <a:pt x="796102" y="583563"/>
                      <a:pt x="886861" y="531371"/>
                    </a:cubicBezTo>
                    <a:cubicBezTo>
                      <a:pt x="978274" y="478528"/>
                      <a:pt x="978274" y="393717"/>
                      <a:pt x="886861" y="340873"/>
                    </a:cubicBezTo>
                    <a:cubicBezTo>
                      <a:pt x="841482" y="314452"/>
                      <a:pt x="781737" y="301241"/>
                      <a:pt x="721911" y="301241"/>
                    </a:cubicBezTo>
                    <a:close/>
                    <a:moveTo>
                      <a:pt x="908735" y="0"/>
                    </a:moveTo>
                    <a:cubicBezTo>
                      <a:pt x="1141346" y="0"/>
                      <a:pt x="1373958" y="51213"/>
                      <a:pt x="1551558" y="153638"/>
                    </a:cubicBezTo>
                    <a:cubicBezTo>
                      <a:pt x="1817960" y="306787"/>
                      <a:pt x="1884560" y="532228"/>
                      <a:pt x="1751359" y="721523"/>
                    </a:cubicBezTo>
                    <a:lnTo>
                      <a:pt x="1728619" y="746416"/>
                    </a:lnTo>
                    <a:lnTo>
                      <a:pt x="1745013" y="732229"/>
                    </a:lnTo>
                    <a:lnTo>
                      <a:pt x="3859607" y="1952824"/>
                    </a:lnTo>
                    <a:lnTo>
                      <a:pt x="3050221" y="1952824"/>
                    </a:lnTo>
                    <a:lnTo>
                      <a:pt x="2830074" y="1826128"/>
                    </a:lnTo>
                    <a:lnTo>
                      <a:pt x="2898666" y="1688982"/>
                    </a:lnTo>
                    <a:lnTo>
                      <a:pt x="2830074" y="1649798"/>
                    </a:lnTo>
                    <a:lnTo>
                      <a:pt x="2743844" y="1699431"/>
                    </a:lnTo>
                    <a:lnTo>
                      <a:pt x="2598167" y="1615185"/>
                    </a:lnTo>
                    <a:lnTo>
                      <a:pt x="2685050" y="1565551"/>
                    </a:lnTo>
                    <a:lnTo>
                      <a:pt x="2458370" y="1434936"/>
                    </a:lnTo>
                    <a:lnTo>
                      <a:pt x="2304855" y="1523101"/>
                    </a:lnTo>
                    <a:lnTo>
                      <a:pt x="2182042" y="1451916"/>
                    </a:lnTo>
                    <a:lnTo>
                      <a:pt x="2055964" y="1379425"/>
                    </a:lnTo>
                    <a:lnTo>
                      <a:pt x="2227770" y="1279505"/>
                    </a:lnTo>
                    <a:lnTo>
                      <a:pt x="2056617" y="1180891"/>
                    </a:lnTo>
                    <a:lnTo>
                      <a:pt x="1950789" y="1241627"/>
                    </a:lnTo>
                    <a:lnTo>
                      <a:pt x="1852801" y="1184809"/>
                    </a:lnTo>
                    <a:lnTo>
                      <a:pt x="1905715" y="1154768"/>
                    </a:lnTo>
                    <a:lnTo>
                      <a:pt x="1775716" y="1079664"/>
                    </a:lnTo>
                    <a:lnTo>
                      <a:pt x="1513760" y="1066603"/>
                    </a:lnTo>
                    <a:lnTo>
                      <a:pt x="1359475" y="977305"/>
                    </a:lnTo>
                    <a:lnTo>
                      <a:pt x="1251051" y="1010348"/>
                    </a:lnTo>
                    <a:cubicBezTo>
                      <a:pt x="922855" y="1087412"/>
                      <a:pt x="532313" y="1048880"/>
                      <a:pt x="265912" y="894753"/>
                    </a:cubicBezTo>
                    <a:cubicBezTo>
                      <a:pt x="-88637" y="690555"/>
                      <a:pt x="-88637" y="357836"/>
                      <a:pt x="265912" y="153638"/>
                    </a:cubicBezTo>
                    <a:cubicBezTo>
                      <a:pt x="443512" y="51213"/>
                      <a:pt x="676124" y="0"/>
                      <a:pt x="90873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39E4ABA5-0EA8-1A40-B615-22360540A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1416" y="11006850"/>
                <a:ext cx="1707332" cy="1080590"/>
              </a:xfrm>
              <a:custGeom>
                <a:avLst/>
                <a:gdLst>
                  <a:gd name="T0" fmla="*/ 1354 w 2785"/>
                  <a:gd name="T1" fmla="*/ 636 h 1765"/>
                  <a:gd name="T2" fmla="*/ 1354 w 2785"/>
                  <a:gd name="T3" fmla="*/ 636 h 1765"/>
                  <a:gd name="T4" fmla="*/ 848 w 2785"/>
                  <a:gd name="T5" fmla="*/ 636 h 1765"/>
                  <a:gd name="T6" fmla="*/ 848 w 2785"/>
                  <a:gd name="T7" fmla="*/ 636 h 1765"/>
                  <a:gd name="T8" fmla="*/ 848 w 2785"/>
                  <a:gd name="T9" fmla="*/ 344 h 1765"/>
                  <a:gd name="T10" fmla="*/ 848 w 2785"/>
                  <a:gd name="T11" fmla="*/ 344 h 1765"/>
                  <a:gd name="T12" fmla="*/ 1354 w 2785"/>
                  <a:gd name="T13" fmla="*/ 344 h 1765"/>
                  <a:gd name="T14" fmla="*/ 1354 w 2785"/>
                  <a:gd name="T15" fmla="*/ 344 h 1765"/>
                  <a:gd name="T16" fmla="*/ 1354 w 2785"/>
                  <a:gd name="T17" fmla="*/ 636 h 1765"/>
                  <a:gd name="T18" fmla="*/ 2784 w 2785"/>
                  <a:gd name="T19" fmla="*/ 881 h 1765"/>
                  <a:gd name="T20" fmla="*/ 2784 w 2785"/>
                  <a:gd name="T21" fmla="*/ 505 h 1765"/>
                  <a:gd name="T22" fmla="*/ 2673 w 2785"/>
                  <a:gd name="T23" fmla="*/ 568 h 1765"/>
                  <a:gd name="T24" fmla="*/ 2673 w 2785"/>
                  <a:gd name="T25" fmla="*/ 568 h 1765"/>
                  <a:gd name="T26" fmla="*/ 2376 w 2785"/>
                  <a:gd name="T27" fmla="*/ 314 h 1765"/>
                  <a:gd name="T28" fmla="*/ 2376 w 2785"/>
                  <a:gd name="T29" fmla="*/ 314 h 1765"/>
                  <a:gd name="T30" fmla="*/ 407 w 2785"/>
                  <a:gd name="T31" fmla="*/ 314 h 1765"/>
                  <a:gd name="T32" fmla="*/ 407 w 2785"/>
                  <a:gd name="T33" fmla="*/ 314 h 1765"/>
                  <a:gd name="T34" fmla="*/ 81 w 2785"/>
                  <a:gd name="T35" fmla="*/ 612 h 1765"/>
                  <a:gd name="T36" fmla="*/ 0 w 2785"/>
                  <a:gd name="T37" fmla="*/ 505 h 1765"/>
                  <a:gd name="T38" fmla="*/ 0 w 2785"/>
                  <a:gd name="T39" fmla="*/ 881 h 1765"/>
                  <a:gd name="T40" fmla="*/ 0 w 2785"/>
                  <a:gd name="T41" fmla="*/ 881 h 1765"/>
                  <a:gd name="T42" fmla="*/ 407 w 2785"/>
                  <a:gd name="T43" fmla="*/ 1451 h 1765"/>
                  <a:gd name="T44" fmla="*/ 407 w 2785"/>
                  <a:gd name="T45" fmla="*/ 1451 h 1765"/>
                  <a:gd name="T46" fmla="*/ 2376 w 2785"/>
                  <a:gd name="T47" fmla="*/ 1451 h 1765"/>
                  <a:gd name="T48" fmla="*/ 2376 w 2785"/>
                  <a:gd name="T49" fmla="*/ 1451 h 1765"/>
                  <a:gd name="T50" fmla="*/ 2784 w 2785"/>
                  <a:gd name="T51" fmla="*/ 881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85" h="1765">
                    <a:moveTo>
                      <a:pt x="1354" y="636"/>
                    </a:moveTo>
                    <a:lnTo>
                      <a:pt x="1354" y="636"/>
                    </a:lnTo>
                    <a:cubicBezTo>
                      <a:pt x="1214" y="717"/>
                      <a:pt x="987" y="717"/>
                      <a:pt x="848" y="636"/>
                    </a:cubicBezTo>
                    <a:lnTo>
                      <a:pt x="848" y="636"/>
                    </a:lnTo>
                    <a:cubicBezTo>
                      <a:pt x="708" y="555"/>
                      <a:pt x="708" y="425"/>
                      <a:pt x="848" y="344"/>
                    </a:cubicBezTo>
                    <a:lnTo>
                      <a:pt x="848" y="344"/>
                    </a:lnTo>
                    <a:cubicBezTo>
                      <a:pt x="987" y="263"/>
                      <a:pt x="1214" y="263"/>
                      <a:pt x="1354" y="344"/>
                    </a:cubicBezTo>
                    <a:lnTo>
                      <a:pt x="1354" y="344"/>
                    </a:lnTo>
                    <a:cubicBezTo>
                      <a:pt x="1493" y="425"/>
                      <a:pt x="1493" y="555"/>
                      <a:pt x="1354" y="636"/>
                    </a:cubicBezTo>
                    <a:close/>
                    <a:moveTo>
                      <a:pt x="2784" y="881"/>
                    </a:moveTo>
                    <a:lnTo>
                      <a:pt x="2784" y="505"/>
                    </a:lnTo>
                    <a:lnTo>
                      <a:pt x="2673" y="568"/>
                    </a:lnTo>
                    <a:lnTo>
                      <a:pt x="2673" y="568"/>
                    </a:lnTo>
                    <a:cubicBezTo>
                      <a:pt x="2605" y="475"/>
                      <a:pt x="2507" y="389"/>
                      <a:pt x="2376" y="314"/>
                    </a:cubicBezTo>
                    <a:lnTo>
                      <a:pt x="2376" y="314"/>
                    </a:lnTo>
                    <a:cubicBezTo>
                      <a:pt x="1832" y="0"/>
                      <a:pt x="951" y="0"/>
                      <a:pt x="407" y="314"/>
                    </a:cubicBezTo>
                    <a:lnTo>
                      <a:pt x="407" y="314"/>
                    </a:lnTo>
                    <a:cubicBezTo>
                      <a:pt x="257" y="401"/>
                      <a:pt x="148" y="503"/>
                      <a:pt x="81" y="612"/>
                    </a:cubicBezTo>
                    <a:lnTo>
                      <a:pt x="0" y="505"/>
                    </a:lnTo>
                    <a:lnTo>
                      <a:pt x="0" y="881"/>
                    </a:lnTo>
                    <a:lnTo>
                      <a:pt x="0" y="881"/>
                    </a:lnTo>
                    <a:cubicBezTo>
                      <a:pt x="0" y="1088"/>
                      <a:pt x="136" y="1294"/>
                      <a:pt x="407" y="1451"/>
                    </a:cubicBezTo>
                    <a:lnTo>
                      <a:pt x="407" y="1451"/>
                    </a:lnTo>
                    <a:cubicBezTo>
                      <a:pt x="951" y="1764"/>
                      <a:pt x="1833" y="1764"/>
                      <a:pt x="2376" y="1451"/>
                    </a:cubicBezTo>
                    <a:lnTo>
                      <a:pt x="2376" y="1451"/>
                    </a:lnTo>
                    <a:cubicBezTo>
                      <a:pt x="2648" y="1294"/>
                      <a:pt x="2784" y="1088"/>
                      <a:pt x="2784" y="8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B87C7805-E0CF-7646-BDA3-6D24A55E0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1417" y="11314818"/>
                <a:ext cx="783428" cy="721295"/>
              </a:xfrm>
              <a:custGeom>
                <a:avLst/>
                <a:gdLst>
                  <a:gd name="T0" fmla="*/ 1276 w 1277"/>
                  <a:gd name="T1" fmla="*/ 674 h 1179"/>
                  <a:gd name="T2" fmla="*/ 675 w 1277"/>
                  <a:gd name="T3" fmla="*/ 377 h 1179"/>
                  <a:gd name="T4" fmla="*/ 141 w 1277"/>
                  <a:gd name="T5" fmla="*/ 25 h 1179"/>
                  <a:gd name="T6" fmla="*/ 141 w 1277"/>
                  <a:gd name="T7" fmla="*/ 25 h 1179"/>
                  <a:gd name="T8" fmla="*/ 81 w 1277"/>
                  <a:gd name="T9" fmla="*/ 107 h 1179"/>
                  <a:gd name="T10" fmla="*/ 0 w 1277"/>
                  <a:gd name="T11" fmla="*/ 0 h 1179"/>
                  <a:gd name="T12" fmla="*/ 0 w 1277"/>
                  <a:gd name="T13" fmla="*/ 376 h 1179"/>
                  <a:gd name="T14" fmla="*/ 0 w 1277"/>
                  <a:gd name="T15" fmla="*/ 376 h 1179"/>
                  <a:gd name="T16" fmla="*/ 407 w 1277"/>
                  <a:gd name="T17" fmla="*/ 946 h 1179"/>
                  <a:gd name="T18" fmla="*/ 407 w 1277"/>
                  <a:gd name="T19" fmla="*/ 946 h 1179"/>
                  <a:gd name="T20" fmla="*/ 1276 w 1277"/>
                  <a:gd name="T21" fmla="*/ 1178 h 1179"/>
                  <a:gd name="T22" fmla="*/ 1276 w 1277"/>
                  <a:gd name="T23" fmla="*/ 674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7" h="1179">
                    <a:moveTo>
                      <a:pt x="1276" y="674"/>
                    </a:moveTo>
                    <a:lnTo>
                      <a:pt x="675" y="377"/>
                    </a:lnTo>
                    <a:lnTo>
                      <a:pt x="141" y="25"/>
                    </a:lnTo>
                    <a:lnTo>
                      <a:pt x="141" y="25"/>
                    </a:lnTo>
                    <a:cubicBezTo>
                      <a:pt x="118" y="52"/>
                      <a:pt x="98" y="79"/>
                      <a:pt x="81" y="107"/>
                    </a:cubicBezTo>
                    <a:lnTo>
                      <a:pt x="0" y="0"/>
                    </a:lnTo>
                    <a:lnTo>
                      <a:pt x="0" y="376"/>
                    </a:lnTo>
                    <a:lnTo>
                      <a:pt x="0" y="376"/>
                    </a:lnTo>
                    <a:cubicBezTo>
                      <a:pt x="0" y="583"/>
                      <a:pt x="136" y="789"/>
                      <a:pt x="407" y="946"/>
                    </a:cubicBezTo>
                    <a:lnTo>
                      <a:pt x="407" y="946"/>
                    </a:lnTo>
                    <a:cubicBezTo>
                      <a:pt x="650" y="1085"/>
                      <a:pt x="959" y="1163"/>
                      <a:pt x="1276" y="1178"/>
                    </a:cubicBezTo>
                    <a:lnTo>
                      <a:pt x="1276" y="67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5354C32A-7995-8047-9029-EA648A3FC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7670" y="10774523"/>
                <a:ext cx="1872122" cy="1080590"/>
              </a:xfrm>
              <a:custGeom>
                <a:avLst/>
                <a:gdLst>
                  <a:gd name="T0" fmla="*/ 1494 w 3057"/>
                  <a:gd name="T1" fmla="*/ 893 h 1766"/>
                  <a:gd name="T2" fmla="*/ 1494 w 3057"/>
                  <a:gd name="T3" fmla="*/ 893 h 1766"/>
                  <a:gd name="T4" fmla="*/ 988 w 3057"/>
                  <a:gd name="T5" fmla="*/ 893 h 1766"/>
                  <a:gd name="T6" fmla="*/ 988 w 3057"/>
                  <a:gd name="T7" fmla="*/ 893 h 1766"/>
                  <a:gd name="T8" fmla="*/ 988 w 3057"/>
                  <a:gd name="T9" fmla="*/ 601 h 1766"/>
                  <a:gd name="T10" fmla="*/ 988 w 3057"/>
                  <a:gd name="T11" fmla="*/ 601 h 1766"/>
                  <a:gd name="T12" fmla="*/ 1494 w 3057"/>
                  <a:gd name="T13" fmla="*/ 601 h 1766"/>
                  <a:gd name="T14" fmla="*/ 1494 w 3057"/>
                  <a:gd name="T15" fmla="*/ 601 h 1766"/>
                  <a:gd name="T16" fmla="*/ 1494 w 3057"/>
                  <a:gd name="T17" fmla="*/ 893 h 1766"/>
                  <a:gd name="T18" fmla="*/ 2512 w 3057"/>
                  <a:gd name="T19" fmla="*/ 314 h 1766"/>
                  <a:gd name="T20" fmla="*/ 2512 w 3057"/>
                  <a:gd name="T21" fmla="*/ 314 h 1766"/>
                  <a:gd name="T22" fmla="*/ 543 w 3057"/>
                  <a:gd name="T23" fmla="*/ 314 h 1766"/>
                  <a:gd name="T24" fmla="*/ 543 w 3057"/>
                  <a:gd name="T25" fmla="*/ 314 h 1766"/>
                  <a:gd name="T26" fmla="*/ 543 w 3057"/>
                  <a:gd name="T27" fmla="*/ 1450 h 1766"/>
                  <a:gd name="T28" fmla="*/ 543 w 3057"/>
                  <a:gd name="T29" fmla="*/ 1450 h 1766"/>
                  <a:gd name="T30" fmla="*/ 2512 w 3057"/>
                  <a:gd name="T31" fmla="*/ 1450 h 1766"/>
                  <a:gd name="T32" fmla="*/ 2512 w 3057"/>
                  <a:gd name="T33" fmla="*/ 1450 h 1766"/>
                  <a:gd name="T34" fmla="*/ 2512 w 3057"/>
                  <a:gd name="T35" fmla="*/ 314 h 1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7" h="1766">
                    <a:moveTo>
                      <a:pt x="1494" y="893"/>
                    </a:moveTo>
                    <a:lnTo>
                      <a:pt x="1494" y="893"/>
                    </a:lnTo>
                    <a:cubicBezTo>
                      <a:pt x="1355" y="973"/>
                      <a:pt x="1128" y="973"/>
                      <a:pt x="988" y="893"/>
                    </a:cubicBezTo>
                    <a:lnTo>
                      <a:pt x="988" y="893"/>
                    </a:lnTo>
                    <a:cubicBezTo>
                      <a:pt x="848" y="812"/>
                      <a:pt x="848" y="682"/>
                      <a:pt x="988" y="601"/>
                    </a:cubicBezTo>
                    <a:lnTo>
                      <a:pt x="988" y="601"/>
                    </a:lnTo>
                    <a:cubicBezTo>
                      <a:pt x="1128" y="520"/>
                      <a:pt x="1355" y="520"/>
                      <a:pt x="1494" y="601"/>
                    </a:cubicBezTo>
                    <a:lnTo>
                      <a:pt x="1494" y="601"/>
                    </a:lnTo>
                    <a:cubicBezTo>
                      <a:pt x="1634" y="682"/>
                      <a:pt x="1634" y="813"/>
                      <a:pt x="1494" y="893"/>
                    </a:cubicBezTo>
                    <a:close/>
                    <a:moveTo>
                      <a:pt x="2512" y="314"/>
                    </a:moveTo>
                    <a:lnTo>
                      <a:pt x="2512" y="314"/>
                    </a:lnTo>
                    <a:cubicBezTo>
                      <a:pt x="1968" y="0"/>
                      <a:pt x="1087" y="0"/>
                      <a:pt x="543" y="314"/>
                    </a:cubicBezTo>
                    <a:lnTo>
                      <a:pt x="543" y="314"/>
                    </a:lnTo>
                    <a:cubicBezTo>
                      <a:pt x="0" y="627"/>
                      <a:pt x="0" y="1137"/>
                      <a:pt x="543" y="1450"/>
                    </a:cubicBezTo>
                    <a:lnTo>
                      <a:pt x="543" y="1450"/>
                    </a:lnTo>
                    <a:cubicBezTo>
                      <a:pt x="1087" y="1765"/>
                      <a:pt x="1969" y="1765"/>
                      <a:pt x="2512" y="1450"/>
                    </a:cubicBezTo>
                    <a:lnTo>
                      <a:pt x="2512" y="1450"/>
                    </a:lnTo>
                    <a:cubicBezTo>
                      <a:pt x="3056" y="1137"/>
                      <a:pt x="3056" y="627"/>
                      <a:pt x="2512" y="31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C1D4AB95-46D3-2C44-81A7-74CE49E2E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8431" y="10839358"/>
                <a:ext cx="1650600" cy="953622"/>
              </a:xfrm>
              <a:custGeom>
                <a:avLst/>
                <a:gdLst>
                  <a:gd name="T0" fmla="*/ 1313 w 2695"/>
                  <a:gd name="T1" fmla="*/ 788 h 1556"/>
                  <a:gd name="T2" fmla="*/ 1313 w 2695"/>
                  <a:gd name="T3" fmla="*/ 788 h 1556"/>
                  <a:gd name="T4" fmla="*/ 807 w 2695"/>
                  <a:gd name="T5" fmla="*/ 788 h 1556"/>
                  <a:gd name="T6" fmla="*/ 807 w 2695"/>
                  <a:gd name="T7" fmla="*/ 788 h 1556"/>
                  <a:gd name="T8" fmla="*/ 807 w 2695"/>
                  <a:gd name="T9" fmla="*/ 496 h 1556"/>
                  <a:gd name="T10" fmla="*/ 807 w 2695"/>
                  <a:gd name="T11" fmla="*/ 496 h 1556"/>
                  <a:gd name="T12" fmla="*/ 1313 w 2695"/>
                  <a:gd name="T13" fmla="*/ 496 h 1556"/>
                  <a:gd name="T14" fmla="*/ 1313 w 2695"/>
                  <a:gd name="T15" fmla="*/ 496 h 1556"/>
                  <a:gd name="T16" fmla="*/ 1313 w 2695"/>
                  <a:gd name="T17" fmla="*/ 788 h 1556"/>
                  <a:gd name="T18" fmla="*/ 2214 w 2695"/>
                  <a:gd name="T19" fmla="*/ 277 h 1556"/>
                  <a:gd name="T20" fmla="*/ 2214 w 2695"/>
                  <a:gd name="T21" fmla="*/ 277 h 1556"/>
                  <a:gd name="T22" fmla="*/ 480 w 2695"/>
                  <a:gd name="T23" fmla="*/ 277 h 1556"/>
                  <a:gd name="T24" fmla="*/ 480 w 2695"/>
                  <a:gd name="T25" fmla="*/ 277 h 1556"/>
                  <a:gd name="T26" fmla="*/ 480 w 2695"/>
                  <a:gd name="T27" fmla="*/ 1278 h 1556"/>
                  <a:gd name="T28" fmla="*/ 480 w 2695"/>
                  <a:gd name="T29" fmla="*/ 1278 h 1556"/>
                  <a:gd name="T30" fmla="*/ 2214 w 2695"/>
                  <a:gd name="T31" fmla="*/ 1278 h 1556"/>
                  <a:gd name="T32" fmla="*/ 2214 w 2695"/>
                  <a:gd name="T33" fmla="*/ 1278 h 1556"/>
                  <a:gd name="T34" fmla="*/ 2214 w 2695"/>
                  <a:gd name="T35" fmla="*/ 277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95" h="1556">
                    <a:moveTo>
                      <a:pt x="1313" y="788"/>
                    </a:moveTo>
                    <a:lnTo>
                      <a:pt x="1313" y="788"/>
                    </a:lnTo>
                    <a:cubicBezTo>
                      <a:pt x="1174" y="868"/>
                      <a:pt x="947" y="868"/>
                      <a:pt x="807" y="788"/>
                    </a:cubicBezTo>
                    <a:lnTo>
                      <a:pt x="807" y="788"/>
                    </a:lnTo>
                    <a:cubicBezTo>
                      <a:pt x="667" y="707"/>
                      <a:pt x="667" y="577"/>
                      <a:pt x="807" y="496"/>
                    </a:cubicBezTo>
                    <a:lnTo>
                      <a:pt x="807" y="496"/>
                    </a:lnTo>
                    <a:cubicBezTo>
                      <a:pt x="947" y="415"/>
                      <a:pt x="1174" y="415"/>
                      <a:pt x="1313" y="496"/>
                    </a:cubicBezTo>
                    <a:lnTo>
                      <a:pt x="1313" y="496"/>
                    </a:lnTo>
                    <a:cubicBezTo>
                      <a:pt x="1453" y="577"/>
                      <a:pt x="1453" y="708"/>
                      <a:pt x="1313" y="788"/>
                    </a:cubicBezTo>
                    <a:close/>
                    <a:moveTo>
                      <a:pt x="2214" y="277"/>
                    </a:moveTo>
                    <a:lnTo>
                      <a:pt x="2214" y="277"/>
                    </a:lnTo>
                    <a:cubicBezTo>
                      <a:pt x="1735" y="0"/>
                      <a:pt x="959" y="0"/>
                      <a:pt x="480" y="277"/>
                    </a:cubicBezTo>
                    <a:lnTo>
                      <a:pt x="480" y="277"/>
                    </a:lnTo>
                    <a:cubicBezTo>
                      <a:pt x="0" y="553"/>
                      <a:pt x="0" y="1001"/>
                      <a:pt x="480" y="1278"/>
                    </a:cubicBezTo>
                    <a:lnTo>
                      <a:pt x="480" y="1278"/>
                    </a:lnTo>
                    <a:cubicBezTo>
                      <a:pt x="959" y="1554"/>
                      <a:pt x="1736" y="1555"/>
                      <a:pt x="2214" y="1278"/>
                    </a:cubicBezTo>
                    <a:lnTo>
                      <a:pt x="2214" y="1278"/>
                    </a:lnTo>
                    <a:cubicBezTo>
                      <a:pt x="2694" y="1001"/>
                      <a:pt x="2694" y="553"/>
                      <a:pt x="2214" y="27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id="{D4F8AC39-779E-9946-AF33-CF8A5DDE5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0565" y="10839358"/>
                <a:ext cx="1529034" cy="507877"/>
              </a:xfrm>
              <a:custGeom>
                <a:avLst/>
                <a:gdLst>
                  <a:gd name="T0" fmla="*/ 381 w 2498"/>
                  <a:gd name="T1" fmla="*/ 380 h 830"/>
                  <a:gd name="T2" fmla="*/ 381 w 2498"/>
                  <a:gd name="T3" fmla="*/ 380 h 830"/>
                  <a:gd name="T4" fmla="*/ 2115 w 2498"/>
                  <a:gd name="T5" fmla="*/ 380 h 830"/>
                  <a:gd name="T6" fmla="*/ 2115 w 2498"/>
                  <a:gd name="T7" fmla="*/ 380 h 830"/>
                  <a:gd name="T8" fmla="*/ 2471 w 2498"/>
                  <a:gd name="T9" fmla="*/ 829 h 830"/>
                  <a:gd name="T10" fmla="*/ 2471 w 2498"/>
                  <a:gd name="T11" fmla="*/ 829 h 830"/>
                  <a:gd name="T12" fmla="*/ 2115 w 2498"/>
                  <a:gd name="T13" fmla="*/ 277 h 830"/>
                  <a:gd name="T14" fmla="*/ 2115 w 2498"/>
                  <a:gd name="T15" fmla="*/ 277 h 830"/>
                  <a:gd name="T16" fmla="*/ 381 w 2498"/>
                  <a:gd name="T17" fmla="*/ 277 h 830"/>
                  <a:gd name="T18" fmla="*/ 381 w 2498"/>
                  <a:gd name="T19" fmla="*/ 277 h 830"/>
                  <a:gd name="T20" fmla="*/ 25 w 2498"/>
                  <a:gd name="T21" fmla="*/ 829 h 830"/>
                  <a:gd name="T22" fmla="*/ 25 w 2498"/>
                  <a:gd name="T23" fmla="*/ 829 h 830"/>
                  <a:gd name="T24" fmla="*/ 381 w 2498"/>
                  <a:gd name="T25" fmla="*/ 38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98" h="830">
                    <a:moveTo>
                      <a:pt x="381" y="380"/>
                    </a:moveTo>
                    <a:lnTo>
                      <a:pt x="381" y="380"/>
                    </a:lnTo>
                    <a:cubicBezTo>
                      <a:pt x="860" y="104"/>
                      <a:pt x="1636" y="104"/>
                      <a:pt x="2115" y="380"/>
                    </a:cubicBezTo>
                    <a:lnTo>
                      <a:pt x="2115" y="380"/>
                    </a:lnTo>
                    <a:cubicBezTo>
                      <a:pt x="2332" y="506"/>
                      <a:pt x="2451" y="666"/>
                      <a:pt x="2471" y="829"/>
                    </a:cubicBezTo>
                    <a:lnTo>
                      <a:pt x="2471" y="829"/>
                    </a:lnTo>
                    <a:cubicBezTo>
                      <a:pt x="2497" y="631"/>
                      <a:pt x="2378" y="428"/>
                      <a:pt x="2115" y="277"/>
                    </a:cubicBezTo>
                    <a:lnTo>
                      <a:pt x="2115" y="277"/>
                    </a:lnTo>
                    <a:cubicBezTo>
                      <a:pt x="1636" y="0"/>
                      <a:pt x="860" y="0"/>
                      <a:pt x="381" y="277"/>
                    </a:cubicBezTo>
                    <a:lnTo>
                      <a:pt x="381" y="277"/>
                    </a:lnTo>
                    <a:cubicBezTo>
                      <a:pt x="118" y="428"/>
                      <a:pt x="0" y="631"/>
                      <a:pt x="25" y="829"/>
                    </a:cubicBezTo>
                    <a:lnTo>
                      <a:pt x="25" y="829"/>
                    </a:lnTo>
                    <a:cubicBezTo>
                      <a:pt x="46" y="665"/>
                      <a:pt x="164" y="506"/>
                      <a:pt x="381" y="38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Freeform 84">
                <a:extLst>
                  <a:ext uri="{FF2B5EF4-FFF2-40B4-BE49-F238E27FC236}">
                    <a16:creationId xmlns:a16="http://schemas.microsoft.com/office/drawing/2014/main" id="{F60ED87A-6545-164E-8152-896C10C7F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7602" y="11738950"/>
                <a:ext cx="2363791" cy="1145425"/>
              </a:xfrm>
              <a:custGeom>
                <a:avLst/>
                <a:gdLst>
                  <a:gd name="T0" fmla="*/ 620 w 3858"/>
                  <a:gd name="T1" fmla="*/ 0 h 1869"/>
                  <a:gd name="T2" fmla="*/ 620 w 3858"/>
                  <a:gd name="T3" fmla="*/ 0 h 1869"/>
                  <a:gd name="T4" fmla="*/ 350 w 3858"/>
                  <a:gd name="T5" fmla="*/ 202 h 1869"/>
                  <a:gd name="T6" fmla="*/ 350 w 3858"/>
                  <a:gd name="T7" fmla="*/ 202 h 1869"/>
                  <a:gd name="T8" fmla="*/ 0 w 3858"/>
                  <a:gd name="T9" fmla="*/ 357 h 1869"/>
                  <a:gd name="T10" fmla="*/ 266 w 3858"/>
                  <a:gd name="T11" fmla="*/ 511 h 1869"/>
                  <a:gd name="T12" fmla="*/ 667 w 3858"/>
                  <a:gd name="T13" fmla="*/ 532 h 1869"/>
                  <a:gd name="T14" fmla="*/ 866 w 3858"/>
                  <a:gd name="T15" fmla="*/ 646 h 1869"/>
                  <a:gd name="T16" fmla="*/ 785 w 3858"/>
                  <a:gd name="T17" fmla="*/ 693 h 1869"/>
                  <a:gd name="T18" fmla="*/ 935 w 3858"/>
                  <a:gd name="T19" fmla="*/ 780 h 1869"/>
                  <a:gd name="T20" fmla="*/ 1097 w 3858"/>
                  <a:gd name="T21" fmla="*/ 686 h 1869"/>
                  <a:gd name="T22" fmla="*/ 1359 w 3858"/>
                  <a:gd name="T23" fmla="*/ 838 h 1869"/>
                  <a:gd name="T24" fmla="*/ 1096 w 3858"/>
                  <a:gd name="T25" fmla="*/ 990 h 1869"/>
                  <a:gd name="T26" fmla="*/ 1289 w 3858"/>
                  <a:gd name="T27" fmla="*/ 1101 h 1869"/>
                  <a:gd name="T28" fmla="*/ 1477 w 3858"/>
                  <a:gd name="T29" fmla="*/ 1210 h 1869"/>
                  <a:gd name="T30" fmla="*/ 1712 w 3858"/>
                  <a:gd name="T31" fmla="*/ 1075 h 1869"/>
                  <a:gd name="T32" fmla="*/ 2059 w 3858"/>
                  <a:gd name="T33" fmla="*/ 1275 h 1869"/>
                  <a:gd name="T34" fmla="*/ 1926 w 3858"/>
                  <a:gd name="T35" fmla="*/ 1352 h 1869"/>
                  <a:gd name="T36" fmla="*/ 2149 w 3858"/>
                  <a:gd name="T37" fmla="*/ 1480 h 1869"/>
                  <a:gd name="T38" fmla="*/ 2281 w 3858"/>
                  <a:gd name="T39" fmla="*/ 1404 h 1869"/>
                  <a:gd name="T40" fmla="*/ 2386 w 3858"/>
                  <a:gd name="T41" fmla="*/ 1464 h 1869"/>
                  <a:gd name="T42" fmla="*/ 2281 w 3858"/>
                  <a:gd name="T43" fmla="*/ 1674 h 1869"/>
                  <a:gd name="T44" fmla="*/ 2618 w 3858"/>
                  <a:gd name="T45" fmla="*/ 1868 h 1869"/>
                  <a:gd name="T46" fmla="*/ 3857 w 3858"/>
                  <a:gd name="T47" fmla="*/ 1868 h 1869"/>
                  <a:gd name="T48" fmla="*/ 620 w 3858"/>
                  <a:gd name="T49" fmla="*/ 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58" h="1869">
                    <a:moveTo>
                      <a:pt x="620" y="0"/>
                    </a:moveTo>
                    <a:lnTo>
                      <a:pt x="620" y="0"/>
                    </a:lnTo>
                    <a:cubicBezTo>
                      <a:pt x="547" y="72"/>
                      <a:pt x="458" y="140"/>
                      <a:pt x="350" y="202"/>
                    </a:cubicBezTo>
                    <a:lnTo>
                      <a:pt x="350" y="202"/>
                    </a:lnTo>
                    <a:cubicBezTo>
                      <a:pt x="243" y="264"/>
                      <a:pt x="125" y="316"/>
                      <a:pt x="0" y="357"/>
                    </a:cubicBezTo>
                    <a:lnTo>
                      <a:pt x="266" y="511"/>
                    </a:lnTo>
                    <a:lnTo>
                      <a:pt x="667" y="532"/>
                    </a:lnTo>
                    <a:lnTo>
                      <a:pt x="866" y="646"/>
                    </a:lnTo>
                    <a:lnTo>
                      <a:pt x="785" y="693"/>
                    </a:lnTo>
                    <a:lnTo>
                      <a:pt x="935" y="780"/>
                    </a:lnTo>
                    <a:lnTo>
                      <a:pt x="1097" y="686"/>
                    </a:lnTo>
                    <a:lnTo>
                      <a:pt x="1359" y="838"/>
                    </a:lnTo>
                    <a:lnTo>
                      <a:pt x="1096" y="990"/>
                    </a:lnTo>
                    <a:lnTo>
                      <a:pt x="1289" y="1101"/>
                    </a:lnTo>
                    <a:lnTo>
                      <a:pt x="1477" y="1210"/>
                    </a:lnTo>
                    <a:lnTo>
                      <a:pt x="1712" y="1075"/>
                    </a:lnTo>
                    <a:lnTo>
                      <a:pt x="2059" y="1275"/>
                    </a:lnTo>
                    <a:lnTo>
                      <a:pt x="1926" y="1352"/>
                    </a:lnTo>
                    <a:lnTo>
                      <a:pt x="2149" y="1480"/>
                    </a:lnTo>
                    <a:lnTo>
                      <a:pt x="2281" y="1404"/>
                    </a:lnTo>
                    <a:lnTo>
                      <a:pt x="2386" y="1464"/>
                    </a:lnTo>
                    <a:lnTo>
                      <a:pt x="2281" y="1674"/>
                    </a:lnTo>
                    <a:lnTo>
                      <a:pt x="2618" y="1868"/>
                    </a:lnTo>
                    <a:lnTo>
                      <a:pt x="3857" y="1868"/>
                    </a:lnTo>
                    <a:lnTo>
                      <a:pt x="620" y="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Freeform 85">
                <a:extLst>
                  <a:ext uri="{FF2B5EF4-FFF2-40B4-BE49-F238E27FC236}">
                    <a16:creationId xmlns:a16="http://schemas.microsoft.com/office/drawing/2014/main" id="{D1F440DF-216A-A743-B434-4BA16E208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7602" y="11574160"/>
                <a:ext cx="2363791" cy="1145425"/>
              </a:xfrm>
              <a:custGeom>
                <a:avLst/>
                <a:gdLst>
                  <a:gd name="T0" fmla="*/ 620 w 3858"/>
                  <a:gd name="T1" fmla="*/ 0 h 1869"/>
                  <a:gd name="T2" fmla="*/ 620 w 3858"/>
                  <a:gd name="T3" fmla="*/ 0 h 1869"/>
                  <a:gd name="T4" fmla="*/ 350 w 3858"/>
                  <a:gd name="T5" fmla="*/ 202 h 1869"/>
                  <a:gd name="T6" fmla="*/ 350 w 3858"/>
                  <a:gd name="T7" fmla="*/ 202 h 1869"/>
                  <a:gd name="T8" fmla="*/ 0 w 3858"/>
                  <a:gd name="T9" fmla="*/ 357 h 1869"/>
                  <a:gd name="T10" fmla="*/ 266 w 3858"/>
                  <a:gd name="T11" fmla="*/ 511 h 1869"/>
                  <a:gd name="T12" fmla="*/ 667 w 3858"/>
                  <a:gd name="T13" fmla="*/ 532 h 1869"/>
                  <a:gd name="T14" fmla="*/ 866 w 3858"/>
                  <a:gd name="T15" fmla="*/ 646 h 1869"/>
                  <a:gd name="T16" fmla="*/ 785 w 3858"/>
                  <a:gd name="T17" fmla="*/ 693 h 1869"/>
                  <a:gd name="T18" fmla="*/ 935 w 3858"/>
                  <a:gd name="T19" fmla="*/ 780 h 1869"/>
                  <a:gd name="T20" fmla="*/ 1097 w 3858"/>
                  <a:gd name="T21" fmla="*/ 686 h 1869"/>
                  <a:gd name="T22" fmla="*/ 1359 w 3858"/>
                  <a:gd name="T23" fmla="*/ 838 h 1869"/>
                  <a:gd name="T24" fmla="*/ 1096 w 3858"/>
                  <a:gd name="T25" fmla="*/ 990 h 1869"/>
                  <a:gd name="T26" fmla="*/ 1289 w 3858"/>
                  <a:gd name="T27" fmla="*/ 1101 h 1869"/>
                  <a:gd name="T28" fmla="*/ 1477 w 3858"/>
                  <a:gd name="T29" fmla="*/ 1210 h 1869"/>
                  <a:gd name="T30" fmla="*/ 1712 w 3858"/>
                  <a:gd name="T31" fmla="*/ 1075 h 1869"/>
                  <a:gd name="T32" fmla="*/ 2059 w 3858"/>
                  <a:gd name="T33" fmla="*/ 1275 h 1869"/>
                  <a:gd name="T34" fmla="*/ 1926 w 3858"/>
                  <a:gd name="T35" fmla="*/ 1352 h 1869"/>
                  <a:gd name="T36" fmla="*/ 2149 w 3858"/>
                  <a:gd name="T37" fmla="*/ 1480 h 1869"/>
                  <a:gd name="T38" fmla="*/ 2281 w 3858"/>
                  <a:gd name="T39" fmla="*/ 1404 h 1869"/>
                  <a:gd name="T40" fmla="*/ 2386 w 3858"/>
                  <a:gd name="T41" fmla="*/ 1464 h 1869"/>
                  <a:gd name="T42" fmla="*/ 2281 w 3858"/>
                  <a:gd name="T43" fmla="*/ 1674 h 1869"/>
                  <a:gd name="T44" fmla="*/ 2618 w 3858"/>
                  <a:gd name="T45" fmla="*/ 1868 h 1869"/>
                  <a:gd name="T46" fmla="*/ 3857 w 3858"/>
                  <a:gd name="T47" fmla="*/ 1868 h 1869"/>
                  <a:gd name="T48" fmla="*/ 620 w 3858"/>
                  <a:gd name="T49" fmla="*/ 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58" h="1869">
                    <a:moveTo>
                      <a:pt x="620" y="0"/>
                    </a:moveTo>
                    <a:lnTo>
                      <a:pt x="620" y="0"/>
                    </a:lnTo>
                    <a:cubicBezTo>
                      <a:pt x="547" y="72"/>
                      <a:pt x="458" y="140"/>
                      <a:pt x="350" y="202"/>
                    </a:cubicBezTo>
                    <a:lnTo>
                      <a:pt x="350" y="202"/>
                    </a:lnTo>
                    <a:cubicBezTo>
                      <a:pt x="243" y="264"/>
                      <a:pt x="125" y="316"/>
                      <a:pt x="0" y="357"/>
                    </a:cubicBezTo>
                    <a:lnTo>
                      <a:pt x="266" y="511"/>
                    </a:lnTo>
                    <a:lnTo>
                      <a:pt x="667" y="532"/>
                    </a:lnTo>
                    <a:lnTo>
                      <a:pt x="866" y="646"/>
                    </a:lnTo>
                    <a:lnTo>
                      <a:pt x="785" y="693"/>
                    </a:lnTo>
                    <a:lnTo>
                      <a:pt x="935" y="780"/>
                    </a:lnTo>
                    <a:lnTo>
                      <a:pt x="1097" y="686"/>
                    </a:lnTo>
                    <a:lnTo>
                      <a:pt x="1359" y="838"/>
                    </a:lnTo>
                    <a:lnTo>
                      <a:pt x="1096" y="990"/>
                    </a:lnTo>
                    <a:lnTo>
                      <a:pt x="1289" y="1101"/>
                    </a:lnTo>
                    <a:lnTo>
                      <a:pt x="1477" y="1210"/>
                    </a:lnTo>
                    <a:lnTo>
                      <a:pt x="1712" y="1075"/>
                    </a:lnTo>
                    <a:lnTo>
                      <a:pt x="2059" y="1275"/>
                    </a:lnTo>
                    <a:lnTo>
                      <a:pt x="1926" y="1352"/>
                    </a:lnTo>
                    <a:lnTo>
                      <a:pt x="2149" y="1480"/>
                    </a:lnTo>
                    <a:lnTo>
                      <a:pt x="2281" y="1404"/>
                    </a:lnTo>
                    <a:lnTo>
                      <a:pt x="2386" y="1464"/>
                    </a:lnTo>
                    <a:lnTo>
                      <a:pt x="2281" y="1674"/>
                    </a:lnTo>
                    <a:lnTo>
                      <a:pt x="2618" y="1868"/>
                    </a:lnTo>
                    <a:lnTo>
                      <a:pt x="3857" y="1868"/>
                    </a:lnTo>
                    <a:lnTo>
                      <a:pt x="62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90BCB054-C461-2643-9222-78288C681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8465" y="11998292"/>
                <a:ext cx="1123197" cy="885473"/>
              </a:xfrm>
              <a:custGeom>
                <a:avLst/>
                <a:gdLst>
                  <a:gd name="connsiteX0" fmla="*/ 915800 w 1123197"/>
                  <a:gd name="connsiteY0" fmla="*/ 602427 h 885473"/>
                  <a:gd name="connsiteX1" fmla="*/ 1123197 w 1123197"/>
                  <a:gd name="connsiteY1" fmla="*/ 719549 h 885473"/>
                  <a:gd name="connsiteX2" fmla="*/ 1123197 w 1123197"/>
                  <a:gd name="connsiteY2" fmla="*/ 885473 h 885473"/>
                  <a:gd name="connsiteX3" fmla="*/ 915800 w 1123197"/>
                  <a:gd name="connsiteY3" fmla="*/ 767130 h 885473"/>
                  <a:gd name="connsiteX4" fmla="*/ 699681 w 1123197"/>
                  <a:gd name="connsiteY4" fmla="*/ 402519 h 885473"/>
                  <a:gd name="connsiteX5" fmla="*/ 836841 w 1123197"/>
                  <a:gd name="connsiteY5" fmla="*/ 480989 h 885473"/>
                  <a:gd name="connsiteX6" fmla="*/ 836841 w 1123197"/>
                  <a:gd name="connsiteY6" fmla="*/ 647740 h 885473"/>
                  <a:gd name="connsiteX7" fmla="*/ 699681 w 1123197"/>
                  <a:gd name="connsiteY7" fmla="*/ 569269 h 885473"/>
                  <a:gd name="connsiteX8" fmla="*/ 189103 w 1123197"/>
                  <a:gd name="connsiteY8" fmla="*/ 180997 h 885473"/>
                  <a:gd name="connsiteX9" fmla="*/ 423517 w 1123197"/>
                  <a:gd name="connsiteY9" fmla="*/ 316016 h 885473"/>
                  <a:gd name="connsiteX10" fmla="*/ 423517 w 1123197"/>
                  <a:gd name="connsiteY10" fmla="*/ 482949 h 885473"/>
                  <a:gd name="connsiteX11" fmla="*/ 189103 w 1123197"/>
                  <a:gd name="connsiteY11" fmla="*/ 347929 h 885473"/>
                  <a:gd name="connsiteX12" fmla="*/ 0 w 1123197"/>
                  <a:gd name="connsiteY12" fmla="*/ 0 h 885473"/>
                  <a:gd name="connsiteX13" fmla="*/ 91241 w 1123197"/>
                  <a:gd name="connsiteY13" fmla="*/ 53534 h 885473"/>
                  <a:gd name="connsiteX14" fmla="*/ 91241 w 1123197"/>
                  <a:gd name="connsiteY14" fmla="*/ 220906 h 885473"/>
                  <a:gd name="connsiteX15" fmla="*/ 0 w 1123197"/>
                  <a:gd name="connsiteY15" fmla="*/ 167372 h 885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3197" h="885473">
                    <a:moveTo>
                      <a:pt x="915800" y="602427"/>
                    </a:moveTo>
                    <a:lnTo>
                      <a:pt x="1123197" y="719549"/>
                    </a:lnTo>
                    <a:lnTo>
                      <a:pt x="1123197" y="885473"/>
                    </a:lnTo>
                    <a:lnTo>
                      <a:pt x="915800" y="767130"/>
                    </a:lnTo>
                    <a:close/>
                    <a:moveTo>
                      <a:pt x="699681" y="402519"/>
                    </a:moveTo>
                    <a:lnTo>
                      <a:pt x="836841" y="480989"/>
                    </a:lnTo>
                    <a:lnTo>
                      <a:pt x="836841" y="647740"/>
                    </a:lnTo>
                    <a:lnTo>
                      <a:pt x="699681" y="569269"/>
                    </a:lnTo>
                    <a:close/>
                    <a:moveTo>
                      <a:pt x="189103" y="180997"/>
                    </a:moveTo>
                    <a:lnTo>
                      <a:pt x="423517" y="316016"/>
                    </a:lnTo>
                    <a:lnTo>
                      <a:pt x="423517" y="482949"/>
                    </a:lnTo>
                    <a:lnTo>
                      <a:pt x="189103" y="347929"/>
                    </a:lnTo>
                    <a:close/>
                    <a:moveTo>
                      <a:pt x="0" y="0"/>
                    </a:moveTo>
                    <a:lnTo>
                      <a:pt x="91241" y="53534"/>
                    </a:lnTo>
                    <a:lnTo>
                      <a:pt x="91241" y="220906"/>
                    </a:lnTo>
                    <a:lnTo>
                      <a:pt x="0" y="16737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Freeform 94">
                <a:extLst>
                  <a:ext uri="{FF2B5EF4-FFF2-40B4-BE49-F238E27FC236}">
                    <a16:creationId xmlns:a16="http://schemas.microsoft.com/office/drawing/2014/main" id="{56C03EBF-E0BD-B549-B7D9-F266BC6B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9317" y="11714636"/>
                <a:ext cx="1612780" cy="886083"/>
              </a:xfrm>
              <a:custGeom>
                <a:avLst/>
                <a:gdLst>
                  <a:gd name="T0" fmla="*/ 2369 w 2632"/>
                  <a:gd name="T1" fmla="*/ 1446 h 1447"/>
                  <a:gd name="T2" fmla="*/ 0 w 2632"/>
                  <a:gd name="T3" fmla="*/ 76 h 1447"/>
                  <a:gd name="T4" fmla="*/ 131 w 2632"/>
                  <a:gd name="T5" fmla="*/ 0 h 1447"/>
                  <a:gd name="T6" fmla="*/ 2631 w 2632"/>
                  <a:gd name="T7" fmla="*/ 1445 h 1447"/>
                  <a:gd name="T8" fmla="*/ 2369 w 2632"/>
                  <a:gd name="T9" fmla="*/ 1446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1447">
                    <a:moveTo>
                      <a:pt x="2369" y="1446"/>
                    </a:moveTo>
                    <a:lnTo>
                      <a:pt x="0" y="76"/>
                    </a:lnTo>
                    <a:lnTo>
                      <a:pt x="131" y="0"/>
                    </a:lnTo>
                    <a:lnTo>
                      <a:pt x="2631" y="1445"/>
                    </a:lnTo>
                    <a:lnTo>
                      <a:pt x="2369" y="144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8" name="Freeform 95">
                <a:extLst>
                  <a:ext uri="{FF2B5EF4-FFF2-40B4-BE49-F238E27FC236}">
                    <a16:creationId xmlns:a16="http://schemas.microsoft.com/office/drawing/2014/main" id="{A50568E4-A491-4D48-B3B5-A7F258F6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9317" y="11714636"/>
                <a:ext cx="1612780" cy="886083"/>
              </a:xfrm>
              <a:custGeom>
                <a:avLst/>
                <a:gdLst>
                  <a:gd name="T0" fmla="*/ 131 w 2632"/>
                  <a:gd name="T1" fmla="*/ 66 h 1446"/>
                  <a:gd name="T2" fmla="*/ 2518 w 2632"/>
                  <a:gd name="T3" fmla="*/ 1445 h 1446"/>
                  <a:gd name="T4" fmla="*/ 2631 w 2632"/>
                  <a:gd name="T5" fmla="*/ 1445 h 1446"/>
                  <a:gd name="T6" fmla="*/ 131 w 2632"/>
                  <a:gd name="T7" fmla="*/ 0 h 1446"/>
                  <a:gd name="T8" fmla="*/ 0 w 2632"/>
                  <a:gd name="T9" fmla="*/ 76 h 1446"/>
                  <a:gd name="T10" fmla="*/ 57 w 2632"/>
                  <a:gd name="T11" fmla="*/ 109 h 1446"/>
                  <a:gd name="T12" fmla="*/ 131 w 2632"/>
                  <a:gd name="T13" fmla="*/ 66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2" h="1446">
                    <a:moveTo>
                      <a:pt x="131" y="66"/>
                    </a:moveTo>
                    <a:lnTo>
                      <a:pt x="2518" y="1445"/>
                    </a:lnTo>
                    <a:lnTo>
                      <a:pt x="2631" y="1445"/>
                    </a:lnTo>
                    <a:lnTo>
                      <a:pt x="131" y="0"/>
                    </a:lnTo>
                    <a:lnTo>
                      <a:pt x="0" y="76"/>
                    </a:lnTo>
                    <a:lnTo>
                      <a:pt x="57" y="109"/>
                    </a:lnTo>
                    <a:lnTo>
                      <a:pt x="131" y="66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755C742C-3766-8F49-A766-4DE570120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7601" y="11790277"/>
                <a:ext cx="407313" cy="274934"/>
              </a:xfrm>
              <a:custGeom>
                <a:avLst/>
                <a:gdLst>
                  <a:gd name="connsiteX0" fmla="*/ 0 w 407313"/>
                  <a:gd name="connsiteY0" fmla="*/ 0 h 274934"/>
                  <a:gd name="connsiteX1" fmla="*/ 164173 w 407313"/>
                  <a:gd name="connsiteY1" fmla="*/ 94508 h 274934"/>
                  <a:gd name="connsiteX2" fmla="*/ 164173 w 407313"/>
                  <a:gd name="connsiteY2" fmla="*/ 94662 h 274934"/>
                  <a:gd name="connsiteX3" fmla="*/ 407313 w 407313"/>
                  <a:gd name="connsiteY3" fmla="*/ 107480 h 274934"/>
                  <a:gd name="connsiteX4" fmla="*/ 407313 w 407313"/>
                  <a:gd name="connsiteY4" fmla="*/ 274934 h 274934"/>
                  <a:gd name="connsiteX5" fmla="*/ 162090 w 407313"/>
                  <a:gd name="connsiteY5" fmla="*/ 262006 h 274934"/>
                  <a:gd name="connsiteX6" fmla="*/ 162090 w 407313"/>
                  <a:gd name="connsiteY6" fmla="*/ 260231 h 274934"/>
                  <a:gd name="connsiteX7" fmla="*/ 0 w 407313"/>
                  <a:gd name="connsiteY7" fmla="*/ 166923 h 27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313" h="274934">
                    <a:moveTo>
                      <a:pt x="0" y="0"/>
                    </a:moveTo>
                    <a:lnTo>
                      <a:pt x="164173" y="94508"/>
                    </a:lnTo>
                    <a:lnTo>
                      <a:pt x="164173" y="94662"/>
                    </a:lnTo>
                    <a:lnTo>
                      <a:pt x="407313" y="107480"/>
                    </a:lnTo>
                    <a:lnTo>
                      <a:pt x="407313" y="274934"/>
                    </a:lnTo>
                    <a:lnTo>
                      <a:pt x="162090" y="262006"/>
                    </a:lnTo>
                    <a:lnTo>
                      <a:pt x="162090" y="260231"/>
                    </a:lnTo>
                    <a:lnTo>
                      <a:pt x="0" y="1669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CEE8019C-AED8-7541-885D-15857487A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0314" y="11992888"/>
                <a:ext cx="1790466" cy="890874"/>
              </a:xfrm>
              <a:custGeom>
                <a:avLst/>
                <a:gdLst>
                  <a:gd name="connsiteX0" fmla="*/ 1100276 w 1908989"/>
                  <a:gd name="connsiteY0" fmla="*/ 771922 h 949847"/>
                  <a:gd name="connsiteX1" fmla="*/ 1908989 w 1908989"/>
                  <a:gd name="connsiteY1" fmla="*/ 771922 h 949847"/>
                  <a:gd name="connsiteX2" fmla="*/ 1908989 w 1908989"/>
                  <a:gd name="connsiteY2" fmla="*/ 949847 h 949847"/>
                  <a:gd name="connsiteX3" fmla="*/ 1100276 w 1908989"/>
                  <a:gd name="connsiteY3" fmla="*/ 949847 h 949847"/>
                  <a:gd name="connsiteX4" fmla="*/ 877844 w 1908989"/>
                  <a:gd name="connsiteY4" fmla="*/ 469490 h 949847"/>
                  <a:gd name="connsiteX5" fmla="*/ 877844 w 1908989"/>
                  <a:gd name="connsiteY5" fmla="*/ 646832 h 949847"/>
                  <a:gd name="connsiteX6" fmla="*/ 792085 w 1908989"/>
                  <a:gd name="connsiteY6" fmla="*/ 696383 h 949847"/>
                  <a:gd name="connsiteX7" fmla="*/ 792085 w 1908989"/>
                  <a:gd name="connsiteY7" fmla="*/ 519041 h 949847"/>
                  <a:gd name="connsiteX8" fmla="*/ 509156 w 1908989"/>
                  <a:gd name="connsiteY8" fmla="*/ 253468 h 949847"/>
                  <a:gd name="connsiteX9" fmla="*/ 509156 w 1908989"/>
                  <a:gd name="connsiteY9" fmla="*/ 432046 h 949847"/>
                  <a:gd name="connsiteX10" fmla="*/ 354279 w 1908989"/>
                  <a:gd name="connsiteY10" fmla="*/ 520678 h 949847"/>
                  <a:gd name="connsiteX11" fmla="*/ 354279 w 1908989"/>
                  <a:gd name="connsiteY11" fmla="*/ 342100 h 949847"/>
                  <a:gd name="connsiteX12" fmla="*/ 105918 w 1908989"/>
                  <a:gd name="connsiteY12" fmla="*/ 0 h 949847"/>
                  <a:gd name="connsiteX13" fmla="*/ 105918 w 1908989"/>
                  <a:gd name="connsiteY13" fmla="*/ 177181 h 949847"/>
                  <a:gd name="connsiteX14" fmla="*/ 0 w 1908989"/>
                  <a:gd name="connsiteY14" fmla="*/ 238413 h 949847"/>
                  <a:gd name="connsiteX15" fmla="*/ 0 w 1908989"/>
                  <a:gd name="connsiteY15" fmla="*/ 61232 h 94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8989" h="949847">
                    <a:moveTo>
                      <a:pt x="1100276" y="771922"/>
                    </a:moveTo>
                    <a:lnTo>
                      <a:pt x="1908989" y="771922"/>
                    </a:lnTo>
                    <a:lnTo>
                      <a:pt x="1908989" y="949847"/>
                    </a:lnTo>
                    <a:lnTo>
                      <a:pt x="1100276" y="949847"/>
                    </a:lnTo>
                    <a:close/>
                    <a:moveTo>
                      <a:pt x="877844" y="469490"/>
                    </a:moveTo>
                    <a:lnTo>
                      <a:pt x="877844" y="646832"/>
                    </a:lnTo>
                    <a:lnTo>
                      <a:pt x="792085" y="696383"/>
                    </a:lnTo>
                    <a:lnTo>
                      <a:pt x="792085" y="519041"/>
                    </a:lnTo>
                    <a:close/>
                    <a:moveTo>
                      <a:pt x="509156" y="253468"/>
                    </a:moveTo>
                    <a:lnTo>
                      <a:pt x="509156" y="432046"/>
                    </a:lnTo>
                    <a:lnTo>
                      <a:pt x="354279" y="520678"/>
                    </a:lnTo>
                    <a:lnTo>
                      <a:pt x="354279" y="342100"/>
                    </a:lnTo>
                    <a:close/>
                    <a:moveTo>
                      <a:pt x="105918" y="0"/>
                    </a:moveTo>
                    <a:lnTo>
                      <a:pt x="105918" y="177181"/>
                    </a:lnTo>
                    <a:lnTo>
                      <a:pt x="0" y="238413"/>
                    </a:lnTo>
                    <a:lnTo>
                      <a:pt x="0" y="612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1" name="Freeform 98">
                <a:extLst>
                  <a:ext uri="{FF2B5EF4-FFF2-40B4-BE49-F238E27FC236}">
                    <a16:creationId xmlns:a16="http://schemas.microsoft.com/office/drawing/2014/main" id="{4BACC077-F85E-084E-BF53-B1A53AD55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42143" y="10871776"/>
                <a:ext cx="837457" cy="475459"/>
              </a:xfrm>
              <a:custGeom>
                <a:avLst/>
                <a:gdLst>
                  <a:gd name="T0" fmla="*/ 983 w 1366"/>
                  <a:gd name="T1" fmla="*/ 224 h 777"/>
                  <a:gd name="T2" fmla="*/ 983 w 1366"/>
                  <a:gd name="T3" fmla="*/ 224 h 777"/>
                  <a:gd name="T4" fmla="*/ 0 w 1366"/>
                  <a:gd name="T5" fmla="*/ 19 h 777"/>
                  <a:gd name="T6" fmla="*/ 0 w 1366"/>
                  <a:gd name="T7" fmla="*/ 123 h 777"/>
                  <a:gd name="T8" fmla="*/ 0 w 1366"/>
                  <a:gd name="T9" fmla="*/ 123 h 777"/>
                  <a:gd name="T10" fmla="*/ 983 w 1366"/>
                  <a:gd name="T11" fmla="*/ 327 h 777"/>
                  <a:gd name="T12" fmla="*/ 983 w 1366"/>
                  <a:gd name="T13" fmla="*/ 327 h 777"/>
                  <a:gd name="T14" fmla="*/ 1339 w 1366"/>
                  <a:gd name="T15" fmla="*/ 776 h 777"/>
                  <a:gd name="T16" fmla="*/ 1339 w 1366"/>
                  <a:gd name="T17" fmla="*/ 776 h 777"/>
                  <a:gd name="T18" fmla="*/ 983 w 1366"/>
                  <a:gd name="T19" fmla="*/ 224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6" h="777">
                    <a:moveTo>
                      <a:pt x="983" y="224"/>
                    </a:moveTo>
                    <a:lnTo>
                      <a:pt x="983" y="224"/>
                    </a:lnTo>
                    <a:cubicBezTo>
                      <a:pt x="714" y="68"/>
                      <a:pt x="351" y="0"/>
                      <a:pt x="0" y="19"/>
                    </a:cubicBezTo>
                    <a:lnTo>
                      <a:pt x="0" y="123"/>
                    </a:lnTo>
                    <a:lnTo>
                      <a:pt x="0" y="123"/>
                    </a:lnTo>
                    <a:cubicBezTo>
                      <a:pt x="351" y="104"/>
                      <a:pt x="714" y="172"/>
                      <a:pt x="983" y="327"/>
                    </a:cubicBezTo>
                    <a:lnTo>
                      <a:pt x="983" y="327"/>
                    </a:lnTo>
                    <a:cubicBezTo>
                      <a:pt x="1200" y="453"/>
                      <a:pt x="1319" y="613"/>
                      <a:pt x="1339" y="776"/>
                    </a:cubicBezTo>
                    <a:lnTo>
                      <a:pt x="1339" y="776"/>
                    </a:lnTo>
                    <a:cubicBezTo>
                      <a:pt x="1365" y="578"/>
                      <a:pt x="1246" y="375"/>
                      <a:pt x="983" y="224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2" name="Freeform 99">
                <a:extLst>
                  <a:ext uri="{FF2B5EF4-FFF2-40B4-BE49-F238E27FC236}">
                    <a16:creationId xmlns:a16="http://schemas.microsoft.com/office/drawing/2014/main" id="{A867A356-C8CD-5948-9DC2-D1815401E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9540" y="6257657"/>
                <a:ext cx="1639794" cy="953622"/>
              </a:xfrm>
              <a:custGeom>
                <a:avLst/>
                <a:gdLst>
                  <a:gd name="T0" fmla="*/ 1172 w 2676"/>
                  <a:gd name="T1" fmla="*/ 1502 h 1555"/>
                  <a:gd name="T2" fmla="*/ 91 w 2676"/>
                  <a:gd name="T3" fmla="*/ 873 h 1555"/>
                  <a:gd name="T4" fmla="*/ 91 w 2676"/>
                  <a:gd name="T5" fmla="*/ 873 h 1555"/>
                  <a:gd name="T6" fmla="*/ 116 w 2676"/>
                  <a:gd name="T7" fmla="*/ 668 h 1555"/>
                  <a:gd name="T8" fmla="*/ 1147 w 2676"/>
                  <a:gd name="T9" fmla="*/ 67 h 1555"/>
                  <a:gd name="T10" fmla="*/ 1147 w 2676"/>
                  <a:gd name="T11" fmla="*/ 67 h 1555"/>
                  <a:gd name="T12" fmla="*/ 1503 w 2676"/>
                  <a:gd name="T13" fmla="*/ 53 h 1555"/>
                  <a:gd name="T14" fmla="*/ 2584 w 2676"/>
                  <a:gd name="T15" fmla="*/ 681 h 1555"/>
                  <a:gd name="T16" fmla="*/ 2584 w 2676"/>
                  <a:gd name="T17" fmla="*/ 681 h 1555"/>
                  <a:gd name="T18" fmla="*/ 2558 w 2676"/>
                  <a:gd name="T19" fmla="*/ 887 h 1555"/>
                  <a:gd name="T20" fmla="*/ 1528 w 2676"/>
                  <a:gd name="T21" fmla="*/ 1488 h 1555"/>
                  <a:gd name="T22" fmla="*/ 1528 w 2676"/>
                  <a:gd name="T23" fmla="*/ 1488 h 1555"/>
                  <a:gd name="T24" fmla="*/ 1172 w 2676"/>
                  <a:gd name="T25" fmla="*/ 1502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76" h="1555">
                    <a:moveTo>
                      <a:pt x="1172" y="1502"/>
                    </a:moveTo>
                    <a:lnTo>
                      <a:pt x="91" y="873"/>
                    </a:lnTo>
                    <a:lnTo>
                      <a:pt x="91" y="873"/>
                    </a:lnTo>
                    <a:cubicBezTo>
                      <a:pt x="0" y="820"/>
                      <a:pt x="11" y="728"/>
                      <a:pt x="116" y="668"/>
                    </a:cubicBezTo>
                    <a:lnTo>
                      <a:pt x="1147" y="67"/>
                    </a:lnTo>
                    <a:lnTo>
                      <a:pt x="1147" y="67"/>
                    </a:lnTo>
                    <a:cubicBezTo>
                      <a:pt x="1252" y="6"/>
                      <a:pt x="1412" y="0"/>
                      <a:pt x="1503" y="53"/>
                    </a:cubicBezTo>
                    <a:lnTo>
                      <a:pt x="2584" y="681"/>
                    </a:lnTo>
                    <a:lnTo>
                      <a:pt x="2584" y="681"/>
                    </a:lnTo>
                    <a:cubicBezTo>
                      <a:pt x="2675" y="734"/>
                      <a:pt x="2664" y="826"/>
                      <a:pt x="2558" y="887"/>
                    </a:cubicBezTo>
                    <a:lnTo>
                      <a:pt x="1528" y="1488"/>
                    </a:lnTo>
                    <a:lnTo>
                      <a:pt x="1528" y="1488"/>
                    </a:lnTo>
                    <a:cubicBezTo>
                      <a:pt x="1423" y="1548"/>
                      <a:pt x="1263" y="1554"/>
                      <a:pt x="1172" y="150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3" name="Freeform 100">
                <a:extLst>
                  <a:ext uri="{FF2B5EF4-FFF2-40B4-BE49-F238E27FC236}">
                    <a16:creationId xmlns:a16="http://schemas.microsoft.com/office/drawing/2014/main" id="{FBB0A09D-2F34-5C46-AFB0-5B0DD136F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8258" y="5782199"/>
                <a:ext cx="1936956" cy="783428"/>
              </a:xfrm>
              <a:custGeom>
                <a:avLst/>
                <a:gdLst>
                  <a:gd name="T0" fmla="*/ 3157 w 3163"/>
                  <a:gd name="T1" fmla="*/ 326 h 1280"/>
                  <a:gd name="T2" fmla="*/ 3157 w 3163"/>
                  <a:gd name="T3" fmla="*/ 326 h 1280"/>
                  <a:gd name="T4" fmla="*/ 3157 w 3163"/>
                  <a:gd name="T5" fmla="*/ 65 h 1280"/>
                  <a:gd name="T6" fmla="*/ 1771 w 3163"/>
                  <a:gd name="T7" fmla="*/ 64 h 1280"/>
                  <a:gd name="T8" fmla="*/ 1780 w 3163"/>
                  <a:gd name="T9" fmla="*/ 64 h 1280"/>
                  <a:gd name="T10" fmla="*/ 1780 w 3163"/>
                  <a:gd name="T11" fmla="*/ 64 h 1280"/>
                  <a:gd name="T12" fmla="*/ 1351 w 3163"/>
                  <a:gd name="T13" fmla="*/ 81 h 1280"/>
                  <a:gd name="T14" fmla="*/ 1392 w 3163"/>
                  <a:gd name="T15" fmla="*/ 64 h 1280"/>
                  <a:gd name="T16" fmla="*/ 4 w 3163"/>
                  <a:gd name="T17" fmla="*/ 64 h 1280"/>
                  <a:gd name="T18" fmla="*/ 4 w 3163"/>
                  <a:gd name="T19" fmla="*/ 342 h 1280"/>
                  <a:gd name="T20" fmla="*/ 4 w 3163"/>
                  <a:gd name="T21" fmla="*/ 342 h 1280"/>
                  <a:gd name="T22" fmla="*/ 78 w 3163"/>
                  <a:gd name="T23" fmla="*/ 457 h 1280"/>
                  <a:gd name="T24" fmla="*/ 1381 w 3163"/>
                  <a:gd name="T25" fmla="*/ 1215 h 1280"/>
                  <a:gd name="T26" fmla="*/ 1381 w 3163"/>
                  <a:gd name="T27" fmla="*/ 1215 h 1280"/>
                  <a:gd name="T28" fmla="*/ 1810 w 3163"/>
                  <a:gd name="T29" fmla="*/ 1198 h 1280"/>
                  <a:gd name="T30" fmla="*/ 3053 w 3163"/>
                  <a:gd name="T31" fmla="*/ 474 h 1280"/>
                  <a:gd name="T32" fmla="*/ 3053 w 3163"/>
                  <a:gd name="T33" fmla="*/ 474 h 1280"/>
                  <a:gd name="T34" fmla="*/ 3157 w 3163"/>
                  <a:gd name="T35" fmla="*/ 3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63" h="1280">
                    <a:moveTo>
                      <a:pt x="3157" y="326"/>
                    </a:moveTo>
                    <a:lnTo>
                      <a:pt x="3157" y="326"/>
                    </a:lnTo>
                    <a:lnTo>
                      <a:pt x="3157" y="65"/>
                    </a:lnTo>
                    <a:lnTo>
                      <a:pt x="1771" y="64"/>
                    </a:lnTo>
                    <a:lnTo>
                      <a:pt x="1780" y="64"/>
                    </a:lnTo>
                    <a:lnTo>
                      <a:pt x="1780" y="64"/>
                    </a:lnTo>
                    <a:cubicBezTo>
                      <a:pt x="1670" y="0"/>
                      <a:pt x="1478" y="8"/>
                      <a:pt x="1351" y="81"/>
                    </a:cubicBezTo>
                    <a:lnTo>
                      <a:pt x="1392" y="64"/>
                    </a:lnTo>
                    <a:lnTo>
                      <a:pt x="4" y="64"/>
                    </a:lnTo>
                    <a:lnTo>
                      <a:pt x="4" y="342"/>
                    </a:lnTo>
                    <a:lnTo>
                      <a:pt x="4" y="342"/>
                    </a:lnTo>
                    <a:cubicBezTo>
                      <a:pt x="0" y="385"/>
                      <a:pt x="25" y="427"/>
                      <a:pt x="78" y="457"/>
                    </a:cubicBezTo>
                    <a:lnTo>
                      <a:pt x="1381" y="1215"/>
                    </a:lnTo>
                    <a:lnTo>
                      <a:pt x="1381" y="1215"/>
                    </a:lnTo>
                    <a:cubicBezTo>
                      <a:pt x="1491" y="1279"/>
                      <a:pt x="1683" y="1271"/>
                      <a:pt x="1810" y="1198"/>
                    </a:cubicBezTo>
                    <a:lnTo>
                      <a:pt x="3053" y="474"/>
                    </a:lnTo>
                    <a:lnTo>
                      <a:pt x="3053" y="474"/>
                    </a:lnTo>
                    <a:cubicBezTo>
                      <a:pt x="3126" y="431"/>
                      <a:pt x="3162" y="377"/>
                      <a:pt x="3157" y="326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2122CAF-FAE8-8349-815E-015B7406B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0471" y="5795708"/>
                <a:ext cx="967003" cy="757391"/>
              </a:xfrm>
              <a:custGeom>
                <a:avLst/>
                <a:gdLst>
                  <a:gd name="connsiteX0" fmla="*/ 1031015 w 1031015"/>
                  <a:gd name="connsiteY0" fmla="*/ 0 h 807528"/>
                  <a:gd name="connsiteX1" fmla="*/ 1030361 w 1031015"/>
                  <a:gd name="connsiteY1" fmla="*/ 807406 h 807528"/>
                  <a:gd name="connsiteX2" fmla="*/ 900291 w 1031015"/>
                  <a:gd name="connsiteY2" fmla="*/ 779339 h 807528"/>
                  <a:gd name="connsiteX3" fmla="*/ 64619 w 1031015"/>
                  <a:gd name="connsiteY3" fmla="*/ 293875 h 807528"/>
                  <a:gd name="connsiteX4" fmla="*/ 48953 w 1031015"/>
                  <a:gd name="connsiteY4" fmla="*/ 284901 h 807528"/>
                  <a:gd name="connsiteX5" fmla="*/ 273 w 1031015"/>
                  <a:gd name="connsiteY5" fmla="*/ 209961 h 807528"/>
                  <a:gd name="connsiteX6" fmla="*/ 273 w 1031015"/>
                  <a:gd name="connsiteY6" fmla="*/ 209593 h 807528"/>
                  <a:gd name="connsiteX7" fmla="*/ 255 w 1031015"/>
                  <a:gd name="connsiteY7" fmla="*/ 209521 h 807528"/>
                  <a:gd name="connsiteX8" fmla="*/ 255 w 1031015"/>
                  <a:gd name="connsiteY8" fmla="*/ 28067 h 807528"/>
                  <a:gd name="connsiteX9" fmla="*/ 907481 w 1031015"/>
                  <a:gd name="connsiteY9" fmla="*/ 28067 h 807528"/>
                  <a:gd name="connsiteX10" fmla="*/ 880683 w 1031015"/>
                  <a:gd name="connsiteY10" fmla="*/ 39163 h 807528"/>
                  <a:gd name="connsiteX11" fmla="*/ 1031015 w 1031015"/>
                  <a:gd name="connsiteY11" fmla="*/ 0 h 8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1015" h="807528">
                    <a:moveTo>
                      <a:pt x="1031015" y="0"/>
                    </a:moveTo>
                    <a:lnTo>
                      <a:pt x="1030361" y="807406"/>
                    </a:lnTo>
                    <a:cubicBezTo>
                      <a:pt x="981993" y="808712"/>
                      <a:pt x="934933" y="799574"/>
                      <a:pt x="900291" y="779339"/>
                    </a:cubicBezTo>
                    <a:lnTo>
                      <a:pt x="64619" y="293875"/>
                    </a:lnTo>
                    <a:lnTo>
                      <a:pt x="48953" y="284901"/>
                    </a:lnTo>
                    <a:cubicBezTo>
                      <a:pt x="14088" y="265352"/>
                      <a:pt x="-2358" y="237982"/>
                      <a:pt x="273" y="209961"/>
                    </a:cubicBezTo>
                    <a:lnTo>
                      <a:pt x="273" y="209593"/>
                    </a:lnTo>
                    <a:lnTo>
                      <a:pt x="255" y="209521"/>
                    </a:lnTo>
                    <a:lnTo>
                      <a:pt x="255" y="28067"/>
                    </a:lnTo>
                    <a:lnTo>
                      <a:pt x="907481" y="28067"/>
                    </a:lnTo>
                    <a:lnTo>
                      <a:pt x="880683" y="39163"/>
                    </a:lnTo>
                    <a:cubicBezTo>
                      <a:pt x="923167" y="14360"/>
                      <a:pt x="978725" y="1306"/>
                      <a:pt x="103101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5" name="Freeform 103">
                <a:extLst>
                  <a:ext uri="{FF2B5EF4-FFF2-40B4-BE49-F238E27FC236}">
                    <a16:creationId xmlns:a16="http://schemas.microsoft.com/office/drawing/2014/main" id="{D0F34CAC-4BB3-0B44-9872-AD563C0BF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62730" y="6308988"/>
                <a:ext cx="210715" cy="251236"/>
              </a:xfrm>
              <a:custGeom>
                <a:avLst/>
                <a:gdLst>
                  <a:gd name="T0" fmla="*/ 0 w 344"/>
                  <a:gd name="T1" fmla="*/ 369 h 411"/>
                  <a:gd name="T2" fmla="*/ 0 w 344"/>
                  <a:gd name="T3" fmla="*/ 369 h 411"/>
                  <a:gd name="T4" fmla="*/ 343 w 344"/>
                  <a:gd name="T5" fmla="*/ 365 h 411"/>
                  <a:gd name="T6" fmla="*/ 343 w 344"/>
                  <a:gd name="T7" fmla="*/ 0 h 411"/>
                  <a:gd name="T8" fmla="*/ 0 w 344"/>
                  <a:gd name="T9" fmla="*/ 0 h 411"/>
                  <a:gd name="T10" fmla="*/ 0 w 344"/>
                  <a:gd name="T11" fmla="*/ 369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411">
                    <a:moveTo>
                      <a:pt x="0" y="369"/>
                    </a:moveTo>
                    <a:lnTo>
                      <a:pt x="0" y="369"/>
                    </a:lnTo>
                    <a:cubicBezTo>
                      <a:pt x="95" y="410"/>
                      <a:pt x="232" y="408"/>
                      <a:pt x="343" y="365"/>
                    </a:cubicBezTo>
                    <a:lnTo>
                      <a:pt x="343" y="0"/>
                    </a:lnTo>
                    <a:lnTo>
                      <a:pt x="0" y="0"/>
                    </a:lnTo>
                    <a:lnTo>
                      <a:pt x="0" y="369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6" name="Freeform 104">
                <a:extLst>
                  <a:ext uri="{FF2B5EF4-FFF2-40B4-BE49-F238E27FC236}">
                    <a16:creationId xmlns:a16="http://schemas.microsoft.com/office/drawing/2014/main" id="{370ED9DF-84DE-7148-BF9D-8CA214BBE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9346" y="5247307"/>
                <a:ext cx="1977479" cy="1150828"/>
              </a:xfrm>
              <a:custGeom>
                <a:avLst/>
                <a:gdLst>
                  <a:gd name="T0" fmla="*/ 1413 w 3227"/>
                  <a:gd name="T1" fmla="*/ 1812 h 1877"/>
                  <a:gd name="T2" fmla="*/ 110 w 3227"/>
                  <a:gd name="T3" fmla="*/ 1054 h 1877"/>
                  <a:gd name="T4" fmla="*/ 110 w 3227"/>
                  <a:gd name="T5" fmla="*/ 1054 h 1877"/>
                  <a:gd name="T6" fmla="*/ 141 w 3227"/>
                  <a:gd name="T7" fmla="*/ 806 h 1877"/>
                  <a:gd name="T8" fmla="*/ 1383 w 3227"/>
                  <a:gd name="T9" fmla="*/ 82 h 1877"/>
                  <a:gd name="T10" fmla="*/ 1383 w 3227"/>
                  <a:gd name="T11" fmla="*/ 82 h 1877"/>
                  <a:gd name="T12" fmla="*/ 1812 w 3227"/>
                  <a:gd name="T13" fmla="*/ 65 h 1877"/>
                  <a:gd name="T14" fmla="*/ 3115 w 3227"/>
                  <a:gd name="T15" fmla="*/ 823 h 1877"/>
                  <a:gd name="T16" fmla="*/ 3115 w 3227"/>
                  <a:gd name="T17" fmla="*/ 823 h 1877"/>
                  <a:gd name="T18" fmla="*/ 3085 w 3227"/>
                  <a:gd name="T19" fmla="*/ 1071 h 1877"/>
                  <a:gd name="T20" fmla="*/ 1842 w 3227"/>
                  <a:gd name="T21" fmla="*/ 1794 h 1877"/>
                  <a:gd name="T22" fmla="*/ 1842 w 3227"/>
                  <a:gd name="T23" fmla="*/ 1794 h 1877"/>
                  <a:gd name="T24" fmla="*/ 1413 w 3227"/>
                  <a:gd name="T25" fmla="*/ 1812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7" h="1877">
                    <a:moveTo>
                      <a:pt x="1413" y="1812"/>
                    </a:moveTo>
                    <a:lnTo>
                      <a:pt x="110" y="1054"/>
                    </a:lnTo>
                    <a:lnTo>
                      <a:pt x="110" y="1054"/>
                    </a:lnTo>
                    <a:cubicBezTo>
                      <a:pt x="0" y="990"/>
                      <a:pt x="13" y="879"/>
                      <a:pt x="141" y="806"/>
                    </a:cubicBezTo>
                    <a:lnTo>
                      <a:pt x="1383" y="82"/>
                    </a:lnTo>
                    <a:lnTo>
                      <a:pt x="1383" y="82"/>
                    </a:lnTo>
                    <a:cubicBezTo>
                      <a:pt x="1510" y="9"/>
                      <a:pt x="1702" y="0"/>
                      <a:pt x="1812" y="65"/>
                    </a:cubicBezTo>
                    <a:lnTo>
                      <a:pt x="3115" y="823"/>
                    </a:lnTo>
                    <a:lnTo>
                      <a:pt x="3115" y="823"/>
                    </a:lnTo>
                    <a:cubicBezTo>
                      <a:pt x="3226" y="886"/>
                      <a:pt x="3212" y="997"/>
                      <a:pt x="3085" y="1071"/>
                    </a:cubicBezTo>
                    <a:lnTo>
                      <a:pt x="1842" y="1794"/>
                    </a:lnTo>
                    <a:lnTo>
                      <a:pt x="1842" y="1794"/>
                    </a:lnTo>
                    <a:cubicBezTo>
                      <a:pt x="1715" y="1868"/>
                      <a:pt x="1523" y="1876"/>
                      <a:pt x="1413" y="181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9BE0C4C2-AE82-BB4A-847B-70FE371B5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3090" y="5599329"/>
                <a:ext cx="696734" cy="402951"/>
              </a:xfrm>
              <a:custGeom>
                <a:avLst/>
                <a:gdLst>
                  <a:gd name="connsiteX0" fmla="*/ 629337 w 742855"/>
                  <a:gd name="connsiteY0" fmla="*/ 299311 h 429625"/>
                  <a:gd name="connsiteX1" fmla="*/ 709813 w 742855"/>
                  <a:gd name="connsiteY1" fmla="*/ 318854 h 429625"/>
                  <a:gd name="connsiteX2" fmla="*/ 709157 w 742855"/>
                  <a:gd name="connsiteY2" fmla="*/ 410972 h 429625"/>
                  <a:gd name="connsiteX3" fmla="*/ 548861 w 742855"/>
                  <a:gd name="connsiteY3" fmla="*/ 410323 h 429625"/>
                  <a:gd name="connsiteX4" fmla="*/ 548861 w 742855"/>
                  <a:gd name="connsiteY4" fmla="*/ 318205 h 429625"/>
                  <a:gd name="connsiteX5" fmla="*/ 629337 w 742855"/>
                  <a:gd name="connsiteY5" fmla="*/ 299311 h 429625"/>
                  <a:gd name="connsiteX6" fmla="*/ 370683 w 742855"/>
                  <a:gd name="connsiteY6" fmla="*/ 149779 h 429625"/>
                  <a:gd name="connsiteX7" fmla="*/ 450585 w 742855"/>
                  <a:gd name="connsiteY7" fmla="*/ 169078 h 429625"/>
                  <a:gd name="connsiteX8" fmla="*/ 450585 w 742855"/>
                  <a:gd name="connsiteY8" fmla="*/ 261196 h 429625"/>
                  <a:gd name="connsiteX9" fmla="*/ 289633 w 742855"/>
                  <a:gd name="connsiteY9" fmla="*/ 259899 h 429625"/>
                  <a:gd name="connsiteX10" fmla="*/ 290287 w 742855"/>
                  <a:gd name="connsiteY10" fmla="*/ 168430 h 429625"/>
                  <a:gd name="connsiteX11" fmla="*/ 370683 w 742855"/>
                  <a:gd name="connsiteY11" fmla="*/ 149779 h 429625"/>
                  <a:gd name="connsiteX12" fmla="*/ 114089 w 742855"/>
                  <a:gd name="connsiteY12" fmla="*/ 3 h 429625"/>
                  <a:gd name="connsiteX13" fmla="*/ 194237 w 742855"/>
                  <a:gd name="connsiteY13" fmla="*/ 19303 h 429625"/>
                  <a:gd name="connsiteX14" fmla="*/ 194237 w 742855"/>
                  <a:gd name="connsiteY14" fmla="*/ 111420 h 429625"/>
                  <a:gd name="connsiteX15" fmla="*/ 33287 w 742855"/>
                  <a:gd name="connsiteY15" fmla="*/ 110772 h 429625"/>
                  <a:gd name="connsiteX16" fmla="*/ 33941 w 742855"/>
                  <a:gd name="connsiteY16" fmla="*/ 18654 h 429625"/>
                  <a:gd name="connsiteX17" fmla="*/ 114089 w 742855"/>
                  <a:gd name="connsiteY17" fmla="*/ 3 h 4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2855" h="429625">
                    <a:moveTo>
                      <a:pt x="629337" y="299311"/>
                    </a:moveTo>
                    <a:cubicBezTo>
                      <a:pt x="658451" y="299392"/>
                      <a:pt x="687567" y="305879"/>
                      <a:pt x="709813" y="318854"/>
                    </a:cubicBezTo>
                    <a:cubicBezTo>
                      <a:pt x="754303" y="344803"/>
                      <a:pt x="753649" y="385672"/>
                      <a:pt x="709157" y="410972"/>
                    </a:cubicBezTo>
                    <a:cubicBezTo>
                      <a:pt x="665321" y="436272"/>
                      <a:pt x="592697" y="435623"/>
                      <a:pt x="548861" y="410323"/>
                    </a:cubicBezTo>
                    <a:cubicBezTo>
                      <a:pt x="504371" y="384374"/>
                      <a:pt x="505025" y="343505"/>
                      <a:pt x="548861" y="318205"/>
                    </a:cubicBezTo>
                    <a:cubicBezTo>
                      <a:pt x="571107" y="305555"/>
                      <a:pt x="600221" y="299230"/>
                      <a:pt x="629337" y="299311"/>
                    </a:cubicBezTo>
                    <a:close/>
                    <a:moveTo>
                      <a:pt x="370683" y="149779"/>
                    </a:moveTo>
                    <a:cubicBezTo>
                      <a:pt x="399715" y="149941"/>
                      <a:pt x="428667" y="156428"/>
                      <a:pt x="450585" y="169078"/>
                    </a:cubicBezTo>
                    <a:cubicBezTo>
                      <a:pt x="495075" y="194378"/>
                      <a:pt x="494421" y="235896"/>
                      <a:pt x="450585" y="261196"/>
                    </a:cubicBezTo>
                    <a:cubicBezTo>
                      <a:pt x="405441" y="286496"/>
                      <a:pt x="333471" y="285847"/>
                      <a:pt x="289633" y="259899"/>
                    </a:cubicBezTo>
                    <a:cubicBezTo>
                      <a:pt x="245143" y="234599"/>
                      <a:pt x="245797" y="193730"/>
                      <a:pt x="290287" y="168430"/>
                    </a:cubicBezTo>
                    <a:cubicBezTo>
                      <a:pt x="312533" y="155780"/>
                      <a:pt x="341649" y="149617"/>
                      <a:pt x="370683" y="149779"/>
                    </a:cubicBezTo>
                    <a:close/>
                    <a:moveTo>
                      <a:pt x="114089" y="3"/>
                    </a:moveTo>
                    <a:cubicBezTo>
                      <a:pt x="143041" y="165"/>
                      <a:pt x="171993" y="6653"/>
                      <a:pt x="194237" y="19303"/>
                    </a:cubicBezTo>
                    <a:cubicBezTo>
                      <a:pt x="238727" y="45251"/>
                      <a:pt x="238727" y="86120"/>
                      <a:pt x="194237" y="111420"/>
                    </a:cubicBezTo>
                    <a:cubicBezTo>
                      <a:pt x="149091" y="136720"/>
                      <a:pt x="77123" y="136071"/>
                      <a:pt x="33287" y="110772"/>
                    </a:cubicBezTo>
                    <a:cubicBezTo>
                      <a:pt x="-11205" y="85472"/>
                      <a:pt x="-11205" y="43954"/>
                      <a:pt x="33941" y="18654"/>
                    </a:cubicBezTo>
                    <a:cubicBezTo>
                      <a:pt x="56187" y="6004"/>
                      <a:pt x="85137" y="-159"/>
                      <a:pt x="114089" y="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0524E21-F7F8-8C42-8BAE-6D7C9F4AB50F}"/>
                </a:ext>
              </a:extLst>
            </p:cNvPr>
            <p:cNvSpPr txBox="1"/>
            <p:nvPr/>
          </p:nvSpPr>
          <p:spPr>
            <a:xfrm>
              <a:off x="5650183" y="10697419"/>
              <a:ext cx="1344938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activities unique to the club: Dinner, Entertainment, </a:t>
              </a:r>
            </a:p>
            <a:p>
              <a:pPr algn="ctr"/>
              <a:r>
                <a:rPr lang="en-US" sz="4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Tail Twister time, Truth time, &amp; Announcements.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3CCFDE0-B314-0B48-B2B1-2F61F9E31033}"/>
                </a:ext>
              </a:extLst>
            </p:cNvPr>
            <p:cNvSpPr txBox="1"/>
            <p:nvPr/>
          </p:nvSpPr>
          <p:spPr>
            <a:xfrm>
              <a:off x="6512584" y="12209261"/>
              <a:ext cx="120132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time for each activity and stick to the schedule!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34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9A7C6-1152-9548-AD9C-9F8954191D60}"/>
              </a:ext>
            </a:extLst>
          </p:cNvPr>
          <p:cNvSpPr txBox="1"/>
          <p:nvPr/>
        </p:nvSpPr>
        <p:spPr>
          <a:xfrm>
            <a:off x="4470085" y="612372"/>
            <a:ext cx="15437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EFFECTIVE MEETING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62A20F2-39C3-FA49-B5AD-7BA769308B75}"/>
              </a:ext>
            </a:extLst>
          </p:cNvPr>
          <p:cNvSpPr txBox="1"/>
          <p:nvPr/>
        </p:nvSpPr>
        <p:spPr>
          <a:xfrm>
            <a:off x="13368296" y="8591155"/>
            <a:ext cx="6913095" cy="10156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RECOGNITION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87F15AE-5B90-3D4F-8C0A-09A05945E62D}"/>
              </a:ext>
            </a:extLst>
          </p:cNvPr>
          <p:cNvSpPr txBox="1"/>
          <p:nvPr/>
        </p:nvSpPr>
        <p:spPr>
          <a:xfrm>
            <a:off x="13368908" y="3949075"/>
            <a:ext cx="6722289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A2A474A-F345-A242-AC70-C7223B307A8F}"/>
              </a:ext>
            </a:extLst>
          </p:cNvPr>
          <p:cNvSpPr txBox="1"/>
          <p:nvPr/>
        </p:nvSpPr>
        <p:spPr>
          <a:xfrm>
            <a:off x="13368908" y="6270115"/>
            <a:ext cx="5694188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DISCUSSION</a:t>
            </a:r>
          </a:p>
        </p:txBody>
      </p:sp>
      <p:pic>
        <p:nvPicPr>
          <p:cNvPr id="134" name="Picture 133" descr="A picture containing indoor, looking, person, wearing&#10;&#10;Description automatically generated">
            <a:extLst>
              <a:ext uri="{FF2B5EF4-FFF2-40B4-BE49-F238E27FC236}">
                <a16:creationId xmlns:a16="http://schemas.microsoft.com/office/drawing/2014/main" id="{A29584A0-6FF4-534E-99F2-C1642337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0605" y="3949075"/>
            <a:ext cx="9639593" cy="6807963"/>
          </a:xfrm>
          <a:prstGeom prst="rect">
            <a:avLst/>
          </a:prstGeom>
        </p:spPr>
      </p:pic>
      <p:pic>
        <p:nvPicPr>
          <p:cNvPr id="144" name="Picture 143" descr="A close up of a sign&#10;&#10;Description automatically generated">
            <a:extLst>
              <a:ext uri="{FF2B5EF4-FFF2-40B4-BE49-F238E27FC236}">
                <a16:creationId xmlns:a16="http://schemas.microsoft.com/office/drawing/2014/main" id="{D004BBF0-9737-EB48-B416-0EE39D43CC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568352" y="602898"/>
            <a:ext cx="2067502" cy="1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43BBEF-2E52-5344-930D-2777FCDB3656}"/>
              </a:ext>
            </a:extLst>
          </p:cNvPr>
          <p:cNvGrpSpPr/>
          <p:nvPr/>
        </p:nvGrpSpPr>
        <p:grpSpPr>
          <a:xfrm>
            <a:off x="1768573" y="602898"/>
            <a:ext cx="21867281" cy="12801826"/>
            <a:chOff x="1768573" y="602898"/>
            <a:chExt cx="21867281" cy="128018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D9A7C6-1152-9548-AD9C-9F8954191D60}"/>
                </a:ext>
              </a:extLst>
            </p:cNvPr>
            <p:cNvSpPr txBox="1"/>
            <p:nvPr/>
          </p:nvSpPr>
          <p:spPr>
            <a:xfrm>
              <a:off x="9260525" y="612372"/>
              <a:ext cx="5856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INFORMATION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805C88-F84D-E142-8F93-43B21AE3BE15}"/>
                </a:ext>
              </a:extLst>
            </p:cNvPr>
            <p:cNvGrpSpPr/>
            <p:nvPr/>
          </p:nvGrpSpPr>
          <p:grpSpPr>
            <a:xfrm>
              <a:off x="1768573" y="998688"/>
              <a:ext cx="6197146" cy="6673285"/>
              <a:chOff x="8225532" y="1664817"/>
              <a:chExt cx="11066120" cy="9513639"/>
            </a:xfrm>
          </p:grpSpPr>
          <p:sp>
            <p:nvSpPr>
              <p:cNvPr id="5" name="Freeform 1">
                <a:extLst>
                  <a:ext uri="{FF2B5EF4-FFF2-40B4-BE49-F238E27FC236}">
                    <a16:creationId xmlns:a16="http://schemas.microsoft.com/office/drawing/2014/main" id="{89A0ADF7-B8DB-DA41-BFD1-D183043D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607" y="7295808"/>
                <a:ext cx="2439617" cy="1486236"/>
              </a:xfrm>
              <a:custGeom>
                <a:avLst/>
                <a:gdLst>
                  <a:gd name="T0" fmla="*/ 0 w 3736"/>
                  <a:gd name="T1" fmla="*/ 0 h 2275"/>
                  <a:gd name="T2" fmla="*/ 1 w 3736"/>
                  <a:gd name="T3" fmla="*/ 111 h 2275"/>
                  <a:gd name="T4" fmla="*/ 3735 w 3736"/>
                  <a:gd name="T5" fmla="*/ 2274 h 2275"/>
                  <a:gd name="T6" fmla="*/ 3734 w 3736"/>
                  <a:gd name="T7" fmla="*/ 2163 h 2275"/>
                  <a:gd name="T8" fmla="*/ 0 w 3736"/>
                  <a:gd name="T9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6" h="2275">
                    <a:moveTo>
                      <a:pt x="0" y="0"/>
                    </a:moveTo>
                    <a:lnTo>
                      <a:pt x="1" y="111"/>
                    </a:lnTo>
                    <a:lnTo>
                      <a:pt x="3735" y="2274"/>
                    </a:lnTo>
                    <a:lnTo>
                      <a:pt x="3734" y="216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" name="Freeform 2">
                <a:extLst>
                  <a:ext uri="{FF2B5EF4-FFF2-40B4-BE49-F238E27FC236}">
                    <a16:creationId xmlns:a16="http://schemas.microsoft.com/office/drawing/2014/main" id="{60F05E4C-9DDE-3D46-8901-1D1638C66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8342" y="7750897"/>
                <a:ext cx="1661935" cy="1031148"/>
              </a:xfrm>
              <a:custGeom>
                <a:avLst/>
                <a:gdLst>
                  <a:gd name="T0" fmla="*/ 0 w 2543"/>
                  <a:gd name="T1" fmla="*/ 1467 h 1579"/>
                  <a:gd name="T2" fmla="*/ 1 w 2543"/>
                  <a:gd name="T3" fmla="*/ 1578 h 1579"/>
                  <a:gd name="T4" fmla="*/ 2542 w 2543"/>
                  <a:gd name="T5" fmla="*/ 110 h 1579"/>
                  <a:gd name="T6" fmla="*/ 2542 w 2543"/>
                  <a:gd name="T7" fmla="*/ 0 h 1579"/>
                  <a:gd name="T8" fmla="*/ 0 w 2543"/>
                  <a:gd name="T9" fmla="*/ 1467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3" h="1579">
                    <a:moveTo>
                      <a:pt x="0" y="1467"/>
                    </a:moveTo>
                    <a:lnTo>
                      <a:pt x="1" y="1578"/>
                    </a:lnTo>
                    <a:lnTo>
                      <a:pt x="2542" y="110"/>
                    </a:lnTo>
                    <a:lnTo>
                      <a:pt x="2542" y="0"/>
                    </a:lnTo>
                    <a:lnTo>
                      <a:pt x="0" y="1467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7E33ED5-B226-DE4F-8FCE-2F5E4FBD6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4098" y="9504999"/>
                <a:ext cx="2713245" cy="1673457"/>
              </a:xfrm>
              <a:custGeom>
                <a:avLst/>
                <a:gdLst>
                  <a:gd name="T0" fmla="*/ 867 w 4152"/>
                  <a:gd name="T1" fmla="*/ 889 h 2563"/>
                  <a:gd name="T2" fmla="*/ 867 w 4152"/>
                  <a:gd name="T3" fmla="*/ 889 h 2563"/>
                  <a:gd name="T4" fmla="*/ 486 w 4152"/>
                  <a:gd name="T5" fmla="*/ 1807 h 2563"/>
                  <a:gd name="T6" fmla="*/ 486 w 4152"/>
                  <a:gd name="T7" fmla="*/ 1807 h 2563"/>
                  <a:gd name="T8" fmla="*/ 3287 w 4152"/>
                  <a:gd name="T9" fmla="*/ 458 h 2563"/>
                  <a:gd name="T10" fmla="*/ 3287 w 4152"/>
                  <a:gd name="T11" fmla="*/ 458 h 2563"/>
                  <a:gd name="T12" fmla="*/ 1241 w 4152"/>
                  <a:gd name="T13" fmla="*/ 792 h 2563"/>
                  <a:gd name="T14" fmla="*/ 1241 w 4152"/>
                  <a:gd name="T15" fmla="*/ 792 h 2563"/>
                  <a:gd name="T16" fmla="*/ 867 w 4152"/>
                  <a:gd name="T17" fmla="*/ 889 h 2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52" h="2563">
                    <a:moveTo>
                      <a:pt x="867" y="889"/>
                    </a:moveTo>
                    <a:lnTo>
                      <a:pt x="867" y="889"/>
                    </a:lnTo>
                    <a:cubicBezTo>
                      <a:pt x="479" y="1080"/>
                      <a:pt x="0" y="1369"/>
                      <a:pt x="486" y="1807"/>
                    </a:cubicBezTo>
                    <a:lnTo>
                      <a:pt x="486" y="1807"/>
                    </a:lnTo>
                    <a:cubicBezTo>
                      <a:pt x="1322" y="2562"/>
                      <a:pt x="4151" y="1328"/>
                      <a:pt x="3287" y="458"/>
                    </a:cubicBezTo>
                    <a:lnTo>
                      <a:pt x="3287" y="458"/>
                    </a:lnTo>
                    <a:cubicBezTo>
                      <a:pt x="2831" y="0"/>
                      <a:pt x="1656" y="261"/>
                      <a:pt x="1241" y="792"/>
                    </a:cubicBezTo>
                    <a:lnTo>
                      <a:pt x="1241" y="792"/>
                    </a:lnTo>
                    <a:cubicBezTo>
                      <a:pt x="1204" y="838"/>
                      <a:pt x="890" y="877"/>
                      <a:pt x="867" y="88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8AEF51F-ECA8-544F-9F64-491C93083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8633" y="8211745"/>
                <a:ext cx="2860139" cy="1742582"/>
              </a:xfrm>
              <a:custGeom>
                <a:avLst/>
                <a:gdLst>
                  <a:gd name="T0" fmla="*/ 4377 w 4378"/>
                  <a:gd name="T1" fmla="*/ 0 h 2667"/>
                  <a:gd name="T2" fmla="*/ 4376 w 4378"/>
                  <a:gd name="T3" fmla="*/ 130 h 2667"/>
                  <a:gd name="T4" fmla="*/ 0 w 4378"/>
                  <a:gd name="T5" fmla="*/ 2666 h 2667"/>
                  <a:gd name="T6" fmla="*/ 0 w 4378"/>
                  <a:gd name="T7" fmla="*/ 2535 h 2667"/>
                  <a:gd name="T8" fmla="*/ 4377 w 4378"/>
                  <a:gd name="T9" fmla="*/ 0 h 2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8" h="2667">
                    <a:moveTo>
                      <a:pt x="4377" y="0"/>
                    </a:moveTo>
                    <a:lnTo>
                      <a:pt x="4376" y="130"/>
                    </a:lnTo>
                    <a:lnTo>
                      <a:pt x="0" y="2666"/>
                    </a:lnTo>
                    <a:lnTo>
                      <a:pt x="0" y="2535"/>
                    </a:lnTo>
                    <a:lnTo>
                      <a:pt x="4377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04FC6EF-4AF1-6A47-971D-793489312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1548" y="8744599"/>
                <a:ext cx="1947084" cy="1209727"/>
              </a:xfrm>
              <a:custGeom>
                <a:avLst/>
                <a:gdLst>
                  <a:gd name="T0" fmla="*/ 2980 w 2981"/>
                  <a:gd name="T1" fmla="*/ 1719 h 1851"/>
                  <a:gd name="T2" fmla="*/ 2980 w 2981"/>
                  <a:gd name="T3" fmla="*/ 1850 h 1851"/>
                  <a:gd name="T4" fmla="*/ 0 w 2981"/>
                  <a:gd name="T5" fmla="*/ 129 h 1851"/>
                  <a:gd name="T6" fmla="*/ 1 w 2981"/>
                  <a:gd name="T7" fmla="*/ 0 h 1851"/>
                  <a:gd name="T8" fmla="*/ 2980 w 2981"/>
                  <a:gd name="T9" fmla="*/ 1719 h 1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1" h="1851">
                    <a:moveTo>
                      <a:pt x="2980" y="1719"/>
                    </a:moveTo>
                    <a:lnTo>
                      <a:pt x="2980" y="1850"/>
                    </a:lnTo>
                    <a:lnTo>
                      <a:pt x="0" y="129"/>
                    </a:lnTo>
                    <a:lnTo>
                      <a:pt x="1" y="0"/>
                    </a:lnTo>
                    <a:lnTo>
                      <a:pt x="2980" y="1719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DDDC417-6EF5-1144-AA9E-C50EDE7F7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6085" y="5821093"/>
                <a:ext cx="28803" cy="112331"/>
              </a:xfrm>
              <a:custGeom>
                <a:avLst/>
                <a:gdLst>
                  <a:gd name="T0" fmla="*/ 32 w 44"/>
                  <a:gd name="T1" fmla="*/ 169 h 170"/>
                  <a:gd name="T2" fmla="*/ 14 w 44"/>
                  <a:gd name="T3" fmla="*/ 165 h 170"/>
                  <a:gd name="T4" fmla="*/ 0 w 44"/>
                  <a:gd name="T5" fmla="*/ 2 h 170"/>
                  <a:gd name="T6" fmla="*/ 43 w 44"/>
                  <a:gd name="T7" fmla="*/ 0 h 170"/>
                  <a:gd name="T8" fmla="*/ 32 w 44"/>
                  <a:gd name="T9" fmla="*/ 1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70">
                    <a:moveTo>
                      <a:pt x="32" y="169"/>
                    </a:moveTo>
                    <a:lnTo>
                      <a:pt x="14" y="165"/>
                    </a:lnTo>
                    <a:lnTo>
                      <a:pt x="0" y="2"/>
                    </a:lnTo>
                    <a:lnTo>
                      <a:pt x="43" y="0"/>
                    </a:lnTo>
                    <a:lnTo>
                      <a:pt x="32" y="169"/>
                    </a:lnTo>
                  </a:path>
                </a:pathLst>
              </a:custGeom>
              <a:solidFill>
                <a:srgbClr val="8A14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2ED8C5F-9543-694C-98CC-E44593642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607" y="7232441"/>
                <a:ext cx="2439617" cy="1486236"/>
              </a:xfrm>
              <a:custGeom>
                <a:avLst/>
                <a:gdLst>
                  <a:gd name="T0" fmla="*/ 0 w 3735"/>
                  <a:gd name="T1" fmla="*/ 0 h 2275"/>
                  <a:gd name="T2" fmla="*/ 0 w 3735"/>
                  <a:gd name="T3" fmla="*/ 111 h 2275"/>
                  <a:gd name="T4" fmla="*/ 3734 w 3735"/>
                  <a:gd name="T5" fmla="*/ 2274 h 2275"/>
                  <a:gd name="T6" fmla="*/ 3733 w 3735"/>
                  <a:gd name="T7" fmla="*/ 2163 h 2275"/>
                  <a:gd name="T8" fmla="*/ 0 w 3735"/>
                  <a:gd name="T9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5" h="2275">
                    <a:moveTo>
                      <a:pt x="0" y="0"/>
                    </a:moveTo>
                    <a:lnTo>
                      <a:pt x="0" y="111"/>
                    </a:lnTo>
                    <a:lnTo>
                      <a:pt x="3734" y="2274"/>
                    </a:lnTo>
                    <a:lnTo>
                      <a:pt x="3733" y="216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D9E55A3-C898-B840-9A78-C3EB9CDFD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8342" y="7687530"/>
                <a:ext cx="1661935" cy="1031148"/>
              </a:xfrm>
              <a:custGeom>
                <a:avLst/>
                <a:gdLst>
                  <a:gd name="T0" fmla="*/ 0 w 2544"/>
                  <a:gd name="T1" fmla="*/ 1467 h 1579"/>
                  <a:gd name="T2" fmla="*/ 1 w 2544"/>
                  <a:gd name="T3" fmla="*/ 1578 h 1579"/>
                  <a:gd name="T4" fmla="*/ 2543 w 2544"/>
                  <a:gd name="T5" fmla="*/ 110 h 1579"/>
                  <a:gd name="T6" fmla="*/ 2542 w 2544"/>
                  <a:gd name="T7" fmla="*/ 0 h 1579"/>
                  <a:gd name="T8" fmla="*/ 0 w 2544"/>
                  <a:gd name="T9" fmla="*/ 1467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4" h="1579">
                    <a:moveTo>
                      <a:pt x="0" y="1467"/>
                    </a:moveTo>
                    <a:lnTo>
                      <a:pt x="1" y="1578"/>
                    </a:lnTo>
                    <a:lnTo>
                      <a:pt x="2543" y="110"/>
                    </a:lnTo>
                    <a:lnTo>
                      <a:pt x="2542" y="0"/>
                    </a:lnTo>
                    <a:lnTo>
                      <a:pt x="0" y="146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1F2DBA6-D23D-2F40-A2BF-689A34D80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607" y="6045757"/>
                <a:ext cx="4098671" cy="2598033"/>
              </a:xfrm>
              <a:custGeom>
                <a:avLst/>
                <a:gdLst>
                  <a:gd name="T0" fmla="*/ 0 w 6276"/>
                  <a:gd name="T1" fmla="*/ 1814 h 3978"/>
                  <a:gd name="T2" fmla="*/ 3733 w 6276"/>
                  <a:gd name="T3" fmla="*/ 3977 h 3978"/>
                  <a:gd name="T4" fmla="*/ 6275 w 6276"/>
                  <a:gd name="T5" fmla="*/ 2510 h 3978"/>
                  <a:gd name="T6" fmla="*/ 2541 w 6276"/>
                  <a:gd name="T7" fmla="*/ 0 h 3978"/>
                  <a:gd name="T8" fmla="*/ 0 w 6276"/>
                  <a:gd name="T9" fmla="*/ 1814 h 3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6" h="3978">
                    <a:moveTo>
                      <a:pt x="0" y="1814"/>
                    </a:moveTo>
                    <a:lnTo>
                      <a:pt x="3733" y="3977"/>
                    </a:lnTo>
                    <a:lnTo>
                      <a:pt x="6275" y="2510"/>
                    </a:lnTo>
                    <a:lnTo>
                      <a:pt x="2541" y="0"/>
                    </a:lnTo>
                    <a:lnTo>
                      <a:pt x="0" y="1814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286289E-C2F8-4542-A808-B70E07C8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8594" y="6359710"/>
                <a:ext cx="167058" cy="688393"/>
              </a:xfrm>
              <a:custGeom>
                <a:avLst/>
                <a:gdLst>
                  <a:gd name="T0" fmla="*/ 0 w 255"/>
                  <a:gd name="T1" fmla="*/ 121 h 1056"/>
                  <a:gd name="T2" fmla="*/ 254 w 255"/>
                  <a:gd name="T3" fmla="*/ 0 h 1056"/>
                  <a:gd name="T4" fmla="*/ 254 w 255"/>
                  <a:gd name="T5" fmla="*/ 872 h 1056"/>
                  <a:gd name="T6" fmla="*/ 0 w 255"/>
                  <a:gd name="T7" fmla="*/ 1055 h 1056"/>
                  <a:gd name="T8" fmla="*/ 0 w 255"/>
                  <a:gd name="T9" fmla="*/ 121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056">
                    <a:moveTo>
                      <a:pt x="0" y="121"/>
                    </a:moveTo>
                    <a:lnTo>
                      <a:pt x="254" y="0"/>
                    </a:lnTo>
                    <a:lnTo>
                      <a:pt x="254" y="872"/>
                    </a:lnTo>
                    <a:lnTo>
                      <a:pt x="0" y="1055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7616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EE5182A-3A0B-4C42-9EC0-7BE6E5AA0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8502" y="6745670"/>
                <a:ext cx="2292721" cy="1840514"/>
              </a:xfrm>
              <a:custGeom>
                <a:avLst/>
                <a:gdLst>
                  <a:gd name="T0" fmla="*/ 0 w 3510"/>
                  <a:gd name="T1" fmla="*/ 0 h 2816"/>
                  <a:gd name="T2" fmla="*/ 1 w 3510"/>
                  <a:gd name="T3" fmla="*/ 783 h 2816"/>
                  <a:gd name="T4" fmla="*/ 3509 w 3510"/>
                  <a:gd name="T5" fmla="*/ 2815 h 2816"/>
                  <a:gd name="T6" fmla="*/ 3507 w 3510"/>
                  <a:gd name="T7" fmla="*/ 2031 h 2816"/>
                  <a:gd name="T8" fmla="*/ 0 w 3510"/>
                  <a:gd name="T9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0" h="2816">
                    <a:moveTo>
                      <a:pt x="0" y="0"/>
                    </a:moveTo>
                    <a:lnTo>
                      <a:pt x="1" y="783"/>
                    </a:lnTo>
                    <a:lnTo>
                      <a:pt x="3509" y="2815"/>
                    </a:lnTo>
                    <a:lnTo>
                      <a:pt x="3507" y="20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1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4C027D7-7BF0-4B43-A9BF-A29303B9B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8343" y="7189236"/>
                <a:ext cx="1529441" cy="1394066"/>
              </a:xfrm>
              <a:custGeom>
                <a:avLst/>
                <a:gdLst>
                  <a:gd name="T0" fmla="*/ 2342 w 2343"/>
                  <a:gd name="T1" fmla="*/ 0 h 2135"/>
                  <a:gd name="T2" fmla="*/ 2342 w 2343"/>
                  <a:gd name="T3" fmla="*/ 784 h 2135"/>
                  <a:gd name="T4" fmla="*/ 2 w 2343"/>
                  <a:gd name="T5" fmla="*/ 2134 h 2135"/>
                  <a:gd name="T6" fmla="*/ 0 w 2343"/>
                  <a:gd name="T7" fmla="*/ 1350 h 2135"/>
                  <a:gd name="T8" fmla="*/ 2342 w 2343"/>
                  <a:gd name="T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3" h="2135">
                    <a:moveTo>
                      <a:pt x="2342" y="0"/>
                    </a:moveTo>
                    <a:lnTo>
                      <a:pt x="2342" y="784"/>
                    </a:lnTo>
                    <a:lnTo>
                      <a:pt x="2" y="2134"/>
                    </a:lnTo>
                    <a:lnTo>
                      <a:pt x="0" y="1350"/>
                    </a:lnTo>
                    <a:lnTo>
                      <a:pt x="2342" y="0"/>
                    </a:lnTo>
                  </a:path>
                </a:pathLst>
              </a:custGeom>
              <a:solidFill>
                <a:srgbClr val="AFAE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3740C83D-94A1-C14F-BBFC-123B2FC1B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8503" y="5855657"/>
                <a:ext cx="3738633" cy="2214952"/>
              </a:xfrm>
              <a:custGeom>
                <a:avLst/>
                <a:gdLst>
                  <a:gd name="T0" fmla="*/ 2358 w 5722"/>
                  <a:gd name="T1" fmla="*/ 0 h 3393"/>
                  <a:gd name="T2" fmla="*/ 5721 w 5722"/>
                  <a:gd name="T3" fmla="*/ 1946 h 3393"/>
                  <a:gd name="T4" fmla="*/ 5721 w 5722"/>
                  <a:gd name="T5" fmla="*/ 2114 h 3393"/>
                  <a:gd name="T6" fmla="*/ 3507 w 5722"/>
                  <a:gd name="T7" fmla="*/ 3392 h 3393"/>
                  <a:gd name="T8" fmla="*/ 0 w 5722"/>
                  <a:gd name="T9" fmla="*/ 1361 h 3393"/>
                  <a:gd name="T10" fmla="*/ 2358 w 5722"/>
                  <a:gd name="T11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22" h="3393">
                    <a:moveTo>
                      <a:pt x="2358" y="0"/>
                    </a:moveTo>
                    <a:lnTo>
                      <a:pt x="5721" y="1946"/>
                    </a:lnTo>
                    <a:lnTo>
                      <a:pt x="5721" y="2114"/>
                    </a:lnTo>
                    <a:lnTo>
                      <a:pt x="3507" y="3392"/>
                    </a:lnTo>
                    <a:lnTo>
                      <a:pt x="0" y="1361"/>
                    </a:lnTo>
                    <a:lnTo>
                      <a:pt x="2358" y="0"/>
                    </a:lnTo>
                  </a:path>
                </a:pathLst>
              </a:custGeom>
              <a:solidFill>
                <a:srgbClr val="E5E4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3F304C3-EB05-9F4A-A00D-2AD9DB23E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607" y="6587253"/>
                <a:ext cx="4098017" cy="1485585"/>
              </a:xfrm>
              <a:custGeom>
                <a:avLst/>
                <a:gdLst>
                  <a:gd name="connsiteX0" fmla="*/ 0 w 4098017"/>
                  <a:gd name="connsiteY0" fmla="*/ 0 h 1485585"/>
                  <a:gd name="connsiteX1" fmla="*/ 2437590 w 4098017"/>
                  <a:gd name="connsiteY1" fmla="*/ 1412650 h 1485585"/>
                  <a:gd name="connsiteX2" fmla="*/ 4097363 w 4098017"/>
                  <a:gd name="connsiteY2" fmla="*/ 455089 h 1485585"/>
                  <a:gd name="connsiteX3" fmla="*/ 4098017 w 4098017"/>
                  <a:gd name="connsiteY3" fmla="*/ 527531 h 1485585"/>
                  <a:gd name="connsiteX4" fmla="*/ 2438956 w 4098017"/>
                  <a:gd name="connsiteY4" fmla="*/ 1484680 h 1485585"/>
                  <a:gd name="connsiteX5" fmla="*/ 2438964 w 4098017"/>
                  <a:gd name="connsiteY5" fmla="*/ 1485583 h 1485585"/>
                  <a:gd name="connsiteX6" fmla="*/ 2438179 w 4098017"/>
                  <a:gd name="connsiteY6" fmla="*/ 1485128 h 1485585"/>
                  <a:gd name="connsiteX7" fmla="*/ 2437388 w 4098017"/>
                  <a:gd name="connsiteY7" fmla="*/ 1485585 h 1485585"/>
                  <a:gd name="connsiteX8" fmla="*/ 2437380 w 4098017"/>
                  <a:gd name="connsiteY8" fmla="*/ 1484665 h 1485585"/>
                  <a:gd name="connsiteX9" fmla="*/ 0 w 4098017"/>
                  <a:gd name="connsiteY9" fmla="*/ 72515 h 148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98017" h="1485585">
                    <a:moveTo>
                      <a:pt x="0" y="0"/>
                    </a:moveTo>
                    <a:lnTo>
                      <a:pt x="2437590" y="1412650"/>
                    </a:lnTo>
                    <a:lnTo>
                      <a:pt x="4097363" y="455089"/>
                    </a:lnTo>
                    <a:lnTo>
                      <a:pt x="4098017" y="527531"/>
                    </a:lnTo>
                    <a:lnTo>
                      <a:pt x="2438956" y="1484680"/>
                    </a:lnTo>
                    <a:lnTo>
                      <a:pt x="2438964" y="1485583"/>
                    </a:lnTo>
                    <a:lnTo>
                      <a:pt x="2438179" y="1485128"/>
                    </a:lnTo>
                    <a:lnTo>
                      <a:pt x="2437388" y="1485585"/>
                    </a:lnTo>
                    <a:lnTo>
                      <a:pt x="2437380" y="1484665"/>
                    </a:lnTo>
                    <a:lnTo>
                      <a:pt x="0" y="7251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7015C9B2-49B6-0F49-A38B-81F79FAB5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607" y="5630993"/>
                <a:ext cx="4098671" cy="2370488"/>
              </a:xfrm>
              <a:custGeom>
                <a:avLst/>
                <a:gdLst>
                  <a:gd name="T0" fmla="*/ 0 w 6276"/>
                  <a:gd name="T1" fmla="*/ 1467 h 3631"/>
                  <a:gd name="T2" fmla="*/ 3733 w 6276"/>
                  <a:gd name="T3" fmla="*/ 3630 h 3631"/>
                  <a:gd name="T4" fmla="*/ 6275 w 6276"/>
                  <a:gd name="T5" fmla="*/ 2162 h 3631"/>
                  <a:gd name="T6" fmla="*/ 2541 w 6276"/>
                  <a:gd name="T7" fmla="*/ 0 h 3631"/>
                  <a:gd name="T8" fmla="*/ 0 w 6276"/>
                  <a:gd name="T9" fmla="*/ 1467 h 3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6" h="3631">
                    <a:moveTo>
                      <a:pt x="0" y="1467"/>
                    </a:moveTo>
                    <a:lnTo>
                      <a:pt x="3733" y="3630"/>
                    </a:lnTo>
                    <a:lnTo>
                      <a:pt x="6275" y="2162"/>
                    </a:lnTo>
                    <a:lnTo>
                      <a:pt x="2541" y="0"/>
                    </a:lnTo>
                    <a:lnTo>
                      <a:pt x="0" y="14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1E75EF55-AEB5-B34E-8788-6E58206C6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046" y="6333787"/>
                <a:ext cx="77769" cy="699913"/>
              </a:xfrm>
              <a:custGeom>
                <a:avLst/>
                <a:gdLst>
                  <a:gd name="T0" fmla="*/ 0 w 118"/>
                  <a:gd name="T1" fmla="*/ 1070 h 1071"/>
                  <a:gd name="T2" fmla="*/ 117 w 118"/>
                  <a:gd name="T3" fmla="*/ 1009 h 1071"/>
                  <a:gd name="T4" fmla="*/ 117 w 118"/>
                  <a:gd name="T5" fmla="*/ 0 h 1071"/>
                  <a:gd name="T6" fmla="*/ 0 w 118"/>
                  <a:gd name="T7" fmla="*/ 72 h 1071"/>
                  <a:gd name="T8" fmla="*/ 0 w 118"/>
                  <a:gd name="T9" fmla="*/ 107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71">
                    <a:moveTo>
                      <a:pt x="0" y="1070"/>
                    </a:moveTo>
                    <a:lnTo>
                      <a:pt x="117" y="1009"/>
                    </a:lnTo>
                    <a:lnTo>
                      <a:pt x="117" y="0"/>
                    </a:lnTo>
                    <a:lnTo>
                      <a:pt x="0" y="72"/>
                    </a:lnTo>
                    <a:lnTo>
                      <a:pt x="0" y="1070"/>
                    </a:lnTo>
                  </a:path>
                </a:pathLst>
              </a:custGeom>
              <a:solidFill>
                <a:srgbClr val="A31F1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E125A480-9A9F-F344-BDC2-8EAA3A4AA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0934" y="6506606"/>
                <a:ext cx="1877957" cy="1143479"/>
              </a:xfrm>
              <a:custGeom>
                <a:avLst/>
                <a:gdLst>
                  <a:gd name="T0" fmla="*/ 0 w 2877"/>
                  <a:gd name="T1" fmla="*/ 0 h 1752"/>
                  <a:gd name="T2" fmla="*/ 1 w 2877"/>
                  <a:gd name="T3" fmla="*/ 85 h 1752"/>
                  <a:gd name="T4" fmla="*/ 2876 w 2877"/>
                  <a:gd name="T5" fmla="*/ 1751 h 1752"/>
                  <a:gd name="T6" fmla="*/ 2875 w 2877"/>
                  <a:gd name="T7" fmla="*/ 1665 h 1752"/>
                  <a:gd name="T8" fmla="*/ 0 w 2877"/>
                  <a:gd name="T9" fmla="*/ 0 h 1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7" h="1752">
                    <a:moveTo>
                      <a:pt x="0" y="0"/>
                    </a:moveTo>
                    <a:lnTo>
                      <a:pt x="1" y="85"/>
                    </a:lnTo>
                    <a:lnTo>
                      <a:pt x="2876" y="1751"/>
                    </a:lnTo>
                    <a:lnTo>
                      <a:pt x="2875" y="166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DBCA2BA4-E06E-0044-A1D3-578FF53B2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6011" y="6855121"/>
                <a:ext cx="1278854" cy="794963"/>
              </a:xfrm>
              <a:custGeom>
                <a:avLst/>
                <a:gdLst>
                  <a:gd name="T0" fmla="*/ 0 w 1959"/>
                  <a:gd name="T1" fmla="*/ 1130 h 1217"/>
                  <a:gd name="T2" fmla="*/ 1 w 1959"/>
                  <a:gd name="T3" fmla="*/ 1216 h 1217"/>
                  <a:gd name="T4" fmla="*/ 1958 w 1959"/>
                  <a:gd name="T5" fmla="*/ 85 h 1217"/>
                  <a:gd name="T6" fmla="*/ 1958 w 1959"/>
                  <a:gd name="T7" fmla="*/ 0 h 1217"/>
                  <a:gd name="T8" fmla="*/ 0 w 1959"/>
                  <a:gd name="T9" fmla="*/ 1130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9" h="1217">
                    <a:moveTo>
                      <a:pt x="0" y="1130"/>
                    </a:moveTo>
                    <a:lnTo>
                      <a:pt x="1" y="1216"/>
                    </a:lnTo>
                    <a:lnTo>
                      <a:pt x="1958" y="85"/>
                    </a:lnTo>
                    <a:lnTo>
                      <a:pt x="1958" y="0"/>
                    </a:lnTo>
                    <a:lnTo>
                      <a:pt x="0" y="113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C64B96F-BDDD-184D-93C3-B62781ECD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0934" y="5769249"/>
                <a:ext cx="3156158" cy="1825459"/>
              </a:xfrm>
              <a:custGeom>
                <a:avLst/>
                <a:gdLst>
                  <a:gd name="connsiteX0" fmla="*/ 1278006 w 3156158"/>
                  <a:gd name="connsiteY0" fmla="*/ 0 h 1825459"/>
                  <a:gd name="connsiteX1" fmla="*/ 3009916 w 3156158"/>
                  <a:gd name="connsiteY1" fmla="*/ 1002765 h 1825459"/>
                  <a:gd name="connsiteX2" fmla="*/ 3009916 w 3156158"/>
                  <a:gd name="connsiteY2" fmla="*/ 868086 h 1825459"/>
                  <a:gd name="connsiteX3" fmla="*/ 3136002 w 3156158"/>
                  <a:gd name="connsiteY3" fmla="*/ 806484 h 1825459"/>
                  <a:gd name="connsiteX4" fmla="*/ 3136002 w 3156158"/>
                  <a:gd name="connsiteY4" fmla="*/ 1071239 h 1825459"/>
                  <a:gd name="connsiteX5" fmla="*/ 3132536 w 3156158"/>
                  <a:gd name="connsiteY5" fmla="*/ 1073761 h 1825459"/>
                  <a:gd name="connsiteX6" fmla="*/ 3156158 w 3156158"/>
                  <a:gd name="connsiteY6" fmla="*/ 1087438 h 1825459"/>
                  <a:gd name="connsiteX7" fmla="*/ 1877499 w 3156158"/>
                  <a:gd name="connsiteY7" fmla="*/ 1825459 h 1825459"/>
                  <a:gd name="connsiteX8" fmla="*/ 0 w 3156158"/>
                  <a:gd name="connsiteY8" fmla="*/ 738021 h 182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6158" h="1825459">
                    <a:moveTo>
                      <a:pt x="1278006" y="0"/>
                    </a:moveTo>
                    <a:lnTo>
                      <a:pt x="3009916" y="1002765"/>
                    </a:lnTo>
                    <a:lnTo>
                      <a:pt x="3009916" y="868086"/>
                    </a:lnTo>
                    <a:lnTo>
                      <a:pt x="3136002" y="806484"/>
                    </a:lnTo>
                    <a:lnTo>
                      <a:pt x="3136002" y="1071239"/>
                    </a:lnTo>
                    <a:lnTo>
                      <a:pt x="3132536" y="1073761"/>
                    </a:lnTo>
                    <a:lnTo>
                      <a:pt x="3156158" y="1087438"/>
                    </a:lnTo>
                    <a:lnTo>
                      <a:pt x="1877499" y="1825459"/>
                    </a:lnTo>
                    <a:lnTo>
                      <a:pt x="0" y="73802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A1E4D7D7-0041-4A47-B231-1E3F24389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3267" y="6304984"/>
                <a:ext cx="1765624" cy="1241409"/>
              </a:xfrm>
              <a:custGeom>
                <a:avLst/>
                <a:gdLst>
                  <a:gd name="T0" fmla="*/ 0 w 2703"/>
                  <a:gd name="T1" fmla="*/ 0 h 1902"/>
                  <a:gd name="T2" fmla="*/ 0 w 2703"/>
                  <a:gd name="T3" fmla="*/ 336 h 1902"/>
                  <a:gd name="T4" fmla="*/ 2702 w 2703"/>
                  <a:gd name="T5" fmla="*/ 1901 h 1902"/>
                  <a:gd name="T6" fmla="*/ 2700 w 2703"/>
                  <a:gd name="T7" fmla="*/ 1565 h 1902"/>
                  <a:gd name="T8" fmla="*/ 0 w 2703"/>
                  <a:gd name="T9" fmla="*/ 0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3" h="1902">
                    <a:moveTo>
                      <a:pt x="0" y="0"/>
                    </a:moveTo>
                    <a:lnTo>
                      <a:pt x="0" y="336"/>
                    </a:lnTo>
                    <a:lnTo>
                      <a:pt x="2702" y="1901"/>
                    </a:lnTo>
                    <a:lnTo>
                      <a:pt x="2700" y="15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1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934686E6-77C9-7847-9D37-502C79109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6012" y="6647739"/>
                <a:ext cx="1178043" cy="898654"/>
              </a:xfrm>
              <a:custGeom>
                <a:avLst/>
                <a:gdLst>
                  <a:gd name="T0" fmla="*/ 1803 w 1804"/>
                  <a:gd name="T1" fmla="*/ 0 h 1378"/>
                  <a:gd name="T2" fmla="*/ 1803 w 1804"/>
                  <a:gd name="T3" fmla="*/ 336 h 1378"/>
                  <a:gd name="T4" fmla="*/ 2 w 1804"/>
                  <a:gd name="T5" fmla="*/ 1377 h 1378"/>
                  <a:gd name="T6" fmla="*/ 0 w 1804"/>
                  <a:gd name="T7" fmla="*/ 1041 h 1378"/>
                  <a:gd name="T8" fmla="*/ 1803 w 1804"/>
                  <a:gd name="T9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4" h="1378">
                    <a:moveTo>
                      <a:pt x="1803" y="0"/>
                    </a:moveTo>
                    <a:lnTo>
                      <a:pt x="1803" y="336"/>
                    </a:lnTo>
                    <a:lnTo>
                      <a:pt x="2" y="1377"/>
                    </a:lnTo>
                    <a:lnTo>
                      <a:pt x="0" y="1041"/>
                    </a:lnTo>
                    <a:lnTo>
                      <a:pt x="1803" y="0"/>
                    </a:lnTo>
                  </a:path>
                </a:pathLst>
              </a:custGeom>
              <a:solidFill>
                <a:srgbClr val="AFAE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E759C0E5-7255-6F49-934E-4B7B158AB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3266" y="5622351"/>
                <a:ext cx="2877421" cy="1708020"/>
              </a:xfrm>
              <a:custGeom>
                <a:avLst/>
                <a:gdLst>
                  <a:gd name="T0" fmla="*/ 1816 w 4406"/>
                  <a:gd name="T1" fmla="*/ 0 h 2614"/>
                  <a:gd name="T2" fmla="*/ 4405 w 4406"/>
                  <a:gd name="T3" fmla="*/ 1498 h 2614"/>
                  <a:gd name="T4" fmla="*/ 4405 w 4406"/>
                  <a:gd name="T5" fmla="*/ 1628 h 2614"/>
                  <a:gd name="T6" fmla="*/ 2700 w 4406"/>
                  <a:gd name="T7" fmla="*/ 2613 h 2614"/>
                  <a:gd name="T8" fmla="*/ 0 w 4406"/>
                  <a:gd name="T9" fmla="*/ 1048 h 2614"/>
                  <a:gd name="T10" fmla="*/ 1816 w 4406"/>
                  <a:gd name="T11" fmla="*/ 0 h 2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06" h="2614">
                    <a:moveTo>
                      <a:pt x="1816" y="0"/>
                    </a:moveTo>
                    <a:lnTo>
                      <a:pt x="4405" y="1498"/>
                    </a:lnTo>
                    <a:lnTo>
                      <a:pt x="4405" y="1628"/>
                    </a:lnTo>
                    <a:lnTo>
                      <a:pt x="2700" y="2613"/>
                    </a:lnTo>
                    <a:lnTo>
                      <a:pt x="0" y="1048"/>
                    </a:lnTo>
                    <a:lnTo>
                      <a:pt x="1816" y="0"/>
                    </a:lnTo>
                  </a:path>
                </a:pathLst>
              </a:custGeom>
              <a:solidFill>
                <a:srgbClr val="E5E4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B6D1C0E4-DF4B-3F49-A96F-29EB9F370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0933" y="6186890"/>
                <a:ext cx="3153278" cy="1142828"/>
              </a:xfrm>
              <a:custGeom>
                <a:avLst/>
                <a:gdLst>
                  <a:gd name="connsiteX0" fmla="*/ 0 w 3153278"/>
                  <a:gd name="connsiteY0" fmla="*/ 0 h 1142828"/>
                  <a:gd name="connsiteX1" fmla="*/ 1875813 w 3153278"/>
                  <a:gd name="connsiteY1" fmla="*/ 1086833 h 1142828"/>
                  <a:gd name="connsiteX2" fmla="*/ 3153278 w 3153278"/>
                  <a:gd name="connsiteY2" fmla="*/ 348518 h 1142828"/>
                  <a:gd name="connsiteX3" fmla="*/ 3153278 w 3153278"/>
                  <a:gd name="connsiteY3" fmla="*/ 404087 h 1142828"/>
                  <a:gd name="connsiteX4" fmla="*/ 1877293 w 3153278"/>
                  <a:gd name="connsiteY4" fmla="*/ 1141923 h 1142828"/>
                  <a:gd name="connsiteX5" fmla="*/ 1877304 w 3153278"/>
                  <a:gd name="connsiteY5" fmla="*/ 1142828 h 1142828"/>
                  <a:gd name="connsiteX6" fmla="*/ 1876517 w 3153278"/>
                  <a:gd name="connsiteY6" fmla="*/ 1142372 h 1142828"/>
                  <a:gd name="connsiteX7" fmla="*/ 1875730 w 3153278"/>
                  <a:gd name="connsiteY7" fmla="*/ 1142827 h 1142828"/>
                  <a:gd name="connsiteX8" fmla="*/ 1875719 w 3153278"/>
                  <a:gd name="connsiteY8" fmla="*/ 1141910 h 1142828"/>
                  <a:gd name="connsiteX9" fmla="*/ 653 w 3153278"/>
                  <a:gd name="connsiteY9" fmla="*/ 55509 h 114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3278" h="1142828">
                    <a:moveTo>
                      <a:pt x="0" y="0"/>
                    </a:moveTo>
                    <a:lnTo>
                      <a:pt x="1875813" y="1086833"/>
                    </a:lnTo>
                    <a:lnTo>
                      <a:pt x="3153278" y="348518"/>
                    </a:lnTo>
                    <a:lnTo>
                      <a:pt x="3153278" y="404087"/>
                    </a:lnTo>
                    <a:lnTo>
                      <a:pt x="1877293" y="1141923"/>
                    </a:lnTo>
                    <a:lnTo>
                      <a:pt x="1877304" y="1142828"/>
                    </a:lnTo>
                    <a:lnTo>
                      <a:pt x="1876517" y="1142372"/>
                    </a:lnTo>
                    <a:lnTo>
                      <a:pt x="1875730" y="1142827"/>
                    </a:lnTo>
                    <a:lnTo>
                      <a:pt x="1875719" y="1141910"/>
                    </a:lnTo>
                    <a:lnTo>
                      <a:pt x="653" y="555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206E2E5-1404-6C48-8924-A63B0E2A6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0934" y="5446654"/>
                <a:ext cx="3156811" cy="1826112"/>
              </a:xfrm>
              <a:custGeom>
                <a:avLst/>
                <a:gdLst>
                  <a:gd name="T0" fmla="*/ 0 w 4834"/>
                  <a:gd name="T1" fmla="*/ 1130 h 2796"/>
                  <a:gd name="T2" fmla="*/ 2875 w 4834"/>
                  <a:gd name="T3" fmla="*/ 2795 h 2796"/>
                  <a:gd name="T4" fmla="*/ 4833 w 4834"/>
                  <a:gd name="T5" fmla="*/ 1665 h 2796"/>
                  <a:gd name="T6" fmla="*/ 1957 w 4834"/>
                  <a:gd name="T7" fmla="*/ 0 h 2796"/>
                  <a:gd name="T8" fmla="*/ 0 w 4834"/>
                  <a:gd name="T9" fmla="*/ 1130 h 2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4" h="2796">
                    <a:moveTo>
                      <a:pt x="0" y="1130"/>
                    </a:moveTo>
                    <a:lnTo>
                      <a:pt x="2875" y="2795"/>
                    </a:lnTo>
                    <a:lnTo>
                      <a:pt x="4833" y="1665"/>
                    </a:lnTo>
                    <a:lnTo>
                      <a:pt x="1957" y="0"/>
                    </a:lnTo>
                    <a:lnTo>
                      <a:pt x="0" y="113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650577B-CDE5-D84D-8B62-B22D41763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7261" y="6558451"/>
                <a:ext cx="60485" cy="362918"/>
              </a:xfrm>
              <a:custGeom>
                <a:avLst/>
                <a:gdLst>
                  <a:gd name="T0" fmla="*/ 0 w 91"/>
                  <a:gd name="T1" fmla="*/ 555 h 556"/>
                  <a:gd name="T2" fmla="*/ 90 w 91"/>
                  <a:gd name="T3" fmla="*/ 508 h 556"/>
                  <a:gd name="T4" fmla="*/ 90 w 91"/>
                  <a:gd name="T5" fmla="*/ 0 h 556"/>
                  <a:gd name="T6" fmla="*/ 0 w 91"/>
                  <a:gd name="T7" fmla="*/ 54 h 556"/>
                  <a:gd name="T8" fmla="*/ 0 w 91"/>
                  <a:gd name="T9" fmla="*/ 555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556">
                    <a:moveTo>
                      <a:pt x="0" y="555"/>
                    </a:moveTo>
                    <a:lnTo>
                      <a:pt x="90" y="508"/>
                    </a:lnTo>
                    <a:lnTo>
                      <a:pt x="90" y="0"/>
                    </a:lnTo>
                    <a:lnTo>
                      <a:pt x="0" y="54"/>
                    </a:lnTo>
                    <a:lnTo>
                      <a:pt x="0" y="55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77F37C4-1FF3-7F46-96E4-5DC614041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3751" y="6022714"/>
                <a:ext cx="1627372" cy="990824"/>
              </a:xfrm>
              <a:custGeom>
                <a:avLst/>
                <a:gdLst>
                  <a:gd name="T0" fmla="*/ 0 w 2493"/>
                  <a:gd name="T1" fmla="*/ 0 h 1518"/>
                  <a:gd name="T2" fmla="*/ 0 w 2493"/>
                  <a:gd name="T3" fmla="*/ 74 h 1518"/>
                  <a:gd name="T4" fmla="*/ 2492 w 2493"/>
                  <a:gd name="T5" fmla="*/ 1517 h 1518"/>
                  <a:gd name="T6" fmla="*/ 2492 w 2493"/>
                  <a:gd name="T7" fmla="*/ 1443 h 1518"/>
                  <a:gd name="T8" fmla="*/ 0 w 2493"/>
                  <a:gd name="T9" fmla="*/ 0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3" h="1518">
                    <a:moveTo>
                      <a:pt x="0" y="0"/>
                    </a:moveTo>
                    <a:lnTo>
                      <a:pt x="0" y="74"/>
                    </a:lnTo>
                    <a:lnTo>
                      <a:pt x="2492" y="1517"/>
                    </a:lnTo>
                    <a:lnTo>
                      <a:pt x="2492" y="144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E20F44-724C-5C43-B606-CDE6B0657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1124" y="6325146"/>
                <a:ext cx="1108916" cy="688393"/>
              </a:xfrm>
              <a:custGeom>
                <a:avLst/>
                <a:gdLst>
                  <a:gd name="T0" fmla="*/ 0 w 1699"/>
                  <a:gd name="T1" fmla="*/ 980 h 1055"/>
                  <a:gd name="T2" fmla="*/ 0 w 1699"/>
                  <a:gd name="T3" fmla="*/ 1054 h 1055"/>
                  <a:gd name="T4" fmla="*/ 1698 w 1699"/>
                  <a:gd name="T5" fmla="*/ 74 h 1055"/>
                  <a:gd name="T6" fmla="*/ 1698 w 1699"/>
                  <a:gd name="T7" fmla="*/ 0 h 1055"/>
                  <a:gd name="T8" fmla="*/ 0 w 1699"/>
                  <a:gd name="T9" fmla="*/ 980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9" h="1055">
                    <a:moveTo>
                      <a:pt x="0" y="980"/>
                    </a:moveTo>
                    <a:lnTo>
                      <a:pt x="0" y="1054"/>
                    </a:lnTo>
                    <a:lnTo>
                      <a:pt x="1698" y="74"/>
                    </a:lnTo>
                    <a:lnTo>
                      <a:pt x="1698" y="0"/>
                    </a:lnTo>
                    <a:lnTo>
                      <a:pt x="0" y="980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C62358E-9AEF-D044-B0C5-355D779CA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3753" y="5262314"/>
                <a:ext cx="2736287" cy="1702258"/>
              </a:xfrm>
              <a:custGeom>
                <a:avLst/>
                <a:gdLst>
                  <a:gd name="T0" fmla="*/ 0 w 4191"/>
                  <a:gd name="T1" fmla="*/ 1164 h 2608"/>
                  <a:gd name="T2" fmla="*/ 2492 w 4191"/>
                  <a:gd name="T3" fmla="*/ 2607 h 2608"/>
                  <a:gd name="T4" fmla="*/ 4190 w 4191"/>
                  <a:gd name="T5" fmla="*/ 1627 h 2608"/>
                  <a:gd name="T6" fmla="*/ 1696 w 4191"/>
                  <a:gd name="T7" fmla="*/ 0 h 2608"/>
                  <a:gd name="T8" fmla="*/ 0 w 4191"/>
                  <a:gd name="T9" fmla="*/ 1164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1" h="2608">
                    <a:moveTo>
                      <a:pt x="0" y="1164"/>
                    </a:moveTo>
                    <a:lnTo>
                      <a:pt x="2492" y="2607"/>
                    </a:lnTo>
                    <a:lnTo>
                      <a:pt x="4190" y="1627"/>
                    </a:lnTo>
                    <a:lnTo>
                      <a:pt x="1696" y="0"/>
                    </a:lnTo>
                    <a:lnTo>
                      <a:pt x="0" y="1164"/>
                    </a:ln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35DBBA6-711E-034A-A78E-FABD0836A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3306" y="5962227"/>
                <a:ext cx="112333" cy="429166"/>
              </a:xfrm>
              <a:custGeom>
                <a:avLst/>
                <a:gdLst>
                  <a:gd name="T0" fmla="*/ 0 w 170"/>
                  <a:gd name="T1" fmla="*/ 81 h 657"/>
                  <a:gd name="T2" fmla="*/ 169 w 170"/>
                  <a:gd name="T3" fmla="*/ 0 h 657"/>
                  <a:gd name="T4" fmla="*/ 169 w 170"/>
                  <a:gd name="T5" fmla="*/ 533 h 657"/>
                  <a:gd name="T6" fmla="*/ 0 w 170"/>
                  <a:gd name="T7" fmla="*/ 656 h 657"/>
                  <a:gd name="T8" fmla="*/ 0 w 170"/>
                  <a:gd name="T9" fmla="*/ 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57">
                    <a:moveTo>
                      <a:pt x="0" y="81"/>
                    </a:moveTo>
                    <a:lnTo>
                      <a:pt x="169" y="0"/>
                    </a:lnTo>
                    <a:lnTo>
                      <a:pt x="169" y="533"/>
                    </a:lnTo>
                    <a:lnTo>
                      <a:pt x="0" y="656"/>
                    </a:lnTo>
                    <a:lnTo>
                      <a:pt x="0" y="81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503A68A-D584-554B-BC49-0A07B26C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83" y="5728923"/>
                <a:ext cx="1529441" cy="1195325"/>
              </a:xfrm>
              <a:custGeom>
                <a:avLst/>
                <a:gdLst>
                  <a:gd name="T0" fmla="*/ 0 w 2343"/>
                  <a:gd name="T1" fmla="*/ 0 h 1832"/>
                  <a:gd name="T2" fmla="*/ 1 w 2343"/>
                  <a:gd name="T3" fmla="*/ 475 h 1832"/>
                  <a:gd name="T4" fmla="*/ 2342 w 2343"/>
                  <a:gd name="T5" fmla="*/ 1831 h 1832"/>
                  <a:gd name="T6" fmla="*/ 2341 w 2343"/>
                  <a:gd name="T7" fmla="*/ 1355 h 1832"/>
                  <a:gd name="T8" fmla="*/ 0 w 2343"/>
                  <a:gd name="T9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3" h="1832">
                    <a:moveTo>
                      <a:pt x="0" y="0"/>
                    </a:moveTo>
                    <a:lnTo>
                      <a:pt x="1" y="475"/>
                    </a:lnTo>
                    <a:lnTo>
                      <a:pt x="2342" y="1831"/>
                    </a:lnTo>
                    <a:lnTo>
                      <a:pt x="2341" y="135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AE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DEE9522-4A9C-134A-AC6E-E75788A02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1124" y="6025594"/>
                <a:ext cx="1022506" cy="898654"/>
              </a:xfrm>
              <a:custGeom>
                <a:avLst/>
                <a:gdLst>
                  <a:gd name="T0" fmla="*/ 1564 w 1565"/>
                  <a:gd name="T1" fmla="*/ 0 h 1378"/>
                  <a:gd name="T2" fmla="*/ 1564 w 1565"/>
                  <a:gd name="T3" fmla="*/ 476 h 1378"/>
                  <a:gd name="T4" fmla="*/ 1 w 1565"/>
                  <a:gd name="T5" fmla="*/ 1377 h 1378"/>
                  <a:gd name="T6" fmla="*/ 0 w 1565"/>
                  <a:gd name="T7" fmla="*/ 901 h 1378"/>
                  <a:gd name="T8" fmla="*/ 1564 w 1565"/>
                  <a:gd name="T9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5" h="1378">
                    <a:moveTo>
                      <a:pt x="1564" y="0"/>
                    </a:moveTo>
                    <a:lnTo>
                      <a:pt x="1564" y="476"/>
                    </a:lnTo>
                    <a:lnTo>
                      <a:pt x="1" y="1377"/>
                    </a:lnTo>
                    <a:lnTo>
                      <a:pt x="0" y="901"/>
                    </a:lnTo>
                    <a:lnTo>
                      <a:pt x="1564" y="0"/>
                    </a:lnTo>
                  </a:path>
                </a:pathLst>
              </a:custGeom>
              <a:solidFill>
                <a:srgbClr val="F0F1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1C88FA-8BF7-8D43-A2CB-13F497643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83" y="5132701"/>
                <a:ext cx="2494342" cy="1480475"/>
              </a:xfrm>
              <a:custGeom>
                <a:avLst/>
                <a:gdLst>
                  <a:gd name="T0" fmla="*/ 1574 w 3821"/>
                  <a:gd name="T1" fmla="*/ 0 h 2266"/>
                  <a:gd name="T2" fmla="*/ 3820 w 3821"/>
                  <a:gd name="T3" fmla="*/ 1300 h 2266"/>
                  <a:gd name="T4" fmla="*/ 3820 w 3821"/>
                  <a:gd name="T5" fmla="*/ 1413 h 2266"/>
                  <a:gd name="T6" fmla="*/ 2341 w 3821"/>
                  <a:gd name="T7" fmla="*/ 2265 h 2266"/>
                  <a:gd name="T8" fmla="*/ 0 w 3821"/>
                  <a:gd name="T9" fmla="*/ 910 h 2266"/>
                  <a:gd name="T10" fmla="*/ 1574 w 3821"/>
                  <a:gd name="T11" fmla="*/ 0 h 2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1" h="2266">
                    <a:moveTo>
                      <a:pt x="1574" y="0"/>
                    </a:moveTo>
                    <a:lnTo>
                      <a:pt x="3820" y="1300"/>
                    </a:lnTo>
                    <a:lnTo>
                      <a:pt x="3820" y="1413"/>
                    </a:lnTo>
                    <a:lnTo>
                      <a:pt x="2341" y="2265"/>
                    </a:lnTo>
                    <a:lnTo>
                      <a:pt x="0" y="910"/>
                    </a:lnTo>
                    <a:lnTo>
                      <a:pt x="1574" y="0"/>
                    </a:lnTo>
                  </a:path>
                </a:pathLst>
              </a:custGeom>
              <a:solidFill>
                <a:srgbClr val="E5E4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471691A-B550-CA46-985E-7873521AC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3751" y="5622351"/>
                <a:ext cx="1627372" cy="990824"/>
              </a:xfrm>
              <a:custGeom>
                <a:avLst/>
                <a:gdLst>
                  <a:gd name="T0" fmla="*/ 0 w 2493"/>
                  <a:gd name="T1" fmla="*/ 0 h 1518"/>
                  <a:gd name="T2" fmla="*/ 0 w 2493"/>
                  <a:gd name="T3" fmla="*/ 74 h 1518"/>
                  <a:gd name="T4" fmla="*/ 2492 w 2493"/>
                  <a:gd name="T5" fmla="*/ 1517 h 1518"/>
                  <a:gd name="T6" fmla="*/ 2492 w 2493"/>
                  <a:gd name="T7" fmla="*/ 1443 h 1518"/>
                  <a:gd name="T8" fmla="*/ 0 w 2493"/>
                  <a:gd name="T9" fmla="*/ 0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3" h="1518">
                    <a:moveTo>
                      <a:pt x="0" y="0"/>
                    </a:moveTo>
                    <a:lnTo>
                      <a:pt x="0" y="74"/>
                    </a:lnTo>
                    <a:lnTo>
                      <a:pt x="2492" y="1517"/>
                    </a:lnTo>
                    <a:lnTo>
                      <a:pt x="2492" y="144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D75CC77-69A2-A749-B92B-8BE7C029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1124" y="5924784"/>
                <a:ext cx="1108916" cy="688391"/>
              </a:xfrm>
              <a:custGeom>
                <a:avLst/>
                <a:gdLst>
                  <a:gd name="T0" fmla="*/ 0 w 1699"/>
                  <a:gd name="T1" fmla="*/ 979 h 1054"/>
                  <a:gd name="T2" fmla="*/ 0 w 1699"/>
                  <a:gd name="T3" fmla="*/ 1053 h 1054"/>
                  <a:gd name="T4" fmla="*/ 1698 w 1699"/>
                  <a:gd name="T5" fmla="*/ 74 h 1054"/>
                  <a:gd name="T6" fmla="*/ 1698 w 1699"/>
                  <a:gd name="T7" fmla="*/ 0 h 1054"/>
                  <a:gd name="T8" fmla="*/ 0 w 1699"/>
                  <a:gd name="T9" fmla="*/ 979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9" h="1054">
                    <a:moveTo>
                      <a:pt x="0" y="979"/>
                    </a:moveTo>
                    <a:lnTo>
                      <a:pt x="0" y="1053"/>
                    </a:lnTo>
                    <a:lnTo>
                      <a:pt x="1698" y="74"/>
                    </a:lnTo>
                    <a:lnTo>
                      <a:pt x="1698" y="0"/>
                    </a:lnTo>
                    <a:lnTo>
                      <a:pt x="0" y="979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E29399D-D95F-9146-B92D-0FE88416E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3753" y="4982925"/>
                <a:ext cx="2736287" cy="1584166"/>
              </a:xfrm>
              <a:custGeom>
                <a:avLst/>
                <a:gdLst>
                  <a:gd name="T0" fmla="*/ 0 w 4191"/>
                  <a:gd name="T1" fmla="*/ 980 h 2424"/>
                  <a:gd name="T2" fmla="*/ 2492 w 4191"/>
                  <a:gd name="T3" fmla="*/ 2423 h 2424"/>
                  <a:gd name="T4" fmla="*/ 4190 w 4191"/>
                  <a:gd name="T5" fmla="*/ 1444 h 2424"/>
                  <a:gd name="T6" fmla="*/ 1696 w 4191"/>
                  <a:gd name="T7" fmla="*/ 0 h 2424"/>
                  <a:gd name="T8" fmla="*/ 0 w 4191"/>
                  <a:gd name="T9" fmla="*/ 980 h 2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1" h="2424">
                    <a:moveTo>
                      <a:pt x="0" y="980"/>
                    </a:moveTo>
                    <a:lnTo>
                      <a:pt x="2492" y="2423"/>
                    </a:lnTo>
                    <a:lnTo>
                      <a:pt x="4190" y="1444"/>
                    </a:lnTo>
                    <a:lnTo>
                      <a:pt x="1696" y="0"/>
                    </a:lnTo>
                    <a:lnTo>
                      <a:pt x="0" y="98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3E4C203-91A3-0E4F-91A3-1DF43346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0424" y="5155743"/>
                <a:ext cx="2140064" cy="1238530"/>
              </a:xfrm>
              <a:custGeom>
                <a:avLst/>
                <a:gdLst>
                  <a:gd name="T0" fmla="*/ 0 w 3276"/>
                  <a:gd name="T1" fmla="*/ 766 h 1895"/>
                  <a:gd name="T2" fmla="*/ 1948 w 3276"/>
                  <a:gd name="T3" fmla="*/ 1894 h 1895"/>
                  <a:gd name="T4" fmla="*/ 3275 w 3276"/>
                  <a:gd name="T5" fmla="*/ 1129 h 1895"/>
                  <a:gd name="T6" fmla="*/ 1326 w 3276"/>
                  <a:gd name="T7" fmla="*/ 0 h 1895"/>
                  <a:gd name="T8" fmla="*/ 0 w 3276"/>
                  <a:gd name="T9" fmla="*/ 766 h 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6" h="1895">
                    <a:moveTo>
                      <a:pt x="0" y="766"/>
                    </a:moveTo>
                    <a:lnTo>
                      <a:pt x="1948" y="1894"/>
                    </a:lnTo>
                    <a:lnTo>
                      <a:pt x="3275" y="1129"/>
                    </a:lnTo>
                    <a:lnTo>
                      <a:pt x="1326" y="0"/>
                    </a:lnTo>
                    <a:lnTo>
                      <a:pt x="0" y="766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9C4A8B0-AF29-3C4C-B345-7A5E3968B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8195" y="5944946"/>
                <a:ext cx="51845" cy="434927"/>
              </a:xfrm>
              <a:custGeom>
                <a:avLst/>
                <a:gdLst>
                  <a:gd name="T0" fmla="*/ 0 w 79"/>
                  <a:gd name="T1" fmla="*/ 665 h 666"/>
                  <a:gd name="T2" fmla="*/ 78 w 79"/>
                  <a:gd name="T3" fmla="*/ 625 h 666"/>
                  <a:gd name="T4" fmla="*/ 78 w 79"/>
                  <a:gd name="T5" fmla="*/ 0 h 666"/>
                  <a:gd name="T6" fmla="*/ 0 w 79"/>
                  <a:gd name="T7" fmla="*/ 47 h 666"/>
                  <a:gd name="T8" fmla="*/ 0 w 79"/>
                  <a:gd name="T9" fmla="*/ 665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66">
                    <a:moveTo>
                      <a:pt x="0" y="665"/>
                    </a:moveTo>
                    <a:lnTo>
                      <a:pt x="78" y="625"/>
                    </a:lnTo>
                    <a:lnTo>
                      <a:pt x="78" y="0"/>
                    </a:lnTo>
                    <a:lnTo>
                      <a:pt x="0" y="47"/>
                    </a:lnTo>
                    <a:lnTo>
                      <a:pt x="0" y="665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47BF79E-C680-8741-8ECA-56A6D64AB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692" y="1736824"/>
                <a:ext cx="2744929" cy="7523350"/>
              </a:xfrm>
              <a:custGeom>
                <a:avLst/>
                <a:gdLst>
                  <a:gd name="T0" fmla="*/ 3936 w 4204"/>
                  <a:gd name="T1" fmla="*/ 57 h 11516"/>
                  <a:gd name="T2" fmla="*/ 3936 w 4204"/>
                  <a:gd name="T3" fmla="*/ 57 h 11516"/>
                  <a:gd name="T4" fmla="*/ 3550 w 4204"/>
                  <a:gd name="T5" fmla="*/ 95 h 11516"/>
                  <a:gd name="T6" fmla="*/ 540 w 4204"/>
                  <a:gd name="T7" fmla="*/ 1833 h 11516"/>
                  <a:gd name="T8" fmla="*/ 540 w 4204"/>
                  <a:gd name="T9" fmla="*/ 1833 h 11516"/>
                  <a:gd name="T10" fmla="*/ 1 w 4204"/>
                  <a:gd name="T11" fmla="*/ 2767 h 11516"/>
                  <a:gd name="T12" fmla="*/ 25 w 4204"/>
                  <a:gd name="T13" fmla="*/ 11013 h 11516"/>
                  <a:gd name="T14" fmla="*/ 25 w 4204"/>
                  <a:gd name="T15" fmla="*/ 11013 h 11516"/>
                  <a:gd name="T16" fmla="*/ 183 w 4204"/>
                  <a:gd name="T17" fmla="*/ 11359 h 11516"/>
                  <a:gd name="T18" fmla="*/ 450 w 4204"/>
                  <a:gd name="T19" fmla="*/ 11515 h 11516"/>
                  <a:gd name="T20" fmla="*/ 450 w 4204"/>
                  <a:gd name="T21" fmla="*/ 11515 h 11516"/>
                  <a:gd name="T22" fmla="*/ 292 w 4204"/>
                  <a:gd name="T23" fmla="*/ 11168 h 11516"/>
                  <a:gd name="T24" fmla="*/ 268 w 4204"/>
                  <a:gd name="T25" fmla="*/ 2922 h 11516"/>
                  <a:gd name="T26" fmla="*/ 268 w 4204"/>
                  <a:gd name="T27" fmla="*/ 2922 h 11516"/>
                  <a:gd name="T28" fmla="*/ 808 w 4204"/>
                  <a:gd name="T29" fmla="*/ 1988 h 11516"/>
                  <a:gd name="T30" fmla="*/ 3818 w 4204"/>
                  <a:gd name="T31" fmla="*/ 250 h 11516"/>
                  <a:gd name="T32" fmla="*/ 3818 w 4204"/>
                  <a:gd name="T33" fmla="*/ 250 h 11516"/>
                  <a:gd name="T34" fmla="*/ 4203 w 4204"/>
                  <a:gd name="T35" fmla="*/ 212 h 11516"/>
                  <a:gd name="T36" fmla="*/ 3936 w 4204"/>
                  <a:gd name="T37" fmla="*/ 57 h 1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04" h="11516">
                    <a:moveTo>
                      <a:pt x="3936" y="57"/>
                    </a:moveTo>
                    <a:lnTo>
                      <a:pt x="3936" y="57"/>
                    </a:lnTo>
                    <a:cubicBezTo>
                      <a:pt x="3837" y="0"/>
                      <a:pt x="3701" y="8"/>
                      <a:pt x="3550" y="95"/>
                    </a:cubicBezTo>
                    <a:lnTo>
                      <a:pt x="540" y="1833"/>
                    </a:lnTo>
                    <a:lnTo>
                      <a:pt x="540" y="1833"/>
                    </a:lnTo>
                    <a:cubicBezTo>
                      <a:pt x="242" y="2005"/>
                      <a:pt x="0" y="2424"/>
                      <a:pt x="1" y="2767"/>
                    </a:cubicBezTo>
                    <a:lnTo>
                      <a:pt x="25" y="11013"/>
                    </a:lnTo>
                    <a:lnTo>
                      <a:pt x="25" y="11013"/>
                    </a:lnTo>
                    <a:cubicBezTo>
                      <a:pt x="25" y="11183"/>
                      <a:pt x="85" y="11303"/>
                      <a:pt x="183" y="11359"/>
                    </a:cubicBezTo>
                    <a:lnTo>
                      <a:pt x="450" y="11515"/>
                    </a:lnTo>
                    <a:lnTo>
                      <a:pt x="450" y="11515"/>
                    </a:lnTo>
                    <a:cubicBezTo>
                      <a:pt x="352" y="11458"/>
                      <a:pt x="293" y="11338"/>
                      <a:pt x="292" y="11168"/>
                    </a:cubicBezTo>
                    <a:lnTo>
                      <a:pt x="268" y="2922"/>
                    </a:lnTo>
                    <a:lnTo>
                      <a:pt x="268" y="2922"/>
                    </a:lnTo>
                    <a:cubicBezTo>
                      <a:pt x="268" y="2579"/>
                      <a:pt x="509" y="2161"/>
                      <a:pt x="808" y="1988"/>
                    </a:cubicBezTo>
                    <a:lnTo>
                      <a:pt x="3818" y="250"/>
                    </a:lnTo>
                    <a:lnTo>
                      <a:pt x="3818" y="250"/>
                    </a:lnTo>
                    <a:cubicBezTo>
                      <a:pt x="3968" y="164"/>
                      <a:pt x="4104" y="155"/>
                      <a:pt x="4203" y="212"/>
                    </a:cubicBezTo>
                    <a:lnTo>
                      <a:pt x="3936" y="5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E700DB5-3C88-D34F-98E0-2BFD7D871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8511" y="1785789"/>
                <a:ext cx="2690202" cy="7557913"/>
              </a:xfrm>
              <a:custGeom>
                <a:avLst/>
                <a:gdLst>
                  <a:gd name="T0" fmla="*/ 3924 w 4118"/>
                  <a:gd name="T1" fmla="*/ 8838 h 11573"/>
                  <a:gd name="T2" fmla="*/ 3900 w 4118"/>
                  <a:gd name="T3" fmla="*/ 593 h 11573"/>
                  <a:gd name="T4" fmla="*/ 3900 w 4118"/>
                  <a:gd name="T5" fmla="*/ 593 h 11573"/>
                  <a:gd name="T6" fmla="*/ 3550 w 4118"/>
                  <a:gd name="T7" fmla="*/ 393 h 11573"/>
                  <a:gd name="T8" fmla="*/ 3136 w 4118"/>
                  <a:gd name="T9" fmla="*/ 633 h 11573"/>
                  <a:gd name="T10" fmla="*/ 3136 w 4118"/>
                  <a:gd name="T11" fmla="*/ 633 h 11573"/>
                  <a:gd name="T12" fmla="*/ 3082 w 4118"/>
                  <a:gd name="T13" fmla="*/ 726 h 11573"/>
                  <a:gd name="T14" fmla="*/ 3082 w 4118"/>
                  <a:gd name="T15" fmla="*/ 726 h 11573"/>
                  <a:gd name="T16" fmla="*/ 2856 w 4118"/>
                  <a:gd name="T17" fmla="*/ 1118 h 11573"/>
                  <a:gd name="T18" fmla="*/ 1237 w 4118"/>
                  <a:gd name="T19" fmla="*/ 2052 h 11573"/>
                  <a:gd name="T20" fmla="*/ 1237 w 4118"/>
                  <a:gd name="T21" fmla="*/ 2052 h 11573"/>
                  <a:gd name="T22" fmla="*/ 1010 w 4118"/>
                  <a:gd name="T23" fmla="*/ 1922 h 11573"/>
                  <a:gd name="T24" fmla="*/ 1010 w 4118"/>
                  <a:gd name="T25" fmla="*/ 1922 h 11573"/>
                  <a:gd name="T26" fmla="*/ 955 w 4118"/>
                  <a:gd name="T27" fmla="*/ 1891 h 11573"/>
                  <a:gd name="T28" fmla="*/ 541 w 4118"/>
                  <a:gd name="T29" fmla="*/ 2131 h 11573"/>
                  <a:gd name="T30" fmla="*/ 541 w 4118"/>
                  <a:gd name="T31" fmla="*/ 2131 h 11573"/>
                  <a:gd name="T32" fmla="*/ 193 w 4118"/>
                  <a:gd name="T33" fmla="*/ 2733 h 11573"/>
                  <a:gd name="T34" fmla="*/ 216 w 4118"/>
                  <a:gd name="T35" fmla="*/ 10979 h 11573"/>
                  <a:gd name="T36" fmla="*/ 216 w 4118"/>
                  <a:gd name="T37" fmla="*/ 10979 h 11573"/>
                  <a:gd name="T38" fmla="*/ 566 w 4118"/>
                  <a:gd name="T39" fmla="*/ 11178 h 11573"/>
                  <a:gd name="T40" fmla="*/ 3576 w 4118"/>
                  <a:gd name="T41" fmla="*/ 9441 h 11573"/>
                  <a:gd name="T42" fmla="*/ 3576 w 4118"/>
                  <a:gd name="T43" fmla="*/ 9441 h 11573"/>
                  <a:gd name="T44" fmla="*/ 3924 w 4118"/>
                  <a:gd name="T45" fmla="*/ 8838 h 11573"/>
                  <a:gd name="T46" fmla="*/ 1480 w 4118"/>
                  <a:gd name="T47" fmla="*/ 1677 h 11573"/>
                  <a:gd name="T48" fmla="*/ 1480 w 4118"/>
                  <a:gd name="T49" fmla="*/ 1677 h 11573"/>
                  <a:gd name="T50" fmla="*/ 1509 w 4118"/>
                  <a:gd name="T51" fmla="*/ 1693 h 11573"/>
                  <a:gd name="T52" fmla="*/ 2583 w 4118"/>
                  <a:gd name="T53" fmla="*/ 1073 h 11573"/>
                  <a:gd name="T54" fmla="*/ 2583 w 4118"/>
                  <a:gd name="T55" fmla="*/ 1073 h 11573"/>
                  <a:gd name="T56" fmla="*/ 2611 w 4118"/>
                  <a:gd name="T57" fmla="*/ 1024 h 11573"/>
                  <a:gd name="T58" fmla="*/ 2611 w 4118"/>
                  <a:gd name="T59" fmla="*/ 1024 h 11573"/>
                  <a:gd name="T60" fmla="*/ 2583 w 4118"/>
                  <a:gd name="T61" fmla="*/ 1008 h 11573"/>
                  <a:gd name="T62" fmla="*/ 1509 w 4118"/>
                  <a:gd name="T63" fmla="*/ 1628 h 11573"/>
                  <a:gd name="T64" fmla="*/ 1509 w 4118"/>
                  <a:gd name="T65" fmla="*/ 1628 h 11573"/>
                  <a:gd name="T66" fmla="*/ 1480 w 4118"/>
                  <a:gd name="T67" fmla="*/ 1677 h 11573"/>
                  <a:gd name="T68" fmla="*/ 2689 w 4118"/>
                  <a:gd name="T69" fmla="*/ 979 h 11573"/>
                  <a:gd name="T70" fmla="*/ 2689 w 4118"/>
                  <a:gd name="T71" fmla="*/ 979 h 11573"/>
                  <a:gd name="T72" fmla="*/ 2747 w 4118"/>
                  <a:gd name="T73" fmla="*/ 1012 h 11573"/>
                  <a:gd name="T74" fmla="*/ 2747 w 4118"/>
                  <a:gd name="T75" fmla="*/ 1012 h 11573"/>
                  <a:gd name="T76" fmla="*/ 2805 w 4118"/>
                  <a:gd name="T77" fmla="*/ 912 h 11573"/>
                  <a:gd name="T78" fmla="*/ 2805 w 4118"/>
                  <a:gd name="T79" fmla="*/ 912 h 11573"/>
                  <a:gd name="T80" fmla="*/ 2747 w 4118"/>
                  <a:gd name="T81" fmla="*/ 879 h 11573"/>
                  <a:gd name="T82" fmla="*/ 2747 w 4118"/>
                  <a:gd name="T83" fmla="*/ 879 h 11573"/>
                  <a:gd name="T84" fmla="*/ 2689 w 4118"/>
                  <a:gd name="T85" fmla="*/ 979 h 11573"/>
                  <a:gd name="T86" fmla="*/ 4117 w 4118"/>
                  <a:gd name="T87" fmla="*/ 8727 h 11573"/>
                  <a:gd name="T88" fmla="*/ 4117 w 4118"/>
                  <a:gd name="T89" fmla="*/ 8727 h 11573"/>
                  <a:gd name="T90" fmla="*/ 3577 w 4118"/>
                  <a:gd name="T91" fmla="*/ 9662 h 11573"/>
                  <a:gd name="T92" fmla="*/ 567 w 4118"/>
                  <a:gd name="T93" fmla="*/ 11399 h 11573"/>
                  <a:gd name="T94" fmla="*/ 567 w 4118"/>
                  <a:gd name="T95" fmla="*/ 11399 h 11573"/>
                  <a:gd name="T96" fmla="*/ 24 w 4118"/>
                  <a:gd name="T97" fmla="*/ 11090 h 11573"/>
                  <a:gd name="T98" fmla="*/ 0 w 4118"/>
                  <a:gd name="T99" fmla="*/ 2844 h 11573"/>
                  <a:gd name="T100" fmla="*/ 0 w 4118"/>
                  <a:gd name="T101" fmla="*/ 2844 h 11573"/>
                  <a:gd name="T102" fmla="*/ 540 w 4118"/>
                  <a:gd name="T103" fmla="*/ 1910 h 11573"/>
                  <a:gd name="T104" fmla="*/ 3550 w 4118"/>
                  <a:gd name="T105" fmla="*/ 172 h 11573"/>
                  <a:gd name="T106" fmla="*/ 3550 w 4118"/>
                  <a:gd name="T107" fmla="*/ 172 h 11573"/>
                  <a:gd name="T108" fmla="*/ 4093 w 4118"/>
                  <a:gd name="T109" fmla="*/ 482 h 11573"/>
                  <a:gd name="T110" fmla="*/ 4117 w 4118"/>
                  <a:gd name="T111" fmla="*/ 8727 h 1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8" h="11573">
                    <a:moveTo>
                      <a:pt x="3924" y="8838"/>
                    </a:moveTo>
                    <a:lnTo>
                      <a:pt x="3900" y="593"/>
                    </a:lnTo>
                    <a:lnTo>
                      <a:pt x="3900" y="593"/>
                    </a:lnTo>
                    <a:cubicBezTo>
                      <a:pt x="3900" y="371"/>
                      <a:pt x="3743" y="282"/>
                      <a:pt x="3550" y="393"/>
                    </a:cubicBezTo>
                    <a:lnTo>
                      <a:pt x="3136" y="633"/>
                    </a:lnTo>
                    <a:lnTo>
                      <a:pt x="3136" y="633"/>
                    </a:lnTo>
                    <a:cubicBezTo>
                      <a:pt x="3106" y="650"/>
                      <a:pt x="3082" y="692"/>
                      <a:pt x="3082" y="726"/>
                    </a:cubicBezTo>
                    <a:lnTo>
                      <a:pt x="3082" y="726"/>
                    </a:lnTo>
                    <a:cubicBezTo>
                      <a:pt x="3082" y="870"/>
                      <a:pt x="2981" y="1045"/>
                      <a:pt x="2856" y="1118"/>
                    </a:cubicBezTo>
                    <a:lnTo>
                      <a:pt x="1237" y="2052"/>
                    </a:lnTo>
                    <a:lnTo>
                      <a:pt x="1237" y="2052"/>
                    </a:lnTo>
                    <a:cubicBezTo>
                      <a:pt x="1112" y="2124"/>
                      <a:pt x="1010" y="2066"/>
                      <a:pt x="1010" y="1922"/>
                    </a:cubicBezTo>
                    <a:lnTo>
                      <a:pt x="1010" y="1922"/>
                    </a:lnTo>
                    <a:cubicBezTo>
                      <a:pt x="1010" y="1888"/>
                      <a:pt x="985" y="1874"/>
                      <a:pt x="955" y="1891"/>
                    </a:cubicBezTo>
                    <a:lnTo>
                      <a:pt x="541" y="2131"/>
                    </a:lnTo>
                    <a:lnTo>
                      <a:pt x="541" y="2131"/>
                    </a:lnTo>
                    <a:cubicBezTo>
                      <a:pt x="348" y="2242"/>
                      <a:pt x="192" y="2512"/>
                      <a:pt x="193" y="2733"/>
                    </a:cubicBezTo>
                    <a:lnTo>
                      <a:pt x="216" y="10979"/>
                    </a:lnTo>
                    <a:lnTo>
                      <a:pt x="216" y="10979"/>
                    </a:lnTo>
                    <a:cubicBezTo>
                      <a:pt x="217" y="11200"/>
                      <a:pt x="373" y="11290"/>
                      <a:pt x="566" y="11178"/>
                    </a:cubicBezTo>
                    <a:lnTo>
                      <a:pt x="3576" y="9441"/>
                    </a:lnTo>
                    <a:lnTo>
                      <a:pt x="3576" y="9441"/>
                    </a:lnTo>
                    <a:cubicBezTo>
                      <a:pt x="3769" y="9329"/>
                      <a:pt x="3924" y="9060"/>
                      <a:pt x="3924" y="8838"/>
                    </a:cubicBezTo>
                    <a:close/>
                    <a:moveTo>
                      <a:pt x="1480" y="1677"/>
                    </a:moveTo>
                    <a:lnTo>
                      <a:pt x="1480" y="1677"/>
                    </a:lnTo>
                    <a:cubicBezTo>
                      <a:pt x="1480" y="1695"/>
                      <a:pt x="1494" y="1702"/>
                      <a:pt x="1509" y="1693"/>
                    </a:cubicBezTo>
                    <a:lnTo>
                      <a:pt x="2583" y="1073"/>
                    </a:lnTo>
                    <a:lnTo>
                      <a:pt x="2583" y="1073"/>
                    </a:lnTo>
                    <a:cubicBezTo>
                      <a:pt x="2599" y="1064"/>
                      <a:pt x="2611" y="1042"/>
                      <a:pt x="2611" y="1024"/>
                    </a:cubicBezTo>
                    <a:lnTo>
                      <a:pt x="2611" y="1024"/>
                    </a:lnTo>
                    <a:cubicBezTo>
                      <a:pt x="2611" y="1006"/>
                      <a:pt x="2598" y="999"/>
                      <a:pt x="2583" y="1008"/>
                    </a:cubicBezTo>
                    <a:lnTo>
                      <a:pt x="1509" y="1628"/>
                    </a:lnTo>
                    <a:lnTo>
                      <a:pt x="1509" y="1628"/>
                    </a:lnTo>
                    <a:cubicBezTo>
                      <a:pt x="1493" y="1637"/>
                      <a:pt x="1480" y="1659"/>
                      <a:pt x="1480" y="1677"/>
                    </a:cubicBezTo>
                    <a:close/>
                    <a:moveTo>
                      <a:pt x="2689" y="979"/>
                    </a:moveTo>
                    <a:lnTo>
                      <a:pt x="2689" y="979"/>
                    </a:lnTo>
                    <a:cubicBezTo>
                      <a:pt x="2689" y="1016"/>
                      <a:pt x="2715" y="1031"/>
                      <a:pt x="2747" y="1012"/>
                    </a:cubicBezTo>
                    <a:lnTo>
                      <a:pt x="2747" y="1012"/>
                    </a:lnTo>
                    <a:cubicBezTo>
                      <a:pt x="2780" y="994"/>
                      <a:pt x="2805" y="949"/>
                      <a:pt x="2805" y="912"/>
                    </a:cubicBezTo>
                    <a:lnTo>
                      <a:pt x="2805" y="912"/>
                    </a:lnTo>
                    <a:cubicBezTo>
                      <a:pt x="2805" y="875"/>
                      <a:pt x="2779" y="860"/>
                      <a:pt x="2747" y="879"/>
                    </a:cubicBezTo>
                    <a:lnTo>
                      <a:pt x="2747" y="879"/>
                    </a:lnTo>
                    <a:cubicBezTo>
                      <a:pt x="2715" y="897"/>
                      <a:pt x="2689" y="942"/>
                      <a:pt x="2689" y="979"/>
                    </a:cubicBezTo>
                    <a:close/>
                    <a:moveTo>
                      <a:pt x="4117" y="8727"/>
                    </a:moveTo>
                    <a:lnTo>
                      <a:pt x="4117" y="8727"/>
                    </a:lnTo>
                    <a:cubicBezTo>
                      <a:pt x="4117" y="9070"/>
                      <a:pt x="3876" y="9489"/>
                      <a:pt x="3577" y="9662"/>
                    </a:cubicBezTo>
                    <a:lnTo>
                      <a:pt x="567" y="11399"/>
                    </a:lnTo>
                    <a:lnTo>
                      <a:pt x="567" y="11399"/>
                    </a:lnTo>
                    <a:cubicBezTo>
                      <a:pt x="268" y="11572"/>
                      <a:pt x="25" y="11433"/>
                      <a:pt x="24" y="11090"/>
                    </a:cubicBezTo>
                    <a:lnTo>
                      <a:pt x="0" y="2844"/>
                    </a:lnTo>
                    <a:lnTo>
                      <a:pt x="0" y="2844"/>
                    </a:lnTo>
                    <a:cubicBezTo>
                      <a:pt x="0" y="2501"/>
                      <a:pt x="241" y="2083"/>
                      <a:pt x="540" y="1910"/>
                    </a:cubicBezTo>
                    <a:lnTo>
                      <a:pt x="3550" y="172"/>
                    </a:lnTo>
                    <a:lnTo>
                      <a:pt x="3550" y="172"/>
                    </a:lnTo>
                    <a:cubicBezTo>
                      <a:pt x="3848" y="0"/>
                      <a:pt x="4092" y="139"/>
                      <a:pt x="4093" y="482"/>
                    </a:cubicBezTo>
                    <a:lnTo>
                      <a:pt x="4117" y="872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A2C313B-FABB-4D43-BC0C-16E5F189B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39326" y="5262315"/>
                <a:ext cx="1361729" cy="802950"/>
              </a:xfrm>
              <a:custGeom>
                <a:avLst/>
                <a:gdLst>
                  <a:gd name="connsiteX0" fmla="*/ 1138010 w 1361729"/>
                  <a:gd name="connsiteY0" fmla="*/ 270749 h 802950"/>
                  <a:gd name="connsiteX1" fmla="*/ 1361729 w 1361729"/>
                  <a:gd name="connsiteY1" fmla="*/ 400363 h 802950"/>
                  <a:gd name="connsiteX2" fmla="*/ 664405 w 1361729"/>
                  <a:gd name="connsiteY2" fmla="*/ 802950 h 802950"/>
                  <a:gd name="connsiteX3" fmla="*/ 440686 w 1361729"/>
                  <a:gd name="connsiteY3" fmla="*/ 672682 h 802950"/>
                  <a:gd name="connsiteX4" fmla="*/ 695799 w 1361729"/>
                  <a:gd name="connsiteY4" fmla="*/ 0 h 802950"/>
                  <a:gd name="connsiteX5" fmla="*/ 1024734 w 1361729"/>
                  <a:gd name="connsiteY5" fmla="*/ 190367 h 802950"/>
                  <a:gd name="connsiteX6" fmla="*/ 328281 w 1361729"/>
                  <a:gd name="connsiteY6" fmla="*/ 592688 h 802950"/>
                  <a:gd name="connsiteX7" fmla="*/ 0 w 1361729"/>
                  <a:gd name="connsiteY7" fmla="*/ 402321 h 80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1729" h="802950">
                    <a:moveTo>
                      <a:pt x="1138010" y="270749"/>
                    </a:moveTo>
                    <a:lnTo>
                      <a:pt x="1361729" y="400363"/>
                    </a:lnTo>
                    <a:lnTo>
                      <a:pt x="664405" y="802950"/>
                    </a:lnTo>
                    <a:lnTo>
                      <a:pt x="440686" y="672682"/>
                    </a:lnTo>
                    <a:close/>
                    <a:moveTo>
                      <a:pt x="695799" y="0"/>
                    </a:moveTo>
                    <a:lnTo>
                      <a:pt x="1024734" y="190367"/>
                    </a:lnTo>
                    <a:lnTo>
                      <a:pt x="328281" y="592688"/>
                    </a:lnTo>
                    <a:lnTo>
                      <a:pt x="0" y="4023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80A77763-8413-E74B-A7AF-477A1A1B0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1065" y="7788340"/>
                <a:ext cx="48966" cy="192981"/>
              </a:xfrm>
              <a:custGeom>
                <a:avLst/>
                <a:gdLst>
                  <a:gd name="T0" fmla="*/ 20 w 76"/>
                  <a:gd name="T1" fmla="*/ 295 h 296"/>
                  <a:gd name="T2" fmla="*/ 51 w 76"/>
                  <a:gd name="T3" fmla="*/ 288 h 296"/>
                  <a:gd name="T4" fmla="*/ 75 w 76"/>
                  <a:gd name="T5" fmla="*/ 3 h 296"/>
                  <a:gd name="T6" fmla="*/ 0 w 76"/>
                  <a:gd name="T7" fmla="*/ 0 h 296"/>
                  <a:gd name="T8" fmla="*/ 20 w 76"/>
                  <a:gd name="T9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6">
                    <a:moveTo>
                      <a:pt x="20" y="295"/>
                    </a:moveTo>
                    <a:lnTo>
                      <a:pt x="51" y="288"/>
                    </a:lnTo>
                    <a:lnTo>
                      <a:pt x="75" y="3"/>
                    </a:lnTo>
                    <a:lnTo>
                      <a:pt x="0" y="0"/>
                    </a:lnTo>
                    <a:lnTo>
                      <a:pt x="20" y="295"/>
                    </a:lnTo>
                  </a:path>
                </a:pathLst>
              </a:custGeom>
              <a:solidFill>
                <a:srgbClr val="8A14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48983B2-1268-D241-AE94-3D18FCBFD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7307" y="6806157"/>
                <a:ext cx="4803693" cy="3078389"/>
              </a:xfrm>
              <a:custGeom>
                <a:avLst/>
                <a:gdLst>
                  <a:gd name="connsiteX0" fmla="*/ 4803691 w 4803693"/>
                  <a:gd name="connsiteY0" fmla="*/ 1336461 h 3078389"/>
                  <a:gd name="connsiteX1" fmla="*/ 4803039 w 4803693"/>
                  <a:gd name="connsiteY1" fmla="*/ 1421433 h 3078389"/>
                  <a:gd name="connsiteX2" fmla="*/ 1944204 w 4803693"/>
                  <a:gd name="connsiteY2" fmla="*/ 3078389 h 3078389"/>
                  <a:gd name="connsiteX3" fmla="*/ 1944204 w 4803693"/>
                  <a:gd name="connsiteY3" fmla="*/ 2993417 h 3078389"/>
                  <a:gd name="connsiteX4" fmla="*/ 2858313 w 4803693"/>
                  <a:gd name="connsiteY4" fmla="*/ 0 h 3078389"/>
                  <a:gd name="connsiteX5" fmla="*/ 4803693 w 4803693"/>
                  <a:gd name="connsiteY5" fmla="*/ 1335577 h 3078389"/>
                  <a:gd name="connsiteX6" fmla="*/ 1944724 w 4803693"/>
                  <a:gd name="connsiteY6" fmla="*/ 2991979 h 3078389"/>
                  <a:gd name="connsiteX7" fmla="*/ 0 w 4803693"/>
                  <a:gd name="connsiteY7" fmla="*/ 1868109 h 3078389"/>
                  <a:gd name="connsiteX8" fmla="*/ 32551 w 4803693"/>
                  <a:gd name="connsiteY8" fmla="*/ 1846835 h 3078389"/>
                  <a:gd name="connsiteX9" fmla="*/ 25922 w 4803693"/>
                  <a:gd name="connsiteY9" fmla="*/ 1842119 h 3078389"/>
                  <a:gd name="connsiteX10" fmla="*/ 25922 w 4803693"/>
                  <a:gd name="connsiteY10" fmla="*/ 1229888 h 3078389"/>
                  <a:gd name="connsiteX11" fmla="*/ 221126 w 4803693"/>
                  <a:gd name="connsiteY11" fmla="*/ 1322473 h 3078389"/>
                  <a:gd name="connsiteX12" fmla="*/ 221126 w 4803693"/>
                  <a:gd name="connsiteY12" fmla="*/ 1723588 h 30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3693" h="3078389">
                    <a:moveTo>
                      <a:pt x="4803691" y="1336461"/>
                    </a:moveTo>
                    <a:lnTo>
                      <a:pt x="4803039" y="1421433"/>
                    </a:lnTo>
                    <a:lnTo>
                      <a:pt x="1944204" y="3078389"/>
                    </a:lnTo>
                    <a:lnTo>
                      <a:pt x="1944204" y="2993417"/>
                    </a:lnTo>
                    <a:close/>
                    <a:moveTo>
                      <a:pt x="2858313" y="0"/>
                    </a:moveTo>
                    <a:lnTo>
                      <a:pt x="4803693" y="1335577"/>
                    </a:lnTo>
                    <a:lnTo>
                      <a:pt x="1944724" y="2991979"/>
                    </a:lnTo>
                    <a:lnTo>
                      <a:pt x="0" y="1868109"/>
                    </a:lnTo>
                    <a:lnTo>
                      <a:pt x="32551" y="1846835"/>
                    </a:lnTo>
                    <a:lnTo>
                      <a:pt x="25922" y="1842119"/>
                    </a:lnTo>
                    <a:lnTo>
                      <a:pt x="25922" y="1229888"/>
                    </a:lnTo>
                    <a:lnTo>
                      <a:pt x="221126" y="1322473"/>
                    </a:lnTo>
                    <a:lnTo>
                      <a:pt x="221126" y="172358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50">
                <a:extLst>
                  <a:ext uri="{FF2B5EF4-FFF2-40B4-BE49-F238E27FC236}">
                    <a16:creationId xmlns:a16="http://schemas.microsoft.com/office/drawing/2014/main" id="{775CBC21-CFE1-634E-AF6C-D69A46390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1511" y="7627042"/>
                <a:ext cx="2687323" cy="2102621"/>
              </a:xfrm>
              <a:custGeom>
                <a:avLst/>
                <a:gdLst>
                  <a:gd name="T0" fmla="*/ 4113 w 4114"/>
                  <a:gd name="T1" fmla="*/ 0 h 3218"/>
                  <a:gd name="T2" fmla="*/ 4112 w 4114"/>
                  <a:gd name="T3" fmla="*/ 835 h 3218"/>
                  <a:gd name="T4" fmla="*/ 0 w 4114"/>
                  <a:gd name="T5" fmla="*/ 3217 h 3218"/>
                  <a:gd name="T6" fmla="*/ 1 w 4114"/>
                  <a:gd name="T7" fmla="*/ 2381 h 3218"/>
                  <a:gd name="T8" fmla="*/ 4113 w 4114"/>
                  <a:gd name="T9" fmla="*/ 0 h 3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4" h="3218">
                    <a:moveTo>
                      <a:pt x="4113" y="0"/>
                    </a:moveTo>
                    <a:lnTo>
                      <a:pt x="4112" y="835"/>
                    </a:lnTo>
                    <a:lnTo>
                      <a:pt x="0" y="3217"/>
                    </a:lnTo>
                    <a:lnTo>
                      <a:pt x="1" y="2381"/>
                    </a:lnTo>
                    <a:lnTo>
                      <a:pt x="4113" y="0"/>
                    </a:lnTo>
                  </a:path>
                </a:pathLst>
              </a:custGeom>
              <a:solidFill>
                <a:srgbClr val="AFAE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8" name="Freeform 51">
                <a:extLst>
                  <a:ext uri="{FF2B5EF4-FFF2-40B4-BE49-F238E27FC236}">
                    <a16:creationId xmlns:a16="http://schemas.microsoft.com/office/drawing/2014/main" id="{7AC895B7-22D1-0140-B284-A7B76F788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9964" y="8148378"/>
                <a:ext cx="1791548" cy="1581285"/>
              </a:xfrm>
              <a:custGeom>
                <a:avLst/>
                <a:gdLst>
                  <a:gd name="T0" fmla="*/ 0 w 2744"/>
                  <a:gd name="T1" fmla="*/ 0 h 2420"/>
                  <a:gd name="T2" fmla="*/ 0 w 2744"/>
                  <a:gd name="T3" fmla="*/ 836 h 2420"/>
                  <a:gd name="T4" fmla="*/ 2743 w 2744"/>
                  <a:gd name="T5" fmla="*/ 2419 h 2420"/>
                  <a:gd name="T6" fmla="*/ 2743 w 2744"/>
                  <a:gd name="T7" fmla="*/ 1583 h 2420"/>
                  <a:gd name="T8" fmla="*/ 0 w 2744"/>
                  <a:gd name="T9" fmla="*/ 0 h 2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4" h="2420">
                    <a:moveTo>
                      <a:pt x="0" y="0"/>
                    </a:moveTo>
                    <a:lnTo>
                      <a:pt x="0" y="836"/>
                    </a:lnTo>
                    <a:lnTo>
                      <a:pt x="2743" y="2419"/>
                    </a:lnTo>
                    <a:lnTo>
                      <a:pt x="2743" y="158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1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9" name="Freeform 52">
                <a:extLst>
                  <a:ext uri="{FF2B5EF4-FFF2-40B4-BE49-F238E27FC236}">
                    <a16:creationId xmlns:a16="http://schemas.microsoft.com/office/drawing/2014/main" id="{FE759343-3680-9245-AF20-99469157E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3169" y="9764226"/>
                <a:ext cx="1598567" cy="1097396"/>
              </a:xfrm>
              <a:custGeom>
                <a:avLst/>
                <a:gdLst>
                  <a:gd name="T0" fmla="*/ 683 w 2448"/>
                  <a:gd name="T1" fmla="*/ 318 h 1681"/>
                  <a:gd name="T2" fmla="*/ 683 w 2448"/>
                  <a:gd name="T3" fmla="*/ 318 h 1681"/>
                  <a:gd name="T4" fmla="*/ 6 w 2448"/>
                  <a:gd name="T5" fmla="*/ 823 h 1681"/>
                  <a:gd name="T6" fmla="*/ 6 w 2448"/>
                  <a:gd name="T7" fmla="*/ 823 h 1681"/>
                  <a:gd name="T8" fmla="*/ 900 w 2448"/>
                  <a:gd name="T9" fmla="*/ 1575 h 1681"/>
                  <a:gd name="T10" fmla="*/ 900 w 2448"/>
                  <a:gd name="T11" fmla="*/ 1575 h 1681"/>
                  <a:gd name="T12" fmla="*/ 2163 w 2448"/>
                  <a:gd name="T13" fmla="*/ 1155 h 1681"/>
                  <a:gd name="T14" fmla="*/ 2163 w 2448"/>
                  <a:gd name="T15" fmla="*/ 1155 h 1681"/>
                  <a:gd name="T16" fmla="*/ 1066 w 2448"/>
                  <a:gd name="T17" fmla="*/ 174 h 1681"/>
                  <a:gd name="T18" fmla="*/ 1066 w 2448"/>
                  <a:gd name="T19" fmla="*/ 174 h 1681"/>
                  <a:gd name="T20" fmla="*/ 683 w 2448"/>
                  <a:gd name="T21" fmla="*/ 318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8" h="1681">
                    <a:moveTo>
                      <a:pt x="683" y="318"/>
                    </a:moveTo>
                    <a:lnTo>
                      <a:pt x="683" y="318"/>
                    </a:lnTo>
                    <a:cubicBezTo>
                      <a:pt x="521" y="327"/>
                      <a:pt x="0" y="537"/>
                      <a:pt x="6" y="823"/>
                    </a:cubicBezTo>
                    <a:lnTo>
                      <a:pt x="6" y="823"/>
                    </a:lnTo>
                    <a:cubicBezTo>
                      <a:pt x="16" y="1377"/>
                      <a:pt x="479" y="1414"/>
                      <a:pt x="900" y="1575"/>
                    </a:cubicBezTo>
                    <a:lnTo>
                      <a:pt x="900" y="1575"/>
                    </a:lnTo>
                    <a:cubicBezTo>
                      <a:pt x="1179" y="1680"/>
                      <a:pt x="2054" y="1433"/>
                      <a:pt x="2163" y="1155"/>
                    </a:cubicBezTo>
                    <a:lnTo>
                      <a:pt x="2163" y="1155"/>
                    </a:lnTo>
                    <a:cubicBezTo>
                      <a:pt x="2447" y="431"/>
                      <a:pt x="1568" y="0"/>
                      <a:pt x="1066" y="174"/>
                    </a:cubicBezTo>
                    <a:lnTo>
                      <a:pt x="1066" y="174"/>
                    </a:lnTo>
                    <a:cubicBezTo>
                      <a:pt x="963" y="210"/>
                      <a:pt x="765" y="314"/>
                      <a:pt x="683" y="31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53">
                <a:extLst>
                  <a:ext uri="{FF2B5EF4-FFF2-40B4-BE49-F238E27FC236}">
                    <a16:creationId xmlns:a16="http://schemas.microsoft.com/office/drawing/2014/main" id="{E992A9C1-0F70-6149-B8F6-261F57D93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7893" y="6581494"/>
                <a:ext cx="4380941" cy="2598033"/>
              </a:xfrm>
              <a:custGeom>
                <a:avLst/>
                <a:gdLst>
                  <a:gd name="T0" fmla="*/ 3941 w 6707"/>
                  <a:gd name="T1" fmla="*/ 0 h 3979"/>
                  <a:gd name="T2" fmla="*/ 0 w 6707"/>
                  <a:gd name="T3" fmla="*/ 2282 h 3979"/>
                  <a:gd name="T4" fmla="*/ 0 w 6707"/>
                  <a:gd name="T5" fmla="*/ 2480 h 3979"/>
                  <a:gd name="T6" fmla="*/ 2594 w 6707"/>
                  <a:gd name="T7" fmla="*/ 3978 h 3979"/>
                  <a:gd name="T8" fmla="*/ 6706 w 6707"/>
                  <a:gd name="T9" fmla="*/ 1597 h 3979"/>
                  <a:gd name="T10" fmla="*/ 3941 w 6707"/>
                  <a:gd name="T11" fmla="*/ 0 h 3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07" h="3979">
                    <a:moveTo>
                      <a:pt x="3941" y="0"/>
                    </a:moveTo>
                    <a:lnTo>
                      <a:pt x="0" y="2282"/>
                    </a:lnTo>
                    <a:lnTo>
                      <a:pt x="0" y="2480"/>
                    </a:lnTo>
                    <a:lnTo>
                      <a:pt x="2594" y="3978"/>
                    </a:lnTo>
                    <a:lnTo>
                      <a:pt x="6706" y="1597"/>
                    </a:lnTo>
                    <a:lnTo>
                      <a:pt x="3941" y="0"/>
                    </a:lnTo>
                  </a:path>
                </a:pathLst>
              </a:custGeom>
              <a:solidFill>
                <a:srgbClr val="E5E4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B97DE41D-0EE6-CA43-BEC0-559590475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1511" y="7439824"/>
                <a:ext cx="2860141" cy="1742582"/>
              </a:xfrm>
              <a:custGeom>
                <a:avLst/>
                <a:gdLst>
                  <a:gd name="T0" fmla="*/ 4378 w 4379"/>
                  <a:gd name="T1" fmla="*/ 0 h 2666"/>
                  <a:gd name="T2" fmla="*/ 4377 w 4379"/>
                  <a:gd name="T3" fmla="*/ 130 h 2666"/>
                  <a:gd name="T4" fmla="*/ 0 w 4379"/>
                  <a:gd name="T5" fmla="*/ 2665 h 2666"/>
                  <a:gd name="T6" fmla="*/ 0 w 4379"/>
                  <a:gd name="T7" fmla="*/ 2535 h 2666"/>
                  <a:gd name="T8" fmla="*/ 4378 w 4379"/>
                  <a:gd name="T9" fmla="*/ 0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9" h="2666">
                    <a:moveTo>
                      <a:pt x="4378" y="0"/>
                    </a:moveTo>
                    <a:lnTo>
                      <a:pt x="4377" y="130"/>
                    </a:lnTo>
                    <a:lnTo>
                      <a:pt x="0" y="2665"/>
                    </a:lnTo>
                    <a:lnTo>
                      <a:pt x="0" y="2535"/>
                    </a:lnTo>
                    <a:lnTo>
                      <a:pt x="4378" y="0"/>
                    </a:ln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56">
                <a:extLst>
                  <a:ext uri="{FF2B5EF4-FFF2-40B4-BE49-F238E27FC236}">
                    <a16:creationId xmlns:a16="http://schemas.microsoft.com/office/drawing/2014/main" id="{E52F469F-6AB8-F34C-8103-270F3C47E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7308" y="6316506"/>
                <a:ext cx="4804344" cy="2779491"/>
              </a:xfrm>
              <a:custGeom>
                <a:avLst/>
                <a:gdLst>
                  <a:gd name="T0" fmla="*/ 7356 w 7357"/>
                  <a:gd name="T1" fmla="*/ 1720 h 4256"/>
                  <a:gd name="T2" fmla="*/ 2978 w 7357"/>
                  <a:gd name="T3" fmla="*/ 4255 h 4256"/>
                  <a:gd name="T4" fmla="*/ 0 w 7357"/>
                  <a:gd name="T5" fmla="*/ 2536 h 4256"/>
                  <a:gd name="T6" fmla="*/ 4377 w 7357"/>
                  <a:gd name="T7" fmla="*/ 0 h 4256"/>
                  <a:gd name="T8" fmla="*/ 7356 w 7357"/>
                  <a:gd name="T9" fmla="*/ 1720 h 4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57" h="4256">
                    <a:moveTo>
                      <a:pt x="7356" y="1720"/>
                    </a:moveTo>
                    <a:lnTo>
                      <a:pt x="2978" y="4255"/>
                    </a:lnTo>
                    <a:lnTo>
                      <a:pt x="0" y="2536"/>
                    </a:lnTo>
                    <a:lnTo>
                      <a:pt x="4377" y="0"/>
                    </a:lnTo>
                    <a:lnTo>
                      <a:pt x="7356" y="172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57">
                <a:extLst>
                  <a:ext uri="{FF2B5EF4-FFF2-40B4-BE49-F238E27FC236}">
                    <a16:creationId xmlns:a16="http://schemas.microsoft.com/office/drawing/2014/main" id="{07CB013C-49E5-9541-90E1-B19B816F3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1523" y="6621818"/>
                <a:ext cx="3755914" cy="2171748"/>
              </a:xfrm>
              <a:custGeom>
                <a:avLst/>
                <a:gdLst>
                  <a:gd name="T0" fmla="*/ 5749 w 5750"/>
                  <a:gd name="T1" fmla="*/ 1345 h 3327"/>
                  <a:gd name="T2" fmla="*/ 2328 w 5750"/>
                  <a:gd name="T3" fmla="*/ 3326 h 3327"/>
                  <a:gd name="T4" fmla="*/ 0 w 5750"/>
                  <a:gd name="T5" fmla="*/ 1981 h 3327"/>
                  <a:gd name="T6" fmla="*/ 3421 w 5750"/>
                  <a:gd name="T7" fmla="*/ 0 h 3327"/>
                  <a:gd name="T8" fmla="*/ 5749 w 5750"/>
                  <a:gd name="T9" fmla="*/ 1345 h 3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0" h="3327">
                    <a:moveTo>
                      <a:pt x="5749" y="1345"/>
                    </a:moveTo>
                    <a:lnTo>
                      <a:pt x="2328" y="3326"/>
                    </a:lnTo>
                    <a:lnTo>
                      <a:pt x="0" y="1981"/>
                    </a:lnTo>
                    <a:lnTo>
                      <a:pt x="3421" y="0"/>
                    </a:lnTo>
                    <a:lnTo>
                      <a:pt x="5749" y="1345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955D4BD-87A3-AA44-AD2D-B1B7D9293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7308" y="7972677"/>
                <a:ext cx="1946431" cy="1911868"/>
              </a:xfrm>
              <a:custGeom>
                <a:avLst/>
                <a:gdLst>
                  <a:gd name="connsiteX0" fmla="*/ 653 w 1946431"/>
                  <a:gd name="connsiteY0" fmla="*/ 0 h 1911868"/>
                  <a:gd name="connsiteX1" fmla="*/ 1946431 w 1946431"/>
                  <a:gd name="connsiteY1" fmla="*/ 1124065 h 1911868"/>
                  <a:gd name="connsiteX2" fmla="*/ 1946431 w 1946431"/>
                  <a:gd name="connsiteY2" fmla="*/ 1209073 h 1911868"/>
                  <a:gd name="connsiteX3" fmla="*/ 88641 w 1946431"/>
                  <a:gd name="connsiteY3" fmla="*/ 135574 h 1911868"/>
                  <a:gd name="connsiteX4" fmla="*/ 88641 w 1946431"/>
                  <a:gd name="connsiteY4" fmla="*/ 753626 h 1911868"/>
                  <a:gd name="connsiteX5" fmla="*/ 1946431 w 1946431"/>
                  <a:gd name="connsiteY5" fmla="*/ 1826906 h 1911868"/>
                  <a:gd name="connsiteX6" fmla="*/ 1946431 w 1946431"/>
                  <a:gd name="connsiteY6" fmla="*/ 1911868 h 1911868"/>
                  <a:gd name="connsiteX7" fmla="*/ 0 w 1946431"/>
                  <a:gd name="connsiteY7" fmla="*/ 787756 h 1911868"/>
                  <a:gd name="connsiteX8" fmla="*/ 261 w 1946431"/>
                  <a:gd name="connsiteY8" fmla="*/ 753754 h 1911868"/>
                  <a:gd name="connsiteX9" fmla="*/ 0 w 1946431"/>
                  <a:gd name="connsiteY9" fmla="*/ 753617 h 1911868"/>
                  <a:gd name="connsiteX10" fmla="*/ 0 w 1946431"/>
                  <a:gd name="connsiteY10" fmla="*/ 84354 h 1911868"/>
                  <a:gd name="connsiteX11" fmla="*/ 0 w 1946431"/>
                  <a:gd name="connsiteY11" fmla="*/ 34565 h 1911868"/>
                  <a:gd name="connsiteX12" fmla="*/ 384 w 1946431"/>
                  <a:gd name="connsiteY12" fmla="*/ 34803 h 191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46431" h="1911868">
                    <a:moveTo>
                      <a:pt x="653" y="0"/>
                    </a:moveTo>
                    <a:lnTo>
                      <a:pt x="1946431" y="1124065"/>
                    </a:lnTo>
                    <a:lnTo>
                      <a:pt x="1946431" y="1209073"/>
                    </a:lnTo>
                    <a:lnTo>
                      <a:pt x="88641" y="135574"/>
                    </a:lnTo>
                    <a:lnTo>
                      <a:pt x="88641" y="753626"/>
                    </a:lnTo>
                    <a:lnTo>
                      <a:pt x="1946431" y="1826906"/>
                    </a:lnTo>
                    <a:lnTo>
                      <a:pt x="1946431" y="1911868"/>
                    </a:lnTo>
                    <a:lnTo>
                      <a:pt x="0" y="787756"/>
                    </a:lnTo>
                    <a:lnTo>
                      <a:pt x="261" y="753754"/>
                    </a:lnTo>
                    <a:lnTo>
                      <a:pt x="0" y="753617"/>
                    </a:lnTo>
                    <a:lnTo>
                      <a:pt x="0" y="84354"/>
                    </a:lnTo>
                    <a:lnTo>
                      <a:pt x="0" y="34565"/>
                    </a:lnTo>
                    <a:lnTo>
                      <a:pt x="384" y="3480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724CC82-321B-8841-981A-258709A3E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6587" y="6809036"/>
                <a:ext cx="2387117" cy="1404934"/>
              </a:xfrm>
              <a:custGeom>
                <a:avLst/>
                <a:gdLst>
                  <a:gd name="connsiteX0" fmla="*/ 393504 w 2387117"/>
                  <a:gd name="connsiteY0" fmla="*/ 472369 h 1404934"/>
                  <a:gd name="connsiteX1" fmla="*/ 1615195 w 2387117"/>
                  <a:gd name="connsiteY1" fmla="*/ 1177670 h 1404934"/>
                  <a:gd name="connsiteX2" fmla="*/ 1222345 w 2387117"/>
                  <a:gd name="connsiteY2" fmla="*/ 1404934 h 1404934"/>
                  <a:gd name="connsiteX3" fmla="*/ 0 w 2387117"/>
                  <a:gd name="connsiteY3" fmla="*/ 700286 h 1404934"/>
                  <a:gd name="connsiteX4" fmla="*/ 1166489 w 2387117"/>
                  <a:gd name="connsiteY4" fmla="*/ 0 h 1404934"/>
                  <a:gd name="connsiteX5" fmla="*/ 2387117 w 2387117"/>
                  <a:gd name="connsiteY5" fmla="*/ 705175 h 1404934"/>
                  <a:gd name="connsiteX6" fmla="*/ 1811743 w 2387117"/>
                  <a:gd name="connsiteY6" fmla="*/ 1039137 h 1404934"/>
                  <a:gd name="connsiteX7" fmla="*/ 590461 w 2387117"/>
                  <a:gd name="connsiteY7" fmla="*/ 333962 h 140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117" h="1404934">
                    <a:moveTo>
                      <a:pt x="393504" y="472369"/>
                    </a:moveTo>
                    <a:lnTo>
                      <a:pt x="1615195" y="1177670"/>
                    </a:lnTo>
                    <a:lnTo>
                      <a:pt x="1222345" y="1404934"/>
                    </a:lnTo>
                    <a:lnTo>
                      <a:pt x="0" y="700286"/>
                    </a:lnTo>
                    <a:close/>
                    <a:moveTo>
                      <a:pt x="1166489" y="0"/>
                    </a:moveTo>
                    <a:lnTo>
                      <a:pt x="2387117" y="705175"/>
                    </a:lnTo>
                    <a:lnTo>
                      <a:pt x="1811743" y="1039137"/>
                    </a:lnTo>
                    <a:lnTo>
                      <a:pt x="590461" y="3339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43ECD136-81B6-0042-B8D1-D1514CAE4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7545" y="7915072"/>
                <a:ext cx="1166523" cy="936099"/>
              </a:xfrm>
              <a:custGeom>
                <a:avLst/>
                <a:gdLst>
                  <a:gd name="T0" fmla="*/ 85 w 1787"/>
                  <a:gd name="T1" fmla="*/ 1004 h 1433"/>
                  <a:gd name="T2" fmla="*/ 85 w 1787"/>
                  <a:gd name="T3" fmla="*/ 1003 h 1433"/>
                  <a:gd name="T4" fmla="*/ 85 w 1787"/>
                  <a:gd name="T5" fmla="*/ 1002 h 1433"/>
                  <a:gd name="T6" fmla="*/ 93 w 1787"/>
                  <a:gd name="T7" fmla="*/ 996 h 1433"/>
                  <a:gd name="T8" fmla="*/ 184 w 1787"/>
                  <a:gd name="T9" fmla="*/ 903 h 1433"/>
                  <a:gd name="T10" fmla="*/ 1243 w 1787"/>
                  <a:gd name="T11" fmla="*/ 0 h 1433"/>
                  <a:gd name="T12" fmla="*/ 1638 w 1787"/>
                  <a:gd name="T13" fmla="*/ 99 h 1433"/>
                  <a:gd name="T14" fmla="*/ 1638 w 1787"/>
                  <a:gd name="T15" fmla="*/ 99 h 1433"/>
                  <a:gd name="T16" fmla="*/ 1660 w 1787"/>
                  <a:gd name="T17" fmla="*/ 792 h 1433"/>
                  <a:gd name="T18" fmla="*/ 1660 w 1787"/>
                  <a:gd name="T19" fmla="*/ 792 h 1433"/>
                  <a:gd name="T20" fmla="*/ 382 w 1787"/>
                  <a:gd name="T21" fmla="*/ 1371 h 1433"/>
                  <a:gd name="T22" fmla="*/ 382 w 1787"/>
                  <a:gd name="T23" fmla="*/ 1371 h 1433"/>
                  <a:gd name="T24" fmla="*/ 382 w 1787"/>
                  <a:gd name="T25" fmla="*/ 1371 h 1433"/>
                  <a:gd name="T26" fmla="*/ 75 w 1787"/>
                  <a:gd name="T27" fmla="*/ 1315 h 1433"/>
                  <a:gd name="T28" fmla="*/ 73 w 1787"/>
                  <a:gd name="T29" fmla="*/ 1313 h 1433"/>
                  <a:gd name="T30" fmla="*/ 73 w 1787"/>
                  <a:gd name="T31" fmla="*/ 1313 h 1433"/>
                  <a:gd name="T32" fmla="*/ 85 w 1787"/>
                  <a:gd name="T33" fmla="*/ 1004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87" h="1433">
                    <a:moveTo>
                      <a:pt x="85" y="1004"/>
                    </a:moveTo>
                    <a:lnTo>
                      <a:pt x="85" y="1003"/>
                    </a:lnTo>
                    <a:lnTo>
                      <a:pt x="85" y="1002"/>
                    </a:lnTo>
                    <a:lnTo>
                      <a:pt x="93" y="996"/>
                    </a:lnTo>
                    <a:lnTo>
                      <a:pt x="184" y="903"/>
                    </a:lnTo>
                    <a:lnTo>
                      <a:pt x="1243" y="0"/>
                    </a:lnTo>
                    <a:lnTo>
                      <a:pt x="1638" y="99"/>
                    </a:lnTo>
                    <a:lnTo>
                      <a:pt x="1638" y="99"/>
                    </a:lnTo>
                    <a:cubicBezTo>
                      <a:pt x="1786" y="278"/>
                      <a:pt x="1765" y="678"/>
                      <a:pt x="1660" y="792"/>
                    </a:cubicBezTo>
                    <a:lnTo>
                      <a:pt x="1660" y="792"/>
                    </a:lnTo>
                    <a:cubicBezTo>
                      <a:pt x="1302" y="1154"/>
                      <a:pt x="386" y="1369"/>
                      <a:pt x="382" y="1371"/>
                    </a:cubicBezTo>
                    <a:lnTo>
                      <a:pt x="382" y="1371"/>
                    </a:lnTo>
                    <a:lnTo>
                      <a:pt x="382" y="1371"/>
                    </a:lnTo>
                    <a:cubicBezTo>
                      <a:pt x="281" y="1432"/>
                      <a:pt x="150" y="1409"/>
                      <a:pt x="75" y="1315"/>
                    </a:cubicBezTo>
                    <a:lnTo>
                      <a:pt x="73" y="1313"/>
                    </a:lnTo>
                    <a:lnTo>
                      <a:pt x="73" y="1313"/>
                    </a:lnTo>
                    <a:cubicBezTo>
                      <a:pt x="0" y="1220"/>
                      <a:pt x="6" y="1089"/>
                      <a:pt x="85" y="100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9A3ABD2D-4339-F748-9151-098DFA125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4441" y="10150186"/>
                <a:ext cx="77767" cy="95051"/>
              </a:xfrm>
              <a:custGeom>
                <a:avLst/>
                <a:gdLst>
                  <a:gd name="T0" fmla="*/ 0 w 118"/>
                  <a:gd name="T1" fmla="*/ 0 h 147"/>
                  <a:gd name="T2" fmla="*/ 117 w 118"/>
                  <a:gd name="T3" fmla="*/ 6 h 147"/>
                  <a:gd name="T4" fmla="*/ 108 w 118"/>
                  <a:gd name="T5" fmla="*/ 146 h 147"/>
                  <a:gd name="T6" fmla="*/ 0 w 118"/>
                  <a:gd name="T7" fmla="*/ 81 h 147"/>
                  <a:gd name="T8" fmla="*/ 0 w 118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7">
                    <a:moveTo>
                      <a:pt x="0" y="0"/>
                    </a:moveTo>
                    <a:lnTo>
                      <a:pt x="117" y="6"/>
                    </a:lnTo>
                    <a:lnTo>
                      <a:pt x="108" y="146"/>
                    </a:lnTo>
                    <a:lnTo>
                      <a:pt x="0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B3608E16-3A44-6043-B4FF-34A83CF51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2982" y="9824714"/>
                <a:ext cx="328354" cy="420524"/>
              </a:xfrm>
              <a:custGeom>
                <a:avLst/>
                <a:gdLst>
                  <a:gd name="T0" fmla="*/ 273 w 502"/>
                  <a:gd name="T1" fmla="*/ 540 h 646"/>
                  <a:gd name="T2" fmla="*/ 273 w 502"/>
                  <a:gd name="T3" fmla="*/ 540 h 646"/>
                  <a:gd name="T4" fmla="*/ 177 w 502"/>
                  <a:gd name="T5" fmla="*/ 614 h 646"/>
                  <a:gd name="T6" fmla="*/ 177 w 502"/>
                  <a:gd name="T7" fmla="*/ 614 h 646"/>
                  <a:gd name="T8" fmla="*/ 60 w 502"/>
                  <a:gd name="T9" fmla="*/ 637 h 646"/>
                  <a:gd name="T10" fmla="*/ 60 w 502"/>
                  <a:gd name="T11" fmla="*/ 637 h 646"/>
                  <a:gd name="T12" fmla="*/ 11 w 502"/>
                  <a:gd name="T13" fmla="*/ 607 h 646"/>
                  <a:gd name="T14" fmla="*/ 11 w 502"/>
                  <a:gd name="T15" fmla="*/ 607 h 646"/>
                  <a:gd name="T16" fmla="*/ 4 w 502"/>
                  <a:gd name="T17" fmla="*/ 548 h 646"/>
                  <a:gd name="T18" fmla="*/ 4 w 502"/>
                  <a:gd name="T19" fmla="*/ 548 h 646"/>
                  <a:gd name="T20" fmla="*/ 55 w 502"/>
                  <a:gd name="T21" fmla="*/ 430 h 646"/>
                  <a:gd name="T22" fmla="*/ 55 w 502"/>
                  <a:gd name="T23" fmla="*/ 430 h 646"/>
                  <a:gd name="T24" fmla="*/ 206 w 502"/>
                  <a:gd name="T25" fmla="*/ 74 h 646"/>
                  <a:gd name="T26" fmla="*/ 219 w 502"/>
                  <a:gd name="T27" fmla="*/ 48 h 646"/>
                  <a:gd name="T28" fmla="*/ 243 w 502"/>
                  <a:gd name="T29" fmla="*/ 36 h 646"/>
                  <a:gd name="T30" fmla="*/ 243 w 502"/>
                  <a:gd name="T31" fmla="*/ 36 h 646"/>
                  <a:gd name="T32" fmla="*/ 417 w 502"/>
                  <a:gd name="T33" fmla="*/ 24 h 646"/>
                  <a:gd name="T34" fmla="*/ 430 w 502"/>
                  <a:gd name="T35" fmla="*/ 33 h 646"/>
                  <a:gd name="T36" fmla="*/ 438 w 502"/>
                  <a:gd name="T37" fmla="*/ 52 h 646"/>
                  <a:gd name="T38" fmla="*/ 438 w 502"/>
                  <a:gd name="T39" fmla="*/ 52 h 646"/>
                  <a:gd name="T40" fmla="*/ 468 w 502"/>
                  <a:gd name="T41" fmla="*/ 128 h 646"/>
                  <a:gd name="T42" fmla="*/ 468 w 502"/>
                  <a:gd name="T43" fmla="*/ 128 h 646"/>
                  <a:gd name="T44" fmla="*/ 434 w 502"/>
                  <a:gd name="T45" fmla="*/ 385 h 646"/>
                  <a:gd name="T46" fmla="*/ 434 w 502"/>
                  <a:gd name="T47" fmla="*/ 385 h 646"/>
                  <a:gd name="T48" fmla="*/ 360 w 502"/>
                  <a:gd name="T49" fmla="*/ 461 h 646"/>
                  <a:gd name="T50" fmla="*/ 360 w 502"/>
                  <a:gd name="T51" fmla="*/ 461 h 646"/>
                  <a:gd name="T52" fmla="*/ 273 w 502"/>
                  <a:gd name="T53" fmla="*/ 54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2" h="646">
                    <a:moveTo>
                      <a:pt x="273" y="540"/>
                    </a:moveTo>
                    <a:lnTo>
                      <a:pt x="273" y="540"/>
                    </a:lnTo>
                    <a:cubicBezTo>
                      <a:pt x="243" y="568"/>
                      <a:pt x="212" y="595"/>
                      <a:pt x="177" y="614"/>
                    </a:cubicBezTo>
                    <a:lnTo>
                      <a:pt x="177" y="614"/>
                    </a:lnTo>
                    <a:cubicBezTo>
                      <a:pt x="142" y="634"/>
                      <a:pt x="100" y="645"/>
                      <a:pt x="60" y="637"/>
                    </a:cubicBezTo>
                    <a:lnTo>
                      <a:pt x="60" y="637"/>
                    </a:lnTo>
                    <a:cubicBezTo>
                      <a:pt x="41" y="633"/>
                      <a:pt x="22" y="624"/>
                      <a:pt x="11" y="607"/>
                    </a:cubicBezTo>
                    <a:lnTo>
                      <a:pt x="11" y="607"/>
                    </a:lnTo>
                    <a:cubicBezTo>
                      <a:pt x="0" y="591"/>
                      <a:pt x="0" y="568"/>
                      <a:pt x="4" y="548"/>
                    </a:cubicBezTo>
                    <a:lnTo>
                      <a:pt x="4" y="548"/>
                    </a:lnTo>
                    <a:cubicBezTo>
                      <a:pt x="13" y="505"/>
                      <a:pt x="35" y="467"/>
                      <a:pt x="55" y="430"/>
                    </a:cubicBezTo>
                    <a:lnTo>
                      <a:pt x="55" y="430"/>
                    </a:lnTo>
                    <a:cubicBezTo>
                      <a:pt x="117" y="316"/>
                      <a:pt x="168" y="196"/>
                      <a:pt x="206" y="74"/>
                    </a:cubicBezTo>
                    <a:lnTo>
                      <a:pt x="219" y="48"/>
                    </a:lnTo>
                    <a:lnTo>
                      <a:pt x="243" y="36"/>
                    </a:lnTo>
                    <a:lnTo>
                      <a:pt x="243" y="36"/>
                    </a:lnTo>
                    <a:cubicBezTo>
                      <a:pt x="299" y="18"/>
                      <a:pt x="362" y="0"/>
                      <a:pt x="417" y="24"/>
                    </a:cubicBezTo>
                    <a:lnTo>
                      <a:pt x="430" y="33"/>
                    </a:lnTo>
                    <a:lnTo>
                      <a:pt x="438" y="52"/>
                    </a:lnTo>
                    <a:lnTo>
                      <a:pt x="438" y="52"/>
                    </a:lnTo>
                    <a:cubicBezTo>
                      <a:pt x="445" y="78"/>
                      <a:pt x="459" y="102"/>
                      <a:pt x="468" y="128"/>
                    </a:cubicBezTo>
                    <a:lnTo>
                      <a:pt x="468" y="128"/>
                    </a:lnTo>
                    <a:cubicBezTo>
                      <a:pt x="501" y="212"/>
                      <a:pt x="488" y="312"/>
                      <a:pt x="434" y="385"/>
                    </a:cubicBezTo>
                    <a:lnTo>
                      <a:pt x="434" y="385"/>
                    </a:lnTo>
                    <a:cubicBezTo>
                      <a:pt x="413" y="413"/>
                      <a:pt x="387" y="437"/>
                      <a:pt x="360" y="461"/>
                    </a:cubicBezTo>
                    <a:lnTo>
                      <a:pt x="360" y="461"/>
                    </a:lnTo>
                    <a:cubicBezTo>
                      <a:pt x="331" y="487"/>
                      <a:pt x="302" y="513"/>
                      <a:pt x="273" y="54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E617D119-9C31-6548-BCD9-4E929A310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0488" y="9862157"/>
                <a:ext cx="492533" cy="535736"/>
              </a:xfrm>
              <a:custGeom>
                <a:avLst/>
                <a:gdLst>
                  <a:gd name="T0" fmla="*/ 696 w 754"/>
                  <a:gd name="T1" fmla="*/ 506 h 820"/>
                  <a:gd name="T2" fmla="*/ 696 w 754"/>
                  <a:gd name="T3" fmla="*/ 506 h 820"/>
                  <a:gd name="T4" fmla="*/ 589 w 754"/>
                  <a:gd name="T5" fmla="*/ 585 h 820"/>
                  <a:gd name="T6" fmla="*/ 589 w 754"/>
                  <a:gd name="T7" fmla="*/ 585 h 820"/>
                  <a:gd name="T8" fmla="*/ 598 w 754"/>
                  <a:gd name="T9" fmla="*/ 445 h 820"/>
                  <a:gd name="T10" fmla="*/ 598 w 754"/>
                  <a:gd name="T11" fmla="*/ 445 h 820"/>
                  <a:gd name="T12" fmla="*/ 458 w 754"/>
                  <a:gd name="T13" fmla="*/ 664 h 820"/>
                  <a:gd name="T14" fmla="*/ 458 w 754"/>
                  <a:gd name="T15" fmla="*/ 664 h 820"/>
                  <a:gd name="T16" fmla="*/ 107 w 754"/>
                  <a:gd name="T17" fmla="*/ 819 h 820"/>
                  <a:gd name="T18" fmla="*/ 107 w 754"/>
                  <a:gd name="T19" fmla="*/ 819 h 820"/>
                  <a:gd name="T20" fmla="*/ 12 w 754"/>
                  <a:gd name="T21" fmla="*/ 798 h 820"/>
                  <a:gd name="T22" fmla="*/ 0 w 754"/>
                  <a:gd name="T23" fmla="*/ 784 h 820"/>
                  <a:gd name="T24" fmla="*/ 6 w 754"/>
                  <a:gd name="T25" fmla="*/ 761 h 820"/>
                  <a:gd name="T26" fmla="*/ 6 w 754"/>
                  <a:gd name="T27" fmla="*/ 761 h 820"/>
                  <a:gd name="T28" fmla="*/ 302 w 754"/>
                  <a:gd name="T29" fmla="*/ 290 h 820"/>
                  <a:gd name="T30" fmla="*/ 302 w 754"/>
                  <a:gd name="T31" fmla="*/ 290 h 820"/>
                  <a:gd name="T32" fmla="*/ 251 w 754"/>
                  <a:gd name="T33" fmla="*/ 441 h 820"/>
                  <a:gd name="T34" fmla="*/ 251 w 754"/>
                  <a:gd name="T35" fmla="*/ 441 h 820"/>
                  <a:gd name="T36" fmla="*/ 261 w 754"/>
                  <a:gd name="T37" fmla="*/ 503 h 820"/>
                  <a:gd name="T38" fmla="*/ 261 w 754"/>
                  <a:gd name="T39" fmla="*/ 503 h 820"/>
                  <a:gd name="T40" fmla="*/ 312 w 754"/>
                  <a:gd name="T41" fmla="*/ 510 h 820"/>
                  <a:gd name="T42" fmla="*/ 312 w 754"/>
                  <a:gd name="T43" fmla="*/ 510 h 820"/>
                  <a:gd name="T44" fmla="*/ 425 w 754"/>
                  <a:gd name="T45" fmla="*/ 440 h 820"/>
                  <a:gd name="T46" fmla="*/ 425 w 754"/>
                  <a:gd name="T47" fmla="*/ 440 h 820"/>
                  <a:gd name="T48" fmla="*/ 506 w 754"/>
                  <a:gd name="T49" fmla="*/ 374 h 820"/>
                  <a:gd name="T50" fmla="*/ 506 w 754"/>
                  <a:gd name="T51" fmla="*/ 374 h 820"/>
                  <a:gd name="T52" fmla="*/ 575 w 754"/>
                  <a:gd name="T53" fmla="*/ 308 h 820"/>
                  <a:gd name="T54" fmla="*/ 575 w 754"/>
                  <a:gd name="T55" fmla="*/ 308 h 820"/>
                  <a:gd name="T56" fmla="*/ 642 w 754"/>
                  <a:gd name="T57" fmla="*/ 0 h 820"/>
                  <a:gd name="T58" fmla="*/ 642 w 754"/>
                  <a:gd name="T59" fmla="*/ 0 h 820"/>
                  <a:gd name="T60" fmla="*/ 733 w 754"/>
                  <a:gd name="T61" fmla="*/ 266 h 820"/>
                  <a:gd name="T62" fmla="*/ 733 w 754"/>
                  <a:gd name="T63" fmla="*/ 266 h 820"/>
                  <a:gd name="T64" fmla="*/ 703 w 754"/>
                  <a:gd name="T65" fmla="*/ 369 h 820"/>
                  <a:gd name="T66" fmla="*/ 703 w 754"/>
                  <a:gd name="T67" fmla="*/ 369 h 820"/>
                  <a:gd name="T68" fmla="*/ 696 w 754"/>
                  <a:gd name="T69" fmla="*/ 506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4" h="820">
                    <a:moveTo>
                      <a:pt x="696" y="506"/>
                    </a:moveTo>
                    <a:lnTo>
                      <a:pt x="696" y="506"/>
                    </a:lnTo>
                    <a:cubicBezTo>
                      <a:pt x="659" y="530"/>
                      <a:pt x="623" y="556"/>
                      <a:pt x="589" y="585"/>
                    </a:cubicBezTo>
                    <a:lnTo>
                      <a:pt x="589" y="585"/>
                    </a:lnTo>
                    <a:cubicBezTo>
                      <a:pt x="592" y="538"/>
                      <a:pt x="595" y="491"/>
                      <a:pt x="598" y="445"/>
                    </a:cubicBezTo>
                    <a:lnTo>
                      <a:pt x="598" y="445"/>
                    </a:lnTo>
                    <a:cubicBezTo>
                      <a:pt x="528" y="499"/>
                      <a:pt x="509" y="593"/>
                      <a:pt x="458" y="664"/>
                    </a:cubicBezTo>
                    <a:lnTo>
                      <a:pt x="458" y="664"/>
                    </a:lnTo>
                    <a:cubicBezTo>
                      <a:pt x="381" y="772"/>
                      <a:pt x="240" y="817"/>
                      <a:pt x="107" y="819"/>
                    </a:cubicBezTo>
                    <a:lnTo>
                      <a:pt x="107" y="819"/>
                    </a:lnTo>
                    <a:cubicBezTo>
                      <a:pt x="74" y="819"/>
                      <a:pt x="39" y="817"/>
                      <a:pt x="12" y="798"/>
                    </a:cubicBezTo>
                    <a:lnTo>
                      <a:pt x="0" y="784"/>
                    </a:lnTo>
                    <a:lnTo>
                      <a:pt x="6" y="761"/>
                    </a:lnTo>
                    <a:lnTo>
                      <a:pt x="6" y="761"/>
                    </a:lnTo>
                    <a:cubicBezTo>
                      <a:pt x="98" y="600"/>
                      <a:pt x="197" y="442"/>
                      <a:pt x="302" y="290"/>
                    </a:cubicBezTo>
                    <a:lnTo>
                      <a:pt x="302" y="290"/>
                    </a:lnTo>
                    <a:cubicBezTo>
                      <a:pt x="279" y="338"/>
                      <a:pt x="262" y="389"/>
                      <a:pt x="251" y="441"/>
                    </a:cubicBezTo>
                    <a:lnTo>
                      <a:pt x="251" y="441"/>
                    </a:lnTo>
                    <a:cubicBezTo>
                      <a:pt x="247" y="462"/>
                      <a:pt x="245" y="488"/>
                      <a:pt x="261" y="503"/>
                    </a:cubicBezTo>
                    <a:lnTo>
                      <a:pt x="261" y="503"/>
                    </a:lnTo>
                    <a:cubicBezTo>
                      <a:pt x="274" y="515"/>
                      <a:pt x="294" y="514"/>
                      <a:pt x="312" y="510"/>
                    </a:cubicBezTo>
                    <a:lnTo>
                      <a:pt x="312" y="510"/>
                    </a:lnTo>
                    <a:cubicBezTo>
                      <a:pt x="355" y="499"/>
                      <a:pt x="390" y="469"/>
                      <a:pt x="425" y="440"/>
                    </a:cubicBezTo>
                    <a:lnTo>
                      <a:pt x="425" y="440"/>
                    </a:lnTo>
                    <a:cubicBezTo>
                      <a:pt x="451" y="418"/>
                      <a:pt x="479" y="396"/>
                      <a:pt x="506" y="374"/>
                    </a:cubicBezTo>
                    <a:lnTo>
                      <a:pt x="506" y="374"/>
                    </a:lnTo>
                    <a:cubicBezTo>
                      <a:pt x="530" y="353"/>
                      <a:pt x="555" y="333"/>
                      <a:pt x="575" y="308"/>
                    </a:cubicBezTo>
                    <a:lnTo>
                      <a:pt x="575" y="308"/>
                    </a:lnTo>
                    <a:cubicBezTo>
                      <a:pt x="646" y="225"/>
                      <a:pt x="663" y="107"/>
                      <a:pt x="642" y="0"/>
                    </a:cubicBezTo>
                    <a:lnTo>
                      <a:pt x="642" y="0"/>
                    </a:lnTo>
                    <a:cubicBezTo>
                      <a:pt x="717" y="64"/>
                      <a:pt x="753" y="170"/>
                      <a:pt x="733" y="266"/>
                    </a:cubicBezTo>
                    <a:lnTo>
                      <a:pt x="733" y="266"/>
                    </a:lnTo>
                    <a:cubicBezTo>
                      <a:pt x="725" y="301"/>
                      <a:pt x="711" y="334"/>
                      <a:pt x="703" y="369"/>
                    </a:cubicBezTo>
                    <a:lnTo>
                      <a:pt x="703" y="369"/>
                    </a:lnTo>
                    <a:cubicBezTo>
                      <a:pt x="693" y="414"/>
                      <a:pt x="695" y="460"/>
                      <a:pt x="696" y="506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7FC3BE40-1D26-D146-8CCB-68314C469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9067" y="8522817"/>
                <a:ext cx="409003" cy="1437270"/>
              </a:xfrm>
              <a:custGeom>
                <a:avLst/>
                <a:gdLst>
                  <a:gd name="T0" fmla="*/ 125 w 626"/>
                  <a:gd name="T1" fmla="*/ 2102 h 2201"/>
                  <a:gd name="T2" fmla="*/ 125 w 626"/>
                  <a:gd name="T3" fmla="*/ 2102 h 2201"/>
                  <a:gd name="T4" fmla="*/ 365 w 626"/>
                  <a:gd name="T5" fmla="*/ 2054 h 2201"/>
                  <a:gd name="T6" fmla="*/ 365 w 626"/>
                  <a:gd name="T7" fmla="*/ 2054 h 2201"/>
                  <a:gd name="T8" fmla="*/ 476 w 626"/>
                  <a:gd name="T9" fmla="*/ 236 h 2201"/>
                  <a:gd name="T10" fmla="*/ 476 w 626"/>
                  <a:gd name="T11" fmla="*/ 236 h 2201"/>
                  <a:gd name="T12" fmla="*/ 241 w 626"/>
                  <a:gd name="T13" fmla="*/ 0 h 2201"/>
                  <a:gd name="T14" fmla="*/ 236 w 626"/>
                  <a:gd name="T15" fmla="*/ 0 h 2201"/>
                  <a:gd name="T16" fmla="*/ 236 w 626"/>
                  <a:gd name="T17" fmla="*/ 0 h 2201"/>
                  <a:gd name="T18" fmla="*/ 0 w 626"/>
                  <a:gd name="T19" fmla="*/ 236 h 2201"/>
                  <a:gd name="T20" fmla="*/ 125 w 626"/>
                  <a:gd name="T21" fmla="*/ 2102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6" h="2201">
                    <a:moveTo>
                      <a:pt x="125" y="2102"/>
                    </a:moveTo>
                    <a:lnTo>
                      <a:pt x="125" y="2102"/>
                    </a:lnTo>
                    <a:cubicBezTo>
                      <a:pt x="173" y="2200"/>
                      <a:pt x="348" y="2178"/>
                      <a:pt x="365" y="2054"/>
                    </a:cubicBezTo>
                    <a:lnTo>
                      <a:pt x="365" y="2054"/>
                    </a:lnTo>
                    <a:cubicBezTo>
                      <a:pt x="481" y="1337"/>
                      <a:pt x="625" y="594"/>
                      <a:pt x="476" y="236"/>
                    </a:cubicBezTo>
                    <a:lnTo>
                      <a:pt x="476" y="236"/>
                    </a:lnTo>
                    <a:cubicBezTo>
                      <a:pt x="476" y="106"/>
                      <a:pt x="371" y="0"/>
                      <a:pt x="241" y="0"/>
                    </a:cubicBezTo>
                    <a:lnTo>
                      <a:pt x="236" y="0"/>
                    </a:lnTo>
                    <a:lnTo>
                      <a:pt x="236" y="0"/>
                    </a:lnTo>
                    <a:cubicBezTo>
                      <a:pt x="106" y="0"/>
                      <a:pt x="0" y="106"/>
                      <a:pt x="0" y="236"/>
                    </a:cubicBezTo>
                    <a:lnTo>
                      <a:pt x="125" y="210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38D1DCE0-3B1B-3D4A-BA25-4EC5C9CAD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6612" y="8053326"/>
                <a:ext cx="1166522" cy="921697"/>
              </a:xfrm>
              <a:custGeom>
                <a:avLst/>
                <a:gdLst>
                  <a:gd name="T0" fmla="*/ 73 w 1787"/>
                  <a:gd name="T1" fmla="*/ 1312 h 1413"/>
                  <a:gd name="T2" fmla="*/ 76 w 1787"/>
                  <a:gd name="T3" fmla="*/ 1315 h 1413"/>
                  <a:gd name="T4" fmla="*/ 76 w 1787"/>
                  <a:gd name="T5" fmla="*/ 1315 h 1413"/>
                  <a:gd name="T6" fmla="*/ 215 w 1787"/>
                  <a:gd name="T7" fmla="*/ 1400 h 1413"/>
                  <a:gd name="T8" fmla="*/ 215 w 1787"/>
                  <a:gd name="T9" fmla="*/ 1400 h 1413"/>
                  <a:gd name="T10" fmla="*/ 382 w 1787"/>
                  <a:gd name="T11" fmla="*/ 1371 h 1413"/>
                  <a:gd name="T12" fmla="*/ 382 w 1787"/>
                  <a:gd name="T13" fmla="*/ 1371 h 1413"/>
                  <a:gd name="T14" fmla="*/ 382 w 1787"/>
                  <a:gd name="T15" fmla="*/ 1371 h 1413"/>
                  <a:gd name="T16" fmla="*/ 538 w 1787"/>
                  <a:gd name="T17" fmla="*/ 1330 h 1413"/>
                  <a:gd name="T18" fmla="*/ 538 w 1787"/>
                  <a:gd name="T19" fmla="*/ 1330 h 1413"/>
                  <a:gd name="T20" fmla="*/ 1660 w 1787"/>
                  <a:gd name="T21" fmla="*/ 792 h 1413"/>
                  <a:gd name="T22" fmla="*/ 1660 w 1787"/>
                  <a:gd name="T23" fmla="*/ 792 h 1413"/>
                  <a:gd name="T24" fmla="*/ 1638 w 1787"/>
                  <a:gd name="T25" fmla="*/ 99 h 1413"/>
                  <a:gd name="T26" fmla="*/ 1244 w 1787"/>
                  <a:gd name="T27" fmla="*/ 0 h 1413"/>
                  <a:gd name="T28" fmla="*/ 734 w 1787"/>
                  <a:gd name="T29" fmla="*/ 434 h 1413"/>
                  <a:gd name="T30" fmla="*/ 185 w 1787"/>
                  <a:gd name="T31" fmla="*/ 903 h 1413"/>
                  <a:gd name="T32" fmla="*/ 104 w 1787"/>
                  <a:gd name="T33" fmla="*/ 984 h 1413"/>
                  <a:gd name="T34" fmla="*/ 103 w 1787"/>
                  <a:gd name="T35" fmla="*/ 985 h 1413"/>
                  <a:gd name="T36" fmla="*/ 94 w 1787"/>
                  <a:gd name="T37" fmla="*/ 995 h 1413"/>
                  <a:gd name="T38" fmla="*/ 86 w 1787"/>
                  <a:gd name="T39" fmla="*/ 1002 h 1413"/>
                  <a:gd name="T40" fmla="*/ 86 w 1787"/>
                  <a:gd name="T41" fmla="*/ 1003 h 1413"/>
                  <a:gd name="T42" fmla="*/ 85 w 1787"/>
                  <a:gd name="T43" fmla="*/ 1004 h 1413"/>
                  <a:gd name="T44" fmla="*/ 85 w 1787"/>
                  <a:gd name="T45" fmla="*/ 1004 h 1413"/>
                  <a:gd name="T46" fmla="*/ 73 w 1787"/>
                  <a:gd name="T47" fmla="*/ 1312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87" h="1413">
                    <a:moveTo>
                      <a:pt x="73" y="1312"/>
                    </a:moveTo>
                    <a:lnTo>
                      <a:pt x="76" y="1315"/>
                    </a:lnTo>
                    <a:lnTo>
                      <a:pt x="76" y="1315"/>
                    </a:lnTo>
                    <a:cubicBezTo>
                      <a:pt x="112" y="1361"/>
                      <a:pt x="162" y="1390"/>
                      <a:pt x="215" y="1400"/>
                    </a:cubicBezTo>
                    <a:lnTo>
                      <a:pt x="215" y="1400"/>
                    </a:lnTo>
                    <a:cubicBezTo>
                      <a:pt x="270" y="1412"/>
                      <a:pt x="330" y="1402"/>
                      <a:pt x="382" y="1371"/>
                    </a:cubicBezTo>
                    <a:lnTo>
                      <a:pt x="382" y="1371"/>
                    </a:lnTo>
                    <a:lnTo>
                      <a:pt x="382" y="1371"/>
                    </a:lnTo>
                    <a:cubicBezTo>
                      <a:pt x="383" y="1371"/>
                      <a:pt x="443" y="1356"/>
                      <a:pt x="538" y="1330"/>
                    </a:cubicBezTo>
                    <a:lnTo>
                      <a:pt x="538" y="1330"/>
                    </a:lnTo>
                    <a:cubicBezTo>
                      <a:pt x="816" y="1250"/>
                      <a:pt x="1393" y="1062"/>
                      <a:pt x="1660" y="792"/>
                    </a:cubicBezTo>
                    <a:lnTo>
                      <a:pt x="1660" y="792"/>
                    </a:lnTo>
                    <a:cubicBezTo>
                      <a:pt x="1766" y="678"/>
                      <a:pt x="1786" y="278"/>
                      <a:pt x="1638" y="99"/>
                    </a:cubicBezTo>
                    <a:lnTo>
                      <a:pt x="1244" y="0"/>
                    </a:lnTo>
                    <a:lnTo>
                      <a:pt x="734" y="434"/>
                    </a:lnTo>
                    <a:lnTo>
                      <a:pt x="185" y="903"/>
                    </a:lnTo>
                    <a:lnTo>
                      <a:pt x="104" y="984"/>
                    </a:lnTo>
                    <a:lnTo>
                      <a:pt x="103" y="985"/>
                    </a:lnTo>
                    <a:lnTo>
                      <a:pt x="94" y="995"/>
                    </a:lnTo>
                    <a:lnTo>
                      <a:pt x="86" y="1002"/>
                    </a:lnTo>
                    <a:lnTo>
                      <a:pt x="86" y="1003"/>
                    </a:lnTo>
                    <a:lnTo>
                      <a:pt x="85" y="1004"/>
                    </a:lnTo>
                    <a:lnTo>
                      <a:pt x="85" y="1004"/>
                    </a:lnTo>
                    <a:cubicBezTo>
                      <a:pt x="5" y="1089"/>
                      <a:pt x="0" y="1220"/>
                      <a:pt x="73" y="131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BC5197FC-C2B7-5C42-880B-54ADD316A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3506" y="10288441"/>
                <a:ext cx="77769" cy="95051"/>
              </a:xfrm>
              <a:custGeom>
                <a:avLst/>
                <a:gdLst>
                  <a:gd name="T0" fmla="*/ 0 w 118"/>
                  <a:gd name="T1" fmla="*/ 0 h 147"/>
                  <a:gd name="T2" fmla="*/ 117 w 118"/>
                  <a:gd name="T3" fmla="*/ 6 h 147"/>
                  <a:gd name="T4" fmla="*/ 109 w 118"/>
                  <a:gd name="T5" fmla="*/ 146 h 147"/>
                  <a:gd name="T6" fmla="*/ 0 w 118"/>
                  <a:gd name="T7" fmla="*/ 82 h 147"/>
                  <a:gd name="T8" fmla="*/ 0 w 118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47">
                    <a:moveTo>
                      <a:pt x="0" y="0"/>
                    </a:moveTo>
                    <a:lnTo>
                      <a:pt x="117" y="6"/>
                    </a:lnTo>
                    <a:lnTo>
                      <a:pt x="109" y="146"/>
                    </a:lnTo>
                    <a:lnTo>
                      <a:pt x="0" y="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BE53CC60-78A0-FE4B-9EEC-0CBDA413C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9167" y="9965848"/>
                <a:ext cx="328354" cy="420524"/>
              </a:xfrm>
              <a:custGeom>
                <a:avLst/>
                <a:gdLst>
                  <a:gd name="T0" fmla="*/ 273 w 502"/>
                  <a:gd name="T1" fmla="*/ 540 h 646"/>
                  <a:gd name="T2" fmla="*/ 273 w 502"/>
                  <a:gd name="T3" fmla="*/ 540 h 646"/>
                  <a:gd name="T4" fmla="*/ 177 w 502"/>
                  <a:gd name="T5" fmla="*/ 614 h 646"/>
                  <a:gd name="T6" fmla="*/ 177 w 502"/>
                  <a:gd name="T7" fmla="*/ 614 h 646"/>
                  <a:gd name="T8" fmla="*/ 61 w 502"/>
                  <a:gd name="T9" fmla="*/ 637 h 646"/>
                  <a:gd name="T10" fmla="*/ 61 w 502"/>
                  <a:gd name="T11" fmla="*/ 637 h 646"/>
                  <a:gd name="T12" fmla="*/ 11 w 502"/>
                  <a:gd name="T13" fmla="*/ 607 h 646"/>
                  <a:gd name="T14" fmla="*/ 11 w 502"/>
                  <a:gd name="T15" fmla="*/ 607 h 646"/>
                  <a:gd name="T16" fmla="*/ 4 w 502"/>
                  <a:gd name="T17" fmla="*/ 548 h 646"/>
                  <a:gd name="T18" fmla="*/ 4 w 502"/>
                  <a:gd name="T19" fmla="*/ 548 h 646"/>
                  <a:gd name="T20" fmla="*/ 56 w 502"/>
                  <a:gd name="T21" fmla="*/ 429 h 646"/>
                  <a:gd name="T22" fmla="*/ 56 w 502"/>
                  <a:gd name="T23" fmla="*/ 429 h 646"/>
                  <a:gd name="T24" fmla="*/ 207 w 502"/>
                  <a:gd name="T25" fmla="*/ 73 h 646"/>
                  <a:gd name="T26" fmla="*/ 219 w 502"/>
                  <a:gd name="T27" fmla="*/ 47 h 646"/>
                  <a:gd name="T28" fmla="*/ 243 w 502"/>
                  <a:gd name="T29" fmla="*/ 36 h 646"/>
                  <a:gd name="T30" fmla="*/ 243 w 502"/>
                  <a:gd name="T31" fmla="*/ 36 h 646"/>
                  <a:gd name="T32" fmla="*/ 417 w 502"/>
                  <a:gd name="T33" fmla="*/ 24 h 646"/>
                  <a:gd name="T34" fmla="*/ 430 w 502"/>
                  <a:gd name="T35" fmla="*/ 32 h 646"/>
                  <a:gd name="T36" fmla="*/ 438 w 502"/>
                  <a:gd name="T37" fmla="*/ 52 h 646"/>
                  <a:gd name="T38" fmla="*/ 438 w 502"/>
                  <a:gd name="T39" fmla="*/ 52 h 646"/>
                  <a:gd name="T40" fmla="*/ 469 w 502"/>
                  <a:gd name="T41" fmla="*/ 127 h 646"/>
                  <a:gd name="T42" fmla="*/ 469 w 502"/>
                  <a:gd name="T43" fmla="*/ 127 h 646"/>
                  <a:gd name="T44" fmla="*/ 434 w 502"/>
                  <a:gd name="T45" fmla="*/ 385 h 646"/>
                  <a:gd name="T46" fmla="*/ 434 w 502"/>
                  <a:gd name="T47" fmla="*/ 385 h 646"/>
                  <a:gd name="T48" fmla="*/ 361 w 502"/>
                  <a:gd name="T49" fmla="*/ 460 h 646"/>
                  <a:gd name="T50" fmla="*/ 361 w 502"/>
                  <a:gd name="T51" fmla="*/ 460 h 646"/>
                  <a:gd name="T52" fmla="*/ 273 w 502"/>
                  <a:gd name="T53" fmla="*/ 54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2" h="646">
                    <a:moveTo>
                      <a:pt x="273" y="540"/>
                    </a:moveTo>
                    <a:lnTo>
                      <a:pt x="273" y="540"/>
                    </a:lnTo>
                    <a:cubicBezTo>
                      <a:pt x="243" y="567"/>
                      <a:pt x="213" y="594"/>
                      <a:pt x="177" y="614"/>
                    </a:cubicBezTo>
                    <a:lnTo>
                      <a:pt x="177" y="614"/>
                    </a:lnTo>
                    <a:cubicBezTo>
                      <a:pt x="142" y="634"/>
                      <a:pt x="100" y="645"/>
                      <a:pt x="61" y="637"/>
                    </a:cubicBezTo>
                    <a:lnTo>
                      <a:pt x="61" y="637"/>
                    </a:lnTo>
                    <a:cubicBezTo>
                      <a:pt x="41" y="633"/>
                      <a:pt x="22" y="624"/>
                      <a:pt x="11" y="607"/>
                    </a:cubicBezTo>
                    <a:lnTo>
                      <a:pt x="11" y="607"/>
                    </a:lnTo>
                    <a:cubicBezTo>
                      <a:pt x="0" y="590"/>
                      <a:pt x="1" y="568"/>
                      <a:pt x="4" y="548"/>
                    </a:cubicBezTo>
                    <a:lnTo>
                      <a:pt x="4" y="548"/>
                    </a:lnTo>
                    <a:cubicBezTo>
                      <a:pt x="13" y="505"/>
                      <a:pt x="36" y="467"/>
                      <a:pt x="56" y="429"/>
                    </a:cubicBezTo>
                    <a:lnTo>
                      <a:pt x="56" y="429"/>
                    </a:lnTo>
                    <a:cubicBezTo>
                      <a:pt x="118" y="316"/>
                      <a:pt x="168" y="196"/>
                      <a:pt x="207" y="73"/>
                    </a:cubicBezTo>
                    <a:lnTo>
                      <a:pt x="219" y="47"/>
                    </a:lnTo>
                    <a:lnTo>
                      <a:pt x="243" y="36"/>
                    </a:lnTo>
                    <a:lnTo>
                      <a:pt x="243" y="36"/>
                    </a:lnTo>
                    <a:cubicBezTo>
                      <a:pt x="300" y="18"/>
                      <a:pt x="363" y="0"/>
                      <a:pt x="417" y="24"/>
                    </a:cubicBezTo>
                    <a:lnTo>
                      <a:pt x="430" y="32"/>
                    </a:lnTo>
                    <a:lnTo>
                      <a:pt x="438" y="52"/>
                    </a:lnTo>
                    <a:lnTo>
                      <a:pt x="438" y="52"/>
                    </a:lnTo>
                    <a:cubicBezTo>
                      <a:pt x="445" y="78"/>
                      <a:pt x="459" y="102"/>
                      <a:pt x="469" y="127"/>
                    </a:cubicBezTo>
                    <a:lnTo>
                      <a:pt x="469" y="127"/>
                    </a:lnTo>
                    <a:cubicBezTo>
                      <a:pt x="501" y="211"/>
                      <a:pt x="488" y="312"/>
                      <a:pt x="434" y="385"/>
                    </a:cubicBezTo>
                    <a:lnTo>
                      <a:pt x="434" y="385"/>
                    </a:lnTo>
                    <a:cubicBezTo>
                      <a:pt x="413" y="413"/>
                      <a:pt x="387" y="437"/>
                      <a:pt x="361" y="460"/>
                    </a:cubicBezTo>
                    <a:lnTo>
                      <a:pt x="361" y="460"/>
                    </a:lnTo>
                    <a:cubicBezTo>
                      <a:pt x="331" y="487"/>
                      <a:pt x="302" y="513"/>
                      <a:pt x="273" y="54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Freeform 69">
                <a:extLst>
                  <a:ext uri="{FF2B5EF4-FFF2-40B4-BE49-F238E27FC236}">
                    <a16:creationId xmlns:a16="http://schemas.microsoft.com/office/drawing/2014/main" id="{C7670C5E-333F-E34B-A968-A223C47C6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9553" y="10003293"/>
                <a:ext cx="492531" cy="535736"/>
              </a:xfrm>
              <a:custGeom>
                <a:avLst/>
                <a:gdLst>
                  <a:gd name="T0" fmla="*/ 696 w 754"/>
                  <a:gd name="T1" fmla="*/ 506 h 820"/>
                  <a:gd name="T2" fmla="*/ 696 w 754"/>
                  <a:gd name="T3" fmla="*/ 506 h 820"/>
                  <a:gd name="T4" fmla="*/ 590 w 754"/>
                  <a:gd name="T5" fmla="*/ 584 h 820"/>
                  <a:gd name="T6" fmla="*/ 590 w 754"/>
                  <a:gd name="T7" fmla="*/ 584 h 820"/>
                  <a:gd name="T8" fmla="*/ 598 w 754"/>
                  <a:gd name="T9" fmla="*/ 444 h 820"/>
                  <a:gd name="T10" fmla="*/ 598 w 754"/>
                  <a:gd name="T11" fmla="*/ 444 h 820"/>
                  <a:gd name="T12" fmla="*/ 458 w 754"/>
                  <a:gd name="T13" fmla="*/ 664 h 820"/>
                  <a:gd name="T14" fmla="*/ 458 w 754"/>
                  <a:gd name="T15" fmla="*/ 664 h 820"/>
                  <a:gd name="T16" fmla="*/ 108 w 754"/>
                  <a:gd name="T17" fmla="*/ 819 h 820"/>
                  <a:gd name="T18" fmla="*/ 108 w 754"/>
                  <a:gd name="T19" fmla="*/ 819 h 820"/>
                  <a:gd name="T20" fmla="*/ 12 w 754"/>
                  <a:gd name="T21" fmla="*/ 798 h 820"/>
                  <a:gd name="T22" fmla="*/ 0 w 754"/>
                  <a:gd name="T23" fmla="*/ 785 h 820"/>
                  <a:gd name="T24" fmla="*/ 6 w 754"/>
                  <a:gd name="T25" fmla="*/ 761 h 820"/>
                  <a:gd name="T26" fmla="*/ 6 w 754"/>
                  <a:gd name="T27" fmla="*/ 761 h 820"/>
                  <a:gd name="T28" fmla="*/ 302 w 754"/>
                  <a:gd name="T29" fmla="*/ 289 h 820"/>
                  <a:gd name="T30" fmla="*/ 302 w 754"/>
                  <a:gd name="T31" fmla="*/ 289 h 820"/>
                  <a:gd name="T32" fmla="*/ 252 w 754"/>
                  <a:gd name="T33" fmla="*/ 441 h 820"/>
                  <a:gd name="T34" fmla="*/ 252 w 754"/>
                  <a:gd name="T35" fmla="*/ 441 h 820"/>
                  <a:gd name="T36" fmla="*/ 261 w 754"/>
                  <a:gd name="T37" fmla="*/ 503 h 820"/>
                  <a:gd name="T38" fmla="*/ 261 w 754"/>
                  <a:gd name="T39" fmla="*/ 503 h 820"/>
                  <a:gd name="T40" fmla="*/ 312 w 754"/>
                  <a:gd name="T41" fmla="*/ 510 h 820"/>
                  <a:gd name="T42" fmla="*/ 312 w 754"/>
                  <a:gd name="T43" fmla="*/ 510 h 820"/>
                  <a:gd name="T44" fmla="*/ 425 w 754"/>
                  <a:gd name="T45" fmla="*/ 440 h 820"/>
                  <a:gd name="T46" fmla="*/ 425 w 754"/>
                  <a:gd name="T47" fmla="*/ 440 h 820"/>
                  <a:gd name="T48" fmla="*/ 506 w 754"/>
                  <a:gd name="T49" fmla="*/ 373 h 820"/>
                  <a:gd name="T50" fmla="*/ 506 w 754"/>
                  <a:gd name="T51" fmla="*/ 373 h 820"/>
                  <a:gd name="T52" fmla="*/ 576 w 754"/>
                  <a:gd name="T53" fmla="*/ 308 h 820"/>
                  <a:gd name="T54" fmla="*/ 576 w 754"/>
                  <a:gd name="T55" fmla="*/ 308 h 820"/>
                  <a:gd name="T56" fmla="*/ 642 w 754"/>
                  <a:gd name="T57" fmla="*/ 0 h 820"/>
                  <a:gd name="T58" fmla="*/ 642 w 754"/>
                  <a:gd name="T59" fmla="*/ 0 h 820"/>
                  <a:gd name="T60" fmla="*/ 733 w 754"/>
                  <a:gd name="T61" fmla="*/ 266 h 820"/>
                  <a:gd name="T62" fmla="*/ 733 w 754"/>
                  <a:gd name="T63" fmla="*/ 266 h 820"/>
                  <a:gd name="T64" fmla="*/ 703 w 754"/>
                  <a:gd name="T65" fmla="*/ 369 h 820"/>
                  <a:gd name="T66" fmla="*/ 703 w 754"/>
                  <a:gd name="T67" fmla="*/ 369 h 820"/>
                  <a:gd name="T68" fmla="*/ 696 w 754"/>
                  <a:gd name="T69" fmla="*/ 506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4" h="820">
                    <a:moveTo>
                      <a:pt x="696" y="506"/>
                    </a:moveTo>
                    <a:lnTo>
                      <a:pt x="696" y="506"/>
                    </a:lnTo>
                    <a:cubicBezTo>
                      <a:pt x="660" y="530"/>
                      <a:pt x="623" y="557"/>
                      <a:pt x="590" y="584"/>
                    </a:cubicBezTo>
                    <a:lnTo>
                      <a:pt x="590" y="584"/>
                    </a:lnTo>
                    <a:cubicBezTo>
                      <a:pt x="592" y="538"/>
                      <a:pt x="595" y="491"/>
                      <a:pt x="598" y="444"/>
                    </a:cubicBezTo>
                    <a:lnTo>
                      <a:pt x="598" y="444"/>
                    </a:lnTo>
                    <a:cubicBezTo>
                      <a:pt x="529" y="498"/>
                      <a:pt x="509" y="592"/>
                      <a:pt x="458" y="664"/>
                    </a:cubicBezTo>
                    <a:lnTo>
                      <a:pt x="458" y="664"/>
                    </a:lnTo>
                    <a:cubicBezTo>
                      <a:pt x="381" y="772"/>
                      <a:pt x="240" y="817"/>
                      <a:pt x="108" y="819"/>
                    </a:cubicBezTo>
                    <a:lnTo>
                      <a:pt x="108" y="819"/>
                    </a:lnTo>
                    <a:cubicBezTo>
                      <a:pt x="74" y="819"/>
                      <a:pt x="39" y="817"/>
                      <a:pt x="12" y="798"/>
                    </a:cubicBezTo>
                    <a:lnTo>
                      <a:pt x="0" y="785"/>
                    </a:lnTo>
                    <a:lnTo>
                      <a:pt x="6" y="761"/>
                    </a:lnTo>
                    <a:lnTo>
                      <a:pt x="6" y="761"/>
                    </a:lnTo>
                    <a:cubicBezTo>
                      <a:pt x="98" y="599"/>
                      <a:pt x="197" y="443"/>
                      <a:pt x="302" y="289"/>
                    </a:cubicBezTo>
                    <a:lnTo>
                      <a:pt x="302" y="289"/>
                    </a:lnTo>
                    <a:cubicBezTo>
                      <a:pt x="279" y="338"/>
                      <a:pt x="262" y="389"/>
                      <a:pt x="252" y="441"/>
                    </a:cubicBezTo>
                    <a:lnTo>
                      <a:pt x="252" y="441"/>
                    </a:lnTo>
                    <a:cubicBezTo>
                      <a:pt x="247" y="463"/>
                      <a:pt x="245" y="488"/>
                      <a:pt x="261" y="503"/>
                    </a:cubicBezTo>
                    <a:lnTo>
                      <a:pt x="261" y="503"/>
                    </a:lnTo>
                    <a:cubicBezTo>
                      <a:pt x="274" y="514"/>
                      <a:pt x="295" y="514"/>
                      <a:pt x="312" y="510"/>
                    </a:cubicBezTo>
                    <a:lnTo>
                      <a:pt x="312" y="510"/>
                    </a:lnTo>
                    <a:cubicBezTo>
                      <a:pt x="355" y="498"/>
                      <a:pt x="391" y="469"/>
                      <a:pt x="425" y="440"/>
                    </a:cubicBezTo>
                    <a:lnTo>
                      <a:pt x="425" y="440"/>
                    </a:lnTo>
                    <a:cubicBezTo>
                      <a:pt x="452" y="418"/>
                      <a:pt x="479" y="396"/>
                      <a:pt x="506" y="373"/>
                    </a:cubicBezTo>
                    <a:lnTo>
                      <a:pt x="506" y="373"/>
                    </a:lnTo>
                    <a:cubicBezTo>
                      <a:pt x="530" y="353"/>
                      <a:pt x="555" y="332"/>
                      <a:pt x="576" y="308"/>
                    </a:cubicBezTo>
                    <a:lnTo>
                      <a:pt x="576" y="308"/>
                    </a:lnTo>
                    <a:cubicBezTo>
                      <a:pt x="646" y="225"/>
                      <a:pt x="664" y="107"/>
                      <a:pt x="642" y="0"/>
                    </a:cubicBezTo>
                    <a:lnTo>
                      <a:pt x="642" y="0"/>
                    </a:lnTo>
                    <a:cubicBezTo>
                      <a:pt x="717" y="64"/>
                      <a:pt x="753" y="170"/>
                      <a:pt x="733" y="266"/>
                    </a:cubicBezTo>
                    <a:lnTo>
                      <a:pt x="733" y="266"/>
                    </a:lnTo>
                    <a:cubicBezTo>
                      <a:pt x="726" y="301"/>
                      <a:pt x="712" y="334"/>
                      <a:pt x="703" y="369"/>
                    </a:cubicBezTo>
                    <a:lnTo>
                      <a:pt x="703" y="369"/>
                    </a:lnTo>
                    <a:cubicBezTo>
                      <a:pt x="694" y="414"/>
                      <a:pt x="695" y="460"/>
                      <a:pt x="696" y="506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Freeform 70">
                <a:extLst>
                  <a:ext uri="{FF2B5EF4-FFF2-40B4-BE49-F238E27FC236}">
                    <a16:creationId xmlns:a16="http://schemas.microsoft.com/office/drawing/2014/main" id="{5C224AF9-DCC9-1145-A440-E146996A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8133" y="8661071"/>
                <a:ext cx="383079" cy="1437270"/>
              </a:xfrm>
              <a:custGeom>
                <a:avLst/>
                <a:gdLst>
                  <a:gd name="T0" fmla="*/ 0 w 587"/>
                  <a:gd name="T1" fmla="*/ 236 h 2201"/>
                  <a:gd name="T2" fmla="*/ 77 w 587"/>
                  <a:gd name="T3" fmla="*/ 1401 h 2201"/>
                  <a:gd name="T4" fmla="*/ 124 w 587"/>
                  <a:gd name="T5" fmla="*/ 2102 h 2201"/>
                  <a:gd name="T6" fmla="*/ 124 w 587"/>
                  <a:gd name="T7" fmla="*/ 2102 h 2201"/>
                  <a:gd name="T8" fmla="*/ 365 w 587"/>
                  <a:gd name="T9" fmla="*/ 2054 h 2201"/>
                  <a:gd name="T10" fmla="*/ 365 w 587"/>
                  <a:gd name="T11" fmla="*/ 2054 h 2201"/>
                  <a:gd name="T12" fmla="*/ 520 w 587"/>
                  <a:gd name="T13" fmla="*/ 399 h 2201"/>
                  <a:gd name="T14" fmla="*/ 520 w 587"/>
                  <a:gd name="T15" fmla="*/ 399 h 2201"/>
                  <a:gd name="T16" fmla="*/ 476 w 587"/>
                  <a:gd name="T17" fmla="*/ 236 h 2201"/>
                  <a:gd name="T18" fmla="*/ 476 w 587"/>
                  <a:gd name="T19" fmla="*/ 236 h 2201"/>
                  <a:gd name="T20" fmla="*/ 335 w 587"/>
                  <a:gd name="T21" fmla="*/ 20 h 2201"/>
                  <a:gd name="T22" fmla="*/ 335 w 587"/>
                  <a:gd name="T23" fmla="*/ 20 h 2201"/>
                  <a:gd name="T24" fmla="*/ 240 w 587"/>
                  <a:gd name="T25" fmla="*/ 0 h 2201"/>
                  <a:gd name="T26" fmla="*/ 235 w 587"/>
                  <a:gd name="T27" fmla="*/ 0 h 2201"/>
                  <a:gd name="T28" fmla="*/ 235 w 587"/>
                  <a:gd name="T29" fmla="*/ 0 h 2201"/>
                  <a:gd name="T30" fmla="*/ 86 w 587"/>
                  <a:gd name="T31" fmla="*/ 53 h 2201"/>
                  <a:gd name="T32" fmla="*/ 85 w 587"/>
                  <a:gd name="T33" fmla="*/ 54 h 2201"/>
                  <a:gd name="T34" fmla="*/ 85 w 587"/>
                  <a:gd name="T35" fmla="*/ 54 h 2201"/>
                  <a:gd name="T36" fmla="*/ 0 w 587"/>
                  <a:gd name="T37" fmla="*/ 236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7" h="2201">
                    <a:moveTo>
                      <a:pt x="0" y="236"/>
                    </a:moveTo>
                    <a:lnTo>
                      <a:pt x="77" y="1401"/>
                    </a:lnTo>
                    <a:lnTo>
                      <a:pt x="124" y="2102"/>
                    </a:lnTo>
                    <a:lnTo>
                      <a:pt x="124" y="2102"/>
                    </a:lnTo>
                    <a:cubicBezTo>
                      <a:pt x="171" y="2200"/>
                      <a:pt x="347" y="2178"/>
                      <a:pt x="365" y="2054"/>
                    </a:cubicBezTo>
                    <a:lnTo>
                      <a:pt x="365" y="2054"/>
                    </a:lnTo>
                    <a:cubicBezTo>
                      <a:pt x="464" y="1433"/>
                      <a:pt x="586" y="791"/>
                      <a:pt x="520" y="399"/>
                    </a:cubicBezTo>
                    <a:lnTo>
                      <a:pt x="520" y="399"/>
                    </a:lnTo>
                    <a:cubicBezTo>
                      <a:pt x="510" y="338"/>
                      <a:pt x="496" y="283"/>
                      <a:pt x="476" y="236"/>
                    </a:cubicBezTo>
                    <a:lnTo>
                      <a:pt x="476" y="236"/>
                    </a:lnTo>
                    <a:cubicBezTo>
                      <a:pt x="476" y="139"/>
                      <a:pt x="418" y="57"/>
                      <a:pt x="335" y="20"/>
                    </a:cubicBezTo>
                    <a:lnTo>
                      <a:pt x="335" y="20"/>
                    </a:lnTo>
                    <a:cubicBezTo>
                      <a:pt x="305" y="7"/>
                      <a:pt x="274" y="0"/>
                      <a:pt x="240" y="0"/>
                    </a:cubicBezTo>
                    <a:lnTo>
                      <a:pt x="235" y="0"/>
                    </a:lnTo>
                    <a:lnTo>
                      <a:pt x="235" y="0"/>
                    </a:lnTo>
                    <a:cubicBezTo>
                      <a:pt x="178" y="0"/>
                      <a:pt x="127" y="20"/>
                      <a:pt x="86" y="53"/>
                    </a:cubicBezTo>
                    <a:lnTo>
                      <a:pt x="85" y="54"/>
                    </a:lnTo>
                    <a:lnTo>
                      <a:pt x="85" y="54"/>
                    </a:lnTo>
                    <a:cubicBezTo>
                      <a:pt x="33" y="97"/>
                      <a:pt x="0" y="162"/>
                      <a:pt x="0" y="23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6" name="Freeform 71">
                <a:extLst>
                  <a:ext uri="{FF2B5EF4-FFF2-40B4-BE49-F238E27FC236}">
                    <a16:creationId xmlns:a16="http://schemas.microsoft.com/office/drawing/2014/main" id="{9567B97D-B557-BB4E-8A7A-285F1B9E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9205" y="7413900"/>
                <a:ext cx="241945" cy="239066"/>
              </a:xfrm>
              <a:custGeom>
                <a:avLst/>
                <a:gdLst>
                  <a:gd name="T0" fmla="*/ 46 w 372"/>
                  <a:gd name="T1" fmla="*/ 0 h 365"/>
                  <a:gd name="T2" fmla="*/ 46 w 372"/>
                  <a:gd name="T3" fmla="*/ 0 h 365"/>
                  <a:gd name="T4" fmla="*/ 371 w 372"/>
                  <a:gd name="T5" fmla="*/ 242 h 365"/>
                  <a:gd name="T6" fmla="*/ 371 w 372"/>
                  <a:gd name="T7" fmla="*/ 242 h 365"/>
                  <a:gd name="T8" fmla="*/ 169 w 372"/>
                  <a:gd name="T9" fmla="*/ 348 h 365"/>
                  <a:gd name="T10" fmla="*/ 165 w 372"/>
                  <a:gd name="T11" fmla="*/ 347 h 365"/>
                  <a:gd name="T12" fmla="*/ 165 w 372"/>
                  <a:gd name="T13" fmla="*/ 347 h 365"/>
                  <a:gd name="T14" fmla="*/ 19 w 372"/>
                  <a:gd name="T15" fmla="*/ 131 h 365"/>
                  <a:gd name="T16" fmla="*/ 46 w 372"/>
                  <a:gd name="T1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365">
                    <a:moveTo>
                      <a:pt x="46" y="0"/>
                    </a:moveTo>
                    <a:lnTo>
                      <a:pt x="46" y="0"/>
                    </a:lnTo>
                    <a:cubicBezTo>
                      <a:pt x="132" y="115"/>
                      <a:pt x="233" y="219"/>
                      <a:pt x="371" y="242"/>
                    </a:cubicBezTo>
                    <a:lnTo>
                      <a:pt x="371" y="242"/>
                    </a:lnTo>
                    <a:cubicBezTo>
                      <a:pt x="337" y="318"/>
                      <a:pt x="254" y="364"/>
                      <a:pt x="169" y="348"/>
                    </a:cubicBezTo>
                    <a:lnTo>
                      <a:pt x="165" y="347"/>
                    </a:lnTo>
                    <a:lnTo>
                      <a:pt x="165" y="347"/>
                    </a:lnTo>
                    <a:cubicBezTo>
                      <a:pt x="65" y="328"/>
                      <a:pt x="0" y="231"/>
                      <a:pt x="19" y="131"/>
                    </a:cubicBezTo>
                    <a:lnTo>
                      <a:pt x="46" y="0"/>
                    </a:lnTo>
                  </a:path>
                </a:pathLst>
              </a:custGeom>
              <a:solidFill>
                <a:srgbClr val="FFCD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Freeform 72">
                <a:extLst>
                  <a:ext uri="{FF2B5EF4-FFF2-40B4-BE49-F238E27FC236}">
                    <a16:creationId xmlns:a16="http://schemas.microsoft.com/office/drawing/2014/main" id="{42FE4028-BC26-9449-893E-603B85B6E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8008" y="6869523"/>
                <a:ext cx="342755" cy="702794"/>
              </a:xfrm>
              <a:custGeom>
                <a:avLst/>
                <a:gdLst>
                  <a:gd name="T0" fmla="*/ 0 w 524"/>
                  <a:gd name="T1" fmla="*/ 834 h 1077"/>
                  <a:gd name="T2" fmla="*/ 138 w 524"/>
                  <a:gd name="T3" fmla="*/ 165 h 1077"/>
                  <a:gd name="T4" fmla="*/ 138 w 524"/>
                  <a:gd name="T5" fmla="*/ 165 h 1077"/>
                  <a:gd name="T6" fmla="*/ 354 w 524"/>
                  <a:gd name="T7" fmla="*/ 19 h 1077"/>
                  <a:gd name="T8" fmla="*/ 358 w 524"/>
                  <a:gd name="T9" fmla="*/ 20 h 1077"/>
                  <a:gd name="T10" fmla="*/ 358 w 524"/>
                  <a:gd name="T11" fmla="*/ 20 h 1077"/>
                  <a:gd name="T12" fmla="*/ 504 w 524"/>
                  <a:gd name="T13" fmla="*/ 235 h 1077"/>
                  <a:gd name="T14" fmla="*/ 338 w 524"/>
                  <a:gd name="T15" fmla="*/ 1035 h 1077"/>
                  <a:gd name="T16" fmla="*/ 338 w 524"/>
                  <a:gd name="T17" fmla="*/ 1035 h 1077"/>
                  <a:gd name="T18" fmla="*/ 325 w 524"/>
                  <a:gd name="T19" fmla="*/ 1076 h 1077"/>
                  <a:gd name="T20" fmla="*/ 325 w 524"/>
                  <a:gd name="T21" fmla="*/ 1076 h 1077"/>
                  <a:gd name="T22" fmla="*/ 0 w 524"/>
                  <a:gd name="T23" fmla="*/ 834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4" h="1077">
                    <a:moveTo>
                      <a:pt x="0" y="834"/>
                    </a:moveTo>
                    <a:lnTo>
                      <a:pt x="138" y="165"/>
                    </a:lnTo>
                    <a:lnTo>
                      <a:pt x="138" y="165"/>
                    </a:lnTo>
                    <a:cubicBezTo>
                      <a:pt x="158" y="65"/>
                      <a:pt x="254" y="0"/>
                      <a:pt x="354" y="19"/>
                    </a:cubicBezTo>
                    <a:lnTo>
                      <a:pt x="358" y="20"/>
                    </a:lnTo>
                    <a:lnTo>
                      <a:pt x="358" y="20"/>
                    </a:lnTo>
                    <a:cubicBezTo>
                      <a:pt x="458" y="39"/>
                      <a:pt x="523" y="136"/>
                      <a:pt x="504" y="235"/>
                    </a:cubicBezTo>
                    <a:lnTo>
                      <a:pt x="338" y="1035"/>
                    </a:lnTo>
                    <a:lnTo>
                      <a:pt x="338" y="1035"/>
                    </a:lnTo>
                    <a:cubicBezTo>
                      <a:pt x="336" y="1050"/>
                      <a:pt x="331" y="1063"/>
                      <a:pt x="325" y="1076"/>
                    </a:cubicBezTo>
                    <a:lnTo>
                      <a:pt x="325" y="1076"/>
                    </a:lnTo>
                    <a:cubicBezTo>
                      <a:pt x="187" y="1053"/>
                      <a:pt x="86" y="949"/>
                      <a:pt x="0" y="834"/>
                    </a:cubicBezTo>
                  </a:path>
                </a:pathLst>
              </a:custGeom>
              <a:solidFill>
                <a:srgbClr val="25B4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1F0396F-7C8D-2846-BCBC-AD6BCE25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57996" y="7409237"/>
                <a:ext cx="1079712" cy="536376"/>
              </a:xfrm>
              <a:custGeom>
                <a:avLst/>
                <a:gdLst>
                  <a:gd name="connsiteX0" fmla="*/ 976508 w 1079712"/>
                  <a:gd name="connsiteY0" fmla="*/ 1332 h 536376"/>
                  <a:gd name="connsiteX1" fmla="*/ 1075712 w 1079712"/>
                  <a:gd name="connsiteY1" fmla="*/ 90233 h 536376"/>
                  <a:gd name="connsiteX2" fmla="*/ 1075712 w 1079712"/>
                  <a:gd name="connsiteY2" fmla="*/ 92853 h 536376"/>
                  <a:gd name="connsiteX3" fmla="*/ 989650 w 1079712"/>
                  <a:gd name="connsiteY3" fmla="*/ 239597 h 536376"/>
                  <a:gd name="connsiteX4" fmla="*/ 455020 w 1079712"/>
                  <a:gd name="connsiteY4" fmla="*/ 335243 h 536376"/>
                  <a:gd name="connsiteX5" fmla="*/ 453997 w 1079712"/>
                  <a:gd name="connsiteY5" fmla="*/ 332613 h 536376"/>
                  <a:gd name="connsiteX6" fmla="*/ 450007 w 1079712"/>
                  <a:gd name="connsiteY6" fmla="*/ 337699 h 536376"/>
                  <a:gd name="connsiteX7" fmla="*/ 322453 w 1079712"/>
                  <a:gd name="connsiteY7" fmla="*/ 451040 h 536376"/>
                  <a:gd name="connsiteX8" fmla="*/ 255079 w 1079712"/>
                  <a:gd name="connsiteY8" fmla="*/ 485108 h 536376"/>
                  <a:gd name="connsiteX9" fmla="*/ 159577 w 1079712"/>
                  <a:gd name="connsiteY9" fmla="*/ 526383 h 536376"/>
                  <a:gd name="connsiteX10" fmla="*/ 127525 w 1079712"/>
                  <a:gd name="connsiteY10" fmla="*/ 536210 h 536376"/>
                  <a:gd name="connsiteX11" fmla="*/ 100706 w 1079712"/>
                  <a:gd name="connsiteY11" fmla="*/ 532934 h 536376"/>
                  <a:gd name="connsiteX12" fmla="*/ 1280 w 1079712"/>
                  <a:gd name="connsiteY12" fmla="*/ 473315 h 536376"/>
                  <a:gd name="connsiteX13" fmla="*/ 85662 w 1079712"/>
                  <a:gd name="connsiteY13" fmla="*/ 405835 h 536376"/>
                  <a:gd name="connsiteX14" fmla="*/ 170697 w 1079712"/>
                  <a:gd name="connsiteY14" fmla="*/ 350802 h 536376"/>
                  <a:gd name="connsiteX15" fmla="*/ 218530 w 1079712"/>
                  <a:gd name="connsiteY15" fmla="*/ 310920 h 536376"/>
                  <a:gd name="connsiteX16" fmla="*/ 229488 w 1079712"/>
                  <a:gd name="connsiteY16" fmla="*/ 301144 h 536376"/>
                  <a:gd name="connsiteX17" fmla="*/ 215378 w 1079712"/>
                  <a:gd name="connsiteY17" fmla="*/ 298201 h 536376"/>
                  <a:gd name="connsiteX18" fmla="*/ 166682 w 1079712"/>
                  <a:gd name="connsiteY18" fmla="*/ 293901 h 536376"/>
                  <a:gd name="connsiteX19" fmla="*/ 123616 w 1079712"/>
                  <a:gd name="connsiteY19" fmla="*/ 307796 h 536376"/>
                  <a:gd name="connsiteX20" fmla="*/ 79896 w 1079712"/>
                  <a:gd name="connsiteY20" fmla="*/ 309119 h 536376"/>
                  <a:gd name="connsiteX21" fmla="*/ 62278 w 1079712"/>
                  <a:gd name="connsiteY21" fmla="*/ 272726 h 536376"/>
                  <a:gd name="connsiteX22" fmla="*/ 166682 w 1079712"/>
                  <a:gd name="connsiteY22" fmla="*/ 240965 h 536376"/>
                  <a:gd name="connsiteX23" fmla="*/ 215622 w 1079712"/>
                  <a:gd name="connsiteY23" fmla="*/ 221776 h 536376"/>
                  <a:gd name="connsiteX24" fmla="*/ 265867 w 1079712"/>
                  <a:gd name="connsiteY24" fmla="*/ 218468 h 536376"/>
                  <a:gd name="connsiteX25" fmla="*/ 410076 w 1079712"/>
                  <a:gd name="connsiteY25" fmla="*/ 218468 h 536376"/>
                  <a:gd name="connsiteX26" fmla="*/ 410402 w 1079712"/>
                  <a:gd name="connsiteY26" fmla="*/ 220602 h 536376"/>
                  <a:gd name="connsiteX27" fmla="*/ 411414 w 1079712"/>
                  <a:gd name="connsiteY27" fmla="*/ 220427 h 536376"/>
                  <a:gd name="connsiteX28" fmla="*/ 412332 w 1079712"/>
                  <a:gd name="connsiteY28" fmla="*/ 220563 h 536376"/>
                  <a:gd name="connsiteX29" fmla="*/ 929015 w 1079712"/>
                  <a:gd name="connsiteY29" fmla="*/ 3758 h 536376"/>
                  <a:gd name="connsiteX30" fmla="*/ 976508 w 1079712"/>
                  <a:gd name="connsiteY30" fmla="*/ 1332 h 53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79712" h="536376">
                    <a:moveTo>
                      <a:pt x="976508" y="1332"/>
                    </a:moveTo>
                    <a:cubicBezTo>
                      <a:pt x="1022779" y="8303"/>
                      <a:pt x="1062999" y="42082"/>
                      <a:pt x="1075712" y="90233"/>
                    </a:cubicBezTo>
                    <a:lnTo>
                      <a:pt x="1075712" y="92853"/>
                    </a:lnTo>
                    <a:cubicBezTo>
                      <a:pt x="1092664" y="157709"/>
                      <a:pt x="1054197" y="223220"/>
                      <a:pt x="989650" y="239597"/>
                    </a:cubicBezTo>
                    <a:lnTo>
                      <a:pt x="455020" y="335243"/>
                    </a:lnTo>
                    <a:lnTo>
                      <a:pt x="453997" y="332613"/>
                    </a:lnTo>
                    <a:lnTo>
                      <a:pt x="450007" y="337699"/>
                    </a:lnTo>
                    <a:cubicBezTo>
                      <a:pt x="402910" y="365871"/>
                      <a:pt x="369550" y="420248"/>
                      <a:pt x="322453" y="451040"/>
                    </a:cubicBezTo>
                    <a:cubicBezTo>
                      <a:pt x="301521" y="464798"/>
                      <a:pt x="277973" y="474626"/>
                      <a:pt x="255079" y="485108"/>
                    </a:cubicBezTo>
                    <a:cubicBezTo>
                      <a:pt x="223027" y="498211"/>
                      <a:pt x="190975" y="512624"/>
                      <a:pt x="159577" y="526383"/>
                    </a:cubicBezTo>
                    <a:cubicBezTo>
                      <a:pt x="149111" y="530314"/>
                      <a:pt x="138645" y="535555"/>
                      <a:pt x="127525" y="536210"/>
                    </a:cubicBezTo>
                    <a:cubicBezTo>
                      <a:pt x="118368" y="536865"/>
                      <a:pt x="109864" y="535555"/>
                      <a:pt x="100706" y="532934"/>
                    </a:cubicBezTo>
                    <a:cubicBezTo>
                      <a:pt x="82391" y="529658"/>
                      <a:pt x="1934" y="499521"/>
                      <a:pt x="1280" y="473315"/>
                    </a:cubicBezTo>
                    <a:cubicBezTo>
                      <a:pt x="-9840" y="457592"/>
                      <a:pt x="54264" y="425489"/>
                      <a:pt x="85662" y="405835"/>
                    </a:cubicBezTo>
                    <a:cubicBezTo>
                      <a:pt x="120984" y="384215"/>
                      <a:pt x="134721" y="371112"/>
                      <a:pt x="170697" y="350802"/>
                    </a:cubicBezTo>
                    <a:cubicBezTo>
                      <a:pt x="189013" y="340647"/>
                      <a:pt x="203894" y="325906"/>
                      <a:pt x="218530" y="310920"/>
                    </a:cubicBezTo>
                    <a:lnTo>
                      <a:pt x="229488" y="301144"/>
                    </a:lnTo>
                    <a:lnTo>
                      <a:pt x="215378" y="298201"/>
                    </a:lnTo>
                    <a:cubicBezTo>
                      <a:pt x="199146" y="294231"/>
                      <a:pt x="182996" y="291254"/>
                      <a:pt x="166682" y="293901"/>
                    </a:cubicBezTo>
                    <a:cubicBezTo>
                      <a:pt x="151674" y="296547"/>
                      <a:pt x="137971" y="303164"/>
                      <a:pt x="123616" y="307796"/>
                    </a:cubicBezTo>
                    <a:cubicBezTo>
                      <a:pt x="109912" y="312428"/>
                      <a:pt x="94252" y="315075"/>
                      <a:pt x="79896" y="309119"/>
                    </a:cubicBezTo>
                    <a:cubicBezTo>
                      <a:pt x="66193" y="303826"/>
                      <a:pt x="56405" y="286622"/>
                      <a:pt x="62278" y="272726"/>
                    </a:cubicBezTo>
                    <a:cubicBezTo>
                      <a:pt x="97514" y="264124"/>
                      <a:pt x="132751" y="255523"/>
                      <a:pt x="166682" y="240965"/>
                    </a:cubicBezTo>
                    <a:cubicBezTo>
                      <a:pt x="182996" y="234348"/>
                      <a:pt x="198656" y="225747"/>
                      <a:pt x="215622" y="221776"/>
                    </a:cubicBezTo>
                    <a:cubicBezTo>
                      <a:pt x="231935" y="217806"/>
                      <a:pt x="248901" y="218468"/>
                      <a:pt x="265867" y="218468"/>
                    </a:cubicBezTo>
                    <a:cubicBezTo>
                      <a:pt x="323942" y="219791"/>
                      <a:pt x="352001" y="217806"/>
                      <a:pt x="410076" y="218468"/>
                    </a:cubicBezTo>
                    <a:lnTo>
                      <a:pt x="410402" y="220602"/>
                    </a:lnTo>
                    <a:lnTo>
                      <a:pt x="411414" y="220427"/>
                    </a:lnTo>
                    <a:lnTo>
                      <a:pt x="412332" y="220563"/>
                    </a:lnTo>
                    <a:lnTo>
                      <a:pt x="929015" y="3758"/>
                    </a:lnTo>
                    <a:cubicBezTo>
                      <a:pt x="944989" y="-336"/>
                      <a:pt x="961085" y="-991"/>
                      <a:pt x="976508" y="13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9" name="Freeform 76">
                <a:extLst>
                  <a:ext uri="{FF2B5EF4-FFF2-40B4-BE49-F238E27FC236}">
                    <a16:creationId xmlns:a16="http://schemas.microsoft.com/office/drawing/2014/main" id="{C31279FB-9D92-BE4E-8F3C-9BE55933B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2085" y="6771593"/>
                <a:ext cx="953381" cy="1425749"/>
              </a:xfrm>
              <a:custGeom>
                <a:avLst/>
                <a:gdLst>
                  <a:gd name="T0" fmla="*/ 133 w 1459"/>
                  <a:gd name="T1" fmla="*/ 1190 h 2185"/>
                  <a:gd name="T2" fmla="*/ 133 w 1459"/>
                  <a:gd name="T3" fmla="*/ 1190 h 2185"/>
                  <a:gd name="T4" fmla="*/ 197 w 1459"/>
                  <a:gd name="T5" fmla="*/ 1266 h 2185"/>
                  <a:gd name="T6" fmla="*/ 197 w 1459"/>
                  <a:gd name="T7" fmla="*/ 1266 h 2185"/>
                  <a:gd name="T8" fmla="*/ 222 w 1459"/>
                  <a:gd name="T9" fmla="*/ 1378 h 2185"/>
                  <a:gd name="T10" fmla="*/ 222 w 1459"/>
                  <a:gd name="T11" fmla="*/ 1378 h 2185"/>
                  <a:gd name="T12" fmla="*/ 225 w 1459"/>
                  <a:gd name="T13" fmla="*/ 1659 h 2185"/>
                  <a:gd name="T14" fmla="*/ 224 w 1459"/>
                  <a:gd name="T15" fmla="*/ 1688 h 2185"/>
                  <a:gd name="T16" fmla="*/ 224 w 1459"/>
                  <a:gd name="T17" fmla="*/ 1688 h 2185"/>
                  <a:gd name="T18" fmla="*/ 257 w 1459"/>
                  <a:gd name="T19" fmla="*/ 1907 h 2185"/>
                  <a:gd name="T20" fmla="*/ 257 w 1459"/>
                  <a:gd name="T21" fmla="*/ 1907 h 2185"/>
                  <a:gd name="T22" fmla="*/ 313 w 1459"/>
                  <a:gd name="T23" fmla="*/ 1977 h 2185"/>
                  <a:gd name="T24" fmla="*/ 313 w 1459"/>
                  <a:gd name="T25" fmla="*/ 1977 h 2185"/>
                  <a:gd name="T26" fmla="*/ 874 w 1459"/>
                  <a:gd name="T27" fmla="*/ 2141 h 2185"/>
                  <a:gd name="T28" fmla="*/ 874 w 1459"/>
                  <a:gd name="T29" fmla="*/ 2141 h 2185"/>
                  <a:gd name="T30" fmla="*/ 1062 w 1459"/>
                  <a:gd name="T31" fmla="*/ 2024 h 2185"/>
                  <a:gd name="T32" fmla="*/ 1062 w 1459"/>
                  <a:gd name="T33" fmla="*/ 2024 h 2185"/>
                  <a:gd name="T34" fmla="*/ 1092 w 1459"/>
                  <a:gd name="T35" fmla="*/ 1913 h 2185"/>
                  <a:gd name="T36" fmla="*/ 1092 w 1459"/>
                  <a:gd name="T37" fmla="*/ 1913 h 2185"/>
                  <a:gd name="T38" fmla="*/ 1096 w 1459"/>
                  <a:gd name="T39" fmla="*/ 1846 h 2185"/>
                  <a:gd name="T40" fmla="*/ 1099 w 1459"/>
                  <a:gd name="T41" fmla="*/ 1822 h 2185"/>
                  <a:gd name="T42" fmla="*/ 1099 w 1459"/>
                  <a:gd name="T43" fmla="*/ 1822 h 2185"/>
                  <a:gd name="T44" fmla="*/ 1271 w 1459"/>
                  <a:gd name="T45" fmla="*/ 1323 h 2185"/>
                  <a:gd name="T46" fmla="*/ 1280 w 1459"/>
                  <a:gd name="T47" fmla="*/ 1309 h 2185"/>
                  <a:gd name="T48" fmla="*/ 1280 w 1459"/>
                  <a:gd name="T49" fmla="*/ 1309 h 2185"/>
                  <a:gd name="T50" fmla="*/ 1458 w 1459"/>
                  <a:gd name="T51" fmla="*/ 851 h 2185"/>
                  <a:gd name="T52" fmla="*/ 1458 w 1459"/>
                  <a:gd name="T53" fmla="*/ 851 h 2185"/>
                  <a:gd name="T54" fmla="*/ 794 w 1459"/>
                  <a:gd name="T55" fmla="*/ 86 h 2185"/>
                  <a:gd name="T56" fmla="*/ 794 w 1459"/>
                  <a:gd name="T57" fmla="*/ 86 h 2185"/>
                  <a:gd name="T58" fmla="*/ 513 w 1459"/>
                  <a:gd name="T59" fmla="*/ 4 h 2185"/>
                  <a:gd name="T60" fmla="*/ 513 w 1459"/>
                  <a:gd name="T61" fmla="*/ 4 h 2185"/>
                  <a:gd name="T62" fmla="*/ 259 w 1459"/>
                  <a:gd name="T63" fmla="*/ 122 h 2185"/>
                  <a:gd name="T64" fmla="*/ 259 w 1459"/>
                  <a:gd name="T65" fmla="*/ 122 h 2185"/>
                  <a:gd name="T66" fmla="*/ 202 w 1459"/>
                  <a:gd name="T67" fmla="*/ 472 h 2185"/>
                  <a:gd name="T68" fmla="*/ 202 w 1459"/>
                  <a:gd name="T69" fmla="*/ 472 h 2185"/>
                  <a:gd name="T70" fmla="*/ 51 w 1459"/>
                  <a:gd name="T71" fmla="*/ 776 h 2185"/>
                  <a:gd name="T72" fmla="*/ 51 w 1459"/>
                  <a:gd name="T73" fmla="*/ 776 h 2185"/>
                  <a:gd name="T74" fmla="*/ 133 w 1459"/>
                  <a:gd name="T75" fmla="*/ 1190 h 2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59" h="2185">
                    <a:moveTo>
                      <a:pt x="133" y="1190"/>
                    </a:moveTo>
                    <a:lnTo>
                      <a:pt x="133" y="1190"/>
                    </a:lnTo>
                    <a:cubicBezTo>
                      <a:pt x="155" y="1215"/>
                      <a:pt x="181" y="1237"/>
                      <a:pt x="197" y="1266"/>
                    </a:cubicBezTo>
                    <a:lnTo>
                      <a:pt x="197" y="1266"/>
                    </a:lnTo>
                    <a:cubicBezTo>
                      <a:pt x="216" y="1299"/>
                      <a:pt x="219" y="1339"/>
                      <a:pt x="222" y="1378"/>
                    </a:cubicBezTo>
                    <a:lnTo>
                      <a:pt x="222" y="1378"/>
                    </a:lnTo>
                    <a:cubicBezTo>
                      <a:pt x="227" y="1472"/>
                      <a:pt x="229" y="1565"/>
                      <a:pt x="225" y="1659"/>
                    </a:cubicBezTo>
                    <a:lnTo>
                      <a:pt x="224" y="1688"/>
                    </a:lnTo>
                    <a:lnTo>
                      <a:pt x="224" y="1688"/>
                    </a:lnTo>
                    <a:cubicBezTo>
                      <a:pt x="222" y="1764"/>
                      <a:pt x="221" y="1842"/>
                      <a:pt x="257" y="1907"/>
                    </a:cubicBezTo>
                    <a:lnTo>
                      <a:pt x="257" y="1907"/>
                    </a:lnTo>
                    <a:cubicBezTo>
                      <a:pt x="272" y="1933"/>
                      <a:pt x="291" y="1956"/>
                      <a:pt x="313" y="1977"/>
                    </a:cubicBezTo>
                    <a:lnTo>
                      <a:pt x="313" y="1977"/>
                    </a:lnTo>
                    <a:cubicBezTo>
                      <a:pt x="456" y="2121"/>
                      <a:pt x="675" y="2184"/>
                      <a:pt x="874" y="2141"/>
                    </a:cubicBezTo>
                    <a:lnTo>
                      <a:pt x="874" y="2141"/>
                    </a:lnTo>
                    <a:cubicBezTo>
                      <a:pt x="948" y="2125"/>
                      <a:pt x="1024" y="2091"/>
                      <a:pt x="1062" y="2024"/>
                    </a:cubicBezTo>
                    <a:lnTo>
                      <a:pt x="1062" y="2024"/>
                    </a:lnTo>
                    <a:cubicBezTo>
                      <a:pt x="1081" y="1991"/>
                      <a:pt x="1088" y="1952"/>
                      <a:pt x="1092" y="1913"/>
                    </a:cubicBezTo>
                    <a:lnTo>
                      <a:pt x="1092" y="1913"/>
                    </a:lnTo>
                    <a:cubicBezTo>
                      <a:pt x="1094" y="1891"/>
                      <a:pt x="1095" y="1868"/>
                      <a:pt x="1096" y="1846"/>
                    </a:cubicBezTo>
                    <a:lnTo>
                      <a:pt x="1099" y="1822"/>
                    </a:lnTo>
                    <a:lnTo>
                      <a:pt x="1099" y="1822"/>
                    </a:lnTo>
                    <a:cubicBezTo>
                      <a:pt x="1114" y="1645"/>
                      <a:pt x="1174" y="1472"/>
                      <a:pt x="1271" y="1323"/>
                    </a:cubicBezTo>
                    <a:lnTo>
                      <a:pt x="1280" y="1309"/>
                    </a:lnTo>
                    <a:lnTo>
                      <a:pt x="1280" y="1309"/>
                    </a:lnTo>
                    <a:cubicBezTo>
                      <a:pt x="1348" y="1207"/>
                      <a:pt x="1458" y="974"/>
                      <a:pt x="1458" y="851"/>
                    </a:cubicBezTo>
                    <a:lnTo>
                      <a:pt x="1458" y="851"/>
                    </a:lnTo>
                    <a:cubicBezTo>
                      <a:pt x="1458" y="547"/>
                      <a:pt x="866" y="118"/>
                      <a:pt x="794" y="86"/>
                    </a:cubicBezTo>
                    <a:lnTo>
                      <a:pt x="794" y="86"/>
                    </a:lnTo>
                    <a:cubicBezTo>
                      <a:pt x="704" y="47"/>
                      <a:pt x="611" y="8"/>
                      <a:pt x="513" y="4"/>
                    </a:cubicBezTo>
                    <a:lnTo>
                      <a:pt x="513" y="4"/>
                    </a:lnTo>
                    <a:cubicBezTo>
                      <a:pt x="415" y="0"/>
                      <a:pt x="310" y="38"/>
                      <a:pt x="259" y="122"/>
                    </a:cubicBezTo>
                    <a:lnTo>
                      <a:pt x="259" y="122"/>
                    </a:lnTo>
                    <a:cubicBezTo>
                      <a:pt x="196" y="224"/>
                      <a:pt x="230" y="357"/>
                      <a:pt x="202" y="472"/>
                    </a:cubicBezTo>
                    <a:lnTo>
                      <a:pt x="202" y="472"/>
                    </a:lnTo>
                    <a:cubicBezTo>
                      <a:pt x="173" y="582"/>
                      <a:pt x="91" y="670"/>
                      <a:pt x="51" y="776"/>
                    </a:cubicBezTo>
                    <a:lnTo>
                      <a:pt x="51" y="776"/>
                    </a:lnTo>
                    <a:cubicBezTo>
                      <a:pt x="0" y="915"/>
                      <a:pt x="32" y="1082"/>
                      <a:pt x="133" y="1190"/>
                    </a:cubicBezTo>
                  </a:path>
                </a:pathLst>
              </a:custGeom>
              <a:solidFill>
                <a:srgbClr val="50BCB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0" name="Freeform 77">
                <a:extLst>
                  <a:ext uri="{FF2B5EF4-FFF2-40B4-BE49-F238E27FC236}">
                    <a16:creationId xmlns:a16="http://schemas.microsoft.com/office/drawing/2014/main" id="{9F441918-35CF-2946-B4DF-6E5B40C21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4841" y="6834960"/>
                <a:ext cx="319713" cy="192979"/>
              </a:xfrm>
              <a:custGeom>
                <a:avLst/>
                <a:gdLst>
                  <a:gd name="T0" fmla="*/ 0 w 489"/>
                  <a:gd name="T1" fmla="*/ 142 h 297"/>
                  <a:gd name="T2" fmla="*/ 3 w 489"/>
                  <a:gd name="T3" fmla="*/ 163 h 297"/>
                  <a:gd name="T4" fmla="*/ 11 w 489"/>
                  <a:gd name="T5" fmla="*/ 182 h 297"/>
                  <a:gd name="T6" fmla="*/ 11 w 489"/>
                  <a:gd name="T7" fmla="*/ 182 h 297"/>
                  <a:gd name="T8" fmla="*/ 72 w 489"/>
                  <a:gd name="T9" fmla="*/ 241 h 297"/>
                  <a:gd name="T10" fmla="*/ 72 w 489"/>
                  <a:gd name="T11" fmla="*/ 241 h 297"/>
                  <a:gd name="T12" fmla="*/ 417 w 489"/>
                  <a:gd name="T13" fmla="*/ 241 h 297"/>
                  <a:gd name="T14" fmla="*/ 417 w 489"/>
                  <a:gd name="T15" fmla="*/ 241 h 297"/>
                  <a:gd name="T16" fmla="*/ 488 w 489"/>
                  <a:gd name="T17" fmla="*/ 142 h 297"/>
                  <a:gd name="T18" fmla="*/ 488 w 489"/>
                  <a:gd name="T19" fmla="*/ 142 h 297"/>
                  <a:gd name="T20" fmla="*/ 417 w 489"/>
                  <a:gd name="T21" fmla="*/ 42 h 297"/>
                  <a:gd name="T22" fmla="*/ 417 w 489"/>
                  <a:gd name="T23" fmla="*/ 42 h 297"/>
                  <a:gd name="T24" fmla="*/ 345 w 489"/>
                  <a:gd name="T25" fmla="*/ 13 h 297"/>
                  <a:gd name="T26" fmla="*/ 345 w 489"/>
                  <a:gd name="T27" fmla="*/ 13 h 297"/>
                  <a:gd name="T28" fmla="*/ 311 w 489"/>
                  <a:gd name="T29" fmla="*/ 6 h 297"/>
                  <a:gd name="T30" fmla="*/ 302 w 489"/>
                  <a:gd name="T31" fmla="*/ 5 h 297"/>
                  <a:gd name="T32" fmla="*/ 302 w 489"/>
                  <a:gd name="T33" fmla="*/ 5 h 297"/>
                  <a:gd name="T34" fmla="*/ 238 w 489"/>
                  <a:gd name="T35" fmla="*/ 0 h 297"/>
                  <a:gd name="T36" fmla="*/ 238 w 489"/>
                  <a:gd name="T37" fmla="*/ 0 h 297"/>
                  <a:gd name="T38" fmla="*/ 72 w 489"/>
                  <a:gd name="T39" fmla="*/ 42 h 297"/>
                  <a:gd name="T40" fmla="*/ 72 w 489"/>
                  <a:gd name="T41" fmla="*/ 42 h 297"/>
                  <a:gd name="T42" fmla="*/ 32 w 489"/>
                  <a:gd name="T43" fmla="*/ 72 h 297"/>
                  <a:gd name="T44" fmla="*/ 27 w 489"/>
                  <a:gd name="T45" fmla="*/ 77 h 297"/>
                  <a:gd name="T46" fmla="*/ 8 w 489"/>
                  <a:gd name="T47" fmla="*/ 107 h 297"/>
                  <a:gd name="T48" fmla="*/ 8 w 489"/>
                  <a:gd name="T49" fmla="*/ 107 h 297"/>
                  <a:gd name="T50" fmla="*/ 0 w 489"/>
                  <a:gd name="T51" fmla="*/ 14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9" h="297">
                    <a:moveTo>
                      <a:pt x="0" y="142"/>
                    </a:moveTo>
                    <a:lnTo>
                      <a:pt x="3" y="163"/>
                    </a:lnTo>
                    <a:lnTo>
                      <a:pt x="11" y="182"/>
                    </a:lnTo>
                    <a:lnTo>
                      <a:pt x="11" y="182"/>
                    </a:lnTo>
                    <a:cubicBezTo>
                      <a:pt x="22" y="204"/>
                      <a:pt x="42" y="224"/>
                      <a:pt x="72" y="241"/>
                    </a:cubicBezTo>
                    <a:lnTo>
                      <a:pt x="72" y="241"/>
                    </a:lnTo>
                    <a:cubicBezTo>
                      <a:pt x="167" y="296"/>
                      <a:pt x="322" y="296"/>
                      <a:pt x="417" y="241"/>
                    </a:cubicBezTo>
                    <a:lnTo>
                      <a:pt x="417" y="241"/>
                    </a:lnTo>
                    <a:cubicBezTo>
                      <a:pt x="465" y="214"/>
                      <a:pt x="488" y="178"/>
                      <a:pt x="488" y="142"/>
                    </a:cubicBezTo>
                    <a:lnTo>
                      <a:pt x="488" y="142"/>
                    </a:lnTo>
                    <a:cubicBezTo>
                      <a:pt x="488" y="106"/>
                      <a:pt x="465" y="69"/>
                      <a:pt x="417" y="42"/>
                    </a:cubicBezTo>
                    <a:lnTo>
                      <a:pt x="417" y="42"/>
                    </a:lnTo>
                    <a:cubicBezTo>
                      <a:pt x="396" y="29"/>
                      <a:pt x="371" y="20"/>
                      <a:pt x="345" y="13"/>
                    </a:cubicBezTo>
                    <a:lnTo>
                      <a:pt x="345" y="13"/>
                    </a:lnTo>
                    <a:cubicBezTo>
                      <a:pt x="334" y="10"/>
                      <a:pt x="322" y="8"/>
                      <a:pt x="311" y="6"/>
                    </a:cubicBezTo>
                    <a:lnTo>
                      <a:pt x="302" y="5"/>
                    </a:lnTo>
                    <a:lnTo>
                      <a:pt x="302" y="5"/>
                    </a:lnTo>
                    <a:cubicBezTo>
                      <a:pt x="281" y="2"/>
                      <a:pt x="259" y="0"/>
                      <a:pt x="238" y="0"/>
                    </a:cubicBezTo>
                    <a:lnTo>
                      <a:pt x="238" y="0"/>
                    </a:lnTo>
                    <a:cubicBezTo>
                      <a:pt x="177" y="2"/>
                      <a:pt x="118" y="15"/>
                      <a:pt x="72" y="42"/>
                    </a:cubicBezTo>
                    <a:lnTo>
                      <a:pt x="72" y="42"/>
                    </a:lnTo>
                    <a:cubicBezTo>
                      <a:pt x="56" y="51"/>
                      <a:pt x="43" y="61"/>
                      <a:pt x="32" y="72"/>
                    </a:cubicBezTo>
                    <a:lnTo>
                      <a:pt x="27" y="77"/>
                    </a:lnTo>
                    <a:lnTo>
                      <a:pt x="8" y="107"/>
                    </a:lnTo>
                    <a:lnTo>
                      <a:pt x="8" y="107"/>
                    </a:lnTo>
                    <a:cubicBezTo>
                      <a:pt x="3" y="118"/>
                      <a:pt x="0" y="130"/>
                      <a:pt x="0" y="14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F43EF7DA-9257-6D45-A17B-4668A02F0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7073" y="7500308"/>
                <a:ext cx="365799" cy="218903"/>
              </a:xfrm>
              <a:custGeom>
                <a:avLst/>
                <a:gdLst>
                  <a:gd name="T0" fmla="*/ 253 w 559"/>
                  <a:gd name="T1" fmla="*/ 334 h 335"/>
                  <a:gd name="T2" fmla="*/ 253 w 559"/>
                  <a:gd name="T3" fmla="*/ 334 h 335"/>
                  <a:gd name="T4" fmla="*/ 438 w 559"/>
                  <a:gd name="T5" fmla="*/ 268 h 335"/>
                  <a:gd name="T6" fmla="*/ 438 w 559"/>
                  <a:gd name="T7" fmla="*/ 268 h 335"/>
                  <a:gd name="T8" fmla="*/ 552 w 559"/>
                  <a:gd name="T9" fmla="*/ 0 h 335"/>
                  <a:gd name="T10" fmla="*/ 552 w 559"/>
                  <a:gd name="T11" fmla="*/ 0 h 335"/>
                  <a:gd name="T12" fmla="*/ 322 w 559"/>
                  <a:gd name="T13" fmla="*/ 236 h 335"/>
                  <a:gd name="T14" fmla="*/ 322 w 559"/>
                  <a:gd name="T15" fmla="*/ 236 h 335"/>
                  <a:gd name="T16" fmla="*/ 193 w 559"/>
                  <a:gd name="T17" fmla="*/ 260 h 335"/>
                  <a:gd name="T18" fmla="*/ 193 w 559"/>
                  <a:gd name="T19" fmla="*/ 260 h 335"/>
                  <a:gd name="T20" fmla="*/ 0 w 559"/>
                  <a:gd name="T21" fmla="*/ 198 h 335"/>
                  <a:gd name="T22" fmla="*/ 0 w 559"/>
                  <a:gd name="T23" fmla="*/ 198 h 335"/>
                  <a:gd name="T24" fmla="*/ 155 w 559"/>
                  <a:gd name="T25" fmla="*/ 315 h 335"/>
                  <a:gd name="T26" fmla="*/ 155 w 559"/>
                  <a:gd name="T27" fmla="*/ 315 h 335"/>
                  <a:gd name="T28" fmla="*/ 253 w 559"/>
                  <a:gd name="T29" fmla="*/ 334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9" h="335">
                    <a:moveTo>
                      <a:pt x="253" y="334"/>
                    </a:moveTo>
                    <a:lnTo>
                      <a:pt x="253" y="334"/>
                    </a:lnTo>
                    <a:cubicBezTo>
                      <a:pt x="320" y="334"/>
                      <a:pt x="387" y="310"/>
                      <a:pt x="438" y="268"/>
                    </a:cubicBezTo>
                    <a:lnTo>
                      <a:pt x="438" y="268"/>
                    </a:lnTo>
                    <a:cubicBezTo>
                      <a:pt x="516" y="204"/>
                      <a:pt x="558" y="101"/>
                      <a:pt x="552" y="0"/>
                    </a:cubicBezTo>
                    <a:lnTo>
                      <a:pt x="552" y="0"/>
                    </a:lnTo>
                    <a:cubicBezTo>
                      <a:pt x="510" y="105"/>
                      <a:pt x="427" y="194"/>
                      <a:pt x="322" y="236"/>
                    </a:cubicBezTo>
                    <a:lnTo>
                      <a:pt x="322" y="236"/>
                    </a:lnTo>
                    <a:cubicBezTo>
                      <a:pt x="282" y="251"/>
                      <a:pt x="237" y="260"/>
                      <a:pt x="193" y="260"/>
                    </a:cubicBezTo>
                    <a:lnTo>
                      <a:pt x="193" y="260"/>
                    </a:lnTo>
                    <a:cubicBezTo>
                      <a:pt x="125" y="260"/>
                      <a:pt x="56" y="240"/>
                      <a:pt x="0" y="198"/>
                    </a:cubicBezTo>
                    <a:lnTo>
                      <a:pt x="0" y="198"/>
                    </a:lnTo>
                    <a:cubicBezTo>
                      <a:pt x="44" y="246"/>
                      <a:pt x="94" y="291"/>
                      <a:pt x="155" y="315"/>
                    </a:cubicBezTo>
                    <a:lnTo>
                      <a:pt x="155" y="315"/>
                    </a:lnTo>
                    <a:cubicBezTo>
                      <a:pt x="186" y="328"/>
                      <a:pt x="219" y="334"/>
                      <a:pt x="253" y="334"/>
                    </a:cubicBezTo>
                  </a:path>
                </a:pathLst>
              </a:custGeom>
              <a:solidFill>
                <a:srgbClr val="25B4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327EDA99-44E8-3548-B70C-0F3AF1E55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6399" y="7635684"/>
                <a:ext cx="118093" cy="385961"/>
              </a:xfrm>
              <a:custGeom>
                <a:avLst/>
                <a:gdLst>
                  <a:gd name="T0" fmla="*/ 0 w 180"/>
                  <a:gd name="T1" fmla="*/ 590 h 591"/>
                  <a:gd name="T2" fmla="*/ 0 w 180"/>
                  <a:gd name="T3" fmla="*/ 590 h 591"/>
                  <a:gd name="T4" fmla="*/ 4 w 180"/>
                  <a:gd name="T5" fmla="*/ 523 h 591"/>
                  <a:gd name="T6" fmla="*/ 4 w 180"/>
                  <a:gd name="T7" fmla="*/ 523 h 591"/>
                  <a:gd name="T8" fmla="*/ 179 w 180"/>
                  <a:gd name="T9" fmla="*/ 0 h 591"/>
                  <a:gd name="T10" fmla="*/ 179 w 180"/>
                  <a:gd name="T11" fmla="*/ 0 h 591"/>
                  <a:gd name="T12" fmla="*/ 7 w 180"/>
                  <a:gd name="T13" fmla="*/ 499 h 591"/>
                  <a:gd name="T14" fmla="*/ 4 w 180"/>
                  <a:gd name="T15" fmla="*/ 523 h 591"/>
                  <a:gd name="T16" fmla="*/ 4 w 180"/>
                  <a:gd name="T17" fmla="*/ 523 h 591"/>
                  <a:gd name="T18" fmla="*/ 0 w 180"/>
                  <a:gd name="T19" fmla="*/ 59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591">
                    <a:moveTo>
                      <a:pt x="0" y="590"/>
                    </a:moveTo>
                    <a:lnTo>
                      <a:pt x="0" y="590"/>
                    </a:lnTo>
                    <a:cubicBezTo>
                      <a:pt x="2" y="567"/>
                      <a:pt x="3" y="545"/>
                      <a:pt x="4" y="523"/>
                    </a:cubicBezTo>
                    <a:lnTo>
                      <a:pt x="4" y="523"/>
                    </a:lnTo>
                    <a:cubicBezTo>
                      <a:pt x="17" y="338"/>
                      <a:pt x="78" y="156"/>
                      <a:pt x="179" y="0"/>
                    </a:cubicBezTo>
                    <a:lnTo>
                      <a:pt x="179" y="0"/>
                    </a:lnTo>
                    <a:cubicBezTo>
                      <a:pt x="82" y="149"/>
                      <a:pt x="22" y="322"/>
                      <a:pt x="7" y="499"/>
                    </a:cubicBezTo>
                    <a:lnTo>
                      <a:pt x="4" y="523"/>
                    </a:lnTo>
                    <a:lnTo>
                      <a:pt x="4" y="523"/>
                    </a:lnTo>
                    <a:cubicBezTo>
                      <a:pt x="3" y="545"/>
                      <a:pt x="2" y="567"/>
                      <a:pt x="0" y="590"/>
                    </a:cubicBezTo>
                  </a:path>
                </a:pathLst>
              </a:custGeom>
              <a:solidFill>
                <a:srgbClr val="D10F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65223CFD-19C3-EA41-9E23-EE6942E26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4555" y="7307329"/>
                <a:ext cx="169939" cy="714315"/>
              </a:xfrm>
              <a:custGeom>
                <a:avLst/>
                <a:gdLst>
                  <a:gd name="T0" fmla="*/ 79 w 259"/>
                  <a:gd name="T1" fmla="*/ 1092 h 1093"/>
                  <a:gd name="T2" fmla="*/ 79 w 259"/>
                  <a:gd name="T3" fmla="*/ 1092 h 1093"/>
                  <a:gd name="T4" fmla="*/ 83 w 259"/>
                  <a:gd name="T5" fmla="*/ 1025 h 1093"/>
                  <a:gd name="T6" fmla="*/ 86 w 259"/>
                  <a:gd name="T7" fmla="*/ 1001 h 1093"/>
                  <a:gd name="T8" fmla="*/ 86 w 259"/>
                  <a:gd name="T9" fmla="*/ 1001 h 1093"/>
                  <a:gd name="T10" fmla="*/ 258 w 259"/>
                  <a:gd name="T11" fmla="*/ 502 h 1093"/>
                  <a:gd name="T12" fmla="*/ 258 w 259"/>
                  <a:gd name="T13" fmla="*/ 502 h 1093"/>
                  <a:gd name="T14" fmla="*/ 244 w 259"/>
                  <a:gd name="T15" fmla="*/ 436 h 1093"/>
                  <a:gd name="T16" fmla="*/ 244 w 259"/>
                  <a:gd name="T17" fmla="*/ 436 h 1093"/>
                  <a:gd name="T18" fmla="*/ 89 w 259"/>
                  <a:gd name="T19" fmla="*/ 0 h 1093"/>
                  <a:gd name="T20" fmla="*/ 89 w 259"/>
                  <a:gd name="T21" fmla="*/ 0 h 1093"/>
                  <a:gd name="T22" fmla="*/ 70 w 259"/>
                  <a:gd name="T23" fmla="*/ 830 h 1093"/>
                  <a:gd name="T24" fmla="*/ 70 w 259"/>
                  <a:gd name="T25" fmla="*/ 830 h 1093"/>
                  <a:gd name="T26" fmla="*/ 79 w 259"/>
                  <a:gd name="T27" fmla="*/ 1092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9" h="1093">
                    <a:moveTo>
                      <a:pt x="79" y="1092"/>
                    </a:moveTo>
                    <a:lnTo>
                      <a:pt x="79" y="1092"/>
                    </a:lnTo>
                    <a:cubicBezTo>
                      <a:pt x="81" y="1069"/>
                      <a:pt x="82" y="1047"/>
                      <a:pt x="83" y="1025"/>
                    </a:cubicBezTo>
                    <a:lnTo>
                      <a:pt x="86" y="1001"/>
                    </a:lnTo>
                    <a:lnTo>
                      <a:pt x="86" y="1001"/>
                    </a:lnTo>
                    <a:cubicBezTo>
                      <a:pt x="101" y="824"/>
                      <a:pt x="161" y="651"/>
                      <a:pt x="258" y="502"/>
                    </a:cubicBezTo>
                    <a:lnTo>
                      <a:pt x="258" y="502"/>
                    </a:lnTo>
                    <a:cubicBezTo>
                      <a:pt x="253" y="480"/>
                      <a:pt x="249" y="458"/>
                      <a:pt x="244" y="436"/>
                    </a:cubicBezTo>
                    <a:lnTo>
                      <a:pt x="244" y="436"/>
                    </a:lnTo>
                    <a:cubicBezTo>
                      <a:pt x="214" y="284"/>
                      <a:pt x="181" y="126"/>
                      <a:pt x="89" y="0"/>
                    </a:cubicBezTo>
                    <a:lnTo>
                      <a:pt x="89" y="0"/>
                    </a:lnTo>
                    <a:cubicBezTo>
                      <a:pt x="0" y="264"/>
                      <a:pt x="98" y="553"/>
                      <a:pt x="70" y="830"/>
                    </a:cubicBezTo>
                    <a:lnTo>
                      <a:pt x="70" y="830"/>
                    </a:lnTo>
                    <a:cubicBezTo>
                      <a:pt x="61" y="918"/>
                      <a:pt x="41" y="1013"/>
                      <a:pt x="79" y="1092"/>
                    </a:cubicBezTo>
                  </a:path>
                </a:pathLst>
              </a:custGeom>
              <a:solidFill>
                <a:srgbClr val="25B4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74428E1E-6651-A241-AF62-AA1E3A903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4005" y="7814263"/>
                <a:ext cx="253467" cy="187219"/>
              </a:xfrm>
              <a:custGeom>
                <a:avLst/>
                <a:gdLst>
                  <a:gd name="T0" fmla="*/ 367 w 390"/>
                  <a:gd name="T1" fmla="*/ 0 h 288"/>
                  <a:gd name="T2" fmla="*/ 375 w 390"/>
                  <a:gd name="T3" fmla="*/ 66 h 288"/>
                  <a:gd name="T4" fmla="*/ 375 w 390"/>
                  <a:gd name="T5" fmla="*/ 66 h 288"/>
                  <a:gd name="T6" fmla="*/ 218 w 390"/>
                  <a:gd name="T7" fmla="*/ 273 h 288"/>
                  <a:gd name="T8" fmla="*/ 214 w 390"/>
                  <a:gd name="T9" fmla="*/ 274 h 288"/>
                  <a:gd name="T10" fmla="*/ 214 w 390"/>
                  <a:gd name="T11" fmla="*/ 274 h 288"/>
                  <a:gd name="T12" fmla="*/ 7 w 390"/>
                  <a:gd name="T13" fmla="*/ 116 h 288"/>
                  <a:gd name="T14" fmla="*/ 0 w 390"/>
                  <a:gd name="T15" fmla="*/ 61 h 288"/>
                  <a:gd name="T16" fmla="*/ 0 w 390"/>
                  <a:gd name="T17" fmla="*/ 61 h 288"/>
                  <a:gd name="T18" fmla="*/ 367 w 390"/>
                  <a:gd name="T1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288">
                    <a:moveTo>
                      <a:pt x="367" y="0"/>
                    </a:moveTo>
                    <a:lnTo>
                      <a:pt x="375" y="66"/>
                    </a:lnTo>
                    <a:lnTo>
                      <a:pt x="375" y="66"/>
                    </a:lnTo>
                    <a:cubicBezTo>
                      <a:pt x="389" y="167"/>
                      <a:pt x="318" y="260"/>
                      <a:pt x="218" y="273"/>
                    </a:cubicBezTo>
                    <a:lnTo>
                      <a:pt x="214" y="274"/>
                    </a:lnTo>
                    <a:lnTo>
                      <a:pt x="214" y="274"/>
                    </a:lnTo>
                    <a:cubicBezTo>
                      <a:pt x="113" y="287"/>
                      <a:pt x="20" y="217"/>
                      <a:pt x="7" y="116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126" y="80"/>
                      <a:pt x="264" y="76"/>
                      <a:pt x="367" y="0"/>
                    </a:cubicBezTo>
                  </a:path>
                </a:pathLst>
              </a:custGeom>
              <a:solidFill>
                <a:srgbClr val="FFCD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A66642F-E641-BB4B-9A62-4933E7EA3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6887" y="7770692"/>
                <a:ext cx="283564" cy="1326086"/>
              </a:xfrm>
              <a:custGeom>
                <a:avLst/>
                <a:gdLst>
                  <a:gd name="connsiteX0" fmla="*/ 126474 w 283564"/>
                  <a:gd name="connsiteY0" fmla="*/ 97 h 1326086"/>
                  <a:gd name="connsiteX1" fmla="*/ 128440 w 283564"/>
                  <a:gd name="connsiteY1" fmla="*/ 750 h 1326086"/>
                  <a:gd name="connsiteX2" fmla="*/ 243775 w 283564"/>
                  <a:gd name="connsiteY2" fmla="*/ 126112 h 1326086"/>
                  <a:gd name="connsiteX3" fmla="*/ 186762 w 283564"/>
                  <a:gd name="connsiteY3" fmla="*/ 849554 h 1326086"/>
                  <a:gd name="connsiteX4" fmla="*/ 182051 w 283564"/>
                  <a:gd name="connsiteY4" fmla="*/ 849882 h 1326086"/>
                  <a:gd name="connsiteX5" fmla="*/ 188097 w 283564"/>
                  <a:gd name="connsiteY5" fmla="*/ 858758 h 1326086"/>
                  <a:gd name="connsiteX6" fmla="*/ 258917 w 283564"/>
                  <a:gd name="connsiteY6" fmla="*/ 1012802 h 1326086"/>
                  <a:gd name="connsiteX7" fmla="*/ 271377 w 283564"/>
                  <a:gd name="connsiteY7" fmla="*/ 1087866 h 1326086"/>
                  <a:gd name="connsiteX8" fmla="*/ 282525 w 283564"/>
                  <a:gd name="connsiteY8" fmla="*/ 1190998 h 1326086"/>
                  <a:gd name="connsiteX9" fmla="*/ 282525 w 283564"/>
                  <a:gd name="connsiteY9" fmla="*/ 1224287 h 1326086"/>
                  <a:gd name="connsiteX10" fmla="*/ 271377 w 283564"/>
                  <a:gd name="connsiteY10" fmla="*/ 1249091 h 1326086"/>
                  <a:gd name="connsiteX11" fmla="*/ 185474 w 283564"/>
                  <a:gd name="connsiteY11" fmla="*/ 1325460 h 1326086"/>
                  <a:gd name="connsiteX12" fmla="*/ 145474 w 283564"/>
                  <a:gd name="connsiteY12" fmla="*/ 1225593 h 1326086"/>
                  <a:gd name="connsiteX13" fmla="*/ 117932 w 283564"/>
                  <a:gd name="connsiteY13" fmla="*/ 1128336 h 1326086"/>
                  <a:gd name="connsiteX14" fmla="*/ 94080 w 283564"/>
                  <a:gd name="connsiteY14" fmla="*/ 1071303 h 1326086"/>
                  <a:gd name="connsiteX15" fmla="*/ 87768 w 283564"/>
                  <a:gd name="connsiteY15" fmla="*/ 1057212 h 1326086"/>
                  <a:gd name="connsiteX16" fmla="*/ 81607 w 283564"/>
                  <a:gd name="connsiteY16" fmla="*/ 1068555 h 1326086"/>
                  <a:gd name="connsiteX17" fmla="*/ 63366 w 283564"/>
                  <a:gd name="connsiteY17" fmla="*/ 1113920 h 1326086"/>
                  <a:gd name="connsiteX18" fmla="*/ 63366 w 283564"/>
                  <a:gd name="connsiteY18" fmla="*/ 1159121 h 1326086"/>
                  <a:gd name="connsiteX19" fmla="*/ 52290 w 283564"/>
                  <a:gd name="connsiteY19" fmla="*/ 1201702 h 1326086"/>
                  <a:gd name="connsiteX20" fmla="*/ 12549 w 283564"/>
                  <a:gd name="connsiteY20" fmla="*/ 1207598 h 1326086"/>
                  <a:gd name="connsiteX21" fmla="*/ 13200 w 283564"/>
                  <a:gd name="connsiteY21" fmla="*/ 1098853 h 1326086"/>
                  <a:gd name="connsiteX22" fmla="*/ 9291 w 283564"/>
                  <a:gd name="connsiteY22" fmla="*/ 1045791 h 1326086"/>
                  <a:gd name="connsiteX23" fmla="*/ 21670 w 283564"/>
                  <a:gd name="connsiteY23" fmla="*/ 996660 h 1326086"/>
                  <a:gd name="connsiteX24" fmla="*/ 64017 w 283564"/>
                  <a:gd name="connsiteY24" fmla="*/ 858436 h 1326086"/>
                  <a:gd name="connsiteX25" fmla="*/ 65784 w 283564"/>
                  <a:gd name="connsiteY25" fmla="*/ 858691 h 1326086"/>
                  <a:gd name="connsiteX26" fmla="*/ 66136 w 283564"/>
                  <a:gd name="connsiteY26" fmla="*/ 857954 h 1326086"/>
                  <a:gd name="connsiteX27" fmla="*/ 64875 w 283564"/>
                  <a:gd name="connsiteY27" fmla="*/ 858042 h 1326086"/>
                  <a:gd name="connsiteX28" fmla="*/ 0 w 283564"/>
                  <a:gd name="connsiteY28" fmla="*/ 115012 h 1326086"/>
                  <a:gd name="connsiteX29" fmla="*/ 126474 w 283564"/>
                  <a:gd name="connsiteY29" fmla="*/ 97 h 132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3564" h="1326086">
                    <a:moveTo>
                      <a:pt x="126474" y="97"/>
                    </a:moveTo>
                    <a:lnTo>
                      <a:pt x="128440" y="750"/>
                    </a:lnTo>
                    <a:cubicBezTo>
                      <a:pt x="195281" y="4015"/>
                      <a:pt x="247051" y="59513"/>
                      <a:pt x="243775" y="126112"/>
                    </a:cubicBezTo>
                    <a:lnTo>
                      <a:pt x="186762" y="849554"/>
                    </a:lnTo>
                    <a:lnTo>
                      <a:pt x="182051" y="849882"/>
                    </a:lnTo>
                    <a:lnTo>
                      <a:pt x="188097" y="858758"/>
                    </a:lnTo>
                    <a:cubicBezTo>
                      <a:pt x="201212" y="912282"/>
                      <a:pt x="243181" y="959278"/>
                      <a:pt x="258917" y="1012802"/>
                    </a:cubicBezTo>
                    <a:cubicBezTo>
                      <a:pt x="266129" y="1037606"/>
                      <a:pt x="268753" y="1063062"/>
                      <a:pt x="271377" y="1087866"/>
                    </a:cubicBezTo>
                    <a:cubicBezTo>
                      <a:pt x="275309" y="1122461"/>
                      <a:pt x="279245" y="1157056"/>
                      <a:pt x="282525" y="1190998"/>
                    </a:cubicBezTo>
                    <a:cubicBezTo>
                      <a:pt x="283181" y="1202094"/>
                      <a:pt x="284493" y="1213191"/>
                      <a:pt x="282525" y="1224287"/>
                    </a:cubicBezTo>
                    <a:cubicBezTo>
                      <a:pt x="280557" y="1232773"/>
                      <a:pt x="275965" y="1241258"/>
                      <a:pt x="271377" y="1249091"/>
                    </a:cubicBezTo>
                    <a:cubicBezTo>
                      <a:pt x="262853" y="1265409"/>
                      <a:pt x="210393" y="1333293"/>
                      <a:pt x="185474" y="1325460"/>
                    </a:cubicBezTo>
                    <a:cubicBezTo>
                      <a:pt x="166457" y="1331988"/>
                      <a:pt x="155310" y="1261493"/>
                      <a:pt x="145474" y="1225593"/>
                    </a:cubicBezTo>
                    <a:cubicBezTo>
                      <a:pt x="134982" y="1185776"/>
                      <a:pt x="126457" y="1168805"/>
                      <a:pt x="117932" y="1128336"/>
                    </a:cubicBezTo>
                    <a:cubicBezTo>
                      <a:pt x="113670" y="1108101"/>
                      <a:pt x="103998" y="1089661"/>
                      <a:pt x="94080" y="1071303"/>
                    </a:cubicBezTo>
                    <a:lnTo>
                      <a:pt x="87768" y="1057212"/>
                    </a:lnTo>
                    <a:lnTo>
                      <a:pt x="81607" y="1068555"/>
                    </a:lnTo>
                    <a:cubicBezTo>
                      <a:pt x="73138" y="1082967"/>
                      <a:pt x="65646" y="1097543"/>
                      <a:pt x="63366" y="1113920"/>
                    </a:cubicBezTo>
                    <a:cubicBezTo>
                      <a:pt x="60760" y="1128987"/>
                      <a:pt x="63366" y="1144054"/>
                      <a:pt x="63366" y="1159121"/>
                    </a:cubicBezTo>
                    <a:cubicBezTo>
                      <a:pt x="64017" y="1174188"/>
                      <a:pt x="61411" y="1189910"/>
                      <a:pt x="52290" y="1201702"/>
                    </a:cubicBezTo>
                    <a:cubicBezTo>
                      <a:pt x="41866" y="1212838"/>
                      <a:pt x="23624" y="1218079"/>
                      <a:pt x="12549" y="1207598"/>
                    </a:cubicBezTo>
                    <a:cubicBezTo>
                      <a:pt x="14503" y="1171568"/>
                      <a:pt x="17109" y="1134883"/>
                      <a:pt x="13200" y="1098853"/>
                    </a:cubicBezTo>
                    <a:cubicBezTo>
                      <a:pt x="11246" y="1081166"/>
                      <a:pt x="8640" y="1063478"/>
                      <a:pt x="9291" y="1045791"/>
                    </a:cubicBezTo>
                    <a:cubicBezTo>
                      <a:pt x="11246" y="1028759"/>
                      <a:pt x="16458" y="1013037"/>
                      <a:pt x="21670" y="996660"/>
                    </a:cubicBezTo>
                    <a:cubicBezTo>
                      <a:pt x="39912" y="940977"/>
                      <a:pt x="45775" y="914119"/>
                      <a:pt x="64017" y="858436"/>
                    </a:cubicBezTo>
                    <a:lnTo>
                      <a:pt x="65784" y="858691"/>
                    </a:lnTo>
                    <a:lnTo>
                      <a:pt x="66136" y="857954"/>
                    </a:lnTo>
                    <a:lnTo>
                      <a:pt x="64875" y="858042"/>
                    </a:lnTo>
                    <a:lnTo>
                      <a:pt x="0" y="115012"/>
                    </a:lnTo>
                    <a:cubicBezTo>
                      <a:pt x="3277" y="48414"/>
                      <a:pt x="59633" y="-2515"/>
                      <a:pt x="126474" y="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6" name="Freeform 85">
                <a:extLst>
                  <a:ext uri="{FF2B5EF4-FFF2-40B4-BE49-F238E27FC236}">
                    <a16:creationId xmlns:a16="http://schemas.microsoft.com/office/drawing/2014/main" id="{CF0CDC5B-47AE-704F-94BF-DE8E05AFA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5776" y="7938115"/>
                <a:ext cx="639427" cy="365799"/>
              </a:xfrm>
              <a:custGeom>
                <a:avLst/>
                <a:gdLst>
                  <a:gd name="T0" fmla="*/ 0 w 979"/>
                  <a:gd name="T1" fmla="*/ 147 h 561"/>
                  <a:gd name="T2" fmla="*/ 0 w 979"/>
                  <a:gd name="T3" fmla="*/ 147 h 561"/>
                  <a:gd name="T4" fmla="*/ 69 w 979"/>
                  <a:gd name="T5" fmla="*/ 268 h 561"/>
                  <a:gd name="T6" fmla="*/ 69 w 979"/>
                  <a:gd name="T7" fmla="*/ 268 h 561"/>
                  <a:gd name="T8" fmla="*/ 749 w 979"/>
                  <a:gd name="T9" fmla="*/ 468 h 561"/>
                  <a:gd name="T10" fmla="*/ 749 w 979"/>
                  <a:gd name="T11" fmla="*/ 468 h 561"/>
                  <a:gd name="T12" fmla="*/ 843 w 979"/>
                  <a:gd name="T13" fmla="*/ 438 h 561"/>
                  <a:gd name="T14" fmla="*/ 843 w 979"/>
                  <a:gd name="T15" fmla="*/ 438 h 561"/>
                  <a:gd name="T16" fmla="*/ 978 w 979"/>
                  <a:gd name="T17" fmla="*/ 275 h 561"/>
                  <a:gd name="T18" fmla="*/ 932 w 979"/>
                  <a:gd name="T19" fmla="*/ 125 h 561"/>
                  <a:gd name="T20" fmla="*/ 932 w 979"/>
                  <a:gd name="T21" fmla="*/ 125 h 561"/>
                  <a:gd name="T22" fmla="*/ 902 w 979"/>
                  <a:gd name="T23" fmla="*/ 236 h 561"/>
                  <a:gd name="T24" fmla="*/ 902 w 979"/>
                  <a:gd name="T25" fmla="*/ 236 h 561"/>
                  <a:gd name="T26" fmla="*/ 713 w 979"/>
                  <a:gd name="T27" fmla="*/ 353 h 561"/>
                  <a:gd name="T28" fmla="*/ 713 w 979"/>
                  <a:gd name="T29" fmla="*/ 353 h 561"/>
                  <a:gd name="T30" fmla="*/ 529 w 979"/>
                  <a:gd name="T31" fmla="*/ 364 h 561"/>
                  <a:gd name="T32" fmla="*/ 529 w 979"/>
                  <a:gd name="T33" fmla="*/ 364 h 561"/>
                  <a:gd name="T34" fmla="*/ 302 w 979"/>
                  <a:gd name="T35" fmla="*/ 297 h 561"/>
                  <a:gd name="T36" fmla="*/ 302 w 979"/>
                  <a:gd name="T37" fmla="*/ 297 h 561"/>
                  <a:gd name="T38" fmla="*/ 153 w 979"/>
                  <a:gd name="T39" fmla="*/ 189 h 561"/>
                  <a:gd name="T40" fmla="*/ 153 w 979"/>
                  <a:gd name="T41" fmla="*/ 189 h 561"/>
                  <a:gd name="T42" fmla="*/ 97 w 979"/>
                  <a:gd name="T43" fmla="*/ 119 h 561"/>
                  <a:gd name="T44" fmla="*/ 97 w 979"/>
                  <a:gd name="T45" fmla="*/ 119 h 561"/>
                  <a:gd name="T46" fmla="*/ 65 w 979"/>
                  <a:gd name="T47" fmla="*/ 0 h 561"/>
                  <a:gd name="T48" fmla="*/ 65 w 979"/>
                  <a:gd name="T49" fmla="*/ 0 h 561"/>
                  <a:gd name="T50" fmla="*/ 0 w 979"/>
                  <a:gd name="T51" fmla="*/ 147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79" h="561">
                    <a:moveTo>
                      <a:pt x="0" y="147"/>
                    </a:moveTo>
                    <a:lnTo>
                      <a:pt x="0" y="147"/>
                    </a:lnTo>
                    <a:cubicBezTo>
                      <a:pt x="14" y="191"/>
                      <a:pt x="39" y="233"/>
                      <a:pt x="69" y="268"/>
                    </a:cubicBezTo>
                    <a:lnTo>
                      <a:pt x="69" y="268"/>
                    </a:lnTo>
                    <a:cubicBezTo>
                      <a:pt x="133" y="342"/>
                      <a:pt x="415" y="560"/>
                      <a:pt x="749" y="468"/>
                    </a:cubicBezTo>
                    <a:lnTo>
                      <a:pt x="749" y="468"/>
                    </a:lnTo>
                    <a:cubicBezTo>
                      <a:pt x="781" y="459"/>
                      <a:pt x="814" y="452"/>
                      <a:pt x="843" y="438"/>
                    </a:cubicBezTo>
                    <a:lnTo>
                      <a:pt x="843" y="438"/>
                    </a:lnTo>
                    <a:cubicBezTo>
                      <a:pt x="907" y="404"/>
                      <a:pt x="954" y="343"/>
                      <a:pt x="978" y="275"/>
                    </a:cubicBezTo>
                    <a:lnTo>
                      <a:pt x="932" y="125"/>
                    </a:lnTo>
                    <a:lnTo>
                      <a:pt x="932" y="125"/>
                    </a:lnTo>
                    <a:cubicBezTo>
                      <a:pt x="928" y="164"/>
                      <a:pt x="921" y="203"/>
                      <a:pt x="902" y="236"/>
                    </a:cubicBezTo>
                    <a:lnTo>
                      <a:pt x="902" y="236"/>
                    </a:lnTo>
                    <a:cubicBezTo>
                      <a:pt x="864" y="303"/>
                      <a:pt x="788" y="337"/>
                      <a:pt x="713" y="353"/>
                    </a:cubicBezTo>
                    <a:lnTo>
                      <a:pt x="713" y="353"/>
                    </a:lnTo>
                    <a:cubicBezTo>
                      <a:pt x="654" y="367"/>
                      <a:pt x="591" y="370"/>
                      <a:pt x="529" y="364"/>
                    </a:cubicBezTo>
                    <a:lnTo>
                      <a:pt x="529" y="364"/>
                    </a:lnTo>
                    <a:cubicBezTo>
                      <a:pt x="450" y="356"/>
                      <a:pt x="373" y="333"/>
                      <a:pt x="302" y="297"/>
                    </a:cubicBezTo>
                    <a:lnTo>
                      <a:pt x="302" y="297"/>
                    </a:lnTo>
                    <a:cubicBezTo>
                      <a:pt x="247" y="269"/>
                      <a:pt x="197" y="233"/>
                      <a:pt x="153" y="189"/>
                    </a:cubicBezTo>
                    <a:lnTo>
                      <a:pt x="153" y="189"/>
                    </a:lnTo>
                    <a:cubicBezTo>
                      <a:pt x="131" y="168"/>
                      <a:pt x="112" y="145"/>
                      <a:pt x="97" y="119"/>
                    </a:cubicBezTo>
                    <a:lnTo>
                      <a:pt x="97" y="119"/>
                    </a:lnTo>
                    <a:cubicBezTo>
                      <a:pt x="77" y="83"/>
                      <a:pt x="68" y="42"/>
                      <a:pt x="65" y="0"/>
                    </a:cubicBezTo>
                    <a:lnTo>
                      <a:pt x="65" y="0"/>
                    </a:lnTo>
                    <a:cubicBezTo>
                      <a:pt x="41" y="47"/>
                      <a:pt x="20" y="96"/>
                      <a:pt x="0" y="147"/>
                    </a:cubicBezTo>
                  </a:path>
                </a:pathLst>
              </a:custGeom>
              <a:solidFill>
                <a:srgbClr val="0310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Freeform 86">
                <a:extLst>
                  <a:ext uri="{FF2B5EF4-FFF2-40B4-BE49-F238E27FC236}">
                    <a16:creationId xmlns:a16="http://schemas.microsoft.com/office/drawing/2014/main" id="{F53659E1-2407-E94B-ACA2-5582A2F2B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8269" y="8113814"/>
                <a:ext cx="72008" cy="89288"/>
              </a:xfrm>
              <a:custGeom>
                <a:avLst/>
                <a:gdLst>
                  <a:gd name="T0" fmla="*/ 0 w 112"/>
                  <a:gd name="T1" fmla="*/ 80 h 135"/>
                  <a:gd name="T2" fmla="*/ 90 w 112"/>
                  <a:gd name="T3" fmla="*/ 134 h 135"/>
                  <a:gd name="T4" fmla="*/ 111 w 112"/>
                  <a:gd name="T5" fmla="*/ 54 h 135"/>
                  <a:gd name="T6" fmla="*/ 21 w 112"/>
                  <a:gd name="T7" fmla="*/ 0 h 135"/>
                  <a:gd name="T8" fmla="*/ 0 w 112"/>
                  <a:gd name="T9" fmla="*/ 8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0" y="80"/>
                    </a:moveTo>
                    <a:lnTo>
                      <a:pt x="90" y="134"/>
                    </a:lnTo>
                    <a:lnTo>
                      <a:pt x="111" y="54"/>
                    </a:lnTo>
                    <a:lnTo>
                      <a:pt x="21" y="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ABA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Freeform 87">
                <a:extLst>
                  <a:ext uri="{FF2B5EF4-FFF2-40B4-BE49-F238E27FC236}">
                    <a16:creationId xmlns:a16="http://schemas.microsoft.com/office/drawing/2014/main" id="{F12F6EF9-A3C6-554E-B8BA-066DAC457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4878" y="7215160"/>
                <a:ext cx="311073" cy="650948"/>
              </a:xfrm>
              <a:custGeom>
                <a:avLst/>
                <a:gdLst>
                  <a:gd name="T0" fmla="*/ 171 w 475"/>
                  <a:gd name="T1" fmla="*/ 14 h 997"/>
                  <a:gd name="T2" fmla="*/ 175 w 475"/>
                  <a:gd name="T3" fmla="*/ 14 h 997"/>
                  <a:gd name="T4" fmla="*/ 175 w 475"/>
                  <a:gd name="T5" fmla="*/ 14 h 997"/>
                  <a:gd name="T6" fmla="*/ 382 w 475"/>
                  <a:gd name="T7" fmla="*/ 171 h 997"/>
                  <a:gd name="T8" fmla="*/ 474 w 475"/>
                  <a:gd name="T9" fmla="*/ 916 h 997"/>
                  <a:gd name="T10" fmla="*/ 474 w 475"/>
                  <a:gd name="T11" fmla="*/ 916 h 997"/>
                  <a:gd name="T12" fmla="*/ 107 w 475"/>
                  <a:gd name="T13" fmla="*/ 977 h 997"/>
                  <a:gd name="T14" fmla="*/ 14 w 475"/>
                  <a:gd name="T15" fmla="*/ 221 h 997"/>
                  <a:gd name="T16" fmla="*/ 14 w 475"/>
                  <a:gd name="T17" fmla="*/ 221 h 997"/>
                  <a:gd name="T18" fmla="*/ 171 w 475"/>
                  <a:gd name="T19" fmla="*/ 14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5" h="997">
                    <a:moveTo>
                      <a:pt x="171" y="14"/>
                    </a:moveTo>
                    <a:lnTo>
                      <a:pt x="175" y="14"/>
                    </a:lnTo>
                    <a:lnTo>
                      <a:pt x="175" y="14"/>
                    </a:lnTo>
                    <a:cubicBezTo>
                      <a:pt x="276" y="0"/>
                      <a:pt x="368" y="70"/>
                      <a:pt x="382" y="171"/>
                    </a:cubicBezTo>
                    <a:lnTo>
                      <a:pt x="474" y="916"/>
                    </a:lnTo>
                    <a:lnTo>
                      <a:pt x="474" y="916"/>
                    </a:lnTo>
                    <a:cubicBezTo>
                      <a:pt x="371" y="992"/>
                      <a:pt x="233" y="996"/>
                      <a:pt x="107" y="977"/>
                    </a:cubicBezTo>
                    <a:lnTo>
                      <a:pt x="14" y="221"/>
                    </a:lnTo>
                    <a:lnTo>
                      <a:pt x="14" y="221"/>
                    </a:lnTo>
                    <a:cubicBezTo>
                      <a:pt x="0" y="121"/>
                      <a:pt x="71" y="28"/>
                      <a:pt x="171" y="14"/>
                    </a:cubicBezTo>
                  </a:path>
                </a:pathLst>
              </a:custGeom>
              <a:solidFill>
                <a:srgbClr val="50BCB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Freeform 88">
                <a:extLst>
                  <a:ext uri="{FF2B5EF4-FFF2-40B4-BE49-F238E27FC236}">
                    <a16:creationId xmlns:a16="http://schemas.microsoft.com/office/drawing/2014/main" id="{ABD9E475-9751-4D4B-BA49-B852BF634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6912" y="6947291"/>
                <a:ext cx="224664" cy="423405"/>
              </a:xfrm>
              <a:custGeom>
                <a:avLst/>
                <a:gdLst>
                  <a:gd name="T0" fmla="*/ 0 w 345"/>
                  <a:gd name="T1" fmla="*/ 649 h 650"/>
                  <a:gd name="T2" fmla="*/ 0 w 345"/>
                  <a:gd name="T3" fmla="*/ 649 h 650"/>
                  <a:gd name="T4" fmla="*/ 162 w 345"/>
                  <a:gd name="T5" fmla="*/ 0 h 650"/>
                  <a:gd name="T6" fmla="*/ 162 w 345"/>
                  <a:gd name="T7" fmla="*/ 0 h 650"/>
                  <a:gd name="T8" fmla="*/ 314 w 345"/>
                  <a:gd name="T9" fmla="*/ 56 h 650"/>
                  <a:gd name="T10" fmla="*/ 314 w 345"/>
                  <a:gd name="T11" fmla="*/ 56 h 650"/>
                  <a:gd name="T12" fmla="*/ 344 w 345"/>
                  <a:gd name="T13" fmla="*/ 74 h 650"/>
                  <a:gd name="T14" fmla="*/ 344 w 345"/>
                  <a:gd name="T15" fmla="*/ 74 h 650"/>
                  <a:gd name="T16" fmla="*/ 0 w 345"/>
                  <a:gd name="T17" fmla="*/ 649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650">
                    <a:moveTo>
                      <a:pt x="0" y="649"/>
                    </a:moveTo>
                    <a:lnTo>
                      <a:pt x="0" y="649"/>
                    </a:lnTo>
                    <a:cubicBezTo>
                      <a:pt x="24" y="427"/>
                      <a:pt x="141" y="223"/>
                      <a:pt x="162" y="0"/>
                    </a:cubicBezTo>
                    <a:lnTo>
                      <a:pt x="162" y="0"/>
                    </a:lnTo>
                    <a:cubicBezTo>
                      <a:pt x="213" y="19"/>
                      <a:pt x="263" y="37"/>
                      <a:pt x="314" y="56"/>
                    </a:cubicBezTo>
                    <a:lnTo>
                      <a:pt x="314" y="56"/>
                    </a:lnTo>
                    <a:cubicBezTo>
                      <a:pt x="325" y="60"/>
                      <a:pt x="337" y="65"/>
                      <a:pt x="344" y="74"/>
                    </a:cubicBezTo>
                    <a:lnTo>
                      <a:pt x="344" y="74"/>
                    </a:lnTo>
                    <a:cubicBezTo>
                      <a:pt x="233" y="270"/>
                      <a:pt x="48" y="429"/>
                      <a:pt x="0" y="64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0" name="Freeform 89">
                <a:extLst>
                  <a:ext uri="{FF2B5EF4-FFF2-40B4-BE49-F238E27FC236}">
                    <a16:creationId xmlns:a16="http://schemas.microsoft.com/office/drawing/2014/main" id="{4B3E62BD-D509-B04A-B9A2-7C9CE313C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7096" y="9562605"/>
                <a:ext cx="2881" cy="14402"/>
              </a:xfrm>
              <a:custGeom>
                <a:avLst/>
                <a:gdLst>
                  <a:gd name="T0" fmla="*/ 2 w 3"/>
                  <a:gd name="T1" fmla="*/ 20 h 21"/>
                  <a:gd name="T2" fmla="*/ 1 w 3"/>
                  <a:gd name="T3" fmla="*/ 0 h 21"/>
                  <a:gd name="T4" fmla="*/ 1 w 3"/>
                  <a:gd name="T5" fmla="*/ 0 h 21"/>
                  <a:gd name="T6" fmla="*/ 0 w 3"/>
                  <a:gd name="T7" fmla="*/ 7 h 21"/>
                  <a:gd name="T8" fmla="*/ 0 w 3"/>
                  <a:gd name="T9" fmla="*/ 7 h 21"/>
                  <a:gd name="T10" fmla="*/ 2 w 3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1">
                    <a:moveTo>
                      <a:pt x="2" y="2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2"/>
                      <a:pt x="0" y="5"/>
                      <a:pt x="0" y="7"/>
                    </a:cubicBezTo>
                    <a:lnTo>
                      <a:pt x="0" y="7"/>
                    </a:lnTo>
                    <a:cubicBezTo>
                      <a:pt x="1" y="11"/>
                      <a:pt x="2" y="16"/>
                      <a:pt x="2" y="20"/>
                    </a:cubicBezTo>
                  </a:path>
                </a:pathLst>
              </a:custGeom>
              <a:solidFill>
                <a:srgbClr val="A406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90676B2-C511-A04F-86CD-5CF2AB803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1637" y="8246309"/>
                <a:ext cx="680866" cy="1321405"/>
              </a:xfrm>
              <a:custGeom>
                <a:avLst/>
                <a:gdLst>
                  <a:gd name="connsiteX0" fmla="*/ 526342 w 680866"/>
                  <a:gd name="connsiteY0" fmla="*/ 89288 h 1321405"/>
                  <a:gd name="connsiteX1" fmla="*/ 680866 w 680866"/>
                  <a:gd name="connsiteY1" fmla="*/ 171026 h 1321405"/>
                  <a:gd name="connsiteX2" fmla="*/ 539437 w 680866"/>
                  <a:gd name="connsiteY2" fmla="*/ 149447 h 1321405"/>
                  <a:gd name="connsiteX3" fmla="*/ 399317 w 680866"/>
                  <a:gd name="connsiteY3" fmla="*/ 197836 h 1321405"/>
                  <a:gd name="connsiteX4" fmla="*/ 524377 w 680866"/>
                  <a:gd name="connsiteY4" fmla="*/ 91250 h 1321405"/>
                  <a:gd name="connsiteX5" fmla="*/ 436084 w 680866"/>
                  <a:gd name="connsiteY5" fmla="*/ 0 h 1321405"/>
                  <a:gd name="connsiteX6" fmla="*/ 525332 w 680866"/>
                  <a:gd name="connsiteY6" fmla="*/ 88239 h 1321405"/>
                  <a:gd name="connsiteX7" fmla="*/ 523377 w 680866"/>
                  <a:gd name="connsiteY7" fmla="*/ 90200 h 1321405"/>
                  <a:gd name="connsiteX8" fmla="*/ 398952 w 680866"/>
                  <a:gd name="connsiteY8" fmla="*/ 196741 h 1321405"/>
                  <a:gd name="connsiteX9" fmla="*/ 398952 w 680866"/>
                  <a:gd name="connsiteY9" fmla="*/ 197394 h 1321405"/>
                  <a:gd name="connsiteX10" fmla="*/ 165736 w 680866"/>
                  <a:gd name="connsiteY10" fmla="*/ 396749 h 1321405"/>
                  <a:gd name="connsiteX11" fmla="*/ 130558 w 680866"/>
                  <a:gd name="connsiteY11" fmla="*/ 431391 h 1321405"/>
                  <a:gd name="connsiteX12" fmla="*/ 130030 w 680866"/>
                  <a:gd name="connsiteY12" fmla="*/ 429802 h 1321405"/>
                  <a:gd name="connsiteX13" fmla="*/ 130070 w 680866"/>
                  <a:gd name="connsiteY13" fmla="*/ 430061 h 1321405"/>
                  <a:gd name="connsiteX14" fmla="*/ 130580 w 680866"/>
                  <a:gd name="connsiteY14" fmla="*/ 431583 h 1321405"/>
                  <a:gd name="connsiteX15" fmla="*/ 164912 w 680866"/>
                  <a:gd name="connsiteY15" fmla="*/ 397932 h 1321405"/>
                  <a:gd name="connsiteX16" fmla="*/ 128999 w 680866"/>
                  <a:gd name="connsiteY16" fmla="*/ 433798 h 1321405"/>
                  <a:gd name="connsiteX17" fmla="*/ 112995 w 680866"/>
                  <a:gd name="connsiteY17" fmla="*/ 450289 h 1321405"/>
                  <a:gd name="connsiteX18" fmla="*/ 112338 w 680866"/>
                  <a:gd name="connsiteY18" fmla="*/ 450941 h 1321405"/>
                  <a:gd name="connsiteX19" fmla="*/ 112995 w 680866"/>
                  <a:gd name="connsiteY19" fmla="*/ 450941 h 1321405"/>
                  <a:gd name="connsiteX20" fmla="*/ 56518 w 680866"/>
                  <a:gd name="connsiteY20" fmla="*/ 569700 h 1321405"/>
                  <a:gd name="connsiteX21" fmla="*/ 106428 w 680866"/>
                  <a:gd name="connsiteY21" fmla="*/ 1316838 h 1321405"/>
                  <a:gd name="connsiteX22" fmla="*/ 105771 w 680866"/>
                  <a:gd name="connsiteY22" fmla="*/ 1321405 h 1321405"/>
                  <a:gd name="connsiteX23" fmla="*/ 17115 w 680866"/>
                  <a:gd name="connsiteY23" fmla="*/ 494660 h 1321405"/>
                  <a:gd name="connsiteX24" fmla="*/ 122846 w 680866"/>
                  <a:gd name="connsiteY24" fmla="*/ 383079 h 1321405"/>
                  <a:gd name="connsiteX25" fmla="*/ 123152 w 680866"/>
                  <a:gd name="connsiteY25" fmla="*/ 385067 h 1321405"/>
                  <a:gd name="connsiteX26" fmla="*/ 122741 w 680866"/>
                  <a:gd name="connsiteY26" fmla="*/ 382370 h 1321405"/>
                  <a:gd name="connsiteX27" fmla="*/ 436084 w 680866"/>
                  <a:gd name="connsiteY27" fmla="*/ 0 h 132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0866" h="1321405">
                    <a:moveTo>
                      <a:pt x="526342" y="89288"/>
                    </a:moveTo>
                    <a:cubicBezTo>
                      <a:pt x="561699" y="113483"/>
                      <a:pt x="610806" y="140947"/>
                      <a:pt x="680866" y="171026"/>
                    </a:cubicBezTo>
                    <a:cubicBezTo>
                      <a:pt x="625211" y="157948"/>
                      <a:pt x="580032" y="149447"/>
                      <a:pt x="539437" y="149447"/>
                    </a:cubicBezTo>
                    <a:cubicBezTo>
                      <a:pt x="486401" y="149447"/>
                      <a:pt x="442532" y="163833"/>
                      <a:pt x="399317" y="197836"/>
                    </a:cubicBezTo>
                    <a:lnTo>
                      <a:pt x="524377" y="91250"/>
                    </a:lnTo>
                    <a:close/>
                    <a:moveTo>
                      <a:pt x="436084" y="0"/>
                    </a:moveTo>
                    <a:cubicBezTo>
                      <a:pt x="450416" y="21569"/>
                      <a:pt x="471913" y="50982"/>
                      <a:pt x="525332" y="88239"/>
                    </a:cubicBezTo>
                    <a:lnTo>
                      <a:pt x="523377" y="90200"/>
                    </a:lnTo>
                    <a:lnTo>
                      <a:pt x="398952" y="196741"/>
                    </a:lnTo>
                    <a:lnTo>
                      <a:pt x="398952" y="197394"/>
                    </a:lnTo>
                    <a:lnTo>
                      <a:pt x="165736" y="396749"/>
                    </a:lnTo>
                    <a:lnTo>
                      <a:pt x="130558" y="431391"/>
                    </a:lnTo>
                    <a:lnTo>
                      <a:pt x="130030" y="429802"/>
                    </a:lnTo>
                    <a:lnTo>
                      <a:pt x="130070" y="430061"/>
                    </a:lnTo>
                    <a:lnTo>
                      <a:pt x="130580" y="431583"/>
                    </a:lnTo>
                    <a:lnTo>
                      <a:pt x="164912" y="397932"/>
                    </a:lnTo>
                    <a:lnTo>
                      <a:pt x="128999" y="433798"/>
                    </a:lnTo>
                    <a:lnTo>
                      <a:pt x="112995" y="450289"/>
                    </a:lnTo>
                    <a:lnTo>
                      <a:pt x="112338" y="450941"/>
                    </a:lnTo>
                    <a:lnTo>
                      <a:pt x="112995" y="450941"/>
                    </a:lnTo>
                    <a:cubicBezTo>
                      <a:pt x="78189" y="479000"/>
                      <a:pt x="56518" y="521414"/>
                      <a:pt x="56518" y="569700"/>
                    </a:cubicBezTo>
                    <a:lnTo>
                      <a:pt x="106428" y="1316838"/>
                    </a:lnTo>
                    <a:cubicBezTo>
                      <a:pt x="106428" y="1318143"/>
                      <a:pt x="105771" y="1320100"/>
                      <a:pt x="105771" y="1321405"/>
                    </a:cubicBezTo>
                    <a:cubicBezTo>
                      <a:pt x="35503" y="975569"/>
                      <a:pt x="-32795" y="587971"/>
                      <a:pt x="17115" y="494660"/>
                    </a:cubicBezTo>
                    <a:cubicBezTo>
                      <a:pt x="34190" y="462687"/>
                      <a:pt x="73592" y="424840"/>
                      <a:pt x="122846" y="383079"/>
                    </a:cubicBezTo>
                    <a:lnTo>
                      <a:pt x="123152" y="385067"/>
                    </a:lnTo>
                    <a:lnTo>
                      <a:pt x="122741" y="382370"/>
                    </a:lnTo>
                    <a:cubicBezTo>
                      <a:pt x="262801" y="262757"/>
                      <a:pt x="477125" y="113731"/>
                      <a:pt x="436084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2" name="Freeform 93">
                <a:extLst>
                  <a:ext uri="{FF2B5EF4-FFF2-40B4-BE49-F238E27FC236}">
                    <a16:creationId xmlns:a16="http://schemas.microsoft.com/office/drawing/2014/main" id="{7FA9B359-3CCB-8C42-85CC-F3F19E373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2297" y="7678887"/>
                <a:ext cx="697033" cy="518454"/>
              </a:xfrm>
              <a:custGeom>
                <a:avLst/>
                <a:gdLst>
                  <a:gd name="T0" fmla="*/ 865 w 1068"/>
                  <a:gd name="T1" fmla="*/ 113 h 793"/>
                  <a:gd name="T2" fmla="*/ 1067 w 1068"/>
                  <a:gd name="T3" fmla="*/ 792 h 793"/>
                  <a:gd name="T4" fmla="*/ 201 w 1068"/>
                  <a:gd name="T5" fmla="*/ 679 h 793"/>
                  <a:gd name="T6" fmla="*/ 0 w 1068"/>
                  <a:gd name="T7" fmla="*/ 0 h 793"/>
                  <a:gd name="T8" fmla="*/ 865 w 1068"/>
                  <a:gd name="T9" fmla="*/ 11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8" h="793">
                    <a:moveTo>
                      <a:pt x="865" y="113"/>
                    </a:moveTo>
                    <a:lnTo>
                      <a:pt x="1067" y="792"/>
                    </a:lnTo>
                    <a:lnTo>
                      <a:pt x="201" y="679"/>
                    </a:lnTo>
                    <a:lnTo>
                      <a:pt x="0" y="0"/>
                    </a:lnTo>
                    <a:lnTo>
                      <a:pt x="865" y="113"/>
                    </a:lnTo>
                  </a:path>
                </a:pathLst>
              </a:custGeom>
              <a:solidFill>
                <a:srgbClr val="EBED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7158221F-B339-744A-8DBF-D9A159753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6148" y="7748014"/>
                <a:ext cx="166407" cy="324824"/>
              </a:xfrm>
              <a:custGeom>
                <a:avLst/>
                <a:gdLst>
                  <a:gd name="connsiteX0" fmla="*/ 77883 w 166407"/>
                  <a:gd name="connsiteY0" fmla="*/ 0 h 324824"/>
                  <a:gd name="connsiteX1" fmla="*/ 166407 w 166407"/>
                  <a:gd name="connsiteY1" fmla="*/ 317664 h 324824"/>
                  <a:gd name="connsiteX2" fmla="*/ 141021 w 166407"/>
                  <a:gd name="connsiteY2" fmla="*/ 324824 h 324824"/>
                  <a:gd name="connsiteX3" fmla="*/ 51846 w 166407"/>
                  <a:gd name="connsiteY3" fmla="*/ 7812 h 324824"/>
                  <a:gd name="connsiteX4" fmla="*/ 25890 w 166407"/>
                  <a:gd name="connsiteY4" fmla="*/ 0 h 324824"/>
                  <a:gd name="connsiteX5" fmla="*/ 114565 w 166407"/>
                  <a:gd name="connsiteY5" fmla="*/ 317013 h 324824"/>
                  <a:gd name="connsiteX6" fmla="*/ 88674 w 166407"/>
                  <a:gd name="connsiteY6" fmla="*/ 324824 h 324824"/>
                  <a:gd name="connsiteX7" fmla="*/ 0 w 166407"/>
                  <a:gd name="connsiteY7" fmla="*/ 7161 h 32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07" h="324824">
                    <a:moveTo>
                      <a:pt x="77883" y="0"/>
                    </a:moveTo>
                    <a:lnTo>
                      <a:pt x="166407" y="317664"/>
                    </a:lnTo>
                    <a:lnTo>
                      <a:pt x="141021" y="324824"/>
                    </a:lnTo>
                    <a:lnTo>
                      <a:pt x="51846" y="7812"/>
                    </a:lnTo>
                    <a:close/>
                    <a:moveTo>
                      <a:pt x="25890" y="0"/>
                    </a:moveTo>
                    <a:lnTo>
                      <a:pt x="114565" y="317013"/>
                    </a:lnTo>
                    <a:lnTo>
                      <a:pt x="88674" y="324824"/>
                    </a:lnTo>
                    <a:lnTo>
                      <a:pt x="0" y="71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4" name="Freeform 96">
                <a:extLst>
                  <a:ext uri="{FF2B5EF4-FFF2-40B4-BE49-F238E27FC236}">
                    <a16:creationId xmlns:a16="http://schemas.microsoft.com/office/drawing/2014/main" id="{FD293AF7-240E-A146-AF2C-E0B900A90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309" y="6250257"/>
                <a:ext cx="371558" cy="737357"/>
              </a:xfrm>
              <a:custGeom>
                <a:avLst/>
                <a:gdLst>
                  <a:gd name="T0" fmla="*/ 52 w 570"/>
                  <a:gd name="T1" fmla="*/ 58 h 1127"/>
                  <a:gd name="T2" fmla="*/ 52 w 570"/>
                  <a:gd name="T3" fmla="*/ 58 h 1127"/>
                  <a:gd name="T4" fmla="*/ 355 w 570"/>
                  <a:gd name="T5" fmla="*/ 86 h 1127"/>
                  <a:gd name="T6" fmla="*/ 355 w 570"/>
                  <a:gd name="T7" fmla="*/ 86 h 1127"/>
                  <a:gd name="T8" fmla="*/ 346 w 570"/>
                  <a:gd name="T9" fmla="*/ 836 h 1127"/>
                  <a:gd name="T10" fmla="*/ 346 w 570"/>
                  <a:gd name="T11" fmla="*/ 836 h 1127"/>
                  <a:gd name="T12" fmla="*/ 569 w 570"/>
                  <a:gd name="T13" fmla="*/ 1126 h 1127"/>
                  <a:gd name="T14" fmla="*/ 88 w 570"/>
                  <a:gd name="T15" fmla="*/ 1008 h 1127"/>
                  <a:gd name="T16" fmla="*/ 0 w 570"/>
                  <a:gd name="T17" fmla="*/ 466 h 1127"/>
                  <a:gd name="T18" fmla="*/ 52 w 570"/>
                  <a:gd name="T19" fmla="*/ 58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0" h="1127">
                    <a:moveTo>
                      <a:pt x="52" y="58"/>
                    </a:moveTo>
                    <a:lnTo>
                      <a:pt x="52" y="58"/>
                    </a:lnTo>
                    <a:cubicBezTo>
                      <a:pt x="103" y="3"/>
                      <a:pt x="271" y="0"/>
                      <a:pt x="355" y="86"/>
                    </a:cubicBezTo>
                    <a:lnTo>
                      <a:pt x="355" y="86"/>
                    </a:lnTo>
                    <a:cubicBezTo>
                      <a:pt x="553" y="293"/>
                      <a:pt x="324" y="619"/>
                      <a:pt x="346" y="836"/>
                    </a:cubicBezTo>
                    <a:lnTo>
                      <a:pt x="346" y="836"/>
                    </a:lnTo>
                    <a:cubicBezTo>
                      <a:pt x="373" y="1104"/>
                      <a:pt x="569" y="1126"/>
                      <a:pt x="569" y="1126"/>
                    </a:cubicBezTo>
                    <a:lnTo>
                      <a:pt x="88" y="1008"/>
                    </a:lnTo>
                    <a:lnTo>
                      <a:pt x="0" y="466"/>
                    </a:lnTo>
                    <a:lnTo>
                      <a:pt x="52" y="58"/>
                    </a:lnTo>
                  </a:path>
                </a:pathLst>
              </a:custGeom>
              <a:solidFill>
                <a:srgbClr val="66523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5" name="Freeform 97">
                <a:extLst>
                  <a:ext uri="{FF2B5EF4-FFF2-40B4-BE49-F238E27FC236}">
                    <a16:creationId xmlns:a16="http://schemas.microsoft.com/office/drawing/2014/main" id="{A6CFA92C-63A7-944C-8309-74B88BA80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7272" y="6302103"/>
                <a:ext cx="198742" cy="665351"/>
              </a:xfrm>
              <a:custGeom>
                <a:avLst/>
                <a:gdLst>
                  <a:gd name="T0" fmla="*/ 31 w 305"/>
                  <a:gd name="T1" fmla="*/ 25 h 1017"/>
                  <a:gd name="T2" fmla="*/ 31 w 305"/>
                  <a:gd name="T3" fmla="*/ 25 h 1017"/>
                  <a:gd name="T4" fmla="*/ 261 w 305"/>
                  <a:gd name="T5" fmla="*/ 278 h 1017"/>
                  <a:gd name="T6" fmla="*/ 261 w 305"/>
                  <a:gd name="T7" fmla="*/ 278 h 1017"/>
                  <a:gd name="T8" fmla="*/ 190 w 305"/>
                  <a:gd name="T9" fmla="*/ 894 h 1017"/>
                  <a:gd name="T10" fmla="*/ 190 w 305"/>
                  <a:gd name="T11" fmla="*/ 894 h 1017"/>
                  <a:gd name="T12" fmla="*/ 0 w 305"/>
                  <a:gd name="T13" fmla="*/ 865 h 1017"/>
                  <a:gd name="T14" fmla="*/ 31 w 305"/>
                  <a:gd name="T15" fmla="*/ 2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1017">
                    <a:moveTo>
                      <a:pt x="31" y="25"/>
                    </a:moveTo>
                    <a:lnTo>
                      <a:pt x="31" y="25"/>
                    </a:lnTo>
                    <a:cubicBezTo>
                      <a:pt x="89" y="0"/>
                      <a:pt x="229" y="92"/>
                      <a:pt x="261" y="278"/>
                    </a:cubicBezTo>
                    <a:lnTo>
                      <a:pt x="261" y="278"/>
                    </a:lnTo>
                    <a:cubicBezTo>
                      <a:pt x="304" y="539"/>
                      <a:pt x="157" y="773"/>
                      <a:pt x="190" y="894"/>
                    </a:cubicBezTo>
                    <a:lnTo>
                      <a:pt x="190" y="894"/>
                    </a:lnTo>
                    <a:cubicBezTo>
                      <a:pt x="223" y="1016"/>
                      <a:pt x="0" y="865"/>
                      <a:pt x="0" y="865"/>
                    </a:cubicBezTo>
                    <a:lnTo>
                      <a:pt x="31" y="25"/>
                    </a:lnTo>
                  </a:path>
                </a:pathLst>
              </a:custGeom>
              <a:solidFill>
                <a:srgbClr val="5441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6" name="Freeform 98">
                <a:extLst>
                  <a:ext uri="{FF2B5EF4-FFF2-40B4-BE49-F238E27FC236}">
                    <a16:creationId xmlns:a16="http://schemas.microsoft.com/office/drawing/2014/main" id="{304A2FA0-C3DE-354A-9521-BE3DE5834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1087" y="6771593"/>
                <a:ext cx="290911" cy="233304"/>
              </a:xfrm>
              <a:custGeom>
                <a:avLst/>
                <a:gdLst>
                  <a:gd name="T0" fmla="*/ 445 w 446"/>
                  <a:gd name="T1" fmla="*/ 114 h 359"/>
                  <a:gd name="T2" fmla="*/ 445 w 446"/>
                  <a:gd name="T3" fmla="*/ 114 h 359"/>
                  <a:gd name="T4" fmla="*/ 380 w 446"/>
                  <a:gd name="T5" fmla="*/ 0 h 359"/>
                  <a:gd name="T6" fmla="*/ 39 w 446"/>
                  <a:gd name="T7" fmla="*/ 147 h 359"/>
                  <a:gd name="T8" fmla="*/ 39 w 446"/>
                  <a:gd name="T9" fmla="*/ 147 h 359"/>
                  <a:gd name="T10" fmla="*/ 0 w 446"/>
                  <a:gd name="T11" fmla="*/ 349 h 359"/>
                  <a:gd name="T12" fmla="*/ 0 w 446"/>
                  <a:gd name="T13" fmla="*/ 349 h 359"/>
                  <a:gd name="T14" fmla="*/ 0 w 446"/>
                  <a:gd name="T15" fmla="*/ 349 h 359"/>
                  <a:gd name="T16" fmla="*/ 445 w 446"/>
                  <a:gd name="T17" fmla="*/ 11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359">
                    <a:moveTo>
                      <a:pt x="445" y="114"/>
                    </a:moveTo>
                    <a:lnTo>
                      <a:pt x="445" y="114"/>
                    </a:lnTo>
                    <a:cubicBezTo>
                      <a:pt x="418" y="87"/>
                      <a:pt x="390" y="46"/>
                      <a:pt x="380" y="0"/>
                    </a:cubicBezTo>
                    <a:lnTo>
                      <a:pt x="39" y="147"/>
                    </a:lnTo>
                    <a:lnTo>
                      <a:pt x="39" y="147"/>
                    </a:lnTo>
                    <a:cubicBezTo>
                      <a:pt x="39" y="147"/>
                      <a:pt x="2" y="257"/>
                      <a:pt x="0" y="349"/>
                    </a:cubicBezTo>
                    <a:lnTo>
                      <a:pt x="0" y="349"/>
                    </a:lnTo>
                    <a:lnTo>
                      <a:pt x="0" y="349"/>
                    </a:lnTo>
                    <a:cubicBezTo>
                      <a:pt x="75" y="358"/>
                      <a:pt x="380" y="231"/>
                      <a:pt x="445" y="11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7" name="Freeform 99">
                <a:extLst>
                  <a:ext uri="{FF2B5EF4-FFF2-40B4-BE49-F238E27FC236}">
                    <a16:creationId xmlns:a16="http://schemas.microsoft.com/office/drawing/2014/main" id="{F8B6A4F6-4DCF-0A42-BD4F-FBD1F43F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7784" y="6238736"/>
                <a:ext cx="694152" cy="578942"/>
              </a:xfrm>
              <a:custGeom>
                <a:avLst/>
                <a:gdLst>
                  <a:gd name="T0" fmla="*/ 63 w 1062"/>
                  <a:gd name="T1" fmla="*/ 428 h 888"/>
                  <a:gd name="T2" fmla="*/ 63 w 1062"/>
                  <a:gd name="T3" fmla="*/ 428 h 888"/>
                  <a:gd name="T4" fmla="*/ 202 w 1062"/>
                  <a:gd name="T5" fmla="*/ 140 h 888"/>
                  <a:gd name="T6" fmla="*/ 202 w 1062"/>
                  <a:gd name="T7" fmla="*/ 140 h 888"/>
                  <a:gd name="T8" fmla="*/ 780 w 1062"/>
                  <a:gd name="T9" fmla="*/ 108 h 888"/>
                  <a:gd name="T10" fmla="*/ 780 w 1062"/>
                  <a:gd name="T11" fmla="*/ 108 h 888"/>
                  <a:gd name="T12" fmla="*/ 768 w 1062"/>
                  <a:gd name="T13" fmla="*/ 887 h 888"/>
                  <a:gd name="T14" fmla="*/ 768 w 1062"/>
                  <a:gd name="T15" fmla="*/ 887 h 888"/>
                  <a:gd name="T16" fmla="*/ 748 w 1062"/>
                  <a:gd name="T17" fmla="*/ 851 h 888"/>
                  <a:gd name="T18" fmla="*/ 748 w 1062"/>
                  <a:gd name="T19" fmla="*/ 851 h 888"/>
                  <a:gd name="T20" fmla="*/ 737 w 1062"/>
                  <a:gd name="T21" fmla="*/ 815 h 888"/>
                  <a:gd name="T22" fmla="*/ 559 w 1062"/>
                  <a:gd name="T23" fmla="*/ 784 h 888"/>
                  <a:gd name="T24" fmla="*/ 63 w 1062"/>
                  <a:gd name="T25" fmla="*/ 4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2" h="888">
                    <a:moveTo>
                      <a:pt x="63" y="428"/>
                    </a:moveTo>
                    <a:lnTo>
                      <a:pt x="63" y="428"/>
                    </a:lnTo>
                    <a:cubicBezTo>
                      <a:pt x="51" y="409"/>
                      <a:pt x="0" y="283"/>
                      <a:pt x="202" y="140"/>
                    </a:cubicBezTo>
                    <a:lnTo>
                      <a:pt x="202" y="140"/>
                    </a:lnTo>
                    <a:cubicBezTo>
                      <a:pt x="405" y="0"/>
                      <a:pt x="608" y="24"/>
                      <a:pt x="780" y="108"/>
                    </a:cubicBezTo>
                    <a:lnTo>
                      <a:pt x="780" y="108"/>
                    </a:lnTo>
                    <a:cubicBezTo>
                      <a:pt x="952" y="192"/>
                      <a:pt x="1061" y="662"/>
                      <a:pt x="768" y="887"/>
                    </a:cubicBezTo>
                    <a:lnTo>
                      <a:pt x="768" y="887"/>
                    </a:lnTo>
                    <a:cubicBezTo>
                      <a:pt x="768" y="887"/>
                      <a:pt x="758" y="872"/>
                      <a:pt x="748" y="851"/>
                    </a:cubicBezTo>
                    <a:lnTo>
                      <a:pt x="748" y="851"/>
                    </a:lnTo>
                    <a:cubicBezTo>
                      <a:pt x="736" y="822"/>
                      <a:pt x="737" y="815"/>
                      <a:pt x="737" y="815"/>
                    </a:cubicBezTo>
                    <a:lnTo>
                      <a:pt x="559" y="784"/>
                    </a:lnTo>
                    <a:lnTo>
                      <a:pt x="63" y="428"/>
                    </a:lnTo>
                  </a:path>
                </a:pathLst>
              </a:custGeom>
              <a:solidFill>
                <a:srgbClr val="66523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8" name="Freeform 100">
                <a:extLst>
                  <a:ext uri="{FF2B5EF4-FFF2-40B4-BE49-F238E27FC236}">
                    <a16:creationId xmlns:a16="http://schemas.microsoft.com/office/drawing/2014/main" id="{BFB6016D-B7A1-B444-B355-ED9996A50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8956" y="6745670"/>
                <a:ext cx="69127" cy="74888"/>
              </a:xfrm>
              <a:custGeom>
                <a:avLst/>
                <a:gdLst>
                  <a:gd name="T0" fmla="*/ 0 w 105"/>
                  <a:gd name="T1" fmla="*/ 113 h 114"/>
                  <a:gd name="T2" fmla="*/ 0 w 105"/>
                  <a:gd name="T3" fmla="*/ 113 h 114"/>
                  <a:gd name="T4" fmla="*/ 0 w 105"/>
                  <a:gd name="T5" fmla="*/ 113 h 114"/>
                  <a:gd name="T6" fmla="*/ 0 w 105"/>
                  <a:gd name="T7" fmla="*/ 113 h 114"/>
                  <a:gd name="T8" fmla="*/ 0 w 105"/>
                  <a:gd name="T9" fmla="*/ 113 h 114"/>
                  <a:gd name="T10" fmla="*/ 0 w 105"/>
                  <a:gd name="T11" fmla="*/ 113 h 114"/>
                  <a:gd name="T12" fmla="*/ 0 w 105"/>
                  <a:gd name="T13" fmla="*/ 113 h 114"/>
                  <a:gd name="T14" fmla="*/ 104 w 105"/>
                  <a:gd name="T15" fmla="*/ 0 h 114"/>
                  <a:gd name="T16" fmla="*/ 104 w 105"/>
                  <a:gd name="T17" fmla="*/ 0 h 114"/>
                  <a:gd name="T18" fmla="*/ 0 w 105"/>
                  <a:gd name="T19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14">
                    <a:moveTo>
                      <a:pt x="0" y="113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3"/>
                    </a:lnTo>
                    <a:cubicBezTo>
                      <a:pt x="43" y="80"/>
                      <a:pt x="77" y="42"/>
                      <a:pt x="104" y="0"/>
                    </a:cubicBezTo>
                    <a:lnTo>
                      <a:pt x="104" y="0"/>
                    </a:lnTo>
                    <a:cubicBezTo>
                      <a:pt x="77" y="42"/>
                      <a:pt x="43" y="80"/>
                      <a:pt x="0" y="113"/>
                    </a:cubicBezTo>
                  </a:path>
                </a:pathLst>
              </a:custGeom>
              <a:solidFill>
                <a:srgbClr val="5441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9" name="Freeform 101">
                <a:extLst>
                  <a:ext uri="{FF2B5EF4-FFF2-40B4-BE49-F238E27FC236}">
                    <a16:creationId xmlns:a16="http://schemas.microsoft.com/office/drawing/2014/main" id="{297BD18D-4FD3-094C-B881-4C6B5A88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3196" y="6811917"/>
                <a:ext cx="5761" cy="8640"/>
              </a:xfrm>
              <a:custGeom>
                <a:avLst/>
                <a:gdLst>
                  <a:gd name="T0" fmla="*/ 8 w 9"/>
                  <a:gd name="T1" fmla="*/ 12 h 13"/>
                  <a:gd name="T2" fmla="*/ 8 w 9"/>
                  <a:gd name="T3" fmla="*/ 12 h 13"/>
                  <a:gd name="T4" fmla="*/ 0 w 9"/>
                  <a:gd name="T5" fmla="*/ 0 h 13"/>
                  <a:gd name="T6" fmla="*/ 0 w 9"/>
                  <a:gd name="T7" fmla="*/ 0 h 13"/>
                  <a:gd name="T8" fmla="*/ 8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2"/>
                    </a:moveTo>
                    <a:lnTo>
                      <a:pt x="8" y="12"/>
                    </a:lnTo>
                    <a:cubicBezTo>
                      <a:pt x="8" y="12"/>
                      <a:pt x="4" y="7"/>
                      <a:pt x="0" y="0"/>
                    </a:cubicBezTo>
                    <a:lnTo>
                      <a:pt x="0" y="0"/>
                    </a:lnTo>
                    <a:cubicBezTo>
                      <a:pt x="4" y="7"/>
                      <a:pt x="7" y="11"/>
                      <a:pt x="8" y="12"/>
                    </a:cubicBezTo>
                  </a:path>
                </a:pathLst>
              </a:custGeom>
              <a:solidFill>
                <a:srgbClr val="95725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0" name="Freeform 102">
                <a:extLst>
                  <a:ext uri="{FF2B5EF4-FFF2-40B4-BE49-F238E27FC236}">
                    <a16:creationId xmlns:a16="http://schemas.microsoft.com/office/drawing/2014/main" id="{97DE924C-D3BC-DB40-AE00-115C9B230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8084" y="6734148"/>
                <a:ext cx="5761" cy="11521"/>
              </a:xfrm>
              <a:custGeom>
                <a:avLst/>
                <a:gdLst>
                  <a:gd name="T0" fmla="*/ 0 w 11"/>
                  <a:gd name="T1" fmla="*/ 17 h 18"/>
                  <a:gd name="T2" fmla="*/ 0 w 11"/>
                  <a:gd name="T3" fmla="*/ 17 h 18"/>
                  <a:gd name="T4" fmla="*/ 0 w 11"/>
                  <a:gd name="T5" fmla="*/ 16 h 18"/>
                  <a:gd name="T6" fmla="*/ 0 w 11"/>
                  <a:gd name="T7" fmla="*/ 16 h 18"/>
                  <a:gd name="T8" fmla="*/ 0 w 11"/>
                  <a:gd name="T9" fmla="*/ 17 h 18"/>
                  <a:gd name="T10" fmla="*/ 0 w 11"/>
                  <a:gd name="T11" fmla="*/ 16 h 18"/>
                  <a:gd name="T12" fmla="*/ 0 w 11"/>
                  <a:gd name="T13" fmla="*/ 16 h 18"/>
                  <a:gd name="T14" fmla="*/ 2 w 11"/>
                  <a:gd name="T15" fmla="*/ 14 h 18"/>
                  <a:gd name="T16" fmla="*/ 2 w 11"/>
                  <a:gd name="T17" fmla="*/ 14 h 18"/>
                  <a:gd name="T18" fmla="*/ 0 w 11"/>
                  <a:gd name="T19" fmla="*/ 16 h 18"/>
                  <a:gd name="T20" fmla="*/ 2 w 11"/>
                  <a:gd name="T21" fmla="*/ 14 h 18"/>
                  <a:gd name="T22" fmla="*/ 2 w 11"/>
                  <a:gd name="T23" fmla="*/ 14 h 18"/>
                  <a:gd name="T24" fmla="*/ 3 w 11"/>
                  <a:gd name="T25" fmla="*/ 13 h 18"/>
                  <a:gd name="T26" fmla="*/ 3 w 11"/>
                  <a:gd name="T27" fmla="*/ 13 h 18"/>
                  <a:gd name="T28" fmla="*/ 2 w 11"/>
                  <a:gd name="T29" fmla="*/ 14 h 18"/>
                  <a:gd name="T30" fmla="*/ 3 w 11"/>
                  <a:gd name="T31" fmla="*/ 13 h 18"/>
                  <a:gd name="T32" fmla="*/ 3 w 11"/>
                  <a:gd name="T33" fmla="*/ 13 h 18"/>
                  <a:gd name="T34" fmla="*/ 3 w 11"/>
                  <a:gd name="T35" fmla="*/ 12 h 18"/>
                  <a:gd name="T36" fmla="*/ 3 w 11"/>
                  <a:gd name="T37" fmla="*/ 12 h 18"/>
                  <a:gd name="T38" fmla="*/ 3 w 11"/>
                  <a:gd name="T39" fmla="*/ 13 h 18"/>
                  <a:gd name="T40" fmla="*/ 4 w 11"/>
                  <a:gd name="T41" fmla="*/ 11 h 18"/>
                  <a:gd name="T42" fmla="*/ 4 w 11"/>
                  <a:gd name="T43" fmla="*/ 11 h 18"/>
                  <a:gd name="T44" fmla="*/ 4 w 11"/>
                  <a:gd name="T45" fmla="*/ 10 h 18"/>
                  <a:gd name="T46" fmla="*/ 4 w 11"/>
                  <a:gd name="T47" fmla="*/ 10 h 18"/>
                  <a:gd name="T48" fmla="*/ 5 w 11"/>
                  <a:gd name="T49" fmla="*/ 9 h 18"/>
                  <a:gd name="T50" fmla="*/ 5 w 11"/>
                  <a:gd name="T51" fmla="*/ 9 h 18"/>
                  <a:gd name="T52" fmla="*/ 6 w 11"/>
                  <a:gd name="T53" fmla="*/ 8 h 18"/>
                  <a:gd name="T54" fmla="*/ 6 w 11"/>
                  <a:gd name="T55" fmla="*/ 8 h 18"/>
                  <a:gd name="T56" fmla="*/ 6 w 11"/>
                  <a:gd name="T57" fmla="*/ 7 h 18"/>
                  <a:gd name="T58" fmla="*/ 6 w 11"/>
                  <a:gd name="T59" fmla="*/ 7 h 18"/>
                  <a:gd name="T60" fmla="*/ 6 w 11"/>
                  <a:gd name="T61" fmla="*/ 8 h 18"/>
                  <a:gd name="T62" fmla="*/ 6 w 11"/>
                  <a:gd name="T63" fmla="*/ 7 h 18"/>
                  <a:gd name="T64" fmla="*/ 6 w 11"/>
                  <a:gd name="T65" fmla="*/ 7 h 18"/>
                  <a:gd name="T66" fmla="*/ 7 w 11"/>
                  <a:gd name="T67" fmla="*/ 6 h 18"/>
                  <a:gd name="T68" fmla="*/ 7 w 11"/>
                  <a:gd name="T69" fmla="*/ 6 h 18"/>
                  <a:gd name="T70" fmla="*/ 6 w 11"/>
                  <a:gd name="T71" fmla="*/ 7 h 18"/>
                  <a:gd name="T72" fmla="*/ 8 w 11"/>
                  <a:gd name="T73" fmla="*/ 4 h 18"/>
                  <a:gd name="T74" fmla="*/ 8 w 11"/>
                  <a:gd name="T75" fmla="*/ 4 h 18"/>
                  <a:gd name="T76" fmla="*/ 9 w 11"/>
                  <a:gd name="T77" fmla="*/ 3 h 18"/>
                  <a:gd name="T78" fmla="*/ 9 w 11"/>
                  <a:gd name="T79" fmla="*/ 3 h 18"/>
                  <a:gd name="T80" fmla="*/ 10 w 11"/>
                  <a:gd name="T81" fmla="*/ 0 h 18"/>
                  <a:gd name="T82" fmla="*/ 10 w 11"/>
                  <a:gd name="T8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" h="18">
                    <a:moveTo>
                      <a:pt x="0" y="17"/>
                    </a:moveTo>
                    <a:lnTo>
                      <a:pt x="0" y="17"/>
                    </a:lnTo>
                    <a:cubicBezTo>
                      <a:pt x="0" y="17"/>
                      <a:pt x="0" y="17"/>
                      <a:pt x="0" y="16"/>
                    </a:cubicBezTo>
                    <a:lnTo>
                      <a:pt x="0" y="16"/>
                    </a:lnTo>
                    <a:cubicBezTo>
                      <a:pt x="0" y="17"/>
                      <a:pt x="0" y="17"/>
                      <a:pt x="0" y="17"/>
                    </a:cubicBezTo>
                    <a:close/>
                    <a:moveTo>
                      <a:pt x="0" y="16"/>
                    </a:moveTo>
                    <a:lnTo>
                      <a:pt x="0" y="16"/>
                    </a:lnTo>
                    <a:cubicBezTo>
                      <a:pt x="1" y="16"/>
                      <a:pt x="1" y="15"/>
                      <a:pt x="2" y="14"/>
                    </a:cubicBezTo>
                    <a:lnTo>
                      <a:pt x="2" y="14"/>
                    </a:lnTo>
                    <a:cubicBezTo>
                      <a:pt x="1" y="15"/>
                      <a:pt x="1" y="16"/>
                      <a:pt x="0" y="16"/>
                    </a:cubicBezTo>
                    <a:close/>
                    <a:moveTo>
                      <a:pt x="2" y="14"/>
                    </a:moveTo>
                    <a:lnTo>
                      <a:pt x="2" y="14"/>
                    </a:lnTo>
                    <a:cubicBezTo>
                      <a:pt x="2" y="13"/>
                      <a:pt x="2" y="13"/>
                      <a:pt x="3" y="13"/>
                    </a:cubicBezTo>
                    <a:lnTo>
                      <a:pt x="3" y="13"/>
                    </a:lnTo>
                    <a:cubicBezTo>
                      <a:pt x="2" y="13"/>
                      <a:pt x="2" y="13"/>
                      <a:pt x="2" y="14"/>
                    </a:cubicBezTo>
                    <a:close/>
                    <a:moveTo>
                      <a:pt x="3" y="13"/>
                    </a:move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close/>
                    <a:moveTo>
                      <a:pt x="4" y="11"/>
                    </a:moveTo>
                    <a:lnTo>
                      <a:pt x="4" y="11"/>
                    </a:lnTo>
                    <a:close/>
                    <a:moveTo>
                      <a:pt x="4" y="10"/>
                    </a:moveTo>
                    <a:lnTo>
                      <a:pt x="4" y="10"/>
                    </a:lnTo>
                    <a:close/>
                    <a:moveTo>
                      <a:pt x="5" y="9"/>
                    </a:moveTo>
                    <a:lnTo>
                      <a:pt x="5" y="9"/>
                    </a:lnTo>
                    <a:close/>
                    <a:moveTo>
                      <a:pt x="6" y="8"/>
                    </a:moveTo>
                    <a:lnTo>
                      <a:pt x="6" y="8"/>
                    </a:lnTo>
                    <a:cubicBezTo>
                      <a:pt x="6" y="8"/>
                      <a:pt x="6" y="8"/>
                      <a:pt x="6" y="7"/>
                    </a:cubicBezTo>
                    <a:lnTo>
                      <a:pt x="6" y="7"/>
                    </a:lnTo>
                    <a:cubicBezTo>
                      <a:pt x="6" y="8"/>
                      <a:pt x="6" y="8"/>
                      <a:pt x="6" y="8"/>
                    </a:cubicBezTo>
                    <a:close/>
                    <a:moveTo>
                      <a:pt x="6" y="7"/>
                    </a:moveTo>
                    <a:lnTo>
                      <a:pt x="6" y="7"/>
                    </a:lnTo>
                    <a:cubicBezTo>
                      <a:pt x="6" y="7"/>
                      <a:pt x="6" y="7"/>
                      <a:pt x="7" y="6"/>
                    </a:cubicBezTo>
                    <a:lnTo>
                      <a:pt x="7" y="6"/>
                    </a:lnTo>
                    <a:cubicBezTo>
                      <a:pt x="6" y="7"/>
                      <a:pt x="6" y="7"/>
                      <a:pt x="6" y="7"/>
                    </a:cubicBezTo>
                    <a:close/>
                    <a:moveTo>
                      <a:pt x="8" y="4"/>
                    </a:moveTo>
                    <a:lnTo>
                      <a:pt x="8" y="4"/>
                    </a:lnTo>
                    <a:close/>
                    <a:moveTo>
                      <a:pt x="9" y="3"/>
                    </a:moveTo>
                    <a:lnTo>
                      <a:pt x="9" y="3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441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1" name="Freeform 103">
                <a:extLst>
                  <a:ext uri="{FF2B5EF4-FFF2-40B4-BE49-F238E27FC236}">
                    <a16:creationId xmlns:a16="http://schemas.microsoft.com/office/drawing/2014/main" id="{236D90B4-D44E-5F49-88F1-B1E8BE5F1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0703" y="6434597"/>
                <a:ext cx="270748" cy="385961"/>
              </a:xfrm>
              <a:custGeom>
                <a:avLst/>
                <a:gdLst>
                  <a:gd name="T0" fmla="*/ 213 w 413"/>
                  <a:gd name="T1" fmla="*/ 589 h 590"/>
                  <a:gd name="T2" fmla="*/ 213 w 413"/>
                  <a:gd name="T3" fmla="*/ 589 h 590"/>
                  <a:gd name="T4" fmla="*/ 205 w 413"/>
                  <a:gd name="T5" fmla="*/ 577 h 590"/>
                  <a:gd name="T6" fmla="*/ 193 w 413"/>
                  <a:gd name="T7" fmla="*/ 553 h 590"/>
                  <a:gd name="T8" fmla="*/ 192 w 413"/>
                  <a:gd name="T9" fmla="*/ 551 h 590"/>
                  <a:gd name="T10" fmla="*/ 182 w 413"/>
                  <a:gd name="T11" fmla="*/ 517 h 590"/>
                  <a:gd name="T12" fmla="*/ 13 w 413"/>
                  <a:gd name="T13" fmla="*/ 488 h 590"/>
                  <a:gd name="T14" fmla="*/ 0 w 413"/>
                  <a:gd name="T15" fmla="*/ 231 h 590"/>
                  <a:gd name="T16" fmla="*/ 169 w 413"/>
                  <a:gd name="T17" fmla="*/ 297 h 590"/>
                  <a:gd name="T18" fmla="*/ 287 w 413"/>
                  <a:gd name="T19" fmla="*/ 265 h 590"/>
                  <a:gd name="T20" fmla="*/ 363 w 413"/>
                  <a:gd name="T21" fmla="*/ 0 h 590"/>
                  <a:gd name="T22" fmla="*/ 363 w 413"/>
                  <a:gd name="T23" fmla="*/ 0 h 590"/>
                  <a:gd name="T24" fmla="*/ 327 w 413"/>
                  <a:gd name="T25" fmla="*/ 459 h 590"/>
                  <a:gd name="T26" fmla="*/ 327 w 413"/>
                  <a:gd name="T27" fmla="*/ 459 h 590"/>
                  <a:gd name="T28" fmla="*/ 326 w 413"/>
                  <a:gd name="T29" fmla="*/ 462 h 590"/>
                  <a:gd name="T30" fmla="*/ 326 w 413"/>
                  <a:gd name="T31" fmla="*/ 462 h 590"/>
                  <a:gd name="T32" fmla="*/ 325 w 413"/>
                  <a:gd name="T33" fmla="*/ 463 h 590"/>
                  <a:gd name="T34" fmla="*/ 325 w 413"/>
                  <a:gd name="T35" fmla="*/ 463 h 590"/>
                  <a:gd name="T36" fmla="*/ 324 w 413"/>
                  <a:gd name="T37" fmla="*/ 465 h 590"/>
                  <a:gd name="T38" fmla="*/ 324 w 413"/>
                  <a:gd name="T39" fmla="*/ 465 h 590"/>
                  <a:gd name="T40" fmla="*/ 323 w 413"/>
                  <a:gd name="T41" fmla="*/ 466 h 590"/>
                  <a:gd name="T42" fmla="*/ 323 w 413"/>
                  <a:gd name="T43" fmla="*/ 466 h 590"/>
                  <a:gd name="T44" fmla="*/ 323 w 413"/>
                  <a:gd name="T45" fmla="*/ 467 h 590"/>
                  <a:gd name="T46" fmla="*/ 322 w 413"/>
                  <a:gd name="T47" fmla="*/ 468 h 590"/>
                  <a:gd name="T48" fmla="*/ 322 w 413"/>
                  <a:gd name="T49" fmla="*/ 468 h 590"/>
                  <a:gd name="T50" fmla="*/ 321 w 413"/>
                  <a:gd name="T51" fmla="*/ 469 h 590"/>
                  <a:gd name="T52" fmla="*/ 321 w 413"/>
                  <a:gd name="T53" fmla="*/ 469 h 590"/>
                  <a:gd name="T54" fmla="*/ 321 w 413"/>
                  <a:gd name="T55" fmla="*/ 470 h 590"/>
                  <a:gd name="T56" fmla="*/ 321 w 413"/>
                  <a:gd name="T57" fmla="*/ 470 h 590"/>
                  <a:gd name="T58" fmla="*/ 320 w 413"/>
                  <a:gd name="T59" fmla="*/ 471 h 590"/>
                  <a:gd name="T60" fmla="*/ 320 w 413"/>
                  <a:gd name="T61" fmla="*/ 472 h 590"/>
                  <a:gd name="T62" fmla="*/ 320 w 413"/>
                  <a:gd name="T63" fmla="*/ 472 h 590"/>
                  <a:gd name="T64" fmla="*/ 319 w 413"/>
                  <a:gd name="T65" fmla="*/ 473 h 590"/>
                  <a:gd name="T66" fmla="*/ 319 w 413"/>
                  <a:gd name="T67" fmla="*/ 473 h 590"/>
                  <a:gd name="T68" fmla="*/ 317 w 413"/>
                  <a:gd name="T69" fmla="*/ 475 h 590"/>
                  <a:gd name="T70" fmla="*/ 317 w 413"/>
                  <a:gd name="T71" fmla="*/ 47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3" h="590">
                    <a:moveTo>
                      <a:pt x="213" y="589"/>
                    </a:moveTo>
                    <a:lnTo>
                      <a:pt x="213" y="589"/>
                    </a:lnTo>
                    <a:lnTo>
                      <a:pt x="213" y="589"/>
                    </a:lnTo>
                    <a:lnTo>
                      <a:pt x="213" y="589"/>
                    </a:lnTo>
                    <a:cubicBezTo>
                      <a:pt x="212" y="588"/>
                      <a:pt x="209" y="584"/>
                      <a:pt x="205" y="577"/>
                    </a:cubicBezTo>
                    <a:lnTo>
                      <a:pt x="205" y="577"/>
                    </a:lnTo>
                    <a:cubicBezTo>
                      <a:pt x="202" y="570"/>
                      <a:pt x="197" y="563"/>
                      <a:pt x="193" y="553"/>
                    </a:cubicBezTo>
                    <a:lnTo>
                      <a:pt x="193" y="553"/>
                    </a:lnTo>
                    <a:lnTo>
                      <a:pt x="193" y="553"/>
                    </a:lnTo>
                    <a:cubicBezTo>
                      <a:pt x="193" y="552"/>
                      <a:pt x="193" y="551"/>
                      <a:pt x="192" y="551"/>
                    </a:cubicBezTo>
                    <a:lnTo>
                      <a:pt x="192" y="551"/>
                    </a:lnTo>
                    <a:cubicBezTo>
                      <a:pt x="181" y="523"/>
                      <a:pt x="182" y="517"/>
                      <a:pt x="182" y="517"/>
                    </a:cubicBezTo>
                    <a:lnTo>
                      <a:pt x="142" y="510"/>
                    </a:lnTo>
                    <a:lnTo>
                      <a:pt x="13" y="488"/>
                    </a:lnTo>
                    <a:lnTo>
                      <a:pt x="13" y="488"/>
                    </a:lnTo>
                    <a:cubicBezTo>
                      <a:pt x="5" y="367"/>
                      <a:pt x="0" y="231"/>
                      <a:pt x="0" y="231"/>
                    </a:cubicBezTo>
                    <a:lnTo>
                      <a:pt x="0" y="231"/>
                    </a:lnTo>
                    <a:cubicBezTo>
                      <a:pt x="41" y="274"/>
                      <a:pt x="105" y="297"/>
                      <a:pt x="169" y="297"/>
                    </a:cubicBezTo>
                    <a:lnTo>
                      <a:pt x="169" y="297"/>
                    </a:lnTo>
                    <a:cubicBezTo>
                      <a:pt x="211" y="297"/>
                      <a:pt x="253" y="287"/>
                      <a:pt x="287" y="265"/>
                    </a:cubicBezTo>
                    <a:lnTo>
                      <a:pt x="287" y="265"/>
                    </a:lnTo>
                    <a:cubicBezTo>
                      <a:pt x="373" y="213"/>
                      <a:pt x="363" y="0"/>
                      <a:pt x="363" y="0"/>
                    </a:cubicBezTo>
                    <a:lnTo>
                      <a:pt x="363" y="0"/>
                    </a:lnTo>
                    <a:lnTo>
                      <a:pt x="363" y="0"/>
                    </a:lnTo>
                    <a:cubicBezTo>
                      <a:pt x="409" y="135"/>
                      <a:pt x="412" y="314"/>
                      <a:pt x="327" y="459"/>
                    </a:cubicBezTo>
                    <a:lnTo>
                      <a:pt x="327" y="459"/>
                    </a:lnTo>
                    <a:lnTo>
                      <a:pt x="327" y="459"/>
                    </a:lnTo>
                    <a:lnTo>
                      <a:pt x="327" y="459"/>
                    </a:lnTo>
                    <a:cubicBezTo>
                      <a:pt x="327" y="460"/>
                      <a:pt x="326" y="461"/>
                      <a:pt x="326" y="462"/>
                    </a:cubicBezTo>
                    <a:lnTo>
                      <a:pt x="326" y="462"/>
                    </a:lnTo>
                    <a:lnTo>
                      <a:pt x="326" y="462"/>
                    </a:lnTo>
                    <a:lnTo>
                      <a:pt x="326" y="462"/>
                    </a:lnTo>
                    <a:cubicBezTo>
                      <a:pt x="326" y="463"/>
                      <a:pt x="325" y="463"/>
                      <a:pt x="325" y="463"/>
                    </a:cubicBezTo>
                    <a:lnTo>
                      <a:pt x="325" y="463"/>
                    </a:lnTo>
                    <a:lnTo>
                      <a:pt x="325" y="463"/>
                    </a:lnTo>
                    <a:lnTo>
                      <a:pt x="325" y="463"/>
                    </a:lnTo>
                    <a:cubicBezTo>
                      <a:pt x="324" y="464"/>
                      <a:pt x="324" y="464"/>
                      <a:pt x="324" y="465"/>
                    </a:cubicBezTo>
                    <a:lnTo>
                      <a:pt x="324" y="465"/>
                    </a:lnTo>
                    <a:lnTo>
                      <a:pt x="324" y="465"/>
                    </a:lnTo>
                    <a:lnTo>
                      <a:pt x="324" y="465"/>
                    </a:lnTo>
                    <a:cubicBezTo>
                      <a:pt x="323" y="466"/>
                      <a:pt x="323" y="466"/>
                      <a:pt x="323" y="466"/>
                    </a:cubicBezTo>
                    <a:lnTo>
                      <a:pt x="323" y="466"/>
                    </a:lnTo>
                    <a:lnTo>
                      <a:pt x="323" y="466"/>
                    </a:lnTo>
                    <a:lnTo>
                      <a:pt x="323" y="466"/>
                    </a:lnTo>
                    <a:cubicBezTo>
                      <a:pt x="323" y="467"/>
                      <a:pt x="323" y="467"/>
                      <a:pt x="323" y="467"/>
                    </a:cubicBezTo>
                    <a:lnTo>
                      <a:pt x="323" y="467"/>
                    </a:lnTo>
                    <a:cubicBezTo>
                      <a:pt x="323" y="467"/>
                      <a:pt x="323" y="468"/>
                      <a:pt x="322" y="468"/>
                    </a:cubicBezTo>
                    <a:lnTo>
                      <a:pt x="322" y="468"/>
                    </a:lnTo>
                    <a:lnTo>
                      <a:pt x="322" y="468"/>
                    </a:lnTo>
                    <a:lnTo>
                      <a:pt x="322" y="468"/>
                    </a:lnTo>
                    <a:lnTo>
                      <a:pt x="321" y="469"/>
                    </a:lnTo>
                    <a:lnTo>
                      <a:pt x="321" y="469"/>
                    </a:lnTo>
                    <a:lnTo>
                      <a:pt x="321" y="469"/>
                    </a:lnTo>
                    <a:lnTo>
                      <a:pt x="321" y="469"/>
                    </a:lnTo>
                    <a:cubicBezTo>
                      <a:pt x="321" y="469"/>
                      <a:pt x="321" y="469"/>
                      <a:pt x="321" y="470"/>
                    </a:cubicBezTo>
                    <a:lnTo>
                      <a:pt x="321" y="470"/>
                    </a:lnTo>
                    <a:lnTo>
                      <a:pt x="321" y="470"/>
                    </a:lnTo>
                    <a:lnTo>
                      <a:pt x="321" y="470"/>
                    </a:lnTo>
                    <a:cubicBezTo>
                      <a:pt x="320" y="470"/>
                      <a:pt x="320" y="470"/>
                      <a:pt x="320" y="471"/>
                    </a:cubicBezTo>
                    <a:lnTo>
                      <a:pt x="320" y="471"/>
                    </a:lnTo>
                    <a:lnTo>
                      <a:pt x="320" y="472"/>
                    </a:lnTo>
                    <a:lnTo>
                      <a:pt x="320" y="472"/>
                    </a:lnTo>
                    <a:lnTo>
                      <a:pt x="320" y="472"/>
                    </a:lnTo>
                    <a:lnTo>
                      <a:pt x="320" y="472"/>
                    </a:lnTo>
                    <a:cubicBezTo>
                      <a:pt x="319" y="472"/>
                      <a:pt x="319" y="472"/>
                      <a:pt x="319" y="473"/>
                    </a:cubicBezTo>
                    <a:lnTo>
                      <a:pt x="319" y="473"/>
                    </a:lnTo>
                    <a:lnTo>
                      <a:pt x="319" y="473"/>
                    </a:lnTo>
                    <a:lnTo>
                      <a:pt x="319" y="473"/>
                    </a:lnTo>
                    <a:cubicBezTo>
                      <a:pt x="318" y="474"/>
                      <a:pt x="318" y="475"/>
                      <a:pt x="317" y="475"/>
                    </a:cubicBezTo>
                    <a:lnTo>
                      <a:pt x="317" y="475"/>
                    </a:lnTo>
                    <a:cubicBezTo>
                      <a:pt x="317" y="476"/>
                      <a:pt x="317" y="476"/>
                      <a:pt x="317" y="476"/>
                    </a:cubicBezTo>
                    <a:lnTo>
                      <a:pt x="317" y="476"/>
                    </a:lnTo>
                    <a:cubicBezTo>
                      <a:pt x="290" y="518"/>
                      <a:pt x="256" y="556"/>
                      <a:pt x="213" y="589"/>
                    </a:cubicBezTo>
                  </a:path>
                </a:pathLst>
              </a:custGeom>
              <a:solidFill>
                <a:srgbClr val="5B48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2" name="Freeform 104">
                <a:extLst>
                  <a:ext uri="{FF2B5EF4-FFF2-40B4-BE49-F238E27FC236}">
                    <a16:creationId xmlns:a16="http://schemas.microsoft.com/office/drawing/2014/main" id="{F415F6A0-B8D2-1147-85E0-4C0450A63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7945" y="6469160"/>
                <a:ext cx="501173" cy="532857"/>
              </a:xfrm>
              <a:custGeom>
                <a:avLst/>
                <a:gdLst>
                  <a:gd name="T0" fmla="*/ 51 w 767"/>
                  <a:gd name="T1" fmla="*/ 24 h 817"/>
                  <a:gd name="T2" fmla="*/ 51 w 767"/>
                  <a:gd name="T3" fmla="*/ 24 h 817"/>
                  <a:gd name="T4" fmla="*/ 16 w 767"/>
                  <a:gd name="T5" fmla="*/ 304 h 817"/>
                  <a:gd name="T6" fmla="*/ 16 w 767"/>
                  <a:gd name="T7" fmla="*/ 304 h 817"/>
                  <a:gd name="T8" fmla="*/ 51 w 767"/>
                  <a:gd name="T9" fmla="*/ 428 h 817"/>
                  <a:gd name="T10" fmla="*/ 51 w 767"/>
                  <a:gd name="T11" fmla="*/ 428 h 817"/>
                  <a:gd name="T12" fmla="*/ 197 w 767"/>
                  <a:gd name="T13" fmla="*/ 714 h 817"/>
                  <a:gd name="T14" fmla="*/ 197 w 767"/>
                  <a:gd name="T15" fmla="*/ 714 h 817"/>
                  <a:gd name="T16" fmla="*/ 392 w 767"/>
                  <a:gd name="T17" fmla="*/ 762 h 817"/>
                  <a:gd name="T18" fmla="*/ 392 w 767"/>
                  <a:gd name="T19" fmla="*/ 762 h 817"/>
                  <a:gd name="T20" fmla="*/ 647 w 767"/>
                  <a:gd name="T21" fmla="*/ 495 h 817"/>
                  <a:gd name="T22" fmla="*/ 647 w 767"/>
                  <a:gd name="T23" fmla="*/ 495 h 817"/>
                  <a:gd name="T24" fmla="*/ 760 w 767"/>
                  <a:gd name="T25" fmla="*/ 342 h 817"/>
                  <a:gd name="T26" fmla="*/ 760 w 767"/>
                  <a:gd name="T27" fmla="*/ 342 h 817"/>
                  <a:gd name="T28" fmla="*/ 617 w 767"/>
                  <a:gd name="T29" fmla="*/ 380 h 817"/>
                  <a:gd name="T30" fmla="*/ 617 w 767"/>
                  <a:gd name="T31" fmla="*/ 441 h 817"/>
                  <a:gd name="T32" fmla="*/ 617 w 767"/>
                  <a:gd name="T33" fmla="*/ 441 h 817"/>
                  <a:gd name="T34" fmla="*/ 554 w 767"/>
                  <a:gd name="T35" fmla="*/ 304 h 817"/>
                  <a:gd name="T36" fmla="*/ 554 w 767"/>
                  <a:gd name="T37" fmla="*/ 304 h 817"/>
                  <a:gd name="T38" fmla="*/ 402 w 767"/>
                  <a:gd name="T39" fmla="*/ 74 h 817"/>
                  <a:gd name="T40" fmla="*/ 402 w 767"/>
                  <a:gd name="T41" fmla="*/ 74 h 817"/>
                  <a:gd name="T42" fmla="*/ 141 w 767"/>
                  <a:gd name="T43" fmla="*/ 80 h 817"/>
                  <a:gd name="T44" fmla="*/ 141 w 767"/>
                  <a:gd name="T45" fmla="*/ 80 h 817"/>
                  <a:gd name="T46" fmla="*/ 51 w 767"/>
                  <a:gd name="T47" fmla="*/ 24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7" h="817">
                    <a:moveTo>
                      <a:pt x="51" y="24"/>
                    </a:moveTo>
                    <a:lnTo>
                      <a:pt x="51" y="24"/>
                    </a:lnTo>
                    <a:cubicBezTo>
                      <a:pt x="3" y="120"/>
                      <a:pt x="0" y="259"/>
                      <a:pt x="16" y="304"/>
                    </a:cubicBezTo>
                    <a:lnTo>
                      <a:pt x="16" y="304"/>
                    </a:lnTo>
                    <a:cubicBezTo>
                      <a:pt x="32" y="349"/>
                      <a:pt x="64" y="374"/>
                      <a:pt x="51" y="428"/>
                    </a:cubicBezTo>
                    <a:lnTo>
                      <a:pt x="51" y="428"/>
                    </a:lnTo>
                    <a:cubicBezTo>
                      <a:pt x="39" y="482"/>
                      <a:pt x="99" y="612"/>
                      <a:pt x="197" y="714"/>
                    </a:cubicBezTo>
                    <a:lnTo>
                      <a:pt x="197" y="714"/>
                    </a:lnTo>
                    <a:cubicBezTo>
                      <a:pt x="296" y="816"/>
                      <a:pt x="296" y="813"/>
                      <a:pt x="392" y="762"/>
                    </a:cubicBezTo>
                    <a:lnTo>
                      <a:pt x="392" y="762"/>
                    </a:lnTo>
                    <a:cubicBezTo>
                      <a:pt x="487" y="711"/>
                      <a:pt x="666" y="609"/>
                      <a:pt x="647" y="495"/>
                    </a:cubicBezTo>
                    <a:lnTo>
                      <a:pt x="647" y="495"/>
                    </a:lnTo>
                    <a:cubicBezTo>
                      <a:pt x="647" y="495"/>
                      <a:pt x="754" y="463"/>
                      <a:pt x="760" y="342"/>
                    </a:cubicBezTo>
                    <a:lnTo>
                      <a:pt x="760" y="342"/>
                    </a:lnTo>
                    <a:cubicBezTo>
                      <a:pt x="766" y="221"/>
                      <a:pt x="630" y="259"/>
                      <a:pt x="617" y="380"/>
                    </a:cubicBezTo>
                    <a:lnTo>
                      <a:pt x="617" y="441"/>
                    </a:lnTo>
                    <a:lnTo>
                      <a:pt x="617" y="441"/>
                    </a:lnTo>
                    <a:cubicBezTo>
                      <a:pt x="617" y="441"/>
                      <a:pt x="579" y="390"/>
                      <a:pt x="554" y="304"/>
                    </a:cubicBezTo>
                    <a:lnTo>
                      <a:pt x="554" y="304"/>
                    </a:lnTo>
                    <a:cubicBezTo>
                      <a:pt x="528" y="218"/>
                      <a:pt x="525" y="58"/>
                      <a:pt x="402" y="74"/>
                    </a:cubicBezTo>
                    <a:lnTo>
                      <a:pt x="402" y="74"/>
                    </a:lnTo>
                    <a:cubicBezTo>
                      <a:pt x="279" y="90"/>
                      <a:pt x="242" y="107"/>
                      <a:pt x="141" y="80"/>
                    </a:cubicBezTo>
                    <a:lnTo>
                      <a:pt x="141" y="80"/>
                    </a:lnTo>
                    <a:cubicBezTo>
                      <a:pt x="60" y="58"/>
                      <a:pt x="69" y="0"/>
                      <a:pt x="51" y="2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3" name="Freeform 105">
                <a:extLst>
                  <a:ext uri="{FF2B5EF4-FFF2-40B4-BE49-F238E27FC236}">
                    <a16:creationId xmlns:a16="http://schemas.microsoft.com/office/drawing/2014/main" id="{F21D819A-93D5-E149-B10F-AA8DABAA6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6238" y="6860881"/>
                <a:ext cx="23042" cy="25924"/>
              </a:xfrm>
              <a:custGeom>
                <a:avLst/>
                <a:gdLst>
                  <a:gd name="T0" fmla="*/ 0 w 37"/>
                  <a:gd name="T1" fmla="*/ 40 h 41"/>
                  <a:gd name="T2" fmla="*/ 0 w 37"/>
                  <a:gd name="T3" fmla="*/ 40 h 41"/>
                  <a:gd name="T4" fmla="*/ 36 w 37"/>
                  <a:gd name="T5" fmla="*/ 0 h 41"/>
                  <a:gd name="T6" fmla="*/ 0 w 37"/>
                  <a:gd name="T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1">
                    <a:moveTo>
                      <a:pt x="0" y="40"/>
                    </a:moveTo>
                    <a:lnTo>
                      <a:pt x="0" y="40"/>
                    </a:lnTo>
                    <a:lnTo>
                      <a:pt x="36" y="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A8AEB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4" name="Freeform 106">
                <a:extLst>
                  <a:ext uri="{FF2B5EF4-FFF2-40B4-BE49-F238E27FC236}">
                    <a16:creationId xmlns:a16="http://schemas.microsoft.com/office/drawing/2014/main" id="{24AD3A61-A7D0-C54E-A4B5-1AC0A88C0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5532" y="1664817"/>
                <a:ext cx="2744927" cy="7520470"/>
              </a:xfrm>
              <a:custGeom>
                <a:avLst/>
                <a:gdLst>
                  <a:gd name="T0" fmla="*/ 3934 w 4203"/>
                  <a:gd name="T1" fmla="*/ 56 h 11515"/>
                  <a:gd name="T2" fmla="*/ 3934 w 4203"/>
                  <a:gd name="T3" fmla="*/ 56 h 11515"/>
                  <a:gd name="T4" fmla="*/ 3549 w 4203"/>
                  <a:gd name="T5" fmla="*/ 94 h 11515"/>
                  <a:gd name="T6" fmla="*/ 540 w 4203"/>
                  <a:gd name="T7" fmla="*/ 1832 h 11515"/>
                  <a:gd name="T8" fmla="*/ 540 w 4203"/>
                  <a:gd name="T9" fmla="*/ 1832 h 11515"/>
                  <a:gd name="T10" fmla="*/ 0 w 4203"/>
                  <a:gd name="T11" fmla="*/ 2766 h 11515"/>
                  <a:gd name="T12" fmla="*/ 24 w 4203"/>
                  <a:gd name="T13" fmla="*/ 11012 h 11515"/>
                  <a:gd name="T14" fmla="*/ 24 w 4203"/>
                  <a:gd name="T15" fmla="*/ 11012 h 11515"/>
                  <a:gd name="T16" fmla="*/ 182 w 4203"/>
                  <a:gd name="T17" fmla="*/ 11359 h 11515"/>
                  <a:gd name="T18" fmla="*/ 449 w 4203"/>
                  <a:gd name="T19" fmla="*/ 11514 h 11515"/>
                  <a:gd name="T20" fmla="*/ 449 w 4203"/>
                  <a:gd name="T21" fmla="*/ 11514 h 11515"/>
                  <a:gd name="T22" fmla="*/ 291 w 4203"/>
                  <a:gd name="T23" fmla="*/ 11167 h 11515"/>
                  <a:gd name="T24" fmla="*/ 267 w 4203"/>
                  <a:gd name="T25" fmla="*/ 2921 h 11515"/>
                  <a:gd name="T26" fmla="*/ 267 w 4203"/>
                  <a:gd name="T27" fmla="*/ 2921 h 11515"/>
                  <a:gd name="T28" fmla="*/ 807 w 4203"/>
                  <a:gd name="T29" fmla="*/ 1988 h 11515"/>
                  <a:gd name="T30" fmla="*/ 3817 w 4203"/>
                  <a:gd name="T31" fmla="*/ 250 h 11515"/>
                  <a:gd name="T32" fmla="*/ 3817 w 4203"/>
                  <a:gd name="T33" fmla="*/ 250 h 11515"/>
                  <a:gd name="T34" fmla="*/ 4202 w 4203"/>
                  <a:gd name="T35" fmla="*/ 212 h 11515"/>
                  <a:gd name="T36" fmla="*/ 3934 w 4203"/>
                  <a:gd name="T37" fmla="*/ 56 h 1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03" h="11515">
                    <a:moveTo>
                      <a:pt x="3934" y="56"/>
                    </a:moveTo>
                    <a:lnTo>
                      <a:pt x="3934" y="56"/>
                    </a:lnTo>
                    <a:cubicBezTo>
                      <a:pt x="3836" y="0"/>
                      <a:pt x="3700" y="7"/>
                      <a:pt x="3549" y="94"/>
                    </a:cubicBezTo>
                    <a:lnTo>
                      <a:pt x="540" y="1832"/>
                    </a:lnTo>
                    <a:lnTo>
                      <a:pt x="540" y="1832"/>
                    </a:lnTo>
                    <a:cubicBezTo>
                      <a:pt x="241" y="2005"/>
                      <a:pt x="0" y="2423"/>
                      <a:pt x="0" y="2766"/>
                    </a:cubicBezTo>
                    <a:lnTo>
                      <a:pt x="24" y="11012"/>
                    </a:lnTo>
                    <a:lnTo>
                      <a:pt x="24" y="11012"/>
                    </a:lnTo>
                    <a:cubicBezTo>
                      <a:pt x="24" y="11183"/>
                      <a:pt x="84" y="11302"/>
                      <a:pt x="182" y="11359"/>
                    </a:cubicBezTo>
                    <a:lnTo>
                      <a:pt x="449" y="11514"/>
                    </a:lnTo>
                    <a:lnTo>
                      <a:pt x="449" y="11514"/>
                    </a:lnTo>
                    <a:cubicBezTo>
                      <a:pt x="352" y="11458"/>
                      <a:pt x="291" y="11337"/>
                      <a:pt x="291" y="11167"/>
                    </a:cubicBezTo>
                    <a:lnTo>
                      <a:pt x="267" y="2921"/>
                    </a:lnTo>
                    <a:lnTo>
                      <a:pt x="267" y="2921"/>
                    </a:lnTo>
                    <a:cubicBezTo>
                      <a:pt x="267" y="2578"/>
                      <a:pt x="508" y="2160"/>
                      <a:pt x="807" y="1988"/>
                    </a:cubicBezTo>
                    <a:lnTo>
                      <a:pt x="3817" y="250"/>
                    </a:lnTo>
                    <a:lnTo>
                      <a:pt x="3817" y="250"/>
                    </a:lnTo>
                    <a:cubicBezTo>
                      <a:pt x="3968" y="163"/>
                      <a:pt x="4104" y="155"/>
                      <a:pt x="4202" y="212"/>
                    </a:cubicBezTo>
                    <a:lnTo>
                      <a:pt x="3934" y="5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5" name="Freeform 107">
                <a:extLst>
                  <a:ext uri="{FF2B5EF4-FFF2-40B4-BE49-F238E27FC236}">
                    <a16:creationId xmlns:a16="http://schemas.microsoft.com/office/drawing/2014/main" id="{736FC54D-24A6-EC41-9DFE-F9CC5FC8D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398" y="1880839"/>
                <a:ext cx="2488581" cy="7235320"/>
              </a:xfrm>
              <a:custGeom>
                <a:avLst/>
                <a:gdLst>
                  <a:gd name="T0" fmla="*/ 3353 w 3811"/>
                  <a:gd name="T1" fmla="*/ 111 h 11078"/>
                  <a:gd name="T2" fmla="*/ 3353 w 3811"/>
                  <a:gd name="T3" fmla="*/ 111 h 11078"/>
                  <a:gd name="T4" fmla="*/ 3810 w 3811"/>
                  <a:gd name="T5" fmla="*/ 310 h 11078"/>
                  <a:gd name="T6" fmla="*/ 3802 w 3811"/>
                  <a:gd name="T7" fmla="*/ 8561 h 11078"/>
                  <a:gd name="T8" fmla="*/ 3802 w 3811"/>
                  <a:gd name="T9" fmla="*/ 8561 h 11078"/>
                  <a:gd name="T10" fmla="*/ 3448 w 3811"/>
                  <a:gd name="T11" fmla="*/ 9214 h 11078"/>
                  <a:gd name="T12" fmla="*/ 393 w 3811"/>
                  <a:gd name="T13" fmla="*/ 10965 h 11078"/>
                  <a:gd name="T14" fmla="*/ 393 w 3811"/>
                  <a:gd name="T15" fmla="*/ 10965 h 11078"/>
                  <a:gd name="T16" fmla="*/ 43 w 3811"/>
                  <a:gd name="T17" fmla="*/ 10766 h 11078"/>
                  <a:gd name="T18" fmla="*/ 1 w 3811"/>
                  <a:gd name="T19" fmla="*/ 2451 h 11078"/>
                  <a:gd name="T20" fmla="*/ 1 w 3811"/>
                  <a:gd name="T21" fmla="*/ 2451 h 11078"/>
                  <a:gd name="T22" fmla="*/ 349 w 3811"/>
                  <a:gd name="T23" fmla="*/ 1848 h 11078"/>
                  <a:gd name="T24" fmla="*/ 859 w 3811"/>
                  <a:gd name="T25" fmla="*/ 1566 h 11078"/>
                  <a:gd name="T26" fmla="*/ 859 w 3811"/>
                  <a:gd name="T27" fmla="*/ 1566 h 11078"/>
                  <a:gd name="T28" fmla="*/ 914 w 3811"/>
                  <a:gd name="T29" fmla="*/ 1597 h 11078"/>
                  <a:gd name="T30" fmla="*/ 914 w 3811"/>
                  <a:gd name="T31" fmla="*/ 1597 h 11078"/>
                  <a:gd name="T32" fmla="*/ 1141 w 3811"/>
                  <a:gd name="T33" fmla="*/ 1727 h 11078"/>
                  <a:gd name="T34" fmla="*/ 2659 w 3811"/>
                  <a:gd name="T35" fmla="*/ 835 h 11078"/>
                  <a:gd name="T36" fmla="*/ 2659 w 3811"/>
                  <a:gd name="T37" fmla="*/ 835 h 11078"/>
                  <a:gd name="T38" fmla="*/ 2884 w 3811"/>
                  <a:gd name="T39" fmla="*/ 443 h 11078"/>
                  <a:gd name="T40" fmla="*/ 2884 w 3811"/>
                  <a:gd name="T41" fmla="*/ 443 h 11078"/>
                  <a:gd name="T42" fmla="*/ 2938 w 3811"/>
                  <a:gd name="T43" fmla="*/ 350 h 11078"/>
                  <a:gd name="T44" fmla="*/ 3353 w 3811"/>
                  <a:gd name="T45" fmla="*/ 111 h 1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11" h="11078">
                    <a:moveTo>
                      <a:pt x="3353" y="111"/>
                    </a:moveTo>
                    <a:lnTo>
                      <a:pt x="3353" y="111"/>
                    </a:lnTo>
                    <a:cubicBezTo>
                      <a:pt x="3546" y="0"/>
                      <a:pt x="3810" y="89"/>
                      <a:pt x="3810" y="310"/>
                    </a:cubicBezTo>
                    <a:lnTo>
                      <a:pt x="3802" y="8561"/>
                    </a:lnTo>
                    <a:lnTo>
                      <a:pt x="3802" y="8561"/>
                    </a:lnTo>
                    <a:cubicBezTo>
                      <a:pt x="3802" y="8783"/>
                      <a:pt x="3641" y="9103"/>
                      <a:pt x="3448" y="9214"/>
                    </a:cubicBezTo>
                    <a:lnTo>
                      <a:pt x="393" y="10965"/>
                    </a:lnTo>
                    <a:lnTo>
                      <a:pt x="393" y="10965"/>
                    </a:lnTo>
                    <a:cubicBezTo>
                      <a:pt x="200" y="11077"/>
                      <a:pt x="44" y="10988"/>
                      <a:pt x="43" y="10766"/>
                    </a:cubicBezTo>
                    <a:lnTo>
                      <a:pt x="1" y="2451"/>
                    </a:lnTo>
                    <a:lnTo>
                      <a:pt x="1" y="2451"/>
                    </a:lnTo>
                    <a:cubicBezTo>
                      <a:pt x="0" y="2230"/>
                      <a:pt x="156" y="1959"/>
                      <a:pt x="349" y="1848"/>
                    </a:cubicBezTo>
                    <a:lnTo>
                      <a:pt x="859" y="1566"/>
                    </a:lnTo>
                    <a:lnTo>
                      <a:pt x="859" y="1566"/>
                    </a:lnTo>
                    <a:cubicBezTo>
                      <a:pt x="889" y="1549"/>
                      <a:pt x="914" y="1563"/>
                      <a:pt x="914" y="1597"/>
                    </a:cubicBezTo>
                    <a:lnTo>
                      <a:pt x="914" y="1597"/>
                    </a:lnTo>
                    <a:cubicBezTo>
                      <a:pt x="914" y="1741"/>
                      <a:pt x="1016" y="1799"/>
                      <a:pt x="1141" y="1727"/>
                    </a:cubicBezTo>
                    <a:lnTo>
                      <a:pt x="2659" y="835"/>
                    </a:lnTo>
                    <a:lnTo>
                      <a:pt x="2659" y="835"/>
                    </a:lnTo>
                    <a:cubicBezTo>
                      <a:pt x="2783" y="763"/>
                      <a:pt x="2884" y="588"/>
                      <a:pt x="2884" y="443"/>
                    </a:cubicBezTo>
                    <a:lnTo>
                      <a:pt x="2884" y="443"/>
                    </a:lnTo>
                    <a:cubicBezTo>
                      <a:pt x="2884" y="409"/>
                      <a:pt x="2908" y="367"/>
                      <a:pt x="2938" y="350"/>
                    </a:cubicBezTo>
                    <a:lnTo>
                      <a:pt x="3353" y="11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6" name="Freeform 108">
                <a:extLst>
                  <a:ext uri="{FF2B5EF4-FFF2-40B4-BE49-F238E27FC236}">
                    <a16:creationId xmlns:a16="http://schemas.microsoft.com/office/drawing/2014/main" id="{CA6B71B1-0852-B148-AA66-7E46F3DA8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8350" y="1713782"/>
                <a:ext cx="2690202" cy="7557913"/>
              </a:xfrm>
              <a:custGeom>
                <a:avLst/>
                <a:gdLst>
                  <a:gd name="T0" fmla="*/ 3924 w 4118"/>
                  <a:gd name="T1" fmla="*/ 8838 h 11573"/>
                  <a:gd name="T2" fmla="*/ 3901 w 4118"/>
                  <a:gd name="T3" fmla="*/ 593 h 11573"/>
                  <a:gd name="T4" fmla="*/ 3901 w 4118"/>
                  <a:gd name="T5" fmla="*/ 593 h 11573"/>
                  <a:gd name="T6" fmla="*/ 3551 w 4118"/>
                  <a:gd name="T7" fmla="*/ 393 h 11573"/>
                  <a:gd name="T8" fmla="*/ 3136 w 4118"/>
                  <a:gd name="T9" fmla="*/ 633 h 11573"/>
                  <a:gd name="T10" fmla="*/ 3136 w 4118"/>
                  <a:gd name="T11" fmla="*/ 633 h 11573"/>
                  <a:gd name="T12" fmla="*/ 3081 w 4118"/>
                  <a:gd name="T13" fmla="*/ 726 h 11573"/>
                  <a:gd name="T14" fmla="*/ 3081 w 4118"/>
                  <a:gd name="T15" fmla="*/ 726 h 11573"/>
                  <a:gd name="T16" fmla="*/ 2856 w 4118"/>
                  <a:gd name="T17" fmla="*/ 1118 h 11573"/>
                  <a:gd name="T18" fmla="*/ 1237 w 4118"/>
                  <a:gd name="T19" fmla="*/ 2052 h 11573"/>
                  <a:gd name="T20" fmla="*/ 1237 w 4118"/>
                  <a:gd name="T21" fmla="*/ 2052 h 11573"/>
                  <a:gd name="T22" fmla="*/ 1010 w 4118"/>
                  <a:gd name="T23" fmla="*/ 1922 h 11573"/>
                  <a:gd name="T24" fmla="*/ 1010 w 4118"/>
                  <a:gd name="T25" fmla="*/ 1922 h 11573"/>
                  <a:gd name="T26" fmla="*/ 955 w 4118"/>
                  <a:gd name="T27" fmla="*/ 1892 h 11573"/>
                  <a:gd name="T28" fmla="*/ 541 w 4118"/>
                  <a:gd name="T29" fmla="*/ 2131 h 11573"/>
                  <a:gd name="T30" fmla="*/ 541 w 4118"/>
                  <a:gd name="T31" fmla="*/ 2131 h 11573"/>
                  <a:gd name="T32" fmla="*/ 193 w 4118"/>
                  <a:gd name="T33" fmla="*/ 2733 h 11573"/>
                  <a:gd name="T34" fmla="*/ 216 w 4118"/>
                  <a:gd name="T35" fmla="*/ 10979 h 11573"/>
                  <a:gd name="T36" fmla="*/ 216 w 4118"/>
                  <a:gd name="T37" fmla="*/ 10979 h 11573"/>
                  <a:gd name="T38" fmla="*/ 567 w 4118"/>
                  <a:gd name="T39" fmla="*/ 11178 h 11573"/>
                  <a:gd name="T40" fmla="*/ 3576 w 4118"/>
                  <a:gd name="T41" fmla="*/ 9441 h 11573"/>
                  <a:gd name="T42" fmla="*/ 3576 w 4118"/>
                  <a:gd name="T43" fmla="*/ 9441 h 11573"/>
                  <a:gd name="T44" fmla="*/ 3924 w 4118"/>
                  <a:gd name="T45" fmla="*/ 8838 h 11573"/>
                  <a:gd name="T46" fmla="*/ 1480 w 4118"/>
                  <a:gd name="T47" fmla="*/ 1677 h 11573"/>
                  <a:gd name="T48" fmla="*/ 1480 w 4118"/>
                  <a:gd name="T49" fmla="*/ 1677 h 11573"/>
                  <a:gd name="T50" fmla="*/ 1509 w 4118"/>
                  <a:gd name="T51" fmla="*/ 1693 h 11573"/>
                  <a:gd name="T52" fmla="*/ 2583 w 4118"/>
                  <a:gd name="T53" fmla="*/ 1073 h 11573"/>
                  <a:gd name="T54" fmla="*/ 2583 w 4118"/>
                  <a:gd name="T55" fmla="*/ 1073 h 11573"/>
                  <a:gd name="T56" fmla="*/ 2611 w 4118"/>
                  <a:gd name="T57" fmla="*/ 1024 h 11573"/>
                  <a:gd name="T58" fmla="*/ 2611 w 4118"/>
                  <a:gd name="T59" fmla="*/ 1024 h 11573"/>
                  <a:gd name="T60" fmla="*/ 2583 w 4118"/>
                  <a:gd name="T61" fmla="*/ 1008 h 11573"/>
                  <a:gd name="T62" fmla="*/ 1509 w 4118"/>
                  <a:gd name="T63" fmla="*/ 1628 h 11573"/>
                  <a:gd name="T64" fmla="*/ 1509 w 4118"/>
                  <a:gd name="T65" fmla="*/ 1628 h 11573"/>
                  <a:gd name="T66" fmla="*/ 1480 w 4118"/>
                  <a:gd name="T67" fmla="*/ 1677 h 11573"/>
                  <a:gd name="T68" fmla="*/ 2689 w 4118"/>
                  <a:gd name="T69" fmla="*/ 979 h 11573"/>
                  <a:gd name="T70" fmla="*/ 2689 w 4118"/>
                  <a:gd name="T71" fmla="*/ 979 h 11573"/>
                  <a:gd name="T72" fmla="*/ 2747 w 4118"/>
                  <a:gd name="T73" fmla="*/ 1012 h 11573"/>
                  <a:gd name="T74" fmla="*/ 2747 w 4118"/>
                  <a:gd name="T75" fmla="*/ 1012 h 11573"/>
                  <a:gd name="T76" fmla="*/ 2805 w 4118"/>
                  <a:gd name="T77" fmla="*/ 912 h 11573"/>
                  <a:gd name="T78" fmla="*/ 2805 w 4118"/>
                  <a:gd name="T79" fmla="*/ 912 h 11573"/>
                  <a:gd name="T80" fmla="*/ 2747 w 4118"/>
                  <a:gd name="T81" fmla="*/ 879 h 11573"/>
                  <a:gd name="T82" fmla="*/ 2747 w 4118"/>
                  <a:gd name="T83" fmla="*/ 879 h 11573"/>
                  <a:gd name="T84" fmla="*/ 2689 w 4118"/>
                  <a:gd name="T85" fmla="*/ 979 h 11573"/>
                  <a:gd name="T86" fmla="*/ 1480 w 4118"/>
                  <a:gd name="T87" fmla="*/ 1677 h 11573"/>
                  <a:gd name="T88" fmla="*/ 4116 w 4118"/>
                  <a:gd name="T89" fmla="*/ 8727 h 11573"/>
                  <a:gd name="T90" fmla="*/ 4116 w 4118"/>
                  <a:gd name="T91" fmla="*/ 8727 h 11573"/>
                  <a:gd name="T92" fmla="*/ 3576 w 4118"/>
                  <a:gd name="T93" fmla="*/ 9662 h 11573"/>
                  <a:gd name="T94" fmla="*/ 567 w 4118"/>
                  <a:gd name="T95" fmla="*/ 11400 h 11573"/>
                  <a:gd name="T96" fmla="*/ 567 w 4118"/>
                  <a:gd name="T97" fmla="*/ 11400 h 11573"/>
                  <a:gd name="T98" fmla="*/ 24 w 4118"/>
                  <a:gd name="T99" fmla="*/ 11090 h 11573"/>
                  <a:gd name="T100" fmla="*/ 0 w 4118"/>
                  <a:gd name="T101" fmla="*/ 2844 h 11573"/>
                  <a:gd name="T102" fmla="*/ 0 w 4118"/>
                  <a:gd name="T103" fmla="*/ 2844 h 11573"/>
                  <a:gd name="T104" fmla="*/ 540 w 4118"/>
                  <a:gd name="T105" fmla="*/ 1911 h 11573"/>
                  <a:gd name="T106" fmla="*/ 3550 w 4118"/>
                  <a:gd name="T107" fmla="*/ 173 h 11573"/>
                  <a:gd name="T108" fmla="*/ 3550 w 4118"/>
                  <a:gd name="T109" fmla="*/ 173 h 11573"/>
                  <a:gd name="T110" fmla="*/ 4093 w 4118"/>
                  <a:gd name="T111" fmla="*/ 482 h 11573"/>
                  <a:gd name="T112" fmla="*/ 4116 w 4118"/>
                  <a:gd name="T113" fmla="*/ 8727 h 1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18" h="11573">
                    <a:moveTo>
                      <a:pt x="3924" y="8838"/>
                    </a:moveTo>
                    <a:lnTo>
                      <a:pt x="3901" y="593"/>
                    </a:lnTo>
                    <a:lnTo>
                      <a:pt x="3901" y="593"/>
                    </a:lnTo>
                    <a:cubicBezTo>
                      <a:pt x="3900" y="371"/>
                      <a:pt x="3743" y="282"/>
                      <a:pt x="3551" y="393"/>
                    </a:cubicBezTo>
                    <a:lnTo>
                      <a:pt x="3136" y="633"/>
                    </a:lnTo>
                    <a:lnTo>
                      <a:pt x="3136" y="633"/>
                    </a:lnTo>
                    <a:cubicBezTo>
                      <a:pt x="3106" y="650"/>
                      <a:pt x="3081" y="692"/>
                      <a:pt x="3081" y="726"/>
                    </a:cubicBezTo>
                    <a:lnTo>
                      <a:pt x="3081" y="726"/>
                    </a:lnTo>
                    <a:cubicBezTo>
                      <a:pt x="3082" y="870"/>
                      <a:pt x="2981" y="1046"/>
                      <a:pt x="2856" y="1118"/>
                    </a:cubicBezTo>
                    <a:lnTo>
                      <a:pt x="1237" y="2052"/>
                    </a:lnTo>
                    <a:lnTo>
                      <a:pt x="1237" y="2052"/>
                    </a:lnTo>
                    <a:cubicBezTo>
                      <a:pt x="1112" y="2124"/>
                      <a:pt x="1010" y="2066"/>
                      <a:pt x="1010" y="1922"/>
                    </a:cubicBezTo>
                    <a:lnTo>
                      <a:pt x="1010" y="1922"/>
                    </a:lnTo>
                    <a:cubicBezTo>
                      <a:pt x="1010" y="1888"/>
                      <a:pt x="985" y="1874"/>
                      <a:pt x="955" y="1892"/>
                    </a:cubicBezTo>
                    <a:lnTo>
                      <a:pt x="541" y="2131"/>
                    </a:lnTo>
                    <a:lnTo>
                      <a:pt x="541" y="2131"/>
                    </a:lnTo>
                    <a:cubicBezTo>
                      <a:pt x="348" y="2243"/>
                      <a:pt x="192" y="2512"/>
                      <a:pt x="193" y="2733"/>
                    </a:cubicBezTo>
                    <a:lnTo>
                      <a:pt x="216" y="10979"/>
                    </a:lnTo>
                    <a:lnTo>
                      <a:pt x="216" y="10979"/>
                    </a:lnTo>
                    <a:cubicBezTo>
                      <a:pt x="217" y="11201"/>
                      <a:pt x="373" y="11290"/>
                      <a:pt x="567" y="11178"/>
                    </a:cubicBezTo>
                    <a:lnTo>
                      <a:pt x="3576" y="9441"/>
                    </a:lnTo>
                    <a:lnTo>
                      <a:pt x="3576" y="9441"/>
                    </a:lnTo>
                    <a:cubicBezTo>
                      <a:pt x="3768" y="9329"/>
                      <a:pt x="3925" y="9060"/>
                      <a:pt x="3924" y="8838"/>
                    </a:cubicBezTo>
                    <a:close/>
                    <a:moveTo>
                      <a:pt x="1480" y="1677"/>
                    </a:moveTo>
                    <a:lnTo>
                      <a:pt x="1480" y="1677"/>
                    </a:lnTo>
                    <a:cubicBezTo>
                      <a:pt x="1480" y="1695"/>
                      <a:pt x="1493" y="1702"/>
                      <a:pt x="1509" y="1693"/>
                    </a:cubicBezTo>
                    <a:lnTo>
                      <a:pt x="2583" y="1073"/>
                    </a:lnTo>
                    <a:lnTo>
                      <a:pt x="2583" y="1073"/>
                    </a:lnTo>
                    <a:cubicBezTo>
                      <a:pt x="2599" y="1064"/>
                      <a:pt x="2611" y="1042"/>
                      <a:pt x="2611" y="1024"/>
                    </a:cubicBezTo>
                    <a:lnTo>
                      <a:pt x="2611" y="1024"/>
                    </a:lnTo>
                    <a:cubicBezTo>
                      <a:pt x="2611" y="1006"/>
                      <a:pt x="2598" y="999"/>
                      <a:pt x="2583" y="1008"/>
                    </a:cubicBezTo>
                    <a:lnTo>
                      <a:pt x="1509" y="1628"/>
                    </a:lnTo>
                    <a:lnTo>
                      <a:pt x="1509" y="1628"/>
                    </a:lnTo>
                    <a:cubicBezTo>
                      <a:pt x="1493" y="1637"/>
                      <a:pt x="1480" y="1659"/>
                      <a:pt x="1480" y="1677"/>
                    </a:cubicBezTo>
                    <a:lnTo>
                      <a:pt x="2689" y="979"/>
                    </a:lnTo>
                    <a:lnTo>
                      <a:pt x="2689" y="979"/>
                    </a:lnTo>
                    <a:cubicBezTo>
                      <a:pt x="2689" y="1016"/>
                      <a:pt x="2715" y="1031"/>
                      <a:pt x="2747" y="1012"/>
                    </a:cubicBezTo>
                    <a:lnTo>
                      <a:pt x="2747" y="1012"/>
                    </a:lnTo>
                    <a:cubicBezTo>
                      <a:pt x="2780" y="994"/>
                      <a:pt x="2805" y="949"/>
                      <a:pt x="2805" y="912"/>
                    </a:cubicBezTo>
                    <a:lnTo>
                      <a:pt x="2805" y="912"/>
                    </a:lnTo>
                    <a:cubicBezTo>
                      <a:pt x="2805" y="875"/>
                      <a:pt x="2779" y="860"/>
                      <a:pt x="2747" y="879"/>
                    </a:cubicBezTo>
                    <a:lnTo>
                      <a:pt x="2747" y="879"/>
                    </a:lnTo>
                    <a:cubicBezTo>
                      <a:pt x="2715" y="897"/>
                      <a:pt x="2689" y="942"/>
                      <a:pt x="2689" y="979"/>
                    </a:cubicBezTo>
                    <a:lnTo>
                      <a:pt x="1480" y="1677"/>
                    </a:lnTo>
                    <a:close/>
                    <a:moveTo>
                      <a:pt x="4116" y="8727"/>
                    </a:moveTo>
                    <a:lnTo>
                      <a:pt x="4116" y="8727"/>
                    </a:lnTo>
                    <a:cubicBezTo>
                      <a:pt x="4117" y="9071"/>
                      <a:pt x="3876" y="9489"/>
                      <a:pt x="3576" y="9662"/>
                    </a:cubicBezTo>
                    <a:lnTo>
                      <a:pt x="567" y="11400"/>
                    </a:lnTo>
                    <a:lnTo>
                      <a:pt x="567" y="11400"/>
                    </a:lnTo>
                    <a:cubicBezTo>
                      <a:pt x="268" y="11572"/>
                      <a:pt x="25" y="11433"/>
                      <a:pt x="24" y="11090"/>
                    </a:cubicBezTo>
                    <a:lnTo>
                      <a:pt x="0" y="2844"/>
                    </a:lnTo>
                    <a:lnTo>
                      <a:pt x="0" y="2844"/>
                    </a:lnTo>
                    <a:cubicBezTo>
                      <a:pt x="0" y="2501"/>
                      <a:pt x="241" y="2083"/>
                      <a:pt x="540" y="1911"/>
                    </a:cubicBezTo>
                    <a:lnTo>
                      <a:pt x="3550" y="173"/>
                    </a:lnTo>
                    <a:lnTo>
                      <a:pt x="3550" y="173"/>
                    </a:lnTo>
                    <a:cubicBezTo>
                      <a:pt x="3848" y="0"/>
                      <a:pt x="4092" y="139"/>
                      <a:pt x="4093" y="482"/>
                    </a:cubicBezTo>
                    <a:lnTo>
                      <a:pt x="4116" y="8727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7" name="Freeform 109">
                <a:extLst>
                  <a:ext uri="{FF2B5EF4-FFF2-40B4-BE49-F238E27FC236}">
                    <a16:creationId xmlns:a16="http://schemas.microsoft.com/office/drawing/2014/main" id="{410152CE-7F63-2947-9A81-9B5F108A4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1429" y="2554830"/>
                <a:ext cx="2013332" cy="3280664"/>
              </a:xfrm>
              <a:custGeom>
                <a:avLst/>
                <a:gdLst>
                  <a:gd name="T0" fmla="*/ 3080 w 3081"/>
                  <a:gd name="T1" fmla="*/ 3247 h 5021"/>
                  <a:gd name="T2" fmla="*/ 8 w 3081"/>
                  <a:gd name="T3" fmla="*/ 5020 h 5021"/>
                  <a:gd name="T4" fmla="*/ 0 w 3081"/>
                  <a:gd name="T5" fmla="*/ 1773 h 5021"/>
                  <a:gd name="T6" fmla="*/ 3072 w 3081"/>
                  <a:gd name="T7" fmla="*/ 0 h 5021"/>
                  <a:gd name="T8" fmla="*/ 3080 w 3081"/>
                  <a:gd name="T9" fmla="*/ 3247 h 5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1" h="5021">
                    <a:moveTo>
                      <a:pt x="3080" y="3247"/>
                    </a:moveTo>
                    <a:lnTo>
                      <a:pt x="8" y="5020"/>
                    </a:lnTo>
                    <a:lnTo>
                      <a:pt x="0" y="1773"/>
                    </a:lnTo>
                    <a:lnTo>
                      <a:pt x="3072" y="0"/>
                    </a:lnTo>
                    <a:lnTo>
                      <a:pt x="3080" y="324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8" name="Freeform 110">
                <a:extLst>
                  <a:ext uri="{FF2B5EF4-FFF2-40B4-BE49-F238E27FC236}">
                    <a16:creationId xmlns:a16="http://schemas.microsoft.com/office/drawing/2014/main" id="{C1E8F55E-A628-364D-BFE5-41CB0AFB0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1428" y="2554831"/>
                <a:ext cx="2007572" cy="1615849"/>
              </a:xfrm>
              <a:custGeom>
                <a:avLst/>
                <a:gdLst>
                  <a:gd name="T0" fmla="*/ 3072 w 3074"/>
                  <a:gd name="T1" fmla="*/ 0 h 2475"/>
                  <a:gd name="T2" fmla="*/ 0 w 3074"/>
                  <a:gd name="T3" fmla="*/ 1773 h 2475"/>
                  <a:gd name="T4" fmla="*/ 2 w 3074"/>
                  <a:gd name="T5" fmla="*/ 2474 h 2475"/>
                  <a:gd name="T6" fmla="*/ 3073 w 3074"/>
                  <a:gd name="T7" fmla="*/ 701 h 2475"/>
                  <a:gd name="T8" fmla="*/ 3072 w 3074"/>
                  <a:gd name="T9" fmla="*/ 0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4" h="2475">
                    <a:moveTo>
                      <a:pt x="3072" y="0"/>
                    </a:moveTo>
                    <a:lnTo>
                      <a:pt x="0" y="1773"/>
                    </a:lnTo>
                    <a:lnTo>
                      <a:pt x="2" y="2474"/>
                    </a:lnTo>
                    <a:lnTo>
                      <a:pt x="3073" y="701"/>
                    </a:lnTo>
                    <a:lnTo>
                      <a:pt x="3072" y="0"/>
                    </a:ln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47CD294-FD0F-7745-8B7B-47E909B03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9134" y="3902812"/>
                <a:ext cx="771269" cy="1595033"/>
              </a:xfrm>
              <a:custGeom>
                <a:avLst/>
                <a:gdLst>
                  <a:gd name="connsiteX0" fmla="*/ 770617 w 771269"/>
                  <a:gd name="connsiteY0" fmla="*/ 1082994 h 1595033"/>
                  <a:gd name="connsiteX1" fmla="*/ 771269 w 771269"/>
                  <a:gd name="connsiteY1" fmla="*/ 1149127 h 1595033"/>
                  <a:gd name="connsiteX2" fmla="*/ 652 w 771269"/>
                  <a:gd name="connsiteY2" fmla="*/ 1595033 h 1595033"/>
                  <a:gd name="connsiteX3" fmla="*/ 0 w 771269"/>
                  <a:gd name="connsiteY3" fmla="*/ 1529555 h 1595033"/>
                  <a:gd name="connsiteX4" fmla="*/ 770617 w 771269"/>
                  <a:gd name="connsiteY4" fmla="*/ 927458 h 1595033"/>
                  <a:gd name="connsiteX5" fmla="*/ 771269 w 771269"/>
                  <a:gd name="connsiteY5" fmla="*/ 992852 h 1595033"/>
                  <a:gd name="connsiteX6" fmla="*/ 652 w 771269"/>
                  <a:gd name="connsiteY6" fmla="*/ 1439498 h 1595033"/>
                  <a:gd name="connsiteX7" fmla="*/ 0 w 771269"/>
                  <a:gd name="connsiteY7" fmla="*/ 1373450 h 1595033"/>
                  <a:gd name="connsiteX8" fmla="*/ 770617 w 771269"/>
                  <a:gd name="connsiteY8" fmla="*/ 771921 h 1595033"/>
                  <a:gd name="connsiteX9" fmla="*/ 771269 w 771269"/>
                  <a:gd name="connsiteY9" fmla="*/ 837114 h 1595033"/>
                  <a:gd name="connsiteX10" fmla="*/ 652 w 771269"/>
                  <a:gd name="connsiteY10" fmla="*/ 1281082 h 1595033"/>
                  <a:gd name="connsiteX11" fmla="*/ 0 w 771269"/>
                  <a:gd name="connsiteY11" fmla="*/ 1215889 h 1595033"/>
                  <a:gd name="connsiteX12" fmla="*/ 770617 w 771269"/>
                  <a:gd name="connsiteY12" fmla="*/ 616385 h 1595033"/>
                  <a:gd name="connsiteX13" fmla="*/ 771269 w 771269"/>
                  <a:gd name="connsiteY13" fmla="*/ 682433 h 1595033"/>
                  <a:gd name="connsiteX14" fmla="*/ 652 w 771269"/>
                  <a:gd name="connsiteY14" fmla="*/ 1128425 h 1595033"/>
                  <a:gd name="connsiteX15" fmla="*/ 0 w 771269"/>
                  <a:gd name="connsiteY15" fmla="*/ 1063030 h 1595033"/>
                  <a:gd name="connsiteX16" fmla="*/ 770617 w 771269"/>
                  <a:gd name="connsiteY16" fmla="*/ 463728 h 1595033"/>
                  <a:gd name="connsiteX17" fmla="*/ 771269 w 771269"/>
                  <a:gd name="connsiteY17" fmla="*/ 529206 h 1595033"/>
                  <a:gd name="connsiteX18" fmla="*/ 652 w 771269"/>
                  <a:gd name="connsiteY18" fmla="*/ 975767 h 1595033"/>
                  <a:gd name="connsiteX19" fmla="*/ 0 w 771269"/>
                  <a:gd name="connsiteY19" fmla="*/ 910289 h 1595033"/>
                  <a:gd name="connsiteX20" fmla="*/ 770617 w 771269"/>
                  <a:gd name="connsiteY20" fmla="*/ 308192 h 1595033"/>
                  <a:gd name="connsiteX21" fmla="*/ 771269 w 771269"/>
                  <a:gd name="connsiteY21" fmla="*/ 373670 h 1595033"/>
                  <a:gd name="connsiteX22" fmla="*/ 652 w 771269"/>
                  <a:gd name="connsiteY22" fmla="*/ 820231 h 1595033"/>
                  <a:gd name="connsiteX23" fmla="*/ 0 w 771269"/>
                  <a:gd name="connsiteY23" fmla="*/ 754753 h 1595033"/>
                  <a:gd name="connsiteX24" fmla="*/ 770617 w 771269"/>
                  <a:gd name="connsiteY24" fmla="*/ 152655 h 1595033"/>
                  <a:gd name="connsiteX25" fmla="*/ 771269 w 771269"/>
                  <a:gd name="connsiteY25" fmla="*/ 217478 h 1595033"/>
                  <a:gd name="connsiteX26" fmla="*/ 652 w 771269"/>
                  <a:gd name="connsiteY26" fmla="*/ 664694 h 1595033"/>
                  <a:gd name="connsiteX27" fmla="*/ 0 w 771269"/>
                  <a:gd name="connsiteY27" fmla="*/ 599216 h 1595033"/>
                  <a:gd name="connsiteX28" fmla="*/ 770617 w 771269"/>
                  <a:gd name="connsiteY28" fmla="*/ 0 h 1595033"/>
                  <a:gd name="connsiteX29" fmla="*/ 771269 w 771269"/>
                  <a:gd name="connsiteY29" fmla="*/ 65478 h 1595033"/>
                  <a:gd name="connsiteX30" fmla="*/ 652 w 771269"/>
                  <a:gd name="connsiteY30" fmla="*/ 512039 h 1595033"/>
                  <a:gd name="connsiteX31" fmla="*/ 0 w 771269"/>
                  <a:gd name="connsiteY31" fmla="*/ 446561 h 159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71269" h="1595033">
                    <a:moveTo>
                      <a:pt x="770617" y="1082994"/>
                    </a:moveTo>
                    <a:lnTo>
                      <a:pt x="771269" y="1149127"/>
                    </a:lnTo>
                    <a:lnTo>
                      <a:pt x="652" y="1595033"/>
                    </a:lnTo>
                    <a:lnTo>
                      <a:pt x="0" y="1529555"/>
                    </a:lnTo>
                    <a:close/>
                    <a:moveTo>
                      <a:pt x="770617" y="927458"/>
                    </a:moveTo>
                    <a:lnTo>
                      <a:pt x="771269" y="992852"/>
                    </a:lnTo>
                    <a:lnTo>
                      <a:pt x="652" y="1439498"/>
                    </a:lnTo>
                    <a:lnTo>
                      <a:pt x="0" y="1373450"/>
                    </a:lnTo>
                    <a:close/>
                    <a:moveTo>
                      <a:pt x="770617" y="771921"/>
                    </a:moveTo>
                    <a:lnTo>
                      <a:pt x="771269" y="837114"/>
                    </a:lnTo>
                    <a:lnTo>
                      <a:pt x="652" y="1281082"/>
                    </a:lnTo>
                    <a:lnTo>
                      <a:pt x="0" y="1215889"/>
                    </a:lnTo>
                    <a:close/>
                    <a:moveTo>
                      <a:pt x="770617" y="616385"/>
                    </a:moveTo>
                    <a:lnTo>
                      <a:pt x="771269" y="682433"/>
                    </a:lnTo>
                    <a:lnTo>
                      <a:pt x="652" y="1128425"/>
                    </a:lnTo>
                    <a:lnTo>
                      <a:pt x="0" y="1063030"/>
                    </a:lnTo>
                    <a:close/>
                    <a:moveTo>
                      <a:pt x="770617" y="463728"/>
                    </a:moveTo>
                    <a:lnTo>
                      <a:pt x="771269" y="529206"/>
                    </a:lnTo>
                    <a:lnTo>
                      <a:pt x="652" y="975767"/>
                    </a:lnTo>
                    <a:lnTo>
                      <a:pt x="0" y="910289"/>
                    </a:lnTo>
                    <a:close/>
                    <a:moveTo>
                      <a:pt x="770617" y="308192"/>
                    </a:moveTo>
                    <a:lnTo>
                      <a:pt x="771269" y="373670"/>
                    </a:lnTo>
                    <a:lnTo>
                      <a:pt x="652" y="820231"/>
                    </a:lnTo>
                    <a:lnTo>
                      <a:pt x="0" y="754753"/>
                    </a:lnTo>
                    <a:close/>
                    <a:moveTo>
                      <a:pt x="770617" y="152655"/>
                    </a:moveTo>
                    <a:lnTo>
                      <a:pt x="771269" y="217478"/>
                    </a:lnTo>
                    <a:lnTo>
                      <a:pt x="652" y="664694"/>
                    </a:lnTo>
                    <a:lnTo>
                      <a:pt x="0" y="599216"/>
                    </a:lnTo>
                    <a:close/>
                    <a:moveTo>
                      <a:pt x="770617" y="0"/>
                    </a:moveTo>
                    <a:lnTo>
                      <a:pt x="771269" y="65478"/>
                    </a:lnTo>
                    <a:lnTo>
                      <a:pt x="652" y="512039"/>
                    </a:lnTo>
                    <a:lnTo>
                      <a:pt x="0" y="44656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0" name="Freeform 119">
                <a:extLst>
                  <a:ext uri="{FF2B5EF4-FFF2-40B4-BE49-F238E27FC236}">
                    <a16:creationId xmlns:a16="http://schemas.microsoft.com/office/drawing/2014/main" id="{869528F6-7329-0444-8A3E-321B257A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7241" y="3465006"/>
                <a:ext cx="443567" cy="1440151"/>
              </a:xfrm>
              <a:custGeom>
                <a:avLst/>
                <a:gdLst>
                  <a:gd name="T0" fmla="*/ 676 w 678"/>
                  <a:gd name="T1" fmla="*/ 0 h 2204"/>
                  <a:gd name="T2" fmla="*/ 677 w 678"/>
                  <a:gd name="T3" fmla="*/ 1814 h 2204"/>
                  <a:gd name="T4" fmla="*/ 2 w 678"/>
                  <a:gd name="T5" fmla="*/ 2203 h 2204"/>
                  <a:gd name="T6" fmla="*/ 0 w 678"/>
                  <a:gd name="T7" fmla="*/ 389 h 2204"/>
                  <a:gd name="T8" fmla="*/ 676 w 678"/>
                  <a:gd name="T9" fmla="*/ 0 h 2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2204">
                    <a:moveTo>
                      <a:pt x="676" y="0"/>
                    </a:moveTo>
                    <a:lnTo>
                      <a:pt x="677" y="1814"/>
                    </a:lnTo>
                    <a:lnTo>
                      <a:pt x="2" y="2203"/>
                    </a:lnTo>
                    <a:lnTo>
                      <a:pt x="0" y="389"/>
                    </a:lnTo>
                    <a:lnTo>
                      <a:pt x="67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1" name="Freeform 120">
                <a:extLst>
                  <a:ext uri="{FF2B5EF4-FFF2-40B4-BE49-F238E27FC236}">
                    <a16:creationId xmlns:a16="http://schemas.microsoft.com/office/drawing/2014/main" id="{410A5D4B-E5EB-0145-BB7A-CC6A23C15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7055" y="2811177"/>
                <a:ext cx="106570" cy="155536"/>
              </a:xfrm>
              <a:custGeom>
                <a:avLst/>
                <a:gdLst>
                  <a:gd name="T0" fmla="*/ 80 w 162"/>
                  <a:gd name="T1" fmla="*/ 25 h 236"/>
                  <a:gd name="T2" fmla="*/ 80 w 162"/>
                  <a:gd name="T3" fmla="*/ 25 h 236"/>
                  <a:gd name="T4" fmla="*/ 161 w 162"/>
                  <a:gd name="T5" fmla="*/ 71 h 236"/>
                  <a:gd name="T6" fmla="*/ 161 w 162"/>
                  <a:gd name="T7" fmla="*/ 71 h 236"/>
                  <a:gd name="T8" fmla="*/ 81 w 162"/>
                  <a:gd name="T9" fmla="*/ 209 h 236"/>
                  <a:gd name="T10" fmla="*/ 81 w 162"/>
                  <a:gd name="T11" fmla="*/ 209 h 236"/>
                  <a:gd name="T12" fmla="*/ 0 w 162"/>
                  <a:gd name="T13" fmla="*/ 163 h 236"/>
                  <a:gd name="T14" fmla="*/ 0 w 162"/>
                  <a:gd name="T15" fmla="*/ 163 h 236"/>
                  <a:gd name="T16" fmla="*/ 80 w 162"/>
                  <a:gd name="T17" fmla="*/ 2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36">
                    <a:moveTo>
                      <a:pt x="80" y="25"/>
                    </a:moveTo>
                    <a:lnTo>
                      <a:pt x="80" y="25"/>
                    </a:lnTo>
                    <a:cubicBezTo>
                      <a:pt x="124" y="0"/>
                      <a:pt x="161" y="20"/>
                      <a:pt x="161" y="71"/>
                    </a:cubicBezTo>
                    <a:lnTo>
                      <a:pt x="161" y="71"/>
                    </a:lnTo>
                    <a:cubicBezTo>
                      <a:pt x="161" y="122"/>
                      <a:pt x="125" y="184"/>
                      <a:pt x="81" y="209"/>
                    </a:cubicBezTo>
                    <a:lnTo>
                      <a:pt x="81" y="209"/>
                    </a:lnTo>
                    <a:cubicBezTo>
                      <a:pt x="37" y="235"/>
                      <a:pt x="1" y="214"/>
                      <a:pt x="0" y="163"/>
                    </a:cubicBezTo>
                    <a:lnTo>
                      <a:pt x="0" y="163"/>
                    </a:lnTo>
                    <a:cubicBezTo>
                      <a:pt x="0" y="113"/>
                      <a:pt x="36" y="51"/>
                      <a:pt x="80" y="2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2" name="Freeform 121">
                <a:extLst>
                  <a:ext uri="{FF2B5EF4-FFF2-40B4-BE49-F238E27FC236}">
                    <a16:creationId xmlns:a16="http://schemas.microsoft.com/office/drawing/2014/main" id="{35535C71-BB34-5E44-80A2-B4CAF3A48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8637" y="2900467"/>
                <a:ext cx="106572" cy="155536"/>
              </a:xfrm>
              <a:custGeom>
                <a:avLst/>
                <a:gdLst>
                  <a:gd name="T0" fmla="*/ 80 w 162"/>
                  <a:gd name="T1" fmla="*/ 25 h 236"/>
                  <a:gd name="T2" fmla="*/ 80 w 162"/>
                  <a:gd name="T3" fmla="*/ 25 h 236"/>
                  <a:gd name="T4" fmla="*/ 160 w 162"/>
                  <a:gd name="T5" fmla="*/ 71 h 236"/>
                  <a:gd name="T6" fmla="*/ 160 w 162"/>
                  <a:gd name="T7" fmla="*/ 71 h 236"/>
                  <a:gd name="T8" fmla="*/ 81 w 162"/>
                  <a:gd name="T9" fmla="*/ 209 h 236"/>
                  <a:gd name="T10" fmla="*/ 81 w 162"/>
                  <a:gd name="T11" fmla="*/ 209 h 236"/>
                  <a:gd name="T12" fmla="*/ 0 w 162"/>
                  <a:gd name="T13" fmla="*/ 164 h 236"/>
                  <a:gd name="T14" fmla="*/ 0 w 162"/>
                  <a:gd name="T15" fmla="*/ 164 h 236"/>
                  <a:gd name="T16" fmla="*/ 80 w 162"/>
                  <a:gd name="T17" fmla="*/ 2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36">
                    <a:moveTo>
                      <a:pt x="80" y="25"/>
                    </a:moveTo>
                    <a:lnTo>
                      <a:pt x="80" y="25"/>
                    </a:lnTo>
                    <a:cubicBezTo>
                      <a:pt x="124" y="0"/>
                      <a:pt x="160" y="20"/>
                      <a:pt x="160" y="71"/>
                    </a:cubicBezTo>
                    <a:lnTo>
                      <a:pt x="160" y="71"/>
                    </a:lnTo>
                    <a:cubicBezTo>
                      <a:pt x="161" y="122"/>
                      <a:pt x="125" y="184"/>
                      <a:pt x="81" y="209"/>
                    </a:cubicBezTo>
                    <a:lnTo>
                      <a:pt x="81" y="209"/>
                    </a:lnTo>
                    <a:cubicBezTo>
                      <a:pt x="36" y="235"/>
                      <a:pt x="0" y="214"/>
                      <a:pt x="0" y="164"/>
                    </a:cubicBezTo>
                    <a:lnTo>
                      <a:pt x="0" y="164"/>
                    </a:lnTo>
                    <a:cubicBezTo>
                      <a:pt x="0" y="112"/>
                      <a:pt x="36" y="51"/>
                      <a:pt x="80" y="2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3" name="Freeform 122">
                <a:extLst>
                  <a:ext uri="{FF2B5EF4-FFF2-40B4-BE49-F238E27FC236}">
                    <a16:creationId xmlns:a16="http://schemas.microsoft.com/office/drawing/2014/main" id="{73F4A13B-D723-964C-B4BC-9C79AE71A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0222" y="2992637"/>
                <a:ext cx="106570" cy="155536"/>
              </a:xfrm>
              <a:custGeom>
                <a:avLst/>
                <a:gdLst>
                  <a:gd name="T0" fmla="*/ 80 w 161"/>
                  <a:gd name="T1" fmla="*/ 26 h 236"/>
                  <a:gd name="T2" fmla="*/ 80 w 161"/>
                  <a:gd name="T3" fmla="*/ 26 h 236"/>
                  <a:gd name="T4" fmla="*/ 160 w 161"/>
                  <a:gd name="T5" fmla="*/ 72 h 236"/>
                  <a:gd name="T6" fmla="*/ 160 w 161"/>
                  <a:gd name="T7" fmla="*/ 72 h 236"/>
                  <a:gd name="T8" fmla="*/ 80 w 161"/>
                  <a:gd name="T9" fmla="*/ 209 h 236"/>
                  <a:gd name="T10" fmla="*/ 80 w 161"/>
                  <a:gd name="T11" fmla="*/ 209 h 236"/>
                  <a:gd name="T12" fmla="*/ 0 w 161"/>
                  <a:gd name="T13" fmla="*/ 164 h 236"/>
                  <a:gd name="T14" fmla="*/ 0 w 161"/>
                  <a:gd name="T15" fmla="*/ 164 h 236"/>
                  <a:gd name="T16" fmla="*/ 80 w 161"/>
                  <a:gd name="T17" fmla="*/ 2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236">
                    <a:moveTo>
                      <a:pt x="80" y="26"/>
                    </a:moveTo>
                    <a:lnTo>
                      <a:pt x="80" y="26"/>
                    </a:lnTo>
                    <a:cubicBezTo>
                      <a:pt x="124" y="0"/>
                      <a:pt x="160" y="21"/>
                      <a:pt x="160" y="72"/>
                    </a:cubicBezTo>
                    <a:lnTo>
                      <a:pt x="160" y="72"/>
                    </a:lnTo>
                    <a:cubicBezTo>
                      <a:pt x="160" y="123"/>
                      <a:pt x="124" y="184"/>
                      <a:pt x="80" y="209"/>
                    </a:cubicBezTo>
                    <a:lnTo>
                      <a:pt x="80" y="209"/>
                    </a:lnTo>
                    <a:cubicBezTo>
                      <a:pt x="36" y="235"/>
                      <a:pt x="0" y="215"/>
                      <a:pt x="0" y="164"/>
                    </a:cubicBezTo>
                    <a:lnTo>
                      <a:pt x="0" y="164"/>
                    </a:lnTo>
                    <a:cubicBezTo>
                      <a:pt x="0" y="113"/>
                      <a:pt x="35" y="52"/>
                      <a:pt x="80" y="2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4" name="Freeform 123">
                <a:extLst>
                  <a:ext uri="{FF2B5EF4-FFF2-40B4-BE49-F238E27FC236}">
                    <a16:creationId xmlns:a16="http://schemas.microsoft.com/office/drawing/2014/main" id="{B137AD98-FDDF-C946-AE20-BB5903AAB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7004" y="4876355"/>
                <a:ext cx="1503518" cy="2033493"/>
              </a:xfrm>
              <a:custGeom>
                <a:avLst/>
                <a:gdLst>
                  <a:gd name="T0" fmla="*/ 0 w 2304"/>
                  <a:gd name="T1" fmla="*/ 1326 h 3112"/>
                  <a:gd name="T2" fmla="*/ 6 w 2304"/>
                  <a:gd name="T3" fmla="*/ 3111 h 3112"/>
                  <a:gd name="T4" fmla="*/ 2303 w 2304"/>
                  <a:gd name="T5" fmla="*/ 1785 h 3112"/>
                  <a:gd name="T6" fmla="*/ 2299 w 2304"/>
                  <a:gd name="T7" fmla="*/ 0 h 3112"/>
                  <a:gd name="T8" fmla="*/ 0 w 2304"/>
                  <a:gd name="T9" fmla="*/ 1326 h 3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4" h="3112">
                    <a:moveTo>
                      <a:pt x="0" y="1326"/>
                    </a:moveTo>
                    <a:lnTo>
                      <a:pt x="6" y="3111"/>
                    </a:lnTo>
                    <a:lnTo>
                      <a:pt x="2303" y="1785"/>
                    </a:lnTo>
                    <a:lnTo>
                      <a:pt x="2299" y="0"/>
                    </a:lnTo>
                    <a:lnTo>
                      <a:pt x="0" y="132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5" name="Freeform 124">
                <a:extLst>
                  <a:ext uri="{FF2B5EF4-FFF2-40B4-BE49-F238E27FC236}">
                    <a16:creationId xmlns:a16="http://schemas.microsoft.com/office/drawing/2014/main" id="{7D6ACA89-1A7A-3D4D-BAFF-7D6158709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7004" y="4876355"/>
                <a:ext cx="1503518" cy="1192445"/>
              </a:xfrm>
              <a:custGeom>
                <a:avLst/>
                <a:gdLst>
                  <a:gd name="T0" fmla="*/ 2300 w 2301"/>
                  <a:gd name="T1" fmla="*/ 496 h 1824"/>
                  <a:gd name="T2" fmla="*/ 2 w 2301"/>
                  <a:gd name="T3" fmla="*/ 1823 h 1824"/>
                  <a:gd name="T4" fmla="*/ 0 w 2301"/>
                  <a:gd name="T5" fmla="*/ 1326 h 1824"/>
                  <a:gd name="T6" fmla="*/ 2299 w 2301"/>
                  <a:gd name="T7" fmla="*/ 0 h 1824"/>
                  <a:gd name="T8" fmla="*/ 2300 w 2301"/>
                  <a:gd name="T9" fmla="*/ 496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1" h="1824">
                    <a:moveTo>
                      <a:pt x="2300" y="496"/>
                    </a:moveTo>
                    <a:lnTo>
                      <a:pt x="2" y="1823"/>
                    </a:lnTo>
                    <a:lnTo>
                      <a:pt x="0" y="1326"/>
                    </a:lnTo>
                    <a:lnTo>
                      <a:pt x="2299" y="0"/>
                    </a:lnTo>
                    <a:lnTo>
                      <a:pt x="2300" y="496"/>
                    </a:ln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6" name="Freeform 125">
                <a:extLst>
                  <a:ext uri="{FF2B5EF4-FFF2-40B4-BE49-F238E27FC236}">
                    <a16:creationId xmlns:a16="http://schemas.microsoft.com/office/drawing/2014/main" id="{E97276A1-17C4-0B42-9F69-49104E631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2776" y="5397688"/>
                <a:ext cx="495412" cy="809366"/>
              </a:xfrm>
              <a:custGeom>
                <a:avLst/>
                <a:gdLst>
                  <a:gd name="T0" fmla="*/ 757 w 758"/>
                  <a:gd name="T1" fmla="*/ 800 h 1237"/>
                  <a:gd name="T2" fmla="*/ 0 w 758"/>
                  <a:gd name="T3" fmla="*/ 1236 h 1237"/>
                  <a:gd name="T4" fmla="*/ 0 w 758"/>
                  <a:gd name="T5" fmla="*/ 437 h 1237"/>
                  <a:gd name="T6" fmla="*/ 756 w 758"/>
                  <a:gd name="T7" fmla="*/ 0 h 1237"/>
                  <a:gd name="T8" fmla="*/ 757 w 758"/>
                  <a:gd name="T9" fmla="*/ 80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1237">
                    <a:moveTo>
                      <a:pt x="757" y="800"/>
                    </a:moveTo>
                    <a:lnTo>
                      <a:pt x="0" y="1236"/>
                    </a:lnTo>
                    <a:lnTo>
                      <a:pt x="0" y="437"/>
                    </a:lnTo>
                    <a:lnTo>
                      <a:pt x="756" y="0"/>
                    </a:lnTo>
                    <a:lnTo>
                      <a:pt x="757" y="80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1A97F249-1A1F-694C-A9C9-D426ACFA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6454" y="5806692"/>
                <a:ext cx="641653" cy="791431"/>
              </a:xfrm>
              <a:custGeom>
                <a:avLst/>
                <a:gdLst>
                  <a:gd name="connsiteX0" fmla="*/ 640999 w 641653"/>
                  <a:gd name="connsiteY0" fmla="*/ 368678 h 791431"/>
                  <a:gd name="connsiteX1" fmla="*/ 641653 w 641653"/>
                  <a:gd name="connsiteY1" fmla="*/ 422827 h 791431"/>
                  <a:gd name="connsiteX2" fmla="*/ 0 w 641653"/>
                  <a:gd name="connsiteY2" fmla="*/ 791431 h 791431"/>
                  <a:gd name="connsiteX3" fmla="*/ 0 w 641653"/>
                  <a:gd name="connsiteY3" fmla="*/ 737282 h 791431"/>
                  <a:gd name="connsiteX4" fmla="*/ 640999 w 641653"/>
                  <a:gd name="connsiteY4" fmla="*/ 244825 h 791431"/>
                  <a:gd name="connsiteX5" fmla="*/ 641653 w 641653"/>
                  <a:gd name="connsiteY5" fmla="*/ 298891 h 791431"/>
                  <a:gd name="connsiteX6" fmla="*/ 0 w 641653"/>
                  <a:gd name="connsiteY6" fmla="*/ 667578 h 791431"/>
                  <a:gd name="connsiteX7" fmla="*/ 0 w 641653"/>
                  <a:gd name="connsiteY7" fmla="*/ 612861 h 791431"/>
                  <a:gd name="connsiteX8" fmla="*/ 640999 w 641653"/>
                  <a:gd name="connsiteY8" fmla="*/ 123852 h 791431"/>
                  <a:gd name="connsiteX9" fmla="*/ 641653 w 641653"/>
                  <a:gd name="connsiteY9" fmla="*/ 178001 h 791431"/>
                  <a:gd name="connsiteX10" fmla="*/ 0 w 641653"/>
                  <a:gd name="connsiteY10" fmla="*/ 546604 h 791431"/>
                  <a:gd name="connsiteX11" fmla="*/ 0 w 641653"/>
                  <a:gd name="connsiteY11" fmla="*/ 492455 h 791431"/>
                  <a:gd name="connsiteX12" fmla="*/ 640999 w 641653"/>
                  <a:gd name="connsiteY12" fmla="*/ 0 h 791431"/>
                  <a:gd name="connsiteX13" fmla="*/ 641653 w 641653"/>
                  <a:gd name="connsiteY13" fmla="*/ 54066 h 791431"/>
                  <a:gd name="connsiteX14" fmla="*/ 0 w 641653"/>
                  <a:gd name="connsiteY14" fmla="*/ 422754 h 791431"/>
                  <a:gd name="connsiteX15" fmla="*/ 0 w 641653"/>
                  <a:gd name="connsiteY15" fmla="*/ 369340 h 79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1653" h="791431">
                    <a:moveTo>
                      <a:pt x="640999" y="368678"/>
                    </a:moveTo>
                    <a:lnTo>
                      <a:pt x="641653" y="422827"/>
                    </a:lnTo>
                    <a:lnTo>
                      <a:pt x="0" y="791431"/>
                    </a:lnTo>
                    <a:lnTo>
                      <a:pt x="0" y="737282"/>
                    </a:lnTo>
                    <a:close/>
                    <a:moveTo>
                      <a:pt x="640999" y="244825"/>
                    </a:moveTo>
                    <a:lnTo>
                      <a:pt x="641653" y="298891"/>
                    </a:lnTo>
                    <a:lnTo>
                      <a:pt x="0" y="667578"/>
                    </a:lnTo>
                    <a:lnTo>
                      <a:pt x="0" y="612861"/>
                    </a:lnTo>
                    <a:close/>
                    <a:moveTo>
                      <a:pt x="640999" y="123852"/>
                    </a:moveTo>
                    <a:lnTo>
                      <a:pt x="641653" y="178001"/>
                    </a:lnTo>
                    <a:lnTo>
                      <a:pt x="0" y="546604"/>
                    </a:lnTo>
                    <a:lnTo>
                      <a:pt x="0" y="492455"/>
                    </a:lnTo>
                    <a:close/>
                    <a:moveTo>
                      <a:pt x="640999" y="0"/>
                    </a:moveTo>
                    <a:lnTo>
                      <a:pt x="641653" y="54066"/>
                    </a:lnTo>
                    <a:lnTo>
                      <a:pt x="0" y="422754"/>
                    </a:lnTo>
                    <a:lnTo>
                      <a:pt x="0" y="3693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8" name="Freeform 130">
                <a:extLst>
                  <a:ext uri="{FF2B5EF4-FFF2-40B4-BE49-F238E27FC236}">
                    <a16:creationId xmlns:a16="http://schemas.microsoft.com/office/drawing/2014/main" id="{A506BB52-32C3-7647-81C3-14D42372D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8224" y="7079784"/>
                <a:ext cx="633667" cy="820887"/>
              </a:xfrm>
              <a:custGeom>
                <a:avLst/>
                <a:gdLst>
                  <a:gd name="T0" fmla="*/ 763 w 969"/>
                  <a:gd name="T1" fmla="*/ 48 h 1255"/>
                  <a:gd name="T2" fmla="*/ 763 w 969"/>
                  <a:gd name="T3" fmla="*/ 48 h 1255"/>
                  <a:gd name="T4" fmla="*/ 446 w 969"/>
                  <a:gd name="T5" fmla="*/ 79 h 1255"/>
                  <a:gd name="T6" fmla="*/ 446 w 969"/>
                  <a:gd name="T7" fmla="*/ 79 h 1255"/>
                  <a:gd name="T8" fmla="*/ 1 w 969"/>
                  <a:gd name="T9" fmla="*/ 849 h 1255"/>
                  <a:gd name="T10" fmla="*/ 1 w 969"/>
                  <a:gd name="T11" fmla="*/ 849 h 1255"/>
                  <a:gd name="T12" fmla="*/ 131 w 969"/>
                  <a:gd name="T13" fmla="*/ 1135 h 1255"/>
                  <a:gd name="T14" fmla="*/ 341 w 969"/>
                  <a:gd name="T15" fmla="*/ 1254 h 1255"/>
                  <a:gd name="T16" fmla="*/ 341 w 969"/>
                  <a:gd name="T17" fmla="*/ 1254 h 1255"/>
                  <a:gd name="T18" fmla="*/ 206 w 969"/>
                  <a:gd name="T19" fmla="*/ 968 h 1255"/>
                  <a:gd name="T20" fmla="*/ 206 w 969"/>
                  <a:gd name="T21" fmla="*/ 968 h 1255"/>
                  <a:gd name="T22" fmla="*/ 650 w 969"/>
                  <a:gd name="T23" fmla="*/ 198 h 1255"/>
                  <a:gd name="T24" fmla="*/ 650 w 969"/>
                  <a:gd name="T25" fmla="*/ 198 h 1255"/>
                  <a:gd name="T26" fmla="*/ 968 w 969"/>
                  <a:gd name="T27" fmla="*/ 167 h 1255"/>
                  <a:gd name="T28" fmla="*/ 763 w 969"/>
                  <a:gd name="T29" fmla="*/ 48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9" h="1255">
                    <a:moveTo>
                      <a:pt x="763" y="48"/>
                    </a:moveTo>
                    <a:lnTo>
                      <a:pt x="763" y="48"/>
                    </a:lnTo>
                    <a:cubicBezTo>
                      <a:pt x="682" y="0"/>
                      <a:pt x="570" y="7"/>
                      <a:pt x="446" y="79"/>
                    </a:cubicBezTo>
                    <a:lnTo>
                      <a:pt x="446" y="79"/>
                    </a:lnTo>
                    <a:cubicBezTo>
                      <a:pt x="199" y="221"/>
                      <a:pt x="0" y="566"/>
                      <a:pt x="1" y="849"/>
                    </a:cubicBezTo>
                    <a:lnTo>
                      <a:pt x="1" y="849"/>
                    </a:lnTo>
                    <a:cubicBezTo>
                      <a:pt x="1" y="989"/>
                      <a:pt x="51" y="1089"/>
                      <a:pt x="131" y="1135"/>
                    </a:cubicBezTo>
                    <a:lnTo>
                      <a:pt x="341" y="1254"/>
                    </a:lnTo>
                    <a:lnTo>
                      <a:pt x="341" y="1254"/>
                    </a:lnTo>
                    <a:cubicBezTo>
                      <a:pt x="260" y="1207"/>
                      <a:pt x="206" y="1109"/>
                      <a:pt x="206" y="968"/>
                    </a:cubicBezTo>
                    <a:lnTo>
                      <a:pt x="206" y="968"/>
                    </a:lnTo>
                    <a:cubicBezTo>
                      <a:pt x="205" y="685"/>
                      <a:pt x="404" y="340"/>
                      <a:pt x="650" y="198"/>
                    </a:cubicBezTo>
                    <a:lnTo>
                      <a:pt x="650" y="198"/>
                    </a:lnTo>
                    <a:cubicBezTo>
                      <a:pt x="774" y="126"/>
                      <a:pt x="887" y="120"/>
                      <a:pt x="968" y="167"/>
                    </a:cubicBezTo>
                    <a:lnTo>
                      <a:pt x="763" y="48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9" name="Freeform 131">
                <a:extLst>
                  <a:ext uri="{FF2B5EF4-FFF2-40B4-BE49-F238E27FC236}">
                    <a16:creationId xmlns:a16="http://schemas.microsoft.com/office/drawing/2014/main" id="{73A6AB15-AC58-964A-9DAA-57C8DB2E7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7838" y="7108587"/>
                <a:ext cx="584702" cy="855451"/>
              </a:xfrm>
              <a:custGeom>
                <a:avLst/>
                <a:gdLst>
                  <a:gd name="T0" fmla="*/ 445 w 894"/>
                  <a:gd name="T1" fmla="*/ 143 h 1311"/>
                  <a:gd name="T2" fmla="*/ 445 w 894"/>
                  <a:gd name="T3" fmla="*/ 143 h 1311"/>
                  <a:gd name="T4" fmla="*/ 892 w 894"/>
                  <a:gd name="T5" fmla="*/ 398 h 1311"/>
                  <a:gd name="T6" fmla="*/ 892 w 894"/>
                  <a:gd name="T7" fmla="*/ 398 h 1311"/>
                  <a:gd name="T8" fmla="*/ 448 w 894"/>
                  <a:gd name="T9" fmla="*/ 1168 h 1311"/>
                  <a:gd name="T10" fmla="*/ 448 w 894"/>
                  <a:gd name="T11" fmla="*/ 1168 h 1311"/>
                  <a:gd name="T12" fmla="*/ 0 w 894"/>
                  <a:gd name="T13" fmla="*/ 913 h 1311"/>
                  <a:gd name="T14" fmla="*/ 0 w 894"/>
                  <a:gd name="T15" fmla="*/ 913 h 1311"/>
                  <a:gd name="T16" fmla="*/ 445 w 894"/>
                  <a:gd name="T17" fmla="*/ 143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4" h="1311">
                    <a:moveTo>
                      <a:pt x="445" y="143"/>
                    </a:moveTo>
                    <a:lnTo>
                      <a:pt x="445" y="143"/>
                    </a:lnTo>
                    <a:cubicBezTo>
                      <a:pt x="691" y="0"/>
                      <a:pt x="892" y="115"/>
                      <a:pt x="892" y="398"/>
                    </a:cubicBezTo>
                    <a:lnTo>
                      <a:pt x="892" y="398"/>
                    </a:lnTo>
                    <a:cubicBezTo>
                      <a:pt x="893" y="681"/>
                      <a:pt x="694" y="1026"/>
                      <a:pt x="448" y="1168"/>
                    </a:cubicBezTo>
                    <a:lnTo>
                      <a:pt x="448" y="1168"/>
                    </a:lnTo>
                    <a:cubicBezTo>
                      <a:pt x="202" y="1310"/>
                      <a:pt x="1" y="1196"/>
                      <a:pt x="0" y="913"/>
                    </a:cubicBezTo>
                    <a:lnTo>
                      <a:pt x="0" y="913"/>
                    </a:lnTo>
                    <a:cubicBezTo>
                      <a:pt x="0" y="630"/>
                      <a:pt x="199" y="285"/>
                      <a:pt x="445" y="1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0" name="Freeform 132">
                <a:extLst>
                  <a:ext uri="{FF2B5EF4-FFF2-40B4-BE49-F238E27FC236}">
                    <a16:creationId xmlns:a16="http://schemas.microsoft.com/office/drawing/2014/main" id="{808177EF-D3A7-7F4B-AB6F-77C7CF0A7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0332" y="7321730"/>
                <a:ext cx="339876" cy="409003"/>
              </a:xfrm>
              <a:custGeom>
                <a:avLst/>
                <a:gdLst>
                  <a:gd name="T0" fmla="*/ 377 w 521"/>
                  <a:gd name="T1" fmla="*/ 38 h 625"/>
                  <a:gd name="T2" fmla="*/ 377 w 521"/>
                  <a:gd name="T3" fmla="*/ 38 h 625"/>
                  <a:gd name="T4" fmla="*/ 515 w 521"/>
                  <a:gd name="T5" fmla="*/ 127 h 625"/>
                  <a:gd name="T6" fmla="*/ 515 w 521"/>
                  <a:gd name="T7" fmla="*/ 127 h 625"/>
                  <a:gd name="T8" fmla="*/ 288 w 521"/>
                  <a:gd name="T9" fmla="*/ 591 h 625"/>
                  <a:gd name="T10" fmla="*/ 288 w 521"/>
                  <a:gd name="T11" fmla="*/ 591 h 625"/>
                  <a:gd name="T12" fmla="*/ 262 w 521"/>
                  <a:gd name="T13" fmla="*/ 616 h 625"/>
                  <a:gd name="T14" fmla="*/ 262 w 521"/>
                  <a:gd name="T15" fmla="*/ 616 h 625"/>
                  <a:gd name="T16" fmla="*/ 236 w 521"/>
                  <a:gd name="T17" fmla="*/ 621 h 625"/>
                  <a:gd name="T18" fmla="*/ 236 w 521"/>
                  <a:gd name="T19" fmla="*/ 621 h 625"/>
                  <a:gd name="T20" fmla="*/ 4 w 521"/>
                  <a:gd name="T21" fmla="*/ 425 h 625"/>
                  <a:gd name="T22" fmla="*/ 4 w 521"/>
                  <a:gd name="T23" fmla="*/ 425 h 625"/>
                  <a:gd name="T24" fmla="*/ 140 w 521"/>
                  <a:gd name="T25" fmla="*/ 177 h 625"/>
                  <a:gd name="T26" fmla="*/ 140 w 521"/>
                  <a:gd name="T27" fmla="*/ 177 h 625"/>
                  <a:gd name="T28" fmla="*/ 180 w 521"/>
                  <a:gd name="T29" fmla="*/ 162 h 625"/>
                  <a:gd name="T30" fmla="*/ 180 w 521"/>
                  <a:gd name="T31" fmla="*/ 162 h 625"/>
                  <a:gd name="T32" fmla="*/ 259 w 521"/>
                  <a:gd name="T33" fmla="*/ 186 h 625"/>
                  <a:gd name="T34" fmla="*/ 259 w 521"/>
                  <a:gd name="T35" fmla="*/ 186 h 625"/>
                  <a:gd name="T36" fmla="*/ 336 w 521"/>
                  <a:gd name="T37" fmla="*/ 71 h 625"/>
                  <a:gd name="T38" fmla="*/ 336 w 521"/>
                  <a:gd name="T39" fmla="*/ 71 h 625"/>
                  <a:gd name="T40" fmla="*/ 377 w 521"/>
                  <a:gd name="T41" fmla="*/ 3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1" h="625">
                    <a:moveTo>
                      <a:pt x="377" y="38"/>
                    </a:moveTo>
                    <a:lnTo>
                      <a:pt x="377" y="38"/>
                    </a:lnTo>
                    <a:cubicBezTo>
                      <a:pt x="444" y="0"/>
                      <a:pt x="510" y="27"/>
                      <a:pt x="515" y="127"/>
                    </a:cubicBezTo>
                    <a:lnTo>
                      <a:pt x="515" y="127"/>
                    </a:lnTo>
                    <a:cubicBezTo>
                      <a:pt x="520" y="239"/>
                      <a:pt x="408" y="420"/>
                      <a:pt x="288" y="591"/>
                    </a:cubicBezTo>
                    <a:lnTo>
                      <a:pt x="288" y="591"/>
                    </a:lnTo>
                    <a:cubicBezTo>
                      <a:pt x="280" y="603"/>
                      <a:pt x="271" y="611"/>
                      <a:pt x="262" y="616"/>
                    </a:cubicBezTo>
                    <a:lnTo>
                      <a:pt x="262" y="616"/>
                    </a:lnTo>
                    <a:cubicBezTo>
                      <a:pt x="253" y="621"/>
                      <a:pt x="244" y="624"/>
                      <a:pt x="236" y="621"/>
                    </a:cubicBezTo>
                    <a:lnTo>
                      <a:pt x="236" y="621"/>
                    </a:lnTo>
                    <a:cubicBezTo>
                      <a:pt x="114" y="592"/>
                      <a:pt x="0" y="543"/>
                      <a:pt x="4" y="425"/>
                    </a:cubicBezTo>
                    <a:lnTo>
                      <a:pt x="4" y="425"/>
                    </a:lnTo>
                    <a:cubicBezTo>
                      <a:pt x="7" y="320"/>
                      <a:pt x="73" y="216"/>
                      <a:pt x="140" y="177"/>
                    </a:cubicBezTo>
                    <a:lnTo>
                      <a:pt x="140" y="177"/>
                    </a:lnTo>
                    <a:cubicBezTo>
                      <a:pt x="154" y="169"/>
                      <a:pt x="167" y="164"/>
                      <a:pt x="180" y="162"/>
                    </a:cubicBezTo>
                    <a:lnTo>
                      <a:pt x="180" y="162"/>
                    </a:lnTo>
                    <a:cubicBezTo>
                      <a:pt x="234" y="152"/>
                      <a:pt x="255" y="180"/>
                      <a:pt x="259" y="186"/>
                    </a:cubicBezTo>
                    <a:lnTo>
                      <a:pt x="259" y="186"/>
                    </a:lnTo>
                    <a:cubicBezTo>
                      <a:pt x="262" y="176"/>
                      <a:pt x="283" y="123"/>
                      <a:pt x="336" y="71"/>
                    </a:cubicBezTo>
                    <a:lnTo>
                      <a:pt x="336" y="71"/>
                    </a:lnTo>
                    <a:cubicBezTo>
                      <a:pt x="349" y="57"/>
                      <a:pt x="363" y="46"/>
                      <a:pt x="377" y="3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1" name="Freeform 133">
                <a:extLst>
                  <a:ext uri="{FF2B5EF4-FFF2-40B4-BE49-F238E27FC236}">
                    <a16:creationId xmlns:a16="http://schemas.microsoft.com/office/drawing/2014/main" id="{C280E4ED-0569-B74F-AABD-845AEA465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021" y="6356829"/>
                <a:ext cx="921697" cy="1036909"/>
              </a:xfrm>
              <a:custGeom>
                <a:avLst/>
                <a:gdLst>
                  <a:gd name="T0" fmla="*/ 0 w 1410"/>
                  <a:gd name="T1" fmla="*/ 745 h 1588"/>
                  <a:gd name="T2" fmla="*/ 0 w 1410"/>
                  <a:gd name="T3" fmla="*/ 1417 h 1588"/>
                  <a:gd name="T4" fmla="*/ 0 w 1410"/>
                  <a:gd name="T5" fmla="*/ 1417 h 1588"/>
                  <a:gd name="T6" fmla="*/ 0 w 1410"/>
                  <a:gd name="T7" fmla="*/ 1421 h 1588"/>
                  <a:gd name="T8" fmla="*/ 0 w 1410"/>
                  <a:gd name="T9" fmla="*/ 1421 h 1588"/>
                  <a:gd name="T10" fmla="*/ 44 w 1410"/>
                  <a:gd name="T11" fmla="*/ 1495 h 1588"/>
                  <a:gd name="T12" fmla="*/ 202 w 1410"/>
                  <a:gd name="T13" fmla="*/ 1587 h 1588"/>
                  <a:gd name="T14" fmla="*/ 208 w 1410"/>
                  <a:gd name="T15" fmla="*/ 1445 h 1588"/>
                  <a:gd name="T16" fmla="*/ 593 w 1410"/>
                  <a:gd name="T17" fmla="*/ 1223 h 1588"/>
                  <a:gd name="T18" fmla="*/ 713 w 1410"/>
                  <a:gd name="T19" fmla="*/ 1292 h 1588"/>
                  <a:gd name="T20" fmla="*/ 718 w 1410"/>
                  <a:gd name="T21" fmla="*/ 1151 h 1588"/>
                  <a:gd name="T22" fmla="*/ 718 w 1410"/>
                  <a:gd name="T23" fmla="*/ 1151 h 1588"/>
                  <a:gd name="T24" fmla="*/ 720 w 1410"/>
                  <a:gd name="T25" fmla="*/ 1149 h 1588"/>
                  <a:gd name="T26" fmla="*/ 1198 w 1410"/>
                  <a:gd name="T27" fmla="*/ 873 h 1588"/>
                  <a:gd name="T28" fmla="*/ 1198 w 1410"/>
                  <a:gd name="T29" fmla="*/ 872 h 1588"/>
                  <a:gd name="T30" fmla="*/ 1198 w 1410"/>
                  <a:gd name="T31" fmla="*/ 872 h 1588"/>
                  <a:gd name="T32" fmla="*/ 1276 w 1410"/>
                  <a:gd name="T33" fmla="*/ 750 h 1588"/>
                  <a:gd name="T34" fmla="*/ 1276 w 1410"/>
                  <a:gd name="T35" fmla="*/ 214 h 1588"/>
                  <a:gd name="T36" fmla="*/ 1311 w 1410"/>
                  <a:gd name="T37" fmla="*/ 235 h 1588"/>
                  <a:gd name="T38" fmla="*/ 1409 w 1410"/>
                  <a:gd name="T39" fmla="*/ 116 h 1588"/>
                  <a:gd name="T40" fmla="*/ 1246 w 1410"/>
                  <a:gd name="T41" fmla="*/ 22 h 1588"/>
                  <a:gd name="T42" fmla="*/ 1246 w 1410"/>
                  <a:gd name="T43" fmla="*/ 22 h 1588"/>
                  <a:gd name="T44" fmla="*/ 1177 w 1410"/>
                  <a:gd name="T45" fmla="*/ 7 h 1588"/>
                  <a:gd name="T46" fmla="*/ 1177 w 1410"/>
                  <a:gd name="T47" fmla="*/ 7 h 1588"/>
                  <a:gd name="T48" fmla="*/ 1146 w 1410"/>
                  <a:gd name="T49" fmla="*/ 18 h 1588"/>
                  <a:gd name="T50" fmla="*/ 1146 w 1410"/>
                  <a:gd name="T51" fmla="*/ 18 h 1588"/>
                  <a:gd name="T52" fmla="*/ 636 w 1410"/>
                  <a:gd name="T53" fmla="*/ 312 h 1588"/>
                  <a:gd name="T54" fmla="*/ 636 w 1410"/>
                  <a:gd name="T55" fmla="*/ 312 h 1588"/>
                  <a:gd name="T56" fmla="*/ 581 w 1410"/>
                  <a:gd name="T57" fmla="*/ 344 h 1588"/>
                  <a:gd name="T58" fmla="*/ 581 w 1410"/>
                  <a:gd name="T59" fmla="*/ 344 h 1588"/>
                  <a:gd name="T60" fmla="*/ 562 w 1410"/>
                  <a:gd name="T61" fmla="*/ 355 h 1588"/>
                  <a:gd name="T62" fmla="*/ 72 w 1410"/>
                  <a:gd name="T63" fmla="*/ 638 h 1588"/>
                  <a:gd name="T64" fmla="*/ 72 w 1410"/>
                  <a:gd name="T65" fmla="*/ 638 h 1588"/>
                  <a:gd name="T66" fmla="*/ 0 w 1410"/>
                  <a:gd name="T67" fmla="*/ 745 h 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10" h="1588">
                    <a:moveTo>
                      <a:pt x="0" y="745"/>
                    </a:moveTo>
                    <a:lnTo>
                      <a:pt x="0" y="1417"/>
                    </a:lnTo>
                    <a:lnTo>
                      <a:pt x="0" y="1417"/>
                    </a:lnTo>
                    <a:lnTo>
                      <a:pt x="0" y="1421"/>
                    </a:lnTo>
                    <a:lnTo>
                      <a:pt x="0" y="1421"/>
                    </a:lnTo>
                    <a:cubicBezTo>
                      <a:pt x="2" y="1455"/>
                      <a:pt x="19" y="1482"/>
                      <a:pt x="44" y="1495"/>
                    </a:cubicBezTo>
                    <a:lnTo>
                      <a:pt x="202" y="1587"/>
                    </a:lnTo>
                    <a:lnTo>
                      <a:pt x="208" y="1445"/>
                    </a:lnTo>
                    <a:lnTo>
                      <a:pt x="593" y="1223"/>
                    </a:lnTo>
                    <a:lnTo>
                      <a:pt x="713" y="1292"/>
                    </a:lnTo>
                    <a:lnTo>
                      <a:pt x="718" y="1151"/>
                    </a:lnTo>
                    <a:lnTo>
                      <a:pt x="718" y="1151"/>
                    </a:lnTo>
                    <a:cubicBezTo>
                      <a:pt x="718" y="1151"/>
                      <a:pt x="720" y="1150"/>
                      <a:pt x="720" y="1149"/>
                    </a:cubicBezTo>
                    <a:lnTo>
                      <a:pt x="1198" y="873"/>
                    </a:lnTo>
                    <a:lnTo>
                      <a:pt x="1198" y="872"/>
                    </a:lnTo>
                    <a:lnTo>
                      <a:pt x="1198" y="872"/>
                    </a:lnTo>
                    <a:cubicBezTo>
                      <a:pt x="1247" y="855"/>
                      <a:pt x="1279" y="803"/>
                      <a:pt x="1276" y="750"/>
                    </a:cubicBezTo>
                    <a:lnTo>
                      <a:pt x="1276" y="214"/>
                    </a:lnTo>
                    <a:lnTo>
                      <a:pt x="1311" y="235"/>
                    </a:lnTo>
                    <a:lnTo>
                      <a:pt x="1409" y="116"/>
                    </a:lnTo>
                    <a:lnTo>
                      <a:pt x="1246" y="22"/>
                    </a:lnTo>
                    <a:lnTo>
                      <a:pt x="1246" y="22"/>
                    </a:lnTo>
                    <a:cubicBezTo>
                      <a:pt x="1228" y="7"/>
                      <a:pt x="1204" y="0"/>
                      <a:pt x="1177" y="7"/>
                    </a:cubicBezTo>
                    <a:lnTo>
                      <a:pt x="1177" y="7"/>
                    </a:lnTo>
                    <a:cubicBezTo>
                      <a:pt x="1166" y="9"/>
                      <a:pt x="1156" y="13"/>
                      <a:pt x="1146" y="18"/>
                    </a:cubicBezTo>
                    <a:lnTo>
                      <a:pt x="1146" y="18"/>
                    </a:lnTo>
                    <a:lnTo>
                      <a:pt x="636" y="312"/>
                    </a:lnTo>
                    <a:lnTo>
                      <a:pt x="636" y="312"/>
                    </a:lnTo>
                    <a:lnTo>
                      <a:pt x="581" y="344"/>
                    </a:lnTo>
                    <a:lnTo>
                      <a:pt x="581" y="344"/>
                    </a:lnTo>
                    <a:cubicBezTo>
                      <a:pt x="574" y="347"/>
                      <a:pt x="567" y="351"/>
                      <a:pt x="562" y="355"/>
                    </a:cubicBezTo>
                    <a:lnTo>
                      <a:pt x="72" y="638"/>
                    </a:lnTo>
                    <a:lnTo>
                      <a:pt x="72" y="638"/>
                    </a:lnTo>
                    <a:cubicBezTo>
                      <a:pt x="31" y="656"/>
                      <a:pt x="2" y="699"/>
                      <a:pt x="0" y="745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2" name="Freeform 134">
                <a:extLst>
                  <a:ext uri="{FF2B5EF4-FFF2-40B4-BE49-F238E27FC236}">
                    <a16:creationId xmlns:a16="http://schemas.microsoft.com/office/drawing/2014/main" id="{6E97F1CB-1B96-0442-9F25-256AED381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3713" y="6414435"/>
                <a:ext cx="835288" cy="990824"/>
              </a:xfrm>
              <a:custGeom>
                <a:avLst/>
                <a:gdLst>
                  <a:gd name="T0" fmla="*/ 0 w 1281"/>
                  <a:gd name="T1" fmla="*/ 750 h 1519"/>
                  <a:gd name="T2" fmla="*/ 0 w 1281"/>
                  <a:gd name="T3" fmla="*/ 1421 h 1519"/>
                  <a:gd name="T4" fmla="*/ 1 w 1281"/>
                  <a:gd name="T5" fmla="*/ 1421 h 1519"/>
                  <a:gd name="T6" fmla="*/ 1 w 1281"/>
                  <a:gd name="T7" fmla="*/ 1421 h 1519"/>
                  <a:gd name="T8" fmla="*/ 1 w 1281"/>
                  <a:gd name="T9" fmla="*/ 1426 h 1519"/>
                  <a:gd name="T10" fmla="*/ 1 w 1281"/>
                  <a:gd name="T11" fmla="*/ 1426 h 1519"/>
                  <a:gd name="T12" fmla="*/ 100 w 1281"/>
                  <a:gd name="T13" fmla="*/ 1507 h 1519"/>
                  <a:gd name="T14" fmla="*/ 100 w 1281"/>
                  <a:gd name="T15" fmla="*/ 1507 h 1519"/>
                  <a:gd name="T16" fmla="*/ 136 w 1281"/>
                  <a:gd name="T17" fmla="*/ 1493 h 1519"/>
                  <a:gd name="T18" fmla="*/ 689 w 1281"/>
                  <a:gd name="T19" fmla="*/ 1173 h 1519"/>
                  <a:gd name="T20" fmla="*/ 689 w 1281"/>
                  <a:gd name="T21" fmla="*/ 1173 h 1519"/>
                  <a:gd name="T22" fmla="*/ 690 w 1281"/>
                  <a:gd name="T23" fmla="*/ 1171 h 1519"/>
                  <a:gd name="T24" fmla="*/ 690 w 1281"/>
                  <a:gd name="T25" fmla="*/ 1171 h 1519"/>
                  <a:gd name="T26" fmla="*/ 721 w 1281"/>
                  <a:gd name="T27" fmla="*/ 1154 h 1519"/>
                  <a:gd name="T28" fmla="*/ 1200 w 1281"/>
                  <a:gd name="T29" fmla="*/ 878 h 1519"/>
                  <a:gd name="T30" fmla="*/ 1199 w 1281"/>
                  <a:gd name="T31" fmla="*/ 877 h 1519"/>
                  <a:gd name="T32" fmla="*/ 1199 w 1281"/>
                  <a:gd name="T33" fmla="*/ 877 h 1519"/>
                  <a:gd name="T34" fmla="*/ 1276 w 1281"/>
                  <a:gd name="T35" fmla="*/ 756 h 1519"/>
                  <a:gd name="T36" fmla="*/ 1276 w 1281"/>
                  <a:gd name="T37" fmla="*/ 105 h 1519"/>
                  <a:gd name="T38" fmla="*/ 1276 w 1281"/>
                  <a:gd name="T39" fmla="*/ 105 h 1519"/>
                  <a:gd name="T40" fmla="*/ 1277 w 1281"/>
                  <a:gd name="T41" fmla="*/ 92 h 1519"/>
                  <a:gd name="T42" fmla="*/ 1277 w 1281"/>
                  <a:gd name="T43" fmla="*/ 92 h 1519"/>
                  <a:gd name="T44" fmla="*/ 1178 w 1281"/>
                  <a:gd name="T45" fmla="*/ 11 h 1519"/>
                  <a:gd name="T46" fmla="*/ 1178 w 1281"/>
                  <a:gd name="T47" fmla="*/ 11 h 1519"/>
                  <a:gd name="T48" fmla="*/ 1147 w 1281"/>
                  <a:gd name="T49" fmla="*/ 23 h 1519"/>
                  <a:gd name="T50" fmla="*/ 1147 w 1281"/>
                  <a:gd name="T51" fmla="*/ 22 h 1519"/>
                  <a:gd name="T52" fmla="*/ 637 w 1281"/>
                  <a:gd name="T53" fmla="*/ 317 h 1519"/>
                  <a:gd name="T54" fmla="*/ 637 w 1281"/>
                  <a:gd name="T55" fmla="*/ 317 h 1519"/>
                  <a:gd name="T56" fmla="*/ 581 w 1281"/>
                  <a:gd name="T57" fmla="*/ 349 h 1519"/>
                  <a:gd name="T58" fmla="*/ 581 w 1281"/>
                  <a:gd name="T59" fmla="*/ 349 h 1519"/>
                  <a:gd name="T60" fmla="*/ 563 w 1281"/>
                  <a:gd name="T61" fmla="*/ 360 h 1519"/>
                  <a:gd name="T62" fmla="*/ 73 w 1281"/>
                  <a:gd name="T63" fmla="*/ 643 h 1519"/>
                  <a:gd name="T64" fmla="*/ 73 w 1281"/>
                  <a:gd name="T65" fmla="*/ 643 h 1519"/>
                  <a:gd name="T66" fmla="*/ 1 w 1281"/>
                  <a:gd name="T67" fmla="*/ 750 h 1519"/>
                  <a:gd name="T68" fmla="*/ 0 w 1281"/>
                  <a:gd name="T69" fmla="*/ 75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1" h="1519">
                    <a:moveTo>
                      <a:pt x="0" y="750"/>
                    </a:moveTo>
                    <a:lnTo>
                      <a:pt x="0" y="1421"/>
                    </a:lnTo>
                    <a:lnTo>
                      <a:pt x="1" y="1421"/>
                    </a:lnTo>
                    <a:lnTo>
                      <a:pt x="1" y="1421"/>
                    </a:lnTo>
                    <a:cubicBezTo>
                      <a:pt x="1" y="1423"/>
                      <a:pt x="1" y="1425"/>
                      <a:pt x="1" y="1426"/>
                    </a:cubicBezTo>
                    <a:lnTo>
                      <a:pt x="1" y="1426"/>
                    </a:lnTo>
                    <a:cubicBezTo>
                      <a:pt x="3" y="1482"/>
                      <a:pt x="48" y="1518"/>
                      <a:pt x="100" y="1507"/>
                    </a:cubicBezTo>
                    <a:lnTo>
                      <a:pt x="100" y="1507"/>
                    </a:lnTo>
                    <a:cubicBezTo>
                      <a:pt x="113" y="1504"/>
                      <a:pt x="125" y="1499"/>
                      <a:pt x="136" y="1493"/>
                    </a:cubicBezTo>
                    <a:lnTo>
                      <a:pt x="689" y="1173"/>
                    </a:lnTo>
                    <a:lnTo>
                      <a:pt x="689" y="1173"/>
                    </a:lnTo>
                    <a:lnTo>
                      <a:pt x="690" y="1171"/>
                    </a:lnTo>
                    <a:lnTo>
                      <a:pt x="690" y="1171"/>
                    </a:lnTo>
                    <a:cubicBezTo>
                      <a:pt x="702" y="1167"/>
                      <a:pt x="712" y="1161"/>
                      <a:pt x="721" y="1154"/>
                    </a:cubicBezTo>
                    <a:lnTo>
                      <a:pt x="1200" y="878"/>
                    </a:lnTo>
                    <a:lnTo>
                      <a:pt x="1199" y="877"/>
                    </a:lnTo>
                    <a:lnTo>
                      <a:pt x="1199" y="877"/>
                    </a:lnTo>
                    <a:cubicBezTo>
                      <a:pt x="1248" y="860"/>
                      <a:pt x="1280" y="808"/>
                      <a:pt x="1276" y="756"/>
                    </a:cubicBezTo>
                    <a:lnTo>
                      <a:pt x="1276" y="105"/>
                    </a:lnTo>
                    <a:lnTo>
                      <a:pt x="1276" y="105"/>
                    </a:lnTo>
                    <a:cubicBezTo>
                      <a:pt x="1277" y="101"/>
                      <a:pt x="1277" y="96"/>
                      <a:pt x="1277" y="92"/>
                    </a:cubicBezTo>
                    <a:lnTo>
                      <a:pt x="1277" y="92"/>
                    </a:lnTo>
                    <a:cubicBezTo>
                      <a:pt x="1275" y="37"/>
                      <a:pt x="1231" y="0"/>
                      <a:pt x="1178" y="11"/>
                    </a:cubicBezTo>
                    <a:lnTo>
                      <a:pt x="1178" y="11"/>
                    </a:lnTo>
                    <a:cubicBezTo>
                      <a:pt x="1167" y="14"/>
                      <a:pt x="1157" y="18"/>
                      <a:pt x="1147" y="23"/>
                    </a:cubicBezTo>
                    <a:lnTo>
                      <a:pt x="1147" y="22"/>
                    </a:lnTo>
                    <a:lnTo>
                      <a:pt x="637" y="317"/>
                    </a:lnTo>
                    <a:lnTo>
                      <a:pt x="637" y="317"/>
                    </a:lnTo>
                    <a:lnTo>
                      <a:pt x="581" y="349"/>
                    </a:lnTo>
                    <a:lnTo>
                      <a:pt x="581" y="349"/>
                    </a:lnTo>
                    <a:cubicBezTo>
                      <a:pt x="575" y="352"/>
                      <a:pt x="569" y="356"/>
                      <a:pt x="563" y="360"/>
                    </a:cubicBezTo>
                    <a:lnTo>
                      <a:pt x="73" y="643"/>
                    </a:lnTo>
                    <a:lnTo>
                      <a:pt x="73" y="643"/>
                    </a:lnTo>
                    <a:cubicBezTo>
                      <a:pt x="33" y="661"/>
                      <a:pt x="3" y="704"/>
                      <a:pt x="1" y="750"/>
                    </a:cubicBezTo>
                    <a:lnTo>
                      <a:pt x="0" y="75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3" name="Freeform 135">
                <a:extLst>
                  <a:ext uri="{FF2B5EF4-FFF2-40B4-BE49-F238E27FC236}">
                    <a16:creationId xmlns:a16="http://schemas.microsoft.com/office/drawing/2014/main" id="{AF8ACCA9-5B5C-C741-BB09-242E6BBCD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7888" y="6708226"/>
                <a:ext cx="529976" cy="391721"/>
              </a:xfrm>
              <a:custGeom>
                <a:avLst/>
                <a:gdLst>
                  <a:gd name="T0" fmla="*/ 410 w 811"/>
                  <a:gd name="T1" fmla="*/ 210 h 598"/>
                  <a:gd name="T2" fmla="*/ 410 w 811"/>
                  <a:gd name="T3" fmla="*/ 210 h 598"/>
                  <a:gd name="T4" fmla="*/ 502 w 811"/>
                  <a:gd name="T5" fmla="*/ 265 h 598"/>
                  <a:gd name="T6" fmla="*/ 502 w 811"/>
                  <a:gd name="T7" fmla="*/ 265 h 598"/>
                  <a:gd name="T8" fmla="*/ 410 w 811"/>
                  <a:gd name="T9" fmla="*/ 393 h 598"/>
                  <a:gd name="T10" fmla="*/ 410 w 811"/>
                  <a:gd name="T11" fmla="*/ 393 h 598"/>
                  <a:gd name="T12" fmla="*/ 319 w 811"/>
                  <a:gd name="T13" fmla="*/ 337 h 598"/>
                  <a:gd name="T14" fmla="*/ 319 w 811"/>
                  <a:gd name="T15" fmla="*/ 337 h 598"/>
                  <a:gd name="T16" fmla="*/ 410 w 811"/>
                  <a:gd name="T17" fmla="*/ 210 h 598"/>
                  <a:gd name="T18" fmla="*/ 719 w 811"/>
                  <a:gd name="T19" fmla="*/ 19 h 598"/>
                  <a:gd name="T20" fmla="*/ 719 w 811"/>
                  <a:gd name="T21" fmla="*/ 19 h 598"/>
                  <a:gd name="T22" fmla="*/ 810 w 811"/>
                  <a:gd name="T23" fmla="*/ 75 h 598"/>
                  <a:gd name="T24" fmla="*/ 810 w 811"/>
                  <a:gd name="T25" fmla="*/ 75 h 598"/>
                  <a:gd name="T26" fmla="*/ 719 w 811"/>
                  <a:gd name="T27" fmla="*/ 202 h 598"/>
                  <a:gd name="T28" fmla="*/ 719 w 811"/>
                  <a:gd name="T29" fmla="*/ 202 h 598"/>
                  <a:gd name="T30" fmla="*/ 627 w 811"/>
                  <a:gd name="T31" fmla="*/ 147 h 598"/>
                  <a:gd name="T32" fmla="*/ 627 w 811"/>
                  <a:gd name="T33" fmla="*/ 147 h 598"/>
                  <a:gd name="T34" fmla="*/ 719 w 811"/>
                  <a:gd name="T35" fmla="*/ 19 h 598"/>
                  <a:gd name="T36" fmla="*/ 92 w 811"/>
                  <a:gd name="T37" fmla="*/ 393 h 598"/>
                  <a:gd name="T38" fmla="*/ 92 w 811"/>
                  <a:gd name="T39" fmla="*/ 393 h 598"/>
                  <a:gd name="T40" fmla="*/ 183 w 811"/>
                  <a:gd name="T41" fmla="*/ 449 h 598"/>
                  <a:gd name="T42" fmla="*/ 183 w 811"/>
                  <a:gd name="T43" fmla="*/ 449 h 598"/>
                  <a:gd name="T44" fmla="*/ 92 w 811"/>
                  <a:gd name="T45" fmla="*/ 577 h 598"/>
                  <a:gd name="T46" fmla="*/ 92 w 811"/>
                  <a:gd name="T47" fmla="*/ 577 h 598"/>
                  <a:gd name="T48" fmla="*/ 0 w 811"/>
                  <a:gd name="T49" fmla="*/ 521 h 598"/>
                  <a:gd name="T50" fmla="*/ 0 w 811"/>
                  <a:gd name="T51" fmla="*/ 521 h 598"/>
                  <a:gd name="T52" fmla="*/ 92 w 811"/>
                  <a:gd name="T53" fmla="*/ 39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11" h="598">
                    <a:moveTo>
                      <a:pt x="410" y="210"/>
                    </a:moveTo>
                    <a:lnTo>
                      <a:pt x="410" y="210"/>
                    </a:lnTo>
                    <a:cubicBezTo>
                      <a:pt x="461" y="190"/>
                      <a:pt x="502" y="215"/>
                      <a:pt x="502" y="265"/>
                    </a:cubicBezTo>
                    <a:lnTo>
                      <a:pt x="502" y="265"/>
                    </a:lnTo>
                    <a:cubicBezTo>
                      <a:pt x="502" y="316"/>
                      <a:pt x="461" y="373"/>
                      <a:pt x="410" y="393"/>
                    </a:cubicBezTo>
                    <a:lnTo>
                      <a:pt x="410" y="393"/>
                    </a:lnTo>
                    <a:cubicBezTo>
                      <a:pt x="360" y="412"/>
                      <a:pt x="319" y="388"/>
                      <a:pt x="319" y="337"/>
                    </a:cubicBezTo>
                    <a:lnTo>
                      <a:pt x="319" y="337"/>
                    </a:lnTo>
                    <a:cubicBezTo>
                      <a:pt x="319" y="286"/>
                      <a:pt x="360" y="229"/>
                      <a:pt x="410" y="210"/>
                    </a:cubicBezTo>
                    <a:close/>
                    <a:moveTo>
                      <a:pt x="719" y="19"/>
                    </a:moveTo>
                    <a:lnTo>
                      <a:pt x="719" y="19"/>
                    </a:lnTo>
                    <a:cubicBezTo>
                      <a:pt x="769" y="0"/>
                      <a:pt x="810" y="25"/>
                      <a:pt x="810" y="75"/>
                    </a:cubicBezTo>
                    <a:lnTo>
                      <a:pt x="810" y="75"/>
                    </a:lnTo>
                    <a:cubicBezTo>
                      <a:pt x="810" y="126"/>
                      <a:pt x="769" y="182"/>
                      <a:pt x="719" y="202"/>
                    </a:cubicBezTo>
                    <a:lnTo>
                      <a:pt x="719" y="202"/>
                    </a:lnTo>
                    <a:cubicBezTo>
                      <a:pt x="668" y="222"/>
                      <a:pt x="627" y="197"/>
                      <a:pt x="627" y="147"/>
                    </a:cubicBezTo>
                    <a:lnTo>
                      <a:pt x="627" y="147"/>
                    </a:lnTo>
                    <a:cubicBezTo>
                      <a:pt x="627" y="96"/>
                      <a:pt x="668" y="39"/>
                      <a:pt x="719" y="19"/>
                    </a:cubicBezTo>
                    <a:close/>
                    <a:moveTo>
                      <a:pt x="92" y="393"/>
                    </a:moveTo>
                    <a:lnTo>
                      <a:pt x="92" y="393"/>
                    </a:lnTo>
                    <a:cubicBezTo>
                      <a:pt x="143" y="374"/>
                      <a:pt x="183" y="399"/>
                      <a:pt x="183" y="449"/>
                    </a:cubicBezTo>
                    <a:lnTo>
                      <a:pt x="183" y="449"/>
                    </a:lnTo>
                    <a:cubicBezTo>
                      <a:pt x="183" y="500"/>
                      <a:pt x="143" y="557"/>
                      <a:pt x="92" y="577"/>
                    </a:cubicBezTo>
                    <a:lnTo>
                      <a:pt x="92" y="577"/>
                    </a:lnTo>
                    <a:cubicBezTo>
                      <a:pt x="41" y="597"/>
                      <a:pt x="0" y="572"/>
                      <a:pt x="0" y="521"/>
                    </a:cubicBezTo>
                    <a:lnTo>
                      <a:pt x="0" y="521"/>
                    </a:lnTo>
                    <a:cubicBezTo>
                      <a:pt x="0" y="470"/>
                      <a:pt x="41" y="413"/>
                      <a:pt x="92" y="3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4" name="Freeform 136">
                <a:extLst>
                  <a:ext uri="{FF2B5EF4-FFF2-40B4-BE49-F238E27FC236}">
                    <a16:creationId xmlns:a16="http://schemas.microsoft.com/office/drawing/2014/main" id="{396EDAF7-B862-1E41-BA49-9FF73ADF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7090" y="6065919"/>
                <a:ext cx="570300" cy="639427"/>
              </a:xfrm>
              <a:custGeom>
                <a:avLst/>
                <a:gdLst>
                  <a:gd name="T0" fmla="*/ 0 w 873"/>
                  <a:gd name="T1" fmla="*/ 459 h 981"/>
                  <a:gd name="T2" fmla="*/ 0 w 873"/>
                  <a:gd name="T3" fmla="*/ 875 h 981"/>
                  <a:gd name="T4" fmla="*/ 0 w 873"/>
                  <a:gd name="T5" fmla="*/ 875 h 981"/>
                  <a:gd name="T6" fmla="*/ 0 w 873"/>
                  <a:gd name="T7" fmla="*/ 878 h 981"/>
                  <a:gd name="T8" fmla="*/ 0 w 873"/>
                  <a:gd name="T9" fmla="*/ 878 h 981"/>
                  <a:gd name="T10" fmla="*/ 28 w 873"/>
                  <a:gd name="T11" fmla="*/ 924 h 981"/>
                  <a:gd name="T12" fmla="*/ 125 w 873"/>
                  <a:gd name="T13" fmla="*/ 980 h 981"/>
                  <a:gd name="T14" fmla="*/ 129 w 873"/>
                  <a:gd name="T15" fmla="*/ 893 h 981"/>
                  <a:gd name="T16" fmla="*/ 367 w 873"/>
                  <a:gd name="T17" fmla="*/ 755 h 981"/>
                  <a:gd name="T18" fmla="*/ 441 w 873"/>
                  <a:gd name="T19" fmla="*/ 798 h 981"/>
                  <a:gd name="T20" fmla="*/ 444 w 873"/>
                  <a:gd name="T21" fmla="*/ 711 h 981"/>
                  <a:gd name="T22" fmla="*/ 444 w 873"/>
                  <a:gd name="T23" fmla="*/ 711 h 981"/>
                  <a:gd name="T24" fmla="*/ 446 w 873"/>
                  <a:gd name="T25" fmla="*/ 709 h 981"/>
                  <a:gd name="T26" fmla="*/ 742 w 873"/>
                  <a:gd name="T27" fmla="*/ 538 h 981"/>
                  <a:gd name="T28" fmla="*/ 742 w 873"/>
                  <a:gd name="T29" fmla="*/ 538 h 981"/>
                  <a:gd name="T30" fmla="*/ 742 w 873"/>
                  <a:gd name="T31" fmla="*/ 538 h 981"/>
                  <a:gd name="T32" fmla="*/ 790 w 873"/>
                  <a:gd name="T33" fmla="*/ 463 h 981"/>
                  <a:gd name="T34" fmla="*/ 790 w 873"/>
                  <a:gd name="T35" fmla="*/ 132 h 981"/>
                  <a:gd name="T36" fmla="*/ 811 w 873"/>
                  <a:gd name="T37" fmla="*/ 144 h 981"/>
                  <a:gd name="T38" fmla="*/ 872 w 873"/>
                  <a:gd name="T39" fmla="*/ 71 h 981"/>
                  <a:gd name="T40" fmla="*/ 771 w 873"/>
                  <a:gd name="T41" fmla="*/ 13 h 981"/>
                  <a:gd name="T42" fmla="*/ 771 w 873"/>
                  <a:gd name="T43" fmla="*/ 13 h 981"/>
                  <a:gd name="T44" fmla="*/ 728 w 873"/>
                  <a:gd name="T45" fmla="*/ 3 h 981"/>
                  <a:gd name="T46" fmla="*/ 728 w 873"/>
                  <a:gd name="T47" fmla="*/ 3 h 981"/>
                  <a:gd name="T48" fmla="*/ 710 w 873"/>
                  <a:gd name="T49" fmla="*/ 10 h 981"/>
                  <a:gd name="T50" fmla="*/ 709 w 873"/>
                  <a:gd name="T51" fmla="*/ 10 h 981"/>
                  <a:gd name="T52" fmla="*/ 394 w 873"/>
                  <a:gd name="T53" fmla="*/ 192 h 981"/>
                  <a:gd name="T54" fmla="*/ 394 w 873"/>
                  <a:gd name="T55" fmla="*/ 192 h 981"/>
                  <a:gd name="T56" fmla="*/ 359 w 873"/>
                  <a:gd name="T57" fmla="*/ 212 h 981"/>
                  <a:gd name="T58" fmla="*/ 359 w 873"/>
                  <a:gd name="T59" fmla="*/ 212 h 981"/>
                  <a:gd name="T60" fmla="*/ 348 w 873"/>
                  <a:gd name="T61" fmla="*/ 219 h 981"/>
                  <a:gd name="T62" fmla="*/ 45 w 873"/>
                  <a:gd name="T63" fmla="*/ 393 h 981"/>
                  <a:gd name="T64" fmla="*/ 45 w 873"/>
                  <a:gd name="T65" fmla="*/ 393 h 981"/>
                  <a:gd name="T66" fmla="*/ 0 w 873"/>
                  <a:gd name="T67" fmla="*/ 459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3" h="981">
                    <a:moveTo>
                      <a:pt x="0" y="459"/>
                    </a:moveTo>
                    <a:lnTo>
                      <a:pt x="0" y="875"/>
                    </a:lnTo>
                    <a:lnTo>
                      <a:pt x="0" y="875"/>
                    </a:lnTo>
                    <a:lnTo>
                      <a:pt x="0" y="878"/>
                    </a:lnTo>
                    <a:lnTo>
                      <a:pt x="0" y="878"/>
                    </a:lnTo>
                    <a:cubicBezTo>
                      <a:pt x="1" y="899"/>
                      <a:pt x="12" y="916"/>
                      <a:pt x="28" y="924"/>
                    </a:cubicBezTo>
                    <a:lnTo>
                      <a:pt x="125" y="980"/>
                    </a:lnTo>
                    <a:lnTo>
                      <a:pt x="129" y="893"/>
                    </a:lnTo>
                    <a:lnTo>
                      <a:pt x="367" y="755"/>
                    </a:lnTo>
                    <a:lnTo>
                      <a:pt x="441" y="798"/>
                    </a:lnTo>
                    <a:lnTo>
                      <a:pt x="444" y="711"/>
                    </a:lnTo>
                    <a:lnTo>
                      <a:pt x="444" y="711"/>
                    </a:lnTo>
                    <a:cubicBezTo>
                      <a:pt x="445" y="710"/>
                      <a:pt x="445" y="709"/>
                      <a:pt x="446" y="709"/>
                    </a:cubicBezTo>
                    <a:lnTo>
                      <a:pt x="742" y="538"/>
                    </a:lnTo>
                    <a:lnTo>
                      <a:pt x="742" y="538"/>
                    </a:lnTo>
                    <a:lnTo>
                      <a:pt x="742" y="538"/>
                    </a:lnTo>
                    <a:cubicBezTo>
                      <a:pt x="772" y="527"/>
                      <a:pt x="791" y="495"/>
                      <a:pt x="790" y="463"/>
                    </a:cubicBezTo>
                    <a:lnTo>
                      <a:pt x="790" y="132"/>
                    </a:lnTo>
                    <a:lnTo>
                      <a:pt x="811" y="144"/>
                    </a:lnTo>
                    <a:lnTo>
                      <a:pt x="872" y="71"/>
                    </a:lnTo>
                    <a:lnTo>
                      <a:pt x="771" y="13"/>
                    </a:lnTo>
                    <a:lnTo>
                      <a:pt x="771" y="13"/>
                    </a:lnTo>
                    <a:cubicBezTo>
                      <a:pt x="760" y="3"/>
                      <a:pt x="745" y="0"/>
                      <a:pt x="728" y="3"/>
                    </a:cubicBezTo>
                    <a:lnTo>
                      <a:pt x="728" y="3"/>
                    </a:lnTo>
                    <a:cubicBezTo>
                      <a:pt x="722" y="5"/>
                      <a:pt x="715" y="7"/>
                      <a:pt x="710" y="10"/>
                    </a:cubicBezTo>
                    <a:lnTo>
                      <a:pt x="709" y="10"/>
                    </a:lnTo>
                    <a:lnTo>
                      <a:pt x="394" y="192"/>
                    </a:lnTo>
                    <a:lnTo>
                      <a:pt x="394" y="192"/>
                    </a:lnTo>
                    <a:lnTo>
                      <a:pt x="359" y="212"/>
                    </a:lnTo>
                    <a:lnTo>
                      <a:pt x="359" y="212"/>
                    </a:lnTo>
                    <a:cubicBezTo>
                      <a:pt x="356" y="214"/>
                      <a:pt x="351" y="216"/>
                      <a:pt x="348" y="219"/>
                    </a:cubicBezTo>
                    <a:lnTo>
                      <a:pt x="45" y="393"/>
                    </a:lnTo>
                    <a:lnTo>
                      <a:pt x="45" y="393"/>
                    </a:lnTo>
                    <a:cubicBezTo>
                      <a:pt x="20" y="404"/>
                      <a:pt x="1" y="431"/>
                      <a:pt x="0" y="459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5" name="Freeform 137">
                <a:extLst>
                  <a:ext uri="{FF2B5EF4-FFF2-40B4-BE49-F238E27FC236}">
                    <a16:creationId xmlns:a16="http://schemas.microsoft.com/office/drawing/2014/main" id="{D66B67F9-E786-E24B-9A1F-3DD5CB109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0456" y="6103363"/>
                <a:ext cx="518454" cy="613504"/>
              </a:xfrm>
              <a:custGeom>
                <a:avLst/>
                <a:gdLst>
                  <a:gd name="T0" fmla="*/ 0 w 792"/>
                  <a:gd name="T1" fmla="*/ 463 h 939"/>
                  <a:gd name="T2" fmla="*/ 0 w 792"/>
                  <a:gd name="T3" fmla="*/ 879 h 939"/>
                  <a:gd name="T4" fmla="*/ 0 w 792"/>
                  <a:gd name="T5" fmla="*/ 879 h 939"/>
                  <a:gd name="T6" fmla="*/ 0 w 792"/>
                  <a:gd name="T7" fmla="*/ 882 h 939"/>
                  <a:gd name="T8" fmla="*/ 0 w 792"/>
                  <a:gd name="T9" fmla="*/ 882 h 939"/>
                  <a:gd name="T10" fmla="*/ 61 w 792"/>
                  <a:gd name="T11" fmla="*/ 932 h 939"/>
                  <a:gd name="T12" fmla="*/ 61 w 792"/>
                  <a:gd name="T13" fmla="*/ 932 h 939"/>
                  <a:gd name="T14" fmla="*/ 83 w 792"/>
                  <a:gd name="T15" fmla="*/ 923 h 939"/>
                  <a:gd name="T16" fmla="*/ 426 w 792"/>
                  <a:gd name="T17" fmla="*/ 725 h 939"/>
                  <a:gd name="T18" fmla="*/ 426 w 792"/>
                  <a:gd name="T19" fmla="*/ 725 h 939"/>
                  <a:gd name="T20" fmla="*/ 427 w 792"/>
                  <a:gd name="T21" fmla="*/ 724 h 939"/>
                  <a:gd name="T22" fmla="*/ 427 w 792"/>
                  <a:gd name="T23" fmla="*/ 724 h 939"/>
                  <a:gd name="T24" fmla="*/ 446 w 792"/>
                  <a:gd name="T25" fmla="*/ 714 h 939"/>
                  <a:gd name="T26" fmla="*/ 741 w 792"/>
                  <a:gd name="T27" fmla="*/ 543 h 939"/>
                  <a:gd name="T28" fmla="*/ 741 w 792"/>
                  <a:gd name="T29" fmla="*/ 542 h 939"/>
                  <a:gd name="T30" fmla="*/ 741 w 792"/>
                  <a:gd name="T31" fmla="*/ 542 h 939"/>
                  <a:gd name="T32" fmla="*/ 790 w 792"/>
                  <a:gd name="T33" fmla="*/ 467 h 939"/>
                  <a:gd name="T34" fmla="*/ 790 w 792"/>
                  <a:gd name="T35" fmla="*/ 66 h 939"/>
                  <a:gd name="T36" fmla="*/ 790 w 792"/>
                  <a:gd name="T37" fmla="*/ 66 h 939"/>
                  <a:gd name="T38" fmla="*/ 790 w 792"/>
                  <a:gd name="T39" fmla="*/ 57 h 939"/>
                  <a:gd name="T40" fmla="*/ 790 w 792"/>
                  <a:gd name="T41" fmla="*/ 57 h 939"/>
                  <a:gd name="T42" fmla="*/ 728 w 792"/>
                  <a:gd name="T43" fmla="*/ 7 h 939"/>
                  <a:gd name="T44" fmla="*/ 728 w 792"/>
                  <a:gd name="T45" fmla="*/ 7 h 939"/>
                  <a:gd name="T46" fmla="*/ 709 w 792"/>
                  <a:gd name="T47" fmla="*/ 14 h 939"/>
                  <a:gd name="T48" fmla="*/ 709 w 792"/>
                  <a:gd name="T49" fmla="*/ 14 h 939"/>
                  <a:gd name="T50" fmla="*/ 393 w 792"/>
                  <a:gd name="T51" fmla="*/ 197 h 939"/>
                  <a:gd name="T52" fmla="*/ 393 w 792"/>
                  <a:gd name="T53" fmla="*/ 197 h 939"/>
                  <a:gd name="T54" fmla="*/ 359 w 792"/>
                  <a:gd name="T55" fmla="*/ 216 h 939"/>
                  <a:gd name="T56" fmla="*/ 359 w 792"/>
                  <a:gd name="T57" fmla="*/ 216 h 939"/>
                  <a:gd name="T58" fmla="*/ 348 w 792"/>
                  <a:gd name="T59" fmla="*/ 222 h 939"/>
                  <a:gd name="T60" fmla="*/ 44 w 792"/>
                  <a:gd name="T61" fmla="*/ 398 h 939"/>
                  <a:gd name="T62" fmla="*/ 44 w 792"/>
                  <a:gd name="T63" fmla="*/ 398 h 939"/>
                  <a:gd name="T64" fmla="*/ 0 w 792"/>
                  <a:gd name="T65" fmla="*/ 463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2" h="939">
                    <a:moveTo>
                      <a:pt x="0" y="463"/>
                    </a:moveTo>
                    <a:lnTo>
                      <a:pt x="0" y="879"/>
                    </a:lnTo>
                    <a:lnTo>
                      <a:pt x="0" y="879"/>
                    </a:lnTo>
                    <a:lnTo>
                      <a:pt x="0" y="882"/>
                    </a:lnTo>
                    <a:lnTo>
                      <a:pt x="0" y="882"/>
                    </a:lnTo>
                    <a:cubicBezTo>
                      <a:pt x="1" y="916"/>
                      <a:pt x="29" y="938"/>
                      <a:pt x="61" y="932"/>
                    </a:cubicBezTo>
                    <a:lnTo>
                      <a:pt x="61" y="932"/>
                    </a:lnTo>
                    <a:cubicBezTo>
                      <a:pt x="69" y="930"/>
                      <a:pt x="76" y="927"/>
                      <a:pt x="83" y="923"/>
                    </a:cubicBezTo>
                    <a:lnTo>
                      <a:pt x="426" y="725"/>
                    </a:lnTo>
                    <a:lnTo>
                      <a:pt x="426" y="725"/>
                    </a:lnTo>
                    <a:lnTo>
                      <a:pt x="427" y="724"/>
                    </a:lnTo>
                    <a:lnTo>
                      <a:pt x="427" y="724"/>
                    </a:lnTo>
                    <a:cubicBezTo>
                      <a:pt x="434" y="722"/>
                      <a:pt x="440" y="718"/>
                      <a:pt x="446" y="714"/>
                    </a:cubicBezTo>
                    <a:lnTo>
                      <a:pt x="741" y="543"/>
                    </a:lnTo>
                    <a:lnTo>
                      <a:pt x="741" y="542"/>
                    </a:lnTo>
                    <a:lnTo>
                      <a:pt x="741" y="542"/>
                    </a:lnTo>
                    <a:cubicBezTo>
                      <a:pt x="772" y="531"/>
                      <a:pt x="791" y="499"/>
                      <a:pt x="790" y="467"/>
                    </a:cubicBezTo>
                    <a:lnTo>
                      <a:pt x="790" y="66"/>
                    </a:lnTo>
                    <a:lnTo>
                      <a:pt x="790" y="66"/>
                    </a:lnTo>
                    <a:cubicBezTo>
                      <a:pt x="790" y="63"/>
                      <a:pt x="790" y="60"/>
                      <a:pt x="790" y="57"/>
                    </a:cubicBezTo>
                    <a:lnTo>
                      <a:pt x="790" y="57"/>
                    </a:lnTo>
                    <a:cubicBezTo>
                      <a:pt x="788" y="23"/>
                      <a:pt x="761" y="0"/>
                      <a:pt x="728" y="7"/>
                    </a:cubicBezTo>
                    <a:lnTo>
                      <a:pt x="728" y="7"/>
                    </a:lnTo>
                    <a:cubicBezTo>
                      <a:pt x="721" y="8"/>
                      <a:pt x="715" y="11"/>
                      <a:pt x="709" y="14"/>
                    </a:cubicBezTo>
                    <a:lnTo>
                      <a:pt x="709" y="14"/>
                    </a:lnTo>
                    <a:lnTo>
                      <a:pt x="393" y="197"/>
                    </a:lnTo>
                    <a:lnTo>
                      <a:pt x="393" y="197"/>
                    </a:lnTo>
                    <a:lnTo>
                      <a:pt x="359" y="216"/>
                    </a:lnTo>
                    <a:lnTo>
                      <a:pt x="359" y="216"/>
                    </a:lnTo>
                    <a:cubicBezTo>
                      <a:pt x="355" y="217"/>
                      <a:pt x="351" y="219"/>
                      <a:pt x="348" y="222"/>
                    </a:cubicBezTo>
                    <a:lnTo>
                      <a:pt x="44" y="398"/>
                    </a:lnTo>
                    <a:lnTo>
                      <a:pt x="44" y="398"/>
                    </a:lnTo>
                    <a:cubicBezTo>
                      <a:pt x="20" y="408"/>
                      <a:pt x="1" y="435"/>
                      <a:pt x="0" y="46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6" name="Freeform 138">
                <a:extLst>
                  <a:ext uri="{FF2B5EF4-FFF2-40B4-BE49-F238E27FC236}">
                    <a16:creationId xmlns:a16="http://schemas.microsoft.com/office/drawing/2014/main" id="{2D872BA1-3905-9D4B-A656-6B21A0752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6156" y="6339548"/>
                <a:ext cx="187219" cy="213142"/>
              </a:xfrm>
              <a:custGeom>
                <a:avLst/>
                <a:gdLst>
                  <a:gd name="T0" fmla="*/ 14 w 287"/>
                  <a:gd name="T1" fmla="*/ 265 h 328"/>
                  <a:gd name="T2" fmla="*/ 14 w 287"/>
                  <a:gd name="T3" fmla="*/ 265 h 328"/>
                  <a:gd name="T4" fmla="*/ 85 w 287"/>
                  <a:gd name="T5" fmla="*/ 262 h 328"/>
                  <a:gd name="T6" fmla="*/ 85 w 287"/>
                  <a:gd name="T7" fmla="*/ 262 h 328"/>
                  <a:gd name="T8" fmla="*/ 255 w 287"/>
                  <a:gd name="T9" fmla="*/ 6 h 328"/>
                  <a:gd name="T10" fmla="*/ 255 w 287"/>
                  <a:gd name="T11" fmla="*/ 6 h 328"/>
                  <a:gd name="T12" fmla="*/ 49 w 287"/>
                  <a:gd name="T13" fmla="*/ 4 h 328"/>
                  <a:gd name="T14" fmla="*/ 49 w 287"/>
                  <a:gd name="T15" fmla="*/ 4 h 328"/>
                  <a:gd name="T16" fmla="*/ 3 w 287"/>
                  <a:gd name="T17" fmla="*/ 68 h 328"/>
                  <a:gd name="T18" fmla="*/ 14 w 287"/>
                  <a:gd name="T19" fmla="*/ 265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" h="328">
                    <a:moveTo>
                      <a:pt x="14" y="265"/>
                    </a:moveTo>
                    <a:lnTo>
                      <a:pt x="14" y="265"/>
                    </a:lnTo>
                    <a:cubicBezTo>
                      <a:pt x="18" y="327"/>
                      <a:pt x="40" y="315"/>
                      <a:pt x="85" y="262"/>
                    </a:cubicBezTo>
                    <a:lnTo>
                      <a:pt x="85" y="262"/>
                    </a:lnTo>
                    <a:cubicBezTo>
                      <a:pt x="99" y="245"/>
                      <a:pt x="286" y="15"/>
                      <a:pt x="255" y="6"/>
                    </a:cubicBezTo>
                    <a:lnTo>
                      <a:pt x="255" y="6"/>
                    </a:lnTo>
                    <a:cubicBezTo>
                      <a:pt x="233" y="0"/>
                      <a:pt x="87" y="2"/>
                      <a:pt x="49" y="4"/>
                    </a:cubicBezTo>
                    <a:lnTo>
                      <a:pt x="49" y="4"/>
                    </a:lnTo>
                    <a:cubicBezTo>
                      <a:pt x="3" y="6"/>
                      <a:pt x="0" y="19"/>
                      <a:pt x="3" y="68"/>
                    </a:cubicBezTo>
                    <a:lnTo>
                      <a:pt x="14" y="26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5568CB5-970B-0A4D-9A05-A9D11EAE8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509" y="7912194"/>
                <a:ext cx="1451313" cy="2602082"/>
              </a:xfrm>
              <a:custGeom>
                <a:avLst/>
                <a:gdLst>
                  <a:gd name="connsiteX0" fmla="*/ 413818 w 1451313"/>
                  <a:gd name="connsiteY0" fmla="*/ 0 h 2602082"/>
                  <a:gd name="connsiteX1" fmla="*/ 718558 w 1451313"/>
                  <a:gd name="connsiteY1" fmla="*/ 150913 h 2602082"/>
                  <a:gd name="connsiteX2" fmla="*/ 966526 w 1451313"/>
                  <a:gd name="connsiteY2" fmla="*/ 160712 h 2602082"/>
                  <a:gd name="connsiteX3" fmla="*/ 1034972 w 1451313"/>
                  <a:gd name="connsiteY3" fmla="*/ 149821 h 2602082"/>
                  <a:gd name="connsiteX4" fmla="*/ 1035863 w 1451313"/>
                  <a:gd name="connsiteY4" fmla="*/ 142510 h 2602082"/>
                  <a:gd name="connsiteX5" fmla="*/ 1064011 w 1451313"/>
                  <a:gd name="connsiteY5" fmla="*/ 136632 h 2602082"/>
                  <a:gd name="connsiteX6" fmla="*/ 1137328 w 1451313"/>
                  <a:gd name="connsiteY6" fmla="*/ 117038 h 2602082"/>
                  <a:gd name="connsiteX7" fmla="*/ 1215882 w 1451313"/>
                  <a:gd name="connsiteY7" fmla="*/ 90914 h 2602082"/>
                  <a:gd name="connsiteX8" fmla="*/ 1295744 w 1451313"/>
                  <a:gd name="connsiteY8" fmla="*/ 57605 h 2602082"/>
                  <a:gd name="connsiteX9" fmla="*/ 1326511 w 1451313"/>
                  <a:gd name="connsiteY9" fmla="*/ 1039241 h 2602082"/>
                  <a:gd name="connsiteX10" fmla="*/ 1435832 w 1451313"/>
                  <a:gd name="connsiteY10" fmla="*/ 1955565 h 2602082"/>
                  <a:gd name="connsiteX11" fmla="*/ 1444393 w 1451313"/>
                  <a:gd name="connsiteY11" fmla="*/ 2108670 h 2602082"/>
                  <a:gd name="connsiteX12" fmla="*/ 1440047 w 1451313"/>
                  <a:gd name="connsiteY12" fmla="*/ 2125771 h 2602082"/>
                  <a:gd name="connsiteX13" fmla="*/ 1448092 w 1451313"/>
                  <a:gd name="connsiteY13" fmla="*/ 2151246 h 2602082"/>
                  <a:gd name="connsiteX14" fmla="*/ 1450628 w 1451313"/>
                  <a:gd name="connsiteY14" fmla="*/ 2192387 h 2602082"/>
                  <a:gd name="connsiteX15" fmla="*/ 1444738 w 1451313"/>
                  <a:gd name="connsiteY15" fmla="*/ 2243976 h 2602082"/>
                  <a:gd name="connsiteX16" fmla="*/ 1409396 w 1451313"/>
                  <a:gd name="connsiteY16" fmla="*/ 2272709 h 2602082"/>
                  <a:gd name="connsiteX17" fmla="*/ 1317114 w 1451313"/>
                  <a:gd name="connsiteY17" fmla="*/ 2277280 h 2602082"/>
                  <a:gd name="connsiteX18" fmla="*/ 1262792 w 1451313"/>
                  <a:gd name="connsiteY18" fmla="*/ 2269444 h 2602082"/>
                  <a:gd name="connsiteX19" fmla="*/ 1242503 w 1451313"/>
                  <a:gd name="connsiteY19" fmla="*/ 2233527 h 2602082"/>
                  <a:gd name="connsiteX20" fmla="*/ 1166584 w 1451313"/>
                  <a:gd name="connsiteY20" fmla="*/ 2233527 h 2602082"/>
                  <a:gd name="connsiteX21" fmla="*/ 1129278 w 1451313"/>
                  <a:gd name="connsiteY21" fmla="*/ 2238751 h 2602082"/>
                  <a:gd name="connsiteX22" fmla="*/ 1082156 w 1451313"/>
                  <a:gd name="connsiteY22" fmla="*/ 2229609 h 2602082"/>
                  <a:gd name="connsiteX23" fmla="*/ 972858 w 1451313"/>
                  <a:gd name="connsiteY23" fmla="*/ 2194999 h 2602082"/>
                  <a:gd name="connsiteX24" fmla="*/ 821673 w 1451313"/>
                  <a:gd name="connsiteY24" fmla="*/ 2113371 h 2602082"/>
                  <a:gd name="connsiteX25" fmla="*/ 819055 w 1451313"/>
                  <a:gd name="connsiteY25" fmla="*/ 2064394 h 2602082"/>
                  <a:gd name="connsiteX26" fmla="*/ 826254 w 1451313"/>
                  <a:gd name="connsiteY26" fmla="*/ 2038273 h 2602082"/>
                  <a:gd name="connsiteX27" fmla="*/ 824945 w 1451313"/>
                  <a:gd name="connsiteY27" fmla="*/ 2037620 h 2602082"/>
                  <a:gd name="connsiteX28" fmla="*/ 885157 w 1451313"/>
                  <a:gd name="connsiteY28" fmla="*/ 1977542 h 2602082"/>
                  <a:gd name="connsiteX29" fmla="*/ 944061 w 1451313"/>
                  <a:gd name="connsiteY29" fmla="*/ 1991255 h 2602082"/>
                  <a:gd name="connsiteX30" fmla="*/ 956496 w 1451313"/>
                  <a:gd name="connsiteY30" fmla="*/ 1991908 h 2602082"/>
                  <a:gd name="connsiteX31" fmla="*/ 1023866 w 1451313"/>
                  <a:gd name="connsiteY31" fmla="*/ 1967940 h 2602082"/>
                  <a:gd name="connsiteX32" fmla="*/ 1040809 w 1451313"/>
                  <a:gd name="connsiteY32" fmla="*/ 1961753 h 2602082"/>
                  <a:gd name="connsiteX33" fmla="*/ 921894 w 1451313"/>
                  <a:gd name="connsiteY33" fmla="*/ 1078587 h 2602082"/>
                  <a:gd name="connsiteX34" fmla="*/ 919073 w 1451313"/>
                  <a:gd name="connsiteY34" fmla="*/ 1091884 h 2602082"/>
                  <a:gd name="connsiteX35" fmla="*/ 854287 w 1451313"/>
                  <a:gd name="connsiteY35" fmla="*/ 1393496 h 2602082"/>
                  <a:gd name="connsiteX36" fmla="*/ 847109 w 1451313"/>
                  <a:gd name="connsiteY36" fmla="*/ 1856034 h 2602082"/>
                  <a:gd name="connsiteX37" fmla="*/ 812524 w 1451313"/>
                  <a:gd name="connsiteY37" fmla="*/ 2092530 h 2602082"/>
                  <a:gd name="connsiteX38" fmla="*/ 747270 w 1451313"/>
                  <a:gd name="connsiteY38" fmla="*/ 2431594 h 2602082"/>
                  <a:gd name="connsiteX39" fmla="*/ 738787 w 1451313"/>
                  <a:gd name="connsiteY39" fmla="*/ 2460340 h 2602082"/>
                  <a:gd name="connsiteX40" fmla="*/ 734325 w 1451313"/>
                  <a:gd name="connsiteY40" fmla="*/ 2462691 h 2602082"/>
                  <a:gd name="connsiteX41" fmla="*/ 737630 w 1451313"/>
                  <a:gd name="connsiteY41" fmla="*/ 2506606 h 2602082"/>
                  <a:gd name="connsiteX42" fmla="*/ 737630 w 1451313"/>
                  <a:gd name="connsiteY42" fmla="*/ 2577702 h 2602082"/>
                  <a:gd name="connsiteX43" fmla="*/ 576539 w 1451313"/>
                  <a:gd name="connsiteY43" fmla="*/ 2601835 h 2602082"/>
                  <a:gd name="connsiteX44" fmla="*/ 512624 w 1451313"/>
                  <a:gd name="connsiteY44" fmla="*/ 2596617 h 2602082"/>
                  <a:gd name="connsiteX45" fmla="*/ 490449 w 1451313"/>
                  <a:gd name="connsiteY45" fmla="*/ 2562048 h 2602082"/>
                  <a:gd name="connsiteX46" fmla="*/ 399794 w 1451313"/>
                  <a:gd name="connsiteY46" fmla="*/ 2565309 h 2602082"/>
                  <a:gd name="connsiteX47" fmla="*/ 354793 w 1451313"/>
                  <a:gd name="connsiteY47" fmla="*/ 2571832 h 2602082"/>
                  <a:gd name="connsiteX48" fmla="*/ 300009 w 1451313"/>
                  <a:gd name="connsiteY48" fmla="*/ 2564657 h 2602082"/>
                  <a:gd name="connsiteX49" fmla="*/ 172179 w 1451313"/>
                  <a:gd name="connsiteY49" fmla="*/ 2534001 h 2602082"/>
                  <a:gd name="connsiteX50" fmla="*/ 0 w 1451313"/>
                  <a:gd name="connsiteY50" fmla="*/ 2457035 h 2602082"/>
                  <a:gd name="connsiteX51" fmla="*/ 2609 w 1451313"/>
                  <a:gd name="connsiteY51" fmla="*/ 2384634 h 2602082"/>
                  <a:gd name="connsiteX52" fmla="*/ 2609 w 1451313"/>
                  <a:gd name="connsiteY52" fmla="*/ 2383982 h 2602082"/>
                  <a:gd name="connsiteX53" fmla="*/ 2609 w 1451313"/>
                  <a:gd name="connsiteY53" fmla="*/ 2380721 h 2602082"/>
                  <a:gd name="connsiteX54" fmla="*/ 75002 w 1451313"/>
                  <a:gd name="connsiteY54" fmla="*/ 2322018 h 2602082"/>
                  <a:gd name="connsiteX55" fmla="*/ 144135 w 1451313"/>
                  <a:gd name="connsiteY55" fmla="*/ 2333106 h 2602082"/>
                  <a:gd name="connsiteX56" fmla="*/ 153918 w 1451313"/>
                  <a:gd name="connsiteY56" fmla="*/ 2333759 h 2602082"/>
                  <a:gd name="connsiteX57" fmla="*/ 357402 w 1451313"/>
                  <a:gd name="connsiteY57" fmla="*/ 2278317 h 2602082"/>
                  <a:gd name="connsiteX58" fmla="*/ 363064 w 1451313"/>
                  <a:gd name="connsiteY58" fmla="*/ 2284738 h 2602082"/>
                  <a:gd name="connsiteX59" fmla="*/ 372524 w 1451313"/>
                  <a:gd name="connsiteY59" fmla="*/ 1741227 h 2602082"/>
                  <a:gd name="connsiteX60" fmla="*/ 413818 w 1451313"/>
                  <a:gd name="connsiteY60" fmla="*/ 0 h 26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451313" h="2602082">
                    <a:moveTo>
                      <a:pt x="413818" y="0"/>
                    </a:moveTo>
                    <a:cubicBezTo>
                      <a:pt x="507785" y="84276"/>
                      <a:pt x="612845" y="130007"/>
                      <a:pt x="718558" y="150913"/>
                    </a:cubicBezTo>
                    <a:cubicBezTo>
                      <a:pt x="802736" y="167899"/>
                      <a:pt x="887567" y="169205"/>
                      <a:pt x="966526" y="160712"/>
                    </a:cubicBezTo>
                    <a:lnTo>
                      <a:pt x="1034972" y="149821"/>
                    </a:lnTo>
                    <a:lnTo>
                      <a:pt x="1035863" y="142510"/>
                    </a:lnTo>
                    <a:cubicBezTo>
                      <a:pt x="1045027" y="140551"/>
                      <a:pt x="1055501" y="138591"/>
                      <a:pt x="1064011" y="136632"/>
                    </a:cubicBezTo>
                    <a:cubicBezTo>
                      <a:pt x="1089541" y="130754"/>
                      <a:pt x="1114416" y="124223"/>
                      <a:pt x="1137328" y="117038"/>
                    </a:cubicBezTo>
                    <a:cubicBezTo>
                      <a:pt x="1165476" y="109201"/>
                      <a:pt x="1191661" y="100057"/>
                      <a:pt x="1215882" y="90914"/>
                    </a:cubicBezTo>
                    <a:cubicBezTo>
                      <a:pt x="1245994" y="79811"/>
                      <a:pt x="1272833" y="68055"/>
                      <a:pt x="1295744" y="57605"/>
                    </a:cubicBezTo>
                    <a:cubicBezTo>
                      <a:pt x="1321929" y="348895"/>
                      <a:pt x="1342222" y="759053"/>
                      <a:pt x="1326511" y="1039241"/>
                    </a:cubicBezTo>
                    <a:cubicBezTo>
                      <a:pt x="1326511" y="1039241"/>
                      <a:pt x="1442378" y="1604188"/>
                      <a:pt x="1435832" y="1955565"/>
                    </a:cubicBezTo>
                    <a:cubicBezTo>
                      <a:pt x="1434359" y="2002099"/>
                      <a:pt x="1446878" y="2066268"/>
                      <a:pt x="1444393" y="2108670"/>
                    </a:cubicBezTo>
                    <a:lnTo>
                      <a:pt x="1440047" y="2125771"/>
                    </a:lnTo>
                    <a:lnTo>
                      <a:pt x="1448092" y="2151246"/>
                    </a:lnTo>
                    <a:cubicBezTo>
                      <a:pt x="1450792" y="2165450"/>
                      <a:pt x="1452265" y="2181286"/>
                      <a:pt x="1450628" y="2192387"/>
                    </a:cubicBezTo>
                    <a:cubicBezTo>
                      <a:pt x="1451283" y="2208712"/>
                      <a:pt x="1449974" y="2230262"/>
                      <a:pt x="1444738" y="2243976"/>
                    </a:cubicBezTo>
                    <a:cubicBezTo>
                      <a:pt x="1438847" y="2260954"/>
                      <a:pt x="1425758" y="2264219"/>
                      <a:pt x="1409396" y="2272709"/>
                    </a:cubicBezTo>
                    <a:cubicBezTo>
                      <a:pt x="1382562" y="2279239"/>
                      <a:pt x="1364237" y="2280545"/>
                      <a:pt x="1317114" y="2277280"/>
                    </a:cubicBezTo>
                    <a:cubicBezTo>
                      <a:pt x="1305334" y="2276627"/>
                      <a:pt x="1262792" y="2269444"/>
                      <a:pt x="1262792" y="2269444"/>
                    </a:cubicBezTo>
                    <a:cubicBezTo>
                      <a:pt x="1250357" y="2259648"/>
                      <a:pt x="1252975" y="2240710"/>
                      <a:pt x="1242503" y="2233527"/>
                    </a:cubicBezTo>
                    <a:cubicBezTo>
                      <a:pt x="1218288" y="2216549"/>
                      <a:pt x="1188182" y="2228956"/>
                      <a:pt x="1166584" y="2233527"/>
                    </a:cubicBezTo>
                    <a:cubicBezTo>
                      <a:pt x="1146295" y="2236139"/>
                      <a:pt x="1148913" y="2239404"/>
                      <a:pt x="1129278" y="2238751"/>
                    </a:cubicBezTo>
                    <a:cubicBezTo>
                      <a:pt x="1116843" y="2238098"/>
                      <a:pt x="1096554" y="2232221"/>
                      <a:pt x="1082156" y="2229609"/>
                    </a:cubicBezTo>
                    <a:cubicBezTo>
                      <a:pt x="1046814" y="2219161"/>
                      <a:pt x="1007545" y="2208712"/>
                      <a:pt x="972858" y="2194999"/>
                    </a:cubicBezTo>
                    <a:cubicBezTo>
                      <a:pt x="921154" y="2174755"/>
                      <a:pt x="865523" y="2148634"/>
                      <a:pt x="821673" y="2113371"/>
                    </a:cubicBezTo>
                    <a:cubicBezTo>
                      <a:pt x="815128" y="2102922"/>
                      <a:pt x="815782" y="2082026"/>
                      <a:pt x="819055" y="2064394"/>
                    </a:cubicBezTo>
                    <a:cubicBezTo>
                      <a:pt x="821018" y="2053946"/>
                      <a:pt x="823636" y="2044150"/>
                      <a:pt x="826254" y="2038273"/>
                    </a:cubicBezTo>
                    <a:cubicBezTo>
                      <a:pt x="825600" y="2038273"/>
                      <a:pt x="825600" y="2037620"/>
                      <a:pt x="824945" y="2037620"/>
                    </a:cubicBezTo>
                    <a:cubicBezTo>
                      <a:pt x="819709" y="2027825"/>
                      <a:pt x="877958" y="1980807"/>
                      <a:pt x="885157" y="1977542"/>
                    </a:cubicBezTo>
                    <a:cubicBezTo>
                      <a:pt x="885157" y="1977542"/>
                      <a:pt x="924426" y="1988643"/>
                      <a:pt x="944061" y="1991255"/>
                    </a:cubicBezTo>
                    <a:cubicBezTo>
                      <a:pt x="948642" y="1991908"/>
                      <a:pt x="953223" y="1991908"/>
                      <a:pt x="956496" y="1991908"/>
                    </a:cubicBezTo>
                    <a:cubicBezTo>
                      <a:pt x="987420" y="1993377"/>
                      <a:pt x="1001778" y="1979051"/>
                      <a:pt x="1023866" y="1967940"/>
                    </a:cubicBezTo>
                    <a:lnTo>
                      <a:pt x="1040809" y="1961753"/>
                    </a:lnTo>
                    <a:lnTo>
                      <a:pt x="921894" y="1078587"/>
                    </a:lnTo>
                    <a:lnTo>
                      <a:pt x="919073" y="1091884"/>
                    </a:lnTo>
                    <a:cubicBezTo>
                      <a:pt x="896010" y="1189298"/>
                      <a:pt x="867991" y="1287171"/>
                      <a:pt x="854287" y="1393496"/>
                    </a:cubicBezTo>
                    <a:cubicBezTo>
                      <a:pt x="854287" y="1393496"/>
                      <a:pt x="864728" y="1718188"/>
                      <a:pt x="847109" y="1856034"/>
                    </a:cubicBezTo>
                    <a:cubicBezTo>
                      <a:pt x="836016" y="1941617"/>
                      <a:pt x="824270" y="2021320"/>
                      <a:pt x="812524" y="2092530"/>
                    </a:cubicBezTo>
                    <a:cubicBezTo>
                      <a:pt x="783160" y="2279375"/>
                      <a:pt x="753795" y="2409382"/>
                      <a:pt x="747270" y="2431594"/>
                    </a:cubicBezTo>
                    <a:cubicBezTo>
                      <a:pt x="748575" y="2443354"/>
                      <a:pt x="745312" y="2453154"/>
                      <a:pt x="738787" y="2460340"/>
                    </a:cubicBezTo>
                    <a:lnTo>
                      <a:pt x="734325" y="2462691"/>
                    </a:lnTo>
                    <a:lnTo>
                      <a:pt x="737630" y="2506606"/>
                    </a:lnTo>
                    <a:cubicBezTo>
                      <a:pt x="738935" y="2532696"/>
                      <a:pt x="739587" y="2559439"/>
                      <a:pt x="737630" y="2577702"/>
                    </a:cubicBezTo>
                    <a:cubicBezTo>
                      <a:pt x="667846" y="2599878"/>
                      <a:pt x="656106" y="2603140"/>
                      <a:pt x="576539" y="2601835"/>
                    </a:cubicBezTo>
                    <a:cubicBezTo>
                      <a:pt x="562190" y="2601835"/>
                      <a:pt x="512624" y="2596617"/>
                      <a:pt x="512624" y="2596617"/>
                    </a:cubicBezTo>
                    <a:cubicBezTo>
                      <a:pt x="498275" y="2586833"/>
                      <a:pt x="502189" y="2568570"/>
                      <a:pt x="490449" y="2562048"/>
                    </a:cubicBezTo>
                    <a:cubicBezTo>
                      <a:pt x="461753" y="2545741"/>
                      <a:pt x="425882" y="2558786"/>
                      <a:pt x="399794" y="2565309"/>
                    </a:cubicBezTo>
                    <a:cubicBezTo>
                      <a:pt x="375663" y="2568570"/>
                      <a:pt x="378272" y="2571179"/>
                      <a:pt x="354793" y="2571832"/>
                    </a:cubicBezTo>
                    <a:cubicBezTo>
                      <a:pt x="340445" y="2571179"/>
                      <a:pt x="317618" y="2566614"/>
                      <a:pt x="300009" y="2564657"/>
                    </a:cubicBezTo>
                    <a:cubicBezTo>
                      <a:pt x="258921" y="2555525"/>
                      <a:pt x="212615" y="2546394"/>
                      <a:pt x="172179" y="2534001"/>
                    </a:cubicBezTo>
                    <a:cubicBezTo>
                      <a:pt x="108264" y="2515738"/>
                      <a:pt x="50871" y="2491604"/>
                      <a:pt x="0" y="2457035"/>
                    </a:cubicBezTo>
                    <a:cubicBezTo>
                      <a:pt x="1304" y="2421813"/>
                      <a:pt x="0" y="2403550"/>
                      <a:pt x="2609" y="2384634"/>
                    </a:cubicBezTo>
                    <a:lnTo>
                      <a:pt x="2609" y="2383982"/>
                    </a:lnTo>
                    <a:cubicBezTo>
                      <a:pt x="2609" y="2382678"/>
                      <a:pt x="2609" y="2382025"/>
                      <a:pt x="2609" y="2380721"/>
                    </a:cubicBezTo>
                    <a:cubicBezTo>
                      <a:pt x="7826" y="2365719"/>
                      <a:pt x="67176" y="2325279"/>
                      <a:pt x="75002" y="2322018"/>
                    </a:cubicBezTo>
                    <a:cubicBezTo>
                      <a:pt x="75002" y="2322018"/>
                      <a:pt x="121308" y="2331802"/>
                      <a:pt x="144135" y="2333106"/>
                    </a:cubicBezTo>
                    <a:cubicBezTo>
                      <a:pt x="147396" y="2333759"/>
                      <a:pt x="150657" y="2333106"/>
                      <a:pt x="153918" y="2333759"/>
                    </a:cubicBezTo>
                    <a:cubicBezTo>
                      <a:pt x="216528" y="2334411"/>
                      <a:pt x="301965" y="2288753"/>
                      <a:pt x="357402" y="2278317"/>
                    </a:cubicBezTo>
                    <a:lnTo>
                      <a:pt x="363064" y="2284738"/>
                    </a:lnTo>
                    <a:lnTo>
                      <a:pt x="372524" y="1741227"/>
                    </a:lnTo>
                    <a:cubicBezTo>
                      <a:pt x="388491" y="1176436"/>
                      <a:pt x="418223" y="578663"/>
                      <a:pt x="413818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8" name="Freeform 151">
                <a:extLst>
                  <a:ext uri="{FF2B5EF4-FFF2-40B4-BE49-F238E27FC236}">
                    <a16:creationId xmlns:a16="http://schemas.microsoft.com/office/drawing/2014/main" id="{6FFEC813-B99C-E047-958A-CD09B23E0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4497" y="7033700"/>
                <a:ext cx="486772" cy="365799"/>
              </a:xfrm>
              <a:custGeom>
                <a:avLst/>
                <a:gdLst>
                  <a:gd name="T0" fmla="*/ 0 w 744"/>
                  <a:gd name="T1" fmla="*/ 408 h 560"/>
                  <a:gd name="T2" fmla="*/ 0 w 744"/>
                  <a:gd name="T3" fmla="*/ 408 h 560"/>
                  <a:gd name="T4" fmla="*/ 504 w 744"/>
                  <a:gd name="T5" fmla="*/ 279 h 560"/>
                  <a:gd name="T6" fmla="*/ 504 w 744"/>
                  <a:gd name="T7" fmla="*/ 279 h 560"/>
                  <a:gd name="T8" fmla="*/ 355 w 744"/>
                  <a:gd name="T9" fmla="*/ 11 h 560"/>
                  <a:gd name="T10" fmla="*/ 73 w 744"/>
                  <a:gd name="T11" fmla="*/ 139 h 560"/>
                  <a:gd name="T12" fmla="*/ 0 w 744"/>
                  <a:gd name="T13" fmla="*/ 408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4" h="560">
                    <a:moveTo>
                      <a:pt x="0" y="408"/>
                    </a:moveTo>
                    <a:lnTo>
                      <a:pt x="0" y="408"/>
                    </a:lnTo>
                    <a:cubicBezTo>
                      <a:pt x="0" y="408"/>
                      <a:pt x="265" y="559"/>
                      <a:pt x="504" y="279"/>
                    </a:cubicBezTo>
                    <a:lnTo>
                      <a:pt x="504" y="279"/>
                    </a:lnTo>
                    <a:cubicBezTo>
                      <a:pt x="743" y="0"/>
                      <a:pt x="355" y="11"/>
                      <a:pt x="355" y="11"/>
                    </a:cubicBezTo>
                    <a:lnTo>
                      <a:pt x="73" y="139"/>
                    </a:lnTo>
                    <a:lnTo>
                      <a:pt x="0" y="408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9" name="Freeform 152">
                <a:extLst>
                  <a:ext uri="{FF2B5EF4-FFF2-40B4-BE49-F238E27FC236}">
                    <a16:creationId xmlns:a16="http://schemas.microsoft.com/office/drawing/2014/main" id="{49C577DA-F699-F049-BAD3-472135193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3465" y="6169609"/>
                <a:ext cx="1201085" cy="2151587"/>
              </a:xfrm>
              <a:custGeom>
                <a:avLst/>
                <a:gdLst>
                  <a:gd name="T0" fmla="*/ 1145 w 1837"/>
                  <a:gd name="T1" fmla="*/ 114 h 3292"/>
                  <a:gd name="T2" fmla="*/ 1145 w 1837"/>
                  <a:gd name="T3" fmla="*/ 114 h 3292"/>
                  <a:gd name="T4" fmla="*/ 1532 w 1837"/>
                  <a:gd name="T5" fmla="*/ 100 h 3292"/>
                  <a:gd name="T6" fmla="*/ 1532 w 1837"/>
                  <a:gd name="T7" fmla="*/ 100 h 3292"/>
                  <a:gd name="T8" fmla="*/ 1796 w 1837"/>
                  <a:gd name="T9" fmla="*/ 788 h 3292"/>
                  <a:gd name="T10" fmla="*/ 1796 w 1837"/>
                  <a:gd name="T11" fmla="*/ 788 h 3292"/>
                  <a:gd name="T12" fmla="*/ 1489 w 1837"/>
                  <a:gd name="T13" fmla="*/ 1776 h 3292"/>
                  <a:gd name="T14" fmla="*/ 1489 w 1837"/>
                  <a:gd name="T15" fmla="*/ 1776 h 3292"/>
                  <a:gd name="T16" fmla="*/ 1536 w 1837"/>
                  <a:gd name="T17" fmla="*/ 2862 h 3292"/>
                  <a:gd name="T18" fmla="*/ 1536 w 1837"/>
                  <a:gd name="T19" fmla="*/ 2862 h 3292"/>
                  <a:gd name="T20" fmla="*/ 103 w 1837"/>
                  <a:gd name="T21" fmla="*/ 3048 h 3292"/>
                  <a:gd name="T22" fmla="*/ 103 w 1837"/>
                  <a:gd name="T23" fmla="*/ 3048 h 3292"/>
                  <a:gd name="T24" fmla="*/ 360 w 1837"/>
                  <a:gd name="T25" fmla="*/ 1608 h 3292"/>
                  <a:gd name="T26" fmla="*/ 360 w 1837"/>
                  <a:gd name="T27" fmla="*/ 1608 h 3292"/>
                  <a:gd name="T28" fmla="*/ 365 w 1837"/>
                  <a:gd name="T29" fmla="*/ 477 h 3292"/>
                  <a:gd name="T30" fmla="*/ 365 w 1837"/>
                  <a:gd name="T31" fmla="*/ 477 h 3292"/>
                  <a:gd name="T32" fmla="*/ 1145 w 1837"/>
                  <a:gd name="T33" fmla="*/ 114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7" h="3292">
                    <a:moveTo>
                      <a:pt x="1145" y="114"/>
                    </a:moveTo>
                    <a:lnTo>
                      <a:pt x="1145" y="114"/>
                    </a:lnTo>
                    <a:cubicBezTo>
                      <a:pt x="1145" y="114"/>
                      <a:pt x="1317" y="0"/>
                      <a:pt x="1532" y="100"/>
                    </a:cubicBezTo>
                    <a:lnTo>
                      <a:pt x="1532" y="100"/>
                    </a:lnTo>
                    <a:cubicBezTo>
                      <a:pt x="1718" y="185"/>
                      <a:pt x="1836" y="425"/>
                      <a:pt x="1796" y="788"/>
                    </a:cubicBezTo>
                    <a:lnTo>
                      <a:pt x="1796" y="788"/>
                    </a:lnTo>
                    <a:cubicBezTo>
                      <a:pt x="1756" y="1151"/>
                      <a:pt x="1547" y="1242"/>
                      <a:pt x="1489" y="1776"/>
                    </a:cubicBezTo>
                    <a:lnTo>
                      <a:pt x="1489" y="1776"/>
                    </a:lnTo>
                    <a:cubicBezTo>
                      <a:pt x="1430" y="2311"/>
                      <a:pt x="1610" y="2462"/>
                      <a:pt x="1536" y="2862"/>
                    </a:cubicBezTo>
                    <a:lnTo>
                      <a:pt x="1536" y="2862"/>
                    </a:lnTo>
                    <a:cubicBezTo>
                      <a:pt x="1460" y="3261"/>
                      <a:pt x="245" y="3291"/>
                      <a:pt x="103" y="3048"/>
                    </a:cubicBezTo>
                    <a:lnTo>
                      <a:pt x="103" y="3048"/>
                    </a:lnTo>
                    <a:cubicBezTo>
                      <a:pt x="0" y="2825"/>
                      <a:pt x="363" y="1903"/>
                      <a:pt x="360" y="1608"/>
                    </a:cubicBezTo>
                    <a:lnTo>
                      <a:pt x="360" y="1608"/>
                    </a:lnTo>
                    <a:cubicBezTo>
                      <a:pt x="356" y="1312"/>
                      <a:pt x="274" y="647"/>
                      <a:pt x="365" y="477"/>
                    </a:cubicBezTo>
                    <a:lnTo>
                      <a:pt x="365" y="477"/>
                    </a:lnTo>
                    <a:cubicBezTo>
                      <a:pt x="426" y="361"/>
                      <a:pt x="834" y="137"/>
                      <a:pt x="1145" y="11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0" name="Freeform 153">
                <a:extLst>
                  <a:ext uri="{FF2B5EF4-FFF2-40B4-BE49-F238E27FC236}">
                    <a16:creationId xmlns:a16="http://schemas.microsoft.com/office/drawing/2014/main" id="{50CA6FB3-66FA-9C4E-B5F5-144CEE594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6731" y="6374111"/>
                <a:ext cx="625025" cy="944739"/>
              </a:xfrm>
              <a:custGeom>
                <a:avLst/>
                <a:gdLst>
                  <a:gd name="T0" fmla="*/ 490 w 955"/>
                  <a:gd name="T1" fmla="*/ 1142 h 1445"/>
                  <a:gd name="T2" fmla="*/ 490 w 955"/>
                  <a:gd name="T3" fmla="*/ 1142 h 1445"/>
                  <a:gd name="T4" fmla="*/ 118 w 955"/>
                  <a:gd name="T5" fmla="*/ 1417 h 1445"/>
                  <a:gd name="T6" fmla="*/ 118 w 955"/>
                  <a:gd name="T7" fmla="*/ 1417 h 1445"/>
                  <a:gd name="T8" fmla="*/ 83 w 955"/>
                  <a:gd name="T9" fmla="*/ 1010 h 1445"/>
                  <a:gd name="T10" fmla="*/ 83 w 955"/>
                  <a:gd name="T11" fmla="*/ 1010 h 1445"/>
                  <a:gd name="T12" fmla="*/ 691 w 955"/>
                  <a:gd name="T13" fmla="*/ 137 h 1445"/>
                  <a:gd name="T14" fmla="*/ 691 w 955"/>
                  <a:gd name="T15" fmla="*/ 137 h 1445"/>
                  <a:gd name="T16" fmla="*/ 490 w 955"/>
                  <a:gd name="T17" fmla="*/ 1142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5" h="1445">
                    <a:moveTo>
                      <a:pt x="490" y="1142"/>
                    </a:moveTo>
                    <a:lnTo>
                      <a:pt x="490" y="1142"/>
                    </a:lnTo>
                    <a:cubicBezTo>
                      <a:pt x="302" y="1442"/>
                      <a:pt x="177" y="1444"/>
                      <a:pt x="118" y="1417"/>
                    </a:cubicBezTo>
                    <a:lnTo>
                      <a:pt x="118" y="1417"/>
                    </a:lnTo>
                    <a:cubicBezTo>
                      <a:pt x="30" y="1376"/>
                      <a:pt x="0" y="1255"/>
                      <a:pt x="83" y="1010"/>
                    </a:cubicBezTo>
                    <a:lnTo>
                      <a:pt x="83" y="1010"/>
                    </a:lnTo>
                    <a:cubicBezTo>
                      <a:pt x="166" y="765"/>
                      <a:pt x="437" y="0"/>
                      <a:pt x="691" y="137"/>
                    </a:cubicBezTo>
                    <a:lnTo>
                      <a:pt x="691" y="137"/>
                    </a:lnTo>
                    <a:cubicBezTo>
                      <a:pt x="954" y="278"/>
                      <a:pt x="678" y="842"/>
                      <a:pt x="490" y="1142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1" name="Freeform 154">
                <a:extLst>
                  <a:ext uri="{FF2B5EF4-FFF2-40B4-BE49-F238E27FC236}">
                    <a16:creationId xmlns:a16="http://schemas.microsoft.com/office/drawing/2014/main" id="{0A5BA286-D48C-644A-9A5A-7069E0A28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2952" y="6270420"/>
                <a:ext cx="495412" cy="195861"/>
              </a:xfrm>
              <a:custGeom>
                <a:avLst/>
                <a:gdLst>
                  <a:gd name="T0" fmla="*/ 11 w 759"/>
                  <a:gd name="T1" fmla="*/ 86 h 300"/>
                  <a:gd name="T2" fmla="*/ 11 w 759"/>
                  <a:gd name="T3" fmla="*/ 86 h 300"/>
                  <a:gd name="T4" fmla="*/ 459 w 759"/>
                  <a:gd name="T5" fmla="*/ 204 h 300"/>
                  <a:gd name="T6" fmla="*/ 459 w 759"/>
                  <a:gd name="T7" fmla="*/ 204 h 300"/>
                  <a:gd name="T8" fmla="*/ 604 w 759"/>
                  <a:gd name="T9" fmla="*/ 0 h 300"/>
                  <a:gd name="T10" fmla="*/ 360 w 759"/>
                  <a:gd name="T11" fmla="*/ 98 h 300"/>
                  <a:gd name="T12" fmla="*/ 196 w 759"/>
                  <a:gd name="T13" fmla="*/ 85 h 300"/>
                  <a:gd name="T14" fmla="*/ 11 w 759"/>
                  <a:gd name="T15" fmla="*/ 8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9" h="300">
                    <a:moveTo>
                      <a:pt x="11" y="86"/>
                    </a:moveTo>
                    <a:lnTo>
                      <a:pt x="11" y="86"/>
                    </a:lnTo>
                    <a:cubicBezTo>
                      <a:pt x="0" y="121"/>
                      <a:pt x="160" y="299"/>
                      <a:pt x="459" y="204"/>
                    </a:cubicBezTo>
                    <a:lnTo>
                      <a:pt x="459" y="204"/>
                    </a:lnTo>
                    <a:cubicBezTo>
                      <a:pt x="758" y="109"/>
                      <a:pt x="604" y="0"/>
                      <a:pt x="604" y="0"/>
                    </a:cubicBezTo>
                    <a:lnTo>
                      <a:pt x="360" y="98"/>
                    </a:lnTo>
                    <a:lnTo>
                      <a:pt x="196" y="85"/>
                    </a:lnTo>
                    <a:lnTo>
                      <a:pt x="11" y="86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2" name="Freeform 155">
                <a:extLst>
                  <a:ext uri="{FF2B5EF4-FFF2-40B4-BE49-F238E27FC236}">
                    <a16:creationId xmlns:a16="http://schemas.microsoft.com/office/drawing/2014/main" id="{38F286A9-D245-A04E-9F03-D0999E039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8713" y="6238736"/>
                <a:ext cx="394602" cy="175699"/>
              </a:xfrm>
              <a:custGeom>
                <a:avLst/>
                <a:gdLst>
                  <a:gd name="T0" fmla="*/ 505 w 604"/>
                  <a:gd name="T1" fmla="*/ 0 h 267"/>
                  <a:gd name="T2" fmla="*/ 505 w 604"/>
                  <a:gd name="T3" fmla="*/ 0 h 267"/>
                  <a:gd name="T4" fmla="*/ 102 w 604"/>
                  <a:gd name="T5" fmla="*/ 40 h 267"/>
                  <a:gd name="T6" fmla="*/ 102 w 604"/>
                  <a:gd name="T7" fmla="*/ 40 h 267"/>
                  <a:gd name="T8" fmla="*/ 0 w 604"/>
                  <a:gd name="T9" fmla="*/ 133 h 267"/>
                  <a:gd name="T10" fmla="*/ 0 w 604"/>
                  <a:gd name="T11" fmla="*/ 133 h 267"/>
                  <a:gd name="T12" fmla="*/ 603 w 604"/>
                  <a:gd name="T13" fmla="*/ 62 h 267"/>
                  <a:gd name="T14" fmla="*/ 603 w 604"/>
                  <a:gd name="T15" fmla="*/ 62 h 267"/>
                  <a:gd name="T16" fmla="*/ 505 w 604"/>
                  <a:gd name="T1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4" h="267">
                    <a:moveTo>
                      <a:pt x="505" y="0"/>
                    </a:moveTo>
                    <a:lnTo>
                      <a:pt x="505" y="0"/>
                    </a:lnTo>
                    <a:cubicBezTo>
                      <a:pt x="505" y="0"/>
                      <a:pt x="423" y="155"/>
                      <a:pt x="102" y="40"/>
                    </a:cubicBezTo>
                    <a:lnTo>
                      <a:pt x="102" y="40"/>
                    </a:lnTo>
                    <a:cubicBezTo>
                      <a:pt x="102" y="40"/>
                      <a:pt x="36" y="49"/>
                      <a:pt x="0" y="133"/>
                    </a:cubicBezTo>
                    <a:lnTo>
                      <a:pt x="0" y="133"/>
                    </a:lnTo>
                    <a:cubicBezTo>
                      <a:pt x="72" y="259"/>
                      <a:pt x="528" y="266"/>
                      <a:pt x="603" y="62"/>
                    </a:cubicBezTo>
                    <a:lnTo>
                      <a:pt x="603" y="62"/>
                    </a:lnTo>
                    <a:cubicBezTo>
                      <a:pt x="603" y="62"/>
                      <a:pt x="576" y="4"/>
                      <a:pt x="505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3" name="Freeform 156">
                <a:extLst>
                  <a:ext uri="{FF2B5EF4-FFF2-40B4-BE49-F238E27FC236}">
                    <a16:creationId xmlns:a16="http://schemas.microsoft.com/office/drawing/2014/main" id="{929DB8AC-5106-C745-A485-C4D3CFB3C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0397" y="6054398"/>
                <a:ext cx="311073" cy="270748"/>
              </a:xfrm>
              <a:custGeom>
                <a:avLst/>
                <a:gdLst>
                  <a:gd name="T0" fmla="*/ 307 w 477"/>
                  <a:gd name="T1" fmla="*/ 165 h 416"/>
                  <a:gd name="T2" fmla="*/ 307 w 477"/>
                  <a:gd name="T3" fmla="*/ 165 h 416"/>
                  <a:gd name="T4" fmla="*/ 471 w 477"/>
                  <a:gd name="T5" fmla="*/ 180 h 416"/>
                  <a:gd name="T6" fmla="*/ 476 w 477"/>
                  <a:gd name="T7" fmla="*/ 191 h 416"/>
                  <a:gd name="T8" fmla="*/ 476 w 477"/>
                  <a:gd name="T9" fmla="*/ 191 h 416"/>
                  <a:gd name="T10" fmla="*/ 473 w 477"/>
                  <a:gd name="T11" fmla="*/ 195 h 416"/>
                  <a:gd name="T12" fmla="*/ 473 w 477"/>
                  <a:gd name="T13" fmla="*/ 195 h 416"/>
                  <a:gd name="T14" fmla="*/ 473 w 477"/>
                  <a:gd name="T15" fmla="*/ 197 h 416"/>
                  <a:gd name="T16" fmla="*/ 473 w 477"/>
                  <a:gd name="T17" fmla="*/ 197 h 416"/>
                  <a:gd name="T18" fmla="*/ 463 w 477"/>
                  <a:gd name="T19" fmla="*/ 298 h 416"/>
                  <a:gd name="T20" fmla="*/ 463 w 477"/>
                  <a:gd name="T21" fmla="*/ 298 h 416"/>
                  <a:gd name="T22" fmla="*/ 0 w 477"/>
                  <a:gd name="T23" fmla="*/ 341 h 416"/>
                  <a:gd name="T24" fmla="*/ 0 w 477"/>
                  <a:gd name="T25" fmla="*/ 341 h 416"/>
                  <a:gd name="T26" fmla="*/ 2 w 477"/>
                  <a:gd name="T27" fmla="*/ 265 h 416"/>
                  <a:gd name="T28" fmla="*/ 2 w 477"/>
                  <a:gd name="T29" fmla="*/ 265 h 416"/>
                  <a:gd name="T30" fmla="*/ 20 w 477"/>
                  <a:gd name="T31" fmla="*/ 0 h 416"/>
                  <a:gd name="T32" fmla="*/ 20 w 477"/>
                  <a:gd name="T33" fmla="*/ 0 h 416"/>
                  <a:gd name="T34" fmla="*/ 31 w 477"/>
                  <a:gd name="T35" fmla="*/ 20 h 416"/>
                  <a:gd name="T36" fmla="*/ 27 w 477"/>
                  <a:gd name="T37" fmla="*/ 22 h 416"/>
                  <a:gd name="T38" fmla="*/ 27 w 477"/>
                  <a:gd name="T39" fmla="*/ 22 h 416"/>
                  <a:gd name="T40" fmla="*/ 93 w 477"/>
                  <a:gd name="T41" fmla="*/ 168 h 416"/>
                  <a:gd name="T42" fmla="*/ 93 w 477"/>
                  <a:gd name="T43" fmla="*/ 168 h 416"/>
                  <a:gd name="T44" fmla="*/ 156 w 477"/>
                  <a:gd name="T45" fmla="*/ 166 h 416"/>
                  <a:gd name="T46" fmla="*/ 156 w 477"/>
                  <a:gd name="T47" fmla="*/ 166 h 416"/>
                  <a:gd name="T48" fmla="*/ 307 w 477"/>
                  <a:gd name="T49" fmla="*/ 16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7" h="416">
                    <a:moveTo>
                      <a:pt x="307" y="165"/>
                    </a:moveTo>
                    <a:lnTo>
                      <a:pt x="307" y="165"/>
                    </a:lnTo>
                    <a:cubicBezTo>
                      <a:pt x="350" y="167"/>
                      <a:pt x="436" y="157"/>
                      <a:pt x="471" y="180"/>
                    </a:cubicBezTo>
                    <a:lnTo>
                      <a:pt x="476" y="191"/>
                    </a:lnTo>
                    <a:lnTo>
                      <a:pt x="476" y="191"/>
                    </a:lnTo>
                    <a:cubicBezTo>
                      <a:pt x="475" y="192"/>
                      <a:pt x="474" y="193"/>
                      <a:pt x="473" y="195"/>
                    </a:cubicBezTo>
                    <a:lnTo>
                      <a:pt x="473" y="195"/>
                    </a:lnTo>
                    <a:cubicBezTo>
                      <a:pt x="473" y="196"/>
                      <a:pt x="473" y="196"/>
                      <a:pt x="473" y="197"/>
                    </a:cubicBezTo>
                    <a:lnTo>
                      <a:pt x="473" y="197"/>
                    </a:lnTo>
                    <a:cubicBezTo>
                      <a:pt x="463" y="217"/>
                      <a:pt x="461" y="259"/>
                      <a:pt x="463" y="298"/>
                    </a:cubicBezTo>
                    <a:lnTo>
                      <a:pt x="463" y="298"/>
                    </a:lnTo>
                    <a:cubicBezTo>
                      <a:pt x="382" y="395"/>
                      <a:pt x="136" y="415"/>
                      <a:pt x="0" y="341"/>
                    </a:cubicBezTo>
                    <a:lnTo>
                      <a:pt x="0" y="341"/>
                    </a:lnTo>
                    <a:cubicBezTo>
                      <a:pt x="1" y="316"/>
                      <a:pt x="1" y="290"/>
                      <a:pt x="2" y="265"/>
                    </a:cubicBezTo>
                    <a:lnTo>
                      <a:pt x="2" y="265"/>
                    </a:lnTo>
                    <a:cubicBezTo>
                      <a:pt x="6" y="177"/>
                      <a:pt x="9" y="82"/>
                      <a:pt x="20" y="0"/>
                    </a:cubicBezTo>
                    <a:lnTo>
                      <a:pt x="20" y="0"/>
                    </a:lnTo>
                    <a:cubicBezTo>
                      <a:pt x="24" y="6"/>
                      <a:pt x="29" y="17"/>
                      <a:pt x="31" y="20"/>
                    </a:cubicBezTo>
                    <a:lnTo>
                      <a:pt x="27" y="22"/>
                    </a:lnTo>
                    <a:lnTo>
                      <a:pt x="27" y="22"/>
                    </a:lnTo>
                    <a:cubicBezTo>
                      <a:pt x="43" y="50"/>
                      <a:pt x="55" y="144"/>
                      <a:pt x="93" y="168"/>
                    </a:cubicBezTo>
                    <a:lnTo>
                      <a:pt x="93" y="168"/>
                    </a:lnTo>
                    <a:cubicBezTo>
                      <a:pt x="113" y="167"/>
                      <a:pt x="134" y="167"/>
                      <a:pt x="156" y="166"/>
                    </a:cubicBezTo>
                    <a:lnTo>
                      <a:pt x="156" y="166"/>
                    </a:lnTo>
                    <a:cubicBezTo>
                      <a:pt x="207" y="165"/>
                      <a:pt x="258" y="165"/>
                      <a:pt x="307" y="16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4" name="Freeform 157">
                <a:extLst>
                  <a:ext uri="{FF2B5EF4-FFF2-40B4-BE49-F238E27FC236}">
                    <a16:creationId xmlns:a16="http://schemas.microsoft.com/office/drawing/2014/main" id="{BC8DF6D5-F43D-0D46-A9A5-5B38A5627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1107" y="5708760"/>
                <a:ext cx="169939" cy="521336"/>
              </a:xfrm>
              <a:custGeom>
                <a:avLst/>
                <a:gdLst>
                  <a:gd name="T0" fmla="*/ 99 w 258"/>
                  <a:gd name="T1" fmla="*/ 300 h 799"/>
                  <a:gd name="T2" fmla="*/ 99 w 258"/>
                  <a:gd name="T3" fmla="*/ 300 h 799"/>
                  <a:gd name="T4" fmla="*/ 88 w 258"/>
                  <a:gd name="T5" fmla="*/ 469 h 799"/>
                  <a:gd name="T6" fmla="*/ 88 w 258"/>
                  <a:gd name="T7" fmla="*/ 471 h 799"/>
                  <a:gd name="T8" fmla="*/ 88 w 258"/>
                  <a:gd name="T9" fmla="*/ 471 h 799"/>
                  <a:gd name="T10" fmla="*/ 113 w 258"/>
                  <a:gd name="T11" fmla="*/ 478 h 799"/>
                  <a:gd name="T12" fmla="*/ 113 w 258"/>
                  <a:gd name="T13" fmla="*/ 478 h 799"/>
                  <a:gd name="T14" fmla="*/ 146 w 258"/>
                  <a:gd name="T15" fmla="*/ 479 h 799"/>
                  <a:gd name="T16" fmla="*/ 146 w 258"/>
                  <a:gd name="T17" fmla="*/ 479 h 799"/>
                  <a:gd name="T18" fmla="*/ 164 w 258"/>
                  <a:gd name="T19" fmla="*/ 371 h 799"/>
                  <a:gd name="T20" fmla="*/ 162 w 258"/>
                  <a:gd name="T21" fmla="*/ 370 h 799"/>
                  <a:gd name="T22" fmla="*/ 162 w 258"/>
                  <a:gd name="T23" fmla="*/ 370 h 799"/>
                  <a:gd name="T24" fmla="*/ 180 w 258"/>
                  <a:gd name="T25" fmla="*/ 335 h 799"/>
                  <a:gd name="T26" fmla="*/ 180 w 258"/>
                  <a:gd name="T27" fmla="*/ 335 h 799"/>
                  <a:gd name="T28" fmla="*/ 244 w 258"/>
                  <a:gd name="T29" fmla="*/ 376 h 799"/>
                  <a:gd name="T30" fmla="*/ 244 w 258"/>
                  <a:gd name="T31" fmla="*/ 376 h 799"/>
                  <a:gd name="T32" fmla="*/ 229 w 258"/>
                  <a:gd name="T33" fmla="*/ 426 h 799"/>
                  <a:gd name="T34" fmla="*/ 229 w 258"/>
                  <a:gd name="T35" fmla="*/ 426 h 799"/>
                  <a:gd name="T36" fmla="*/ 165 w 258"/>
                  <a:gd name="T37" fmla="*/ 547 h 799"/>
                  <a:gd name="T38" fmla="*/ 165 w 258"/>
                  <a:gd name="T39" fmla="*/ 547 h 799"/>
                  <a:gd name="T40" fmla="*/ 160 w 258"/>
                  <a:gd name="T41" fmla="*/ 531 h 799"/>
                  <a:gd name="T42" fmla="*/ 160 w 258"/>
                  <a:gd name="T43" fmla="*/ 531 h 799"/>
                  <a:gd name="T44" fmla="*/ 140 w 258"/>
                  <a:gd name="T45" fmla="*/ 791 h 799"/>
                  <a:gd name="T46" fmla="*/ 140 w 258"/>
                  <a:gd name="T47" fmla="*/ 791 h 799"/>
                  <a:gd name="T48" fmla="*/ 2 w 258"/>
                  <a:gd name="T49" fmla="*/ 761 h 799"/>
                  <a:gd name="T50" fmla="*/ 2 w 258"/>
                  <a:gd name="T51" fmla="*/ 761 h 799"/>
                  <a:gd name="T52" fmla="*/ 37 w 258"/>
                  <a:gd name="T53" fmla="*/ 284 h 799"/>
                  <a:gd name="T54" fmla="*/ 37 w 258"/>
                  <a:gd name="T55" fmla="*/ 284 h 799"/>
                  <a:gd name="T56" fmla="*/ 0 w 258"/>
                  <a:gd name="T57" fmla="*/ 90 h 799"/>
                  <a:gd name="T58" fmla="*/ 0 w 258"/>
                  <a:gd name="T59" fmla="*/ 90 h 799"/>
                  <a:gd name="T60" fmla="*/ 12 w 258"/>
                  <a:gd name="T61" fmla="*/ 0 h 799"/>
                  <a:gd name="T62" fmla="*/ 12 w 258"/>
                  <a:gd name="T63" fmla="*/ 0 h 799"/>
                  <a:gd name="T64" fmla="*/ 113 w 258"/>
                  <a:gd name="T65" fmla="*/ 26 h 799"/>
                  <a:gd name="T66" fmla="*/ 113 w 258"/>
                  <a:gd name="T67" fmla="*/ 26 h 799"/>
                  <a:gd name="T68" fmla="*/ 58 w 258"/>
                  <a:gd name="T69" fmla="*/ 82 h 799"/>
                  <a:gd name="T70" fmla="*/ 58 w 258"/>
                  <a:gd name="T71" fmla="*/ 82 h 799"/>
                  <a:gd name="T72" fmla="*/ 75 w 258"/>
                  <a:gd name="T73" fmla="*/ 175 h 799"/>
                  <a:gd name="T74" fmla="*/ 76 w 258"/>
                  <a:gd name="T75" fmla="*/ 174 h 799"/>
                  <a:gd name="T76" fmla="*/ 76 w 258"/>
                  <a:gd name="T77" fmla="*/ 174 h 799"/>
                  <a:gd name="T78" fmla="*/ 100 w 258"/>
                  <a:gd name="T79" fmla="*/ 300 h 799"/>
                  <a:gd name="T80" fmla="*/ 99 w 258"/>
                  <a:gd name="T81" fmla="*/ 300 h 799"/>
                  <a:gd name="T82" fmla="*/ 92 w 258"/>
                  <a:gd name="T83" fmla="*/ 298 h 799"/>
                  <a:gd name="T84" fmla="*/ 92 w 258"/>
                  <a:gd name="T85" fmla="*/ 298 h 799"/>
                  <a:gd name="T86" fmla="*/ 99 w 258"/>
                  <a:gd name="T87" fmla="*/ 300 h 799"/>
                  <a:gd name="T88" fmla="*/ 99 w 258"/>
                  <a:gd name="T89" fmla="*/ 300 h 799"/>
                  <a:gd name="T90" fmla="*/ 92 w 258"/>
                  <a:gd name="T91" fmla="*/ 298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8" h="799">
                    <a:moveTo>
                      <a:pt x="99" y="300"/>
                    </a:moveTo>
                    <a:lnTo>
                      <a:pt x="99" y="300"/>
                    </a:lnTo>
                    <a:cubicBezTo>
                      <a:pt x="102" y="354"/>
                      <a:pt x="95" y="410"/>
                      <a:pt x="88" y="469"/>
                    </a:cubicBezTo>
                    <a:lnTo>
                      <a:pt x="88" y="471"/>
                    </a:lnTo>
                    <a:lnTo>
                      <a:pt x="88" y="471"/>
                    </a:lnTo>
                    <a:cubicBezTo>
                      <a:pt x="93" y="474"/>
                      <a:pt x="103" y="476"/>
                      <a:pt x="113" y="478"/>
                    </a:cubicBezTo>
                    <a:lnTo>
                      <a:pt x="113" y="478"/>
                    </a:lnTo>
                    <a:cubicBezTo>
                      <a:pt x="124" y="479"/>
                      <a:pt x="137" y="479"/>
                      <a:pt x="146" y="479"/>
                    </a:cubicBezTo>
                    <a:lnTo>
                      <a:pt x="146" y="479"/>
                    </a:lnTo>
                    <a:cubicBezTo>
                      <a:pt x="148" y="440"/>
                      <a:pt x="161" y="406"/>
                      <a:pt x="164" y="371"/>
                    </a:cubicBezTo>
                    <a:lnTo>
                      <a:pt x="162" y="370"/>
                    </a:lnTo>
                    <a:lnTo>
                      <a:pt x="162" y="370"/>
                    </a:lnTo>
                    <a:cubicBezTo>
                      <a:pt x="166" y="357"/>
                      <a:pt x="173" y="345"/>
                      <a:pt x="180" y="335"/>
                    </a:cubicBezTo>
                    <a:lnTo>
                      <a:pt x="180" y="335"/>
                    </a:lnTo>
                    <a:cubicBezTo>
                      <a:pt x="210" y="297"/>
                      <a:pt x="257" y="290"/>
                      <a:pt x="244" y="376"/>
                    </a:cubicBezTo>
                    <a:lnTo>
                      <a:pt x="244" y="376"/>
                    </a:lnTo>
                    <a:cubicBezTo>
                      <a:pt x="242" y="384"/>
                      <a:pt x="236" y="404"/>
                      <a:pt x="229" y="426"/>
                    </a:cubicBezTo>
                    <a:lnTo>
                      <a:pt x="229" y="426"/>
                    </a:lnTo>
                    <a:cubicBezTo>
                      <a:pt x="210" y="482"/>
                      <a:pt x="180" y="559"/>
                      <a:pt x="165" y="547"/>
                    </a:cubicBezTo>
                    <a:lnTo>
                      <a:pt x="165" y="547"/>
                    </a:lnTo>
                    <a:cubicBezTo>
                      <a:pt x="163" y="545"/>
                      <a:pt x="161" y="540"/>
                      <a:pt x="160" y="531"/>
                    </a:cubicBezTo>
                    <a:lnTo>
                      <a:pt x="160" y="531"/>
                    </a:lnTo>
                    <a:cubicBezTo>
                      <a:pt x="148" y="613"/>
                      <a:pt x="144" y="703"/>
                      <a:pt x="140" y="791"/>
                    </a:cubicBezTo>
                    <a:lnTo>
                      <a:pt x="140" y="791"/>
                    </a:lnTo>
                    <a:cubicBezTo>
                      <a:pt x="99" y="798"/>
                      <a:pt x="38" y="789"/>
                      <a:pt x="2" y="761"/>
                    </a:cubicBezTo>
                    <a:lnTo>
                      <a:pt x="2" y="761"/>
                    </a:lnTo>
                    <a:cubicBezTo>
                      <a:pt x="31" y="614"/>
                      <a:pt x="50" y="441"/>
                      <a:pt x="37" y="284"/>
                    </a:cubicBezTo>
                    <a:lnTo>
                      <a:pt x="37" y="284"/>
                    </a:lnTo>
                    <a:cubicBezTo>
                      <a:pt x="32" y="215"/>
                      <a:pt x="20" y="149"/>
                      <a:pt x="0" y="90"/>
                    </a:cubicBezTo>
                    <a:lnTo>
                      <a:pt x="0" y="90"/>
                    </a:lnTo>
                    <a:cubicBezTo>
                      <a:pt x="2" y="60"/>
                      <a:pt x="6" y="29"/>
                      <a:pt x="12" y="0"/>
                    </a:cubicBezTo>
                    <a:lnTo>
                      <a:pt x="12" y="0"/>
                    </a:lnTo>
                    <a:cubicBezTo>
                      <a:pt x="45" y="13"/>
                      <a:pt x="80" y="24"/>
                      <a:pt x="113" y="26"/>
                    </a:cubicBezTo>
                    <a:lnTo>
                      <a:pt x="113" y="26"/>
                    </a:lnTo>
                    <a:cubicBezTo>
                      <a:pt x="89" y="39"/>
                      <a:pt x="63" y="48"/>
                      <a:pt x="58" y="82"/>
                    </a:cubicBezTo>
                    <a:lnTo>
                      <a:pt x="58" y="82"/>
                    </a:lnTo>
                    <a:cubicBezTo>
                      <a:pt x="55" y="109"/>
                      <a:pt x="72" y="146"/>
                      <a:pt x="75" y="175"/>
                    </a:cubicBezTo>
                    <a:lnTo>
                      <a:pt x="76" y="174"/>
                    </a:lnTo>
                    <a:lnTo>
                      <a:pt x="76" y="174"/>
                    </a:lnTo>
                    <a:cubicBezTo>
                      <a:pt x="92" y="218"/>
                      <a:pt x="98" y="259"/>
                      <a:pt x="100" y="300"/>
                    </a:cubicBezTo>
                    <a:lnTo>
                      <a:pt x="99" y="300"/>
                    </a:lnTo>
                    <a:close/>
                    <a:moveTo>
                      <a:pt x="92" y="298"/>
                    </a:moveTo>
                    <a:lnTo>
                      <a:pt x="92" y="298"/>
                    </a:lnTo>
                    <a:cubicBezTo>
                      <a:pt x="94" y="299"/>
                      <a:pt x="97" y="299"/>
                      <a:pt x="99" y="300"/>
                    </a:cubicBezTo>
                    <a:lnTo>
                      <a:pt x="99" y="300"/>
                    </a:lnTo>
                    <a:cubicBezTo>
                      <a:pt x="97" y="299"/>
                      <a:pt x="94" y="299"/>
                      <a:pt x="92" y="29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5" name="Freeform 158">
                <a:extLst>
                  <a:ext uri="{FF2B5EF4-FFF2-40B4-BE49-F238E27FC236}">
                    <a16:creationId xmlns:a16="http://schemas.microsoft.com/office/drawing/2014/main" id="{3CE4656D-D829-2C47-905E-3E8EE584A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0458" y="5524421"/>
                <a:ext cx="682633" cy="656709"/>
              </a:xfrm>
              <a:custGeom>
                <a:avLst/>
                <a:gdLst>
                  <a:gd name="T0" fmla="*/ 416 w 1044"/>
                  <a:gd name="T1" fmla="*/ 974 h 1004"/>
                  <a:gd name="T2" fmla="*/ 416 w 1044"/>
                  <a:gd name="T3" fmla="*/ 974 h 1004"/>
                  <a:gd name="T4" fmla="*/ 353 w 1044"/>
                  <a:gd name="T5" fmla="*/ 976 h 1004"/>
                  <a:gd name="T6" fmla="*/ 353 w 1044"/>
                  <a:gd name="T7" fmla="*/ 976 h 1004"/>
                  <a:gd name="T8" fmla="*/ 287 w 1044"/>
                  <a:gd name="T9" fmla="*/ 830 h 1004"/>
                  <a:gd name="T10" fmla="*/ 288 w 1044"/>
                  <a:gd name="T11" fmla="*/ 829 h 1004"/>
                  <a:gd name="T12" fmla="*/ 288 w 1044"/>
                  <a:gd name="T13" fmla="*/ 829 h 1004"/>
                  <a:gd name="T14" fmla="*/ 352 w 1044"/>
                  <a:gd name="T15" fmla="*/ 708 h 1004"/>
                  <a:gd name="T16" fmla="*/ 352 w 1044"/>
                  <a:gd name="T17" fmla="*/ 708 h 1004"/>
                  <a:gd name="T18" fmla="*/ 367 w 1044"/>
                  <a:gd name="T19" fmla="*/ 658 h 1004"/>
                  <a:gd name="T20" fmla="*/ 367 w 1044"/>
                  <a:gd name="T21" fmla="*/ 658 h 1004"/>
                  <a:gd name="T22" fmla="*/ 303 w 1044"/>
                  <a:gd name="T23" fmla="*/ 617 h 1004"/>
                  <a:gd name="T24" fmla="*/ 303 w 1044"/>
                  <a:gd name="T25" fmla="*/ 617 h 1004"/>
                  <a:gd name="T26" fmla="*/ 303 w 1044"/>
                  <a:gd name="T27" fmla="*/ 617 h 1004"/>
                  <a:gd name="T28" fmla="*/ 303 w 1044"/>
                  <a:gd name="T29" fmla="*/ 617 h 1004"/>
                  <a:gd name="T30" fmla="*/ 285 w 1044"/>
                  <a:gd name="T31" fmla="*/ 652 h 1004"/>
                  <a:gd name="T32" fmla="*/ 287 w 1044"/>
                  <a:gd name="T33" fmla="*/ 653 h 1004"/>
                  <a:gd name="T34" fmla="*/ 287 w 1044"/>
                  <a:gd name="T35" fmla="*/ 653 h 1004"/>
                  <a:gd name="T36" fmla="*/ 269 w 1044"/>
                  <a:gd name="T37" fmla="*/ 761 h 1004"/>
                  <a:gd name="T38" fmla="*/ 269 w 1044"/>
                  <a:gd name="T39" fmla="*/ 761 h 1004"/>
                  <a:gd name="T40" fmla="*/ 236 w 1044"/>
                  <a:gd name="T41" fmla="*/ 760 h 1004"/>
                  <a:gd name="T42" fmla="*/ 236 w 1044"/>
                  <a:gd name="T43" fmla="*/ 760 h 1004"/>
                  <a:gd name="T44" fmla="*/ 211 w 1044"/>
                  <a:gd name="T45" fmla="*/ 753 h 1004"/>
                  <a:gd name="T46" fmla="*/ 211 w 1044"/>
                  <a:gd name="T47" fmla="*/ 751 h 1004"/>
                  <a:gd name="T48" fmla="*/ 211 w 1044"/>
                  <a:gd name="T49" fmla="*/ 751 h 1004"/>
                  <a:gd name="T50" fmla="*/ 223 w 1044"/>
                  <a:gd name="T51" fmla="*/ 582 h 1004"/>
                  <a:gd name="T52" fmla="*/ 223 w 1044"/>
                  <a:gd name="T53" fmla="*/ 582 h 1004"/>
                  <a:gd name="T54" fmla="*/ 181 w 1044"/>
                  <a:gd name="T55" fmla="*/ 364 h 1004"/>
                  <a:gd name="T56" fmla="*/ 181 w 1044"/>
                  <a:gd name="T57" fmla="*/ 364 h 1004"/>
                  <a:gd name="T58" fmla="*/ 236 w 1044"/>
                  <a:gd name="T59" fmla="*/ 308 h 1004"/>
                  <a:gd name="T60" fmla="*/ 236 w 1044"/>
                  <a:gd name="T61" fmla="*/ 308 h 1004"/>
                  <a:gd name="T62" fmla="*/ 135 w 1044"/>
                  <a:gd name="T63" fmla="*/ 282 h 1004"/>
                  <a:gd name="T64" fmla="*/ 135 w 1044"/>
                  <a:gd name="T65" fmla="*/ 282 h 1004"/>
                  <a:gd name="T66" fmla="*/ 94 w 1044"/>
                  <a:gd name="T67" fmla="*/ 265 h 1004"/>
                  <a:gd name="T68" fmla="*/ 94 w 1044"/>
                  <a:gd name="T69" fmla="*/ 265 h 1004"/>
                  <a:gd name="T70" fmla="*/ 67 w 1044"/>
                  <a:gd name="T71" fmla="*/ 109 h 1004"/>
                  <a:gd name="T72" fmla="*/ 67 w 1044"/>
                  <a:gd name="T73" fmla="*/ 109 h 1004"/>
                  <a:gd name="T74" fmla="*/ 258 w 1044"/>
                  <a:gd name="T75" fmla="*/ 5 h 1004"/>
                  <a:gd name="T76" fmla="*/ 258 w 1044"/>
                  <a:gd name="T77" fmla="*/ 5 h 1004"/>
                  <a:gd name="T78" fmla="*/ 485 w 1044"/>
                  <a:gd name="T79" fmla="*/ 20 h 1004"/>
                  <a:gd name="T80" fmla="*/ 485 w 1044"/>
                  <a:gd name="T81" fmla="*/ 20 h 1004"/>
                  <a:gd name="T82" fmla="*/ 881 w 1044"/>
                  <a:gd name="T83" fmla="*/ 156 h 1004"/>
                  <a:gd name="T84" fmla="*/ 881 w 1044"/>
                  <a:gd name="T85" fmla="*/ 156 h 1004"/>
                  <a:gd name="T86" fmla="*/ 1036 w 1044"/>
                  <a:gd name="T87" fmla="*/ 429 h 1004"/>
                  <a:gd name="T88" fmla="*/ 1036 w 1044"/>
                  <a:gd name="T89" fmla="*/ 429 h 1004"/>
                  <a:gd name="T90" fmla="*/ 985 w 1044"/>
                  <a:gd name="T91" fmla="*/ 647 h 1004"/>
                  <a:gd name="T92" fmla="*/ 985 w 1044"/>
                  <a:gd name="T93" fmla="*/ 647 h 1004"/>
                  <a:gd name="T94" fmla="*/ 886 w 1044"/>
                  <a:gd name="T95" fmla="*/ 807 h 1004"/>
                  <a:gd name="T96" fmla="*/ 886 w 1044"/>
                  <a:gd name="T97" fmla="*/ 807 h 1004"/>
                  <a:gd name="T98" fmla="*/ 733 w 1044"/>
                  <a:gd name="T99" fmla="*/ 1003 h 1004"/>
                  <a:gd name="T100" fmla="*/ 733 w 1044"/>
                  <a:gd name="T101" fmla="*/ 1003 h 1004"/>
                  <a:gd name="T102" fmla="*/ 736 w 1044"/>
                  <a:gd name="T103" fmla="*/ 999 h 1004"/>
                  <a:gd name="T104" fmla="*/ 731 w 1044"/>
                  <a:gd name="T105" fmla="*/ 988 h 1004"/>
                  <a:gd name="T106" fmla="*/ 731 w 1044"/>
                  <a:gd name="T107" fmla="*/ 988 h 1004"/>
                  <a:gd name="T108" fmla="*/ 567 w 1044"/>
                  <a:gd name="T109" fmla="*/ 973 h 1004"/>
                  <a:gd name="T110" fmla="*/ 567 w 1044"/>
                  <a:gd name="T111" fmla="*/ 973 h 1004"/>
                  <a:gd name="T112" fmla="*/ 416 w 1044"/>
                  <a:gd name="T113" fmla="*/ 97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4" h="1004">
                    <a:moveTo>
                      <a:pt x="416" y="974"/>
                    </a:moveTo>
                    <a:lnTo>
                      <a:pt x="416" y="974"/>
                    </a:lnTo>
                    <a:cubicBezTo>
                      <a:pt x="394" y="975"/>
                      <a:pt x="373" y="975"/>
                      <a:pt x="353" y="976"/>
                    </a:cubicBezTo>
                    <a:lnTo>
                      <a:pt x="353" y="976"/>
                    </a:lnTo>
                    <a:cubicBezTo>
                      <a:pt x="315" y="952"/>
                      <a:pt x="303" y="858"/>
                      <a:pt x="287" y="830"/>
                    </a:cubicBezTo>
                    <a:lnTo>
                      <a:pt x="288" y="829"/>
                    </a:lnTo>
                    <a:lnTo>
                      <a:pt x="288" y="829"/>
                    </a:lnTo>
                    <a:cubicBezTo>
                      <a:pt x="303" y="841"/>
                      <a:pt x="333" y="764"/>
                      <a:pt x="352" y="708"/>
                    </a:cubicBezTo>
                    <a:lnTo>
                      <a:pt x="352" y="708"/>
                    </a:lnTo>
                    <a:cubicBezTo>
                      <a:pt x="359" y="686"/>
                      <a:pt x="365" y="666"/>
                      <a:pt x="367" y="658"/>
                    </a:cubicBezTo>
                    <a:lnTo>
                      <a:pt x="367" y="658"/>
                    </a:lnTo>
                    <a:cubicBezTo>
                      <a:pt x="380" y="572"/>
                      <a:pt x="333" y="579"/>
                      <a:pt x="303" y="617"/>
                    </a:cubicBezTo>
                    <a:lnTo>
                      <a:pt x="303" y="617"/>
                    </a:lnTo>
                    <a:lnTo>
                      <a:pt x="303" y="617"/>
                    </a:lnTo>
                    <a:lnTo>
                      <a:pt x="303" y="617"/>
                    </a:lnTo>
                    <a:cubicBezTo>
                      <a:pt x="296" y="627"/>
                      <a:pt x="289" y="639"/>
                      <a:pt x="285" y="652"/>
                    </a:cubicBezTo>
                    <a:lnTo>
                      <a:pt x="287" y="653"/>
                    </a:lnTo>
                    <a:lnTo>
                      <a:pt x="287" y="653"/>
                    </a:lnTo>
                    <a:cubicBezTo>
                      <a:pt x="284" y="688"/>
                      <a:pt x="271" y="722"/>
                      <a:pt x="269" y="761"/>
                    </a:cubicBezTo>
                    <a:lnTo>
                      <a:pt x="269" y="761"/>
                    </a:lnTo>
                    <a:cubicBezTo>
                      <a:pt x="260" y="761"/>
                      <a:pt x="247" y="761"/>
                      <a:pt x="236" y="760"/>
                    </a:cubicBezTo>
                    <a:lnTo>
                      <a:pt x="236" y="760"/>
                    </a:lnTo>
                    <a:cubicBezTo>
                      <a:pt x="226" y="758"/>
                      <a:pt x="216" y="756"/>
                      <a:pt x="211" y="753"/>
                    </a:cubicBezTo>
                    <a:lnTo>
                      <a:pt x="211" y="751"/>
                    </a:lnTo>
                    <a:lnTo>
                      <a:pt x="211" y="751"/>
                    </a:lnTo>
                    <a:cubicBezTo>
                      <a:pt x="218" y="692"/>
                      <a:pt x="225" y="636"/>
                      <a:pt x="223" y="582"/>
                    </a:cubicBezTo>
                    <a:lnTo>
                      <a:pt x="223" y="582"/>
                    </a:lnTo>
                    <a:cubicBezTo>
                      <a:pt x="221" y="530"/>
                      <a:pt x="177" y="395"/>
                      <a:pt x="181" y="364"/>
                    </a:cubicBezTo>
                    <a:lnTo>
                      <a:pt x="181" y="364"/>
                    </a:lnTo>
                    <a:cubicBezTo>
                      <a:pt x="186" y="330"/>
                      <a:pt x="212" y="321"/>
                      <a:pt x="236" y="308"/>
                    </a:cubicBezTo>
                    <a:lnTo>
                      <a:pt x="236" y="308"/>
                    </a:lnTo>
                    <a:cubicBezTo>
                      <a:pt x="203" y="306"/>
                      <a:pt x="168" y="295"/>
                      <a:pt x="135" y="282"/>
                    </a:cubicBezTo>
                    <a:lnTo>
                      <a:pt x="135" y="282"/>
                    </a:lnTo>
                    <a:cubicBezTo>
                      <a:pt x="121" y="276"/>
                      <a:pt x="108" y="270"/>
                      <a:pt x="94" y="265"/>
                    </a:cubicBezTo>
                    <a:lnTo>
                      <a:pt x="94" y="265"/>
                    </a:lnTo>
                    <a:cubicBezTo>
                      <a:pt x="5" y="222"/>
                      <a:pt x="0" y="177"/>
                      <a:pt x="67" y="109"/>
                    </a:cubicBezTo>
                    <a:lnTo>
                      <a:pt x="67" y="109"/>
                    </a:lnTo>
                    <a:cubicBezTo>
                      <a:pt x="127" y="52"/>
                      <a:pt x="176" y="8"/>
                      <a:pt x="258" y="5"/>
                    </a:cubicBezTo>
                    <a:lnTo>
                      <a:pt x="258" y="5"/>
                    </a:lnTo>
                    <a:cubicBezTo>
                      <a:pt x="331" y="0"/>
                      <a:pt x="414" y="9"/>
                      <a:pt x="485" y="20"/>
                    </a:cubicBezTo>
                    <a:lnTo>
                      <a:pt x="485" y="20"/>
                    </a:lnTo>
                    <a:cubicBezTo>
                      <a:pt x="579" y="36"/>
                      <a:pt x="813" y="103"/>
                      <a:pt x="881" y="156"/>
                    </a:cubicBezTo>
                    <a:lnTo>
                      <a:pt x="881" y="156"/>
                    </a:lnTo>
                    <a:cubicBezTo>
                      <a:pt x="960" y="219"/>
                      <a:pt x="1028" y="333"/>
                      <a:pt x="1036" y="429"/>
                    </a:cubicBezTo>
                    <a:lnTo>
                      <a:pt x="1036" y="429"/>
                    </a:lnTo>
                    <a:cubicBezTo>
                      <a:pt x="1043" y="500"/>
                      <a:pt x="1021" y="573"/>
                      <a:pt x="985" y="647"/>
                    </a:cubicBezTo>
                    <a:lnTo>
                      <a:pt x="985" y="647"/>
                    </a:lnTo>
                    <a:cubicBezTo>
                      <a:pt x="958" y="702"/>
                      <a:pt x="923" y="756"/>
                      <a:pt x="886" y="807"/>
                    </a:cubicBezTo>
                    <a:lnTo>
                      <a:pt x="886" y="807"/>
                    </a:lnTo>
                    <a:cubicBezTo>
                      <a:pt x="833" y="881"/>
                      <a:pt x="776" y="948"/>
                      <a:pt x="733" y="1003"/>
                    </a:cubicBezTo>
                    <a:lnTo>
                      <a:pt x="733" y="1003"/>
                    </a:lnTo>
                    <a:cubicBezTo>
                      <a:pt x="734" y="1001"/>
                      <a:pt x="735" y="1000"/>
                      <a:pt x="736" y="999"/>
                    </a:cubicBezTo>
                    <a:lnTo>
                      <a:pt x="731" y="988"/>
                    </a:lnTo>
                    <a:lnTo>
                      <a:pt x="731" y="988"/>
                    </a:lnTo>
                    <a:cubicBezTo>
                      <a:pt x="696" y="965"/>
                      <a:pt x="610" y="975"/>
                      <a:pt x="567" y="973"/>
                    </a:cubicBezTo>
                    <a:lnTo>
                      <a:pt x="567" y="973"/>
                    </a:lnTo>
                    <a:cubicBezTo>
                      <a:pt x="518" y="973"/>
                      <a:pt x="467" y="973"/>
                      <a:pt x="416" y="974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05480F6B-7125-CA43-9A56-279005C8B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0597" y="6304985"/>
                <a:ext cx="8640" cy="2879"/>
              </a:xfrm>
              <a:custGeom>
                <a:avLst/>
                <a:gdLst>
                  <a:gd name="T0" fmla="*/ 12 w 15"/>
                  <a:gd name="T1" fmla="*/ 2 h 4"/>
                  <a:gd name="T2" fmla="*/ 12 w 15"/>
                  <a:gd name="T3" fmla="*/ 2 h 4"/>
                  <a:gd name="T4" fmla="*/ 14 w 15"/>
                  <a:gd name="T5" fmla="*/ 3 h 4"/>
                  <a:gd name="T6" fmla="*/ 14 w 15"/>
                  <a:gd name="T7" fmla="*/ 3 h 4"/>
                  <a:gd name="T8" fmla="*/ 0 w 15"/>
                  <a:gd name="T9" fmla="*/ 0 h 4"/>
                  <a:gd name="T10" fmla="*/ 0 w 15"/>
                  <a:gd name="T11" fmla="*/ 0 h 4"/>
                  <a:gd name="T12" fmla="*/ 12 w 1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12" y="2"/>
                    </a:moveTo>
                    <a:lnTo>
                      <a:pt x="12" y="2"/>
                    </a:lnTo>
                    <a:cubicBezTo>
                      <a:pt x="12" y="2"/>
                      <a:pt x="13" y="2"/>
                      <a:pt x="14" y="3"/>
                    </a:cubicBezTo>
                    <a:lnTo>
                      <a:pt x="14" y="3"/>
                    </a:lnTo>
                    <a:cubicBezTo>
                      <a:pt x="9" y="2"/>
                      <a:pt x="5" y="2"/>
                      <a:pt x="0" y="0"/>
                    </a:cubicBezTo>
                    <a:lnTo>
                      <a:pt x="0" y="0"/>
                    </a:lnTo>
                    <a:cubicBezTo>
                      <a:pt x="4" y="0"/>
                      <a:pt x="8" y="1"/>
                      <a:pt x="12" y="2"/>
                    </a:cubicBezTo>
                  </a:path>
                </a:pathLst>
              </a:custGeom>
              <a:solidFill>
                <a:srgbClr val="2A2A4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2A20F2-39C3-FA49-B5AD-7BA769308B75}"/>
                </a:ext>
              </a:extLst>
            </p:cNvPr>
            <p:cNvSpPr txBox="1"/>
            <p:nvPr/>
          </p:nvSpPr>
          <p:spPr>
            <a:xfrm>
              <a:off x="12025165" y="9807516"/>
              <a:ext cx="3472297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   FACTS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87F15AE-5B90-3D4F-8C0A-09A05945E62D}"/>
                </a:ext>
              </a:extLst>
            </p:cNvPr>
            <p:cNvSpPr txBox="1"/>
            <p:nvPr/>
          </p:nvSpPr>
          <p:spPr>
            <a:xfrm>
              <a:off x="11191298" y="3873666"/>
              <a:ext cx="5908990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1371417" lvl="1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   PROGRESS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A2A474A-F345-A242-AC70-C7223B307A8F}"/>
                </a:ext>
              </a:extLst>
            </p:cNvPr>
            <p:cNvSpPr txBox="1"/>
            <p:nvPr/>
          </p:nvSpPr>
          <p:spPr>
            <a:xfrm>
              <a:off x="12025165" y="6840591"/>
              <a:ext cx="7856381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 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IMPORTANT DATES</a:t>
              </a:r>
            </a:p>
          </p:txBody>
        </p:sp>
        <p:pic>
          <p:nvPicPr>
            <p:cNvPr id="142" name="Picture 141" descr="A close up of a sign&#10;&#10;Description automatically generated">
              <a:extLst>
                <a:ext uri="{FF2B5EF4-FFF2-40B4-BE49-F238E27FC236}">
                  <a16:creationId xmlns:a16="http://schemas.microsoft.com/office/drawing/2014/main" id="{39EDB10C-92A2-4B4B-A523-396AF58B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pic>
          <p:nvPicPr>
            <p:cNvPr id="137" name="Picture 136" descr="A picture containing sign&#10;&#10;Description automatically generated">
              <a:extLst>
                <a:ext uri="{FF2B5EF4-FFF2-40B4-BE49-F238E27FC236}">
                  <a16:creationId xmlns:a16="http://schemas.microsoft.com/office/drawing/2014/main" id="{9B41EE32-27F4-A342-8D94-6C0EC6E4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650131" y="7949330"/>
              <a:ext cx="4182469" cy="5455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60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DBD76A-716F-3543-8144-315951E56EFC}"/>
              </a:ext>
            </a:extLst>
          </p:cNvPr>
          <p:cNvGrpSpPr/>
          <p:nvPr/>
        </p:nvGrpSpPr>
        <p:grpSpPr>
          <a:xfrm>
            <a:off x="741796" y="602898"/>
            <a:ext cx="22894058" cy="12870721"/>
            <a:chOff x="741796" y="602898"/>
            <a:chExt cx="22894058" cy="128707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D9A7C6-1152-9548-AD9C-9F8954191D60}"/>
                </a:ext>
              </a:extLst>
            </p:cNvPr>
            <p:cNvSpPr txBox="1"/>
            <p:nvPr/>
          </p:nvSpPr>
          <p:spPr>
            <a:xfrm>
              <a:off x="7733153" y="612372"/>
              <a:ext cx="89114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DISCUSSION/DECISION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2A20F2-39C3-FA49-B5AD-7BA769308B75}"/>
                </a:ext>
              </a:extLst>
            </p:cNvPr>
            <p:cNvSpPr txBox="1"/>
            <p:nvPr/>
          </p:nvSpPr>
          <p:spPr>
            <a:xfrm>
              <a:off x="12188825" y="10558997"/>
              <a:ext cx="8291372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PROJECT PLANNING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87F15AE-5B90-3D4F-8C0A-09A05945E62D}"/>
                </a:ext>
              </a:extLst>
            </p:cNvPr>
            <p:cNvSpPr txBox="1"/>
            <p:nvPr/>
          </p:nvSpPr>
          <p:spPr>
            <a:xfrm>
              <a:off x="11191298" y="3873666"/>
              <a:ext cx="6550063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1371417" lvl="1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  STRATEGIES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A2A474A-F345-A242-AC70-C7223B307A8F}"/>
                </a:ext>
              </a:extLst>
            </p:cNvPr>
            <p:cNvSpPr txBox="1"/>
            <p:nvPr/>
          </p:nvSpPr>
          <p:spPr>
            <a:xfrm>
              <a:off x="12176462" y="7357394"/>
              <a:ext cx="3164649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IDEAS</a:t>
              </a:r>
            </a:p>
          </p:txBody>
        </p:sp>
        <p:pic>
          <p:nvPicPr>
            <p:cNvPr id="142" name="Picture 141" descr="A close up of a sign&#10;&#10;Description automatically generated">
              <a:extLst>
                <a:ext uri="{FF2B5EF4-FFF2-40B4-BE49-F238E27FC236}">
                  <a16:creationId xmlns:a16="http://schemas.microsoft.com/office/drawing/2014/main" id="{39EDB10C-92A2-4B4B-A523-396AF58B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pic>
          <p:nvPicPr>
            <p:cNvPr id="128" name="Picture 127" descr="A close up of a logo&#10;&#10;Description automatically generated">
              <a:extLst>
                <a:ext uri="{FF2B5EF4-FFF2-40B4-BE49-F238E27FC236}">
                  <a16:creationId xmlns:a16="http://schemas.microsoft.com/office/drawing/2014/main" id="{79F7B775-D4EA-2F4C-9535-7306D4A32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41796" y="2255477"/>
              <a:ext cx="7848600" cy="5232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DD896AF-DA3D-9D46-B752-FDF3CF156DB5}"/>
                </a:ext>
              </a:extLst>
            </p:cNvPr>
            <p:cNvSpPr txBox="1"/>
            <p:nvPr/>
          </p:nvSpPr>
          <p:spPr>
            <a:xfrm>
              <a:off x="1231070" y="13242787"/>
              <a:ext cx="7848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hlinkClick r:id="rId5" tooltip="http://www.cslmha.com/en/publication/news/annual_general_meeting.html"/>
                </a:rPr>
                <a:t>This Photo</a:t>
              </a:r>
              <a:r>
                <a:rPr lang="en-US" sz="900"/>
                <a:t> by Unknown Author is licensed under </a:t>
              </a:r>
              <a:r>
                <a:rPr lang="en-US" sz="900">
                  <a:hlinkClick r:id="rId6" tooltip="https://creativecommons.org/licenses/by-nc-nd/3.0/"/>
                </a:rPr>
                <a:t>CC BY-NC-ND</a:t>
              </a:r>
              <a:endParaRPr lang="en-US" sz="9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7F6982C-75E8-0649-894D-0A1D6229FE51}"/>
                </a:ext>
              </a:extLst>
            </p:cNvPr>
            <p:cNvGrpSpPr/>
            <p:nvPr/>
          </p:nvGrpSpPr>
          <p:grpSpPr>
            <a:xfrm>
              <a:off x="2727189" y="8283786"/>
              <a:ext cx="4283211" cy="4959001"/>
              <a:chOff x="9999797" y="2273038"/>
              <a:chExt cx="7557913" cy="10040258"/>
            </a:xfrm>
          </p:grpSpPr>
          <p:sp>
            <p:nvSpPr>
              <p:cNvPr id="135" name="Freeform 1">
                <a:extLst>
                  <a:ext uri="{FF2B5EF4-FFF2-40B4-BE49-F238E27FC236}">
                    <a16:creationId xmlns:a16="http://schemas.microsoft.com/office/drawing/2014/main" id="{4A9635EF-9262-1441-985E-110D165DF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5883" y="8099412"/>
                <a:ext cx="7459983" cy="3246102"/>
              </a:xfrm>
              <a:custGeom>
                <a:avLst/>
                <a:gdLst>
                  <a:gd name="T0" fmla="*/ 11202 w 11423"/>
                  <a:gd name="T1" fmla="*/ 309 h 4971"/>
                  <a:gd name="T2" fmla="*/ 4327 w 11423"/>
                  <a:gd name="T3" fmla="*/ 4304 h 4971"/>
                  <a:gd name="T4" fmla="*/ 4327 w 11423"/>
                  <a:gd name="T5" fmla="*/ 4304 h 4971"/>
                  <a:gd name="T6" fmla="*/ 3255 w 11423"/>
                  <a:gd name="T7" fmla="*/ 4305 h 4971"/>
                  <a:gd name="T8" fmla="*/ 1741 w 11423"/>
                  <a:gd name="T9" fmla="*/ 3430 h 4971"/>
                  <a:gd name="T10" fmla="*/ 226 w 11423"/>
                  <a:gd name="T11" fmla="*/ 2556 h 4971"/>
                  <a:gd name="T12" fmla="*/ 226 w 11423"/>
                  <a:gd name="T13" fmla="*/ 2556 h 4971"/>
                  <a:gd name="T14" fmla="*/ 2 w 11423"/>
                  <a:gd name="T15" fmla="*/ 2242 h 4971"/>
                  <a:gd name="T16" fmla="*/ 1 w 11423"/>
                  <a:gd name="T17" fmla="*/ 2736 h 4971"/>
                  <a:gd name="T18" fmla="*/ 1 w 11423"/>
                  <a:gd name="T19" fmla="*/ 2736 h 4971"/>
                  <a:gd name="T20" fmla="*/ 225 w 11423"/>
                  <a:gd name="T21" fmla="*/ 3050 h 4971"/>
                  <a:gd name="T22" fmla="*/ 1739 w 11423"/>
                  <a:gd name="T23" fmla="*/ 3924 h 4971"/>
                  <a:gd name="T24" fmla="*/ 3253 w 11423"/>
                  <a:gd name="T25" fmla="*/ 4799 h 4971"/>
                  <a:gd name="T26" fmla="*/ 3253 w 11423"/>
                  <a:gd name="T27" fmla="*/ 4799 h 4971"/>
                  <a:gd name="T28" fmla="*/ 4326 w 11423"/>
                  <a:gd name="T29" fmla="*/ 4799 h 4971"/>
                  <a:gd name="T30" fmla="*/ 11201 w 11423"/>
                  <a:gd name="T31" fmla="*/ 803 h 4971"/>
                  <a:gd name="T32" fmla="*/ 11201 w 11423"/>
                  <a:gd name="T33" fmla="*/ 803 h 4971"/>
                  <a:gd name="T34" fmla="*/ 11421 w 11423"/>
                  <a:gd name="T35" fmla="*/ 495 h 4971"/>
                  <a:gd name="T36" fmla="*/ 11422 w 11423"/>
                  <a:gd name="T37" fmla="*/ 0 h 4971"/>
                  <a:gd name="T38" fmla="*/ 11422 w 11423"/>
                  <a:gd name="T39" fmla="*/ 0 h 4971"/>
                  <a:gd name="T40" fmla="*/ 11202 w 11423"/>
                  <a:gd name="T41" fmla="*/ 309 h 4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23" h="4971">
                    <a:moveTo>
                      <a:pt x="11202" y="309"/>
                    </a:moveTo>
                    <a:lnTo>
                      <a:pt x="4327" y="4304"/>
                    </a:lnTo>
                    <a:lnTo>
                      <a:pt x="4327" y="4304"/>
                    </a:lnTo>
                    <a:cubicBezTo>
                      <a:pt x="4032" y="4476"/>
                      <a:pt x="3551" y="4476"/>
                      <a:pt x="3255" y="4305"/>
                    </a:cubicBezTo>
                    <a:lnTo>
                      <a:pt x="1741" y="3430"/>
                    </a:lnTo>
                    <a:lnTo>
                      <a:pt x="226" y="2556"/>
                    </a:lnTo>
                    <a:lnTo>
                      <a:pt x="226" y="2556"/>
                    </a:lnTo>
                    <a:cubicBezTo>
                      <a:pt x="76" y="2469"/>
                      <a:pt x="2" y="2356"/>
                      <a:pt x="2" y="2242"/>
                    </a:cubicBezTo>
                    <a:lnTo>
                      <a:pt x="1" y="2736"/>
                    </a:lnTo>
                    <a:lnTo>
                      <a:pt x="1" y="2736"/>
                    </a:lnTo>
                    <a:cubicBezTo>
                      <a:pt x="0" y="2850"/>
                      <a:pt x="75" y="2963"/>
                      <a:pt x="225" y="3050"/>
                    </a:cubicBezTo>
                    <a:lnTo>
                      <a:pt x="1739" y="3924"/>
                    </a:lnTo>
                    <a:lnTo>
                      <a:pt x="3253" y="4799"/>
                    </a:lnTo>
                    <a:lnTo>
                      <a:pt x="3253" y="4799"/>
                    </a:lnTo>
                    <a:cubicBezTo>
                      <a:pt x="3550" y="4970"/>
                      <a:pt x="4030" y="4970"/>
                      <a:pt x="4326" y="4799"/>
                    </a:cubicBezTo>
                    <a:lnTo>
                      <a:pt x="11201" y="803"/>
                    </a:lnTo>
                    <a:lnTo>
                      <a:pt x="11201" y="803"/>
                    </a:lnTo>
                    <a:cubicBezTo>
                      <a:pt x="11347" y="718"/>
                      <a:pt x="11421" y="606"/>
                      <a:pt x="11421" y="495"/>
                    </a:cubicBezTo>
                    <a:lnTo>
                      <a:pt x="11422" y="0"/>
                    </a:lnTo>
                    <a:lnTo>
                      <a:pt x="11422" y="0"/>
                    </a:lnTo>
                    <a:cubicBezTo>
                      <a:pt x="11422" y="112"/>
                      <a:pt x="11349" y="224"/>
                      <a:pt x="11202" y="3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6" name="Freeform 2">
                <a:extLst>
                  <a:ext uri="{FF2B5EF4-FFF2-40B4-BE49-F238E27FC236}">
                    <a16:creationId xmlns:a16="http://schemas.microsoft.com/office/drawing/2014/main" id="{A92C721C-EE5D-354B-97A5-BEE11BF03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9797" y="6639100"/>
                <a:ext cx="7557913" cy="4380939"/>
              </a:xfrm>
              <a:custGeom>
                <a:avLst/>
                <a:gdLst>
                  <a:gd name="T0" fmla="*/ 11272 w 11572"/>
                  <a:gd name="T1" fmla="*/ 1920 h 6709"/>
                  <a:gd name="T2" fmla="*/ 11272 w 11572"/>
                  <a:gd name="T3" fmla="*/ 1920 h 6709"/>
                  <a:gd name="T4" fmla="*/ 11275 w 11572"/>
                  <a:gd name="T5" fmla="*/ 2541 h 6709"/>
                  <a:gd name="T6" fmla="*/ 4400 w 11572"/>
                  <a:gd name="T7" fmla="*/ 6536 h 6709"/>
                  <a:gd name="T8" fmla="*/ 4400 w 11572"/>
                  <a:gd name="T9" fmla="*/ 6536 h 6709"/>
                  <a:gd name="T10" fmla="*/ 3328 w 11572"/>
                  <a:gd name="T11" fmla="*/ 6537 h 6709"/>
                  <a:gd name="T12" fmla="*/ 1814 w 11572"/>
                  <a:gd name="T13" fmla="*/ 5662 h 6709"/>
                  <a:gd name="T14" fmla="*/ 299 w 11572"/>
                  <a:gd name="T15" fmla="*/ 4788 h 6709"/>
                  <a:gd name="T16" fmla="*/ 299 w 11572"/>
                  <a:gd name="T17" fmla="*/ 4788 h 6709"/>
                  <a:gd name="T18" fmla="*/ 296 w 11572"/>
                  <a:gd name="T19" fmla="*/ 4166 h 6709"/>
                  <a:gd name="T20" fmla="*/ 7170 w 11572"/>
                  <a:gd name="T21" fmla="*/ 171 h 6709"/>
                  <a:gd name="T22" fmla="*/ 7170 w 11572"/>
                  <a:gd name="T23" fmla="*/ 171 h 6709"/>
                  <a:gd name="T24" fmla="*/ 8242 w 11572"/>
                  <a:gd name="T25" fmla="*/ 171 h 6709"/>
                  <a:gd name="T26" fmla="*/ 9757 w 11572"/>
                  <a:gd name="T27" fmla="*/ 1045 h 6709"/>
                  <a:gd name="T28" fmla="*/ 11272 w 11572"/>
                  <a:gd name="T29" fmla="*/ 1920 h 6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72" h="6709">
                    <a:moveTo>
                      <a:pt x="11272" y="1920"/>
                    </a:moveTo>
                    <a:lnTo>
                      <a:pt x="11272" y="1920"/>
                    </a:lnTo>
                    <a:cubicBezTo>
                      <a:pt x="11569" y="2091"/>
                      <a:pt x="11571" y="2369"/>
                      <a:pt x="11275" y="2541"/>
                    </a:cubicBezTo>
                    <a:lnTo>
                      <a:pt x="4400" y="6536"/>
                    </a:lnTo>
                    <a:lnTo>
                      <a:pt x="4400" y="6536"/>
                    </a:lnTo>
                    <a:cubicBezTo>
                      <a:pt x="4105" y="6708"/>
                      <a:pt x="3624" y="6708"/>
                      <a:pt x="3328" y="6537"/>
                    </a:cubicBezTo>
                    <a:lnTo>
                      <a:pt x="1814" y="5662"/>
                    </a:lnTo>
                    <a:lnTo>
                      <a:pt x="299" y="4788"/>
                    </a:lnTo>
                    <a:lnTo>
                      <a:pt x="299" y="4788"/>
                    </a:lnTo>
                    <a:cubicBezTo>
                      <a:pt x="2" y="4615"/>
                      <a:pt x="0" y="4338"/>
                      <a:pt x="296" y="4166"/>
                    </a:cubicBezTo>
                    <a:lnTo>
                      <a:pt x="7170" y="171"/>
                    </a:lnTo>
                    <a:lnTo>
                      <a:pt x="7170" y="171"/>
                    </a:lnTo>
                    <a:cubicBezTo>
                      <a:pt x="7465" y="0"/>
                      <a:pt x="7945" y="0"/>
                      <a:pt x="8242" y="171"/>
                    </a:cubicBezTo>
                    <a:lnTo>
                      <a:pt x="9757" y="1045"/>
                    </a:lnTo>
                    <a:lnTo>
                      <a:pt x="11272" y="192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8" name="Freeform 3">
                <a:extLst>
                  <a:ext uri="{FF2B5EF4-FFF2-40B4-BE49-F238E27FC236}">
                    <a16:creationId xmlns:a16="http://schemas.microsoft.com/office/drawing/2014/main" id="{EEEB0501-5631-1E4F-AB9A-C214160C9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1967" y="6690944"/>
                <a:ext cx="7367814" cy="4274369"/>
              </a:xfrm>
              <a:custGeom>
                <a:avLst/>
                <a:gdLst>
                  <a:gd name="T0" fmla="*/ 11101 w 11281"/>
                  <a:gd name="T1" fmla="*/ 1935 h 6543"/>
                  <a:gd name="T2" fmla="*/ 11101 w 11281"/>
                  <a:gd name="T3" fmla="*/ 1935 h 6543"/>
                  <a:gd name="T4" fmla="*/ 11036 w 11281"/>
                  <a:gd name="T5" fmla="*/ 1890 h 6543"/>
                  <a:gd name="T6" fmla="*/ 9522 w 11281"/>
                  <a:gd name="T7" fmla="*/ 1015 h 6543"/>
                  <a:gd name="T8" fmla="*/ 8007 w 11281"/>
                  <a:gd name="T9" fmla="*/ 142 h 6543"/>
                  <a:gd name="T10" fmla="*/ 8007 w 11281"/>
                  <a:gd name="T11" fmla="*/ 142 h 6543"/>
                  <a:gd name="T12" fmla="*/ 7118 w 11281"/>
                  <a:gd name="T13" fmla="*/ 142 h 6543"/>
                  <a:gd name="T14" fmla="*/ 4031 w 11281"/>
                  <a:gd name="T15" fmla="*/ 1935 h 6543"/>
                  <a:gd name="T16" fmla="*/ 1119 w 11281"/>
                  <a:gd name="T17" fmla="*/ 3628 h 6543"/>
                  <a:gd name="T18" fmla="*/ 244 w 11281"/>
                  <a:gd name="T19" fmla="*/ 4137 h 6543"/>
                  <a:gd name="T20" fmla="*/ 244 w 11281"/>
                  <a:gd name="T21" fmla="*/ 4137 h 6543"/>
                  <a:gd name="T22" fmla="*/ 247 w 11281"/>
                  <a:gd name="T23" fmla="*/ 4652 h 6543"/>
                  <a:gd name="T24" fmla="*/ 1762 w 11281"/>
                  <a:gd name="T25" fmla="*/ 5526 h 6543"/>
                  <a:gd name="T26" fmla="*/ 3276 w 11281"/>
                  <a:gd name="T27" fmla="*/ 6401 h 6543"/>
                  <a:gd name="T28" fmla="*/ 3276 w 11281"/>
                  <a:gd name="T29" fmla="*/ 6401 h 6543"/>
                  <a:gd name="T30" fmla="*/ 4164 w 11281"/>
                  <a:gd name="T31" fmla="*/ 6400 h 6543"/>
                  <a:gd name="T32" fmla="*/ 8934 w 11281"/>
                  <a:gd name="T33" fmla="*/ 3628 h 6543"/>
                  <a:gd name="T34" fmla="*/ 11039 w 11281"/>
                  <a:gd name="T35" fmla="*/ 2405 h 6543"/>
                  <a:gd name="T36" fmla="*/ 11039 w 11281"/>
                  <a:gd name="T37" fmla="*/ 2405 h 6543"/>
                  <a:gd name="T38" fmla="*/ 11101 w 11281"/>
                  <a:gd name="T39" fmla="*/ 1935 h 6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81" h="6543">
                    <a:moveTo>
                      <a:pt x="11101" y="1935"/>
                    </a:moveTo>
                    <a:lnTo>
                      <a:pt x="11101" y="1935"/>
                    </a:lnTo>
                    <a:cubicBezTo>
                      <a:pt x="11082" y="1919"/>
                      <a:pt x="11061" y="1904"/>
                      <a:pt x="11036" y="1890"/>
                    </a:cubicBezTo>
                    <a:lnTo>
                      <a:pt x="9522" y="1015"/>
                    </a:lnTo>
                    <a:lnTo>
                      <a:pt x="8007" y="142"/>
                    </a:lnTo>
                    <a:lnTo>
                      <a:pt x="8007" y="142"/>
                    </a:lnTo>
                    <a:cubicBezTo>
                      <a:pt x="7761" y="0"/>
                      <a:pt x="7362" y="0"/>
                      <a:pt x="7118" y="142"/>
                    </a:cubicBezTo>
                    <a:lnTo>
                      <a:pt x="4031" y="1935"/>
                    </a:lnTo>
                    <a:lnTo>
                      <a:pt x="1119" y="3628"/>
                    </a:lnTo>
                    <a:lnTo>
                      <a:pt x="244" y="4137"/>
                    </a:lnTo>
                    <a:lnTo>
                      <a:pt x="244" y="4137"/>
                    </a:lnTo>
                    <a:cubicBezTo>
                      <a:pt x="0" y="4279"/>
                      <a:pt x="1" y="4510"/>
                      <a:pt x="247" y="4652"/>
                    </a:cubicBezTo>
                    <a:lnTo>
                      <a:pt x="1762" y="5526"/>
                    </a:lnTo>
                    <a:lnTo>
                      <a:pt x="3276" y="6401"/>
                    </a:lnTo>
                    <a:lnTo>
                      <a:pt x="3276" y="6401"/>
                    </a:lnTo>
                    <a:cubicBezTo>
                      <a:pt x="3521" y="6542"/>
                      <a:pt x="3920" y="6542"/>
                      <a:pt x="4164" y="6400"/>
                    </a:cubicBezTo>
                    <a:lnTo>
                      <a:pt x="8934" y="3628"/>
                    </a:lnTo>
                    <a:lnTo>
                      <a:pt x="11039" y="2405"/>
                    </a:lnTo>
                    <a:lnTo>
                      <a:pt x="11039" y="2405"/>
                    </a:lnTo>
                    <a:cubicBezTo>
                      <a:pt x="11260" y="2277"/>
                      <a:pt x="11280" y="2077"/>
                      <a:pt x="11101" y="1935"/>
                    </a:cubicBezTo>
                  </a:path>
                </a:pathLst>
              </a:custGeom>
              <a:solidFill>
                <a:srgbClr val="F1F1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9" name="Freeform 4">
                <a:extLst>
                  <a:ext uri="{FF2B5EF4-FFF2-40B4-BE49-F238E27FC236}">
                    <a16:creationId xmlns:a16="http://schemas.microsoft.com/office/drawing/2014/main" id="{1E25ED2D-AD82-8F4C-A3C0-799580EC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7615" y="10017694"/>
                <a:ext cx="414764" cy="239066"/>
              </a:xfrm>
              <a:custGeom>
                <a:avLst/>
                <a:gdLst>
                  <a:gd name="T0" fmla="*/ 541 w 636"/>
                  <a:gd name="T1" fmla="*/ 54 h 368"/>
                  <a:gd name="T2" fmla="*/ 626 w 636"/>
                  <a:gd name="T3" fmla="*/ 142 h 368"/>
                  <a:gd name="T4" fmla="*/ 626 w 636"/>
                  <a:gd name="T5" fmla="*/ 143 h 368"/>
                  <a:gd name="T6" fmla="*/ 627 w 636"/>
                  <a:gd name="T7" fmla="*/ 145 h 368"/>
                  <a:gd name="T8" fmla="*/ 635 w 636"/>
                  <a:gd name="T9" fmla="*/ 184 h 368"/>
                  <a:gd name="T10" fmla="*/ 564 w 636"/>
                  <a:gd name="T11" fmla="*/ 300 h 368"/>
                  <a:gd name="T12" fmla="*/ 559 w 636"/>
                  <a:gd name="T13" fmla="*/ 303 h 368"/>
                  <a:gd name="T14" fmla="*/ 554 w 636"/>
                  <a:gd name="T15" fmla="*/ 307 h 368"/>
                  <a:gd name="T16" fmla="*/ 542 w 636"/>
                  <a:gd name="T17" fmla="*/ 314 h 368"/>
                  <a:gd name="T18" fmla="*/ 537 w 636"/>
                  <a:gd name="T19" fmla="*/ 317 h 368"/>
                  <a:gd name="T20" fmla="*/ 533 w 636"/>
                  <a:gd name="T21" fmla="*/ 319 h 368"/>
                  <a:gd name="T22" fmla="*/ 531 w 636"/>
                  <a:gd name="T23" fmla="*/ 320 h 368"/>
                  <a:gd name="T24" fmla="*/ 527 w 636"/>
                  <a:gd name="T25" fmla="*/ 322 h 368"/>
                  <a:gd name="T26" fmla="*/ 520 w 636"/>
                  <a:gd name="T27" fmla="*/ 325 h 368"/>
                  <a:gd name="T28" fmla="*/ 514 w 636"/>
                  <a:gd name="T29" fmla="*/ 328 h 368"/>
                  <a:gd name="T30" fmla="*/ 508 w 636"/>
                  <a:gd name="T31" fmla="*/ 331 h 368"/>
                  <a:gd name="T32" fmla="*/ 502 w 636"/>
                  <a:gd name="T33" fmla="*/ 333 h 368"/>
                  <a:gd name="T34" fmla="*/ 497 w 636"/>
                  <a:gd name="T35" fmla="*/ 336 h 368"/>
                  <a:gd name="T36" fmla="*/ 494 w 636"/>
                  <a:gd name="T37" fmla="*/ 336 h 368"/>
                  <a:gd name="T38" fmla="*/ 491 w 636"/>
                  <a:gd name="T39" fmla="*/ 338 h 368"/>
                  <a:gd name="T40" fmla="*/ 487 w 636"/>
                  <a:gd name="T41" fmla="*/ 339 h 368"/>
                  <a:gd name="T42" fmla="*/ 485 w 636"/>
                  <a:gd name="T43" fmla="*/ 340 h 368"/>
                  <a:gd name="T44" fmla="*/ 480 w 636"/>
                  <a:gd name="T45" fmla="*/ 342 h 368"/>
                  <a:gd name="T46" fmla="*/ 319 w 636"/>
                  <a:gd name="T47" fmla="*/ 367 h 368"/>
                  <a:gd name="T48" fmla="*/ 158 w 636"/>
                  <a:gd name="T49" fmla="*/ 342 h 368"/>
                  <a:gd name="T50" fmla="*/ 149 w 636"/>
                  <a:gd name="T51" fmla="*/ 339 h 368"/>
                  <a:gd name="T52" fmla="*/ 146 w 636"/>
                  <a:gd name="T53" fmla="*/ 338 h 368"/>
                  <a:gd name="T54" fmla="*/ 142 w 636"/>
                  <a:gd name="T55" fmla="*/ 336 h 368"/>
                  <a:gd name="T56" fmla="*/ 140 w 636"/>
                  <a:gd name="T57" fmla="*/ 336 h 368"/>
                  <a:gd name="T58" fmla="*/ 136 w 636"/>
                  <a:gd name="T59" fmla="*/ 334 h 368"/>
                  <a:gd name="T60" fmla="*/ 129 w 636"/>
                  <a:gd name="T61" fmla="*/ 331 h 368"/>
                  <a:gd name="T62" fmla="*/ 123 w 636"/>
                  <a:gd name="T63" fmla="*/ 329 h 368"/>
                  <a:gd name="T64" fmla="*/ 117 w 636"/>
                  <a:gd name="T65" fmla="*/ 326 h 368"/>
                  <a:gd name="T66" fmla="*/ 111 w 636"/>
                  <a:gd name="T67" fmla="*/ 323 h 368"/>
                  <a:gd name="T68" fmla="*/ 105 w 636"/>
                  <a:gd name="T69" fmla="*/ 320 h 368"/>
                  <a:gd name="T70" fmla="*/ 104 w 636"/>
                  <a:gd name="T71" fmla="*/ 319 h 368"/>
                  <a:gd name="T72" fmla="*/ 100 w 636"/>
                  <a:gd name="T73" fmla="*/ 317 h 368"/>
                  <a:gd name="T74" fmla="*/ 96 w 636"/>
                  <a:gd name="T75" fmla="*/ 315 h 368"/>
                  <a:gd name="T76" fmla="*/ 83 w 636"/>
                  <a:gd name="T77" fmla="*/ 307 h 368"/>
                  <a:gd name="T78" fmla="*/ 78 w 636"/>
                  <a:gd name="T79" fmla="*/ 303 h 368"/>
                  <a:gd name="T80" fmla="*/ 73 w 636"/>
                  <a:gd name="T81" fmla="*/ 300 h 368"/>
                  <a:gd name="T82" fmla="*/ 0 w 636"/>
                  <a:gd name="T83" fmla="*/ 184 h 368"/>
                  <a:gd name="T84" fmla="*/ 7 w 636"/>
                  <a:gd name="T85" fmla="*/ 145 h 368"/>
                  <a:gd name="T86" fmla="*/ 8 w 636"/>
                  <a:gd name="T87" fmla="*/ 143 h 368"/>
                  <a:gd name="T88" fmla="*/ 8 w 636"/>
                  <a:gd name="T89" fmla="*/ 142 h 368"/>
                  <a:gd name="T90" fmla="*/ 237 w 636"/>
                  <a:gd name="T91" fmla="*/ 6 h 368"/>
                  <a:gd name="T92" fmla="*/ 243 w 636"/>
                  <a:gd name="T93" fmla="*/ 5 h 368"/>
                  <a:gd name="T94" fmla="*/ 248 w 636"/>
                  <a:gd name="T95" fmla="*/ 4 h 368"/>
                  <a:gd name="T96" fmla="*/ 317 w 636"/>
                  <a:gd name="T97" fmla="*/ 0 h 368"/>
                  <a:gd name="T98" fmla="*/ 384 w 636"/>
                  <a:gd name="T99" fmla="*/ 4 h 368"/>
                  <a:gd name="T100" fmla="*/ 390 w 636"/>
                  <a:gd name="T101" fmla="*/ 5 h 368"/>
                  <a:gd name="T102" fmla="*/ 394 w 636"/>
                  <a:gd name="T103" fmla="*/ 6 h 368"/>
                  <a:gd name="T104" fmla="*/ 541 w 636"/>
                  <a:gd name="T105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6" h="368">
                    <a:moveTo>
                      <a:pt x="541" y="54"/>
                    </a:moveTo>
                    <a:lnTo>
                      <a:pt x="541" y="54"/>
                    </a:lnTo>
                    <a:cubicBezTo>
                      <a:pt x="582" y="77"/>
                      <a:pt x="612" y="108"/>
                      <a:pt x="626" y="142"/>
                    </a:cubicBezTo>
                    <a:lnTo>
                      <a:pt x="626" y="142"/>
                    </a:lnTo>
                    <a:cubicBezTo>
                      <a:pt x="626" y="142"/>
                      <a:pt x="626" y="142"/>
                      <a:pt x="626" y="143"/>
                    </a:cubicBezTo>
                    <a:lnTo>
                      <a:pt x="626" y="143"/>
                    </a:lnTo>
                    <a:cubicBezTo>
                      <a:pt x="626" y="144"/>
                      <a:pt x="627" y="144"/>
                      <a:pt x="627" y="145"/>
                    </a:cubicBezTo>
                    <a:lnTo>
                      <a:pt x="627" y="145"/>
                    </a:lnTo>
                    <a:cubicBezTo>
                      <a:pt x="632" y="157"/>
                      <a:pt x="635" y="171"/>
                      <a:pt x="635" y="184"/>
                    </a:cubicBezTo>
                    <a:lnTo>
                      <a:pt x="635" y="184"/>
                    </a:lnTo>
                    <a:cubicBezTo>
                      <a:pt x="635" y="228"/>
                      <a:pt x="608" y="268"/>
                      <a:pt x="564" y="300"/>
                    </a:cubicBezTo>
                    <a:lnTo>
                      <a:pt x="564" y="300"/>
                    </a:lnTo>
                    <a:cubicBezTo>
                      <a:pt x="562" y="301"/>
                      <a:pt x="561" y="302"/>
                      <a:pt x="559" y="303"/>
                    </a:cubicBezTo>
                    <a:lnTo>
                      <a:pt x="559" y="303"/>
                    </a:lnTo>
                    <a:cubicBezTo>
                      <a:pt x="557" y="305"/>
                      <a:pt x="555" y="306"/>
                      <a:pt x="554" y="307"/>
                    </a:cubicBezTo>
                    <a:lnTo>
                      <a:pt x="554" y="307"/>
                    </a:lnTo>
                    <a:cubicBezTo>
                      <a:pt x="550" y="309"/>
                      <a:pt x="546" y="312"/>
                      <a:pt x="542" y="314"/>
                    </a:cubicBezTo>
                    <a:lnTo>
                      <a:pt x="542" y="314"/>
                    </a:lnTo>
                    <a:cubicBezTo>
                      <a:pt x="540" y="315"/>
                      <a:pt x="538" y="316"/>
                      <a:pt x="537" y="317"/>
                    </a:cubicBezTo>
                    <a:lnTo>
                      <a:pt x="537" y="317"/>
                    </a:lnTo>
                    <a:cubicBezTo>
                      <a:pt x="535" y="318"/>
                      <a:pt x="534" y="318"/>
                      <a:pt x="533" y="319"/>
                    </a:cubicBezTo>
                    <a:lnTo>
                      <a:pt x="533" y="319"/>
                    </a:lnTo>
                    <a:cubicBezTo>
                      <a:pt x="532" y="319"/>
                      <a:pt x="532" y="319"/>
                      <a:pt x="531" y="320"/>
                    </a:cubicBezTo>
                    <a:lnTo>
                      <a:pt x="531" y="320"/>
                    </a:lnTo>
                    <a:cubicBezTo>
                      <a:pt x="530" y="321"/>
                      <a:pt x="528" y="322"/>
                      <a:pt x="527" y="322"/>
                    </a:cubicBezTo>
                    <a:lnTo>
                      <a:pt x="527" y="322"/>
                    </a:lnTo>
                    <a:cubicBezTo>
                      <a:pt x="524" y="323"/>
                      <a:pt x="522" y="325"/>
                      <a:pt x="520" y="325"/>
                    </a:cubicBezTo>
                    <a:lnTo>
                      <a:pt x="520" y="325"/>
                    </a:lnTo>
                    <a:cubicBezTo>
                      <a:pt x="518" y="326"/>
                      <a:pt x="516" y="327"/>
                      <a:pt x="514" y="328"/>
                    </a:cubicBezTo>
                    <a:lnTo>
                      <a:pt x="514" y="328"/>
                    </a:lnTo>
                    <a:cubicBezTo>
                      <a:pt x="512" y="329"/>
                      <a:pt x="510" y="330"/>
                      <a:pt x="508" y="331"/>
                    </a:cubicBezTo>
                    <a:lnTo>
                      <a:pt x="508" y="331"/>
                    </a:lnTo>
                    <a:cubicBezTo>
                      <a:pt x="506" y="332"/>
                      <a:pt x="504" y="333"/>
                      <a:pt x="502" y="333"/>
                    </a:cubicBezTo>
                    <a:lnTo>
                      <a:pt x="502" y="333"/>
                    </a:lnTo>
                    <a:cubicBezTo>
                      <a:pt x="500" y="335"/>
                      <a:pt x="498" y="335"/>
                      <a:pt x="497" y="336"/>
                    </a:cubicBezTo>
                    <a:lnTo>
                      <a:pt x="497" y="336"/>
                    </a:lnTo>
                    <a:cubicBezTo>
                      <a:pt x="496" y="336"/>
                      <a:pt x="495" y="336"/>
                      <a:pt x="494" y="336"/>
                    </a:cubicBezTo>
                    <a:lnTo>
                      <a:pt x="494" y="336"/>
                    </a:lnTo>
                    <a:cubicBezTo>
                      <a:pt x="493" y="337"/>
                      <a:pt x="492" y="337"/>
                      <a:pt x="491" y="338"/>
                    </a:cubicBezTo>
                    <a:lnTo>
                      <a:pt x="491" y="338"/>
                    </a:lnTo>
                    <a:cubicBezTo>
                      <a:pt x="490" y="339"/>
                      <a:pt x="488" y="339"/>
                      <a:pt x="487" y="339"/>
                    </a:cubicBezTo>
                    <a:lnTo>
                      <a:pt x="487" y="339"/>
                    </a:lnTo>
                    <a:cubicBezTo>
                      <a:pt x="486" y="339"/>
                      <a:pt x="486" y="340"/>
                      <a:pt x="485" y="340"/>
                    </a:cubicBezTo>
                    <a:lnTo>
                      <a:pt x="485" y="340"/>
                    </a:lnTo>
                    <a:cubicBezTo>
                      <a:pt x="483" y="341"/>
                      <a:pt x="481" y="342"/>
                      <a:pt x="480" y="342"/>
                    </a:cubicBezTo>
                    <a:lnTo>
                      <a:pt x="480" y="342"/>
                    </a:lnTo>
                    <a:cubicBezTo>
                      <a:pt x="431" y="359"/>
                      <a:pt x="377" y="367"/>
                      <a:pt x="319" y="367"/>
                    </a:cubicBezTo>
                    <a:lnTo>
                      <a:pt x="319" y="367"/>
                    </a:lnTo>
                    <a:cubicBezTo>
                      <a:pt x="260" y="367"/>
                      <a:pt x="205" y="359"/>
                      <a:pt x="158" y="342"/>
                    </a:cubicBezTo>
                    <a:lnTo>
                      <a:pt x="158" y="342"/>
                    </a:lnTo>
                    <a:cubicBezTo>
                      <a:pt x="155" y="342"/>
                      <a:pt x="154" y="341"/>
                      <a:pt x="152" y="340"/>
                    </a:cubicBezTo>
                    <a:lnTo>
                      <a:pt x="149" y="339"/>
                    </a:lnTo>
                    <a:lnTo>
                      <a:pt x="149" y="339"/>
                    </a:lnTo>
                    <a:cubicBezTo>
                      <a:pt x="148" y="339"/>
                      <a:pt x="147" y="339"/>
                      <a:pt x="146" y="338"/>
                    </a:cubicBezTo>
                    <a:lnTo>
                      <a:pt x="146" y="338"/>
                    </a:lnTo>
                    <a:cubicBezTo>
                      <a:pt x="145" y="337"/>
                      <a:pt x="144" y="337"/>
                      <a:pt x="142" y="336"/>
                    </a:cubicBezTo>
                    <a:lnTo>
                      <a:pt x="142" y="336"/>
                    </a:lnTo>
                    <a:cubicBezTo>
                      <a:pt x="142" y="336"/>
                      <a:pt x="141" y="336"/>
                      <a:pt x="140" y="336"/>
                    </a:cubicBezTo>
                    <a:lnTo>
                      <a:pt x="140" y="336"/>
                    </a:lnTo>
                    <a:cubicBezTo>
                      <a:pt x="139" y="335"/>
                      <a:pt x="137" y="335"/>
                      <a:pt x="136" y="334"/>
                    </a:cubicBezTo>
                    <a:lnTo>
                      <a:pt x="136" y="334"/>
                    </a:lnTo>
                    <a:cubicBezTo>
                      <a:pt x="132" y="333"/>
                      <a:pt x="131" y="332"/>
                      <a:pt x="129" y="331"/>
                    </a:cubicBezTo>
                    <a:lnTo>
                      <a:pt x="129" y="331"/>
                    </a:lnTo>
                    <a:cubicBezTo>
                      <a:pt x="126" y="330"/>
                      <a:pt x="125" y="329"/>
                      <a:pt x="123" y="329"/>
                    </a:cubicBezTo>
                    <a:lnTo>
                      <a:pt x="123" y="329"/>
                    </a:lnTo>
                    <a:cubicBezTo>
                      <a:pt x="121" y="327"/>
                      <a:pt x="119" y="326"/>
                      <a:pt x="117" y="326"/>
                    </a:cubicBezTo>
                    <a:lnTo>
                      <a:pt x="117" y="326"/>
                    </a:lnTo>
                    <a:cubicBezTo>
                      <a:pt x="115" y="325"/>
                      <a:pt x="113" y="323"/>
                      <a:pt x="111" y="323"/>
                    </a:cubicBezTo>
                    <a:lnTo>
                      <a:pt x="111" y="323"/>
                    </a:lnTo>
                    <a:cubicBezTo>
                      <a:pt x="108" y="322"/>
                      <a:pt x="107" y="321"/>
                      <a:pt x="105" y="320"/>
                    </a:cubicBezTo>
                    <a:lnTo>
                      <a:pt x="105" y="320"/>
                    </a:lnTo>
                    <a:cubicBezTo>
                      <a:pt x="105" y="319"/>
                      <a:pt x="104" y="319"/>
                      <a:pt x="104" y="319"/>
                    </a:cubicBezTo>
                    <a:lnTo>
                      <a:pt x="104" y="319"/>
                    </a:lnTo>
                    <a:cubicBezTo>
                      <a:pt x="102" y="318"/>
                      <a:pt x="101" y="318"/>
                      <a:pt x="100" y="317"/>
                    </a:cubicBezTo>
                    <a:lnTo>
                      <a:pt x="100" y="317"/>
                    </a:lnTo>
                    <a:cubicBezTo>
                      <a:pt x="98" y="316"/>
                      <a:pt x="97" y="315"/>
                      <a:pt x="96" y="315"/>
                    </a:cubicBezTo>
                    <a:lnTo>
                      <a:pt x="96" y="315"/>
                    </a:lnTo>
                    <a:cubicBezTo>
                      <a:pt x="91" y="312"/>
                      <a:pt x="86" y="309"/>
                      <a:pt x="83" y="307"/>
                    </a:cubicBezTo>
                    <a:lnTo>
                      <a:pt x="83" y="307"/>
                    </a:lnTo>
                    <a:cubicBezTo>
                      <a:pt x="81" y="306"/>
                      <a:pt x="79" y="305"/>
                      <a:pt x="78" y="303"/>
                    </a:cubicBezTo>
                    <a:lnTo>
                      <a:pt x="78" y="303"/>
                    </a:lnTo>
                    <a:cubicBezTo>
                      <a:pt x="76" y="302"/>
                      <a:pt x="74" y="301"/>
                      <a:pt x="73" y="300"/>
                    </a:cubicBezTo>
                    <a:lnTo>
                      <a:pt x="73" y="300"/>
                    </a:lnTo>
                    <a:cubicBezTo>
                      <a:pt x="28" y="268"/>
                      <a:pt x="1" y="228"/>
                      <a:pt x="0" y="184"/>
                    </a:cubicBezTo>
                    <a:lnTo>
                      <a:pt x="0" y="184"/>
                    </a:lnTo>
                    <a:cubicBezTo>
                      <a:pt x="0" y="171"/>
                      <a:pt x="3" y="157"/>
                      <a:pt x="7" y="145"/>
                    </a:cubicBezTo>
                    <a:lnTo>
                      <a:pt x="7" y="145"/>
                    </a:lnTo>
                    <a:cubicBezTo>
                      <a:pt x="8" y="144"/>
                      <a:pt x="8" y="144"/>
                      <a:pt x="8" y="143"/>
                    </a:cubicBezTo>
                    <a:lnTo>
                      <a:pt x="8" y="143"/>
                    </a:lnTo>
                    <a:cubicBezTo>
                      <a:pt x="8" y="142"/>
                      <a:pt x="8" y="142"/>
                      <a:pt x="8" y="142"/>
                    </a:cubicBezTo>
                    <a:lnTo>
                      <a:pt x="8" y="142"/>
                    </a:lnTo>
                    <a:cubicBezTo>
                      <a:pt x="35" y="76"/>
                      <a:pt x="124" y="23"/>
                      <a:pt x="237" y="6"/>
                    </a:cubicBezTo>
                    <a:lnTo>
                      <a:pt x="237" y="6"/>
                    </a:lnTo>
                    <a:cubicBezTo>
                      <a:pt x="240" y="5"/>
                      <a:pt x="242" y="5"/>
                      <a:pt x="243" y="5"/>
                    </a:cubicBezTo>
                    <a:lnTo>
                      <a:pt x="243" y="5"/>
                    </a:lnTo>
                    <a:cubicBezTo>
                      <a:pt x="245" y="5"/>
                      <a:pt x="246" y="5"/>
                      <a:pt x="248" y="4"/>
                    </a:cubicBezTo>
                    <a:lnTo>
                      <a:pt x="248" y="4"/>
                    </a:lnTo>
                    <a:cubicBezTo>
                      <a:pt x="271" y="1"/>
                      <a:pt x="294" y="0"/>
                      <a:pt x="317" y="0"/>
                    </a:cubicBezTo>
                    <a:lnTo>
                      <a:pt x="317" y="0"/>
                    </a:lnTo>
                    <a:cubicBezTo>
                      <a:pt x="340" y="0"/>
                      <a:pt x="362" y="1"/>
                      <a:pt x="384" y="4"/>
                    </a:cubicBezTo>
                    <a:lnTo>
                      <a:pt x="384" y="4"/>
                    </a:lnTo>
                    <a:cubicBezTo>
                      <a:pt x="386" y="5"/>
                      <a:pt x="388" y="5"/>
                      <a:pt x="390" y="5"/>
                    </a:cubicBezTo>
                    <a:lnTo>
                      <a:pt x="390" y="5"/>
                    </a:lnTo>
                    <a:cubicBezTo>
                      <a:pt x="391" y="5"/>
                      <a:pt x="393" y="5"/>
                      <a:pt x="394" y="6"/>
                    </a:cubicBezTo>
                    <a:lnTo>
                      <a:pt x="394" y="6"/>
                    </a:lnTo>
                    <a:cubicBezTo>
                      <a:pt x="451" y="14"/>
                      <a:pt x="501" y="31"/>
                      <a:pt x="541" y="54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0" name="Freeform 5">
                <a:extLst>
                  <a:ext uri="{FF2B5EF4-FFF2-40B4-BE49-F238E27FC236}">
                    <a16:creationId xmlns:a16="http://schemas.microsoft.com/office/drawing/2014/main" id="{795C6BFB-E976-DA47-BC61-2403D102A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6344" y="6878164"/>
                <a:ext cx="6457638" cy="3764556"/>
              </a:xfrm>
              <a:custGeom>
                <a:avLst/>
                <a:gdLst>
                  <a:gd name="T0" fmla="*/ 6332 w 9886"/>
                  <a:gd name="T1" fmla="*/ 0 h 5763"/>
                  <a:gd name="T2" fmla="*/ 0 w 9886"/>
                  <a:gd name="T3" fmla="*/ 3711 h 5763"/>
                  <a:gd name="T4" fmla="*/ 3551 w 9886"/>
                  <a:gd name="T5" fmla="*/ 5762 h 5763"/>
                  <a:gd name="T6" fmla="*/ 9885 w 9886"/>
                  <a:gd name="T7" fmla="*/ 2050 h 5763"/>
                  <a:gd name="T8" fmla="*/ 6332 w 9886"/>
                  <a:gd name="T9" fmla="*/ 0 h 5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6" h="5763">
                    <a:moveTo>
                      <a:pt x="6332" y="0"/>
                    </a:moveTo>
                    <a:lnTo>
                      <a:pt x="0" y="3711"/>
                    </a:lnTo>
                    <a:lnTo>
                      <a:pt x="3551" y="5762"/>
                    </a:lnTo>
                    <a:lnTo>
                      <a:pt x="9885" y="2050"/>
                    </a:lnTo>
                    <a:lnTo>
                      <a:pt x="633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9D71330D-5772-A442-9E40-71523D58B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8913" y="2273038"/>
                <a:ext cx="4579027" cy="4348127"/>
              </a:xfrm>
              <a:custGeom>
                <a:avLst/>
                <a:gdLst>
                  <a:gd name="connsiteX0" fmla="*/ 2296490 w 4579027"/>
                  <a:gd name="connsiteY0" fmla="*/ 3162084 h 4348127"/>
                  <a:gd name="connsiteX1" fmla="*/ 2446286 w 4579027"/>
                  <a:gd name="connsiteY1" fmla="*/ 3215035 h 4348127"/>
                  <a:gd name="connsiteX2" fmla="*/ 2727755 w 4579027"/>
                  <a:gd name="connsiteY2" fmla="*/ 3512015 h 4348127"/>
                  <a:gd name="connsiteX3" fmla="*/ 2725796 w 4579027"/>
                  <a:gd name="connsiteY3" fmla="*/ 4158844 h 4348127"/>
                  <a:gd name="connsiteX4" fmla="*/ 2398613 w 4579027"/>
                  <a:gd name="connsiteY4" fmla="*/ 4348127 h 4348127"/>
                  <a:gd name="connsiteX5" fmla="*/ 2400572 w 4579027"/>
                  <a:gd name="connsiteY5" fmla="*/ 3701299 h 4348127"/>
                  <a:gd name="connsiteX6" fmla="*/ 2119755 w 4579027"/>
                  <a:gd name="connsiteY6" fmla="*/ 3404972 h 4348127"/>
                  <a:gd name="connsiteX7" fmla="*/ 1837633 w 4579027"/>
                  <a:gd name="connsiteY7" fmla="*/ 3376905 h 4348127"/>
                  <a:gd name="connsiteX8" fmla="*/ 2164817 w 4579027"/>
                  <a:gd name="connsiteY8" fmla="*/ 3186969 h 4348127"/>
                  <a:gd name="connsiteX9" fmla="*/ 2296490 w 4579027"/>
                  <a:gd name="connsiteY9" fmla="*/ 3162084 h 4348127"/>
                  <a:gd name="connsiteX10" fmla="*/ 1786083 w 4579027"/>
                  <a:gd name="connsiteY10" fmla="*/ 2035849 h 4348127"/>
                  <a:gd name="connsiteX11" fmla="*/ 2448619 w 4579027"/>
                  <a:gd name="connsiteY11" fmla="*/ 2231696 h 4348127"/>
                  <a:gd name="connsiteX12" fmla="*/ 3452830 w 4579027"/>
                  <a:gd name="connsiteY12" fmla="*/ 3291645 h 4348127"/>
                  <a:gd name="connsiteX13" fmla="*/ 3125711 w 4579027"/>
                  <a:gd name="connsiteY13" fmla="*/ 3481155 h 4348127"/>
                  <a:gd name="connsiteX14" fmla="*/ 2121500 w 4579027"/>
                  <a:gd name="connsiteY14" fmla="*/ 2421206 h 4348127"/>
                  <a:gd name="connsiteX15" fmla="*/ 1114677 w 4579027"/>
                  <a:gd name="connsiteY15" fmla="*/ 2319263 h 4348127"/>
                  <a:gd name="connsiteX16" fmla="*/ 1441143 w 4579027"/>
                  <a:gd name="connsiteY16" fmla="*/ 2128446 h 4348127"/>
                  <a:gd name="connsiteX17" fmla="*/ 1786083 w 4579027"/>
                  <a:gd name="connsiteY17" fmla="*/ 2035849 h 4348127"/>
                  <a:gd name="connsiteX18" fmla="*/ 1406983 w 4579027"/>
                  <a:gd name="connsiteY18" fmla="*/ 1018294 h 4348127"/>
                  <a:gd name="connsiteX19" fmla="*/ 2451071 w 4579027"/>
                  <a:gd name="connsiteY19" fmla="*/ 1322574 h 4348127"/>
                  <a:gd name="connsiteX20" fmla="*/ 4014489 w 4579027"/>
                  <a:gd name="connsiteY20" fmla="*/ 2971348 h 4348127"/>
                  <a:gd name="connsiteX21" fmla="*/ 3687307 w 4579027"/>
                  <a:gd name="connsiteY21" fmla="*/ 3161441 h 4348127"/>
                  <a:gd name="connsiteX22" fmla="*/ 2123889 w 4579027"/>
                  <a:gd name="connsiteY22" fmla="*/ 1512666 h 4348127"/>
                  <a:gd name="connsiteX23" fmla="*/ 555900 w 4579027"/>
                  <a:gd name="connsiteY23" fmla="*/ 1353276 h 4348127"/>
                  <a:gd name="connsiteX24" fmla="*/ 883081 w 4579027"/>
                  <a:gd name="connsiteY24" fmla="*/ 1163183 h 4348127"/>
                  <a:gd name="connsiteX25" fmla="*/ 1406983 w 4579027"/>
                  <a:gd name="connsiteY25" fmla="*/ 1018294 h 4348127"/>
                  <a:gd name="connsiteX26" fmla="*/ 1055618 w 4579027"/>
                  <a:gd name="connsiteY26" fmla="*/ 598 h 4348127"/>
                  <a:gd name="connsiteX27" fmla="*/ 2455781 w 4579027"/>
                  <a:gd name="connsiteY27" fmla="*/ 413205 h 4348127"/>
                  <a:gd name="connsiteX28" fmla="*/ 4579027 w 4579027"/>
                  <a:gd name="connsiteY28" fmla="*/ 2650998 h 4348127"/>
                  <a:gd name="connsiteX29" fmla="*/ 4251721 w 4579027"/>
                  <a:gd name="connsiteY29" fmla="*/ 2841727 h 4348127"/>
                  <a:gd name="connsiteX30" fmla="*/ 2128474 w 4579027"/>
                  <a:gd name="connsiteY30" fmla="*/ 603933 h 4348127"/>
                  <a:gd name="connsiteX31" fmla="*/ 0 w 4579027"/>
                  <a:gd name="connsiteY31" fmla="*/ 386424 h 4348127"/>
                  <a:gd name="connsiteX32" fmla="*/ 326653 w 4579027"/>
                  <a:gd name="connsiteY32" fmla="*/ 196349 h 4348127"/>
                  <a:gd name="connsiteX33" fmla="*/ 1055618 w 4579027"/>
                  <a:gd name="connsiteY33" fmla="*/ 598 h 43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79027" h="4348127">
                    <a:moveTo>
                      <a:pt x="2296490" y="3162084"/>
                    </a:moveTo>
                    <a:cubicBezTo>
                      <a:pt x="2344409" y="3167388"/>
                      <a:pt x="2395347" y="3185663"/>
                      <a:pt x="2446286" y="3215035"/>
                    </a:cubicBezTo>
                    <a:cubicBezTo>
                      <a:pt x="2548164" y="3274431"/>
                      <a:pt x="2650041" y="3377558"/>
                      <a:pt x="2727755" y="3512015"/>
                    </a:cubicBezTo>
                    <a:cubicBezTo>
                      <a:pt x="2882531" y="3780276"/>
                      <a:pt x="2881878" y="4070076"/>
                      <a:pt x="2725796" y="4158844"/>
                    </a:cubicBezTo>
                    <a:lnTo>
                      <a:pt x="2398613" y="4348127"/>
                    </a:lnTo>
                    <a:cubicBezTo>
                      <a:pt x="2554694" y="4260013"/>
                      <a:pt x="2555347" y="3970212"/>
                      <a:pt x="2400572" y="3701299"/>
                    </a:cubicBezTo>
                    <a:cubicBezTo>
                      <a:pt x="2322857" y="3567495"/>
                      <a:pt x="2221633" y="3463715"/>
                      <a:pt x="2119755" y="3404972"/>
                    </a:cubicBezTo>
                    <a:cubicBezTo>
                      <a:pt x="2017225" y="3346881"/>
                      <a:pt x="1915347" y="3332522"/>
                      <a:pt x="1837633" y="3376905"/>
                    </a:cubicBezTo>
                    <a:lnTo>
                      <a:pt x="2164817" y="3186969"/>
                    </a:lnTo>
                    <a:cubicBezTo>
                      <a:pt x="2203674" y="3164451"/>
                      <a:pt x="2248572" y="3156781"/>
                      <a:pt x="2296490" y="3162084"/>
                    </a:cubicBezTo>
                    <a:close/>
                    <a:moveTo>
                      <a:pt x="1786083" y="2035849"/>
                    </a:moveTo>
                    <a:cubicBezTo>
                      <a:pt x="1992944" y="2030699"/>
                      <a:pt x="2220909" y="2100183"/>
                      <a:pt x="2448619" y="2231696"/>
                    </a:cubicBezTo>
                    <a:cubicBezTo>
                      <a:pt x="2812956" y="2442117"/>
                      <a:pt x="3176639" y="2811988"/>
                      <a:pt x="3452830" y="3291645"/>
                    </a:cubicBezTo>
                    <a:lnTo>
                      <a:pt x="3125711" y="3481155"/>
                    </a:lnTo>
                    <a:cubicBezTo>
                      <a:pt x="2849520" y="3002152"/>
                      <a:pt x="2485836" y="2632281"/>
                      <a:pt x="2121500" y="2421206"/>
                    </a:cubicBezTo>
                    <a:cubicBezTo>
                      <a:pt x="1757163" y="2211438"/>
                      <a:pt x="1392174" y="2160467"/>
                      <a:pt x="1114677" y="2319263"/>
                    </a:cubicBezTo>
                    <a:lnTo>
                      <a:pt x="1441143" y="2128446"/>
                    </a:lnTo>
                    <a:cubicBezTo>
                      <a:pt x="1545449" y="2068897"/>
                      <a:pt x="1661967" y="2038939"/>
                      <a:pt x="1786083" y="2035849"/>
                    </a:cubicBezTo>
                    <a:close/>
                    <a:moveTo>
                      <a:pt x="1406983" y="1018294"/>
                    </a:moveTo>
                    <a:cubicBezTo>
                      <a:pt x="1724443" y="1006467"/>
                      <a:pt x="2080869" y="1108638"/>
                      <a:pt x="2451071" y="1322574"/>
                    </a:cubicBezTo>
                    <a:cubicBezTo>
                      <a:pt x="3043393" y="1664871"/>
                      <a:pt x="3598492" y="2250173"/>
                      <a:pt x="4014489" y="2971348"/>
                    </a:cubicBezTo>
                    <a:lnTo>
                      <a:pt x="3687307" y="3161441"/>
                    </a:lnTo>
                    <a:cubicBezTo>
                      <a:pt x="3271310" y="2440265"/>
                      <a:pt x="2716212" y="1854963"/>
                      <a:pt x="2123889" y="1512666"/>
                    </a:cubicBezTo>
                    <a:cubicBezTo>
                      <a:pt x="1531567" y="1171022"/>
                      <a:pt x="974509" y="1114190"/>
                      <a:pt x="555900" y="1353276"/>
                    </a:cubicBezTo>
                    <a:lnTo>
                      <a:pt x="883081" y="1163183"/>
                    </a:lnTo>
                    <a:cubicBezTo>
                      <a:pt x="1040060" y="1073526"/>
                      <a:pt x="1216508" y="1025391"/>
                      <a:pt x="1406983" y="1018294"/>
                    </a:cubicBezTo>
                    <a:close/>
                    <a:moveTo>
                      <a:pt x="1055618" y="598"/>
                    </a:moveTo>
                    <a:cubicBezTo>
                      <a:pt x="1492715" y="-10597"/>
                      <a:pt x="1974375" y="135603"/>
                      <a:pt x="2455781" y="413205"/>
                    </a:cubicBezTo>
                    <a:cubicBezTo>
                      <a:pt x="3225376" y="858020"/>
                      <a:pt x="3994971" y="1639223"/>
                      <a:pt x="4579027" y="2650998"/>
                    </a:cubicBezTo>
                    <a:lnTo>
                      <a:pt x="4251721" y="2841727"/>
                    </a:lnTo>
                    <a:cubicBezTo>
                      <a:pt x="3667665" y="1829298"/>
                      <a:pt x="2898723" y="1048095"/>
                      <a:pt x="2128474" y="603933"/>
                    </a:cubicBezTo>
                    <a:cubicBezTo>
                      <a:pt x="1358225" y="159118"/>
                      <a:pt x="587323" y="51996"/>
                      <a:pt x="0" y="386424"/>
                    </a:cubicBezTo>
                    <a:lnTo>
                      <a:pt x="326653" y="196349"/>
                    </a:lnTo>
                    <a:cubicBezTo>
                      <a:pt x="547144" y="70694"/>
                      <a:pt x="793360" y="7315"/>
                      <a:pt x="1055618" y="59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237FDFBA-93E8-DE47-9FA4-96543A087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8914" y="2462838"/>
                <a:ext cx="4250673" cy="4186201"/>
              </a:xfrm>
              <a:custGeom>
                <a:avLst/>
                <a:gdLst>
                  <a:gd name="connsiteX0" fmla="*/ 1970754 w 4250673"/>
                  <a:gd name="connsiteY0" fmla="*/ 3162262 h 4186201"/>
                  <a:gd name="connsiteX1" fmla="*/ 2121209 w 4250673"/>
                  <a:gd name="connsiteY1" fmla="*/ 3214832 h 4186201"/>
                  <a:gd name="connsiteX2" fmla="*/ 2402189 w 4250673"/>
                  <a:gd name="connsiteY2" fmla="*/ 3511771 h 4186201"/>
                  <a:gd name="connsiteX3" fmla="*/ 2400229 w 4250673"/>
                  <a:gd name="connsiteY3" fmla="*/ 4159935 h 4186201"/>
                  <a:gd name="connsiteX4" fmla="*/ 2117942 w 4250673"/>
                  <a:gd name="connsiteY4" fmla="*/ 4131811 h 4186201"/>
                  <a:gd name="connsiteX5" fmla="*/ 1836962 w 4250673"/>
                  <a:gd name="connsiteY5" fmla="*/ 3834872 h 4186201"/>
                  <a:gd name="connsiteX6" fmla="*/ 1838922 w 4250673"/>
                  <a:gd name="connsiteY6" fmla="*/ 3186708 h 4186201"/>
                  <a:gd name="connsiteX7" fmla="*/ 1970754 w 4250673"/>
                  <a:gd name="connsiteY7" fmla="*/ 3162262 h 4186201"/>
                  <a:gd name="connsiteX8" fmla="*/ 1459406 w 4250673"/>
                  <a:gd name="connsiteY8" fmla="*/ 2035906 h 4186201"/>
                  <a:gd name="connsiteX9" fmla="*/ 2122323 w 4250673"/>
                  <a:gd name="connsiteY9" fmla="*/ 2230684 h 4186201"/>
                  <a:gd name="connsiteX10" fmla="*/ 3127355 w 4250673"/>
                  <a:gd name="connsiteY10" fmla="*/ 3290615 h 4186201"/>
                  <a:gd name="connsiteX11" fmla="*/ 2818918 w 4250673"/>
                  <a:gd name="connsiteY11" fmla="*/ 3467053 h 4186201"/>
                  <a:gd name="connsiteX12" fmla="*/ 2121016 w 4250673"/>
                  <a:gd name="connsiteY12" fmla="*/ 2731897 h 4186201"/>
                  <a:gd name="connsiteX13" fmla="*/ 1421154 w 4250673"/>
                  <a:gd name="connsiteY13" fmla="*/ 2660015 h 4186201"/>
                  <a:gd name="connsiteX14" fmla="*/ 1114678 w 4250673"/>
                  <a:gd name="connsiteY14" fmla="*/ 2128743 h 4186201"/>
                  <a:gd name="connsiteX15" fmla="*/ 1459406 w 4250673"/>
                  <a:gd name="connsiteY15" fmla="*/ 2035906 h 4186201"/>
                  <a:gd name="connsiteX16" fmla="*/ 1080087 w 4250673"/>
                  <a:gd name="connsiteY16" fmla="*/ 1018739 h 4186201"/>
                  <a:gd name="connsiteX17" fmla="*/ 2124744 w 4250673"/>
                  <a:gd name="connsiteY17" fmla="*/ 1322752 h 4186201"/>
                  <a:gd name="connsiteX18" fmla="*/ 3689015 w 4250673"/>
                  <a:gd name="connsiteY18" fmla="*/ 2971019 h 4186201"/>
                  <a:gd name="connsiteX19" fmla="*/ 3379950 w 4250673"/>
                  <a:gd name="connsiteY19" fmla="*/ 3147339 h 4186201"/>
                  <a:gd name="connsiteX20" fmla="*/ 2122783 w 4250673"/>
                  <a:gd name="connsiteY20" fmla="*/ 1822979 h 4186201"/>
                  <a:gd name="connsiteX21" fmla="*/ 863003 w 4250673"/>
                  <a:gd name="connsiteY21" fmla="*/ 1694984 h 4186201"/>
                  <a:gd name="connsiteX22" fmla="*/ 555899 w 4250673"/>
                  <a:gd name="connsiteY22" fmla="*/ 1163411 h 4186201"/>
                  <a:gd name="connsiteX23" fmla="*/ 1080087 w 4250673"/>
                  <a:gd name="connsiteY23" fmla="*/ 1018739 h 4186201"/>
                  <a:gd name="connsiteX24" fmla="*/ 728291 w 4250673"/>
                  <a:gd name="connsiteY24" fmla="*/ 597 h 4186201"/>
                  <a:gd name="connsiteX25" fmla="*/ 2127949 w 4250673"/>
                  <a:gd name="connsiteY25" fmla="*/ 413622 h 4186201"/>
                  <a:gd name="connsiteX26" fmla="*/ 4250673 w 4250673"/>
                  <a:gd name="connsiteY26" fmla="*/ 2651885 h 4186201"/>
                  <a:gd name="connsiteX27" fmla="*/ 3941735 w 4250673"/>
                  <a:gd name="connsiteY27" fmla="*/ 2827627 h 4186201"/>
                  <a:gd name="connsiteX28" fmla="*/ 2126643 w 4250673"/>
                  <a:gd name="connsiteY28" fmla="*/ 913409 h 4186201"/>
                  <a:gd name="connsiteX29" fmla="*/ 306325 w 4250673"/>
                  <a:gd name="connsiteY29" fmla="*/ 727867 h 4186201"/>
                  <a:gd name="connsiteX30" fmla="*/ 0 w 4250673"/>
                  <a:gd name="connsiteY30" fmla="*/ 196067 h 4186201"/>
                  <a:gd name="connsiteX31" fmla="*/ 728291 w 4250673"/>
                  <a:gd name="connsiteY31" fmla="*/ 597 h 41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50673" h="4186201">
                    <a:moveTo>
                      <a:pt x="1970754" y="3162262"/>
                    </a:moveTo>
                    <a:cubicBezTo>
                      <a:pt x="2018782" y="3167577"/>
                      <a:pt x="2069914" y="3185726"/>
                      <a:pt x="2121209" y="3214832"/>
                    </a:cubicBezTo>
                    <a:cubicBezTo>
                      <a:pt x="2223146" y="3273696"/>
                      <a:pt x="2324429" y="3377690"/>
                      <a:pt x="2402189" y="3511771"/>
                    </a:cubicBezTo>
                    <a:cubicBezTo>
                      <a:pt x="2557055" y="3781240"/>
                      <a:pt x="2556401" y="4071638"/>
                      <a:pt x="2400229" y="4159935"/>
                    </a:cubicBezTo>
                    <a:cubicBezTo>
                      <a:pt x="2322469" y="4204410"/>
                      <a:pt x="2220532" y="4190675"/>
                      <a:pt x="2117942" y="4131811"/>
                    </a:cubicBezTo>
                    <a:cubicBezTo>
                      <a:pt x="2016658" y="4072946"/>
                      <a:pt x="1914721" y="3968952"/>
                      <a:pt x="1836962" y="3834872"/>
                    </a:cubicBezTo>
                    <a:cubicBezTo>
                      <a:pt x="1682096" y="3566057"/>
                      <a:pt x="1682749" y="3275659"/>
                      <a:pt x="1838922" y="3186708"/>
                    </a:cubicBezTo>
                    <a:cubicBezTo>
                      <a:pt x="1877802" y="3164470"/>
                      <a:pt x="1922726" y="3156948"/>
                      <a:pt x="1970754" y="3162262"/>
                    </a:cubicBezTo>
                    <a:close/>
                    <a:moveTo>
                      <a:pt x="1459406" y="2035906"/>
                    </a:moveTo>
                    <a:cubicBezTo>
                      <a:pt x="1666275" y="2030508"/>
                      <a:pt x="1894427" y="2099582"/>
                      <a:pt x="2122323" y="2230684"/>
                    </a:cubicBezTo>
                    <a:cubicBezTo>
                      <a:pt x="2486957" y="2441756"/>
                      <a:pt x="2850938" y="2811621"/>
                      <a:pt x="3127355" y="3290615"/>
                    </a:cubicBezTo>
                    <a:lnTo>
                      <a:pt x="2818918" y="3467053"/>
                    </a:lnTo>
                    <a:cubicBezTo>
                      <a:pt x="2626146" y="3134436"/>
                      <a:pt x="2373908" y="2877621"/>
                      <a:pt x="2121016" y="2731897"/>
                    </a:cubicBezTo>
                    <a:cubicBezTo>
                      <a:pt x="1867471" y="2585520"/>
                      <a:pt x="1614580" y="2550232"/>
                      <a:pt x="1421154" y="2660015"/>
                    </a:cubicBezTo>
                    <a:lnTo>
                      <a:pt x="1114678" y="2128743"/>
                    </a:lnTo>
                    <a:cubicBezTo>
                      <a:pt x="1218824" y="2069195"/>
                      <a:pt x="1335284" y="2039146"/>
                      <a:pt x="1459406" y="2035906"/>
                    </a:cubicBezTo>
                    <a:close/>
                    <a:moveTo>
                      <a:pt x="1080087" y="1018739"/>
                    </a:moveTo>
                    <a:cubicBezTo>
                      <a:pt x="1397720" y="1007049"/>
                      <a:pt x="1754340" y="1109290"/>
                      <a:pt x="2124744" y="1322752"/>
                    </a:cubicBezTo>
                    <a:cubicBezTo>
                      <a:pt x="2717389" y="1664944"/>
                      <a:pt x="3272791" y="2250065"/>
                      <a:pt x="3689015" y="2971019"/>
                    </a:cubicBezTo>
                    <a:lnTo>
                      <a:pt x="3379950" y="3147339"/>
                    </a:lnTo>
                    <a:cubicBezTo>
                      <a:pt x="3045403" y="2568095"/>
                      <a:pt x="2599122" y="2098561"/>
                      <a:pt x="2122783" y="1822979"/>
                    </a:cubicBezTo>
                    <a:cubicBezTo>
                      <a:pt x="1646445" y="1548703"/>
                      <a:pt x="1199511" y="1502990"/>
                      <a:pt x="863003" y="1694984"/>
                    </a:cubicBezTo>
                    <a:lnTo>
                      <a:pt x="555899" y="1163411"/>
                    </a:lnTo>
                    <a:cubicBezTo>
                      <a:pt x="712963" y="1073782"/>
                      <a:pt x="889507" y="1025753"/>
                      <a:pt x="1080087" y="1018739"/>
                    </a:cubicBezTo>
                    <a:close/>
                    <a:moveTo>
                      <a:pt x="728291" y="597"/>
                    </a:moveTo>
                    <a:cubicBezTo>
                      <a:pt x="1165120" y="-10575"/>
                      <a:pt x="1646662" y="135554"/>
                      <a:pt x="2127949" y="413622"/>
                    </a:cubicBezTo>
                    <a:cubicBezTo>
                      <a:pt x="2898008" y="857877"/>
                      <a:pt x="3666761" y="1639244"/>
                      <a:pt x="4250673" y="2651885"/>
                    </a:cubicBezTo>
                    <a:lnTo>
                      <a:pt x="3941735" y="2827627"/>
                    </a:lnTo>
                    <a:cubicBezTo>
                      <a:pt x="3442078" y="1961982"/>
                      <a:pt x="2784361" y="1293639"/>
                      <a:pt x="2126643" y="913409"/>
                    </a:cubicBezTo>
                    <a:cubicBezTo>
                      <a:pt x="1468272" y="533179"/>
                      <a:pt x="809248" y="441714"/>
                      <a:pt x="306325" y="727867"/>
                    </a:cubicBezTo>
                    <a:lnTo>
                      <a:pt x="0" y="196067"/>
                    </a:lnTo>
                    <a:cubicBezTo>
                      <a:pt x="220192" y="70630"/>
                      <a:pt x="466193" y="7300"/>
                      <a:pt x="728291" y="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4" name="Freeform 14">
                <a:extLst>
                  <a:ext uri="{FF2B5EF4-FFF2-40B4-BE49-F238E27FC236}">
                    <a16:creationId xmlns:a16="http://schemas.microsoft.com/office/drawing/2014/main" id="{D404FBFD-765F-C04A-A441-AB656F318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9566" y="7514711"/>
                <a:ext cx="345636" cy="794963"/>
              </a:xfrm>
              <a:custGeom>
                <a:avLst/>
                <a:gdLst>
                  <a:gd name="T0" fmla="*/ 447 w 529"/>
                  <a:gd name="T1" fmla="*/ 8 h 1219"/>
                  <a:gd name="T2" fmla="*/ 447 w 529"/>
                  <a:gd name="T3" fmla="*/ 8 h 1219"/>
                  <a:gd name="T4" fmla="*/ 396 w 529"/>
                  <a:gd name="T5" fmla="*/ 13 h 1219"/>
                  <a:gd name="T6" fmla="*/ 71 w 529"/>
                  <a:gd name="T7" fmla="*/ 200 h 1219"/>
                  <a:gd name="T8" fmla="*/ 71 w 529"/>
                  <a:gd name="T9" fmla="*/ 200 h 1219"/>
                  <a:gd name="T10" fmla="*/ 0 w 529"/>
                  <a:gd name="T11" fmla="*/ 323 h 1219"/>
                  <a:gd name="T12" fmla="*/ 2 w 529"/>
                  <a:gd name="T13" fmla="*/ 1125 h 1219"/>
                  <a:gd name="T14" fmla="*/ 2 w 529"/>
                  <a:gd name="T15" fmla="*/ 1125 h 1219"/>
                  <a:gd name="T16" fmla="*/ 23 w 529"/>
                  <a:gd name="T17" fmla="*/ 1170 h 1219"/>
                  <a:gd name="T18" fmla="*/ 105 w 529"/>
                  <a:gd name="T19" fmla="*/ 1218 h 1219"/>
                  <a:gd name="T20" fmla="*/ 105 w 529"/>
                  <a:gd name="T21" fmla="*/ 1218 h 1219"/>
                  <a:gd name="T22" fmla="*/ 84 w 529"/>
                  <a:gd name="T23" fmla="*/ 1172 h 1219"/>
                  <a:gd name="T24" fmla="*/ 82 w 529"/>
                  <a:gd name="T25" fmla="*/ 371 h 1219"/>
                  <a:gd name="T26" fmla="*/ 82 w 529"/>
                  <a:gd name="T27" fmla="*/ 371 h 1219"/>
                  <a:gd name="T28" fmla="*/ 153 w 529"/>
                  <a:gd name="T29" fmla="*/ 248 h 1219"/>
                  <a:gd name="T30" fmla="*/ 478 w 529"/>
                  <a:gd name="T31" fmla="*/ 60 h 1219"/>
                  <a:gd name="T32" fmla="*/ 478 w 529"/>
                  <a:gd name="T33" fmla="*/ 60 h 1219"/>
                  <a:gd name="T34" fmla="*/ 528 w 529"/>
                  <a:gd name="T35" fmla="*/ 56 h 1219"/>
                  <a:gd name="T36" fmla="*/ 447 w 529"/>
                  <a:gd name="T37" fmla="*/ 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9" h="1219">
                    <a:moveTo>
                      <a:pt x="447" y="8"/>
                    </a:moveTo>
                    <a:lnTo>
                      <a:pt x="447" y="8"/>
                    </a:lnTo>
                    <a:cubicBezTo>
                      <a:pt x="434" y="0"/>
                      <a:pt x="416" y="2"/>
                      <a:pt x="396" y="13"/>
                    </a:cubicBezTo>
                    <a:lnTo>
                      <a:pt x="71" y="200"/>
                    </a:lnTo>
                    <a:lnTo>
                      <a:pt x="71" y="200"/>
                    </a:lnTo>
                    <a:cubicBezTo>
                      <a:pt x="31" y="223"/>
                      <a:pt x="0" y="278"/>
                      <a:pt x="0" y="323"/>
                    </a:cubicBezTo>
                    <a:lnTo>
                      <a:pt x="2" y="1125"/>
                    </a:lnTo>
                    <a:lnTo>
                      <a:pt x="2" y="1125"/>
                    </a:lnTo>
                    <a:cubicBezTo>
                      <a:pt x="2" y="1147"/>
                      <a:pt x="10" y="1163"/>
                      <a:pt x="23" y="1170"/>
                    </a:cubicBezTo>
                    <a:lnTo>
                      <a:pt x="105" y="1218"/>
                    </a:lnTo>
                    <a:lnTo>
                      <a:pt x="105" y="1218"/>
                    </a:lnTo>
                    <a:cubicBezTo>
                      <a:pt x="92" y="1210"/>
                      <a:pt x="84" y="1194"/>
                      <a:pt x="84" y="1172"/>
                    </a:cubicBezTo>
                    <a:lnTo>
                      <a:pt x="82" y="371"/>
                    </a:lnTo>
                    <a:lnTo>
                      <a:pt x="82" y="371"/>
                    </a:lnTo>
                    <a:cubicBezTo>
                      <a:pt x="82" y="326"/>
                      <a:pt x="114" y="271"/>
                      <a:pt x="153" y="248"/>
                    </a:cubicBezTo>
                    <a:lnTo>
                      <a:pt x="478" y="60"/>
                    </a:lnTo>
                    <a:lnTo>
                      <a:pt x="478" y="60"/>
                    </a:lnTo>
                    <a:cubicBezTo>
                      <a:pt x="498" y="49"/>
                      <a:pt x="515" y="48"/>
                      <a:pt x="528" y="56"/>
                    </a:cubicBezTo>
                    <a:lnTo>
                      <a:pt x="447" y="8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5" name="Freeform 15">
                <a:extLst>
                  <a:ext uri="{FF2B5EF4-FFF2-40B4-BE49-F238E27FC236}">
                    <a16:creationId xmlns:a16="http://schemas.microsoft.com/office/drawing/2014/main" id="{3E512101-482A-B044-9A27-26526020E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1412" y="7537753"/>
                <a:ext cx="308193" cy="783442"/>
              </a:xfrm>
              <a:custGeom>
                <a:avLst/>
                <a:gdLst>
                  <a:gd name="T0" fmla="*/ 396 w 471"/>
                  <a:gd name="T1" fmla="*/ 22 h 1199"/>
                  <a:gd name="T2" fmla="*/ 396 w 471"/>
                  <a:gd name="T3" fmla="*/ 22 h 1199"/>
                  <a:gd name="T4" fmla="*/ 467 w 471"/>
                  <a:gd name="T5" fmla="*/ 63 h 1199"/>
                  <a:gd name="T6" fmla="*/ 470 w 471"/>
                  <a:gd name="T7" fmla="*/ 864 h 1199"/>
                  <a:gd name="T8" fmla="*/ 470 w 471"/>
                  <a:gd name="T9" fmla="*/ 864 h 1199"/>
                  <a:gd name="T10" fmla="*/ 398 w 471"/>
                  <a:gd name="T11" fmla="*/ 987 h 1199"/>
                  <a:gd name="T12" fmla="*/ 74 w 471"/>
                  <a:gd name="T13" fmla="*/ 1175 h 1199"/>
                  <a:gd name="T14" fmla="*/ 74 w 471"/>
                  <a:gd name="T15" fmla="*/ 1175 h 1199"/>
                  <a:gd name="T16" fmla="*/ 2 w 471"/>
                  <a:gd name="T17" fmla="*/ 1134 h 1199"/>
                  <a:gd name="T18" fmla="*/ 0 w 471"/>
                  <a:gd name="T19" fmla="*/ 333 h 1199"/>
                  <a:gd name="T20" fmla="*/ 0 w 471"/>
                  <a:gd name="T21" fmla="*/ 333 h 1199"/>
                  <a:gd name="T22" fmla="*/ 71 w 471"/>
                  <a:gd name="T23" fmla="*/ 210 h 1199"/>
                  <a:gd name="T24" fmla="*/ 396 w 471"/>
                  <a:gd name="T25" fmla="*/ 22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1" h="1199">
                    <a:moveTo>
                      <a:pt x="396" y="22"/>
                    </a:moveTo>
                    <a:lnTo>
                      <a:pt x="396" y="22"/>
                    </a:lnTo>
                    <a:cubicBezTo>
                      <a:pt x="435" y="0"/>
                      <a:pt x="467" y="18"/>
                      <a:pt x="467" y="63"/>
                    </a:cubicBezTo>
                    <a:lnTo>
                      <a:pt x="470" y="864"/>
                    </a:lnTo>
                    <a:lnTo>
                      <a:pt x="470" y="864"/>
                    </a:lnTo>
                    <a:cubicBezTo>
                      <a:pt x="470" y="909"/>
                      <a:pt x="438" y="964"/>
                      <a:pt x="398" y="987"/>
                    </a:cubicBezTo>
                    <a:lnTo>
                      <a:pt x="74" y="1175"/>
                    </a:lnTo>
                    <a:lnTo>
                      <a:pt x="74" y="1175"/>
                    </a:lnTo>
                    <a:cubicBezTo>
                      <a:pt x="34" y="1198"/>
                      <a:pt x="2" y="1179"/>
                      <a:pt x="2" y="1134"/>
                    </a:cubicBezTo>
                    <a:lnTo>
                      <a:pt x="0" y="333"/>
                    </a:lnTo>
                    <a:lnTo>
                      <a:pt x="0" y="333"/>
                    </a:lnTo>
                    <a:cubicBezTo>
                      <a:pt x="0" y="288"/>
                      <a:pt x="32" y="233"/>
                      <a:pt x="71" y="210"/>
                    </a:cubicBezTo>
                    <a:lnTo>
                      <a:pt x="396" y="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6" name="Freeform 16">
                <a:extLst>
                  <a:ext uri="{FF2B5EF4-FFF2-40B4-BE49-F238E27FC236}">
                    <a16:creationId xmlns:a16="http://schemas.microsoft.com/office/drawing/2014/main" id="{E7FD9F50-8C56-8046-AF8B-9AF0A2E78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5646" y="9113278"/>
                <a:ext cx="345636" cy="794963"/>
              </a:xfrm>
              <a:custGeom>
                <a:avLst/>
                <a:gdLst>
                  <a:gd name="T0" fmla="*/ 458 w 530"/>
                  <a:gd name="T1" fmla="*/ 201 h 1219"/>
                  <a:gd name="T2" fmla="*/ 133 w 530"/>
                  <a:gd name="T3" fmla="*/ 13 h 1219"/>
                  <a:gd name="T4" fmla="*/ 133 w 530"/>
                  <a:gd name="T5" fmla="*/ 13 h 1219"/>
                  <a:gd name="T6" fmla="*/ 82 w 530"/>
                  <a:gd name="T7" fmla="*/ 8 h 1219"/>
                  <a:gd name="T8" fmla="*/ 0 w 530"/>
                  <a:gd name="T9" fmla="*/ 56 h 1219"/>
                  <a:gd name="T10" fmla="*/ 0 w 530"/>
                  <a:gd name="T11" fmla="*/ 56 h 1219"/>
                  <a:gd name="T12" fmla="*/ 51 w 530"/>
                  <a:gd name="T13" fmla="*/ 61 h 1219"/>
                  <a:gd name="T14" fmla="*/ 376 w 530"/>
                  <a:gd name="T15" fmla="*/ 248 h 1219"/>
                  <a:gd name="T16" fmla="*/ 376 w 530"/>
                  <a:gd name="T17" fmla="*/ 248 h 1219"/>
                  <a:gd name="T18" fmla="*/ 447 w 530"/>
                  <a:gd name="T19" fmla="*/ 372 h 1219"/>
                  <a:gd name="T20" fmla="*/ 445 w 530"/>
                  <a:gd name="T21" fmla="*/ 1172 h 1219"/>
                  <a:gd name="T22" fmla="*/ 445 w 530"/>
                  <a:gd name="T23" fmla="*/ 1172 h 1219"/>
                  <a:gd name="T24" fmla="*/ 424 w 530"/>
                  <a:gd name="T25" fmla="*/ 1218 h 1219"/>
                  <a:gd name="T26" fmla="*/ 506 w 530"/>
                  <a:gd name="T27" fmla="*/ 1171 h 1219"/>
                  <a:gd name="T28" fmla="*/ 506 w 530"/>
                  <a:gd name="T29" fmla="*/ 1171 h 1219"/>
                  <a:gd name="T30" fmla="*/ 526 w 530"/>
                  <a:gd name="T31" fmla="*/ 1125 h 1219"/>
                  <a:gd name="T32" fmla="*/ 529 w 530"/>
                  <a:gd name="T33" fmla="*/ 324 h 1219"/>
                  <a:gd name="T34" fmla="*/ 529 w 530"/>
                  <a:gd name="T35" fmla="*/ 324 h 1219"/>
                  <a:gd name="T36" fmla="*/ 458 w 530"/>
                  <a:gd name="T37" fmla="*/ 20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0" h="1219">
                    <a:moveTo>
                      <a:pt x="458" y="201"/>
                    </a:moveTo>
                    <a:lnTo>
                      <a:pt x="133" y="13"/>
                    </a:lnTo>
                    <a:lnTo>
                      <a:pt x="133" y="13"/>
                    </a:lnTo>
                    <a:cubicBezTo>
                      <a:pt x="114" y="2"/>
                      <a:pt x="95" y="0"/>
                      <a:pt x="82" y="8"/>
                    </a:cubicBezTo>
                    <a:lnTo>
                      <a:pt x="0" y="56"/>
                    </a:lnTo>
                    <a:lnTo>
                      <a:pt x="0" y="56"/>
                    </a:lnTo>
                    <a:cubicBezTo>
                      <a:pt x="14" y="48"/>
                      <a:pt x="31" y="49"/>
                      <a:pt x="51" y="61"/>
                    </a:cubicBezTo>
                    <a:lnTo>
                      <a:pt x="376" y="248"/>
                    </a:lnTo>
                    <a:lnTo>
                      <a:pt x="376" y="248"/>
                    </a:lnTo>
                    <a:cubicBezTo>
                      <a:pt x="415" y="271"/>
                      <a:pt x="447" y="326"/>
                      <a:pt x="447" y="372"/>
                    </a:cubicBezTo>
                    <a:lnTo>
                      <a:pt x="445" y="1172"/>
                    </a:lnTo>
                    <a:lnTo>
                      <a:pt x="445" y="1172"/>
                    </a:lnTo>
                    <a:cubicBezTo>
                      <a:pt x="445" y="1195"/>
                      <a:pt x="437" y="1210"/>
                      <a:pt x="424" y="1218"/>
                    </a:cubicBezTo>
                    <a:lnTo>
                      <a:pt x="506" y="1171"/>
                    </a:lnTo>
                    <a:lnTo>
                      <a:pt x="506" y="1171"/>
                    </a:lnTo>
                    <a:cubicBezTo>
                      <a:pt x="519" y="1163"/>
                      <a:pt x="526" y="1147"/>
                      <a:pt x="526" y="1125"/>
                    </a:cubicBezTo>
                    <a:lnTo>
                      <a:pt x="529" y="324"/>
                    </a:lnTo>
                    <a:lnTo>
                      <a:pt x="529" y="324"/>
                    </a:lnTo>
                    <a:cubicBezTo>
                      <a:pt x="529" y="278"/>
                      <a:pt x="497" y="223"/>
                      <a:pt x="458" y="201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7" name="Freeform 17">
                <a:extLst>
                  <a:ext uri="{FF2B5EF4-FFF2-40B4-BE49-F238E27FC236}">
                    <a16:creationId xmlns:a16="http://schemas.microsoft.com/office/drawing/2014/main" id="{0C470DF6-CE64-7A46-8B6B-C62F6ACFB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8365" y="9136320"/>
                <a:ext cx="308193" cy="783442"/>
              </a:xfrm>
              <a:custGeom>
                <a:avLst/>
                <a:gdLst>
                  <a:gd name="T0" fmla="*/ 399 w 471"/>
                  <a:gd name="T1" fmla="*/ 210 h 1199"/>
                  <a:gd name="T2" fmla="*/ 399 w 471"/>
                  <a:gd name="T3" fmla="*/ 210 h 1199"/>
                  <a:gd name="T4" fmla="*/ 470 w 471"/>
                  <a:gd name="T5" fmla="*/ 334 h 1199"/>
                  <a:gd name="T6" fmla="*/ 468 w 471"/>
                  <a:gd name="T7" fmla="*/ 1134 h 1199"/>
                  <a:gd name="T8" fmla="*/ 468 w 471"/>
                  <a:gd name="T9" fmla="*/ 1134 h 1199"/>
                  <a:gd name="T10" fmla="*/ 396 w 471"/>
                  <a:gd name="T11" fmla="*/ 1175 h 1199"/>
                  <a:gd name="T12" fmla="*/ 71 w 471"/>
                  <a:gd name="T13" fmla="*/ 987 h 1199"/>
                  <a:gd name="T14" fmla="*/ 71 w 471"/>
                  <a:gd name="T15" fmla="*/ 987 h 1199"/>
                  <a:gd name="T16" fmla="*/ 0 w 471"/>
                  <a:gd name="T17" fmla="*/ 865 h 1199"/>
                  <a:gd name="T18" fmla="*/ 3 w 471"/>
                  <a:gd name="T19" fmla="*/ 64 h 1199"/>
                  <a:gd name="T20" fmla="*/ 3 w 471"/>
                  <a:gd name="T21" fmla="*/ 64 h 1199"/>
                  <a:gd name="T22" fmla="*/ 74 w 471"/>
                  <a:gd name="T23" fmla="*/ 23 h 1199"/>
                  <a:gd name="T24" fmla="*/ 399 w 471"/>
                  <a:gd name="T25" fmla="*/ 210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1" h="1199">
                    <a:moveTo>
                      <a:pt x="399" y="210"/>
                    </a:moveTo>
                    <a:lnTo>
                      <a:pt x="399" y="210"/>
                    </a:lnTo>
                    <a:cubicBezTo>
                      <a:pt x="438" y="233"/>
                      <a:pt x="470" y="288"/>
                      <a:pt x="470" y="334"/>
                    </a:cubicBezTo>
                    <a:lnTo>
                      <a:pt x="468" y="1134"/>
                    </a:lnTo>
                    <a:lnTo>
                      <a:pt x="468" y="1134"/>
                    </a:lnTo>
                    <a:cubicBezTo>
                      <a:pt x="468" y="1179"/>
                      <a:pt x="436" y="1198"/>
                      <a:pt x="396" y="1175"/>
                    </a:cubicBezTo>
                    <a:lnTo>
                      <a:pt x="71" y="987"/>
                    </a:lnTo>
                    <a:lnTo>
                      <a:pt x="71" y="987"/>
                    </a:lnTo>
                    <a:cubicBezTo>
                      <a:pt x="32" y="965"/>
                      <a:pt x="0" y="910"/>
                      <a:pt x="0" y="865"/>
                    </a:cubicBezTo>
                    <a:lnTo>
                      <a:pt x="3" y="64"/>
                    </a:lnTo>
                    <a:lnTo>
                      <a:pt x="3" y="64"/>
                    </a:lnTo>
                    <a:cubicBezTo>
                      <a:pt x="3" y="18"/>
                      <a:pt x="35" y="0"/>
                      <a:pt x="74" y="23"/>
                    </a:cubicBezTo>
                    <a:lnTo>
                      <a:pt x="399" y="21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AC6F89E5-204B-F244-908E-7385D3C3C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9997" y="11312295"/>
                <a:ext cx="689457" cy="521503"/>
              </a:xfrm>
              <a:custGeom>
                <a:avLst/>
                <a:gdLst>
                  <a:gd name="connsiteX0" fmla="*/ 544102 w 689457"/>
                  <a:gd name="connsiteY0" fmla="*/ 192399 h 521503"/>
                  <a:gd name="connsiteX1" fmla="*/ 565009 w 689457"/>
                  <a:gd name="connsiteY1" fmla="*/ 195849 h 521503"/>
                  <a:gd name="connsiteX2" fmla="*/ 638909 w 689457"/>
                  <a:gd name="connsiteY2" fmla="*/ 283136 h 521503"/>
                  <a:gd name="connsiteX3" fmla="*/ 672262 w 689457"/>
                  <a:gd name="connsiteY3" fmla="*/ 502655 h 521503"/>
                  <a:gd name="connsiteX4" fmla="*/ 468874 w 689457"/>
                  <a:gd name="connsiteY4" fmla="*/ 268153 h 521503"/>
                  <a:gd name="connsiteX5" fmla="*/ 544102 w 689457"/>
                  <a:gd name="connsiteY5" fmla="*/ 192399 h 521503"/>
                  <a:gd name="connsiteX6" fmla="*/ 242552 w 689457"/>
                  <a:gd name="connsiteY6" fmla="*/ 788 h 521503"/>
                  <a:gd name="connsiteX7" fmla="*/ 287287 w 689457"/>
                  <a:gd name="connsiteY7" fmla="*/ 107922 h 521503"/>
                  <a:gd name="connsiteX8" fmla="*/ 190 w 689457"/>
                  <a:gd name="connsiteY8" fmla="*/ 229741 h 521503"/>
                  <a:gd name="connsiteX9" fmla="*/ 127352 w 689457"/>
                  <a:gd name="connsiteY9" fmla="*/ 47339 h 521503"/>
                  <a:gd name="connsiteX10" fmla="*/ 232228 w 689457"/>
                  <a:gd name="connsiteY10" fmla="*/ 1087 h 521503"/>
                  <a:gd name="connsiteX11" fmla="*/ 242552 w 689457"/>
                  <a:gd name="connsiteY11" fmla="*/ 788 h 52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457" h="521503">
                    <a:moveTo>
                      <a:pt x="544102" y="192399"/>
                    </a:moveTo>
                    <a:cubicBezTo>
                      <a:pt x="552951" y="189783"/>
                      <a:pt x="560431" y="190475"/>
                      <a:pt x="565009" y="195849"/>
                    </a:cubicBezTo>
                    <a:cubicBezTo>
                      <a:pt x="583974" y="218648"/>
                      <a:pt x="638909" y="283136"/>
                      <a:pt x="638909" y="283136"/>
                    </a:cubicBezTo>
                    <a:cubicBezTo>
                      <a:pt x="638909" y="283136"/>
                      <a:pt x="725234" y="408203"/>
                      <a:pt x="672262" y="502655"/>
                    </a:cubicBezTo>
                    <a:cubicBezTo>
                      <a:pt x="619289" y="597107"/>
                      <a:pt x="455140" y="307888"/>
                      <a:pt x="468874" y="268153"/>
                    </a:cubicBezTo>
                    <a:cubicBezTo>
                      <a:pt x="478683" y="237864"/>
                      <a:pt x="517554" y="200246"/>
                      <a:pt x="544102" y="192399"/>
                    </a:cubicBezTo>
                    <a:close/>
                    <a:moveTo>
                      <a:pt x="242552" y="788"/>
                    </a:moveTo>
                    <a:cubicBezTo>
                      <a:pt x="266998" y="8528"/>
                      <a:pt x="292450" y="71442"/>
                      <a:pt x="287287" y="107922"/>
                    </a:cubicBezTo>
                    <a:cubicBezTo>
                      <a:pt x="281388" y="149614"/>
                      <a:pt x="6745" y="337879"/>
                      <a:pt x="190" y="229741"/>
                    </a:cubicBezTo>
                    <a:cubicBezTo>
                      <a:pt x="-5709" y="121603"/>
                      <a:pt x="127352" y="47339"/>
                      <a:pt x="127352" y="47339"/>
                    </a:cubicBezTo>
                    <a:cubicBezTo>
                      <a:pt x="127352" y="47339"/>
                      <a:pt x="206009" y="12813"/>
                      <a:pt x="232228" y="1087"/>
                    </a:cubicBezTo>
                    <a:cubicBezTo>
                      <a:pt x="235587" y="-297"/>
                      <a:pt x="239059" y="-318"/>
                      <a:pt x="242552" y="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9" name="Freeform 20">
                <a:extLst>
                  <a:ext uri="{FF2B5EF4-FFF2-40B4-BE49-F238E27FC236}">
                    <a16:creationId xmlns:a16="http://schemas.microsoft.com/office/drawing/2014/main" id="{61574753-CC27-3F4F-803C-AA51BE026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2179" y="10423817"/>
                <a:ext cx="875612" cy="938979"/>
              </a:xfrm>
              <a:custGeom>
                <a:avLst/>
                <a:gdLst>
                  <a:gd name="T0" fmla="*/ 1339 w 1340"/>
                  <a:gd name="T1" fmla="*/ 48 h 1438"/>
                  <a:gd name="T2" fmla="*/ 1339 w 1340"/>
                  <a:gd name="T3" fmla="*/ 48 h 1438"/>
                  <a:gd name="T4" fmla="*/ 728 w 1340"/>
                  <a:gd name="T5" fmla="*/ 1437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0" h="1438">
                    <a:moveTo>
                      <a:pt x="1339" y="48"/>
                    </a:moveTo>
                    <a:lnTo>
                      <a:pt x="1339" y="48"/>
                    </a:lnTo>
                    <a:cubicBezTo>
                      <a:pt x="1339" y="48"/>
                      <a:pt x="0" y="0"/>
                      <a:pt x="728" y="1437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0" name="Freeform 21">
                <a:extLst>
                  <a:ext uri="{FF2B5EF4-FFF2-40B4-BE49-F238E27FC236}">
                    <a16:creationId xmlns:a16="http://schemas.microsoft.com/office/drawing/2014/main" id="{F3B13F5F-5279-1941-A880-C12B7FE83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4912" y="10515986"/>
                <a:ext cx="760400" cy="999464"/>
              </a:xfrm>
              <a:custGeom>
                <a:avLst/>
                <a:gdLst>
                  <a:gd name="T0" fmla="*/ 123 w 1166"/>
                  <a:gd name="T1" fmla="*/ 0 h 1530"/>
                  <a:gd name="T2" fmla="*/ 123 w 1166"/>
                  <a:gd name="T3" fmla="*/ 0 h 1530"/>
                  <a:gd name="T4" fmla="*/ 0 w 1166"/>
                  <a:gd name="T5" fmla="*/ 1529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6" h="1530">
                    <a:moveTo>
                      <a:pt x="123" y="0"/>
                    </a:moveTo>
                    <a:lnTo>
                      <a:pt x="123" y="0"/>
                    </a:lnTo>
                    <a:cubicBezTo>
                      <a:pt x="123" y="0"/>
                      <a:pt x="1165" y="471"/>
                      <a:pt x="0" y="1529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1" name="Freeform 22">
                <a:extLst>
                  <a:ext uri="{FF2B5EF4-FFF2-40B4-BE49-F238E27FC236}">
                    <a16:creationId xmlns:a16="http://schemas.microsoft.com/office/drawing/2014/main" id="{7382DEE1-0E55-8247-8307-F8F0E8D99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4063" y="9865038"/>
                <a:ext cx="472370" cy="619264"/>
              </a:xfrm>
              <a:custGeom>
                <a:avLst/>
                <a:gdLst>
                  <a:gd name="T0" fmla="*/ 720 w 721"/>
                  <a:gd name="T1" fmla="*/ 0 h 948"/>
                  <a:gd name="T2" fmla="*/ 720 w 721"/>
                  <a:gd name="T3" fmla="*/ 0 h 948"/>
                  <a:gd name="T4" fmla="*/ 0 w 721"/>
                  <a:gd name="T5" fmla="*/ 104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1" h="948">
                    <a:moveTo>
                      <a:pt x="720" y="0"/>
                    </a:moveTo>
                    <a:lnTo>
                      <a:pt x="720" y="0"/>
                    </a:lnTo>
                    <a:cubicBezTo>
                      <a:pt x="720" y="0"/>
                      <a:pt x="219" y="947"/>
                      <a:pt x="0" y="104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2" name="Freeform 23">
                <a:extLst>
                  <a:ext uri="{FF2B5EF4-FFF2-40B4-BE49-F238E27FC236}">
                    <a16:creationId xmlns:a16="http://schemas.microsoft.com/office/drawing/2014/main" id="{5DD9409F-AD1D-C44A-8E28-A469D7B1E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9538" y="9758466"/>
                <a:ext cx="420524" cy="895775"/>
              </a:xfrm>
              <a:custGeom>
                <a:avLst/>
                <a:gdLst>
                  <a:gd name="T0" fmla="*/ 645 w 646"/>
                  <a:gd name="T1" fmla="*/ 414 h 1370"/>
                  <a:gd name="T2" fmla="*/ 643 w 646"/>
                  <a:gd name="T3" fmla="*/ 1177 h 1370"/>
                  <a:gd name="T4" fmla="*/ 643 w 646"/>
                  <a:gd name="T5" fmla="*/ 1177 h 1370"/>
                  <a:gd name="T6" fmla="*/ 551 w 646"/>
                  <a:gd name="T7" fmla="*/ 1335 h 1370"/>
                  <a:gd name="T8" fmla="*/ 551 w 646"/>
                  <a:gd name="T9" fmla="*/ 1335 h 1370"/>
                  <a:gd name="T10" fmla="*/ 366 w 646"/>
                  <a:gd name="T11" fmla="*/ 1336 h 1370"/>
                  <a:gd name="T12" fmla="*/ 93 w 646"/>
                  <a:gd name="T13" fmla="*/ 1178 h 1370"/>
                  <a:gd name="T14" fmla="*/ 93 w 646"/>
                  <a:gd name="T15" fmla="*/ 1178 h 1370"/>
                  <a:gd name="T16" fmla="*/ 1 w 646"/>
                  <a:gd name="T17" fmla="*/ 1018 h 1370"/>
                  <a:gd name="T18" fmla="*/ 3 w 646"/>
                  <a:gd name="T19" fmla="*/ 409 h 1370"/>
                  <a:gd name="T20" fmla="*/ 3 w 646"/>
                  <a:gd name="T21" fmla="*/ 409 h 1370"/>
                  <a:gd name="T22" fmla="*/ 6 w 646"/>
                  <a:gd name="T23" fmla="*/ 378 h 1370"/>
                  <a:gd name="T24" fmla="*/ 6 w 646"/>
                  <a:gd name="T25" fmla="*/ 378 h 1370"/>
                  <a:gd name="T26" fmla="*/ 103 w 646"/>
                  <a:gd name="T27" fmla="*/ 115 h 1370"/>
                  <a:gd name="T28" fmla="*/ 103 w 646"/>
                  <a:gd name="T29" fmla="*/ 115 h 1370"/>
                  <a:gd name="T30" fmla="*/ 171 w 646"/>
                  <a:gd name="T31" fmla="*/ 52 h 1370"/>
                  <a:gd name="T32" fmla="*/ 171 w 646"/>
                  <a:gd name="T33" fmla="*/ 52 h 1370"/>
                  <a:gd name="T34" fmla="*/ 214 w 646"/>
                  <a:gd name="T35" fmla="*/ 29 h 1370"/>
                  <a:gd name="T36" fmla="*/ 214 w 646"/>
                  <a:gd name="T37" fmla="*/ 29 h 1370"/>
                  <a:gd name="T38" fmla="*/ 274 w 646"/>
                  <a:gd name="T39" fmla="*/ 10 h 1370"/>
                  <a:gd name="T40" fmla="*/ 274 w 646"/>
                  <a:gd name="T41" fmla="*/ 10 h 1370"/>
                  <a:gd name="T42" fmla="*/ 417 w 646"/>
                  <a:gd name="T43" fmla="*/ 18 h 1370"/>
                  <a:gd name="T44" fmla="*/ 417 w 646"/>
                  <a:gd name="T45" fmla="*/ 18 h 1370"/>
                  <a:gd name="T46" fmla="*/ 514 w 646"/>
                  <a:gd name="T47" fmla="*/ 101 h 1370"/>
                  <a:gd name="T48" fmla="*/ 514 w 646"/>
                  <a:gd name="T49" fmla="*/ 101 h 1370"/>
                  <a:gd name="T50" fmla="*/ 527 w 646"/>
                  <a:gd name="T51" fmla="*/ 115 h 1370"/>
                  <a:gd name="T52" fmla="*/ 527 w 646"/>
                  <a:gd name="T53" fmla="*/ 115 h 1370"/>
                  <a:gd name="T54" fmla="*/ 645 w 646"/>
                  <a:gd name="T55" fmla="*/ 414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6" h="1370">
                    <a:moveTo>
                      <a:pt x="645" y="414"/>
                    </a:moveTo>
                    <a:lnTo>
                      <a:pt x="643" y="1177"/>
                    </a:lnTo>
                    <a:lnTo>
                      <a:pt x="643" y="1177"/>
                    </a:lnTo>
                    <a:cubicBezTo>
                      <a:pt x="643" y="1242"/>
                      <a:pt x="608" y="1302"/>
                      <a:pt x="551" y="1335"/>
                    </a:cubicBezTo>
                    <a:lnTo>
                      <a:pt x="551" y="1335"/>
                    </a:lnTo>
                    <a:cubicBezTo>
                      <a:pt x="494" y="1369"/>
                      <a:pt x="424" y="1369"/>
                      <a:pt x="366" y="1336"/>
                    </a:cubicBezTo>
                    <a:lnTo>
                      <a:pt x="93" y="1178"/>
                    </a:lnTo>
                    <a:lnTo>
                      <a:pt x="93" y="1178"/>
                    </a:lnTo>
                    <a:cubicBezTo>
                      <a:pt x="36" y="1145"/>
                      <a:pt x="0" y="1084"/>
                      <a:pt x="1" y="1018"/>
                    </a:cubicBezTo>
                    <a:lnTo>
                      <a:pt x="3" y="409"/>
                    </a:lnTo>
                    <a:lnTo>
                      <a:pt x="3" y="409"/>
                    </a:lnTo>
                    <a:cubicBezTo>
                      <a:pt x="3" y="399"/>
                      <a:pt x="5" y="388"/>
                      <a:pt x="6" y="378"/>
                    </a:cubicBezTo>
                    <a:lnTo>
                      <a:pt x="6" y="378"/>
                    </a:lnTo>
                    <a:cubicBezTo>
                      <a:pt x="13" y="275"/>
                      <a:pt x="49" y="200"/>
                      <a:pt x="103" y="115"/>
                    </a:cubicBezTo>
                    <a:lnTo>
                      <a:pt x="103" y="115"/>
                    </a:lnTo>
                    <a:cubicBezTo>
                      <a:pt x="120" y="89"/>
                      <a:pt x="143" y="67"/>
                      <a:pt x="171" y="52"/>
                    </a:cubicBezTo>
                    <a:lnTo>
                      <a:pt x="171" y="52"/>
                    </a:lnTo>
                    <a:cubicBezTo>
                      <a:pt x="187" y="43"/>
                      <a:pt x="202" y="35"/>
                      <a:pt x="214" y="29"/>
                    </a:cubicBezTo>
                    <a:lnTo>
                      <a:pt x="214" y="29"/>
                    </a:lnTo>
                    <a:cubicBezTo>
                      <a:pt x="233" y="19"/>
                      <a:pt x="254" y="13"/>
                      <a:pt x="274" y="10"/>
                    </a:cubicBezTo>
                    <a:lnTo>
                      <a:pt x="274" y="10"/>
                    </a:lnTo>
                    <a:cubicBezTo>
                      <a:pt x="332" y="3"/>
                      <a:pt x="384" y="0"/>
                      <a:pt x="417" y="18"/>
                    </a:cubicBezTo>
                    <a:lnTo>
                      <a:pt x="417" y="18"/>
                    </a:lnTo>
                    <a:cubicBezTo>
                      <a:pt x="447" y="36"/>
                      <a:pt x="496" y="83"/>
                      <a:pt x="514" y="101"/>
                    </a:cubicBezTo>
                    <a:lnTo>
                      <a:pt x="514" y="101"/>
                    </a:lnTo>
                    <a:cubicBezTo>
                      <a:pt x="519" y="105"/>
                      <a:pt x="523" y="110"/>
                      <a:pt x="527" y="115"/>
                    </a:cubicBezTo>
                    <a:lnTo>
                      <a:pt x="527" y="115"/>
                    </a:lnTo>
                    <a:cubicBezTo>
                      <a:pt x="598" y="200"/>
                      <a:pt x="645" y="314"/>
                      <a:pt x="645" y="4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3" name="Freeform 24">
                <a:extLst>
                  <a:ext uri="{FF2B5EF4-FFF2-40B4-BE49-F238E27FC236}">
                    <a16:creationId xmlns:a16="http://schemas.microsoft.com/office/drawing/2014/main" id="{0DCDEA6C-6247-AB44-8AB9-A57647F26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7468" y="9761348"/>
                <a:ext cx="201621" cy="155536"/>
              </a:xfrm>
              <a:custGeom>
                <a:avLst/>
                <a:gdLst>
                  <a:gd name="T0" fmla="*/ 248 w 309"/>
                  <a:gd name="T1" fmla="*/ 181 h 236"/>
                  <a:gd name="T2" fmla="*/ 248 w 309"/>
                  <a:gd name="T3" fmla="*/ 181 h 236"/>
                  <a:gd name="T4" fmla="*/ 251 w 309"/>
                  <a:gd name="T5" fmla="*/ 30 h 236"/>
                  <a:gd name="T6" fmla="*/ 251 w 309"/>
                  <a:gd name="T7" fmla="*/ 30 h 236"/>
                  <a:gd name="T8" fmla="*/ 250 w 309"/>
                  <a:gd name="T9" fmla="*/ 29 h 236"/>
                  <a:gd name="T10" fmla="*/ 250 w 309"/>
                  <a:gd name="T11" fmla="*/ 29 h 236"/>
                  <a:gd name="T12" fmla="*/ 169 w 309"/>
                  <a:gd name="T13" fmla="*/ 3 h 236"/>
                  <a:gd name="T14" fmla="*/ 169 w 309"/>
                  <a:gd name="T15" fmla="*/ 3 h 236"/>
                  <a:gd name="T16" fmla="*/ 120 w 309"/>
                  <a:gd name="T17" fmla="*/ 12 h 236"/>
                  <a:gd name="T18" fmla="*/ 57 w 309"/>
                  <a:gd name="T19" fmla="*/ 44 h 236"/>
                  <a:gd name="T20" fmla="*/ 57 w 309"/>
                  <a:gd name="T21" fmla="*/ 44 h 236"/>
                  <a:gd name="T22" fmla="*/ 38 w 309"/>
                  <a:gd name="T23" fmla="*/ 176 h 236"/>
                  <a:gd name="T24" fmla="*/ 38 w 309"/>
                  <a:gd name="T25" fmla="*/ 176 h 236"/>
                  <a:gd name="T26" fmla="*/ 83 w 309"/>
                  <a:gd name="T27" fmla="*/ 211 h 236"/>
                  <a:gd name="T28" fmla="*/ 83 w 309"/>
                  <a:gd name="T29" fmla="*/ 211 h 236"/>
                  <a:gd name="T30" fmla="*/ 190 w 309"/>
                  <a:gd name="T31" fmla="*/ 214 h 236"/>
                  <a:gd name="T32" fmla="*/ 190 w 309"/>
                  <a:gd name="T33" fmla="*/ 214 h 236"/>
                  <a:gd name="T34" fmla="*/ 197 w 309"/>
                  <a:gd name="T35" fmla="*/ 211 h 236"/>
                  <a:gd name="T36" fmla="*/ 197 w 309"/>
                  <a:gd name="T37" fmla="*/ 211 h 236"/>
                  <a:gd name="T38" fmla="*/ 248 w 309"/>
                  <a:gd name="T39" fmla="*/ 18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9" h="236">
                    <a:moveTo>
                      <a:pt x="248" y="181"/>
                    </a:moveTo>
                    <a:lnTo>
                      <a:pt x="248" y="181"/>
                    </a:lnTo>
                    <a:cubicBezTo>
                      <a:pt x="305" y="148"/>
                      <a:pt x="308" y="63"/>
                      <a:pt x="251" y="30"/>
                    </a:cubicBezTo>
                    <a:lnTo>
                      <a:pt x="251" y="30"/>
                    </a:lnTo>
                    <a:cubicBezTo>
                      <a:pt x="250" y="30"/>
                      <a:pt x="250" y="30"/>
                      <a:pt x="250" y="29"/>
                    </a:cubicBezTo>
                    <a:lnTo>
                      <a:pt x="250" y="29"/>
                    </a:lnTo>
                    <a:cubicBezTo>
                      <a:pt x="223" y="13"/>
                      <a:pt x="194" y="6"/>
                      <a:pt x="169" y="3"/>
                    </a:cubicBezTo>
                    <a:lnTo>
                      <a:pt x="169" y="3"/>
                    </a:lnTo>
                    <a:cubicBezTo>
                      <a:pt x="152" y="0"/>
                      <a:pt x="135" y="4"/>
                      <a:pt x="120" y="12"/>
                    </a:cubicBezTo>
                    <a:lnTo>
                      <a:pt x="57" y="44"/>
                    </a:lnTo>
                    <a:lnTo>
                      <a:pt x="57" y="44"/>
                    </a:lnTo>
                    <a:cubicBezTo>
                      <a:pt x="9" y="71"/>
                      <a:pt x="0" y="137"/>
                      <a:pt x="38" y="176"/>
                    </a:cubicBezTo>
                    <a:lnTo>
                      <a:pt x="38" y="176"/>
                    </a:lnTo>
                    <a:cubicBezTo>
                      <a:pt x="52" y="190"/>
                      <a:pt x="68" y="202"/>
                      <a:pt x="83" y="211"/>
                    </a:cubicBezTo>
                    <a:lnTo>
                      <a:pt x="83" y="211"/>
                    </a:lnTo>
                    <a:cubicBezTo>
                      <a:pt x="125" y="235"/>
                      <a:pt x="155" y="231"/>
                      <a:pt x="190" y="214"/>
                    </a:cubicBezTo>
                    <a:lnTo>
                      <a:pt x="190" y="214"/>
                    </a:lnTo>
                    <a:cubicBezTo>
                      <a:pt x="192" y="213"/>
                      <a:pt x="194" y="212"/>
                      <a:pt x="197" y="211"/>
                    </a:cubicBezTo>
                    <a:lnTo>
                      <a:pt x="197" y="211"/>
                    </a:lnTo>
                    <a:cubicBezTo>
                      <a:pt x="213" y="201"/>
                      <a:pt x="230" y="191"/>
                      <a:pt x="248" y="181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4" name="Freeform 26">
                <a:extLst>
                  <a:ext uri="{FF2B5EF4-FFF2-40B4-BE49-F238E27FC236}">
                    <a16:creationId xmlns:a16="http://schemas.microsoft.com/office/drawing/2014/main" id="{AF6083FA-8ED1-0B4F-93F3-4756A0A19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7954" y="9712381"/>
                <a:ext cx="92170" cy="115212"/>
              </a:xfrm>
              <a:custGeom>
                <a:avLst/>
                <a:gdLst>
                  <a:gd name="T0" fmla="*/ 119 w 140"/>
                  <a:gd name="T1" fmla="*/ 30 h 176"/>
                  <a:gd name="T2" fmla="*/ 119 w 140"/>
                  <a:gd name="T3" fmla="*/ 30 h 176"/>
                  <a:gd name="T4" fmla="*/ 21 w 140"/>
                  <a:gd name="T5" fmla="*/ 30 h 176"/>
                  <a:gd name="T6" fmla="*/ 21 w 140"/>
                  <a:gd name="T7" fmla="*/ 30 h 176"/>
                  <a:gd name="T8" fmla="*/ 1 w 140"/>
                  <a:gd name="T9" fmla="*/ 0 h 176"/>
                  <a:gd name="T10" fmla="*/ 1 w 140"/>
                  <a:gd name="T11" fmla="*/ 0 h 176"/>
                  <a:gd name="T12" fmla="*/ 1 w 140"/>
                  <a:gd name="T13" fmla="*/ 131 h 176"/>
                  <a:gd name="T14" fmla="*/ 1 w 140"/>
                  <a:gd name="T15" fmla="*/ 131 h 176"/>
                  <a:gd name="T16" fmla="*/ 1 w 140"/>
                  <a:gd name="T17" fmla="*/ 131 h 176"/>
                  <a:gd name="T18" fmla="*/ 21 w 140"/>
                  <a:gd name="T19" fmla="*/ 160 h 176"/>
                  <a:gd name="T20" fmla="*/ 21 w 140"/>
                  <a:gd name="T21" fmla="*/ 160 h 176"/>
                  <a:gd name="T22" fmla="*/ 119 w 140"/>
                  <a:gd name="T23" fmla="*/ 160 h 176"/>
                  <a:gd name="T24" fmla="*/ 119 w 140"/>
                  <a:gd name="T25" fmla="*/ 160 h 176"/>
                  <a:gd name="T26" fmla="*/ 139 w 140"/>
                  <a:gd name="T27" fmla="*/ 131 h 176"/>
                  <a:gd name="T28" fmla="*/ 139 w 140"/>
                  <a:gd name="T29" fmla="*/ 131 h 176"/>
                  <a:gd name="T30" fmla="*/ 139 w 140"/>
                  <a:gd name="T31" fmla="*/ 1 h 176"/>
                  <a:gd name="T32" fmla="*/ 139 w 140"/>
                  <a:gd name="T33" fmla="*/ 1 h 176"/>
                  <a:gd name="T34" fmla="*/ 119 w 140"/>
                  <a:gd name="T35" fmla="*/ 3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176">
                    <a:moveTo>
                      <a:pt x="119" y="30"/>
                    </a:moveTo>
                    <a:lnTo>
                      <a:pt x="119" y="30"/>
                    </a:lnTo>
                    <a:cubicBezTo>
                      <a:pt x="91" y="45"/>
                      <a:pt x="48" y="45"/>
                      <a:pt x="21" y="30"/>
                    </a:cubicBezTo>
                    <a:lnTo>
                      <a:pt x="21" y="30"/>
                    </a:lnTo>
                    <a:cubicBezTo>
                      <a:pt x="8" y="22"/>
                      <a:pt x="0" y="11"/>
                      <a:pt x="1" y="0"/>
                    </a:cubicBezTo>
                    <a:lnTo>
                      <a:pt x="1" y="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1" y="131"/>
                    </a:lnTo>
                    <a:cubicBezTo>
                      <a:pt x="2" y="142"/>
                      <a:pt x="8" y="152"/>
                      <a:pt x="21" y="160"/>
                    </a:cubicBezTo>
                    <a:lnTo>
                      <a:pt x="21" y="160"/>
                    </a:lnTo>
                    <a:cubicBezTo>
                      <a:pt x="48" y="175"/>
                      <a:pt x="91" y="175"/>
                      <a:pt x="119" y="160"/>
                    </a:cubicBezTo>
                    <a:lnTo>
                      <a:pt x="119" y="160"/>
                    </a:lnTo>
                    <a:cubicBezTo>
                      <a:pt x="132" y="152"/>
                      <a:pt x="139" y="142"/>
                      <a:pt x="139" y="131"/>
                    </a:cubicBezTo>
                    <a:lnTo>
                      <a:pt x="139" y="131"/>
                    </a:lnTo>
                    <a:lnTo>
                      <a:pt x="139" y="1"/>
                    </a:lnTo>
                    <a:lnTo>
                      <a:pt x="139" y="1"/>
                    </a:lnTo>
                    <a:cubicBezTo>
                      <a:pt x="139" y="12"/>
                      <a:pt x="132" y="22"/>
                      <a:pt x="119" y="3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5" name="Freeform 28">
                <a:extLst>
                  <a:ext uri="{FF2B5EF4-FFF2-40B4-BE49-F238E27FC236}">
                    <a16:creationId xmlns:a16="http://schemas.microsoft.com/office/drawing/2014/main" id="{3862F316-DCF9-414E-9902-C19BC93FA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5621" y="9352343"/>
                <a:ext cx="313954" cy="423404"/>
              </a:xfrm>
              <a:custGeom>
                <a:avLst/>
                <a:gdLst>
                  <a:gd name="T0" fmla="*/ 480 w 481"/>
                  <a:gd name="T1" fmla="*/ 240 h 648"/>
                  <a:gd name="T2" fmla="*/ 480 w 481"/>
                  <a:gd name="T3" fmla="*/ 407 h 648"/>
                  <a:gd name="T4" fmla="*/ 480 w 481"/>
                  <a:gd name="T5" fmla="*/ 407 h 648"/>
                  <a:gd name="T6" fmla="*/ 240 w 481"/>
                  <a:gd name="T7" fmla="*/ 647 h 648"/>
                  <a:gd name="T8" fmla="*/ 240 w 481"/>
                  <a:gd name="T9" fmla="*/ 647 h 648"/>
                  <a:gd name="T10" fmla="*/ 0 w 481"/>
                  <a:gd name="T11" fmla="*/ 407 h 648"/>
                  <a:gd name="T12" fmla="*/ 0 w 481"/>
                  <a:gd name="T13" fmla="*/ 240 h 648"/>
                  <a:gd name="T14" fmla="*/ 0 w 481"/>
                  <a:gd name="T15" fmla="*/ 240 h 648"/>
                  <a:gd name="T16" fmla="*/ 7 w 481"/>
                  <a:gd name="T17" fmla="*/ 185 h 648"/>
                  <a:gd name="T18" fmla="*/ 7 w 481"/>
                  <a:gd name="T19" fmla="*/ 185 h 648"/>
                  <a:gd name="T20" fmla="*/ 10 w 481"/>
                  <a:gd name="T21" fmla="*/ 171 h 648"/>
                  <a:gd name="T22" fmla="*/ 10 w 481"/>
                  <a:gd name="T23" fmla="*/ 171 h 648"/>
                  <a:gd name="T24" fmla="*/ 240 w 481"/>
                  <a:gd name="T25" fmla="*/ 0 h 648"/>
                  <a:gd name="T26" fmla="*/ 240 w 481"/>
                  <a:gd name="T27" fmla="*/ 0 h 648"/>
                  <a:gd name="T28" fmla="*/ 410 w 481"/>
                  <a:gd name="T29" fmla="*/ 71 h 648"/>
                  <a:gd name="T30" fmla="*/ 410 w 481"/>
                  <a:gd name="T31" fmla="*/ 71 h 648"/>
                  <a:gd name="T32" fmla="*/ 480 w 481"/>
                  <a:gd name="T33" fmla="*/ 24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1" h="648">
                    <a:moveTo>
                      <a:pt x="480" y="240"/>
                    </a:moveTo>
                    <a:lnTo>
                      <a:pt x="480" y="407"/>
                    </a:lnTo>
                    <a:lnTo>
                      <a:pt x="480" y="407"/>
                    </a:lnTo>
                    <a:cubicBezTo>
                      <a:pt x="480" y="540"/>
                      <a:pt x="373" y="647"/>
                      <a:pt x="240" y="647"/>
                    </a:cubicBezTo>
                    <a:lnTo>
                      <a:pt x="240" y="647"/>
                    </a:lnTo>
                    <a:cubicBezTo>
                      <a:pt x="107" y="647"/>
                      <a:pt x="0" y="540"/>
                      <a:pt x="0" y="407"/>
                    </a:cubicBezTo>
                    <a:lnTo>
                      <a:pt x="0" y="240"/>
                    </a:lnTo>
                    <a:lnTo>
                      <a:pt x="0" y="240"/>
                    </a:lnTo>
                    <a:cubicBezTo>
                      <a:pt x="0" y="221"/>
                      <a:pt x="2" y="202"/>
                      <a:pt x="7" y="185"/>
                    </a:cubicBezTo>
                    <a:lnTo>
                      <a:pt x="7" y="185"/>
                    </a:lnTo>
                    <a:cubicBezTo>
                      <a:pt x="7" y="180"/>
                      <a:pt x="9" y="176"/>
                      <a:pt x="10" y="171"/>
                    </a:cubicBezTo>
                    <a:lnTo>
                      <a:pt x="10" y="171"/>
                    </a:lnTo>
                    <a:cubicBezTo>
                      <a:pt x="40" y="72"/>
                      <a:pt x="132" y="0"/>
                      <a:pt x="240" y="0"/>
                    </a:cubicBezTo>
                    <a:lnTo>
                      <a:pt x="240" y="0"/>
                    </a:lnTo>
                    <a:cubicBezTo>
                      <a:pt x="306" y="0"/>
                      <a:pt x="366" y="27"/>
                      <a:pt x="410" y="71"/>
                    </a:cubicBezTo>
                    <a:lnTo>
                      <a:pt x="410" y="71"/>
                    </a:lnTo>
                    <a:cubicBezTo>
                      <a:pt x="453" y="114"/>
                      <a:pt x="480" y="174"/>
                      <a:pt x="480" y="24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6" name="Freeform 29">
                <a:extLst>
                  <a:ext uri="{FF2B5EF4-FFF2-40B4-BE49-F238E27FC236}">
                    <a16:creationId xmlns:a16="http://schemas.microsoft.com/office/drawing/2014/main" id="{19D76D96-BFEC-4F41-A2AF-ADEC2D156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4850" y="9565486"/>
                <a:ext cx="77769" cy="92170"/>
              </a:xfrm>
              <a:custGeom>
                <a:avLst/>
                <a:gdLst>
                  <a:gd name="T0" fmla="*/ 72 w 118"/>
                  <a:gd name="T1" fmla="*/ 7 h 143"/>
                  <a:gd name="T2" fmla="*/ 72 w 118"/>
                  <a:gd name="T3" fmla="*/ 7 h 143"/>
                  <a:gd name="T4" fmla="*/ 52 w 118"/>
                  <a:gd name="T5" fmla="*/ 1 h 143"/>
                  <a:gd name="T6" fmla="*/ 0 w 118"/>
                  <a:gd name="T7" fmla="*/ 31 h 143"/>
                  <a:gd name="T8" fmla="*/ 0 w 118"/>
                  <a:gd name="T9" fmla="*/ 31 h 143"/>
                  <a:gd name="T10" fmla="*/ 20 w 118"/>
                  <a:gd name="T11" fmla="*/ 37 h 143"/>
                  <a:gd name="T12" fmla="*/ 20 w 118"/>
                  <a:gd name="T13" fmla="*/ 37 h 143"/>
                  <a:gd name="T14" fmla="*/ 64 w 118"/>
                  <a:gd name="T15" fmla="*/ 113 h 143"/>
                  <a:gd name="T16" fmla="*/ 64 w 118"/>
                  <a:gd name="T17" fmla="*/ 113 h 143"/>
                  <a:gd name="T18" fmla="*/ 51 w 118"/>
                  <a:gd name="T19" fmla="*/ 142 h 143"/>
                  <a:gd name="T20" fmla="*/ 103 w 118"/>
                  <a:gd name="T21" fmla="*/ 111 h 143"/>
                  <a:gd name="T22" fmla="*/ 103 w 118"/>
                  <a:gd name="T23" fmla="*/ 111 h 143"/>
                  <a:gd name="T24" fmla="*/ 116 w 118"/>
                  <a:gd name="T25" fmla="*/ 83 h 143"/>
                  <a:gd name="T26" fmla="*/ 116 w 118"/>
                  <a:gd name="T27" fmla="*/ 83 h 143"/>
                  <a:gd name="T28" fmla="*/ 72 w 118"/>
                  <a:gd name="T29" fmla="*/ 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43">
                    <a:moveTo>
                      <a:pt x="72" y="7"/>
                    </a:moveTo>
                    <a:lnTo>
                      <a:pt x="72" y="7"/>
                    </a:lnTo>
                    <a:cubicBezTo>
                      <a:pt x="65" y="2"/>
                      <a:pt x="58" y="0"/>
                      <a:pt x="52" y="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6" y="31"/>
                      <a:pt x="13" y="33"/>
                      <a:pt x="20" y="37"/>
                    </a:cubicBezTo>
                    <a:lnTo>
                      <a:pt x="20" y="37"/>
                    </a:lnTo>
                    <a:cubicBezTo>
                      <a:pt x="45" y="51"/>
                      <a:pt x="64" y="86"/>
                      <a:pt x="64" y="113"/>
                    </a:cubicBezTo>
                    <a:lnTo>
                      <a:pt x="64" y="113"/>
                    </a:lnTo>
                    <a:cubicBezTo>
                      <a:pt x="64" y="127"/>
                      <a:pt x="59" y="137"/>
                      <a:pt x="51" y="142"/>
                    </a:cubicBezTo>
                    <a:lnTo>
                      <a:pt x="103" y="111"/>
                    </a:lnTo>
                    <a:lnTo>
                      <a:pt x="103" y="111"/>
                    </a:lnTo>
                    <a:cubicBezTo>
                      <a:pt x="111" y="107"/>
                      <a:pt x="116" y="97"/>
                      <a:pt x="116" y="83"/>
                    </a:cubicBezTo>
                    <a:lnTo>
                      <a:pt x="116" y="83"/>
                    </a:lnTo>
                    <a:cubicBezTo>
                      <a:pt x="117" y="55"/>
                      <a:pt x="97" y="21"/>
                      <a:pt x="72" y="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7" name="Freeform 30">
                <a:extLst>
                  <a:ext uri="{FF2B5EF4-FFF2-40B4-BE49-F238E27FC236}">
                    <a16:creationId xmlns:a16="http://schemas.microsoft.com/office/drawing/2014/main" id="{E08AC8B8-FA26-AD4D-B273-413929FE1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1969" y="9585648"/>
                <a:ext cx="43204" cy="80648"/>
              </a:xfrm>
              <a:custGeom>
                <a:avLst/>
                <a:gdLst>
                  <a:gd name="T0" fmla="*/ 21 w 66"/>
                  <a:gd name="T1" fmla="*/ 6 h 122"/>
                  <a:gd name="T2" fmla="*/ 21 w 66"/>
                  <a:gd name="T3" fmla="*/ 6 h 122"/>
                  <a:gd name="T4" fmla="*/ 65 w 66"/>
                  <a:gd name="T5" fmla="*/ 82 h 122"/>
                  <a:gd name="T6" fmla="*/ 65 w 66"/>
                  <a:gd name="T7" fmla="*/ 82 h 122"/>
                  <a:gd name="T8" fmla="*/ 21 w 66"/>
                  <a:gd name="T9" fmla="*/ 107 h 122"/>
                  <a:gd name="T10" fmla="*/ 21 w 66"/>
                  <a:gd name="T11" fmla="*/ 107 h 122"/>
                  <a:gd name="T12" fmla="*/ 0 w 66"/>
                  <a:gd name="T13" fmla="*/ 90 h 122"/>
                  <a:gd name="T14" fmla="*/ 1 w 66"/>
                  <a:gd name="T15" fmla="*/ 0 h 122"/>
                  <a:gd name="T16" fmla="*/ 1 w 66"/>
                  <a:gd name="T17" fmla="*/ 0 h 122"/>
                  <a:gd name="T18" fmla="*/ 21 w 66"/>
                  <a:gd name="T19" fmla="*/ 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22">
                    <a:moveTo>
                      <a:pt x="21" y="6"/>
                    </a:moveTo>
                    <a:lnTo>
                      <a:pt x="21" y="6"/>
                    </a:lnTo>
                    <a:cubicBezTo>
                      <a:pt x="46" y="20"/>
                      <a:pt x="65" y="55"/>
                      <a:pt x="65" y="82"/>
                    </a:cubicBezTo>
                    <a:lnTo>
                      <a:pt x="65" y="82"/>
                    </a:lnTo>
                    <a:cubicBezTo>
                      <a:pt x="65" y="110"/>
                      <a:pt x="45" y="121"/>
                      <a:pt x="21" y="107"/>
                    </a:cubicBezTo>
                    <a:lnTo>
                      <a:pt x="21" y="107"/>
                    </a:lnTo>
                    <a:cubicBezTo>
                      <a:pt x="13" y="103"/>
                      <a:pt x="6" y="97"/>
                      <a:pt x="0" y="90"/>
                    </a:cubicBezTo>
                    <a:lnTo>
                      <a:pt x="1" y="0"/>
                    </a:lnTo>
                    <a:lnTo>
                      <a:pt x="1" y="0"/>
                    </a:lnTo>
                    <a:cubicBezTo>
                      <a:pt x="7" y="0"/>
                      <a:pt x="14" y="2"/>
                      <a:pt x="21" y="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8" name="Freeform 31">
                <a:extLst>
                  <a:ext uri="{FF2B5EF4-FFF2-40B4-BE49-F238E27FC236}">
                    <a16:creationId xmlns:a16="http://schemas.microsoft.com/office/drawing/2014/main" id="{B371ECAE-4365-F140-9A3F-BED4D236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1969" y="9602930"/>
                <a:ext cx="31682" cy="43205"/>
              </a:xfrm>
              <a:custGeom>
                <a:avLst/>
                <a:gdLst>
                  <a:gd name="T0" fmla="*/ 21 w 49"/>
                  <a:gd name="T1" fmla="*/ 5 h 65"/>
                  <a:gd name="T2" fmla="*/ 21 w 49"/>
                  <a:gd name="T3" fmla="*/ 5 h 65"/>
                  <a:gd name="T4" fmla="*/ 0 w 49"/>
                  <a:gd name="T5" fmla="*/ 7 h 65"/>
                  <a:gd name="T6" fmla="*/ 0 w 49"/>
                  <a:gd name="T7" fmla="*/ 33 h 65"/>
                  <a:gd name="T8" fmla="*/ 0 w 49"/>
                  <a:gd name="T9" fmla="*/ 33 h 65"/>
                  <a:gd name="T10" fmla="*/ 10 w 49"/>
                  <a:gd name="T11" fmla="*/ 50 h 65"/>
                  <a:gd name="T12" fmla="*/ 10 w 49"/>
                  <a:gd name="T13" fmla="*/ 50 h 65"/>
                  <a:gd name="T14" fmla="*/ 21 w 49"/>
                  <a:gd name="T15" fmla="*/ 59 h 65"/>
                  <a:gd name="T16" fmla="*/ 21 w 49"/>
                  <a:gd name="T17" fmla="*/ 59 h 65"/>
                  <a:gd name="T18" fmla="*/ 42 w 49"/>
                  <a:gd name="T19" fmla="*/ 56 h 65"/>
                  <a:gd name="T20" fmla="*/ 42 w 49"/>
                  <a:gd name="T21" fmla="*/ 56 h 65"/>
                  <a:gd name="T22" fmla="*/ 31 w 49"/>
                  <a:gd name="T23" fmla="*/ 13 h 65"/>
                  <a:gd name="T24" fmla="*/ 31 w 49"/>
                  <a:gd name="T25" fmla="*/ 13 h 65"/>
                  <a:gd name="T26" fmla="*/ 21 w 49"/>
                  <a:gd name="T27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5">
                    <a:moveTo>
                      <a:pt x="21" y="5"/>
                    </a:moveTo>
                    <a:lnTo>
                      <a:pt x="21" y="5"/>
                    </a:lnTo>
                    <a:cubicBezTo>
                      <a:pt x="13" y="0"/>
                      <a:pt x="5" y="0"/>
                      <a:pt x="0" y="7"/>
                    </a:cubicBezTo>
                    <a:lnTo>
                      <a:pt x="0" y="33"/>
                    </a:lnTo>
                    <a:lnTo>
                      <a:pt x="0" y="33"/>
                    </a:lnTo>
                    <a:cubicBezTo>
                      <a:pt x="3" y="40"/>
                      <a:pt x="6" y="45"/>
                      <a:pt x="10" y="50"/>
                    </a:cubicBezTo>
                    <a:lnTo>
                      <a:pt x="10" y="50"/>
                    </a:lnTo>
                    <a:cubicBezTo>
                      <a:pt x="14" y="54"/>
                      <a:pt x="17" y="57"/>
                      <a:pt x="21" y="59"/>
                    </a:cubicBezTo>
                    <a:lnTo>
                      <a:pt x="21" y="59"/>
                    </a:lnTo>
                    <a:cubicBezTo>
                      <a:pt x="29" y="64"/>
                      <a:pt x="38" y="63"/>
                      <a:pt x="42" y="56"/>
                    </a:cubicBezTo>
                    <a:lnTo>
                      <a:pt x="42" y="56"/>
                    </a:lnTo>
                    <a:cubicBezTo>
                      <a:pt x="48" y="46"/>
                      <a:pt x="43" y="27"/>
                      <a:pt x="31" y="13"/>
                    </a:cubicBezTo>
                    <a:lnTo>
                      <a:pt x="31" y="13"/>
                    </a:lnTo>
                    <a:cubicBezTo>
                      <a:pt x="28" y="9"/>
                      <a:pt x="24" y="7"/>
                      <a:pt x="21" y="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9" name="Freeform 32">
                <a:extLst>
                  <a:ext uri="{FF2B5EF4-FFF2-40B4-BE49-F238E27FC236}">
                    <a16:creationId xmlns:a16="http://schemas.microsoft.com/office/drawing/2014/main" id="{13EBA9F5-6AF1-4E4A-9793-3AFE46047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3416" y="9767108"/>
                <a:ext cx="48964" cy="118091"/>
              </a:xfrm>
              <a:custGeom>
                <a:avLst/>
                <a:gdLst>
                  <a:gd name="T0" fmla="*/ 76 w 77"/>
                  <a:gd name="T1" fmla="*/ 178 h 179"/>
                  <a:gd name="T2" fmla="*/ 76 w 77"/>
                  <a:gd name="T3" fmla="*/ 178 h 179"/>
                  <a:gd name="T4" fmla="*/ 0 w 77"/>
                  <a:gd name="T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79">
                    <a:moveTo>
                      <a:pt x="76" y="178"/>
                    </a:moveTo>
                    <a:lnTo>
                      <a:pt x="76" y="178"/>
                    </a:lnTo>
                    <a:cubicBezTo>
                      <a:pt x="41" y="120"/>
                      <a:pt x="3" y="45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0" name="Freeform 33">
                <a:extLst>
                  <a:ext uri="{FF2B5EF4-FFF2-40B4-BE49-F238E27FC236}">
                    <a16:creationId xmlns:a16="http://schemas.microsoft.com/office/drawing/2014/main" id="{B15F7460-7847-024A-8CF7-06B5130FB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7831" y="10769453"/>
                <a:ext cx="51845" cy="115212"/>
              </a:xfrm>
              <a:custGeom>
                <a:avLst/>
                <a:gdLst>
                  <a:gd name="T0" fmla="*/ 0 w 81"/>
                  <a:gd name="T1" fmla="*/ 176 h 177"/>
                  <a:gd name="T2" fmla="*/ 0 w 81"/>
                  <a:gd name="T3" fmla="*/ 176 h 177"/>
                  <a:gd name="T4" fmla="*/ 80 w 81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77">
                    <a:moveTo>
                      <a:pt x="0" y="176"/>
                    </a:moveTo>
                    <a:lnTo>
                      <a:pt x="0" y="176"/>
                    </a:lnTo>
                    <a:cubicBezTo>
                      <a:pt x="36" y="117"/>
                      <a:pt x="76" y="45"/>
                      <a:pt x="8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1" name="Freeform 34">
                <a:extLst>
                  <a:ext uri="{FF2B5EF4-FFF2-40B4-BE49-F238E27FC236}">
                    <a16:creationId xmlns:a16="http://schemas.microsoft.com/office/drawing/2014/main" id="{E2BC6D10-AF15-5347-8CC1-11BE97A9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2579" y="9326421"/>
                <a:ext cx="357157" cy="316833"/>
              </a:xfrm>
              <a:custGeom>
                <a:avLst/>
                <a:gdLst>
                  <a:gd name="T0" fmla="*/ 24 w 545"/>
                  <a:gd name="T1" fmla="*/ 99 h 485"/>
                  <a:gd name="T2" fmla="*/ 24 w 545"/>
                  <a:gd name="T3" fmla="*/ 99 h 485"/>
                  <a:gd name="T4" fmla="*/ 94 w 545"/>
                  <a:gd name="T5" fmla="*/ 221 h 485"/>
                  <a:gd name="T6" fmla="*/ 94 w 545"/>
                  <a:gd name="T7" fmla="*/ 221 h 485"/>
                  <a:gd name="T8" fmla="*/ 299 w 545"/>
                  <a:gd name="T9" fmla="*/ 260 h 485"/>
                  <a:gd name="T10" fmla="*/ 299 w 545"/>
                  <a:gd name="T11" fmla="*/ 260 h 485"/>
                  <a:gd name="T12" fmla="*/ 348 w 545"/>
                  <a:gd name="T13" fmla="*/ 406 h 485"/>
                  <a:gd name="T14" fmla="*/ 348 w 545"/>
                  <a:gd name="T15" fmla="*/ 406 h 485"/>
                  <a:gd name="T16" fmla="*/ 388 w 545"/>
                  <a:gd name="T17" fmla="*/ 476 h 485"/>
                  <a:gd name="T18" fmla="*/ 388 w 545"/>
                  <a:gd name="T19" fmla="*/ 476 h 485"/>
                  <a:gd name="T20" fmla="*/ 431 w 545"/>
                  <a:gd name="T21" fmla="*/ 394 h 485"/>
                  <a:gd name="T22" fmla="*/ 479 w 545"/>
                  <a:gd name="T23" fmla="*/ 378 h 485"/>
                  <a:gd name="T24" fmla="*/ 479 w 545"/>
                  <a:gd name="T25" fmla="*/ 378 h 485"/>
                  <a:gd name="T26" fmla="*/ 539 w 545"/>
                  <a:gd name="T27" fmla="*/ 282 h 485"/>
                  <a:gd name="T28" fmla="*/ 531 w 545"/>
                  <a:gd name="T29" fmla="*/ 199 h 485"/>
                  <a:gd name="T30" fmla="*/ 531 w 545"/>
                  <a:gd name="T31" fmla="*/ 199 h 485"/>
                  <a:gd name="T32" fmla="*/ 403 w 545"/>
                  <a:gd name="T33" fmla="*/ 33 h 485"/>
                  <a:gd name="T34" fmla="*/ 403 w 545"/>
                  <a:gd name="T35" fmla="*/ 33 h 485"/>
                  <a:gd name="T36" fmla="*/ 140 w 545"/>
                  <a:gd name="T37" fmla="*/ 43 h 485"/>
                  <a:gd name="T38" fmla="*/ 24 w 545"/>
                  <a:gd name="T39" fmla="*/ 9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5" h="485">
                    <a:moveTo>
                      <a:pt x="24" y="99"/>
                    </a:moveTo>
                    <a:lnTo>
                      <a:pt x="24" y="99"/>
                    </a:lnTo>
                    <a:cubicBezTo>
                      <a:pt x="24" y="99"/>
                      <a:pt x="0" y="200"/>
                      <a:pt x="94" y="221"/>
                    </a:cubicBezTo>
                    <a:lnTo>
                      <a:pt x="94" y="221"/>
                    </a:lnTo>
                    <a:cubicBezTo>
                      <a:pt x="186" y="242"/>
                      <a:pt x="220" y="194"/>
                      <a:pt x="299" y="260"/>
                    </a:cubicBezTo>
                    <a:lnTo>
                      <a:pt x="299" y="260"/>
                    </a:lnTo>
                    <a:cubicBezTo>
                      <a:pt x="378" y="326"/>
                      <a:pt x="325" y="377"/>
                      <a:pt x="348" y="406"/>
                    </a:cubicBezTo>
                    <a:lnTo>
                      <a:pt x="348" y="406"/>
                    </a:lnTo>
                    <a:cubicBezTo>
                      <a:pt x="372" y="434"/>
                      <a:pt x="345" y="467"/>
                      <a:pt x="388" y="476"/>
                    </a:cubicBezTo>
                    <a:lnTo>
                      <a:pt x="388" y="476"/>
                    </a:lnTo>
                    <a:cubicBezTo>
                      <a:pt x="430" y="484"/>
                      <a:pt x="437" y="429"/>
                      <a:pt x="431" y="394"/>
                    </a:cubicBezTo>
                    <a:lnTo>
                      <a:pt x="479" y="378"/>
                    </a:lnTo>
                    <a:lnTo>
                      <a:pt x="479" y="378"/>
                    </a:lnTo>
                    <a:cubicBezTo>
                      <a:pt x="519" y="363"/>
                      <a:pt x="544" y="324"/>
                      <a:pt x="539" y="282"/>
                    </a:cubicBezTo>
                    <a:lnTo>
                      <a:pt x="531" y="199"/>
                    </a:lnTo>
                    <a:lnTo>
                      <a:pt x="531" y="199"/>
                    </a:lnTo>
                    <a:cubicBezTo>
                      <a:pt x="522" y="125"/>
                      <a:pt x="473" y="60"/>
                      <a:pt x="403" y="33"/>
                    </a:cubicBezTo>
                    <a:lnTo>
                      <a:pt x="403" y="33"/>
                    </a:lnTo>
                    <a:cubicBezTo>
                      <a:pt x="317" y="0"/>
                      <a:pt x="222" y="3"/>
                      <a:pt x="140" y="43"/>
                    </a:cubicBezTo>
                    <a:lnTo>
                      <a:pt x="24" y="99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2" name="Freeform 36">
                <a:extLst>
                  <a:ext uri="{FF2B5EF4-FFF2-40B4-BE49-F238E27FC236}">
                    <a16:creationId xmlns:a16="http://schemas.microsoft.com/office/drawing/2014/main" id="{9C4E19A4-813C-2149-A411-C903B599A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2293" y="9960088"/>
                <a:ext cx="273628" cy="757520"/>
              </a:xfrm>
              <a:custGeom>
                <a:avLst/>
                <a:gdLst>
                  <a:gd name="T0" fmla="*/ 0 w 418"/>
                  <a:gd name="T1" fmla="*/ 0 h 1159"/>
                  <a:gd name="T2" fmla="*/ 0 w 418"/>
                  <a:gd name="T3" fmla="*/ 0 h 1159"/>
                  <a:gd name="T4" fmla="*/ 338 w 418"/>
                  <a:gd name="T5" fmla="*/ 115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" h="115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17" y="184"/>
                      <a:pt x="338" y="1158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EF7C2598-9C5F-9F46-BA64-3A51604C1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6813" y="9519620"/>
                <a:ext cx="469944" cy="455319"/>
              </a:xfrm>
              <a:custGeom>
                <a:avLst/>
                <a:gdLst>
                  <a:gd name="connsiteX0" fmla="*/ 96914 w 469944"/>
                  <a:gd name="connsiteY0" fmla="*/ 111803 h 455319"/>
                  <a:gd name="connsiteX1" fmla="*/ 116414 w 469944"/>
                  <a:gd name="connsiteY1" fmla="*/ 120942 h 455319"/>
                  <a:gd name="connsiteX2" fmla="*/ 163732 w 469944"/>
                  <a:gd name="connsiteY2" fmla="*/ 224086 h 455319"/>
                  <a:gd name="connsiteX3" fmla="*/ 137444 w 469944"/>
                  <a:gd name="connsiteY3" fmla="*/ 443431 h 455319"/>
                  <a:gd name="connsiteX4" fmla="*/ 4033 w 469944"/>
                  <a:gd name="connsiteY4" fmla="*/ 164681 h 455319"/>
                  <a:gd name="connsiteX5" fmla="*/ 96914 w 469944"/>
                  <a:gd name="connsiteY5" fmla="*/ 111803 h 455319"/>
                  <a:gd name="connsiteX6" fmla="*/ 381959 w 469944"/>
                  <a:gd name="connsiteY6" fmla="*/ 47 h 455319"/>
                  <a:gd name="connsiteX7" fmla="*/ 401143 w 469944"/>
                  <a:gd name="connsiteY7" fmla="*/ 8708 h 455319"/>
                  <a:gd name="connsiteX8" fmla="*/ 451243 w 469944"/>
                  <a:gd name="connsiteY8" fmla="*/ 110922 h 455319"/>
                  <a:gd name="connsiteX9" fmla="*/ 431073 w 469944"/>
                  <a:gd name="connsiteY9" fmla="*/ 332383 h 455319"/>
                  <a:gd name="connsiteX10" fmla="*/ 291835 w 469944"/>
                  <a:gd name="connsiteY10" fmla="*/ 55884 h 455319"/>
                  <a:gd name="connsiteX11" fmla="*/ 381959 w 469944"/>
                  <a:gd name="connsiteY11" fmla="*/ 47 h 45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9944" h="455319">
                    <a:moveTo>
                      <a:pt x="96914" y="111803"/>
                    </a:moveTo>
                    <a:cubicBezTo>
                      <a:pt x="106186" y="111680"/>
                      <a:pt x="113292" y="114414"/>
                      <a:pt x="116414" y="120942"/>
                    </a:cubicBezTo>
                    <a:cubicBezTo>
                      <a:pt x="127586" y="147055"/>
                      <a:pt x="163732" y="224086"/>
                      <a:pt x="163732" y="224086"/>
                    </a:cubicBezTo>
                    <a:cubicBezTo>
                      <a:pt x="163732" y="224086"/>
                      <a:pt x="213679" y="367052"/>
                      <a:pt x="137444" y="443431"/>
                    </a:cubicBezTo>
                    <a:cubicBezTo>
                      <a:pt x="60552" y="520462"/>
                      <a:pt x="-18969" y="199280"/>
                      <a:pt x="4033" y="164681"/>
                    </a:cubicBezTo>
                    <a:cubicBezTo>
                      <a:pt x="21777" y="138242"/>
                      <a:pt x="69096" y="112170"/>
                      <a:pt x="96914" y="111803"/>
                    </a:cubicBezTo>
                    <a:close/>
                    <a:moveTo>
                      <a:pt x="381959" y="47"/>
                    </a:moveTo>
                    <a:cubicBezTo>
                      <a:pt x="391058" y="-383"/>
                      <a:pt x="398052" y="2156"/>
                      <a:pt x="401143" y="8708"/>
                    </a:cubicBezTo>
                    <a:cubicBezTo>
                      <a:pt x="413506" y="34917"/>
                      <a:pt x="451243" y="110922"/>
                      <a:pt x="451243" y="110922"/>
                    </a:cubicBezTo>
                    <a:cubicBezTo>
                      <a:pt x="451243" y="110922"/>
                      <a:pt x="504596" y="253103"/>
                      <a:pt x="431073" y="332383"/>
                    </a:cubicBezTo>
                    <a:cubicBezTo>
                      <a:pt x="357550" y="411009"/>
                      <a:pt x="269062" y="91265"/>
                      <a:pt x="291835" y="55884"/>
                    </a:cubicBezTo>
                    <a:cubicBezTo>
                      <a:pt x="308426" y="29348"/>
                      <a:pt x="354663" y="1337"/>
                      <a:pt x="381959" y="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4" name="Freeform 39">
                <a:extLst>
                  <a:ext uri="{FF2B5EF4-FFF2-40B4-BE49-F238E27FC236}">
                    <a16:creationId xmlns:a16="http://schemas.microsoft.com/office/drawing/2014/main" id="{0B48093E-D0FC-284E-9E91-880BC101E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2571" y="8969264"/>
                <a:ext cx="561658" cy="697033"/>
              </a:xfrm>
              <a:custGeom>
                <a:avLst/>
                <a:gdLst>
                  <a:gd name="T0" fmla="*/ 0 w 860"/>
                  <a:gd name="T1" fmla="*/ 0 h 1069"/>
                  <a:gd name="T2" fmla="*/ 0 w 860"/>
                  <a:gd name="T3" fmla="*/ 0 h 1069"/>
                  <a:gd name="T4" fmla="*/ 169 w 860"/>
                  <a:gd name="T5" fmla="*/ 1068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0" h="106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859" y="663"/>
                      <a:pt x="169" y="1068"/>
                    </a:cubicBezTo>
                  </a:path>
                </a:pathLst>
              </a:custGeom>
              <a:noFill/>
              <a:ln w="25400" cap="flat">
                <a:solidFill>
                  <a:schemeClr val="accent6">
                    <a:lumMod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5" name="Freeform 40">
                <a:extLst>
                  <a:ext uri="{FF2B5EF4-FFF2-40B4-BE49-F238E27FC236}">
                    <a16:creationId xmlns:a16="http://schemas.microsoft.com/office/drawing/2014/main" id="{58FC9916-1F91-234C-A150-8AC0E7528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4355" y="8879974"/>
                <a:ext cx="593342" cy="688391"/>
              </a:xfrm>
              <a:custGeom>
                <a:avLst/>
                <a:gdLst>
                  <a:gd name="T0" fmla="*/ 0 w 907"/>
                  <a:gd name="T1" fmla="*/ 0 h 1053"/>
                  <a:gd name="T2" fmla="*/ 0 w 907"/>
                  <a:gd name="T3" fmla="*/ 0 h 1053"/>
                  <a:gd name="T4" fmla="*/ 248 w 907"/>
                  <a:gd name="T5" fmla="*/ 1052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7" h="105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906" y="597"/>
                      <a:pt x="248" y="1052"/>
                    </a:cubicBezTo>
                  </a:path>
                </a:pathLst>
              </a:custGeom>
              <a:noFill/>
              <a:ln w="25400" cap="flat">
                <a:solidFill>
                  <a:schemeClr val="accent6">
                    <a:lumMod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6" name="Freeform 41">
                <a:extLst>
                  <a:ext uri="{FF2B5EF4-FFF2-40B4-BE49-F238E27FC236}">
                    <a16:creationId xmlns:a16="http://schemas.microsoft.com/office/drawing/2014/main" id="{62C00524-EB0F-D948-8CE6-BDCACFC38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8433" y="8295272"/>
                <a:ext cx="316833" cy="518454"/>
              </a:xfrm>
              <a:custGeom>
                <a:avLst/>
                <a:gdLst>
                  <a:gd name="T0" fmla="*/ 0 w 484"/>
                  <a:gd name="T1" fmla="*/ 0 h 794"/>
                  <a:gd name="T2" fmla="*/ 0 w 484"/>
                  <a:gd name="T3" fmla="*/ 0 h 794"/>
                  <a:gd name="T4" fmla="*/ 483 w 484"/>
                  <a:gd name="T5" fmla="*/ 5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4" h="79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8" y="793"/>
                      <a:pt x="483" y="51"/>
                    </a:cubicBezTo>
                  </a:path>
                </a:pathLst>
              </a:custGeom>
              <a:noFill/>
              <a:ln w="25400" cap="flat">
                <a:solidFill>
                  <a:schemeClr val="accent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7" name="Freeform 42">
                <a:extLst>
                  <a:ext uri="{FF2B5EF4-FFF2-40B4-BE49-F238E27FC236}">
                    <a16:creationId xmlns:a16="http://schemas.microsoft.com/office/drawing/2014/main" id="{09EC3FE8-2CC1-724B-8AC8-BEFE7D0A7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4479" y="8145496"/>
                <a:ext cx="420524" cy="890014"/>
              </a:xfrm>
              <a:custGeom>
                <a:avLst/>
                <a:gdLst>
                  <a:gd name="T0" fmla="*/ 1 w 642"/>
                  <a:gd name="T1" fmla="*/ 413 h 1363"/>
                  <a:gd name="T2" fmla="*/ 2 w 642"/>
                  <a:gd name="T3" fmla="*/ 1171 h 1363"/>
                  <a:gd name="T4" fmla="*/ 2 w 642"/>
                  <a:gd name="T5" fmla="*/ 1171 h 1363"/>
                  <a:gd name="T6" fmla="*/ 94 w 642"/>
                  <a:gd name="T7" fmla="*/ 1329 h 1363"/>
                  <a:gd name="T8" fmla="*/ 94 w 642"/>
                  <a:gd name="T9" fmla="*/ 1329 h 1363"/>
                  <a:gd name="T10" fmla="*/ 278 w 642"/>
                  <a:gd name="T11" fmla="*/ 1329 h 1363"/>
                  <a:gd name="T12" fmla="*/ 550 w 642"/>
                  <a:gd name="T13" fmla="*/ 1173 h 1363"/>
                  <a:gd name="T14" fmla="*/ 550 w 642"/>
                  <a:gd name="T15" fmla="*/ 1173 h 1363"/>
                  <a:gd name="T16" fmla="*/ 641 w 642"/>
                  <a:gd name="T17" fmla="*/ 1013 h 1363"/>
                  <a:gd name="T18" fmla="*/ 640 w 642"/>
                  <a:gd name="T19" fmla="*/ 408 h 1363"/>
                  <a:gd name="T20" fmla="*/ 640 w 642"/>
                  <a:gd name="T21" fmla="*/ 408 h 1363"/>
                  <a:gd name="T22" fmla="*/ 637 w 642"/>
                  <a:gd name="T23" fmla="*/ 376 h 1363"/>
                  <a:gd name="T24" fmla="*/ 637 w 642"/>
                  <a:gd name="T25" fmla="*/ 376 h 1363"/>
                  <a:gd name="T26" fmla="*/ 540 w 642"/>
                  <a:gd name="T27" fmla="*/ 115 h 1363"/>
                  <a:gd name="T28" fmla="*/ 540 w 642"/>
                  <a:gd name="T29" fmla="*/ 115 h 1363"/>
                  <a:gd name="T30" fmla="*/ 472 w 642"/>
                  <a:gd name="T31" fmla="*/ 52 h 1363"/>
                  <a:gd name="T32" fmla="*/ 472 w 642"/>
                  <a:gd name="T33" fmla="*/ 52 h 1363"/>
                  <a:gd name="T34" fmla="*/ 429 w 642"/>
                  <a:gd name="T35" fmla="*/ 29 h 1363"/>
                  <a:gd name="T36" fmla="*/ 429 w 642"/>
                  <a:gd name="T37" fmla="*/ 29 h 1363"/>
                  <a:gd name="T38" fmla="*/ 370 w 642"/>
                  <a:gd name="T39" fmla="*/ 11 h 1363"/>
                  <a:gd name="T40" fmla="*/ 370 w 642"/>
                  <a:gd name="T41" fmla="*/ 11 h 1363"/>
                  <a:gd name="T42" fmla="*/ 227 w 642"/>
                  <a:gd name="T43" fmla="*/ 19 h 1363"/>
                  <a:gd name="T44" fmla="*/ 227 w 642"/>
                  <a:gd name="T45" fmla="*/ 19 h 1363"/>
                  <a:gd name="T46" fmla="*/ 130 w 642"/>
                  <a:gd name="T47" fmla="*/ 101 h 1363"/>
                  <a:gd name="T48" fmla="*/ 130 w 642"/>
                  <a:gd name="T49" fmla="*/ 101 h 1363"/>
                  <a:gd name="T50" fmla="*/ 118 w 642"/>
                  <a:gd name="T51" fmla="*/ 115 h 1363"/>
                  <a:gd name="T52" fmla="*/ 118 w 642"/>
                  <a:gd name="T53" fmla="*/ 115 h 1363"/>
                  <a:gd name="T54" fmla="*/ 1 w 642"/>
                  <a:gd name="T55" fmla="*/ 413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2" h="1363">
                    <a:moveTo>
                      <a:pt x="1" y="413"/>
                    </a:moveTo>
                    <a:lnTo>
                      <a:pt x="2" y="1171"/>
                    </a:lnTo>
                    <a:lnTo>
                      <a:pt x="2" y="1171"/>
                    </a:lnTo>
                    <a:cubicBezTo>
                      <a:pt x="3" y="1237"/>
                      <a:pt x="38" y="1297"/>
                      <a:pt x="94" y="1329"/>
                    </a:cubicBezTo>
                    <a:lnTo>
                      <a:pt x="94" y="1329"/>
                    </a:lnTo>
                    <a:cubicBezTo>
                      <a:pt x="150" y="1362"/>
                      <a:pt x="221" y="1362"/>
                      <a:pt x="278" y="1329"/>
                    </a:cubicBezTo>
                    <a:lnTo>
                      <a:pt x="550" y="1173"/>
                    </a:lnTo>
                    <a:lnTo>
                      <a:pt x="550" y="1173"/>
                    </a:lnTo>
                    <a:cubicBezTo>
                      <a:pt x="607" y="1140"/>
                      <a:pt x="641" y="1078"/>
                      <a:pt x="641" y="1013"/>
                    </a:cubicBezTo>
                    <a:lnTo>
                      <a:pt x="640" y="408"/>
                    </a:lnTo>
                    <a:lnTo>
                      <a:pt x="640" y="408"/>
                    </a:lnTo>
                    <a:cubicBezTo>
                      <a:pt x="640" y="397"/>
                      <a:pt x="637" y="387"/>
                      <a:pt x="637" y="376"/>
                    </a:cubicBezTo>
                    <a:lnTo>
                      <a:pt x="637" y="376"/>
                    </a:lnTo>
                    <a:cubicBezTo>
                      <a:pt x="630" y="274"/>
                      <a:pt x="594" y="200"/>
                      <a:pt x="540" y="115"/>
                    </a:cubicBezTo>
                    <a:lnTo>
                      <a:pt x="540" y="115"/>
                    </a:lnTo>
                    <a:cubicBezTo>
                      <a:pt x="523" y="89"/>
                      <a:pt x="500" y="67"/>
                      <a:pt x="472" y="52"/>
                    </a:cubicBezTo>
                    <a:lnTo>
                      <a:pt x="472" y="52"/>
                    </a:lnTo>
                    <a:cubicBezTo>
                      <a:pt x="456" y="44"/>
                      <a:pt x="441" y="35"/>
                      <a:pt x="429" y="29"/>
                    </a:cubicBezTo>
                    <a:lnTo>
                      <a:pt x="429" y="29"/>
                    </a:lnTo>
                    <a:cubicBezTo>
                      <a:pt x="410" y="20"/>
                      <a:pt x="390" y="13"/>
                      <a:pt x="370" y="11"/>
                    </a:cubicBezTo>
                    <a:lnTo>
                      <a:pt x="370" y="11"/>
                    </a:lnTo>
                    <a:cubicBezTo>
                      <a:pt x="312" y="3"/>
                      <a:pt x="260" y="0"/>
                      <a:pt x="227" y="19"/>
                    </a:cubicBezTo>
                    <a:lnTo>
                      <a:pt x="227" y="19"/>
                    </a:lnTo>
                    <a:cubicBezTo>
                      <a:pt x="197" y="36"/>
                      <a:pt x="149" y="84"/>
                      <a:pt x="130" y="101"/>
                    </a:cubicBezTo>
                    <a:lnTo>
                      <a:pt x="130" y="101"/>
                    </a:lnTo>
                    <a:cubicBezTo>
                      <a:pt x="126" y="105"/>
                      <a:pt x="121" y="110"/>
                      <a:pt x="118" y="115"/>
                    </a:cubicBezTo>
                    <a:lnTo>
                      <a:pt x="118" y="115"/>
                    </a:lnTo>
                    <a:cubicBezTo>
                      <a:pt x="48" y="200"/>
                      <a:pt x="0" y="313"/>
                      <a:pt x="1" y="41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8" name="Freeform 43">
                <a:extLst>
                  <a:ext uri="{FF2B5EF4-FFF2-40B4-BE49-F238E27FC236}">
                    <a16:creationId xmlns:a16="http://schemas.microsoft.com/office/drawing/2014/main" id="{84FBE166-6B82-7146-AB1B-490C5F5D6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8333" y="8148378"/>
                <a:ext cx="201621" cy="152655"/>
              </a:xfrm>
              <a:custGeom>
                <a:avLst/>
                <a:gdLst>
                  <a:gd name="T0" fmla="*/ 60 w 308"/>
                  <a:gd name="T1" fmla="*/ 179 h 234"/>
                  <a:gd name="T2" fmla="*/ 60 w 308"/>
                  <a:gd name="T3" fmla="*/ 179 h 234"/>
                  <a:gd name="T4" fmla="*/ 57 w 308"/>
                  <a:gd name="T5" fmla="*/ 29 h 234"/>
                  <a:gd name="T6" fmla="*/ 57 w 308"/>
                  <a:gd name="T7" fmla="*/ 29 h 234"/>
                  <a:gd name="T8" fmla="*/ 59 w 308"/>
                  <a:gd name="T9" fmla="*/ 29 h 234"/>
                  <a:gd name="T10" fmla="*/ 59 w 308"/>
                  <a:gd name="T11" fmla="*/ 29 h 234"/>
                  <a:gd name="T12" fmla="*/ 139 w 308"/>
                  <a:gd name="T13" fmla="*/ 3 h 234"/>
                  <a:gd name="T14" fmla="*/ 139 w 308"/>
                  <a:gd name="T15" fmla="*/ 3 h 234"/>
                  <a:gd name="T16" fmla="*/ 188 w 308"/>
                  <a:gd name="T17" fmla="*/ 11 h 234"/>
                  <a:gd name="T18" fmla="*/ 251 w 308"/>
                  <a:gd name="T19" fmla="*/ 44 h 234"/>
                  <a:gd name="T20" fmla="*/ 251 w 308"/>
                  <a:gd name="T21" fmla="*/ 44 h 234"/>
                  <a:gd name="T22" fmla="*/ 269 w 308"/>
                  <a:gd name="T23" fmla="*/ 175 h 234"/>
                  <a:gd name="T24" fmla="*/ 269 w 308"/>
                  <a:gd name="T25" fmla="*/ 175 h 234"/>
                  <a:gd name="T26" fmla="*/ 224 w 308"/>
                  <a:gd name="T27" fmla="*/ 210 h 234"/>
                  <a:gd name="T28" fmla="*/ 224 w 308"/>
                  <a:gd name="T29" fmla="*/ 210 h 234"/>
                  <a:gd name="T30" fmla="*/ 118 w 308"/>
                  <a:gd name="T31" fmla="*/ 213 h 234"/>
                  <a:gd name="T32" fmla="*/ 118 w 308"/>
                  <a:gd name="T33" fmla="*/ 213 h 234"/>
                  <a:gd name="T34" fmla="*/ 112 w 308"/>
                  <a:gd name="T35" fmla="*/ 209 h 234"/>
                  <a:gd name="T36" fmla="*/ 112 w 308"/>
                  <a:gd name="T37" fmla="*/ 209 h 234"/>
                  <a:gd name="T38" fmla="*/ 60 w 308"/>
                  <a:gd name="T3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8" h="234">
                    <a:moveTo>
                      <a:pt x="60" y="179"/>
                    </a:moveTo>
                    <a:lnTo>
                      <a:pt x="60" y="179"/>
                    </a:lnTo>
                    <a:cubicBezTo>
                      <a:pt x="3" y="146"/>
                      <a:pt x="0" y="63"/>
                      <a:pt x="57" y="29"/>
                    </a:cubicBezTo>
                    <a:lnTo>
                      <a:pt x="57" y="29"/>
                    </a:lnTo>
                    <a:cubicBezTo>
                      <a:pt x="58" y="29"/>
                      <a:pt x="58" y="29"/>
                      <a:pt x="59" y="29"/>
                    </a:cubicBezTo>
                    <a:lnTo>
                      <a:pt x="59" y="29"/>
                    </a:lnTo>
                    <a:cubicBezTo>
                      <a:pt x="85" y="13"/>
                      <a:pt x="114" y="5"/>
                      <a:pt x="139" y="3"/>
                    </a:cubicBezTo>
                    <a:lnTo>
                      <a:pt x="139" y="3"/>
                    </a:lnTo>
                    <a:cubicBezTo>
                      <a:pt x="156" y="0"/>
                      <a:pt x="173" y="4"/>
                      <a:pt x="188" y="11"/>
                    </a:cubicBezTo>
                    <a:lnTo>
                      <a:pt x="251" y="44"/>
                    </a:lnTo>
                    <a:lnTo>
                      <a:pt x="251" y="44"/>
                    </a:lnTo>
                    <a:cubicBezTo>
                      <a:pt x="298" y="71"/>
                      <a:pt x="307" y="136"/>
                      <a:pt x="269" y="175"/>
                    </a:cubicBezTo>
                    <a:lnTo>
                      <a:pt x="269" y="175"/>
                    </a:lnTo>
                    <a:cubicBezTo>
                      <a:pt x="255" y="189"/>
                      <a:pt x="239" y="200"/>
                      <a:pt x="224" y="210"/>
                    </a:cubicBezTo>
                    <a:lnTo>
                      <a:pt x="224" y="210"/>
                    </a:lnTo>
                    <a:cubicBezTo>
                      <a:pt x="183" y="233"/>
                      <a:pt x="153" y="229"/>
                      <a:pt x="118" y="213"/>
                    </a:cubicBezTo>
                    <a:lnTo>
                      <a:pt x="118" y="213"/>
                    </a:lnTo>
                    <a:cubicBezTo>
                      <a:pt x="116" y="211"/>
                      <a:pt x="114" y="210"/>
                      <a:pt x="112" y="209"/>
                    </a:cubicBezTo>
                    <a:lnTo>
                      <a:pt x="112" y="209"/>
                    </a:lnTo>
                    <a:cubicBezTo>
                      <a:pt x="95" y="200"/>
                      <a:pt x="78" y="190"/>
                      <a:pt x="60" y="179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9" name="Freeform 44">
                <a:extLst>
                  <a:ext uri="{FF2B5EF4-FFF2-40B4-BE49-F238E27FC236}">
                    <a16:creationId xmlns:a16="http://schemas.microsoft.com/office/drawing/2014/main" id="{2426AC1A-F667-AF4B-BF5D-2DE24558C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1537" y="8070608"/>
                <a:ext cx="97930" cy="57606"/>
              </a:xfrm>
              <a:custGeom>
                <a:avLst/>
                <a:gdLst>
                  <a:gd name="T0" fmla="*/ 27 w 152"/>
                  <a:gd name="T1" fmla="*/ 15 h 88"/>
                  <a:gd name="T2" fmla="*/ 27 w 152"/>
                  <a:gd name="T3" fmla="*/ 15 h 88"/>
                  <a:gd name="T4" fmla="*/ 124 w 152"/>
                  <a:gd name="T5" fmla="*/ 14 h 88"/>
                  <a:gd name="T6" fmla="*/ 124 w 152"/>
                  <a:gd name="T7" fmla="*/ 14 h 88"/>
                  <a:gd name="T8" fmla="*/ 124 w 152"/>
                  <a:gd name="T9" fmla="*/ 72 h 88"/>
                  <a:gd name="T10" fmla="*/ 124 w 152"/>
                  <a:gd name="T11" fmla="*/ 72 h 88"/>
                  <a:gd name="T12" fmla="*/ 27 w 152"/>
                  <a:gd name="T13" fmla="*/ 72 h 88"/>
                  <a:gd name="T14" fmla="*/ 27 w 152"/>
                  <a:gd name="T15" fmla="*/ 72 h 88"/>
                  <a:gd name="T16" fmla="*/ 27 w 152"/>
                  <a:gd name="T17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27" y="15"/>
                    </a:moveTo>
                    <a:lnTo>
                      <a:pt x="27" y="15"/>
                    </a:lnTo>
                    <a:cubicBezTo>
                      <a:pt x="53" y="0"/>
                      <a:pt x="97" y="0"/>
                      <a:pt x="124" y="14"/>
                    </a:cubicBezTo>
                    <a:lnTo>
                      <a:pt x="124" y="14"/>
                    </a:lnTo>
                    <a:cubicBezTo>
                      <a:pt x="151" y="28"/>
                      <a:pt x="150" y="56"/>
                      <a:pt x="124" y="72"/>
                    </a:cubicBezTo>
                    <a:lnTo>
                      <a:pt x="124" y="72"/>
                    </a:lnTo>
                    <a:cubicBezTo>
                      <a:pt x="96" y="87"/>
                      <a:pt x="53" y="87"/>
                      <a:pt x="27" y="72"/>
                    </a:cubicBezTo>
                    <a:lnTo>
                      <a:pt x="27" y="72"/>
                    </a:lnTo>
                    <a:cubicBezTo>
                      <a:pt x="0" y="56"/>
                      <a:pt x="0" y="31"/>
                      <a:pt x="27" y="15"/>
                    </a:cubicBezTo>
                  </a:path>
                </a:pathLst>
              </a:custGeom>
              <a:solidFill>
                <a:srgbClr val="FCA5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B3104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0" name="Freeform 45">
                <a:extLst>
                  <a:ext uri="{FF2B5EF4-FFF2-40B4-BE49-F238E27FC236}">
                    <a16:creationId xmlns:a16="http://schemas.microsoft.com/office/drawing/2014/main" id="{C9F582A2-245B-F045-90A4-A36B38B8C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7296" y="8099411"/>
                <a:ext cx="92170" cy="115212"/>
              </a:xfrm>
              <a:custGeom>
                <a:avLst/>
                <a:gdLst>
                  <a:gd name="T0" fmla="*/ 21 w 139"/>
                  <a:gd name="T1" fmla="*/ 29 h 175"/>
                  <a:gd name="T2" fmla="*/ 21 w 139"/>
                  <a:gd name="T3" fmla="*/ 29 h 175"/>
                  <a:gd name="T4" fmla="*/ 118 w 139"/>
                  <a:gd name="T5" fmla="*/ 29 h 175"/>
                  <a:gd name="T6" fmla="*/ 118 w 139"/>
                  <a:gd name="T7" fmla="*/ 29 h 175"/>
                  <a:gd name="T8" fmla="*/ 138 w 139"/>
                  <a:gd name="T9" fmla="*/ 0 h 175"/>
                  <a:gd name="T10" fmla="*/ 138 w 139"/>
                  <a:gd name="T11" fmla="*/ 0 h 175"/>
                  <a:gd name="T12" fmla="*/ 138 w 139"/>
                  <a:gd name="T13" fmla="*/ 131 h 175"/>
                  <a:gd name="T14" fmla="*/ 138 w 139"/>
                  <a:gd name="T15" fmla="*/ 131 h 175"/>
                  <a:gd name="T16" fmla="*/ 138 w 139"/>
                  <a:gd name="T17" fmla="*/ 131 h 175"/>
                  <a:gd name="T18" fmla="*/ 118 w 139"/>
                  <a:gd name="T19" fmla="*/ 159 h 175"/>
                  <a:gd name="T20" fmla="*/ 118 w 139"/>
                  <a:gd name="T21" fmla="*/ 159 h 175"/>
                  <a:gd name="T22" fmla="*/ 21 w 139"/>
                  <a:gd name="T23" fmla="*/ 159 h 175"/>
                  <a:gd name="T24" fmla="*/ 21 w 139"/>
                  <a:gd name="T25" fmla="*/ 159 h 175"/>
                  <a:gd name="T26" fmla="*/ 1 w 139"/>
                  <a:gd name="T27" fmla="*/ 131 h 175"/>
                  <a:gd name="T28" fmla="*/ 1 w 139"/>
                  <a:gd name="T29" fmla="*/ 131 h 175"/>
                  <a:gd name="T30" fmla="*/ 1 w 139"/>
                  <a:gd name="T31" fmla="*/ 2 h 175"/>
                  <a:gd name="T32" fmla="*/ 1 w 139"/>
                  <a:gd name="T33" fmla="*/ 2 h 175"/>
                  <a:gd name="T34" fmla="*/ 21 w 139"/>
                  <a:gd name="T35" fmla="*/ 2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75">
                    <a:moveTo>
                      <a:pt x="21" y="29"/>
                    </a:moveTo>
                    <a:lnTo>
                      <a:pt x="21" y="29"/>
                    </a:lnTo>
                    <a:cubicBezTo>
                      <a:pt x="47" y="45"/>
                      <a:pt x="90" y="45"/>
                      <a:pt x="118" y="29"/>
                    </a:cubicBezTo>
                    <a:lnTo>
                      <a:pt x="118" y="29"/>
                    </a:lnTo>
                    <a:cubicBezTo>
                      <a:pt x="131" y="21"/>
                      <a:pt x="138" y="10"/>
                      <a:pt x="138" y="0"/>
                    </a:cubicBezTo>
                    <a:lnTo>
                      <a:pt x="138" y="0"/>
                    </a:lnTo>
                    <a:lnTo>
                      <a:pt x="138" y="131"/>
                    </a:lnTo>
                    <a:lnTo>
                      <a:pt x="138" y="131"/>
                    </a:lnTo>
                    <a:lnTo>
                      <a:pt x="138" y="131"/>
                    </a:lnTo>
                    <a:cubicBezTo>
                      <a:pt x="137" y="141"/>
                      <a:pt x="130" y="151"/>
                      <a:pt x="118" y="159"/>
                    </a:cubicBezTo>
                    <a:lnTo>
                      <a:pt x="118" y="159"/>
                    </a:lnTo>
                    <a:cubicBezTo>
                      <a:pt x="90" y="174"/>
                      <a:pt x="47" y="174"/>
                      <a:pt x="21" y="159"/>
                    </a:cubicBezTo>
                    <a:lnTo>
                      <a:pt x="21" y="159"/>
                    </a:lnTo>
                    <a:cubicBezTo>
                      <a:pt x="7" y="151"/>
                      <a:pt x="0" y="141"/>
                      <a:pt x="1" y="131"/>
                    </a:cubicBezTo>
                    <a:lnTo>
                      <a:pt x="1" y="131"/>
                    </a:lnTo>
                    <a:lnTo>
                      <a:pt x="1" y="2"/>
                    </a:lnTo>
                    <a:lnTo>
                      <a:pt x="1" y="2"/>
                    </a:lnTo>
                    <a:cubicBezTo>
                      <a:pt x="1" y="12"/>
                      <a:pt x="7" y="21"/>
                      <a:pt x="21" y="2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1" name="Freeform 47">
                <a:extLst>
                  <a:ext uri="{FF2B5EF4-FFF2-40B4-BE49-F238E27FC236}">
                    <a16:creationId xmlns:a16="http://schemas.microsoft.com/office/drawing/2014/main" id="{3E5A4153-0F08-AC41-B6D4-17402D7DC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4966" y="7742255"/>
                <a:ext cx="313952" cy="420524"/>
              </a:xfrm>
              <a:custGeom>
                <a:avLst/>
                <a:gdLst>
                  <a:gd name="T0" fmla="*/ 0 w 479"/>
                  <a:gd name="T1" fmla="*/ 238 h 643"/>
                  <a:gd name="T2" fmla="*/ 0 w 479"/>
                  <a:gd name="T3" fmla="*/ 404 h 643"/>
                  <a:gd name="T4" fmla="*/ 0 w 479"/>
                  <a:gd name="T5" fmla="*/ 404 h 643"/>
                  <a:gd name="T6" fmla="*/ 239 w 479"/>
                  <a:gd name="T7" fmla="*/ 642 h 643"/>
                  <a:gd name="T8" fmla="*/ 239 w 479"/>
                  <a:gd name="T9" fmla="*/ 642 h 643"/>
                  <a:gd name="T10" fmla="*/ 478 w 479"/>
                  <a:gd name="T11" fmla="*/ 404 h 643"/>
                  <a:gd name="T12" fmla="*/ 478 w 479"/>
                  <a:gd name="T13" fmla="*/ 238 h 643"/>
                  <a:gd name="T14" fmla="*/ 478 w 479"/>
                  <a:gd name="T15" fmla="*/ 238 h 643"/>
                  <a:gd name="T16" fmla="*/ 471 w 479"/>
                  <a:gd name="T17" fmla="*/ 182 h 643"/>
                  <a:gd name="T18" fmla="*/ 471 w 479"/>
                  <a:gd name="T19" fmla="*/ 182 h 643"/>
                  <a:gd name="T20" fmla="*/ 467 w 479"/>
                  <a:gd name="T21" fmla="*/ 168 h 643"/>
                  <a:gd name="T22" fmla="*/ 467 w 479"/>
                  <a:gd name="T23" fmla="*/ 168 h 643"/>
                  <a:gd name="T24" fmla="*/ 239 w 479"/>
                  <a:gd name="T25" fmla="*/ 0 h 643"/>
                  <a:gd name="T26" fmla="*/ 239 w 479"/>
                  <a:gd name="T27" fmla="*/ 0 h 643"/>
                  <a:gd name="T28" fmla="*/ 70 w 479"/>
                  <a:gd name="T29" fmla="*/ 70 h 643"/>
                  <a:gd name="T30" fmla="*/ 70 w 479"/>
                  <a:gd name="T31" fmla="*/ 70 h 643"/>
                  <a:gd name="T32" fmla="*/ 0 w 479"/>
                  <a:gd name="T33" fmla="*/ 238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9" h="643">
                    <a:moveTo>
                      <a:pt x="0" y="238"/>
                    </a:moveTo>
                    <a:lnTo>
                      <a:pt x="0" y="404"/>
                    </a:lnTo>
                    <a:lnTo>
                      <a:pt x="0" y="404"/>
                    </a:lnTo>
                    <a:cubicBezTo>
                      <a:pt x="0" y="535"/>
                      <a:pt x="107" y="642"/>
                      <a:pt x="239" y="642"/>
                    </a:cubicBezTo>
                    <a:lnTo>
                      <a:pt x="239" y="642"/>
                    </a:lnTo>
                    <a:cubicBezTo>
                      <a:pt x="371" y="642"/>
                      <a:pt x="478" y="535"/>
                      <a:pt x="478" y="404"/>
                    </a:cubicBezTo>
                    <a:lnTo>
                      <a:pt x="478" y="238"/>
                    </a:lnTo>
                    <a:lnTo>
                      <a:pt x="478" y="238"/>
                    </a:lnTo>
                    <a:cubicBezTo>
                      <a:pt x="478" y="219"/>
                      <a:pt x="475" y="201"/>
                      <a:pt x="471" y="182"/>
                    </a:cubicBezTo>
                    <a:lnTo>
                      <a:pt x="471" y="182"/>
                    </a:lnTo>
                    <a:cubicBezTo>
                      <a:pt x="470" y="178"/>
                      <a:pt x="469" y="173"/>
                      <a:pt x="467" y="168"/>
                    </a:cubicBezTo>
                    <a:lnTo>
                      <a:pt x="467" y="168"/>
                    </a:lnTo>
                    <a:cubicBezTo>
                      <a:pt x="438" y="71"/>
                      <a:pt x="346" y="0"/>
                      <a:pt x="239" y="0"/>
                    </a:cubicBezTo>
                    <a:lnTo>
                      <a:pt x="239" y="0"/>
                    </a:lnTo>
                    <a:cubicBezTo>
                      <a:pt x="173" y="0"/>
                      <a:pt x="113" y="26"/>
                      <a:pt x="70" y="70"/>
                    </a:cubicBezTo>
                    <a:lnTo>
                      <a:pt x="70" y="70"/>
                    </a:lnTo>
                    <a:cubicBezTo>
                      <a:pt x="27" y="112"/>
                      <a:pt x="0" y="172"/>
                      <a:pt x="0" y="23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2" name="Freeform 48">
                <a:extLst>
                  <a:ext uri="{FF2B5EF4-FFF2-40B4-BE49-F238E27FC236}">
                    <a16:creationId xmlns:a16="http://schemas.microsoft.com/office/drawing/2014/main" id="{4D67F630-0843-5745-9BB9-146049B21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4803" y="7952517"/>
                <a:ext cx="77769" cy="92170"/>
              </a:xfrm>
              <a:custGeom>
                <a:avLst/>
                <a:gdLst>
                  <a:gd name="T0" fmla="*/ 44 w 117"/>
                  <a:gd name="T1" fmla="*/ 6 h 141"/>
                  <a:gd name="T2" fmla="*/ 44 w 117"/>
                  <a:gd name="T3" fmla="*/ 6 h 141"/>
                  <a:gd name="T4" fmla="*/ 64 w 117"/>
                  <a:gd name="T5" fmla="*/ 0 h 141"/>
                  <a:gd name="T6" fmla="*/ 116 w 117"/>
                  <a:gd name="T7" fmla="*/ 30 h 141"/>
                  <a:gd name="T8" fmla="*/ 116 w 117"/>
                  <a:gd name="T9" fmla="*/ 30 h 141"/>
                  <a:gd name="T10" fmla="*/ 96 w 117"/>
                  <a:gd name="T11" fmla="*/ 36 h 141"/>
                  <a:gd name="T12" fmla="*/ 96 w 117"/>
                  <a:gd name="T13" fmla="*/ 36 h 141"/>
                  <a:gd name="T14" fmla="*/ 52 w 117"/>
                  <a:gd name="T15" fmla="*/ 112 h 141"/>
                  <a:gd name="T16" fmla="*/ 52 w 117"/>
                  <a:gd name="T17" fmla="*/ 112 h 141"/>
                  <a:gd name="T18" fmla="*/ 65 w 117"/>
                  <a:gd name="T19" fmla="*/ 140 h 141"/>
                  <a:gd name="T20" fmla="*/ 13 w 117"/>
                  <a:gd name="T21" fmla="*/ 110 h 141"/>
                  <a:gd name="T22" fmla="*/ 13 w 117"/>
                  <a:gd name="T23" fmla="*/ 110 h 141"/>
                  <a:gd name="T24" fmla="*/ 0 w 117"/>
                  <a:gd name="T25" fmla="*/ 82 h 141"/>
                  <a:gd name="T26" fmla="*/ 0 w 117"/>
                  <a:gd name="T27" fmla="*/ 82 h 141"/>
                  <a:gd name="T28" fmla="*/ 44 w 117"/>
                  <a:gd name="T29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41">
                    <a:moveTo>
                      <a:pt x="44" y="6"/>
                    </a:moveTo>
                    <a:lnTo>
                      <a:pt x="44" y="6"/>
                    </a:lnTo>
                    <a:cubicBezTo>
                      <a:pt x="51" y="2"/>
                      <a:pt x="58" y="0"/>
                      <a:pt x="64" y="0"/>
                    </a:cubicBezTo>
                    <a:lnTo>
                      <a:pt x="116" y="30"/>
                    </a:lnTo>
                    <a:lnTo>
                      <a:pt x="116" y="30"/>
                    </a:lnTo>
                    <a:cubicBezTo>
                      <a:pt x="110" y="30"/>
                      <a:pt x="103" y="32"/>
                      <a:pt x="96" y="36"/>
                    </a:cubicBezTo>
                    <a:lnTo>
                      <a:pt x="96" y="36"/>
                    </a:lnTo>
                    <a:cubicBezTo>
                      <a:pt x="71" y="50"/>
                      <a:pt x="52" y="84"/>
                      <a:pt x="52" y="112"/>
                    </a:cubicBezTo>
                    <a:lnTo>
                      <a:pt x="52" y="112"/>
                    </a:lnTo>
                    <a:cubicBezTo>
                      <a:pt x="52" y="125"/>
                      <a:pt x="57" y="135"/>
                      <a:pt x="65" y="140"/>
                    </a:cubicBezTo>
                    <a:lnTo>
                      <a:pt x="13" y="110"/>
                    </a:lnTo>
                    <a:lnTo>
                      <a:pt x="13" y="110"/>
                    </a:lnTo>
                    <a:cubicBezTo>
                      <a:pt x="5" y="105"/>
                      <a:pt x="0" y="96"/>
                      <a:pt x="0" y="82"/>
                    </a:cubicBezTo>
                    <a:lnTo>
                      <a:pt x="0" y="82"/>
                    </a:lnTo>
                    <a:cubicBezTo>
                      <a:pt x="0" y="54"/>
                      <a:pt x="20" y="20"/>
                      <a:pt x="44" y="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3" name="Freeform 49">
                <a:extLst>
                  <a:ext uri="{FF2B5EF4-FFF2-40B4-BE49-F238E27FC236}">
                    <a16:creationId xmlns:a16="http://schemas.microsoft.com/office/drawing/2014/main" id="{5D0CF0E8-4752-B342-8070-F9B2E60E9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9367" y="7972678"/>
                <a:ext cx="43205" cy="80648"/>
              </a:xfrm>
              <a:custGeom>
                <a:avLst/>
                <a:gdLst>
                  <a:gd name="T0" fmla="*/ 44 w 66"/>
                  <a:gd name="T1" fmla="*/ 6 h 122"/>
                  <a:gd name="T2" fmla="*/ 44 w 66"/>
                  <a:gd name="T3" fmla="*/ 6 h 122"/>
                  <a:gd name="T4" fmla="*/ 0 w 66"/>
                  <a:gd name="T5" fmla="*/ 82 h 122"/>
                  <a:gd name="T6" fmla="*/ 0 w 66"/>
                  <a:gd name="T7" fmla="*/ 82 h 122"/>
                  <a:gd name="T8" fmla="*/ 44 w 66"/>
                  <a:gd name="T9" fmla="*/ 107 h 122"/>
                  <a:gd name="T10" fmla="*/ 44 w 66"/>
                  <a:gd name="T11" fmla="*/ 107 h 122"/>
                  <a:gd name="T12" fmla="*/ 65 w 66"/>
                  <a:gd name="T13" fmla="*/ 90 h 122"/>
                  <a:gd name="T14" fmla="*/ 64 w 66"/>
                  <a:gd name="T15" fmla="*/ 0 h 122"/>
                  <a:gd name="T16" fmla="*/ 64 w 66"/>
                  <a:gd name="T17" fmla="*/ 0 h 122"/>
                  <a:gd name="T18" fmla="*/ 44 w 66"/>
                  <a:gd name="T19" fmla="*/ 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22">
                    <a:moveTo>
                      <a:pt x="44" y="6"/>
                    </a:moveTo>
                    <a:lnTo>
                      <a:pt x="44" y="6"/>
                    </a:lnTo>
                    <a:cubicBezTo>
                      <a:pt x="19" y="20"/>
                      <a:pt x="0" y="54"/>
                      <a:pt x="0" y="82"/>
                    </a:cubicBezTo>
                    <a:lnTo>
                      <a:pt x="0" y="82"/>
                    </a:lnTo>
                    <a:cubicBezTo>
                      <a:pt x="0" y="110"/>
                      <a:pt x="20" y="121"/>
                      <a:pt x="44" y="107"/>
                    </a:cubicBezTo>
                    <a:lnTo>
                      <a:pt x="44" y="107"/>
                    </a:lnTo>
                    <a:cubicBezTo>
                      <a:pt x="52" y="103"/>
                      <a:pt x="58" y="97"/>
                      <a:pt x="65" y="90"/>
                    </a:cubicBezTo>
                    <a:lnTo>
                      <a:pt x="64" y="0"/>
                    </a:lnTo>
                    <a:lnTo>
                      <a:pt x="64" y="0"/>
                    </a:lnTo>
                    <a:cubicBezTo>
                      <a:pt x="58" y="0"/>
                      <a:pt x="51" y="2"/>
                      <a:pt x="44" y="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4" name="Freeform 50">
                <a:extLst>
                  <a:ext uri="{FF2B5EF4-FFF2-40B4-BE49-F238E27FC236}">
                    <a16:creationId xmlns:a16="http://schemas.microsoft.com/office/drawing/2014/main" id="{E1B3D53B-EB35-FF48-887D-B3FD384E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0888" y="7989961"/>
                <a:ext cx="31684" cy="43205"/>
              </a:xfrm>
              <a:custGeom>
                <a:avLst/>
                <a:gdLst>
                  <a:gd name="T0" fmla="*/ 27 w 49"/>
                  <a:gd name="T1" fmla="*/ 5 h 65"/>
                  <a:gd name="T2" fmla="*/ 27 w 49"/>
                  <a:gd name="T3" fmla="*/ 5 h 65"/>
                  <a:gd name="T4" fmla="*/ 47 w 49"/>
                  <a:gd name="T5" fmla="*/ 6 h 65"/>
                  <a:gd name="T6" fmla="*/ 48 w 49"/>
                  <a:gd name="T7" fmla="*/ 33 h 65"/>
                  <a:gd name="T8" fmla="*/ 48 w 49"/>
                  <a:gd name="T9" fmla="*/ 33 h 65"/>
                  <a:gd name="T10" fmla="*/ 37 w 49"/>
                  <a:gd name="T11" fmla="*/ 50 h 65"/>
                  <a:gd name="T12" fmla="*/ 37 w 49"/>
                  <a:gd name="T13" fmla="*/ 50 h 65"/>
                  <a:gd name="T14" fmla="*/ 27 w 49"/>
                  <a:gd name="T15" fmla="*/ 58 h 65"/>
                  <a:gd name="T16" fmla="*/ 27 w 49"/>
                  <a:gd name="T17" fmla="*/ 58 h 65"/>
                  <a:gd name="T18" fmla="*/ 6 w 49"/>
                  <a:gd name="T19" fmla="*/ 56 h 65"/>
                  <a:gd name="T20" fmla="*/ 6 w 49"/>
                  <a:gd name="T21" fmla="*/ 56 h 65"/>
                  <a:gd name="T22" fmla="*/ 17 w 49"/>
                  <a:gd name="T23" fmla="*/ 13 h 65"/>
                  <a:gd name="T24" fmla="*/ 17 w 49"/>
                  <a:gd name="T25" fmla="*/ 13 h 65"/>
                  <a:gd name="T26" fmla="*/ 27 w 49"/>
                  <a:gd name="T27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5">
                    <a:moveTo>
                      <a:pt x="27" y="5"/>
                    </a:moveTo>
                    <a:lnTo>
                      <a:pt x="27" y="5"/>
                    </a:lnTo>
                    <a:cubicBezTo>
                      <a:pt x="35" y="0"/>
                      <a:pt x="43" y="0"/>
                      <a:pt x="47" y="6"/>
                    </a:cubicBezTo>
                    <a:lnTo>
                      <a:pt x="48" y="33"/>
                    </a:lnTo>
                    <a:lnTo>
                      <a:pt x="48" y="33"/>
                    </a:lnTo>
                    <a:cubicBezTo>
                      <a:pt x="45" y="39"/>
                      <a:pt x="42" y="45"/>
                      <a:pt x="37" y="50"/>
                    </a:cubicBezTo>
                    <a:lnTo>
                      <a:pt x="37" y="50"/>
                    </a:lnTo>
                    <a:cubicBezTo>
                      <a:pt x="34" y="54"/>
                      <a:pt x="30" y="57"/>
                      <a:pt x="27" y="58"/>
                    </a:cubicBezTo>
                    <a:lnTo>
                      <a:pt x="27" y="58"/>
                    </a:lnTo>
                    <a:cubicBezTo>
                      <a:pt x="18" y="64"/>
                      <a:pt x="10" y="63"/>
                      <a:pt x="6" y="56"/>
                    </a:cubicBezTo>
                    <a:lnTo>
                      <a:pt x="6" y="56"/>
                    </a:lnTo>
                    <a:cubicBezTo>
                      <a:pt x="0" y="45"/>
                      <a:pt x="5" y="26"/>
                      <a:pt x="17" y="13"/>
                    </a:cubicBezTo>
                    <a:lnTo>
                      <a:pt x="17" y="13"/>
                    </a:lnTo>
                    <a:cubicBezTo>
                      <a:pt x="20" y="9"/>
                      <a:pt x="24" y="6"/>
                      <a:pt x="27" y="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5" name="Freeform 51">
                <a:extLst>
                  <a:ext uri="{FF2B5EF4-FFF2-40B4-BE49-F238E27FC236}">
                    <a16:creationId xmlns:a16="http://schemas.microsoft.com/office/drawing/2014/main" id="{2C71CF45-7B7E-5542-B85D-BD318741F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8146" y="8211744"/>
                <a:ext cx="74888" cy="103691"/>
              </a:xfrm>
              <a:custGeom>
                <a:avLst/>
                <a:gdLst>
                  <a:gd name="T0" fmla="*/ 0 w 113"/>
                  <a:gd name="T1" fmla="*/ 156 h 157"/>
                  <a:gd name="T2" fmla="*/ 0 w 113"/>
                  <a:gd name="T3" fmla="*/ 156 h 157"/>
                  <a:gd name="T4" fmla="*/ 112 w 113"/>
                  <a:gd name="T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157">
                    <a:moveTo>
                      <a:pt x="0" y="156"/>
                    </a:moveTo>
                    <a:lnTo>
                      <a:pt x="0" y="156"/>
                    </a:lnTo>
                    <a:cubicBezTo>
                      <a:pt x="47" y="106"/>
                      <a:pt x="100" y="44"/>
                      <a:pt x="112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6" name="Freeform 52">
                <a:extLst>
                  <a:ext uri="{FF2B5EF4-FFF2-40B4-BE49-F238E27FC236}">
                    <a16:creationId xmlns:a16="http://schemas.microsoft.com/office/drawing/2014/main" id="{33A2196B-DD78-1D47-8376-29DA849E3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1660" y="9023989"/>
                <a:ext cx="14402" cy="126733"/>
              </a:xfrm>
              <a:custGeom>
                <a:avLst/>
                <a:gdLst>
                  <a:gd name="T0" fmla="*/ 3 w 21"/>
                  <a:gd name="T1" fmla="*/ 191 h 192"/>
                  <a:gd name="T2" fmla="*/ 3 w 21"/>
                  <a:gd name="T3" fmla="*/ 191 h 192"/>
                  <a:gd name="T4" fmla="*/ 20 w 21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2">
                    <a:moveTo>
                      <a:pt x="3" y="191"/>
                    </a:moveTo>
                    <a:lnTo>
                      <a:pt x="3" y="191"/>
                    </a:lnTo>
                    <a:cubicBezTo>
                      <a:pt x="0" y="123"/>
                      <a:pt x="1" y="41"/>
                      <a:pt x="2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7" name="Freeform 53">
                <a:extLst>
                  <a:ext uri="{FF2B5EF4-FFF2-40B4-BE49-F238E27FC236}">
                    <a16:creationId xmlns:a16="http://schemas.microsoft.com/office/drawing/2014/main" id="{01E3D163-2B09-9C47-9424-66613346F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7684" y="7716333"/>
                <a:ext cx="354276" cy="316833"/>
              </a:xfrm>
              <a:custGeom>
                <a:avLst/>
                <a:gdLst>
                  <a:gd name="T0" fmla="*/ 518 w 542"/>
                  <a:gd name="T1" fmla="*/ 100 h 483"/>
                  <a:gd name="T2" fmla="*/ 518 w 542"/>
                  <a:gd name="T3" fmla="*/ 100 h 483"/>
                  <a:gd name="T4" fmla="*/ 448 w 542"/>
                  <a:gd name="T5" fmla="*/ 221 h 483"/>
                  <a:gd name="T6" fmla="*/ 448 w 542"/>
                  <a:gd name="T7" fmla="*/ 221 h 483"/>
                  <a:gd name="T8" fmla="*/ 244 w 542"/>
                  <a:gd name="T9" fmla="*/ 259 h 483"/>
                  <a:gd name="T10" fmla="*/ 244 w 542"/>
                  <a:gd name="T11" fmla="*/ 259 h 483"/>
                  <a:gd name="T12" fmla="*/ 195 w 542"/>
                  <a:gd name="T13" fmla="*/ 405 h 483"/>
                  <a:gd name="T14" fmla="*/ 195 w 542"/>
                  <a:gd name="T15" fmla="*/ 405 h 483"/>
                  <a:gd name="T16" fmla="*/ 156 w 542"/>
                  <a:gd name="T17" fmla="*/ 474 h 483"/>
                  <a:gd name="T18" fmla="*/ 156 w 542"/>
                  <a:gd name="T19" fmla="*/ 474 h 483"/>
                  <a:gd name="T20" fmla="*/ 113 w 542"/>
                  <a:gd name="T21" fmla="*/ 393 h 483"/>
                  <a:gd name="T22" fmla="*/ 64 w 542"/>
                  <a:gd name="T23" fmla="*/ 376 h 483"/>
                  <a:gd name="T24" fmla="*/ 64 w 542"/>
                  <a:gd name="T25" fmla="*/ 376 h 483"/>
                  <a:gd name="T26" fmla="*/ 5 w 542"/>
                  <a:gd name="T27" fmla="*/ 282 h 483"/>
                  <a:gd name="T28" fmla="*/ 14 w 542"/>
                  <a:gd name="T29" fmla="*/ 200 h 483"/>
                  <a:gd name="T30" fmla="*/ 14 w 542"/>
                  <a:gd name="T31" fmla="*/ 200 h 483"/>
                  <a:gd name="T32" fmla="*/ 141 w 542"/>
                  <a:gd name="T33" fmla="*/ 34 h 483"/>
                  <a:gd name="T34" fmla="*/ 141 w 542"/>
                  <a:gd name="T35" fmla="*/ 34 h 483"/>
                  <a:gd name="T36" fmla="*/ 403 w 542"/>
                  <a:gd name="T37" fmla="*/ 44 h 483"/>
                  <a:gd name="T38" fmla="*/ 518 w 542"/>
                  <a:gd name="T39" fmla="*/ 10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2" h="483">
                    <a:moveTo>
                      <a:pt x="518" y="100"/>
                    </a:moveTo>
                    <a:lnTo>
                      <a:pt x="518" y="100"/>
                    </a:lnTo>
                    <a:cubicBezTo>
                      <a:pt x="518" y="100"/>
                      <a:pt x="541" y="200"/>
                      <a:pt x="448" y="221"/>
                    </a:cubicBezTo>
                    <a:lnTo>
                      <a:pt x="448" y="221"/>
                    </a:lnTo>
                    <a:cubicBezTo>
                      <a:pt x="356" y="243"/>
                      <a:pt x="323" y="194"/>
                      <a:pt x="244" y="259"/>
                    </a:cubicBezTo>
                    <a:lnTo>
                      <a:pt x="244" y="259"/>
                    </a:lnTo>
                    <a:cubicBezTo>
                      <a:pt x="165" y="325"/>
                      <a:pt x="218" y="376"/>
                      <a:pt x="195" y="405"/>
                    </a:cubicBezTo>
                    <a:lnTo>
                      <a:pt x="195" y="405"/>
                    </a:lnTo>
                    <a:cubicBezTo>
                      <a:pt x="172" y="433"/>
                      <a:pt x="198" y="466"/>
                      <a:pt x="156" y="474"/>
                    </a:cubicBezTo>
                    <a:lnTo>
                      <a:pt x="156" y="474"/>
                    </a:lnTo>
                    <a:cubicBezTo>
                      <a:pt x="114" y="482"/>
                      <a:pt x="106" y="428"/>
                      <a:pt x="113" y="393"/>
                    </a:cubicBezTo>
                    <a:lnTo>
                      <a:pt x="64" y="376"/>
                    </a:lnTo>
                    <a:lnTo>
                      <a:pt x="64" y="376"/>
                    </a:lnTo>
                    <a:cubicBezTo>
                      <a:pt x="25" y="363"/>
                      <a:pt x="0" y="324"/>
                      <a:pt x="5" y="282"/>
                    </a:cubicBezTo>
                    <a:lnTo>
                      <a:pt x="14" y="200"/>
                    </a:lnTo>
                    <a:lnTo>
                      <a:pt x="14" y="200"/>
                    </a:lnTo>
                    <a:cubicBezTo>
                      <a:pt x="22" y="125"/>
                      <a:pt x="71" y="61"/>
                      <a:pt x="141" y="34"/>
                    </a:cubicBezTo>
                    <a:lnTo>
                      <a:pt x="141" y="34"/>
                    </a:lnTo>
                    <a:cubicBezTo>
                      <a:pt x="226" y="0"/>
                      <a:pt x="320" y="4"/>
                      <a:pt x="403" y="44"/>
                    </a:cubicBezTo>
                    <a:lnTo>
                      <a:pt x="518" y="10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8" name="Freeform 54">
                <a:extLst>
                  <a:ext uri="{FF2B5EF4-FFF2-40B4-BE49-F238E27FC236}">
                    <a16:creationId xmlns:a16="http://schemas.microsoft.com/office/drawing/2014/main" id="{2EC0CFBD-A367-F049-99D9-8BF1DC6E3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7420" y="8329836"/>
                <a:ext cx="244827" cy="639427"/>
              </a:xfrm>
              <a:custGeom>
                <a:avLst/>
                <a:gdLst>
                  <a:gd name="T0" fmla="*/ 376 w 377"/>
                  <a:gd name="T1" fmla="*/ 0 h 979"/>
                  <a:gd name="T2" fmla="*/ 376 w 377"/>
                  <a:gd name="T3" fmla="*/ 0 h 979"/>
                  <a:gd name="T4" fmla="*/ 0 w 377"/>
                  <a:gd name="T5" fmla="*/ 978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" h="979">
                    <a:moveTo>
                      <a:pt x="376" y="0"/>
                    </a:moveTo>
                    <a:lnTo>
                      <a:pt x="376" y="0"/>
                    </a:lnTo>
                    <a:cubicBezTo>
                      <a:pt x="376" y="0"/>
                      <a:pt x="40" y="300"/>
                      <a:pt x="0" y="978"/>
                    </a:cubicBezTo>
                  </a:path>
                </a:pathLst>
              </a:custGeom>
              <a:noFill/>
              <a:ln w="25400" cap="flat">
                <a:solidFill>
                  <a:schemeClr val="accent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49F23661-162D-2B42-B617-2ED02B8A8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7781" y="6860882"/>
                <a:ext cx="238413" cy="1975237"/>
              </a:xfrm>
              <a:custGeom>
                <a:avLst/>
                <a:gdLst>
                  <a:gd name="connsiteX0" fmla="*/ 119206 w 238413"/>
                  <a:gd name="connsiteY0" fmla="*/ 1736823 h 1975237"/>
                  <a:gd name="connsiteX1" fmla="*/ 238413 w 238413"/>
                  <a:gd name="connsiteY1" fmla="*/ 1856355 h 1975237"/>
                  <a:gd name="connsiteX2" fmla="*/ 119206 w 238413"/>
                  <a:gd name="connsiteY2" fmla="*/ 1975237 h 1975237"/>
                  <a:gd name="connsiteX3" fmla="*/ 0 w 238413"/>
                  <a:gd name="connsiteY3" fmla="*/ 1856355 h 1975237"/>
                  <a:gd name="connsiteX4" fmla="*/ 119206 w 238413"/>
                  <a:gd name="connsiteY4" fmla="*/ 1736823 h 1975237"/>
                  <a:gd name="connsiteX5" fmla="*/ 117770 w 238413"/>
                  <a:gd name="connsiteY5" fmla="*/ 1408468 h 1975237"/>
                  <a:gd name="connsiteX6" fmla="*/ 183694 w 238413"/>
                  <a:gd name="connsiteY6" fmla="*/ 1476155 h 1975237"/>
                  <a:gd name="connsiteX7" fmla="*/ 117770 w 238413"/>
                  <a:gd name="connsiteY7" fmla="*/ 1543184 h 1975237"/>
                  <a:gd name="connsiteX8" fmla="*/ 51846 w 238413"/>
                  <a:gd name="connsiteY8" fmla="*/ 1476155 h 1975237"/>
                  <a:gd name="connsiteX9" fmla="*/ 117770 w 238413"/>
                  <a:gd name="connsiteY9" fmla="*/ 1408468 h 1975237"/>
                  <a:gd name="connsiteX10" fmla="*/ 117770 w 238413"/>
                  <a:gd name="connsiteY10" fmla="*/ 1054191 h 1975237"/>
                  <a:gd name="connsiteX11" fmla="*/ 183694 w 238413"/>
                  <a:gd name="connsiteY11" fmla="*/ 1121552 h 1975237"/>
                  <a:gd name="connsiteX12" fmla="*/ 117770 w 238413"/>
                  <a:gd name="connsiteY12" fmla="*/ 1188912 h 1975237"/>
                  <a:gd name="connsiteX13" fmla="*/ 51846 w 238413"/>
                  <a:gd name="connsiteY13" fmla="*/ 1121552 h 1975237"/>
                  <a:gd name="connsiteX14" fmla="*/ 117770 w 238413"/>
                  <a:gd name="connsiteY14" fmla="*/ 1054191 h 1975237"/>
                  <a:gd name="connsiteX15" fmla="*/ 117770 w 238413"/>
                  <a:gd name="connsiteY15" fmla="*/ 702794 h 1975237"/>
                  <a:gd name="connsiteX16" fmla="*/ 183694 w 238413"/>
                  <a:gd name="connsiteY16" fmla="*/ 769825 h 1975237"/>
                  <a:gd name="connsiteX17" fmla="*/ 117770 w 238413"/>
                  <a:gd name="connsiteY17" fmla="*/ 837512 h 1975237"/>
                  <a:gd name="connsiteX18" fmla="*/ 51846 w 238413"/>
                  <a:gd name="connsiteY18" fmla="*/ 769825 h 1975237"/>
                  <a:gd name="connsiteX19" fmla="*/ 117770 w 238413"/>
                  <a:gd name="connsiteY19" fmla="*/ 702794 h 1975237"/>
                  <a:gd name="connsiteX20" fmla="*/ 117770 w 238413"/>
                  <a:gd name="connsiteY20" fmla="*/ 351397 h 1975237"/>
                  <a:gd name="connsiteX21" fmla="*/ 183694 w 238413"/>
                  <a:gd name="connsiteY21" fmla="*/ 418428 h 1975237"/>
                  <a:gd name="connsiteX22" fmla="*/ 117770 w 238413"/>
                  <a:gd name="connsiteY22" fmla="*/ 486115 h 1975237"/>
                  <a:gd name="connsiteX23" fmla="*/ 51846 w 238413"/>
                  <a:gd name="connsiteY23" fmla="*/ 418428 h 1975237"/>
                  <a:gd name="connsiteX24" fmla="*/ 117770 w 238413"/>
                  <a:gd name="connsiteY24" fmla="*/ 351397 h 1975237"/>
                  <a:gd name="connsiteX25" fmla="*/ 117770 w 238413"/>
                  <a:gd name="connsiteY25" fmla="*/ 0 h 1975237"/>
                  <a:gd name="connsiteX26" fmla="*/ 183694 w 238413"/>
                  <a:gd name="connsiteY26" fmla="*/ 67031 h 1975237"/>
                  <a:gd name="connsiteX27" fmla="*/ 117770 w 238413"/>
                  <a:gd name="connsiteY27" fmla="*/ 134718 h 1975237"/>
                  <a:gd name="connsiteX28" fmla="*/ 51846 w 238413"/>
                  <a:gd name="connsiteY28" fmla="*/ 67031 h 1975237"/>
                  <a:gd name="connsiteX29" fmla="*/ 117770 w 238413"/>
                  <a:gd name="connsiteY29" fmla="*/ 0 h 197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8413" h="1975237">
                    <a:moveTo>
                      <a:pt x="119206" y="1736823"/>
                    </a:moveTo>
                    <a:cubicBezTo>
                      <a:pt x="184998" y="1736823"/>
                      <a:pt x="238413" y="1790093"/>
                      <a:pt x="238413" y="1856355"/>
                    </a:cubicBezTo>
                    <a:cubicBezTo>
                      <a:pt x="238413" y="1921968"/>
                      <a:pt x="184998" y="1975237"/>
                      <a:pt x="119206" y="1975237"/>
                    </a:cubicBezTo>
                    <a:cubicBezTo>
                      <a:pt x="53415" y="1975237"/>
                      <a:pt x="0" y="1921968"/>
                      <a:pt x="0" y="1856355"/>
                    </a:cubicBezTo>
                    <a:cubicBezTo>
                      <a:pt x="0" y="1790093"/>
                      <a:pt x="53415" y="1736823"/>
                      <a:pt x="119206" y="1736823"/>
                    </a:cubicBezTo>
                    <a:close/>
                    <a:moveTo>
                      <a:pt x="117770" y="1408468"/>
                    </a:moveTo>
                    <a:cubicBezTo>
                      <a:pt x="154610" y="1408468"/>
                      <a:pt x="183694" y="1438697"/>
                      <a:pt x="183694" y="1476155"/>
                    </a:cubicBezTo>
                    <a:cubicBezTo>
                      <a:pt x="183694" y="1512955"/>
                      <a:pt x="154610" y="1543184"/>
                      <a:pt x="117770" y="1543184"/>
                    </a:cubicBezTo>
                    <a:cubicBezTo>
                      <a:pt x="80930" y="1543184"/>
                      <a:pt x="51846" y="1512955"/>
                      <a:pt x="51846" y="1476155"/>
                    </a:cubicBezTo>
                    <a:cubicBezTo>
                      <a:pt x="51846" y="1438697"/>
                      <a:pt x="80930" y="1408468"/>
                      <a:pt x="117770" y="1408468"/>
                    </a:cubicBezTo>
                    <a:close/>
                    <a:moveTo>
                      <a:pt x="117770" y="1054191"/>
                    </a:moveTo>
                    <a:cubicBezTo>
                      <a:pt x="154610" y="1054191"/>
                      <a:pt x="183694" y="1084929"/>
                      <a:pt x="183694" y="1121552"/>
                    </a:cubicBezTo>
                    <a:cubicBezTo>
                      <a:pt x="183694" y="1158829"/>
                      <a:pt x="154610" y="1188912"/>
                      <a:pt x="117770" y="1188912"/>
                    </a:cubicBezTo>
                    <a:cubicBezTo>
                      <a:pt x="80930" y="1188912"/>
                      <a:pt x="51846" y="1158829"/>
                      <a:pt x="51846" y="1121552"/>
                    </a:cubicBezTo>
                    <a:cubicBezTo>
                      <a:pt x="51846" y="1084929"/>
                      <a:pt x="80930" y="1054191"/>
                      <a:pt x="117770" y="1054191"/>
                    </a:cubicBezTo>
                    <a:close/>
                    <a:moveTo>
                      <a:pt x="117770" y="702794"/>
                    </a:moveTo>
                    <a:cubicBezTo>
                      <a:pt x="154610" y="702794"/>
                      <a:pt x="183694" y="733024"/>
                      <a:pt x="183694" y="769825"/>
                    </a:cubicBezTo>
                    <a:cubicBezTo>
                      <a:pt x="183694" y="807283"/>
                      <a:pt x="154610" y="837512"/>
                      <a:pt x="117770" y="837512"/>
                    </a:cubicBezTo>
                    <a:cubicBezTo>
                      <a:pt x="80930" y="837512"/>
                      <a:pt x="51846" y="807283"/>
                      <a:pt x="51846" y="769825"/>
                    </a:cubicBezTo>
                    <a:cubicBezTo>
                      <a:pt x="51846" y="733024"/>
                      <a:pt x="80930" y="702794"/>
                      <a:pt x="117770" y="702794"/>
                    </a:cubicBezTo>
                    <a:close/>
                    <a:moveTo>
                      <a:pt x="117770" y="351397"/>
                    </a:moveTo>
                    <a:cubicBezTo>
                      <a:pt x="154610" y="351397"/>
                      <a:pt x="183694" y="381627"/>
                      <a:pt x="183694" y="418428"/>
                    </a:cubicBezTo>
                    <a:cubicBezTo>
                      <a:pt x="183694" y="455229"/>
                      <a:pt x="154610" y="486115"/>
                      <a:pt x="117770" y="486115"/>
                    </a:cubicBezTo>
                    <a:cubicBezTo>
                      <a:pt x="80930" y="486115"/>
                      <a:pt x="51846" y="455229"/>
                      <a:pt x="51846" y="418428"/>
                    </a:cubicBezTo>
                    <a:cubicBezTo>
                      <a:pt x="51846" y="381627"/>
                      <a:pt x="80930" y="351397"/>
                      <a:pt x="117770" y="351397"/>
                    </a:cubicBezTo>
                    <a:close/>
                    <a:moveTo>
                      <a:pt x="117770" y="0"/>
                    </a:moveTo>
                    <a:cubicBezTo>
                      <a:pt x="154610" y="0"/>
                      <a:pt x="183694" y="30230"/>
                      <a:pt x="183694" y="67031"/>
                    </a:cubicBezTo>
                    <a:cubicBezTo>
                      <a:pt x="183694" y="104489"/>
                      <a:pt x="154610" y="134718"/>
                      <a:pt x="117770" y="134718"/>
                    </a:cubicBezTo>
                    <a:cubicBezTo>
                      <a:pt x="80930" y="134718"/>
                      <a:pt x="51846" y="104489"/>
                      <a:pt x="51846" y="67031"/>
                    </a:cubicBezTo>
                    <a:cubicBezTo>
                      <a:pt x="51846" y="30230"/>
                      <a:pt x="80930" y="0"/>
                      <a:pt x="11777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FF9FD6C5-7851-0540-B7D5-633FC2258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7505" y="5640262"/>
                <a:ext cx="1951542" cy="2032209"/>
              </a:xfrm>
              <a:custGeom>
                <a:avLst/>
                <a:gdLst>
                  <a:gd name="connsiteX0" fmla="*/ 331741 w 1951542"/>
                  <a:gd name="connsiteY0" fmla="*/ 1091005 h 2032209"/>
                  <a:gd name="connsiteX1" fmla="*/ 534434 w 1951542"/>
                  <a:gd name="connsiteY1" fmla="*/ 1209392 h 2032209"/>
                  <a:gd name="connsiteX2" fmla="*/ 202695 w 1951542"/>
                  <a:gd name="connsiteY2" fmla="*/ 1805902 h 2032209"/>
                  <a:gd name="connsiteX3" fmla="*/ 305019 w 1951542"/>
                  <a:gd name="connsiteY3" fmla="*/ 2032209 h 2032209"/>
                  <a:gd name="connsiteX4" fmla="*/ 102326 w 1951542"/>
                  <a:gd name="connsiteY4" fmla="*/ 1913823 h 2032209"/>
                  <a:gd name="connsiteX5" fmla="*/ 2 w 1951542"/>
                  <a:gd name="connsiteY5" fmla="*/ 1688169 h 2032209"/>
                  <a:gd name="connsiteX6" fmla="*/ 331741 w 1951542"/>
                  <a:gd name="connsiteY6" fmla="*/ 1091005 h 2032209"/>
                  <a:gd name="connsiteX7" fmla="*/ 1674177 w 1951542"/>
                  <a:gd name="connsiteY7" fmla="*/ 370383 h 2032209"/>
                  <a:gd name="connsiteX8" fmla="*/ 1748755 w 1951542"/>
                  <a:gd name="connsiteY8" fmla="*/ 393683 h 2032209"/>
                  <a:gd name="connsiteX9" fmla="*/ 1951542 w 1951542"/>
                  <a:gd name="connsiteY9" fmla="*/ 511411 h 2032209"/>
                  <a:gd name="connsiteX10" fmla="*/ 1788530 w 1951542"/>
                  <a:gd name="connsiteY10" fmla="*/ 497676 h 2032209"/>
                  <a:gd name="connsiteX11" fmla="*/ 1586395 w 1951542"/>
                  <a:gd name="connsiteY11" fmla="*/ 379948 h 2032209"/>
                  <a:gd name="connsiteX12" fmla="*/ 1674177 w 1951542"/>
                  <a:gd name="connsiteY12" fmla="*/ 370383 h 2032209"/>
                  <a:gd name="connsiteX13" fmla="*/ 1352595 w 1951542"/>
                  <a:gd name="connsiteY13" fmla="*/ 960 h 2032209"/>
                  <a:gd name="connsiteX14" fmla="*/ 1477770 w 1951542"/>
                  <a:gd name="connsiteY14" fmla="*/ 26740 h 2032209"/>
                  <a:gd name="connsiteX15" fmla="*/ 1680793 w 1951542"/>
                  <a:gd name="connsiteY15" fmla="*/ 144216 h 2032209"/>
                  <a:gd name="connsiteX16" fmla="*/ 1400739 w 1951542"/>
                  <a:gd name="connsiteY16" fmla="*/ 171627 h 2032209"/>
                  <a:gd name="connsiteX17" fmla="*/ 1080864 w 1951542"/>
                  <a:gd name="connsiteY17" fmla="*/ 548857 h 2032209"/>
                  <a:gd name="connsiteX18" fmla="*/ 1076996 w 1951542"/>
                  <a:gd name="connsiteY18" fmla="*/ 546606 h 2032209"/>
                  <a:gd name="connsiteX19" fmla="*/ 1036285 w 1951542"/>
                  <a:gd name="connsiteY19" fmla="*/ 540754 h 2032209"/>
                  <a:gd name="connsiteX20" fmla="*/ 877435 w 1951542"/>
                  <a:gd name="connsiteY20" fmla="*/ 587747 h 2032209"/>
                  <a:gd name="connsiteX21" fmla="*/ 534184 w 1951542"/>
                  <a:gd name="connsiteY21" fmla="*/ 1181685 h 2032209"/>
                  <a:gd name="connsiteX22" fmla="*/ 535489 w 1951542"/>
                  <a:gd name="connsiteY22" fmla="*/ 1208445 h 2032209"/>
                  <a:gd name="connsiteX23" fmla="*/ 332540 w 1951542"/>
                  <a:gd name="connsiteY23" fmla="*/ 1090310 h 2032209"/>
                  <a:gd name="connsiteX24" fmla="*/ 331235 w 1951542"/>
                  <a:gd name="connsiteY24" fmla="*/ 1063550 h 2032209"/>
                  <a:gd name="connsiteX25" fmla="*/ 674486 w 1951542"/>
                  <a:gd name="connsiteY25" fmla="*/ 469612 h 2032209"/>
                  <a:gd name="connsiteX26" fmla="*/ 833336 w 1951542"/>
                  <a:gd name="connsiteY26" fmla="*/ 422986 h 2032209"/>
                  <a:gd name="connsiteX27" fmla="*/ 878697 w 1951542"/>
                  <a:gd name="connsiteY27" fmla="*/ 429140 h 2032209"/>
                  <a:gd name="connsiteX28" fmla="*/ 939317 w 1951542"/>
                  <a:gd name="connsiteY28" fmla="*/ 316627 h 2032209"/>
                  <a:gd name="connsiteX29" fmla="*/ 1199022 w 1951542"/>
                  <a:gd name="connsiteY29" fmla="*/ 53498 h 2032209"/>
                  <a:gd name="connsiteX30" fmla="*/ 1352595 w 1951542"/>
                  <a:gd name="connsiteY30" fmla="*/ 960 h 203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51542" h="2032209">
                    <a:moveTo>
                      <a:pt x="331741" y="1091005"/>
                    </a:moveTo>
                    <a:lnTo>
                      <a:pt x="534434" y="1209392"/>
                    </a:lnTo>
                    <a:cubicBezTo>
                      <a:pt x="348686" y="1327778"/>
                      <a:pt x="202043" y="1590059"/>
                      <a:pt x="202695" y="1805902"/>
                    </a:cubicBezTo>
                    <a:cubicBezTo>
                      <a:pt x="202695" y="1917093"/>
                      <a:pt x="241800" y="1995581"/>
                      <a:pt x="305019" y="2032209"/>
                    </a:cubicBezTo>
                    <a:lnTo>
                      <a:pt x="102326" y="1913823"/>
                    </a:lnTo>
                    <a:cubicBezTo>
                      <a:pt x="39107" y="1877195"/>
                      <a:pt x="653" y="1798707"/>
                      <a:pt x="2" y="1688169"/>
                    </a:cubicBezTo>
                    <a:cubicBezTo>
                      <a:pt x="-650" y="1472327"/>
                      <a:pt x="145993" y="1209392"/>
                      <a:pt x="331741" y="1091005"/>
                    </a:cubicBezTo>
                    <a:close/>
                    <a:moveTo>
                      <a:pt x="1674177" y="370383"/>
                    </a:moveTo>
                    <a:cubicBezTo>
                      <a:pt x="1701482" y="372754"/>
                      <a:pt x="1726586" y="380603"/>
                      <a:pt x="1748755" y="393683"/>
                    </a:cubicBezTo>
                    <a:lnTo>
                      <a:pt x="1951542" y="511411"/>
                    </a:lnTo>
                    <a:cubicBezTo>
                      <a:pt x="1907203" y="485903"/>
                      <a:pt x="1851127" y="480017"/>
                      <a:pt x="1788530" y="497676"/>
                    </a:cubicBezTo>
                    <a:lnTo>
                      <a:pt x="1586395" y="379948"/>
                    </a:lnTo>
                    <a:cubicBezTo>
                      <a:pt x="1617367" y="371119"/>
                      <a:pt x="1646873" y="368012"/>
                      <a:pt x="1674177" y="370383"/>
                    </a:cubicBezTo>
                    <a:close/>
                    <a:moveTo>
                      <a:pt x="1352595" y="960"/>
                    </a:moveTo>
                    <a:cubicBezTo>
                      <a:pt x="1399760" y="-3119"/>
                      <a:pt x="1442192" y="5855"/>
                      <a:pt x="1477770" y="26740"/>
                    </a:cubicBezTo>
                    <a:lnTo>
                      <a:pt x="1680793" y="144216"/>
                    </a:lnTo>
                    <a:cubicBezTo>
                      <a:pt x="1608984" y="103099"/>
                      <a:pt x="1510411" y="108320"/>
                      <a:pt x="1400739" y="171627"/>
                    </a:cubicBezTo>
                    <a:cubicBezTo>
                      <a:pt x="1268872" y="248639"/>
                      <a:pt x="1151367" y="392221"/>
                      <a:pt x="1080864" y="548857"/>
                    </a:cubicBezTo>
                    <a:lnTo>
                      <a:pt x="1076996" y="546606"/>
                    </a:lnTo>
                    <a:lnTo>
                      <a:pt x="1036285" y="540754"/>
                    </a:lnTo>
                    <a:cubicBezTo>
                      <a:pt x="988657" y="539530"/>
                      <a:pt x="934698" y="554460"/>
                      <a:pt x="877435" y="587747"/>
                    </a:cubicBezTo>
                    <a:cubicBezTo>
                      <a:pt x="686885" y="697397"/>
                      <a:pt x="533531" y="963037"/>
                      <a:pt x="534184" y="1181685"/>
                    </a:cubicBezTo>
                    <a:cubicBezTo>
                      <a:pt x="534184" y="1190822"/>
                      <a:pt x="534836" y="1199307"/>
                      <a:pt x="535489" y="1208445"/>
                    </a:cubicBezTo>
                    <a:lnTo>
                      <a:pt x="332540" y="1090310"/>
                    </a:lnTo>
                    <a:cubicBezTo>
                      <a:pt x="331887" y="1081825"/>
                      <a:pt x="331235" y="1073340"/>
                      <a:pt x="331235" y="1063550"/>
                    </a:cubicBezTo>
                    <a:cubicBezTo>
                      <a:pt x="330582" y="845555"/>
                      <a:pt x="484588" y="579915"/>
                      <a:pt x="674486" y="469612"/>
                    </a:cubicBezTo>
                    <a:cubicBezTo>
                      <a:pt x="731749" y="436815"/>
                      <a:pt x="785708" y="422007"/>
                      <a:pt x="833336" y="422986"/>
                    </a:cubicBezTo>
                    <a:lnTo>
                      <a:pt x="878697" y="429140"/>
                    </a:lnTo>
                    <a:lnTo>
                      <a:pt x="939317" y="316627"/>
                    </a:lnTo>
                    <a:cubicBezTo>
                      <a:pt x="1008443" y="206707"/>
                      <a:pt x="1099142" y="111747"/>
                      <a:pt x="1199022" y="53498"/>
                    </a:cubicBezTo>
                    <a:cubicBezTo>
                      <a:pt x="1253531" y="22171"/>
                      <a:pt x="1305429" y="5039"/>
                      <a:pt x="1352595" y="96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1" name="Freeform 65">
                <a:extLst>
                  <a:ext uri="{FF2B5EF4-FFF2-40B4-BE49-F238E27FC236}">
                    <a16:creationId xmlns:a16="http://schemas.microsoft.com/office/drawing/2014/main" id="{FD225A6B-851E-4143-96DC-8CA06A467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8475" y="5685718"/>
                <a:ext cx="1852034" cy="2073818"/>
              </a:xfrm>
              <a:custGeom>
                <a:avLst/>
                <a:gdLst>
                  <a:gd name="T0" fmla="*/ 1837 w 2836"/>
                  <a:gd name="T1" fmla="*/ 192 h 3176"/>
                  <a:gd name="T2" fmla="*/ 1837 w 2836"/>
                  <a:gd name="T3" fmla="*/ 192 h 3176"/>
                  <a:gd name="T4" fmla="*/ 2442 w 2836"/>
                  <a:gd name="T5" fmla="*/ 537 h 3176"/>
                  <a:gd name="T6" fmla="*/ 2442 w 2836"/>
                  <a:gd name="T7" fmla="*/ 537 h 3176"/>
                  <a:gd name="T8" fmla="*/ 2428 w 2836"/>
                  <a:gd name="T9" fmla="*/ 693 h 3176"/>
                  <a:gd name="T10" fmla="*/ 2428 w 2836"/>
                  <a:gd name="T11" fmla="*/ 693 h 3176"/>
                  <a:gd name="T12" fmla="*/ 2835 w 2836"/>
                  <a:gd name="T13" fmla="*/ 1059 h 3176"/>
                  <a:gd name="T14" fmla="*/ 2835 w 2836"/>
                  <a:gd name="T15" fmla="*/ 1059 h 3176"/>
                  <a:gd name="T16" fmla="*/ 2297 w 2836"/>
                  <a:gd name="T17" fmla="*/ 1990 h 3176"/>
                  <a:gd name="T18" fmla="*/ 542 w 2836"/>
                  <a:gd name="T19" fmla="*/ 3004 h 3176"/>
                  <a:gd name="T20" fmla="*/ 542 w 2836"/>
                  <a:gd name="T21" fmla="*/ 3004 h 3176"/>
                  <a:gd name="T22" fmla="*/ 1 w 2836"/>
                  <a:gd name="T23" fmla="*/ 2695 h 3176"/>
                  <a:gd name="T24" fmla="*/ 1 w 2836"/>
                  <a:gd name="T25" fmla="*/ 2695 h 3176"/>
                  <a:gd name="T26" fmla="*/ 510 w 2836"/>
                  <a:gd name="T27" fmla="*/ 1783 h 3176"/>
                  <a:gd name="T28" fmla="*/ 510 w 2836"/>
                  <a:gd name="T29" fmla="*/ 1783 h 3176"/>
                  <a:gd name="T30" fmla="*/ 508 w 2836"/>
                  <a:gd name="T31" fmla="*/ 1742 h 3176"/>
                  <a:gd name="T32" fmla="*/ 508 w 2836"/>
                  <a:gd name="T33" fmla="*/ 1742 h 3176"/>
                  <a:gd name="T34" fmla="*/ 1034 w 2836"/>
                  <a:gd name="T35" fmla="*/ 832 h 3176"/>
                  <a:gd name="T36" fmla="*/ 1034 w 2836"/>
                  <a:gd name="T37" fmla="*/ 832 h 3176"/>
                  <a:gd name="T38" fmla="*/ 1347 w 2836"/>
                  <a:gd name="T39" fmla="*/ 770 h 3176"/>
                  <a:gd name="T40" fmla="*/ 1347 w 2836"/>
                  <a:gd name="T41" fmla="*/ 770 h 3176"/>
                  <a:gd name="T42" fmla="*/ 1837 w 2836"/>
                  <a:gd name="T43" fmla="*/ 192 h 3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6" h="3176">
                    <a:moveTo>
                      <a:pt x="1837" y="192"/>
                    </a:moveTo>
                    <a:lnTo>
                      <a:pt x="1837" y="192"/>
                    </a:lnTo>
                    <a:cubicBezTo>
                      <a:pt x="2170" y="0"/>
                      <a:pt x="2441" y="155"/>
                      <a:pt x="2442" y="537"/>
                    </a:cubicBezTo>
                    <a:lnTo>
                      <a:pt x="2442" y="537"/>
                    </a:lnTo>
                    <a:cubicBezTo>
                      <a:pt x="2442" y="588"/>
                      <a:pt x="2437" y="640"/>
                      <a:pt x="2428" y="693"/>
                    </a:cubicBezTo>
                    <a:lnTo>
                      <a:pt x="2428" y="693"/>
                    </a:lnTo>
                    <a:cubicBezTo>
                      <a:pt x="2661" y="628"/>
                      <a:pt x="2834" y="770"/>
                      <a:pt x="2835" y="1059"/>
                    </a:cubicBezTo>
                    <a:lnTo>
                      <a:pt x="2835" y="1059"/>
                    </a:lnTo>
                    <a:cubicBezTo>
                      <a:pt x="2835" y="1402"/>
                      <a:pt x="2595" y="1818"/>
                      <a:pt x="2297" y="1990"/>
                    </a:cubicBezTo>
                    <a:lnTo>
                      <a:pt x="542" y="3004"/>
                    </a:lnTo>
                    <a:lnTo>
                      <a:pt x="542" y="3004"/>
                    </a:lnTo>
                    <a:cubicBezTo>
                      <a:pt x="244" y="3175"/>
                      <a:pt x="2" y="3037"/>
                      <a:pt x="1" y="2695"/>
                    </a:cubicBezTo>
                    <a:lnTo>
                      <a:pt x="1" y="2695"/>
                    </a:lnTo>
                    <a:cubicBezTo>
                      <a:pt x="0" y="2365"/>
                      <a:pt x="225" y="1964"/>
                      <a:pt x="510" y="1783"/>
                    </a:cubicBezTo>
                    <a:lnTo>
                      <a:pt x="510" y="1783"/>
                    </a:lnTo>
                    <a:cubicBezTo>
                      <a:pt x="509" y="1769"/>
                      <a:pt x="508" y="1756"/>
                      <a:pt x="508" y="1742"/>
                    </a:cubicBezTo>
                    <a:lnTo>
                      <a:pt x="508" y="1742"/>
                    </a:lnTo>
                    <a:cubicBezTo>
                      <a:pt x="507" y="1407"/>
                      <a:pt x="742" y="1000"/>
                      <a:pt x="1034" y="832"/>
                    </a:cubicBezTo>
                    <a:lnTo>
                      <a:pt x="1034" y="832"/>
                    </a:lnTo>
                    <a:cubicBezTo>
                      <a:pt x="1151" y="764"/>
                      <a:pt x="1259" y="746"/>
                      <a:pt x="1347" y="770"/>
                    </a:cubicBezTo>
                    <a:lnTo>
                      <a:pt x="1347" y="770"/>
                    </a:lnTo>
                    <a:cubicBezTo>
                      <a:pt x="1455" y="530"/>
                      <a:pt x="1635" y="310"/>
                      <a:pt x="1837" y="19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113DDDD8-5476-A24B-8FDA-8BD8CC61B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5484" y="6167803"/>
                <a:ext cx="1228589" cy="1280007"/>
              </a:xfrm>
              <a:custGeom>
                <a:avLst/>
                <a:gdLst>
                  <a:gd name="connsiteX0" fmla="*/ 1054062 w 1228589"/>
                  <a:gd name="connsiteY0" fmla="*/ 234677 h 1280007"/>
                  <a:gd name="connsiteX1" fmla="*/ 1101010 w 1228589"/>
                  <a:gd name="connsiteY1" fmla="*/ 249017 h 1280007"/>
                  <a:gd name="connsiteX2" fmla="*/ 1228589 w 1228589"/>
                  <a:gd name="connsiteY2" fmla="*/ 323745 h 1280007"/>
                  <a:gd name="connsiteX3" fmla="*/ 1126395 w 1228589"/>
                  <a:gd name="connsiteY3" fmla="*/ 315223 h 1280007"/>
                  <a:gd name="connsiteX4" fmla="*/ 998816 w 1228589"/>
                  <a:gd name="connsiteY4" fmla="*/ 240495 h 1280007"/>
                  <a:gd name="connsiteX5" fmla="*/ 1054062 w 1228589"/>
                  <a:gd name="connsiteY5" fmla="*/ 234677 h 1280007"/>
                  <a:gd name="connsiteX6" fmla="*/ 851831 w 1228589"/>
                  <a:gd name="connsiteY6" fmla="*/ 650 h 1280007"/>
                  <a:gd name="connsiteX7" fmla="*/ 931427 w 1228589"/>
                  <a:gd name="connsiteY7" fmla="*/ 17055 h 1280007"/>
                  <a:gd name="connsiteX8" fmla="*/ 1058650 w 1228589"/>
                  <a:gd name="connsiteY8" fmla="*/ 90837 h 1280007"/>
                  <a:gd name="connsiteX9" fmla="*/ 882495 w 1228589"/>
                  <a:gd name="connsiteY9" fmla="*/ 108466 h 1280007"/>
                  <a:gd name="connsiteX10" fmla="*/ 719094 w 1228589"/>
                  <a:gd name="connsiteY10" fmla="*/ 274475 h 1280007"/>
                  <a:gd name="connsiteX11" fmla="*/ 681191 w 1228589"/>
                  <a:gd name="connsiteY11" fmla="*/ 345025 h 1280007"/>
                  <a:gd name="connsiteX12" fmla="*/ 681329 w 1228589"/>
                  <a:gd name="connsiteY12" fmla="*/ 345105 h 1280007"/>
                  <a:gd name="connsiteX13" fmla="*/ 681151 w 1228589"/>
                  <a:gd name="connsiteY13" fmla="*/ 345101 h 1280007"/>
                  <a:gd name="connsiteX14" fmla="*/ 680244 w 1228589"/>
                  <a:gd name="connsiteY14" fmla="*/ 346788 h 1280007"/>
                  <a:gd name="connsiteX15" fmla="*/ 677168 w 1228589"/>
                  <a:gd name="connsiteY15" fmla="*/ 344998 h 1280007"/>
                  <a:gd name="connsiteX16" fmla="*/ 621351 w 1228589"/>
                  <a:gd name="connsiteY16" fmla="*/ 343557 h 1280007"/>
                  <a:gd name="connsiteX17" fmla="*/ 552548 w 1228589"/>
                  <a:gd name="connsiteY17" fmla="*/ 369871 h 1280007"/>
                  <a:gd name="connsiteX18" fmla="*/ 335515 w 1228589"/>
                  <a:gd name="connsiteY18" fmla="*/ 744610 h 1280007"/>
                  <a:gd name="connsiteX19" fmla="*/ 336169 w 1228589"/>
                  <a:gd name="connsiteY19" fmla="*/ 761555 h 1280007"/>
                  <a:gd name="connsiteX20" fmla="*/ 213446 w 1228589"/>
                  <a:gd name="connsiteY20" fmla="*/ 690392 h 1280007"/>
                  <a:gd name="connsiteX21" fmla="*/ 335695 w 1228589"/>
                  <a:gd name="connsiteY21" fmla="*/ 761813 h 1280007"/>
                  <a:gd name="connsiteX22" fmla="*/ 126863 w 1228589"/>
                  <a:gd name="connsiteY22" fmla="*/ 1137552 h 1280007"/>
                  <a:gd name="connsiteX23" fmla="*/ 191269 w 1228589"/>
                  <a:gd name="connsiteY23" fmla="*/ 1280007 h 1280007"/>
                  <a:gd name="connsiteX24" fmla="*/ 63758 w 1228589"/>
                  <a:gd name="connsiteY24" fmla="*/ 1205512 h 1280007"/>
                  <a:gd name="connsiteX25" fmla="*/ 3 w 1228589"/>
                  <a:gd name="connsiteY25" fmla="*/ 1063711 h 1280007"/>
                  <a:gd name="connsiteX26" fmla="*/ 126436 w 1228589"/>
                  <a:gd name="connsiteY26" fmla="*/ 758351 h 1280007"/>
                  <a:gd name="connsiteX27" fmla="*/ 208168 w 1228589"/>
                  <a:gd name="connsiteY27" fmla="*/ 687332 h 1280007"/>
                  <a:gd name="connsiteX28" fmla="*/ 208041 w 1228589"/>
                  <a:gd name="connsiteY28" fmla="*/ 687258 h 1280007"/>
                  <a:gd name="connsiteX29" fmla="*/ 207388 w 1228589"/>
                  <a:gd name="connsiteY29" fmla="*/ 670314 h 1280007"/>
                  <a:gd name="connsiteX30" fmla="*/ 423767 w 1228589"/>
                  <a:gd name="connsiteY30" fmla="*/ 296226 h 1280007"/>
                  <a:gd name="connsiteX31" fmla="*/ 493387 w 1228589"/>
                  <a:gd name="connsiteY31" fmla="*/ 269343 h 1280007"/>
                  <a:gd name="connsiteX32" fmla="*/ 553199 w 1228589"/>
                  <a:gd name="connsiteY32" fmla="*/ 270809 h 1280007"/>
                  <a:gd name="connsiteX33" fmla="*/ 591219 w 1228589"/>
                  <a:gd name="connsiteY33" fmla="*/ 200051 h 1280007"/>
                  <a:gd name="connsiteX34" fmla="*/ 754620 w 1228589"/>
                  <a:gd name="connsiteY34" fmla="*/ 34684 h 1280007"/>
                  <a:gd name="connsiteX35" fmla="*/ 851831 w 1228589"/>
                  <a:gd name="connsiteY35" fmla="*/ 650 h 128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28589" h="1280007">
                    <a:moveTo>
                      <a:pt x="1054062" y="234677"/>
                    </a:moveTo>
                    <a:cubicBezTo>
                      <a:pt x="1071230" y="236234"/>
                      <a:pt x="1087015" y="241151"/>
                      <a:pt x="1101010" y="249017"/>
                    </a:cubicBezTo>
                    <a:lnTo>
                      <a:pt x="1228589" y="323745"/>
                    </a:lnTo>
                    <a:cubicBezTo>
                      <a:pt x="1201251" y="308012"/>
                      <a:pt x="1166101" y="304079"/>
                      <a:pt x="1126395" y="315223"/>
                    </a:cubicBezTo>
                    <a:lnTo>
                      <a:pt x="998816" y="240495"/>
                    </a:lnTo>
                    <a:cubicBezTo>
                      <a:pt x="1018344" y="234923"/>
                      <a:pt x="1036895" y="233120"/>
                      <a:pt x="1054062" y="234677"/>
                    </a:cubicBezTo>
                    <a:close/>
                    <a:moveTo>
                      <a:pt x="851831" y="650"/>
                    </a:moveTo>
                    <a:cubicBezTo>
                      <a:pt x="881679" y="-2044"/>
                      <a:pt x="908592" y="3670"/>
                      <a:pt x="931427" y="17055"/>
                    </a:cubicBezTo>
                    <a:lnTo>
                      <a:pt x="1058650" y="90837"/>
                    </a:lnTo>
                    <a:cubicBezTo>
                      <a:pt x="1014285" y="64719"/>
                      <a:pt x="951652" y="68637"/>
                      <a:pt x="882495" y="108466"/>
                    </a:cubicBezTo>
                    <a:cubicBezTo>
                      <a:pt x="819862" y="144704"/>
                      <a:pt x="762735" y="204815"/>
                      <a:pt x="719094" y="274475"/>
                    </a:cubicBezTo>
                    <a:lnTo>
                      <a:pt x="681191" y="345025"/>
                    </a:lnTo>
                    <a:lnTo>
                      <a:pt x="681329" y="345105"/>
                    </a:lnTo>
                    <a:lnTo>
                      <a:pt x="681151" y="345101"/>
                    </a:lnTo>
                    <a:lnTo>
                      <a:pt x="680244" y="346788"/>
                    </a:lnTo>
                    <a:lnTo>
                      <a:pt x="677168" y="344998"/>
                    </a:lnTo>
                    <a:lnTo>
                      <a:pt x="621351" y="343557"/>
                    </a:lnTo>
                    <a:cubicBezTo>
                      <a:pt x="599615" y="347549"/>
                      <a:pt x="576409" y="356185"/>
                      <a:pt x="552548" y="369871"/>
                    </a:cubicBezTo>
                    <a:cubicBezTo>
                      <a:pt x="432265" y="439605"/>
                      <a:pt x="334862" y="606445"/>
                      <a:pt x="335515" y="744610"/>
                    </a:cubicBezTo>
                    <a:cubicBezTo>
                      <a:pt x="335515" y="750475"/>
                      <a:pt x="336169" y="755689"/>
                      <a:pt x="336169" y="761555"/>
                    </a:cubicBezTo>
                    <a:lnTo>
                      <a:pt x="213446" y="690392"/>
                    </a:lnTo>
                    <a:lnTo>
                      <a:pt x="335695" y="761813"/>
                    </a:lnTo>
                    <a:cubicBezTo>
                      <a:pt x="218593" y="836307"/>
                      <a:pt x="126213" y="1001633"/>
                      <a:pt x="126863" y="1137552"/>
                    </a:cubicBezTo>
                    <a:cubicBezTo>
                      <a:pt x="126863" y="1207473"/>
                      <a:pt x="151585" y="1256482"/>
                      <a:pt x="191269" y="1280007"/>
                    </a:cubicBezTo>
                    <a:lnTo>
                      <a:pt x="63758" y="1205512"/>
                    </a:lnTo>
                    <a:cubicBezTo>
                      <a:pt x="24724" y="1182641"/>
                      <a:pt x="3" y="1132978"/>
                      <a:pt x="3" y="1063711"/>
                    </a:cubicBezTo>
                    <a:cubicBezTo>
                      <a:pt x="-485" y="961282"/>
                      <a:pt x="51357" y="842678"/>
                      <a:pt x="126436" y="758351"/>
                    </a:cubicBezTo>
                    <a:lnTo>
                      <a:pt x="208168" y="687332"/>
                    </a:lnTo>
                    <a:lnTo>
                      <a:pt x="208041" y="687258"/>
                    </a:lnTo>
                    <a:cubicBezTo>
                      <a:pt x="208041" y="681393"/>
                      <a:pt x="207388" y="676179"/>
                      <a:pt x="207388" y="670314"/>
                    </a:cubicBezTo>
                    <a:cubicBezTo>
                      <a:pt x="206734" y="532801"/>
                      <a:pt x="304137" y="365309"/>
                      <a:pt x="423767" y="296226"/>
                    </a:cubicBezTo>
                    <a:cubicBezTo>
                      <a:pt x="448281" y="282214"/>
                      <a:pt x="471651" y="273416"/>
                      <a:pt x="493387" y="269343"/>
                    </a:cubicBezTo>
                    <a:lnTo>
                      <a:pt x="553199" y="270809"/>
                    </a:lnTo>
                    <a:lnTo>
                      <a:pt x="591219" y="200051"/>
                    </a:lnTo>
                    <a:cubicBezTo>
                      <a:pt x="634860" y="130421"/>
                      <a:pt x="691988" y="70432"/>
                      <a:pt x="754620" y="34684"/>
                    </a:cubicBezTo>
                    <a:cubicBezTo>
                      <a:pt x="789198" y="14443"/>
                      <a:pt x="821983" y="3343"/>
                      <a:pt x="851831" y="6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3" name="Freeform 70">
                <a:extLst>
                  <a:ext uri="{FF2B5EF4-FFF2-40B4-BE49-F238E27FC236}">
                    <a16:creationId xmlns:a16="http://schemas.microsoft.com/office/drawing/2014/main" id="{BA3588CC-8671-444D-8C31-3B5876D56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1570" y="6195533"/>
                <a:ext cx="1169403" cy="1307657"/>
              </a:xfrm>
              <a:custGeom>
                <a:avLst/>
                <a:gdLst>
                  <a:gd name="T0" fmla="*/ 1160 w 1791"/>
                  <a:gd name="T1" fmla="*/ 121 h 2004"/>
                  <a:gd name="T2" fmla="*/ 1160 w 1791"/>
                  <a:gd name="T3" fmla="*/ 121 h 2004"/>
                  <a:gd name="T4" fmla="*/ 1541 w 1791"/>
                  <a:gd name="T5" fmla="*/ 339 h 2004"/>
                  <a:gd name="T6" fmla="*/ 1541 w 1791"/>
                  <a:gd name="T7" fmla="*/ 339 h 2004"/>
                  <a:gd name="T8" fmla="*/ 1533 w 1791"/>
                  <a:gd name="T9" fmla="*/ 437 h 2004"/>
                  <a:gd name="T10" fmla="*/ 1533 w 1791"/>
                  <a:gd name="T11" fmla="*/ 437 h 2004"/>
                  <a:gd name="T12" fmla="*/ 1789 w 1791"/>
                  <a:gd name="T13" fmla="*/ 668 h 2004"/>
                  <a:gd name="T14" fmla="*/ 1789 w 1791"/>
                  <a:gd name="T15" fmla="*/ 668 h 2004"/>
                  <a:gd name="T16" fmla="*/ 1450 w 1791"/>
                  <a:gd name="T17" fmla="*/ 1256 h 2004"/>
                  <a:gd name="T18" fmla="*/ 342 w 1791"/>
                  <a:gd name="T19" fmla="*/ 1894 h 2004"/>
                  <a:gd name="T20" fmla="*/ 342 w 1791"/>
                  <a:gd name="T21" fmla="*/ 1894 h 2004"/>
                  <a:gd name="T22" fmla="*/ 1 w 1791"/>
                  <a:gd name="T23" fmla="*/ 1700 h 2004"/>
                  <a:gd name="T24" fmla="*/ 1 w 1791"/>
                  <a:gd name="T25" fmla="*/ 1700 h 2004"/>
                  <a:gd name="T26" fmla="*/ 322 w 1791"/>
                  <a:gd name="T27" fmla="*/ 1125 h 2004"/>
                  <a:gd name="T28" fmla="*/ 322 w 1791"/>
                  <a:gd name="T29" fmla="*/ 1125 h 2004"/>
                  <a:gd name="T30" fmla="*/ 321 w 1791"/>
                  <a:gd name="T31" fmla="*/ 1099 h 2004"/>
                  <a:gd name="T32" fmla="*/ 321 w 1791"/>
                  <a:gd name="T33" fmla="*/ 1099 h 2004"/>
                  <a:gd name="T34" fmla="*/ 653 w 1791"/>
                  <a:gd name="T35" fmla="*/ 524 h 2004"/>
                  <a:gd name="T36" fmla="*/ 653 w 1791"/>
                  <a:gd name="T37" fmla="*/ 524 h 2004"/>
                  <a:gd name="T38" fmla="*/ 850 w 1791"/>
                  <a:gd name="T39" fmla="*/ 486 h 2004"/>
                  <a:gd name="T40" fmla="*/ 850 w 1791"/>
                  <a:gd name="T41" fmla="*/ 486 h 2004"/>
                  <a:gd name="T42" fmla="*/ 1160 w 1791"/>
                  <a:gd name="T43" fmla="*/ 121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1" h="2004">
                    <a:moveTo>
                      <a:pt x="1160" y="121"/>
                    </a:moveTo>
                    <a:lnTo>
                      <a:pt x="1160" y="121"/>
                    </a:lnTo>
                    <a:cubicBezTo>
                      <a:pt x="1370" y="0"/>
                      <a:pt x="1541" y="97"/>
                      <a:pt x="1541" y="339"/>
                    </a:cubicBezTo>
                    <a:lnTo>
                      <a:pt x="1541" y="339"/>
                    </a:lnTo>
                    <a:cubicBezTo>
                      <a:pt x="1542" y="371"/>
                      <a:pt x="1538" y="404"/>
                      <a:pt x="1533" y="437"/>
                    </a:cubicBezTo>
                    <a:lnTo>
                      <a:pt x="1533" y="437"/>
                    </a:lnTo>
                    <a:cubicBezTo>
                      <a:pt x="1680" y="396"/>
                      <a:pt x="1789" y="486"/>
                      <a:pt x="1789" y="668"/>
                    </a:cubicBezTo>
                    <a:lnTo>
                      <a:pt x="1789" y="668"/>
                    </a:lnTo>
                    <a:cubicBezTo>
                      <a:pt x="1790" y="884"/>
                      <a:pt x="1638" y="1147"/>
                      <a:pt x="1450" y="1256"/>
                    </a:cubicBezTo>
                    <a:lnTo>
                      <a:pt x="342" y="1894"/>
                    </a:lnTo>
                    <a:lnTo>
                      <a:pt x="342" y="1894"/>
                    </a:lnTo>
                    <a:cubicBezTo>
                      <a:pt x="154" y="2003"/>
                      <a:pt x="1" y="1916"/>
                      <a:pt x="1" y="1700"/>
                    </a:cubicBezTo>
                    <a:lnTo>
                      <a:pt x="1" y="1700"/>
                    </a:lnTo>
                    <a:cubicBezTo>
                      <a:pt x="0" y="1492"/>
                      <a:pt x="142" y="1239"/>
                      <a:pt x="322" y="1125"/>
                    </a:cubicBezTo>
                    <a:lnTo>
                      <a:pt x="322" y="1125"/>
                    </a:lnTo>
                    <a:cubicBezTo>
                      <a:pt x="322" y="1116"/>
                      <a:pt x="321" y="1108"/>
                      <a:pt x="321" y="1099"/>
                    </a:cubicBezTo>
                    <a:lnTo>
                      <a:pt x="321" y="1099"/>
                    </a:lnTo>
                    <a:cubicBezTo>
                      <a:pt x="320" y="887"/>
                      <a:pt x="469" y="631"/>
                      <a:pt x="653" y="524"/>
                    </a:cubicBezTo>
                    <a:lnTo>
                      <a:pt x="653" y="524"/>
                    </a:lnTo>
                    <a:cubicBezTo>
                      <a:pt x="726" y="482"/>
                      <a:pt x="795" y="471"/>
                      <a:pt x="850" y="486"/>
                    </a:cubicBezTo>
                    <a:lnTo>
                      <a:pt x="850" y="486"/>
                    </a:lnTo>
                    <a:cubicBezTo>
                      <a:pt x="919" y="334"/>
                      <a:pt x="1032" y="195"/>
                      <a:pt x="1160" y="1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3B587BFF-CD44-3845-B434-BAF959DE4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6527" y="2405720"/>
                <a:ext cx="1228586" cy="1283296"/>
              </a:xfrm>
              <a:custGeom>
                <a:avLst/>
                <a:gdLst>
                  <a:gd name="connsiteX0" fmla="*/ 210215 w 1228586"/>
                  <a:gd name="connsiteY0" fmla="*/ 690607 h 1283296"/>
                  <a:gd name="connsiteX1" fmla="*/ 338569 w 1228586"/>
                  <a:gd name="connsiteY1" fmla="*/ 765020 h 1283296"/>
                  <a:gd name="connsiteX2" fmla="*/ 127702 w 1228586"/>
                  <a:gd name="connsiteY2" fmla="*/ 1140999 h 1283296"/>
                  <a:gd name="connsiteX3" fmla="*/ 193189 w 1228586"/>
                  <a:gd name="connsiteY3" fmla="*/ 1283296 h 1283296"/>
                  <a:gd name="connsiteX4" fmla="*/ 64835 w 1228586"/>
                  <a:gd name="connsiteY4" fmla="*/ 1208884 h 1283296"/>
                  <a:gd name="connsiteX5" fmla="*/ 3 w 1228586"/>
                  <a:gd name="connsiteY5" fmla="*/ 1066586 h 1283296"/>
                  <a:gd name="connsiteX6" fmla="*/ 210215 w 1228586"/>
                  <a:gd name="connsiteY6" fmla="*/ 690607 h 1283296"/>
                  <a:gd name="connsiteX7" fmla="*/ 1054060 w 1228586"/>
                  <a:gd name="connsiteY7" fmla="*/ 234838 h 1283296"/>
                  <a:gd name="connsiteX8" fmla="*/ 1101006 w 1228586"/>
                  <a:gd name="connsiteY8" fmla="*/ 249423 h 1283296"/>
                  <a:gd name="connsiteX9" fmla="*/ 1228586 w 1228586"/>
                  <a:gd name="connsiteY9" fmla="*/ 324152 h 1283296"/>
                  <a:gd name="connsiteX10" fmla="*/ 1126392 w 1228586"/>
                  <a:gd name="connsiteY10" fmla="*/ 315630 h 1283296"/>
                  <a:gd name="connsiteX11" fmla="*/ 998812 w 1228586"/>
                  <a:gd name="connsiteY11" fmla="*/ 240902 h 1283296"/>
                  <a:gd name="connsiteX12" fmla="*/ 1054060 w 1228586"/>
                  <a:gd name="connsiteY12" fmla="*/ 234838 h 1283296"/>
                  <a:gd name="connsiteX13" fmla="*/ 851116 w 1228586"/>
                  <a:gd name="connsiteY13" fmla="*/ 586 h 1283296"/>
                  <a:gd name="connsiteX14" fmla="*/ 930284 w 1228586"/>
                  <a:gd name="connsiteY14" fmla="*/ 16857 h 1283296"/>
                  <a:gd name="connsiteX15" fmla="*/ 1058646 w 1228586"/>
                  <a:gd name="connsiteY15" fmla="*/ 91428 h 1283296"/>
                  <a:gd name="connsiteX16" fmla="*/ 882066 w 1228586"/>
                  <a:gd name="connsiteY16" fmla="*/ 108436 h 1283296"/>
                  <a:gd name="connsiteX17" fmla="*/ 718510 w 1228586"/>
                  <a:gd name="connsiteY17" fmla="*/ 274842 h 1283296"/>
                  <a:gd name="connsiteX18" fmla="*/ 681053 w 1228586"/>
                  <a:gd name="connsiteY18" fmla="*/ 345355 h 1283296"/>
                  <a:gd name="connsiteX19" fmla="*/ 681326 w 1228586"/>
                  <a:gd name="connsiteY19" fmla="*/ 345513 h 1283296"/>
                  <a:gd name="connsiteX20" fmla="*/ 680974 w 1228586"/>
                  <a:gd name="connsiteY20" fmla="*/ 345505 h 1283296"/>
                  <a:gd name="connsiteX21" fmla="*/ 680076 w 1228586"/>
                  <a:gd name="connsiteY21" fmla="*/ 347195 h 1283296"/>
                  <a:gd name="connsiteX22" fmla="*/ 677016 w 1228586"/>
                  <a:gd name="connsiteY22" fmla="*/ 345408 h 1283296"/>
                  <a:gd name="connsiteX23" fmla="*/ 621021 w 1228586"/>
                  <a:gd name="connsiteY23" fmla="*/ 344047 h 1283296"/>
                  <a:gd name="connsiteX24" fmla="*/ 551891 w 1228586"/>
                  <a:gd name="connsiteY24" fmla="*/ 370930 h 1283296"/>
                  <a:gd name="connsiteX25" fmla="*/ 334857 w 1228586"/>
                  <a:gd name="connsiteY25" fmla="*/ 745018 h 1283296"/>
                  <a:gd name="connsiteX26" fmla="*/ 336165 w 1228586"/>
                  <a:gd name="connsiteY26" fmla="*/ 761962 h 1283296"/>
                  <a:gd name="connsiteX27" fmla="*/ 208036 w 1228586"/>
                  <a:gd name="connsiteY27" fmla="*/ 687666 h 1283296"/>
                  <a:gd name="connsiteX28" fmla="*/ 207383 w 1228586"/>
                  <a:gd name="connsiteY28" fmla="*/ 670722 h 1283296"/>
                  <a:gd name="connsiteX29" fmla="*/ 423762 w 1228586"/>
                  <a:gd name="connsiteY29" fmla="*/ 296634 h 1283296"/>
                  <a:gd name="connsiteX30" fmla="*/ 492893 w 1228586"/>
                  <a:gd name="connsiteY30" fmla="*/ 269751 h 1283296"/>
                  <a:gd name="connsiteX31" fmla="*/ 553115 w 1228586"/>
                  <a:gd name="connsiteY31" fmla="*/ 271215 h 1283296"/>
                  <a:gd name="connsiteX32" fmla="*/ 590890 w 1228586"/>
                  <a:gd name="connsiteY32" fmla="*/ 200270 h 1283296"/>
                  <a:gd name="connsiteX33" fmla="*/ 754356 w 1228586"/>
                  <a:gd name="connsiteY33" fmla="*/ 33865 h 1283296"/>
                  <a:gd name="connsiteX34" fmla="*/ 851116 w 1228586"/>
                  <a:gd name="connsiteY34" fmla="*/ 586 h 128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8586" h="1283296">
                    <a:moveTo>
                      <a:pt x="210215" y="690607"/>
                    </a:moveTo>
                    <a:lnTo>
                      <a:pt x="338569" y="765020"/>
                    </a:lnTo>
                    <a:cubicBezTo>
                      <a:pt x="220693" y="839432"/>
                      <a:pt x="127702" y="1004576"/>
                      <a:pt x="127702" y="1140999"/>
                    </a:cubicBezTo>
                    <a:cubicBezTo>
                      <a:pt x="128357" y="1210842"/>
                      <a:pt x="153242" y="1260450"/>
                      <a:pt x="193189" y="1283296"/>
                    </a:cubicBezTo>
                    <a:lnTo>
                      <a:pt x="64835" y="1208884"/>
                    </a:lnTo>
                    <a:cubicBezTo>
                      <a:pt x="24888" y="1186038"/>
                      <a:pt x="3" y="1136430"/>
                      <a:pt x="3" y="1066586"/>
                    </a:cubicBezTo>
                    <a:cubicBezTo>
                      <a:pt x="-652" y="930163"/>
                      <a:pt x="92339" y="765672"/>
                      <a:pt x="210215" y="690607"/>
                    </a:cubicBezTo>
                    <a:close/>
                    <a:moveTo>
                      <a:pt x="1054060" y="234838"/>
                    </a:moveTo>
                    <a:cubicBezTo>
                      <a:pt x="1071228" y="236313"/>
                      <a:pt x="1087012" y="241229"/>
                      <a:pt x="1101006" y="249423"/>
                    </a:cubicBezTo>
                    <a:lnTo>
                      <a:pt x="1228586" y="324152"/>
                    </a:lnTo>
                    <a:cubicBezTo>
                      <a:pt x="1200596" y="307764"/>
                      <a:pt x="1165448" y="304486"/>
                      <a:pt x="1126392" y="315630"/>
                    </a:cubicBezTo>
                    <a:lnTo>
                      <a:pt x="998812" y="240902"/>
                    </a:lnTo>
                    <a:cubicBezTo>
                      <a:pt x="1018340" y="235330"/>
                      <a:pt x="1036892" y="233363"/>
                      <a:pt x="1054060" y="234838"/>
                    </a:cubicBezTo>
                    <a:close/>
                    <a:moveTo>
                      <a:pt x="851116" y="586"/>
                    </a:moveTo>
                    <a:cubicBezTo>
                      <a:pt x="880926" y="-1949"/>
                      <a:pt x="907804" y="3775"/>
                      <a:pt x="930284" y="16857"/>
                    </a:cubicBezTo>
                    <a:lnTo>
                      <a:pt x="1058646" y="91428"/>
                    </a:lnTo>
                    <a:cubicBezTo>
                      <a:pt x="1013036" y="65263"/>
                      <a:pt x="951134" y="68534"/>
                      <a:pt x="882066" y="108436"/>
                    </a:cubicBezTo>
                    <a:cubicBezTo>
                      <a:pt x="819026" y="145231"/>
                      <a:pt x="761850" y="205207"/>
                      <a:pt x="718510" y="274842"/>
                    </a:cubicBezTo>
                    <a:lnTo>
                      <a:pt x="681053" y="345355"/>
                    </a:lnTo>
                    <a:lnTo>
                      <a:pt x="681326" y="345513"/>
                    </a:lnTo>
                    <a:lnTo>
                      <a:pt x="680974" y="345505"/>
                    </a:lnTo>
                    <a:lnTo>
                      <a:pt x="680076" y="347195"/>
                    </a:lnTo>
                    <a:lnTo>
                      <a:pt x="677016" y="345408"/>
                    </a:lnTo>
                    <a:lnTo>
                      <a:pt x="621021" y="344047"/>
                    </a:lnTo>
                    <a:cubicBezTo>
                      <a:pt x="599285" y="348120"/>
                      <a:pt x="576079" y="356918"/>
                      <a:pt x="551891" y="370930"/>
                    </a:cubicBezTo>
                    <a:cubicBezTo>
                      <a:pt x="432261" y="440013"/>
                      <a:pt x="334857" y="607505"/>
                      <a:pt x="334857" y="745018"/>
                    </a:cubicBezTo>
                    <a:cubicBezTo>
                      <a:pt x="334857" y="750883"/>
                      <a:pt x="336165" y="756097"/>
                      <a:pt x="336165" y="761962"/>
                    </a:cubicBezTo>
                    <a:lnTo>
                      <a:pt x="208036" y="687666"/>
                    </a:lnTo>
                    <a:cubicBezTo>
                      <a:pt x="208036" y="681801"/>
                      <a:pt x="207383" y="676587"/>
                      <a:pt x="207383" y="670722"/>
                    </a:cubicBezTo>
                    <a:cubicBezTo>
                      <a:pt x="206729" y="533209"/>
                      <a:pt x="303479" y="365716"/>
                      <a:pt x="423762" y="296634"/>
                    </a:cubicBezTo>
                    <a:cubicBezTo>
                      <a:pt x="447949" y="282622"/>
                      <a:pt x="471156" y="273824"/>
                      <a:pt x="492893" y="269751"/>
                    </a:cubicBezTo>
                    <a:lnTo>
                      <a:pt x="553115" y="271215"/>
                    </a:lnTo>
                    <a:lnTo>
                      <a:pt x="590890" y="200270"/>
                    </a:lnTo>
                    <a:cubicBezTo>
                      <a:pt x="634383" y="130636"/>
                      <a:pt x="691804" y="70660"/>
                      <a:pt x="754356" y="33865"/>
                    </a:cubicBezTo>
                    <a:cubicBezTo>
                      <a:pt x="788564" y="13914"/>
                      <a:pt x="821306" y="3120"/>
                      <a:pt x="851116" y="58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5" name="Freeform 80">
                <a:extLst>
                  <a:ext uri="{FF2B5EF4-FFF2-40B4-BE49-F238E27FC236}">
                    <a16:creationId xmlns:a16="http://schemas.microsoft.com/office/drawing/2014/main" id="{377DD1A6-C80F-AA4D-ABCC-D328BC843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2609" y="2433857"/>
                <a:ext cx="1169403" cy="1310537"/>
              </a:xfrm>
              <a:custGeom>
                <a:avLst/>
                <a:gdLst>
                  <a:gd name="T0" fmla="*/ 1160 w 1790"/>
                  <a:gd name="T1" fmla="*/ 121 h 2005"/>
                  <a:gd name="T2" fmla="*/ 1160 w 1790"/>
                  <a:gd name="T3" fmla="*/ 121 h 2005"/>
                  <a:gd name="T4" fmla="*/ 1542 w 1790"/>
                  <a:gd name="T5" fmla="*/ 339 h 2005"/>
                  <a:gd name="T6" fmla="*/ 1542 w 1790"/>
                  <a:gd name="T7" fmla="*/ 339 h 2005"/>
                  <a:gd name="T8" fmla="*/ 1533 w 1790"/>
                  <a:gd name="T9" fmla="*/ 438 h 2005"/>
                  <a:gd name="T10" fmla="*/ 1533 w 1790"/>
                  <a:gd name="T11" fmla="*/ 438 h 2005"/>
                  <a:gd name="T12" fmla="*/ 1789 w 1790"/>
                  <a:gd name="T13" fmla="*/ 669 h 2005"/>
                  <a:gd name="T14" fmla="*/ 1789 w 1790"/>
                  <a:gd name="T15" fmla="*/ 669 h 2005"/>
                  <a:gd name="T16" fmla="*/ 1450 w 1790"/>
                  <a:gd name="T17" fmla="*/ 1255 h 2005"/>
                  <a:gd name="T18" fmla="*/ 342 w 1790"/>
                  <a:gd name="T19" fmla="*/ 1896 h 2005"/>
                  <a:gd name="T20" fmla="*/ 342 w 1790"/>
                  <a:gd name="T21" fmla="*/ 1896 h 2005"/>
                  <a:gd name="T22" fmla="*/ 0 w 1790"/>
                  <a:gd name="T23" fmla="*/ 1701 h 2005"/>
                  <a:gd name="T24" fmla="*/ 0 w 1790"/>
                  <a:gd name="T25" fmla="*/ 1701 h 2005"/>
                  <a:gd name="T26" fmla="*/ 322 w 1790"/>
                  <a:gd name="T27" fmla="*/ 1125 h 2005"/>
                  <a:gd name="T28" fmla="*/ 322 w 1790"/>
                  <a:gd name="T29" fmla="*/ 1125 h 2005"/>
                  <a:gd name="T30" fmla="*/ 320 w 1790"/>
                  <a:gd name="T31" fmla="*/ 1099 h 2005"/>
                  <a:gd name="T32" fmla="*/ 320 w 1790"/>
                  <a:gd name="T33" fmla="*/ 1099 h 2005"/>
                  <a:gd name="T34" fmla="*/ 652 w 1790"/>
                  <a:gd name="T35" fmla="*/ 525 h 2005"/>
                  <a:gd name="T36" fmla="*/ 652 w 1790"/>
                  <a:gd name="T37" fmla="*/ 525 h 2005"/>
                  <a:gd name="T38" fmla="*/ 850 w 1790"/>
                  <a:gd name="T39" fmla="*/ 486 h 2005"/>
                  <a:gd name="T40" fmla="*/ 850 w 1790"/>
                  <a:gd name="T41" fmla="*/ 486 h 2005"/>
                  <a:gd name="T42" fmla="*/ 1160 w 1790"/>
                  <a:gd name="T43" fmla="*/ 121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0" h="2005">
                    <a:moveTo>
                      <a:pt x="1160" y="121"/>
                    </a:moveTo>
                    <a:lnTo>
                      <a:pt x="1160" y="121"/>
                    </a:lnTo>
                    <a:cubicBezTo>
                      <a:pt x="1370" y="0"/>
                      <a:pt x="1540" y="98"/>
                      <a:pt x="1542" y="339"/>
                    </a:cubicBezTo>
                    <a:lnTo>
                      <a:pt x="1542" y="339"/>
                    </a:lnTo>
                    <a:cubicBezTo>
                      <a:pt x="1542" y="371"/>
                      <a:pt x="1538" y="404"/>
                      <a:pt x="1533" y="438"/>
                    </a:cubicBezTo>
                    <a:lnTo>
                      <a:pt x="1533" y="438"/>
                    </a:lnTo>
                    <a:cubicBezTo>
                      <a:pt x="1680" y="396"/>
                      <a:pt x="1788" y="486"/>
                      <a:pt x="1789" y="669"/>
                    </a:cubicBezTo>
                    <a:lnTo>
                      <a:pt x="1789" y="669"/>
                    </a:lnTo>
                    <a:cubicBezTo>
                      <a:pt x="1789" y="884"/>
                      <a:pt x="1638" y="1147"/>
                      <a:pt x="1450" y="1255"/>
                    </a:cubicBezTo>
                    <a:lnTo>
                      <a:pt x="342" y="1896"/>
                    </a:lnTo>
                    <a:lnTo>
                      <a:pt x="342" y="1896"/>
                    </a:lnTo>
                    <a:cubicBezTo>
                      <a:pt x="154" y="2004"/>
                      <a:pt x="1" y="1917"/>
                      <a:pt x="0" y="1701"/>
                    </a:cubicBezTo>
                    <a:lnTo>
                      <a:pt x="0" y="1701"/>
                    </a:lnTo>
                    <a:cubicBezTo>
                      <a:pt x="0" y="1492"/>
                      <a:pt x="142" y="1239"/>
                      <a:pt x="322" y="1125"/>
                    </a:cubicBezTo>
                    <a:lnTo>
                      <a:pt x="322" y="1125"/>
                    </a:lnTo>
                    <a:cubicBezTo>
                      <a:pt x="322" y="1116"/>
                      <a:pt x="320" y="1108"/>
                      <a:pt x="320" y="1099"/>
                    </a:cubicBezTo>
                    <a:lnTo>
                      <a:pt x="320" y="1099"/>
                    </a:lnTo>
                    <a:cubicBezTo>
                      <a:pt x="320" y="888"/>
                      <a:pt x="469" y="631"/>
                      <a:pt x="652" y="525"/>
                    </a:cubicBezTo>
                    <a:lnTo>
                      <a:pt x="652" y="525"/>
                    </a:lnTo>
                    <a:cubicBezTo>
                      <a:pt x="726" y="482"/>
                      <a:pt x="794" y="471"/>
                      <a:pt x="850" y="486"/>
                    </a:cubicBezTo>
                    <a:lnTo>
                      <a:pt x="850" y="486"/>
                    </a:lnTo>
                    <a:cubicBezTo>
                      <a:pt x="918" y="334"/>
                      <a:pt x="1031" y="196"/>
                      <a:pt x="1160" y="1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632A6A75-C715-794D-AEDD-5EFCB2572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144" y="10765435"/>
                <a:ext cx="1520148" cy="1480959"/>
              </a:xfrm>
              <a:custGeom>
                <a:avLst/>
                <a:gdLst>
                  <a:gd name="connsiteX0" fmla="*/ 1314908 w 1520148"/>
                  <a:gd name="connsiteY0" fmla="*/ 787461 h 1480959"/>
                  <a:gd name="connsiteX1" fmla="*/ 1520148 w 1520148"/>
                  <a:gd name="connsiteY1" fmla="*/ 1212065 h 1480959"/>
                  <a:gd name="connsiteX2" fmla="*/ 1440007 w 1520148"/>
                  <a:gd name="connsiteY2" fmla="*/ 1388711 h 1480959"/>
                  <a:gd name="connsiteX3" fmla="*/ 1282330 w 1520148"/>
                  <a:gd name="connsiteY3" fmla="*/ 1480959 h 1480959"/>
                  <a:gd name="connsiteX4" fmla="*/ 1362471 w 1520148"/>
                  <a:gd name="connsiteY4" fmla="*/ 1304313 h 1480959"/>
                  <a:gd name="connsiteX5" fmla="*/ 1157882 w 1520148"/>
                  <a:gd name="connsiteY5" fmla="*/ 879709 h 1480959"/>
                  <a:gd name="connsiteX6" fmla="*/ 239740 w 1520148"/>
                  <a:gd name="connsiteY6" fmla="*/ 182865 h 1480959"/>
                  <a:gd name="connsiteX7" fmla="*/ 339224 w 1520148"/>
                  <a:gd name="connsiteY7" fmla="*/ 212190 h 1480959"/>
                  <a:gd name="connsiteX8" fmla="*/ 181354 w 1520148"/>
                  <a:gd name="connsiteY8" fmla="*/ 302921 h 1480959"/>
                  <a:gd name="connsiteX9" fmla="*/ 0 w 1520148"/>
                  <a:gd name="connsiteY9" fmla="*/ 291904 h 1480959"/>
                  <a:gd name="connsiteX10" fmla="*/ 157869 w 1520148"/>
                  <a:gd name="connsiteY10" fmla="*/ 201173 h 1480959"/>
                  <a:gd name="connsiteX11" fmla="*/ 239740 w 1520148"/>
                  <a:gd name="connsiteY11" fmla="*/ 182865 h 1480959"/>
                  <a:gd name="connsiteX12" fmla="*/ 501027 w 1520148"/>
                  <a:gd name="connsiteY12" fmla="*/ 682 h 1480959"/>
                  <a:gd name="connsiteX13" fmla="*/ 606475 w 1520148"/>
                  <a:gd name="connsiteY13" fmla="*/ 37488 h 1480959"/>
                  <a:gd name="connsiteX14" fmla="*/ 691635 w 1520148"/>
                  <a:gd name="connsiteY14" fmla="*/ 102575 h 1480959"/>
                  <a:gd name="connsiteX15" fmla="*/ 760858 w 1520148"/>
                  <a:gd name="connsiteY15" fmla="*/ 184767 h 1480959"/>
                  <a:gd name="connsiteX16" fmla="*/ 797359 w 1520148"/>
                  <a:gd name="connsiteY16" fmla="*/ 163453 h 1480959"/>
                  <a:gd name="connsiteX17" fmla="*/ 895088 w 1520148"/>
                  <a:gd name="connsiteY17" fmla="*/ 143341 h 1480959"/>
                  <a:gd name="connsiteX18" fmla="*/ 1015331 w 1520148"/>
                  <a:gd name="connsiteY18" fmla="*/ 185037 h 1480959"/>
                  <a:gd name="connsiteX19" fmla="*/ 1320753 w 1520148"/>
                  <a:gd name="connsiteY19" fmla="*/ 715465 h 1480959"/>
                  <a:gd name="connsiteX20" fmla="*/ 1312921 w 1520148"/>
                  <a:gd name="connsiteY20" fmla="*/ 786756 h 1480959"/>
                  <a:gd name="connsiteX21" fmla="*/ 1155642 w 1520148"/>
                  <a:gd name="connsiteY21" fmla="*/ 878976 h 1480959"/>
                  <a:gd name="connsiteX22" fmla="*/ 1162821 w 1520148"/>
                  <a:gd name="connsiteY22" fmla="*/ 807685 h 1480959"/>
                  <a:gd name="connsiteX23" fmla="*/ 857399 w 1520148"/>
                  <a:gd name="connsiteY23" fmla="*/ 276603 h 1480959"/>
                  <a:gd name="connsiteX24" fmla="*/ 684865 w 1520148"/>
                  <a:gd name="connsiteY24" fmla="*/ 238249 h 1480959"/>
                  <a:gd name="connsiteX25" fmla="*/ 680461 w 1520148"/>
                  <a:gd name="connsiteY25" fmla="*/ 239938 h 1480959"/>
                  <a:gd name="connsiteX26" fmla="*/ 607129 w 1520148"/>
                  <a:gd name="connsiteY26" fmla="*/ 282751 h 1480959"/>
                  <a:gd name="connsiteX27" fmla="*/ 448099 w 1520148"/>
                  <a:gd name="connsiteY27" fmla="*/ 129298 h 1480959"/>
                  <a:gd name="connsiteX28" fmla="*/ 256346 w 1520148"/>
                  <a:gd name="connsiteY28" fmla="*/ 110280 h 1480959"/>
                  <a:gd name="connsiteX29" fmla="*/ 414722 w 1520148"/>
                  <a:gd name="connsiteY29" fmla="*/ 18470 h 1480959"/>
                  <a:gd name="connsiteX30" fmla="*/ 501027 w 1520148"/>
                  <a:gd name="connsiteY30" fmla="*/ 682 h 148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20148" h="1480959">
                    <a:moveTo>
                      <a:pt x="1314908" y="787461"/>
                    </a:moveTo>
                    <a:cubicBezTo>
                      <a:pt x="1432840" y="891486"/>
                      <a:pt x="1520148" y="1065514"/>
                      <a:pt x="1520148" y="1212065"/>
                    </a:cubicBezTo>
                    <a:cubicBezTo>
                      <a:pt x="1519497" y="1299079"/>
                      <a:pt x="1489525" y="1359924"/>
                      <a:pt x="1440007" y="1388711"/>
                    </a:cubicBezTo>
                    <a:lnTo>
                      <a:pt x="1282330" y="1480959"/>
                    </a:lnTo>
                    <a:cubicBezTo>
                      <a:pt x="1331197" y="1452172"/>
                      <a:pt x="1361820" y="1391327"/>
                      <a:pt x="1362471" y="1304313"/>
                    </a:cubicBezTo>
                    <a:cubicBezTo>
                      <a:pt x="1362471" y="1157108"/>
                      <a:pt x="1275163" y="983080"/>
                      <a:pt x="1157882" y="879709"/>
                    </a:cubicBezTo>
                    <a:close/>
                    <a:moveTo>
                      <a:pt x="239740" y="182865"/>
                    </a:moveTo>
                    <a:cubicBezTo>
                      <a:pt x="270400" y="184485"/>
                      <a:pt x="303997" y="194044"/>
                      <a:pt x="339224" y="212190"/>
                    </a:cubicBezTo>
                    <a:lnTo>
                      <a:pt x="181354" y="302921"/>
                    </a:lnTo>
                    <a:cubicBezTo>
                      <a:pt x="110900" y="267277"/>
                      <a:pt x="46969" y="264685"/>
                      <a:pt x="0" y="291904"/>
                    </a:cubicBezTo>
                    <a:lnTo>
                      <a:pt x="157869" y="201173"/>
                    </a:lnTo>
                    <a:cubicBezTo>
                      <a:pt x="181354" y="187564"/>
                      <a:pt x="209079" y="181245"/>
                      <a:pt x="239740" y="182865"/>
                    </a:cubicBezTo>
                    <a:close/>
                    <a:moveTo>
                      <a:pt x="501027" y="682"/>
                    </a:moveTo>
                    <a:cubicBezTo>
                      <a:pt x="533504" y="3552"/>
                      <a:pt x="569172" y="15520"/>
                      <a:pt x="606475" y="37488"/>
                    </a:cubicBezTo>
                    <a:cubicBezTo>
                      <a:pt x="636253" y="54539"/>
                      <a:pt x="664885" y="76671"/>
                      <a:pt x="691635" y="102575"/>
                    </a:cubicBezTo>
                    <a:lnTo>
                      <a:pt x="760858" y="184767"/>
                    </a:lnTo>
                    <a:lnTo>
                      <a:pt x="797359" y="163453"/>
                    </a:lnTo>
                    <a:cubicBezTo>
                      <a:pt x="825095" y="147102"/>
                      <a:pt x="858215" y="140071"/>
                      <a:pt x="895088" y="143341"/>
                    </a:cubicBezTo>
                    <a:cubicBezTo>
                      <a:pt x="931960" y="146612"/>
                      <a:pt x="972585" y="160183"/>
                      <a:pt x="1015331" y="185037"/>
                    </a:cubicBezTo>
                    <a:cubicBezTo>
                      <a:pt x="1184357" y="282489"/>
                      <a:pt x="1321405" y="519906"/>
                      <a:pt x="1320753" y="715465"/>
                    </a:cubicBezTo>
                    <a:cubicBezTo>
                      <a:pt x="1320753" y="741627"/>
                      <a:pt x="1318142" y="765173"/>
                      <a:pt x="1312921" y="786756"/>
                    </a:cubicBezTo>
                    <a:lnTo>
                      <a:pt x="1155642" y="878976"/>
                    </a:lnTo>
                    <a:cubicBezTo>
                      <a:pt x="1160211" y="856739"/>
                      <a:pt x="1162821" y="833847"/>
                      <a:pt x="1162821" y="807685"/>
                    </a:cubicBezTo>
                    <a:cubicBezTo>
                      <a:pt x="1163474" y="612127"/>
                      <a:pt x="1026425" y="374709"/>
                      <a:pt x="857399" y="276603"/>
                    </a:cubicBezTo>
                    <a:cubicBezTo>
                      <a:pt x="793280" y="239813"/>
                      <a:pt x="733933" y="228040"/>
                      <a:pt x="684865" y="238249"/>
                    </a:cubicBezTo>
                    <a:lnTo>
                      <a:pt x="680461" y="239938"/>
                    </a:lnTo>
                    <a:lnTo>
                      <a:pt x="607129" y="282751"/>
                    </a:lnTo>
                    <a:cubicBezTo>
                      <a:pt x="562627" y="218484"/>
                      <a:pt x="507654" y="164054"/>
                      <a:pt x="448099" y="129298"/>
                    </a:cubicBezTo>
                    <a:cubicBezTo>
                      <a:pt x="372838" y="86016"/>
                      <a:pt x="305430" y="82081"/>
                      <a:pt x="256346" y="110280"/>
                    </a:cubicBezTo>
                    <a:lnTo>
                      <a:pt x="414722" y="18470"/>
                    </a:lnTo>
                    <a:cubicBezTo>
                      <a:pt x="439264" y="4043"/>
                      <a:pt x="468551" y="-2187"/>
                      <a:pt x="501027" y="68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7" name="Freeform 85">
                <a:extLst>
                  <a:ext uri="{FF2B5EF4-FFF2-40B4-BE49-F238E27FC236}">
                    <a16:creationId xmlns:a16="http://schemas.microsoft.com/office/drawing/2014/main" id="{D7EADF97-F8FB-D145-A2B8-055250ED8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2497" y="10809778"/>
                <a:ext cx="1443031" cy="1503518"/>
              </a:xfrm>
              <a:custGeom>
                <a:avLst/>
                <a:gdLst>
                  <a:gd name="T0" fmla="*/ 1439 w 2211"/>
                  <a:gd name="T1" fmla="*/ 357 h 2303"/>
                  <a:gd name="T2" fmla="*/ 1439 w 2211"/>
                  <a:gd name="T3" fmla="*/ 357 h 2303"/>
                  <a:gd name="T4" fmla="*/ 1907 w 2211"/>
                  <a:gd name="T5" fmla="*/ 1169 h 2303"/>
                  <a:gd name="T6" fmla="*/ 1907 w 2211"/>
                  <a:gd name="T7" fmla="*/ 1169 h 2303"/>
                  <a:gd name="T8" fmla="*/ 1896 w 2211"/>
                  <a:gd name="T9" fmla="*/ 1278 h 2303"/>
                  <a:gd name="T10" fmla="*/ 1896 w 2211"/>
                  <a:gd name="T11" fmla="*/ 1278 h 2303"/>
                  <a:gd name="T12" fmla="*/ 2210 w 2211"/>
                  <a:gd name="T13" fmla="*/ 1927 h 2303"/>
                  <a:gd name="T14" fmla="*/ 2210 w 2211"/>
                  <a:gd name="T15" fmla="*/ 1927 h 2303"/>
                  <a:gd name="T16" fmla="*/ 1788 w 2211"/>
                  <a:gd name="T17" fmla="*/ 2168 h 2303"/>
                  <a:gd name="T18" fmla="*/ 419 w 2211"/>
                  <a:gd name="T19" fmla="*/ 1377 h 2303"/>
                  <a:gd name="T20" fmla="*/ 419 w 2211"/>
                  <a:gd name="T21" fmla="*/ 1377 h 2303"/>
                  <a:gd name="T22" fmla="*/ 0 w 2211"/>
                  <a:gd name="T23" fmla="*/ 651 h 2303"/>
                  <a:gd name="T24" fmla="*/ 0 w 2211"/>
                  <a:gd name="T25" fmla="*/ 651 h 2303"/>
                  <a:gd name="T26" fmla="*/ 400 w 2211"/>
                  <a:gd name="T27" fmla="*/ 399 h 2303"/>
                  <a:gd name="T28" fmla="*/ 400 w 2211"/>
                  <a:gd name="T29" fmla="*/ 399 h 2303"/>
                  <a:gd name="T30" fmla="*/ 399 w 2211"/>
                  <a:gd name="T31" fmla="*/ 366 h 2303"/>
                  <a:gd name="T32" fmla="*/ 399 w 2211"/>
                  <a:gd name="T33" fmla="*/ 366 h 2303"/>
                  <a:gd name="T34" fmla="*/ 811 w 2211"/>
                  <a:gd name="T35" fmla="*/ 131 h 2303"/>
                  <a:gd name="T36" fmla="*/ 811 w 2211"/>
                  <a:gd name="T37" fmla="*/ 131 h 2303"/>
                  <a:gd name="T38" fmla="*/ 1054 w 2211"/>
                  <a:gd name="T39" fmla="*/ 365 h 2303"/>
                  <a:gd name="T40" fmla="*/ 1054 w 2211"/>
                  <a:gd name="T41" fmla="*/ 365 h 2303"/>
                  <a:gd name="T42" fmla="*/ 1439 w 2211"/>
                  <a:gd name="T43" fmla="*/ 357 h 2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11" h="2303">
                    <a:moveTo>
                      <a:pt x="1439" y="357"/>
                    </a:moveTo>
                    <a:lnTo>
                      <a:pt x="1439" y="357"/>
                    </a:lnTo>
                    <a:cubicBezTo>
                      <a:pt x="1698" y="507"/>
                      <a:pt x="1908" y="870"/>
                      <a:pt x="1907" y="1169"/>
                    </a:cubicBezTo>
                    <a:lnTo>
                      <a:pt x="1907" y="1169"/>
                    </a:lnTo>
                    <a:cubicBezTo>
                      <a:pt x="1907" y="1209"/>
                      <a:pt x="1903" y="1244"/>
                      <a:pt x="1896" y="1278"/>
                    </a:cubicBezTo>
                    <a:lnTo>
                      <a:pt x="1896" y="1278"/>
                    </a:lnTo>
                    <a:cubicBezTo>
                      <a:pt x="2076" y="1436"/>
                      <a:pt x="2210" y="1702"/>
                      <a:pt x="2210" y="1927"/>
                    </a:cubicBezTo>
                    <a:lnTo>
                      <a:pt x="2210" y="1927"/>
                    </a:lnTo>
                    <a:cubicBezTo>
                      <a:pt x="2209" y="2194"/>
                      <a:pt x="2020" y="2302"/>
                      <a:pt x="1788" y="2168"/>
                    </a:cubicBezTo>
                    <a:lnTo>
                      <a:pt x="419" y="1377"/>
                    </a:lnTo>
                    <a:lnTo>
                      <a:pt x="419" y="1377"/>
                    </a:lnTo>
                    <a:cubicBezTo>
                      <a:pt x="187" y="1243"/>
                      <a:pt x="0" y="918"/>
                      <a:pt x="0" y="651"/>
                    </a:cubicBezTo>
                    <a:lnTo>
                      <a:pt x="0" y="651"/>
                    </a:lnTo>
                    <a:cubicBezTo>
                      <a:pt x="1" y="393"/>
                      <a:pt x="178" y="285"/>
                      <a:pt x="400" y="399"/>
                    </a:cubicBezTo>
                    <a:lnTo>
                      <a:pt x="400" y="399"/>
                    </a:lnTo>
                    <a:cubicBezTo>
                      <a:pt x="399" y="388"/>
                      <a:pt x="399" y="377"/>
                      <a:pt x="399" y="366"/>
                    </a:cubicBezTo>
                    <a:lnTo>
                      <a:pt x="399" y="366"/>
                    </a:lnTo>
                    <a:cubicBezTo>
                      <a:pt x="399" y="105"/>
                      <a:pt x="584" y="0"/>
                      <a:pt x="811" y="131"/>
                    </a:cubicBezTo>
                    <a:lnTo>
                      <a:pt x="811" y="131"/>
                    </a:lnTo>
                    <a:cubicBezTo>
                      <a:pt x="902" y="184"/>
                      <a:pt x="986" y="267"/>
                      <a:pt x="1054" y="365"/>
                    </a:cubicBezTo>
                    <a:lnTo>
                      <a:pt x="1054" y="365"/>
                    </a:lnTo>
                    <a:cubicBezTo>
                      <a:pt x="1140" y="275"/>
                      <a:pt x="1280" y="265"/>
                      <a:pt x="1439" y="3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8" name="Freeform 86">
                <a:extLst>
                  <a:ext uri="{FF2B5EF4-FFF2-40B4-BE49-F238E27FC236}">
                    <a16:creationId xmlns:a16="http://schemas.microsoft.com/office/drawing/2014/main" id="{67C5F67F-EC72-3443-8F95-D313D1647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4812" y="7039460"/>
                <a:ext cx="345636" cy="794963"/>
              </a:xfrm>
              <a:custGeom>
                <a:avLst/>
                <a:gdLst>
                  <a:gd name="T0" fmla="*/ 457 w 530"/>
                  <a:gd name="T1" fmla="*/ 200 h 1217"/>
                  <a:gd name="T2" fmla="*/ 133 w 530"/>
                  <a:gd name="T3" fmla="*/ 13 h 1217"/>
                  <a:gd name="T4" fmla="*/ 133 w 530"/>
                  <a:gd name="T5" fmla="*/ 13 h 1217"/>
                  <a:gd name="T6" fmla="*/ 82 w 530"/>
                  <a:gd name="T7" fmla="*/ 8 h 1217"/>
                  <a:gd name="T8" fmla="*/ 0 w 530"/>
                  <a:gd name="T9" fmla="*/ 56 h 1217"/>
                  <a:gd name="T10" fmla="*/ 0 w 530"/>
                  <a:gd name="T11" fmla="*/ 56 h 1217"/>
                  <a:gd name="T12" fmla="*/ 51 w 530"/>
                  <a:gd name="T13" fmla="*/ 60 h 1217"/>
                  <a:gd name="T14" fmla="*/ 375 w 530"/>
                  <a:gd name="T15" fmla="*/ 248 h 1217"/>
                  <a:gd name="T16" fmla="*/ 375 w 530"/>
                  <a:gd name="T17" fmla="*/ 248 h 1217"/>
                  <a:gd name="T18" fmla="*/ 446 w 530"/>
                  <a:gd name="T19" fmla="*/ 370 h 1217"/>
                  <a:gd name="T20" fmla="*/ 444 w 530"/>
                  <a:gd name="T21" fmla="*/ 1171 h 1217"/>
                  <a:gd name="T22" fmla="*/ 444 w 530"/>
                  <a:gd name="T23" fmla="*/ 1171 h 1217"/>
                  <a:gd name="T24" fmla="*/ 424 w 530"/>
                  <a:gd name="T25" fmla="*/ 1216 h 1217"/>
                  <a:gd name="T26" fmla="*/ 505 w 530"/>
                  <a:gd name="T27" fmla="*/ 1169 h 1217"/>
                  <a:gd name="T28" fmla="*/ 505 w 530"/>
                  <a:gd name="T29" fmla="*/ 1169 h 1217"/>
                  <a:gd name="T30" fmla="*/ 526 w 530"/>
                  <a:gd name="T31" fmla="*/ 1123 h 1217"/>
                  <a:gd name="T32" fmla="*/ 529 w 530"/>
                  <a:gd name="T33" fmla="*/ 323 h 1217"/>
                  <a:gd name="T34" fmla="*/ 529 w 530"/>
                  <a:gd name="T35" fmla="*/ 323 h 1217"/>
                  <a:gd name="T36" fmla="*/ 457 w 530"/>
                  <a:gd name="T37" fmla="*/ 200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0" h="1217">
                    <a:moveTo>
                      <a:pt x="457" y="200"/>
                    </a:moveTo>
                    <a:lnTo>
                      <a:pt x="133" y="13"/>
                    </a:lnTo>
                    <a:lnTo>
                      <a:pt x="133" y="13"/>
                    </a:lnTo>
                    <a:cubicBezTo>
                      <a:pt x="113" y="2"/>
                      <a:pt x="95" y="0"/>
                      <a:pt x="82" y="8"/>
                    </a:cubicBezTo>
                    <a:lnTo>
                      <a:pt x="0" y="56"/>
                    </a:lnTo>
                    <a:lnTo>
                      <a:pt x="0" y="56"/>
                    </a:lnTo>
                    <a:cubicBezTo>
                      <a:pt x="13" y="48"/>
                      <a:pt x="31" y="49"/>
                      <a:pt x="51" y="60"/>
                    </a:cubicBezTo>
                    <a:lnTo>
                      <a:pt x="375" y="248"/>
                    </a:lnTo>
                    <a:lnTo>
                      <a:pt x="375" y="248"/>
                    </a:lnTo>
                    <a:cubicBezTo>
                      <a:pt x="415" y="270"/>
                      <a:pt x="446" y="326"/>
                      <a:pt x="446" y="370"/>
                    </a:cubicBezTo>
                    <a:lnTo>
                      <a:pt x="444" y="1171"/>
                    </a:lnTo>
                    <a:lnTo>
                      <a:pt x="444" y="1171"/>
                    </a:lnTo>
                    <a:cubicBezTo>
                      <a:pt x="444" y="1193"/>
                      <a:pt x="436" y="1209"/>
                      <a:pt x="424" y="1216"/>
                    </a:cubicBezTo>
                    <a:lnTo>
                      <a:pt x="505" y="1169"/>
                    </a:lnTo>
                    <a:lnTo>
                      <a:pt x="505" y="1169"/>
                    </a:lnTo>
                    <a:cubicBezTo>
                      <a:pt x="518" y="1162"/>
                      <a:pt x="526" y="1146"/>
                      <a:pt x="526" y="1123"/>
                    </a:cubicBezTo>
                    <a:lnTo>
                      <a:pt x="529" y="323"/>
                    </a:lnTo>
                    <a:lnTo>
                      <a:pt x="529" y="323"/>
                    </a:lnTo>
                    <a:cubicBezTo>
                      <a:pt x="529" y="278"/>
                      <a:pt x="497" y="223"/>
                      <a:pt x="457" y="20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9" name="Freeform 87">
                <a:extLst>
                  <a:ext uri="{FF2B5EF4-FFF2-40B4-BE49-F238E27FC236}">
                    <a16:creationId xmlns:a16="http://schemas.microsoft.com/office/drawing/2014/main" id="{36C214A2-1E4A-3A40-AF6E-E7776E170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0410" y="7065384"/>
                <a:ext cx="308193" cy="783442"/>
              </a:xfrm>
              <a:custGeom>
                <a:avLst/>
                <a:gdLst>
                  <a:gd name="T0" fmla="*/ 398 w 470"/>
                  <a:gd name="T1" fmla="*/ 210 h 1198"/>
                  <a:gd name="T2" fmla="*/ 398 w 470"/>
                  <a:gd name="T3" fmla="*/ 210 h 1198"/>
                  <a:gd name="T4" fmla="*/ 469 w 470"/>
                  <a:gd name="T5" fmla="*/ 332 h 1198"/>
                  <a:gd name="T6" fmla="*/ 467 w 470"/>
                  <a:gd name="T7" fmla="*/ 1133 h 1198"/>
                  <a:gd name="T8" fmla="*/ 467 w 470"/>
                  <a:gd name="T9" fmla="*/ 1133 h 1198"/>
                  <a:gd name="T10" fmla="*/ 395 w 470"/>
                  <a:gd name="T11" fmla="*/ 1174 h 1198"/>
                  <a:gd name="T12" fmla="*/ 71 w 470"/>
                  <a:gd name="T13" fmla="*/ 986 h 1198"/>
                  <a:gd name="T14" fmla="*/ 71 w 470"/>
                  <a:gd name="T15" fmla="*/ 986 h 1198"/>
                  <a:gd name="T16" fmla="*/ 0 w 470"/>
                  <a:gd name="T17" fmla="*/ 863 h 1198"/>
                  <a:gd name="T18" fmla="*/ 2 w 470"/>
                  <a:gd name="T19" fmla="*/ 63 h 1198"/>
                  <a:gd name="T20" fmla="*/ 2 w 470"/>
                  <a:gd name="T21" fmla="*/ 63 h 1198"/>
                  <a:gd name="T22" fmla="*/ 74 w 470"/>
                  <a:gd name="T23" fmla="*/ 22 h 1198"/>
                  <a:gd name="T24" fmla="*/ 398 w 470"/>
                  <a:gd name="T25" fmla="*/ 21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1198">
                    <a:moveTo>
                      <a:pt x="398" y="210"/>
                    </a:moveTo>
                    <a:lnTo>
                      <a:pt x="398" y="210"/>
                    </a:lnTo>
                    <a:cubicBezTo>
                      <a:pt x="438" y="232"/>
                      <a:pt x="469" y="288"/>
                      <a:pt x="469" y="332"/>
                    </a:cubicBezTo>
                    <a:lnTo>
                      <a:pt x="467" y="1133"/>
                    </a:lnTo>
                    <a:lnTo>
                      <a:pt x="467" y="1133"/>
                    </a:lnTo>
                    <a:cubicBezTo>
                      <a:pt x="467" y="1178"/>
                      <a:pt x="435" y="1197"/>
                      <a:pt x="395" y="1174"/>
                    </a:cubicBezTo>
                    <a:lnTo>
                      <a:pt x="71" y="986"/>
                    </a:lnTo>
                    <a:lnTo>
                      <a:pt x="71" y="986"/>
                    </a:lnTo>
                    <a:cubicBezTo>
                      <a:pt x="32" y="963"/>
                      <a:pt x="0" y="908"/>
                      <a:pt x="0" y="863"/>
                    </a:cubicBezTo>
                    <a:lnTo>
                      <a:pt x="2" y="63"/>
                    </a:lnTo>
                    <a:lnTo>
                      <a:pt x="2" y="63"/>
                    </a:lnTo>
                    <a:cubicBezTo>
                      <a:pt x="2" y="18"/>
                      <a:pt x="34" y="0"/>
                      <a:pt x="74" y="22"/>
                    </a:cubicBezTo>
                    <a:lnTo>
                      <a:pt x="398" y="21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5B009728-C0DB-DE45-A75E-536E990B4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3327" y="8767658"/>
                <a:ext cx="357462" cy="367038"/>
              </a:xfrm>
              <a:custGeom>
                <a:avLst/>
                <a:gdLst>
                  <a:gd name="connsiteX0" fmla="*/ 268768 w 357462"/>
                  <a:gd name="connsiteY0" fmla="*/ 26161 h 367038"/>
                  <a:gd name="connsiteX1" fmla="*/ 337912 w 357462"/>
                  <a:gd name="connsiteY1" fmla="*/ 55392 h 367038"/>
                  <a:gd name="connsiteX2" fmla="*/ 277688 w 357462"/>
                  <a:gd name="connsiteY2" fmla="*/ 360640 h 367038"/>
                  <a:gd name="connsiteX3" fmla="*/ 197825 w 357462"/>
                  <a:gd name="connsiteY3" fmla="*/ 152337 h 367038"/>
                  <a:gd name="connsiteX4" fmla="*/ 218772 w 357462"/>
                  <a:gd name="connsiteY4" fmla="*/ 39671 h 367038"/>
                  <a:gd name="connsiteX5" fmla="*/ 268768 w 357462"/>
                  <a:gd name="connsiteY5" fmla="*/ 26161 h 367038"/>
                  <a:gd name="connsiteX6" fmla="*/ 113430 w 357462"/>
                  <a:gd name="connsiteY6" fmla="*/ 668 h 367038"/>
                  <a:gd name="connsiteX7" fmla="*/ 196766 w 357462"/>
                  <a:gd name="connsiteY7" fmla="*/ 29255 h 367038"/>
                  <a:gd name="connsiteX8" fmla="*/ 184297 w 357462"/>
                  <a:gd name="connsiteY8" fmla="*/ 142990 h 367038"/>
                  <a:gd name="connsiteX9" fmla="*/ 47136 w 357462"/>
                  <a:gd name="connsiteY9" fmla="*/ 318821 h 367038"/>
                  <a:gd name="connsiteX10" fmla="*/ 77981 w 357462"/>
                  <a:gd name="connsiteY10" fmla="*/ 8992 h 367038"/>
                  <a:gd name="connsiteX11" fmla="*/ 113430 w 357462"/>
                  <a:gd name="connsiteY11" fmla="*/ 668 h 36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462" h="367038">
                    <a:moveTo>
                      <a:pt x="268768" y="26161"/>
                    </a:moveTo>
                    <a:cubicBezTo>
                      <a:pt x="294053" y="30009"/>
                      <a:pt x="322529" y="40981"/>
                      <a:pt x="337912" y="55392"/>
                    </a:cubicBezTo>
                    <a:cubicBezTo>
                      <a:pt x="369988" y="83558"/>
                      <a:pt x="370642" y="416973"/>
                      <a:pt x="277688" y="360640"/>
                    </a:cubicBezTo>
                    <a:cubicBezTo>
                      <a:pt x="184078" y="304306"/>
                      <a:pt x="197825" y="152337"/>
                      <a:pt x="197825" y="152337"/>
                    </a:cubicBezTo>
                    <a:cubicBezTo>
                      <a:pt x="197825" y="152337"/>
                      <a:pt x="213536" y="68492"/>
                      <a:pt x="218772" y="39671"/>
                    </a:cubicBezTo>
                    <a:cubicBezTo>
                      <a:pt x="221391" y="25588"/>
                      <a:pt x="243484" y="22312"/>
                      <a:pt x="268768" y="26161"/>
                    </a:cubicBezTo>
                    <a:close/>
                    <a:moveTo>
                      <a:pt x="113430" y="668"/>
                    </a:moveTo>
                    <a:cubicBezTo>
                      <a:pt x="153206" y="-2855"/>
                      <a:pt x="199719" y="7685"/>
                      <a:pt x="196766" y="29255"/>
                    </a:cubicBezTo>
                    <a:cubicBezTo>
                      <a:pt x="193485" y="58016"/>
                      <a:pt x="184297" y="142990"/>
                      <a:pt x="184297" y="142990"/>
                    </a:cubicBezTo>
                    <a:cubicBezTo>
                      <a:pt x="184297" y="142990"/>
                      <a:pt x="152796" y="292021"/>
                      <a:pt x="47136" y="318821"/>
                    </a:cubicBezTo>
                    <a:cubicBezTo>
                      <a:pt x="-57867" y="344966"/>
                      <a:pt x="39917" y="27295"/>
                      <a:pt x="77981" y="8992"/>
                    </a:cubicBezTo>
                    <a:cubicBezTo>
                      <a:pt x="87661" y="4580"/>
                      <a:pt x="100171" y="1843"/>
                      <a:pt x="113430" y="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1" name="Freeform 90">
                <a:extLst>
                  <a:ext uri="{FF2B5EF4-FFF2-40B4-BE49-F238E27FC236}">
                    <a16:creationId xmlns:a16="http://schemas.microsoft.com/office/drawing/2014/main" id="{1DE3C4FC-CC21-B647-BFEE-BEA05751D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9600" y="7828664"/>
                <a:ext cx="892894" cy="938979"/>
              </a:xfrm>
              <a:custGeom>
                <a:avLst/>
                <a:gdLst>
                  <a:gd name="T0" fmla="*/ 1368 w 1369"/>
                  <a:gd name="T1" fmla="*/ 578 h 1438"/>
                  <a:gd name="T2" fmla="*/ 1368 w 1369"/>
                  <a:gd name="T3" fmla="*/ 578 h 1438"/>
                  <a:gd name="T4" fmla="*/ 730 w 1369"/>
                  <a:gd name="T5" fmla="*/ 1437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9" h="1438">
                    <a:moveTo>
                      <a:pt x="1368" y="578"/>
                    </a:moveTo>
                    <a:lnTo>
                      <a:pt x="1368" y="578"/>
                    </a:lnTo>
                    <a:cubicBezTo>
                      <a:pt x="1368" y="578"/>
                      <a:pt x="0" y="0"/>
                      <a:pt x="730" y="1437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2" name="Freeform 91">
                <a:extLst>
                  <a:ext uri="{FF2B5EF4-FFF2-40B4-BE49-F238E27FC236}">
                    <a16:creationId xmlns:a16="http://schemas.microsoft.com/office/drawing/2014/main" id="{42FF69EA-2E81-CE44-A90D-9DDF26576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4524" y="8295272"/>
                <a:ext cx="1025388" cy="633667"/>
              </a:xfrm>
              <a:custGeom>
                <a:avLst/>
                <a:gdLst>
                  <a:gd name="T0" fmla="*/ 932 w 1571"/>
                  <a:gd name="T1" fmla="*/ 0 h 969"/>
                  <a:gd name="T2" fmla="*/ 932 w 1571"/>
                  <a:gd name="T3" fmla="*/ 0 h 969"/>
                  <a:gd name="T4" fmla="*/ 0 w 1571"/>
                  <a:gd name="T5" fmla="*/ 853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1" h="969">
                    <a:moveTo>
                      <a:pt x="932" y="0"/>
                    </a:moveTo>
                    <a:lnTo>
                      <a:pt x="932" y="0"/>
                    </a:lnTo>
                    <a:cubicBezTo>
                      <a:pt x="932" y="0"/>
                      <a:pt x="1570" y="968"/>
                      <a:pt x="0" y="853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3" name="Freeform 92">
                <a:extLst>
                  <a:ext uri="{FF2B5EF4-FFF2-40B4-BE49-F238E27FC236}">
                    <a16:creationId xmlns:a16="http://schemas.microsoft.com/office/drawing/2014/main" id="{CCD3E182-8B61-2E4D-B5B2-3B693A4C1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8988" y="7727854"/>
                <a:ext cx="553018" cy="636546"/>
              </a:xfrm>
              <a:custGeom>
                <a:avLst/>
                <a:gdLst>
                  <a:gd name="T0" fmla="*/ 845 w 846"/>
                  <a:gd name="T1" fmla="*/ 0 h 973"/>
                  <a:gd name="T2" fmla="*/ 845 w 846"/>
                  <a:gd name="T3" fmla="*/ 0 h 973"/>
                  <a:gd name="T4" fmla="*/ 0 w 846"/>
                  <a:gd name="T5" fmla="*/ 227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6" h="973">
                    <a:moveTo>
                      <a:pt x="845" y="0"/>
                    </a:moveTo>
                    <a:lnTo>
                      <a:pt x="845" y="0"/>
                    </a:lnTo>
                    <a:cubicBezTo>
                      <a:pt x="845" y="0"/>
                      <a:pt x="423" y="972"/>
                      <a:pt x="0" y="227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4" name="Freeform 93">
                <a:extLst>
                  <a:ext uri="{FF2B5EF4-FFF2-40B4-BE49-F238E27FC236}">
                    <a16:creationId xmlns:a16="http://schemas.microsoft.com/office/drawing/2014/main" id="{478B45E7-C26A-6C4E-A1CB-73B0BEDD1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119" y="7508950"/>
                <a:ext cx="420524" cy="895773"/>
              </a:xfrm>
              <a:custGeom>
                <a:avLst/>
                <a:gdLst>
                  <a:gd name="T0" fmla="*/ 645 w 646"/>
                  <a:gd name="T1" fmla="*/ 414 h 1370"/>
                  <a:gd name="T2" fmla="*/ 643 w 646"/>
                  <a:gd name="T3" fmla="*/ 1177 h 1370"/>
                  <a:gd name="T4" fmla="*/ 643 w 646"/>
                  <a:gd name="T5" fmla="*/ 1177 h 1370"/>
                  <a:gd name="T6" fmla="*/ 551 w 646"/>
                  <a:gd name="T7" fmla="*/ 1336 h 1370"/>
                  <a:gd name="T8" fmla="*/ 551 w 646"/>
                  <a:gd name="T9" fmla="*/ 1336 h 1370"/>
                  <a:gd name="T10" fmla="*/ 366 w 646"/>
                  <a:gd name="T11" fmla="*/ 1337 h 1370"/>
                  <a:gd name="T12" fmla="*/ 93 w 646"/>
                  <a:gd name="T13" fmla="*/ 1178 h 1370"/>
                  <a:gd name="T14" fmla="*/ 93 w 646"/>
                  <a:gd name="T15" fmla="*/ 1178 h 1370"/>
                  <a:gd name="T16" fmla="*/ 1 w 646"/>
                  <a:gd name="T17" fmla="*/ 1018 h 1370"/>
                  <a:gd name="T18" fmla="*/ 2 w 646"/>
                  <a:gd name="T19" fmla="*/ 410 h 1370"/>
                  <a:gd name="T20" fmla="*/ 2 w 646"/>
                  <a:gd name="T21" fmla="*/ 410 h 1370"/>
                  <a:gd name="T22" fmla="*/ 5 w 646"/>
                  <a:gd name="T23" fmla="*/ 378 h 1370"/>
                  <a:gd name="T24" fmla="*/ 5 w 646"/>
                  <a:gd name="T25" fmla="*/ 378 h 1370"/>
                  <a:gd name="T26" fmla="*/ 102 w 646"/>
                  <a:gd name="T27" fmla="*/ 116 h 1370"/>
                  <a:gd name="T28" fmla="*/ 102 w 646"/>
                  <a:gd name="T29" fmla="*/ 116 h 1370"/>
                  <a:gd name="T30" fmla="*/ 170 w 646"/>
                  <a:gd name="T31" fmla="*/ 52 h 1370"/>
                  <a:gd name="T32" fmla="*/ 170 w 646"/>
                  <a:gd name="T33" fmla="*/ 52 h 1370"/>
                  <a:gd name="T34" fmla="*/ 214 w 646"/>
                  <a:gd name="T35" fmla="*/ 30 h 1370"/>
                  <a:gd name="T36" fmla="*/ 214 w 646"/>
                  <a:gd name="T37" fmla="*/ 30 h 1370"/>
                  <a:gd name="T38" fmla="*/ 274 w 646"/>
                  <a:gd name="T39" fmla="*/ 11 h 1370"/>
                  <a:gd name="T40" fmla="*/ 274 w 646"/>
                  <a:gd name="T41" fmla="*/ 11 h 1370"/>
                  <a:gd name="T42" fmla="*/ 416 w 646"/>
                  <a:gd name="T43" fmla="*/ 19 h 1370"/>
                  <a:gd name="T44" fmla="*/ 416 w 646"/>
                  <a:gd name="T45" fmla="*/ 19 h 1370"/>
                  <a:gd name="T46" fmla="*/ 514 w 646"/>
                  <a:gd name="T47" fmla="*/ 102 h 1370"/>
                  <a:gd name="T48" fmla="*/ 514 w 646"/>
                  <a:gd name="T49" fmla="*/ 102 h 1370"/>
                  <a:gd name="T50" fmla="*/ 527 w 646"/>
                  <a:gd name="T51" fmla="*/ 115 h 1370"/>
                  <a:gd name="T52" fmla="*/ 527 w 646"/>
                  <a:gd name="T53" fmla="*/ 115 h 1370"/>
                  <a:gd name="T54" fmla="*/ 645 w 646"/>
                  <a:gd name="T55" fmla="*/ 414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6" h="1370">
                    <a:moveTo>
                      <a:pt x="645" y="414"/>
                    </a:moveTo>
                    <a:lnTo>
                      <a:pt x="643" y="1177"/>
                    </a:lnTo>
                    <a:lnTo>
                      <a:pt x="643" y="1177"/>
                    </a:lnTo>
                    <a:cubicBezTo>
                      <a:pt x="643" y="1242"/>
                      <a:pt x="607" y="1303"/>
                      <a:pt x="551" y="1336"/>
                    </a:cubicBezTo>
                    <a:lnTo>
                      <a:pt x="551" y="1336"/>
                    </a:lnTo>
                    <a:cubicBezTo>
                      <a:pt x="493" y="1369"/>
                      <a:pt x="423" y="1369"/>
                      <a:pt x="366" y="1337"/>
                    </a:cubicBezTo>
                    <a:lnTo>
                      <a:pt x="93" y="1178"/>
                    </a:lnTo>
                    <a:lnTo>
                      <a:pt x="93" y="1178"/>
                    </a:lnTo>
                    <a:cubicBezTo>
                      <a:pt x="35" y="1146"/>
                      <a:pt x="0" y="1084"/>
                      <a:pt x="1" y="1018"/>
                    </a:cubicBezTo>
                    <a:lnTo>
                      <a:pt x="2" y="410"/>
                    </a:lnTo>
                    <a:lnTo>
                      <a:pt x="2" y="410"/>
                    </a:lnTo>
                    <a:cubicBezTo>
                      <a:pt x="2" y="399"/>
                      <a:pt x="4" y="389"/>
                      <a:pt x="5" y="378"/>
                    </a:cubicBezTo>
                    <a:lnTo>
                      <a:pt x="5" y="378"/>
                    </a:lnTo>
                    <a:cubicBezTo>
                      <a:pt x="12" y="275"/>
                      <a:pt x="48" y="201"/>
                      <a:pt x="102" y="116"/>
                    </a:cubicBezTo>
                    <a:lnTo>
                      <a:pt x="102" y="116"/>
                    </a:lnTo>
                    <a:cubicBezTo>
                      <a:pt x="119" y="90"/>
                      <a:pt x="143" y="67"/>
                      <a:pt x="170" y="52"/>
                    </a:cubicBezTo>
                    <a:lnTo>
                      <a:pt x="170" y="52"/>
                    </a:lnTo>
                    <a:cubicBezTo>
                      <a:pt x="187" y="44"/>
                      <a:pt x="201" y="35"/>
                      <a:pt x="214" y="30"/>
                    </a:cubicBezTo>
                    <a:lnTo>
                      <a:pt x="214" y="30"/>
                    </a:lnTo>
                    <a:cubicBezTo>
                      <a:pt x="233" y="20"/>
                      <a:pt x="253" y="13"/>
                      <a:pt x="274" y="11"/>
                    </a:cubicBezTo>
                    <a:lnTo>
                      <a:pt x="274" y="11"/>
                    </a:lnTo>
                    <a:cubicBezTo>
                      <a:pt x="331" y="3"/>
                      <a:pt x="384" y="0"/>
                      <a:pt x="416" y="19"/>
                    </a:cubicBezTo>
                    <a:lnTo>
                      <a:pt x="416" y="19"/>
                    </a:lnTo>
                    <a:cubicBezTo>
                      <a:pt x="446" y="37"/>
                      <a:pt x="496" y="84"/>
                      <a:pt x="514" y="102"/>
                    </a:cubicBezTo>
                    <a:lnTo>
                      <a:pt x="514" y="102"/>
                    </a:lnTo>
                    <a:cubicBezTo>
                      <a:pt x="519" y="106"/>
                      <a:pt x="523" y="111"/>
                      <a:pt x="527" y="115"/>
                    </a:cubicBezTo>
                    <a:lnTo>
                      <a:pt x="527" y="115"/>
                    </a:lnTo>
                    <a:cubicBezTo>
                      <a:pt x="597" y="201"/>
                      <a:pt x="645" y="315"/>
                      <a:pt x="645" y="4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5" name="Freeform 94">
                <a:extLst>
                  <a:ext uri="{FF2B5EF4-FFF2-40B4-BE49-F238E27FC236}">
                    <a16:creationId xmlns:a16="http://schemas.microsoft.com/office/drawing/2014/main" id="{A277207E-F3D3-B44E-ABD7-3FB11F5D4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170" y="7514712"/>
                <a:ext cx="201621" cy="155536"/>
              </a:xfrm>
              <a:custGeom>
                <a:avLst/>
                <a:gdLst>
                  <a:gd name="T0" fmla="*/ 247 w 308"/>
                  <a:gd name="T1" fmla="*/ 180 h 236"/>
                  <a:gd name="T2" fmla="*/ 247 w 308"/>
                  <a:gd name="T3" fmla="*/ 180 h 236"/>
                  <a:gd name="T4" fmla="*/ 250 w 308"/>
                  <a:gd name="T5" fmla="*/ 29 h 236"/>
                  <a:gd name="T6" fmla="*/ 250 w 308"/>
                  <a:gd name="T7" fmla="*/ 29 h 236"/>
                  <a:gd name="T8" fmla="*/ 249 w 308"/>
                  <a:gd name="T9" fmla="*/ 29 h 236"/>
                  <a:gd name="T10" fmla="*/ 249 w 308"/>
                  <a:gd name="T11" fmla="*/ 29 h 236"/>
                  <a:gd name="T12" fmla="*/ 168 w 308"/>
                  <a:gd name="T13" fmla="*/ 3 h 236"/>
                  <a:gd name="T14" fmla="*/ 168 w 308"/>
                  <a:gd name="T15" fmla="*/ 3 h 236"/>
                  <a:gd name="T16" fmla="*/ 120 w 308"/>
                  <a:gd name="T17" fmla="*/ 11 h 236"/>
                  <a:gd name="T18" fmla="*/ 55 w 308"/>
                  <a:gd name="T19" fmla="*/ 44 h 236"/>
                  <a:gd name="T20" fmla="*/ 55 w 308"/>
                  <a:gd name="T21" fmla="*/ 44 h 236"/>
                  <a:gd name="T22" fmla="*/ 38 w 308"/>
                  <a:gd name="T23" fmla="*/ 175 h 236"/>
                  <a:gd name="T24" fmla="*/ 38 w 308"/>
                  <a:gd name="T25" fmla="*/ 175 h 236"/>
                  <a:gd name="T26" fmla="*/ 83 w 308"/>
                  <a:gd name="T27" fmla="*/ 210 h 236"/>
                  <a:gd name="T28" fmla="*/ 83 w 308"/>
                  <a:gd name="T29" fmla="*/ 210 h 236"/>
                  <a:gd name="T30" fmla="*/ 189 w 308"/>
                  <a:gd name="T31" fmla="*/ 214 h 236"/>
                  <a:gd name="T32" fmla="*/ 189 w 308"/>
                  <a:gd name="T33" fmla="*/ 214 h 236"/>
                  <a:gd name="T34" fmla="*/ 196 w 308"/>
                  <a:gd name="T35" fmla="*/ 210 h 236"/>
                  <a:gd name="T36" fmla="*/ 196 w 308"/>
                  <a:gd name="T37" fmla="*/ 210 h 236"/>
                  <a:gd name="T38" fmla="*/ 247 w 308"/>
                  <a:gd name="T39" fmla="*/ 18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8" h="236">
                    <a:moveTo>
                      <a:pt x="247" y="180"/>
                    </a:moveTo>
                    <a:lnTo>
                      <a:pt x="247" y="180"/>
                    </a:lnTo>
                    <a:cubicBezTo>
                      <a:pt x="305" y="147"/>
                      <a:pt x="307" y="63"/>
                      <a:pt x="250" y="29"/>
                    </a:cubicBezTo>
                    <a:lnTo>
                      <a:pt x="250" y="29"/>
                    </a:lnTo>
                    <a:cubicBezTo>
                      <a:pt x="250" y="29"/>
                      <a:pt x="250" y="29"/>
                      <a:pt x="249" y="29"/>
                    </a:cubicBezTo>
                    <a:lnTo>
                      <a:pt x="249" y="29"/>
                    </a:lnTo>
                    <a:cubicBezTo>
                      <a:pt x="222" y="13"/>
                      <a:pt x="194" y="5"/>
                      <a:pt x="168" y="3"/>
                    </a:cubicBezTo>
                    <a:lnTo>
                      <a:pt x="168" y="3"/>
                    </a:lnTo>
                    <a:cubicBezTo>
                      <a:pt x="152" y="0"/>
                      <a:pt x="135" y="4"/>
                      <a:pt x="120" y="11"/>
                    </a:cubicBezTo>
                    <a:lnTo>
                      <a:pt x="55" y="44"/>
                    </a:lnTo>
                    <a:lnTo>
                      <a:pt x="55" y="44"/>
                    </a:lnTo>
                    <a:cubicBezTo>
                      <a:pt x="9" y="71"/>
                      <a:pt x="0" y="136"/>
                      <a:pt x="38" y="175"/>
                    </a:cubicBezTo>
                    <a:lnTo>
                      <a:pt x="38" y="175"/>
                    </a:lnTo>
                    <a:cubicBezTo>
                      <a:pt x="52" y="189"/>
                      <a:pt x="67" y="201"/>
                      <a:pt x="83" y="210"/>
                    </a:cubicBezTo>
                    <a:lnTo>
                      <a:pt x="83" y="210"/>
                    </a:lnTo>
                    <a:cubicBezTo>
                      <a:pt x="125" y="235"/>
                      <a:pt x="155" y="230"/>
                      <a:pt x="189" y="214"/>
                    </a:cubicBezTo>
                    <a:lnTo>
                      <a:pt x="189" y="214"/>
                    </a:lnTo>
                    <a:cubicBezTo>
                      <a:pt x="192" y="213"/>
                      <a:pt x="194" y="211"/>
                      <a:pt x="196" y="210"/>
                    </a:cubicBezTo>
                    <a:lnTo>
                      <a:pt x="196" y="210"/>
                    </a:lnTo>
                    <a:cubicBezTo>
                      <a:pt x="212" y="201"/>
                      <a:pt x="230" y="190"/>
                      <a:pt x="247" y="18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6" name="Freeform 96">
                <a:extLst>
                  <a:ext uri="{FF2B5EF4-FFF2-40B4-BE49-F238E27FC236}">
                    <a16:creationId xmlns:a16="http://schemas.microsoft.com/office/drawing/2014/main" id="{708DF024-2CC6-2640-88F9-1E7CC0275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2654" y="7462865"/>
                <a:ext cx="92170" cy="115212"/>
              </a:xfrm>
              <a:custGeom>
                <a:avLst/>
                <a:gdLst>
                  <a:gd name="T0" fmla="*/ 118 w 139"/>
                  <a:gd name="T1" fmla="*/ 30 h 177"/>
                  <a:gd name="T2" fmla="*/ 118 w 139"/>
                  <a:gd name="T3" fmla="*/ 30 h 177"/>
                  <a:gd name="T4" fmla="*/ 21 w 139"/>
                  <a:gd name="T5" fmla="*/ 30 h 177"/>
                  <a:gd name="T6" fmla="*/ 21 w 139"/>
                  <a:gd name="T7" fmla="*/ 30 h 177"/>
                  <a:gd name="T8" fmla="*/ 1 w 139"/>
                  <a:gd name="T9" fmla="*/ 0 h 177"/>
                  <a:gd name="T10" fmla="*/ 1 w 139"/>
                  <a:gd name="T11" fmla="*/ 0 h 177"/>
                  <a:gd name="T12" fmla="*/ 1 w 139"/>
                  <a:gd name="T13" fmla="*/ 132 h 177"/>
                  <a:gd name="T14" fmla="*/ 1 w 139"/>
                  <a:gd name="T15" fmla="*/ 132 h 177"/>
                  <a:gd name="T16" fmla="*/ 1 w 139"/>
                  <a:gd name="T17" fmla="*/ 132 h 177"/>
                  <a:gd name="T18" fmla="*/ 21 w 139"/>
                  <a:gd name="T19" fmla="*/ 161 h 177"/>
                  <a:gd name="T20" fmla="*/ 21 w 139"/>
                  <a:gd name="T21" fmla="*/ 161 h 177"/>
                  <a:gd name="T22" fmla="*/ 118 w 139"/>
                  <a:gd name="T23" fmla="*/ 161 h 177"/>
                  <a:gd name="T24" fmla="*/ 118 w 139"/>
                  <a:gd name="T25" fmla="*/ 161 h 177"/>
                  <a:gd name="T26" fmla="*/ 138 w 139"/>
                  <a:gd name="T27" fmla="*/ 132 h 177"/>
                  <a:gd name="T28" fmla="*/ 138 w 139"/>
                  <a:gd name="T29" fmla="*/ 132 h 177"/>
                  <a:gd name="T30" fmla="*/ 138 w 139"/>
                  <a:gd name="T31" fmla="*/ 2 h 177"/>
                  <a:gd name="T32" fmla="*/ 138 w 139"/>
                  <a:gd name="T33" fmla="*/ 2 h 177"/>
                  <a:gd name="T34" fmla="*/ 118 w 139"/>
                  <a:gd name="T35" fmla="*/ 3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77">
                    <a:moveTo>
                      <a:pt x="118" y="30"/>
                    </a:moveTo>
                    <a:lnTo>
                      <a:pt x="118" y="30"/>
                    </a:lnTo>
                    <a:cubicBezTo>
                      <a:pt x="91" y="46"/>
                      <a:pt x="48" y="46"/>
                      <a:pt x="21" y="30"/>
                    </a:cubicBezTo>
                    <a:lnTo>
                      <a:pt x="21" y="30"/>
                    </a:lnTo>
                    <a:cubicBezTo>
                      <a:pt x="7" y="22"/>
                      <a:pt x="0" y="11"/>
                      <a:pt x="1" y="0"/>
                    </a:cubicBezTo>
                    <a:lnTo>
                      <a:pt x="1" y="0"/>
                    </a:lnTo>
                    <a:lnTo>
                      <a:pt x="1" y="132"/>
                    </a:lnTo>
                    <a:lnTo>
                      <a:pt x="1" y="132"/>
                    </a:lnTo>
                    <a:lnTo>
                      <a:pt x="1" y="132"/>
                    </a:lnTo>
                    <a:cubicBezTo>
                      <a:pt x="1" y="142"/>
                      <a:pt x="8" y="153"/>
                      <a:pt x="21" y="161"/>
                    </a:cubicBezTo>
                    <a:lnTo>
                      <a:pt x="21" y="161"/>
                    </a:lnTo>
                    <a:cubicBezTo>
                      <a:pt x="48" y="176"/>
                      <a:pt x="91" y="176"/>
                      <a:pt x="118" y="161"/>
                    </a:cubicBezTo>
                    <a:lnTo>
                      <a:pt x="118" y="161"/>
                    </a:lnTo>
                    <a:cubicBezTo>
                      <a:pt x="132" y="152"/>
                      <a:pt x="138" y="142"/>
                      <a:pt x="138" y="132"/>
                    </a:cubicBezTo>
                    <a:lnTo>
                      <a:pt x="138" y="132"/>
                    </a:lnTo>
                    <a:lnTo>
                      <a:pt x="138" y="2"/>
                    </a:lnTo>
                    <a:lnTo>
                      <a:pt x="138" y="2"/>
                    </a:lnTo>
                    <a:cubicBezTo>
                      <a:pt x="138" y="12"/>
                      <a:pt x="132" y="22"/>
                      <a:pt x="118" y="3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7" name="Freeform 98">
                <a:extLst>
                  <a:ext uri="{FF2B5EF4-FFF2-40B4-BE49-F238E27FC236}">
                    <a16:creationId xmlns:a16="http://schemas.microsoft.com/office/drawing/2014/main" id="{B18A2FF2-D504-A448-8BCE-B3CE5C31C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3203" y="7105708"/>
                <a:ext cx="313954" cy="423404"/>
              </a:xfrm>
              <a:custGeom>
                <a:avLst/>
                <a:gdLst>
                  <a:gd name="T0" fmla="*/ 481 w 482"/>
                  <a:gd name="T1" fmla="*/ 240 h 647"/>
                  <a:gd name="T2" fmla="*/ 481 w 482"/>
                  <a:gd name="T3" fmla="*/ 406 h 647"/>
                  <a:gd name="T4" fmla="*/ 481 w 482"/>
                  <a:gd name="T5" fmla="*/ 406 h 647"/>
                  <a:gd name="T6" fmla="*/ 241 w 482"/>
                  <a:gd name="T7" fmla="*/ 646 h 647"/>
                  <a:gd name="T8" fmla="*/ 241 w 482"/>
                  <a:gd name="T9" fmla="*/ 646 h 647"/>
                  <a:gd name="T10" fmla="*/ 0 w 482"/>
                  <a:gd name="T11" fmla="*/ 406 h 647"/>
                  <a:gd name="T12" fmla="*/ 0 w 482"/>
                  <a:gd name="T13" fmla="*/ 240 h 647"/>
                  <a:gd name="T14" fmla="*/ 0 w 482"/>
                  <a:gd name="T15" fmla="*/ 240 h 647"/>
                  <a:gd name="T16" fmla="*/ 7 w 482"/>
                  <a:gd name="T17" fmla="*/ 184 h 647"/>
                  <a:gd name="T18" fmla="*/ 7 w 482"/>
                  <a:gd name="T19" fmla="*/ 184 h 647"/>
                  <a:gd name="T20" fmla="*/ 11 w 482"/>
                  <a:gd name="T21" fmla="*/ 170 h 647"/>
                  <a:gd name="T22" fmla="*/ 11 w 482"/>
                  <a:gd name="T23" fmla="*/ 170 h 647"/>
                  <a:gd name="T24" fmla="*/ 241 w 482"/>
                  <a:gd name="T25" fmla="*/ 0 h 647"/>
                  <a:gd name="T26" fmla="*/ 241 w 482"/>
                  <a:gd name="T27" fmla="*/ 0 h 647"/>
                  <a:gd name="T28" fmla="*/ 410 w 482"/>
                  <a:gd name="T29" fmla="*/ 71 h 647"/>
                  <a:gd name="T30" fmla="*/ 410 w 482"/>
                  <a:gd name="T31" fmla="*/ 71 h 647"/>
                  <a:gd name="T32" fmla="*/ 481 w 482"/>
                  <a:gd name="T33" fmla="*/ 24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2" h="647">
                    <a:moveTo>
                      <a:pt x="481" y="240"/>
                    </a:moveTo>
                    <a:lnTo>
                      <a:pt x="481" y="406"/>
                    </a:lnTo>
                    <a:lnTo>
                      <a:pt x="481" y="406"/>
                    </a:lnTo>
                    <a:cubicBezTo>
                      <a:pt x="481" y="538"/>
                      <a:pt x="373" y="646"/>
                      <a:pt x="241" y="646"/>
                    </a:cubicBezTo>
                    <a:lnTo>
                      <a:pt x="241" y="646"/>
                    </a:lnTo>
                    <a:cubicBezTo>
                      <a:pt x="108" y="646"/>
                      <a:pt x="0" y="538"/>
                      <a:pt x="0" y="406"/>
                    </a:cubicBezTo>
                    <a:lnTo>
                      <a:pt x="0" y="240"/>
                    </a:lnTo>
                    <a:lnTo>
                      <a:pt x="0" y="240"/>
                    </a:lnTo>
                    <a:cubicBezTo>
                      <a:pt x="0" y="221"/>
                      <a:pt x="3" y="202"/>
                      <a:pt x="7" y="184"/>
                    </a:cubicBezTo>
                    <a:lnTo>
                      <a:pt x="7" y="184"/>
                    </a:lnTo>
                    <a:cubicBezTo>
                      <a:pt x="8" y="179"/>
                      <a:pt x="9" y="175"/>
                      <a:pt x="11" y="170"/>
                    </a:cubicBezTo>
                    <a:lnTo>
                      <a:pt x="11" y="170"/>
                    </a:lnTo>
                    <a:cubicBezTo>
                      <a:pt x="41" y="72"/>
                      <a:pt x="132" y="0"/>
                      <a:pt x="241" y="0"/>
                    </a:cubicBezTo>
                    <a:lnTo>
                      <a:pt x="241" y="0"/>
                    </a:lnTo>
                    <a:cubicBezTo>
                      <a:pt x="307" y="0"/>
                      <a:pt x="367" y="27"/>
                      <a:pt x="410" y="71"/>
                    </a:cubicBezTo>
                    <a:lnTo>
                      <a:pt x="410" y="71"/>
                    </a:lnTo>
                    <a:cubicBezTo>
                      <a:pt x="454" y="114"/>
                      <a:pt x="481" y="174"/>
                      <a:pt x="481" y="24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8" name="Freeform 99">
                <a:extLst>
                  <a:ext uri="{FF2B5EF4-FFF2-40B4-BE49-F238E27FC236}">
                    <a16:creationId xmlns:a16="http://schemas.microsoft.com/office/drawing/2014/main" id="{0321A472-3CCD-6E48-9F74-23D435C84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9551" y="7315969"/>
                <a:ext cx="77767" cy="92170"/>
              </a:xfrm>
              <a:custGeom>
                <a:avLst/>
                <a:gdLst>
                  <a:gd name="T0" fmla="*/ 73 w 118"/>
                  <a:gd name="T1" fmla="*/ 6 h 142"/>
                  <a:gd name="T2" fmla="*/ 73 w 118"/>
                  <a:gd name="T3" fmla="*/ 6 h 142"/>
                  <a:gd name="T4" fmla="*/ 53 w 118"/>
                  <a:gd name="T5" fmla="*/ 0 h 142"/>
                  <a:gd name="T6" fmla="*/ 0 w 118"/>
                  <a:gd name="T7" fmla="*/ 31 h 142"/>
                  <a:gd name="T8" fmla="*/ 0 w 118"/>
                  <a:gd name="T9" fmla="*/ 31 h 142"/>
                  <a:gd name="T10" fmla="*/ 20 w 118"/>
                  <a:gd name="T11" fmla="*/ 36 h 142"/>
                  <a:gd name="T12" fmla="*/ 20 w 118"/>
                  <a:gd name="T13" fmla="*/ 36 h 142"/>
                  <a:gd name="T14" fmla="*/ 64 w 118"/>
                  <a:gd name="T15" fmla="*/ 113 h 142"/>
                  <a:gd name="T16" fmla="*/ 64 w 118"/>
                  <a:gd name="T17" fmla="*/ 113 h 142"/>
                  <a:gd name="T18" fmla="*/ 51 w 118"/>
                  <a:gd name="T19" fmla="*/ 141 h 142"/>
                  <a:gd name="T20" fmla="*/ 104 w 118"/>
                  <a:gd name="T21" fmla="*/ 111 h 142"/>
                  <a:gd name="T22" fmla="*/ 104 w 118"/>
                  <a:gd name="T23" fmla="*/ 111 h 142"/>
                  <a:gd name="T24" fmla="*/ 117 w 118"/>
                  <a:gd name="T25" fmla="*/ 82 h 142"/>
                  <a:gd name="T26" fmla="*/ 117 w 118"/>
                  <a:gd name="T27" fmla="*/ 82 h 142"/>
                  <a:gd name="T28" fmla="*/ 73 w 118"/>
                  <a:gd name="T29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42">
                    <a:moveTo>
                      <a:pt x="73" y="6"/>
                    </a:moveTo>
                    <a:lnTo>
                      <a:pt x="73" y="6"/>
                    </a:lnTo>
                    <a:cubicBezTo>
                      <a:pt x="66" y="2"/>
                      <a:pt x="59" y="0"/>
                      <a:pt x="53" y="0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6" y="31"/>
                      <a:pt x="13" y="32"/>
                      <a:pt x="20" y="36"/>
                    </a:cubicBezTo>
                    <a:lnTo>
                      <a:pt x="20" y="36"/>
                    </a:lnTo>
                    <a:cubicBezTo>
                      <a:pt x="45" y="51"/>
                      <a:pt x="64" y="85"/>
                      <a:pt x="64" y="113"/>
                    </a:cubicBezTo>
                    <a:lnTo>
                      <a:pt x="64" y="113"/>
                    </a:lnTo>
                    <a:cubicBezTo>
                      <a:pt x="64" y="127"/>
                      <a:pt x="60" y="137"/>
                      <a:pt x="51" y="141"/>
                    </a:cubicBezTo>
                    <a:lnTo>
                      <a:pt x="104" y="111"/>
                    </a:lnTo>
                    <a:lnTo>
                      <a:pt x="104" y="111"/>
                    </a:lnTo>
                    <a:cubicBezTo>
                      <a:pt x="112" y="106"/>
                      <a:pt x="117" y="96"/>
                      <a:pt x="117" y="82"/>
                    </a:cubicBezTo>
                    <a:lnTo>
                      <a:pt x="117" y="82"/>
                    </a:lnTo>
                    <a:cubicBezTo>
                      <a:pt x="117" y="55"/>
                      <a:pt x="97" y="20"/>
                      <a:pt x="73" y="6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9" name="Freeform 100">
                <a:extLst>
                  <a:ext uri="{FF2B5EF4-FFF2-40B4-BE49-F238E27FC236}">
                    <a16:creationId xmlns:a16="http://schemas.microsoft.com/office/drawing/2014/main" id="{5BDA95B8-EB0F-E849-AFA2-DF3616C25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9551" y="7336132"/>
                <a:ext cx="43204" cy="80648"/>
              </a:xfrm>
              <a:custGeom>
                <a:avLst/>
                <a:gdLst>
                  <a:gd name="T0" fmla="*/ 20 w 65"/>
                  <a:gd name="T1" fmla="*/ 5 h 122"/>
                  <a:gd name="T2" fmla="*/ 20 w 65"/>
                  <a:gd name="T3" fmla="*/ 5 h 122"/>
                  <a:gd name="T4" fmla="*/ 64 w 65"/>
                  <a:gd name="T5" fmla="*/ 82 h 122"/>
                  <a:gd name="T6" fmla="*/ 64 w 65"/>
                  <a:gd name="T7" fmla="*/ 82 h 122"/>
                  <a:gd name="T8" fmla="*/ 20 w 65"/>
                  <a:gd name="T9" fmla="*/ 107 h 122"/>
                  <a:gd name="T10" fmla="*/ 20 w 65"/>
                  <a:gd name="T11" fmla="*/ 107 h 122"/>
                  <a:gd name="T12" fmla="*/ 0 w 65"/>
                  <a:gd name="T13" fmla="*/ 89 h 122"/>
                  <a:gd name="T14" fmla="*/ 0 w 65"/>
                  <a:gd name="T15" fmla="*/ 0 h 122"/>
                  <a:gd name="T16" fmla="*/ 0 w 65"/>
                  <a:gd name="T17" fmla="*/ 0 h 122"/>
                  <a:gd name="T18" fmla="*/ 20 w 65"/>
                  <a:gd name="T19" fmla="*/ 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22">
                    <a:moveTo>
                      <a:pt x="20" y="5"/>
                    </a:moveTo>
                    <a:lnTo>
                      <a:pt x="20" y="5"/>
                    </a:lnTo>
                    <a:cubicBezTo>
                      <a:pt x="45" y="20"/>
                      <a:pt x="64" y="54"/>
                      <a:pt x="64" y="82"/>
                    </a:cubicBezTo>
                    <a:lnTo>
                      <a:pt x="64" y="82"/>
                    </a:lnTo>
                    <a:cubicBezTo>
                      <a:pt x="64" y="110"/>
                      <a:pt x="44" y="121"/>
                      <a:pt x="20" y="107"/>
                    </a:cubicBezTo>
                    <a:lnTo>
                      <a:pt x="20" y="107"/>
                    </a:lnTo>
                    <a:cubicBezTo>
                      <a:pt x="13" y="103"/>
                      <a:pt x="6" y="96"/>
                      <a:pt x="0" y="89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6" y="0"/>
                      <a:pt x="13" y="1"/>
                      <a:pt x="20" y="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0" name="Freeform 101">
                <a:extLst>
                  <a:ext uri="{FF2B5EF4-FFF2-40B4-BE49-F238E27FC236}">
                    <a16:creationId xmlns:a16="http://schemas.microsoft.com/office/drawing/2014/main" id="{44F277F8-4913-824E-8C2D-F0151D6AF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9551" y="7353414"/>
                <a:ext cx="31682" cy="43204"/>
              </a:xfrm>
              <a:custGeom>
                <a:avLst/>
                <a:gdLst>
                  <a:gd name="T0" fmla="*/ 20 w 48"/>
                  <a:gd name="T1" fmla="*/ 5 h 66"/>
                  <a:gd name="T2" fmla="*/ 20 w 48"/>
                  <a:gd name="T3" fmla="*/ 5 h 66"/>
                  <a:gd name="T4" fmla="*/ 0 w 48"/>
                  <a:gd name="T5" fmla="*/ 7 h 66"/>
                  <a:gd name="T6" fmla="*/ 0 w 48"/>
                  <a:gd name="T7" fmla="*/ 34 h 66"/>
                  <a:gd name="T8" fmla="*/ 0 w 48"/>
                  <a:gd name="T9" fmla="*/ 34 h 66"/>
                  <a:gd name="T10" fmla="*/ 10 w 48"/>
                  <a:gd name="T11" fmla="*/ 51 h 66"/>
                  <a:gd name="T12" fmla="*/ 10 w 48"/>
                  <a:gd name="T13" fmla="*/ 51 h 66"/>
                  <a:gd name="T14" fmla="*/ 20 w 48"/>
                  <a:gd name="T15" fmla="*/ 59 h 66"/>
                  <a:gd name="T16" fmla="*/ 20 w 48"/>
                  <a:gd name="T17" fmla="*/ 59 h 66"/>
                  <a:gd name="T18" fmla="*/ 41 w 48"/>
                  <a:gd name="T19" fmla="*/ 57 h 66"/>
                  <a:gd name="T20" fmla="*/ 41 w 48"/>
                  <a:gd name="T21" fmla="*/ 57 h 66"/>
                  <a:gd name="T22" fmla="*/ 30 w 48"/>
                  <a:gd name="T23" fmla="*/ 14 h 66"/>
                  <a:gd name="T24" fmla="*/ 30 w 48"/>
                  <a:gd name="T25" fmla="*/ 14 h 66"/>
                  <a:gd name="T26" fmla="*/ 20 w 48"/>
                  <a:gd name="T27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6">
                    <a:moveTo>
                      <a:pt x="20" y="5"/>
                    </a:moveTo>
                    <a:lnTo>
                      <a:pt x="20" y="5"/>
                    </a:lnTo>
                    <a:cubicBezTo>
                      <a:pt x="12" y="0"/>
                      <a:pt x="4" y="0"/>
                      <a:pt x="0" y="7"/>
                    </a:cubicBezTo>
                    <a:lnTo>
                      <a:pt x="0" y="34"/>
                    </a:lnTo>
                    <a:lnTo>
                      <a:pt x="0" y="34"/>
                    </a:lnTo>
                    <a:cubicBezTo>
                      <a:pt x="2" y="40"/>
                      <a:pt x="6" y="46"/>
                      <a:pt x="10" y="51"/>
                    </a:cubicBezTo>
                    <a:lnTo>
                      <a:pt x="10" y="51"/>
                    </a:lnTo>
                    <a:cubicBezTo>
                      <a:pt x="13" y="55"/>
                      <a:pt x="17" y="58"/>
                      <a:pt x="20" y="59"/>
                    </a:cubicBezTo>
                    <a:lnTo>
                      <a:pt x="20" y="59"/>
                    </a:lnTo>
                    <a:cubicBezTo>
                      <a:pt x="29" y="65"/>
                      <a:pt x="37" y="64"/>
                      <a:pt x="41" y="57"/>
                    </a:cubicBezTo>
                    <a:lnTo>
                      <a:pt x="41" y="57"/>
                    </a:lnTo>
                    <a:cubicBezTo>
                      <a:pt x="47" y="47"/>
                      <a:pt x="43" y="27"/>
                      <a:pt x="30" y="14"/>
                    </a:cubicBezTo>
                    <a:lnTo>
                      <a:pt x="30" y="14"/>
                    </a:lnTo>
                    <a:cubicBezTo>
                      <a:pt x="27" y="10"/>
                      <a:pt x="24" y="7"/>
                      <a:pt x="20" y="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1" name="Freeform 102">
                <a:extLst>
                  <a:ext uri="{FF2B5EF4-FFF2-40B4-BE49-F238E27FC236}">
                    <a16:creationId xmlns:a16="http://schemas.microsoft.com/office/drawing/2014/main" id="{96929BD9-28F9-B54A-B3B8-076337C15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3940" y="7699050"/>
                <a:ext cx="48964" cy="115212"/>
              </a:xfrm>
              <a:custGeom>
                <a:avLst/>
                <a:gdLst>
                  <a:gd name="T0" fmla="*/ 76 w 77"/>
                  <a:gd name="T1" fmla="*/ 177 h 178"/>
                  <a:gd name="T2" fmla="*/ 76 w 77"/>
                  <a:gd name="T3" fmla="*/ 177 h 178"/>
                  <a:gd name="T4" fmla="*/ 0 w 77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78">
                    <a:moveTo>
                      <a:pt x="76" y="177"/>
                    </a:moveTo>
                    <a:lnTo>
                      <a:pt x="76" y="177"/>
                    </a:lnTo>
                    <a:cubicBezTo>
                      <a:pt x="41" y="119"/>
                      <a:pt x="3" y="45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2" name="Freeform 103">
                <a:extLst>
                  <a:ext uri="{FF2B5EF4-FFF2-40B4-BE49-F238E27FC236}">
                    <a16:creationId xmlns:a16="http://schemas.microsoft.com/office/drawing/2014/main" id="{D9DCF44B-CE0C-414C-BA69-F2692867A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2980" y="8557380"/>
                <a:ext cx="89290" cy="92170"/>
              </a:xfrm>
              <a:custGeom>
                <a:avLst/>
                <a:gdLst>
                  <a:gd name="T0" fmla="*/ 0 w 135"/>
                  <a:gd name="T1" fmla="*/ 139 h 140"/>
                  <a:gd name="T2" fmla="*/ 0 w 135"/>
                  <a:gd name="T3" fmla="*/ 139 h 140"/>
                  <a:gd name="T4" fmla="*/ 134 w 135"/>
                  <a:gd name="T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140">
                    <a:moveTo>
                      <a:pt x="0" y="139"/>
                    </a:moveTo>
                    <a:lnTo>
                      <a:pt x="0" y="139"/>
                    </a:lnTo>
                    <a:cubicBezTo>
                      <a:pt x="53" y="97"/>
                      <a:pt x="115" y="41"/>
                      <a:pt x="134" y="0"/>
                    </a:cubicBez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3" name="Freeform 104">
                <a:extLst>
                  <a:ext uri="{FF2B5EF4-FFF2-40B4-BE49-F238E27FC236}">
                    <a16:creationId xmlns:a16="http://schemas.microsoft.com/office/drawing/2014/main" id="{8D85E1F5-C16A-C04F-817F-0209673AB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0161" y="7079785"/>
                <a:ext cx="357157" cy="316833"/>
              </a:xfrm>
              <a:custGeom>
                <a:avLst/>
                <a:gdLst>
                  <a:gd name="T0" fmla="*/ 23 w 545"/>
                  <a:gd name="T1" fmla="*/ 100 h 484"/>
                  <a:gd name="T2" fmla="*/ 23 w 545"/>
                  <a:gd name="T3" fmla="*/ 100 h 484"/>
                  <a:gd name="T4" fmla="*/ 93 w 545"/>
                  <a:gd name="T5" fmla="*/ 222 h 484"/>
                  <a:gd name="T6" fmla="*/ 93 w 545"/>
                  <a:gd name="T7" fmla="*/ 222 h 484"/>
                  <a:gd name="T8" fmla="*/ 299 w 545"/>
                  <a:gd name="T9" fmla="*/ 261 h 484"/>
                  <a:gd name="T10" fmla="*/ 299 w 545"/>
                  <a:gd name="T11" fmla="*/ 261 h 484"/>
                  <a:gd name="T12" fmla="*/ 348 w 545"/>
                  <a:gd name="T13" fmla="*/ 405 h 484"/>
                  <a:gd name="T14" fmla="*/ 348 w 545"/>
                  <a:gd name="T15" fmla="*/ 405 h 484"/>
                  <a:gd name="T16" fmla="*/ 388 w 545"/>
                  <a:gd name="T17" fmla="*/ 475 h 484"/>
                  <a:gd name="T18" fmla="*/ 388 w 545"/>
                  <a:gd name="T19" fmla="*/ 475 h 484"/>
                  <a:gd name="T20" fmla="*/ 430 w 545"/>
                  <a:gd name="T21" fmla="*/ 394 h 484"/>
                  <a:gd name="T22" fmla="*/ 479 w 545"/>
                  <a:gd name="T23" fmla="*/ 377 h 484"/>
                  <a:gd name="T24" fmla="*/ 479 w 545"/>
                  <a:gd name="T25" fmla="*/ 377 h 484"/>
                  <a:gd name="T26" fmla="*/ 539 w 545"/>
                  <a:gd name="T27" fmla="*/ 283 h 484"/>
                  <a:gd name="T28" fmla="*/ 530 w 545"/>
                  <a:gd name="T29" fmla="*/ 200 h 484"/>
                  <a:gd name="T30" fmla="*/ 530 w 545"/>
                  <a:gd name="T31" fmla="*/ 200 h 484"/>
                  <a:gd name="T32" fmla="*/ 402 w 545"/>
                  <a:gd name="T33" fmla="*/ 33 h 484"/>
                  <a:gd name="T34" fmla="*/ 402 w 545"/>
                  <a:gd name="T35" fmla="*/ 33 h 484"/>
                  <a:gd name="T36" fmla="*/ 402 w 545"/>
                  <a:gd name="T37" fmla="*/ 33 h 484"/>
                  <a:gd name="T38" fmla="*/ 139 w 545"/>
                  <a:gd name="T39" fmla="*/ 44 h 484"/>
                  <a:gd name="T40" fmla="*/ 23 w 545"/>
                  <a:gd name="T41" fmla="*/ 1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5" h="484">
                    <a:moveTo>
                      <a:pt x="23" y="100"/>
                    </a:moveTo>
                    <a:lnTo>
                      <a:pt x="23" y="100"/>
                    </a:lnTo>
                    <a:cubicBezTo>
                      <a:pt x="23" y="100"/>
                      <a:pt x="0" y="200"/>
                      <a:pt x="93" y="222"/>
                    </a:cubicBezTo>
                    <a:lnTo>
                      <a:pt x="93" y="222"/>
                    </a:lnTo>
                    <a:cubicBezTo>
                      <a:pt x="186" y="243"/>
                      <a:pt x="219" y="194"/>
                      <a:pt x="299" y="261"/>
                    </a:cubicBezTo>
                    <a:lnTo>
                      <a:pt x="299" y="261"/>
                    </a:lnTo>
                    <a:cubicBezTo>
                      <a:pt x="378" y="326"/>
                      <a:pt x="325" y="377"/>
                      <a:pt x="348" y="405"/>
                    </a:cubicBezTo>
                    <a:lnTo>
                      <a:pt x="348" y="405"/>
                    </a:lnTo>
                    <a:cubicBezTo>
                      <a:pt x="371" y="434"/>
                      <a:pt x="345" y="467"/>
                      <a:pt x="388" y="475"/>
                    </a:cubicBezTo>
                    <a:lnTo>
                      <a:pt x="388" y="475"/>
                    </a:lnTo>
                    <a:cubicBezTo>
                      <a:pt x="430" y="483"/>
                      <a:pt x="436" y="429"/>
                      <a:pt x="430" y="394"/>
                    </a:cubicBezTo>
                    <a:lnTo>
                      <a:pt x="479" y="377"/>
                    </a:lnTo>
                    <a:lnTo>
                      <a:pt x="479" y="377"/>
                    </a:lnTo>
                    <a:cubicBezTo>
                      <a:pt x="519" y="363"/>
                      <a:pt x="544" y="324"/>
                      <a:pt x="539" y="283"/>
                    </a:cubicBezTo>
                    <a:lnTo>
                      <a:pt x="530" y="200"/>
                    </a:lnTo>
                    <a:lnTo>
                      <a:pt x="530" y="200"/>
                    </a:lnTo>
                    <a:cubicBezTo>
                      <a:pt x="522" y="125"/>
                      <a:pt x="473" y="61"/>
                      <a:pt x="402" y="33"/>
                    </a:cubicBezTo>
                    <a:lnTo>
                      <a:pt x="402" y="33"/>
                    </a:lnTo>
                    <a:lnTo>
                      <a:pt x="402" y="33"/>
                    </a:lnTo>
                    <a:cubicBezTo>
                      <a:pt x="317" y="0"/>
                      <a:pt x="222" y="4"/>
                      <a:pt x="139" y="44"/>
                    </a:cubicBezTo>
                    <a:lnTo>
                      <a:pt x="23" y="10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4" name="Freeform 106">
                <a:extLst>
                  <a:ext uri="{FF2B5EF4-FFF2-40B4-BE49-F238E27FC236}">
                    <a16:creationId xmlns:a16="http://schemas.microsoft.com/office/drawing/2014/main" id="{0E919E68-BF2F-AD44-9413-98CC1078D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073" y="7727854"/>
                <a:ext cx="259227" cy="786322"/>
              </a:xfrm>
              <a:custGeom>
                <a:avLst/>
                <a:gdLst>
                  <a:gd name="T0" fmla="*/ 63 w 398"/>
                  <a:gd name="T1" fmla="*/ 0 h 1205"/>
                  <a:gd name="T2" fmla="*/ 63 w 398"/>
                  <a:gd name="T3" fmla="*/ 0 h 1205"/>
                  <a:gd name="T4" fmla="*/ 0 w 398"/>
                  <a:gd name="T5" fmla="*/ 1204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8" h="1205">
                    <a:moveTo>
                      <a:pt x="63" y="0"/>
                    </a:moveTo>
                    <a:lnTo>
                      <a:pt x="63" y="0"/>
                    </a:lnTo>
                    <a:cubicBezTo>
                      <a:pt x="63" y="0"/>
                      <a:pt x="397" y="312"/>
                      <a:pt x="0" y="1204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15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584ED9-915B-9149-92AE-88E0F8422739}"/>
              </a:ext>
            </a:extLst>
          </p:cNvPr>
          <p:cNvGrpSpPr/>
          <p:nvPr/>
        </p:nvGrpSpPr>
        <p:grpSpPr>
          <a:xfrm>
            <a:off x="1465947" y="602898"/>
            <a:ext cx="22169907" cy="12399593"/>
            <a:chOff x="1465947" y="602898"/>
            <a:chExt cx="22169907" cy="123995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D9A7C6-1152-9548-AD9C-9F8954191D60}"/>
                </a:ext>
              </a:extLst>
            </p:cNvPr>
            <p:cNvSpPr txBox="1"/>
            <p:nvPr/>
          </p:nvSpPr>
          <p:spPr>
            <a:xfrm>
              <a:off x="9274438" y="612372"/>
              <a:ext cx="58288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RECOGNITION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2A20F2-39C3-FA49-B5AD-7BA769308B75}"/>
                </a:ext>
              </a:extLst>
            </p:cNvPr>
            <p:cNvSpPr txBox="1"/>
            <p:nvPr/>
          </p:nvSpPr>
          <p:spPr>
            <a:xfrm>
              <a:off x="13327492" y="9276034"/>
              <a:ext cx="4031873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INFORMAL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87F15AE-5B90-3D4F-8C0A-09A05945E62D}"/>
                </a:ext>
              </a:extLst>
            </p:cNvPr>
            <p:cNvSpPr txBox="1"/>
            <p:nvPr/>
          </p:nvSpPr>
          <p:spPr>
            <a:xfrm>
              <a:off x="12650502" y="3948347"/>
              <a:ext cx="4185761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lvl="1"/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FORMAL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A2A474A-F345-A242-AC70-C7223B307A8F}"/>
                </a:ext>
              </a:extLst>
            </p:cNvPr>
            <p:cNvSpPr txBox="1"/>
            <p:nvPr/>
          </p:nvSpPr>
          <p:spPr>
            <a:xfrm>
              <a:off x="14883751" y="6730324"/>
              <a:ext cx="761747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&amp;</a:t>
              </a:r>
            </a:p>
          </p:txBody>
        </p:sp>
        <p:pic>
          <p:nvPicPr>
            <p:cNvPr id="142" name="Picture 141" descr="A close up of a sign&#10;&#10;Description automatically generated">
              <a:extLst>
                <a:ext uri="{FF2B5EF4-FFF2-40B4-BE49-F238E27FC236}">
                  <a16:creationId xmlns:a16="http://schemas.microsoft.com/office/drawing/2014/main" id="{39EDB10C-92A2-4B4B-A523-396AF58B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pic>
          <p:nvPicPr>
            <p:cNvPr id="4" name="Picture 3" descr="A picture containing sign&#10;&#10;Description automatically generated">
              <a:extLst>
                <a:ext uri="{FF2B5EF4-FFF2-40B4-BE49-F238E27FC236}">
                  <a16:creationId xmlns:a16="http://schemas.microsoft.com/office/drawing/2014/main" id="{49515BC7-1BB2-874D-8333-6A4AED213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465947" y="1882132"/>
              <a:ext cx="5708777" cy="413242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A262923-6721-9149-8744-A3F37E04D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2155248" y="7973291"/>
              <a:ext cx="5270500" cy="502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89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6849BB-C972-4647-B36C-2A7D292BE24D}"/>
              </a:ext>
            </a:extLst>
          </p:cNvPr>
          <p:cNvGrpSpPr/>
          <p:nvPr/>
        </p:nvGrpSpPr>
        <p:grpSpPr>
          <a:xfrm>
            <a:off x="1844097" y="602898"/>
            <a:ext cx="22087786" cy="12757359"/>
            <a:chOff x="1844097" y="602898"/>
            <a:chExt cx="22087786" cy="1275735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D9A7C6-1152-9548-AD9C-9F8954191D60}"/>
                </a:ext>
              </a:extLst>
            </p:cNvPr>
            <p:cNvSpPr txBox="1"/>
            <p:nvPr/>
          </p:nvSpPr>
          <p:spPr>
            <a:xfrm>
              <a:off x="7808236" y="612372"/>
              <a:ext cx="87612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MEETING FOLLOW UP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2A20F2-39C3-FA49-B5AD-7BA769308B75}"/>
                </a:ext>
              </a:extLst>
            </p:cNvPr>
            <p:cNvSpPr txBox="1"/>
            <p:nvPr/>
          </p:nvSpPr>
          <p:spPr>
            <a:xfrm>
              <a:off x="10019293" y="10066537"/>
              <a:ext cx="11549059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 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CONTACT AND ACTION ITEMS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87F15AE-5B90-3D4F-8C0A-09A05945E62D}"/>
                </a:ext>
              </a:extLst>
            </p:cNvPr>
            <p:cNvSpPr txBox="1"/>
            <p:nvPr/>
          </p:nvSpPr>
          <p:spPr>
            <a:xfrm>
              <a:off x="9166556" y="4076309"/>
              <a:ext cx="9403921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1371417" lvl="1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   EVALUATE MEETING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A2A474A-F345-A242-AC70-C7223B307A8F}"/>
                </a:ext>
              </a:extLst>
            </p:cNvPr>
            <p:cNvSpPr txBox="1"/>
            <p:nvPr/>
          </p:nvSpPr>
          <p:spPr>
            <a:xfrm>
              <a:off x="10107008" y="7071423"/>
              <a:ext cx="13824875" cy="92333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5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  </a:t>
              </a:r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League Spartan" charset="0"/>
                  <a:cs typeface="Times New Roman" panose="02020603050405020304" pitchFamily="18" charset="0"/>
                </a:rPr>
                <a:t>ENSURE  MINUTES ARE COMPLETED</a:t>
              </a:r>
            </a:p>
          </p:txBody>
        </p:sp>
        <p:pic>
          <p:nvPicPr>
            <p:cNvPr id="142" name="Picture 141" descr="A close up of a sign&#10;&#10;Description automatically generated">
              <a:extLst>
                <a:ext uri="{FF2B5EF4-FFF2-40B4-BE49-F238E27FC236}">
                  <a16:creationId xmlns:a16="http://schemas.microsoft.com/office/drawing/2014/main" id="{39EDB10C-92A2-4B4B-A523-396AF58B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BC36C58-4D9D-CE41-8DC2-4979502B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844097" y="3342119"/>
              <a:ext cx="5514109" cy="5514109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8DDC8CBD-E823-6F48-91EB-032C7CC5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742170" y="9372457"/>
              <a:ext cx="4368800" cy="398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96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567144-E85F-D84A-A3E7-3DC68B4A9C8E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F08DA8-BA33-8B47-AE32-7D5F6ED2A39D}"/>
                </a:ext>
              </a:extLst>
            </p:cNvPr>
            <p:cNvSpPr txBox="1"/>
            <p:nvPr/>
          </p:nvSpPr>
          <p:spPr>
            <a:xfrm>
              <a:off x="1239303" y="1416853"/>
              <a:ext cx="20826556" cy="1046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RESOURCES</a:t>
              </a: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b="1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DG Rick  Dodson</a:t>
              </a: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District 17A </a:t>
              </a: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 descr="AAUW Don't Forget to Register! Building Bridges into the Future ...">
              <a:extLst>
                <a:ext uri="{FF2B5EF4-FFF2-40B4-BE49-F238E27FC236}">
                  <a16:creationId xmlns:a16="http://schemas.microsoft.com/office/drawing/2014/main" id="{F2344C84-4709-3B46-BAB9-73135870BD5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5705" y="4865914"/>
              <a:ext cx="16993752" cy="3566283"/>
            </a:xfrm>
            <a:prstGeom prst="rect">
              <a:avLst/>
            </a:prstGeom>
            <a:noFill/>
          </p:spPr>
        </p:pic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A2AF7FCC-3C5B-E545-ACAB-63E7E7B1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9256EE-DA03-D842-94CC-52344C167DF6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508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DC057F-1F3D-6B4C-B3DA-0180F304E427}"/>
                </a:ext>
              </a:extLst>
            </p:cNvPr>
            <p:cNvSpPr txBox="1"/>
            <p:nvPr/>
          </p:nvSpPr>
          <p:spPr>
            <a:xfrm>
              <a:off x="7415303" y="6858000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92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58300B2-4DAD-0844-987B-A78304ADA798}"/>
              </a:ext>
            </a:extLst>
          </p:cNvPr>
          <p:cNvGrpSpPr/>
          <p:nvPr/>
        </p:nvGrpSpPr>
        <p:grpSpPr>
          <a:xfrm>
            <a:off x="2016369" y="602898"/>
            <a:ext cx="21619485" cy="13632458"/>
            <a:chOff x="2016369" y="602898"/>
            <a:chExt cx="21619485" cy="1363245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8C5136-62D3-5D42-A7E6-ADC0798FC734}"/>
                </a:ext>
              </a:extLst>
            </p:cNvPr>
            <p:cNvSpPr txBox="1"/>
            <p:nvPr/>
          </p:nvSpPr>
          <p:spPr>
            <a:xfrm>
              <a:off x="8557587" y="612372"/>
              <a:ext cx="726256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RESOURCES</a:t>
              </a:r>
            </a:p>
            <a:p>
              <a:pPr lvl="1" algn="ctr"/>
              <a:r>
                <a:rPr lang="en-US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(See pages 12-15 of your Participant’s Manual)</a:t>
              </a:r>
            </a:p>
          </p:txBody>
        </p:sp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AB9863BA-1F91-AC40-AEAF-3ED4E9FC7140}"/>
                </a:ext>
              </a:extLst>
            </p:cNvPr>
            <p:cNvSpPr txBox="1">
              <a:spLocks/>
            </p:cNvSpPr>
            <p:nvPr/>
          </p:nvSpPr>
          <p:spPr>
            <a:xfrm>
              <a:off x="2016369" y="2219438"/>
              <a:ext cx="20816785" cy="1201591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President and Vice-President eBook – pre-assignment reading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Hyperlinks throughout the book on a variety of topics.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Blueprint for a Stronger Club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Club Standard Constitution and By-Laws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Lions Learning Center – found under your Lion Account “Learn” button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USA/CANADA Forum’s Lions University courses – please contact Zone Chairman &amp; District Governor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Search for the President path.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YouTube videos</a:t>
              </a:r>
            </a:p>
            <a:p>
              <a:pPr marL="571500" indent="-571500" algn="l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Open Sans Light" panose="020B0306030504020204" pitchFamily="34" charset="0"/>
                  <a:cs typeface="Times New Roman" panose="02020603050405020304" pitchFamily="18" charset="0"/>
                </a:rPr>
                <a:t>Club Quality Initiative</a:t>
              </a:r>
            </a:p>
            <a:p>
              <a:pPr lvl="1" algn="l">
                <a:lnSpc>
                  <a:spcPts val="3500"/>
                </a:lnSpc>
              </a:pPr>
              <a:endPara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 algn="l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  <a:p>
              <a:pPr marL="571500" indent="-571500" algn="l">
                <a:lnSpc>
                  <a:spcPts val="3500"/>
                </a:lnSpc>
                <a:buFont typeface="Wingdings" pitchFamily="2" charset="2"/>
                <a:buChar char="Ø"/>
              </a:pPr>
              <a:endPara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C9E91A8E-8DB0-F549-B151-FA5A8549C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568352" y="602898"/>
              <a:ext cx="2067502" cy="192622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A954E9-CA3F-3E43-B487-7BA53919AB69}"/>
                </a:ext>
              </a:extLst>
            </p:cNvPr>
            <p:cNvGrpSpPr/>
            <p:nvPr/>
          </p:nvGrpSpPr>
          <p:grpSpPr>
            <a:xfrm>
              <a:off x="10446435" y="9026769"/>
              <a:ext cx="3484779" cy="4337399"/>
              <a:chOff x="4398782" y="3474670"/>
              <a:chExt cx="4008993" cy="5188875"/>
            </a:xfrm>
          </p:grpSpPr>
          <p:sp>
            <p:nvSpPr>
              <p:cNvPr id="6" name="Freeform 62">
                <a:extLst>
                  <a:ext uri="{FF2B5EF4-FFF2-40B4-BE49-F238E27FC236}">
                    <a16:creationId xmlns:a16="http://schemas.microsoft.com/office/drawing/2014/main" id="{E076F3B5-1682-7247-9A2E-E43451FF6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699" y="3826779"/>
                <a:ext cx="641939" cy="881469"/>
              </a:xfrm>
              <a:custGeom>
                <a:avLst/>
                <a:gdLst>
                  <a:gd name="T0" fmla="*/ 1005 w 1184"/>
                  <a:gd name="T1" fmla="*/ 414 h 1623"/>
                  <a:gd name="T2" fmla="*/ 1005 w 1184"/>
                  <a:gd name="T3" fmla="*/ 1622 h 1623"/>
                  <a:gd name="T4" fmla="*/ 190 w 1184"/>
                  <a:gd name="T5" fmla="*/ 1622 h 1623"/>
                  <a:gd name="T6" fmla="*/ 190 w 1184"/>
                  <a:gd name="T7" fmla="*/ 414 h 1623"/>
                  <a:gd name="T8" fmla="*/ 0 w 1184"/>
                  <a:gd name="T9" fmla="*/ 414 h 1623"/>
                  <a:gd name="T10" fmla="*/ 592 w 1184"/>
                  <a:gd name="T11" fmla="*/ 0 h 1623"/>
                  <a:gd name="T12" fmla="*/ 1183 w 1184"/>
                  <a:gd name="T13" fmla="*/ 414 h 1623"/>
                  <a:gd name="T14" fmla="*/ 1005 w 1184"/>
                  <a:gd name="T15" fmla="*/ 414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4" h="1623">
                    <a:moveTo>
                      <a:pt x="1005" y="414"/>
                    </a:moveTo>
                    <a:lnTo>
                      <a:pt x="1005" y="1622"/>
                    </a:lnTo>
                    <a:lnTo>
                      <a:pt x="190" y="1622"/>
                    </a:lnTo>
                    <a:lnTo>
                      <a:pt x="190" y="414"/>
                    </a:lnTo>
                    <a:lnTo>
                      <a:pt x="0" y="414"/>
                    </a:lnTo>
                    <a:lnTo>
                      <a:pt x="592" y="0"/>
                    </a:lnTo>
                    <a:lnTo>
                      <a:pt x="1183" y="414"/>
                    </a:lnTo>
                    <a:lnTo>
                      <a:pt x="1005" y="41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" name="Freeform 63">
                <a:extLst>
                  <a:ext uri="{FF2B5EF4-FFF2-40B4-BE49-F238E27FC236}">
                    <a16:creationId xmlns:a16="http://schemas.microsoft.com/office/drawing/2014/main" id="{AA69301F-DB8C-974C-86CE-E5643EB8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986" y="3474670"/>
                <a:ext cx="641939" cy="1233579"/>
              </a:xfrm>
              <a:custGeom>
                <a:avLst/>
                <a:gdLst>
                  <a:gd name="T0" fmla="*/ 1005 w 1183"/>
                  <a:gd name="T1" fmla="*/ 415 h 2269"/>
                  <a:gd name="T2" fmla="*/ 1005 w 1183"/>
                  <a:gd name="T3" fmla="*/ 2268 h 2269"/>
                  <a:gd name="T4" fmla="*/ 189 w 1183"/>
                  <a:gd name="T5" fmla="*/ 2268 h 2269"/>
                  <a:gd name="T6" fmla="*/ 189 w 1183"/>
                  <a:gd name="T7" fmla="*/ 415 h 2269"/>
                  <a:gd name="T8" fmla="*/ 0 w 1183"/>
                  <a:gd name="T9" fmla="*/ 415 h 2269"/>
                  <a:gd name="T10" fmla="*/ 592 w 1183"/>
                  <a:gd name="T11" fmla="*/ 0 h 2269"/>
                  <a:gd name="T12" fmla="*/ 1182 w 1183"/>
                  <a:gd name="T13" fmla="*/ 415 h 2269"/>
                  <a:gd name="T14" fmla="*/ 1005 w 1183"/>
                  <a:gd name="T15" fmla="*/ 41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3" h="2269">
                    <a:moveTo>
                      <a:pt x="1005" y="415"/>
                    </a:moveTo>
                    <a:lnTo>
                      <a:pt x="1005" y="2268"/>
                    </a:lnTo>
                    <a:lnTo>
                      <a:pt x="189" y="2268"/>
                    </a:lnTo>
                    <a:lnTo>
                      <a:pt x="189" y="415"/>
                    </a:lnTo>
                    <a:lnTo>
                      <a:pt x="0" y="415"/>
                    </a:lnTo>
                    <a:lnTo>
                      <a:pt x="592" y="0"/>
                    </a:lnTo>
                    <a:lnTo>
                      <a:pt x="1182" y="415"/>
                    </a:lnTo>
                    <a:lnTo>
                      <a:pt x="1005" y="41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Freeform 64">
                <a:extLst>
                  <a:ext uri="{FF2B5EF4-FFF2-40B4-BE49-F238E27FC236}">
                    <a16:creationId xmlns:a16="http://schemas.microsoft.com/office/drawing/2014/main" id="{ACC679A5-4A6B-1948-A5D2-58672F0A0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948" y="3474670"/>
                <a:ext cx="641939" cy="1233579"/>
              </a:xfrm>
              <a:custGeom>
                <a:avLst/>
                <a:gdLst>
                  <a:gd name="T0" fmla="*/ 1004 w 1183"/>
                  <a:gd name="T1" fmla="*/ 415 h 2269"/>
                  <a:gd name="T2" fmla="*/ 1004 w 1183"/>
                  <a:gd name="T3" fmla="*/ 2268 h 2269"/>
                  <a:gd name="T4" fmla="*/ 189 w 1183"/>
                  <a:gd name="T5" fmla="*/ 2268 h 2269"/>
                  <a:gd name="T6" fmla="*/ 189 w 1183"/>
                  <a:gd name="T7" fmla="*/ 415 h 2269"/>
                  <a:gd name="T8" fmla="*/ 0 w 1183"/>
                  <a:gd name="T9" fmla="*/ 415 h 2269"/>
                  <a:gd name="T10" fmla="*/ 591 w 1183"/>
                  <a:gd name="T11" fmla="*/ 0 h 2269"/>
                  <a:gd name="T12" fmla="*/ 1182 w 1183"/>
                  <a:gd name="T13" fmla="*/ 415 h 2269"/>
                  <a:gd name="T14" fmla="*/ 1004 w 1183"/>
                  <a:gd name="T15" fmla="*/ 41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3" h="2269">
                    <a:moveTo>
                      <a:pt x="1004" y="415"/>
                    </a:moveTo>
                    <a:lnTo>
                      <a:pt x="1004" y="2268"/>
                    </a:lnTo>
                    <a:lnTo>
                      <a:pt x="189" y="2268"/>
                    </a:lnTo>
                    <a:lnTo>
                      <a:pt x="189" y="415"/>
                    </a:lnTo>
                    <a:lnTo>
                      <a:pt x="0" y="415"/>
                    </a:lnTo>
                    <a:lnTo>
                      <a:pt x="591" y="0"/>
                    </a:lnTo>
                    <a:lnTo>
                      <a:pt x="1182" y="415"/>
                    </a:lnTo>
                    <a:lnTo>
                      <a:pt x="1004" y="41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Freeform 65">
                <a:extLst>
                  <a:ext uri="{FF2B5EF4-FFF2-40B4-BE49-F238E27FC236}">
                    <a16:creationId xmlns:a16="http://schemas.microsoft.com/office/drawing/2014/main" id="{4ADCF989-84FE-9242-9512-F2E429FCE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274" y="4061519"/>
                <a:ext cx="641939" cy="646730"/>
              </a:xfrm>
              <a:custGeom>
                <a:avLst/>
                <a:gdLst>
                  <a:gd name="T0" fmla="*/ 1004 w 1183"/>
                  <a:gd name="T1" fmla="*/ 414 h 1192"/>
                  <a:gd name="T2" fmla="*/ 1004 w 1183"/>
                  <a:gd name="T3" fmla="*/ 1191 h 1192"/>
                  <a:gd name="T4" fmla="*/ 189 w 1183"/>
                  <a:gd name="T5" fmla="*/ 1191 h 1192"/>
                  <a:gd name="T6" fmla="*/ 189 w 1183"/>
                  <a:gd name="T7" fmla="*/ 414 h 1192"/>
                  <a:gd name="T8" fmla="*/ 0 w 1183"/>
                  <a:gd name="T9" fmla="*/ 414 h 1192"/>
                  <a:gd name="T10" fmla="*/ 591 w 1183"/>
                  <a:gd name="T11" fmla="*/ 0 h 1192"/>
                  <a:gd name="T12" fmla="*/ 1182 w 1183"/>
                  <a:gd name="T13" fmla="*/ 414 h 1192"/>
                  <a:gd name="T14" fmla="*/ 1004 w 1183"/>
                  <a:gd name="T15" fmla="*/ 414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3" h="1192">
                    <a:moveTo>
                      <a:pt x="1004" y="414"/>
                    </a:moveTo>
                    <a:lnTo>
                      <a:pt x="1004" y="1191"/>
                    </a:lnTo>
                    <a:lnTo>
                      <a:pt x="189" y="1191"/>
                    </a:lnTo>
                    <a:lnTo>
                      <a:pt x="189" y="414"/>
                    </a:lnTo>
                    <a:lnTo>
                      <a:pt x="0" y="414"/>
                    </a:lnTo>
                    <a:lnTo>
                      <a:pt x="591" y="0"/>
                    </a:lnTo>
                    <a:lnTo>
                      <a:pt x="1182" y="414"/>
                    </a:lnTo>
                    <a:lnTo>
                      <a:pt x="1004" y="41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1">
                <a:extLst>
                  <a:ext uri="{FF2B5EF4-FFF2-40B4-BE49-F238E27FC236}">
                    <a16:creationId xmlns:a16="http://schemas.microsoft.com/office/drawing/2014/main" id="{7DBC1054-8071-434D-9A91-345B4C0D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782" y="7750015"/>
                <a:ext cx="4008993" cy="284600"/>
              </a:xfrm>
              <a:custGeom>
                <a:avLst/>
                <a:gdLst>
                  <a:gd name="T0" fmla="*/ 0 w 5030"/>
                  <a:gd name="T1" fmla="*/ 0 h 356"/>
                  <a:gd name="T2" fmla="*/ 0 w 5030"/>
                  <a:gd name="T3" fmla="*/ 237 h 356"/>
                  <a:gd name="T4" fmla="*/ 0 w 5030"/>
                  <a:gd name="T5" fmla="*/ 237 h 356"/>
                  <a:gd name="T6" fmla="*/ 118 w 5030"/>
                  <a:gd name="T7" fmla="*/ 355 h 356"/>
                  <a:gd name="T8" fmla="*/ 4911 w 5030"/>
                  <a:gd name="T9" fmla="*/ 355 h 356"/>
                  <a:gd name="T10" fmla="*/ 4911 w 5030"/>
                  <a:gd name="T11" fmla="*/ 355 h 356"/>
                  <a:gd name="T12" fmla="*/ 5029 w 5030"/>
                  <a:gd name="T13" fmla="*/ 237 h 356"/>
                  <a:gd name="T14" fmla="*/ 5029 w 5030"/>
                  <a:gd name="T15" fmla="*/ 0 h 356"/>
                  <a:gd name="T16" fmla="*/ 0 w 5030"/>
                  <a:gd name="T1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30" h="356">
                    <a:moveTo>
                      <a:pt x="0" y="0"/>
                    </a:moveTo>
                    <a:lnTo>
                      <a:pt x="0" y="237"/>
                    </a:lnTo>
                    <a:lnTo>
                      <a:pt x="0" y="237"/>
                    </a:lnTo>
                    <a:cubicBezTo>
                      <a:pt x="0" y="303"/>
                      <a:pt x="52" y="355"/>
                      <a:pt x="118" y="355"/>
                    </a:cubicBezTo>
                    <a:lnTo>
                      <a:pt x="4911" y="355"/>
                    </a:lnTo>
                    <a:lnTo>
                      <a:pt x="4911" y="355"/>
                    </a:lnTo>
                    <a:cubicBezTo>
                      <a:pt x="4977" y="355"/>
                      <a:pt x="5029" y="303"/>
                      <a:pt x="5029" y="237"/>
                    </a:cubicBezTo>
                    <a:lnTo>
                      <a:pt x="5029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2">
                <a:extLst>
                  <a:ext uri="{FF2B5EF4-FFF2-40B4-BE49-F238E27FC236}">
                    <a16:creationId xmlns:a16="http://schemas.microsoft.com/office/drawing/2014/main" id="{5335048C-3AB9-9B46-8895-4CE5DA6FD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782" y="5532946"/>
                <a:ext cx="4008993" cy="2220581"/>
              </a:xfrm>
              <a:custGeom>
                <a:avLst/>
                <a:gdLst>
                  <a:gd name="T0" fmla="*/ 5029 w 5030"/>
                  <a:gd name="T1" fmla="*/ 118 h 2787"/>
                  <a:gd name="T2" fmla="*/ 5029 w 5030"/>
                  <a:gd name="T3" fmla="*/ 118 h 2787"/>
                  <a:gd name="T4" fmla="*/ 4911 w 5030"/>
                  <a:gd name="T5" fmla="*/ 0 h 2787"/>
                  <a:gd name="T6" fmla="*/ 118 w 5030"/>
                  <a:gd name="T7" fmla="*/ 0 h 2787"/>
                  <a:gd name="T8" fmla="*/ 118 w 5030"/>
                  <a:gd name="T9" fmla="*/ 0 h 2787"/>
                  <a:gd name="T10" fmla="*/ 0 w 5030"/>
                  <a:gd name="T11" fmla="*/ 118 h 2787"/>
                  <a:gd name="T12" fmla="*/ 0 w 5030"/>
                  <a:gd name="T13" fmla="*/ 2786 h 2787"/>
                  <a:gd name="T14" fmla="*/ 5029 w 5030"/>
                  <a:gd name="T15" fmla="*/ 2786 h 2787"/>
                  <a:gd name="T16" fmla="*/ 5029 w 5030"/>
                  <a:gd name="T17" fmla="*/ 118 h 2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30" h="2787">
                    <a:moveTo>
                      <a:pt x="5029" y="118"/>
                    </a:moveTo>
                    <a:lnTo>
                      <a:pt x="5029" y="118"/>
                    </a:lnTo>
                    <a:cubicBezTo>
                      <a:pt x="5029" y="52"/>
                      <a:pt x="4977" y="0"/>
                      <a:pt x="4911" y="0"/>
                    </a:cubicBezTo>
                    <a:lnTo>
                      <a:pt x="118" y="0"/>
                    </a:lnTo>
                    <a:lnTo>
                      <a:pt x="118" y="0"/>
                    </a:lnTo>
                    <a:cubicBezTo>
                      <a:pt x="52" y="0"/>
                      <a:pt x="0" y="52"/>
                      <a:pt x="0" y="118"/>
                    </a:cubicBezTo>
                    <a:lnTo>
                      <a:pt x="0" y="2786"/>
                    </a:lnTo>
                    <a:lnTo>
                      <a:pt x="5029" y="2786"/>
                    </a:lnTo>
                    <a:lnTo>
                      <a:pt x="5029" y="11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6CBD8543-5A51-2E45-80BA-8B7C47ADE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250" y="7834342"/>
                <a:ext cx="144058" cy="144055"/>
              </a:xfrm>
              <a:custGeom>
                <a:avLst/>
                <a:gdLst>
                  <a:gd name="T0" fmla="*/ 179 w 180"/>
                  <a:gd name="T1" fmla="*/ 89 h 180"/>
                  <a:gd name="T2" fmla="*/ 179 w 180"/>
                  <a:gd name="T3" fmla="*/ 89 h 180"/>
                  <a:gd name="T4" fmla="*/ 90 w 180"/>
                  <a:gd name="T5" fmla="*/ 179 h 180"/>
                  <a:gd name="T6" fmla="*/ 90 w 180"/>
                  <a:gd name="T7" fmla="*/ 179 h 180"/>
                  <a:gd name="T8" fmla="*/ 0 w 180"/>
                  <a:gd name="T9" fmla="*/ 89 h 180"/>
                  <a:gd name="T10" fmla="*/ 0 w 180"/>
                  <a:gd name="T11" fmla="*/ 89 h 180"/>
                  <a:gd name="T12" fmla="*/ 90 w 180"/>
                  <a:gd name="T13" fmla="*/ 0 h 180"/>
                  <a:gd name="T14" fmla="*/ 90 w 180"/>
                  <a:gd name="T15" fmla="*/ 0 h 180"/>
                  <a:gd name="T16" fmla="*/ 179 w 180"/>
                  <a:gd name="T17" fmla="*/ 8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80">
                    <a:moveTo>
                      <a:pt x="179" y="89"/>
                    </a:moveTo>
                    <a:lnTo>
                      <a:pt x="179" y="89"/>
                    </a:lnTo>
                    <a:cubicBezTo>
                      <a:pt x="179" y="139"/>
                      <a:pt x="139" y="179"/>
                      <a:pt x="90" y="179"/>
                    </a:cubicBezTo>
                    <a:lnTo>
                      <a:pt x="90" y="179"/>
                    </a:lnTo>
                    <a:cubicBezTo>
                      <a:pt x="40" y="179"/>
                      <a:pt x="0" y="139"/>
                      <a:pt x="0" y="89"/>
                    </a:cubicBezTo>
                    <a:lnTo>
                      <a:pt x="0" y="89"/>
                    </a:lnTo>
                    <a:cubicBezTo>
                      <a:pt x="0" y="40"/>
                      <a:pt x="40" y="0"/>
                      <a:pt x="90" y="0"/>
                    </a:cubicBezTo>
                    <a:lnTo>
                      <a:pt x="90" y="0"/>
                    </a:lnTo>
                    <a:cubicBezTo>
                      <a:pt x="139" y="0"/>
                      <a:pt x="179" y="40"/>
                      <a:pt x="179" y="89"/>
                    </a:cubicBezTo>
                  </a:path>
                </a:pathLst>
              </a:custGeom>
              <a:solidFill>
                <a:srgbClr val="3543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55ECBED3-F9E9-7E49-93B4-EBC21D5B8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353" y="5680517"/>
                <a:ext cx="3706826" cy="1999227"/>
              </a:xfrm>
              <a:custGeom>
                <a:avLst/>
                <a:gdLst>
                  <a:gd name="T0" fmla="*/ 0 w 4654"/>
                  <a:gd name="T1" fmla="*/ 0 h 2511"/>
                  <a:gd name="T2" fmla="*/ 4653 w 4654"/>
                  <a:gd name="T3" fmla="*/ 0 h 2511"/>
                  <a:gd name="T4" fmla="*/ 4653 w 4654"/>
                  <a:gd name="T5" fmla="*/ 2510 h 2511"/>
                  <a:gd name="T6" fmla="*/ 0 w 4654"/>
                  <a:gd name="T7" fmla="*/ 2510 h 2511"/>
                  <a:gd name="T8" fmla="*/ 0 w 4654"/>
                  <a:gd name="T9" fmla="*/ 0 h 2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4" h="2511">
                    <a:moveTo>
                      <a:pt x="0" y="0"/>
                    </a:moveTo>
                    <a:lnTo>
                      <a:pt x="4653" y="0"/>
                    </a:lnTo>
                    <a:lnTo>
                      <a:pt x="4653" y="2510"/>
                    </a:lnTo>
                    <a:lnTo>
                      <a:pt x="0" y="25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C016B2DC-E0B9-5744-9566-D1EC6B316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8284" y="5666461"/>
                <a:ext cx="2807351" cy="2002738"/>
              </a:xfrm>
              <a:custGeom>
                <a:avLst/>
                <a:gdLst>
                  <a:gd name="T0" fmla="*/ 3504 w 3524"/>
                  <a:gd name="T1" fmla="*/ 13 h 2556"/>
                  <a:gd name="T2" fmla="*/ 0 w 3524"/>
                  <a:gd name="T3" fmla="*/ 0 h 2556"/>
                  <a:gd name="T4" fmla="*/ 0 w 3524"/>
                  <a:gd name="T5" fmla="*/ 0 h 2556"/>
                  <a:gd name="T6" fmla="*/ 3523 w 3524"/>
                  <a:gd name="T7" fmla="*/ 2555 h 2556"/>
                  <a:gd name="T8" fmla="*/ 3504 w 3524"/>
                  <a:gd name="T9" fmla="*/ 13 h 2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4" h="2556">
                    <a:moveTo>
                      <a:pt x="3504" y="13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871" y="871"/>
                      <a:pt x="3523" y="2555"/>
                    </a:cubicBezTo>
                    <a:lnTo>
                      <a:pt x="3504" y="13"/>
                    </a:lnTo>
                  </a:path>
                </a:pathLst>
              </a:custGeom>
              <a:solidFill>
                <a:schemeClr val="bg1">
                  <a:lumMod val="95000"/>
                  <a:alpha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4B9F3A2-53B3-004D-8C18-3BEA998E9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840" y="8073265"/>
                <a:ext cx="657038" cy="484874"/>
              </a:xfrm>
              <a:custGeom>
                <a:avLst/>
                <a:gdLst>
                  <a:gd name="T0" fmla="*/ 825 w 826"/>
                  <a:gd name="T1" fmla="*/ 608 h 609"/>
                  <a:gd name="T2" fmla="*/ 726 w 826"/>
                  <a:gd name="T3" fmla="*/ 10 h 609"/>
                  <a:gd name="T4" fmla="*/ 101 w 826"/>
                  <a:gd name="T5" fmla="*/ 0 h 609"/>
                  <a:gd name="T6" fmla="*/ 0 w 826"/>
                  <a:gd name="T7" fmla="*/ 608 h 609"/>
                  <a:gd name="T8" fmla="*/ 825 w 826"/>
                  <a:gd name="T9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6" h="609">
                    <a:moveTo>
                      <a:pt x="825" y="608"/>
                    </a:moveTo>
                    <a:lnTo>
                      <a:pt x="726" y="10"/>
                    </a:lnTo>
                    <a:lnTo>
                      <a:pt x="101" y="0"/>
                    </a:lnTo>
                    <a:lnTo>
                      <a:pt x="0" y="608"/>
                    </a:lnTo>
                    <a:lnTo>
                      <a:pt x="825" y="608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675AF580-364B-C941-9DC5-5A25D1545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8534" y="8508948"/>
                <a:ext cx="1545974" cy="154597"/>
              </a:xfrm>
              <a:custGeom>
                <a:avLst/>
                <a:gdLst>
                  <a:gd name="T0" fmla="*/ 1939 w 1940"/>
                  <a:gd name="T1" fmla="*/ 134 h 195"/>
                  <a:gd name="T2" fmla="*/ 1939 w 1940"/>
                  <a:gd name="T3" fmla="*/ 134 h 195"/>
                  <a:gd name="T4" fmla="*/ 1804 w 1940"/>
                  <a:gd name="T5" fmla="*/ 0 h 195"/>
                  <a:gd name="T6" fmla="*/ 135 w 1940"/>
                  <a:gd name="T7" fmla="*/ 0 h 195"/>
                  <a:gd name="T8" fmla="*/ 135 w 1940"/>
                  <a:gd name="T9" fmla="*/ 0 h 195"/>
                  <a:gd name="T10" fmla="*/ 0 w 1940"/>
                  <a:gd name="T11" fmla="*/ 134 h 195"/>
                  <a:gd name="T12" fmla="*/ 0 w 1940"/>
                  <a:gd name="T13" fmla="*/ 194 h 195"/>
                  <a:gd name="T14" fmla="*/ 1939 w 1940"/>
                  <a:gd name="T15" fmla="*/ 194 h 195"/>
                  <a:gd name="T16" fmla="*/ 1939 w 1940"/>
                  <a:gd name="T17" fmla="*/ 1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0" h="195">
                    <a:moveTo>
                      <a:pt x="1939" y="134"/>
                    </a:moveTo>
                    <a:lnTo>
                      <a:pt x="1939" y="134"/>
                    </a:lnTo>
                    <a:cubicBezTo>
                      <a:pt x="1939" y="60"/>
                      <a:pt x="1879" y="0"/>
                      <a:pt x="1804" y="0"/>
                    </a:cubicBezTo>
                    <a:lnTo>
                      <a:pt x="135" y="0"/>
                    </a:lnTo>
                    <a:lnTo>
                      <a:pt x="135" y="0"/>
                    </a:lnTo>
                    <a:cubicBezTo>
                      <a:pt x="60" y="0"/>
                      <a:pt x="0" y="60"/>
                      <a:pt x="0" y="134"/>
                    </a:cubicBezTo>
                    <a:lnTo>
                      <a:pt x="0" y="194"/>
                    </a:lnTo>
                    <a:lnTo>
                      <a:pt x="1939" y="194"/>
                    </a:lnTo>
                    <a:lnTo>
                      <a:pt x="1939" y="13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4D179F0B-6F86-FA4E-9340-99756DD5A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6113" y="8034613"/>
                <a:ext cx="520010" cy="112435"/>
              </a:xfrm>
              <a:custGeom>
                <a:avLst/>
                <a:gdLst>
                  <a:gd name="T0" fmla="*/ 628 w 652"/>
                  <a:gd name="T1" fmla="*/ 0 h 140"/>
                  <a:gd name="T2" fmla="*/ 22 w 652"/>
                  <a:gd name="T3" fmla="*/ 0 h 140"/>
                  <a:gd name="T4" fmla="*/ 0 w 652"/>
                  <a:gd name="T5" fmla="*/ 139 h 140"/>
                  <a:gd name="T6" fmla="*/ 651 w 652"/>
                  <a:gd name="T7" fmla="*/ 139 h 140"/>
                  <a:gd name="T8" fmla="*/ 628 w 652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140">
                    <a:moveTo>
                      <a:pt x="628" y="0"/>
                    </a:moveTo>
                    <a:lnTo>
                      <a:pt x="22" y="0"/>
                    </a:lnTo>
                    <a:lnTo>
                      <a:pt x="0" y="139"/>
                    </a:lnTo>
                    <a:lnTo>
                      <a:pt x="651" y="139"/>
                    </a:lnTo>
                    <a:lnTo>
                      <a:pt x="628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57BCB5-D424-804E-A5D9-FB046866DD53}"/>
                </a:ext>
              </a:extLst>
            </p:cNvPr>
            <p:cNvGrpSpPr/>
            <p:nvPr/>
          </p:nvGrpSpPr>
          <p:grpSpPr>
            <a:xfrm>
              <a:off x="15452511" y="9017237"/>
              <a:ext cx="1924231" cy="3912691"/>
              <a:chOff x="10394059" y="2742689"/>
              <a:chExt cx="3870885" cy="7061725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E2E3CBF-FE3B-A440-9D7E-04BC92833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1696" y="6007112"/>
                <a:ext cx="2597826" cy="3797302"/>
              </a:xfrm>
              <a:custGeom>
                <a:avLst/>
                <a:gdLst>
                  <a:gd name="connsiteX0" fmla="*/ 1402707 w 1721756"/>
                  <a:gd name="connsiteY0" fmla="*/ 0 h 2516732"/>
                  <a:gd name="connsiteX1" fmla="*/ 1537423 w 1721756"/>
                  <a:gd name="connsiteY1" fmla="*/ 0 h 2516732"/>
                  <a:gd name="connsiteX2" fmla="*/ 1537423 w 1721756"/>
                  <a:gd name="connsiteY2" fmla="*/ 14403 h 2516732"/>
                  <a:gd name="connsiteX3" fmla="*/ 1650800 w 1721756"/>
                  <a:gd name="connsiteY3" fmla="*/ 14403 h 2516732"/>
                  <a:gd name="connsiteX4" fmla="*/ 1710247 w 1721756"/>
                  <a:gd name="connsiteY4" fmla="*/ 73843 h 2516732"/>
                  <a:gd name="connsiteX5" fmla="*/ 1710247 w 1721756"/>
                  <a:gd name="connsiteY5" fmla="*/ 296672 h 2516732"/>
                  <a:gd name="connsiteX6" fmla="*/ 1721756 w 1721756"/>
                  <a:gd name="connsiteY6" fmla="*/ 296672 h 2516732"/>
                  <a:gd name="connsiteX7" fmla="*/ 1721756 w 1721756"/>
                  <a:gd name="connsiteY7" fmla="*/ 399715 h 2516732"/>
                  <a:gd name="connsiteX8" fmla="*/ 1710247 w 1721756"/>
                  <a:gd name="connsiteY8" fmla="*/ 399715 h 2516732"/>
                  <a:gd name="connsiteX9" fmla="*/ 1710247 w 1721756"/>
                  <a:gd name="connsiteY9" fmla="*/ 437806 h 2516732"/>
                  <a:gd name="connsiteX10" fmla="*/ 1721756 w 1721756"/>
                  <a:gd name="connsiteY10" fmla="*/ 437806 h 2516732"/>
                  <a:gd name="connsiteX11" fmla="*/ 1721756 w 1721756"/>
                  <a:gd name="connsiteY11" fmla="*/ 540849 h 2516732"/>
                  <a:gd name="connsiteX12" fmla="*/ 1710247 w 1721756"/>
                  <a:gd name="connsiteY12" fmla="*/ 540849 h 2516732"/>
                  <a:gd name="connsiteX13" fmla="*/ 1710247 w 1721756"/>
                  <a:gd name="connsiteY13" fmla="*/ 2457293 h 2516732"/>
                  <a:gd name="connsiteX14" fmla="*/ 1650800 w 1721756"/>
                  <a:gd name="connsiteY14" fmla="*/ 2516732 h 2516732"/>
                  <a:gd name="connsiteX15" fmla="*/ 59447 w 1721756"/>
                  <a:gd name="connsiteY15" fmla="*/ 2516732 h 2516732"/>
                  <a:gd name="connsiteX16" fmla="*/ 0 w 1721756"/>
                  <a:gd name="connsiteY16" fmla="*/ 2457293 h 2516732"/>
                  <a:gd name="connsiteX17" fmla="*/ 0 w 1721756"/>
                  <a:gd name="connsiteY17" fmla="*/ 73843 h 2516732"/>
                  <a:gd name="connsiteX18" fmla="*/ 59447 w 1721756"/>
                  <a:gd name="connsiteY18" fmla="*/ 14403 h 2516732"/>
                  <a:gd name="connsiteX19" fmla="*/ 1402707 w 1721756"/>
                  <a:gd name="connsiteY19" fmla="*/ 14403 h 25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21756" h="2516732">
                    <a:moveTo>
                      <a:pt x="1402707" y="0"/>
                    </a:moveTo>
                    <a:lnTo>
                      <a:pt x="1537423" y="0"/>
                    </a:lnTo>
                    <a:lnTo>
                      <a:pt x="1537423" y="14403"/>
                    </a:lnTo>
                    <a:lnTo>
                      <a:pt x="1650800" y="14403"/>
                    </a:lnTo>
                    <a:cubicBezTo>
                      <a:pt x="1684116" y="14403"/>
                      <a:pt x="1710247" y="41184"/>
                      <a:pt x="1710247" y="73843"/>
                    </a:cubicBezTo>
                    <a:lnTo>
                      <a:pt x="1710247" y="296672"/>
                    </a:lnTo>
                    <a:lnTo>
                      <a:pt x="1721756" y="296672"/>
                    </a:lnTo>
                    <a:lnTo>
                      <a:pt x="1721756" y="399715"/>
                    </a:lnTo>
                    <a:lnTo>
                      <a:pt x="1710247" y="399715"/>
                    </a:lnTo>
                    <a:lnTo>
                      <a:pt x="1710247" y="437806"/>
                    </a:lnTo>
                    <a:lnTo>
                      <a:pt x="1721756" y="437806"/>
                    </a:lnTo>
                    <a:lnTo>
                      <a:pt x="1721756" y="540849"/>
                    </a:lnTo>
                    <a:lnTo>
                      <a:pt x="1710247" y="540849"/>
                    </a:lnTo>
                    <a:lnTo>
                      <a:pt x="1710247" y="2457293"/>
                    </a:lnTo>
                    <a:cubicBezTo>
                      <a:pt x="1710247" y="2489951"/>
                      <a:pt x="1684116" y="2516732"/>
                      <a:pt x="1650800" y="2516732"/>
                    </a:cubicBezTo>
                    <a:lnTo>
                      <a:pt x="59447" y="2516732"/>
                    </a:lnTo>
                    <a:cubicBezTo>
                      <a:pt x="26131" y="2516732"/>
                      <a:pt x="0" y="2489951"/>
                      <a:pt x="0" y="2457293"/>
                    </a:cubicBezTo>
                    <a:lnTo>
                      <a:pt x="0" y="73843"/>
                    </a:lnTo>
                    <a:cubicBezTo>
                      <a:pt x="0" y="41184"/>
                      <a:pt x="26131" y="14403"/>
                      <a:pt x="59447" y="14403"/>
                    </a:cubicBezTo>
                    <a:lnTo>
                      <a:pt x="1402707" y="1440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254480B4-B325-F947-83C8-75656D53E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1651" y="6280905"/>
                <a:ext cx="2394572" cy="3185518"/>
              </a:xfrm>
              <a:custGeom>
                <a:avLst/>
                <a:gdLst>
                  <a:gd name="T0" fmla="*/ 2430 w 2431"/>
                  <a:gd name="T1" fmla="*/ 3218 h 3232"/>
                  <a:gd name="T2" fmla="*/ 22 w 2431"/>
                  <a:gd name="T3" fmla="*/ 3231 h 3232"/>
                  <a:gd name="T4" fmla="*/ 0 w 2431"/>
                  <a:gd name="T5" fmla="*/ 13 h 3232"/>
                  <a:gd name="T6" fmla="*/ 2408 w 2431"/>
                  <a:gd name="T7" fmla="*/ 0 h 3232"/>
                  <a:gd name="T8" fmla="*/ 2430 w 2431"/>
                  <a:gd name="T9" fmla="*/ 3218 h 3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1" h="3232">
                    <a:moveTo>
                      <a:pt x="2430" y="3218"/>
                    </a:moveTo>
                    <a:lnTo>
                      <a:pt x="22" y="3231"/>
                    </a:lnTo>
                    <a:lnTo>
                      <a:pt x="0" y="13"/>
                    </a:lnTo>
                    <a:lnTo>
                      <a:pt x="2408" y="0"/>
                    </a:lnTo>
                    <a:lnTo>
                      <a:pt x="2430" y="32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8F506EE-EAC2-304E-A813-38ED84DF2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7124" y="6269799"/>
                <a:ext cx="1999100" cy="2681398"/>
              </a:xfrm>
              <a:custGeom>
                <a:avLst/>
                <a:gdLst>
                  <a:gd name="T0" fmla="*/ 2010 w 2029"/>
                  <a:gd name="T1" fmla="*/ 0 h 2722"/>
                  <a:gd name="T2" fmla="*/ 0 w 2029"/>
                  <a:gd name="T3" fmla="*/ 10 h 2722"/>
                  <a:gd name="T4" fmla="*/ 0 w 2029"/>
                  <a:gd name="T5" fmla="*/ 10 h 2722"/>
                  <a:gd name="T6" fmla="*/ 2028 w 2029"/>
                  <a:gd name="T7" fmla="*/ 2721 h 2722"/>
                  <a:gd name="T8" fmla="*/ 2010 w 2029"/>
                  <a:gd name="T9" fmla="*/ 0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9" h="2722">
                    <a:moveTo>
                      <a:pt x="2010" y="0"/>
                    </a:moveTo>
                    <a:lnTo>
                      <a:pt x="0" y="10"/>
                    </a:lnTo>
                    <a:lnTo>
                      <a:pt x="0" y="10"/>
                    </a:lnTo>
                    <a:cubicBezTo>
                      <a:pt x="911" y="810"/>
                      <a:pt x="1573" y="1714"/>
                      <a:pt x="2028" y="2721"/>
                    </a:cubicBezTo>
                    <a:lnTo>
                      <a:pt x="2010" y="0"/>
                    </a:lnTo>
                  </a:path>
                </a:pathLst>
              </a:custGeom>
              <a:solidFill>
                <a:schemeClr val="bg1">
                  <a:lumMod val="95000"/>
                  <a:alpha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9BC853C-75EC-684B-BE13-FF620D8B9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3772" y="9501190"/>
                <a:ext cx="217293" cy="217293"/>
              </a:xfrm>
              <a:custGeom>
                <a:avLst/>
                <a:gdLst>
                  <a:gd name="T0" fmla="*/ 190 w 220"/>
                  <a:gd name="T1" fmla="*/ 29 h 220"/>
                  <a:gd name="T2" fmla="*/ 190 w 220"/>
                  <a:gd name="T3" fmla="*/ 29 h 220"/>
                  <a:gd name="T4" fmla="*/ 29 w 220"/>
                  <a:gd name="T5" fmla="*/ 29 h 220"/>
                  <a:gd name="T6" fmla="*/ 29 w 220"/>
                  <a:gd name="T7" fmla="*/ 29 h 220"/>
                  <a:gd name="T8" fmla="*/ 29 w 220"/>
                  <a:gd name="T9" fmla="*/ 190 h 220"/>
                  <a:gd name="T10" fmla="*/ 29 w 220"/>
                  <a:gd name="T11" fmla="*/ 190 h 220"/>
                  <a:gd name="T12" fmla="*/ 190 w 220"/>
                  <a:gd name="T13" fmla="*/ 190 h 220"/>
                  <a:gd name="T14" fmla="*/ 190 w 220"/>
                  <a:gd name="T15" fmla="*/ 190 h 220"/>
                  <a:gd name="T16" fmla="*/ 190 w 220"/>
                  <a:gd name="T17" fmla="*/ 2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20">
                    <a:moveTo>
                      <a:pt x="190" y="29"/>
                    </a:moveTo>
                    <a:lnTo>
                      <a:pt x="190" y="29"/>
                    </a:lnTo>
                    <a:cubicBezTo>
                      <a:pt x="161" y="0"/>
                      <a:pt x="58" y="0"/>
                      <a:pt x="29" y="29"/>
                    </a:cubicBezTo>
                    <a:lnTo>
                      <a:pt x="29" y="29"/>
                    </a:lnTo>
                    <a:cubicBezTo>
                      <a:pt x="0" y="58"/>
                      <a:pt x="0" y="160"/>
                      <a:pt x="29" y="190"/>
                    </a:cubicBezTo>
                    <a:lnTo>
                      <a:pt x="29" y="190"/>
                    </a:lnTo>
                    <a:cubicBezTo>
                      <a:pt x="58" y="219"/>
                      <a:pt x="161" y="219"/>
                      <a:pt x="190" y="190"/>
                    </a:cubicBezTo>
                    <a:lnTo>
                      <a:pt x="190" y="190"/>
                    </a:lnTo>
                    <a:cubicBezTo>
                      <a:pt x="219" y="160"/>
                      <a:pt x="219" y="58"/>
                      <a:pt x="190" y="29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6F82BD1B-5CA6-0844-A6BB-9AB13878B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1578" y="9553339"/>
                <a:ext cx="112993" cy="112993"/>
              </a:xfrm>
              <a:custGeom>
                <a:avLst/>
                <a:gdLst>
                  <a:gd name="T0" fmla="*/ 59 w 116"/>
                  <a:gd name="T1" fmla="*/ 12 h 113"/>
                  <a:gd name="T2" fmla="*/ 59 w 116"/>
                  <a:gd name="T3" fmla="*/ 12 h 113"/>
                  <a:gd name="T4" fmla="*/ 24 w 116"/>
                  <a:gd name="T5" fmla="*/ 21 h 113"/>
                  <a:gd name="T6" fmla="*/ 24 w 116"/>
                  <a:gd name="T7" fmla="*/ 21 h 113"/>
                  <a:gd name="T8" fmla="*/ 24 w 116"/>
                  <a:gd name="T9" fmla="*/ 91 h 113"/>
                  <a:gd name="T10" fmla="*/ 24 w 116"/>
                  <a:gd name="T11" fmla="*/ 91 h 113"/>
                  <a:gd name="T12" fmla="*/ 59 w 116"/>
                  <a:gd name="T13" fmla="*/ 100 h 113"/>
                  <a:gd name="T14" fmla="*/ 59 w 116"/>
                  <a:gd name="T15" fmla="*/ 100 h 113"/>
                  <a:gd name="T16" fmla="*/ 95 w 116"/>
                  <a:gd name="T17" fmla="*/ 91 h 113"/>
                  <a:gd name="T18" fmla="*/ 95 w 116"/>
                  <a:gd name="T19" fmla="*/ 91 h 113"/>
                  <a:gd name="T20" fmla="*/ 104 w 116"/>
                  <a:gd name="T21" fmla="*/ 56 h 113"/>
                  <a:gd name="T22" fmla="*/ 104 w 116"/>
                  <a:gd name="T23" fmla="*/ 56 h 113"/>
                  <a:gd name="T24" fmla="*/ 95 w 116"/>
                  <a:gd name="T25" fmla="*/ 21 h 113"/>
                  <a:gd name="T26" fmla="*/ 95 w 116"/>
                  <a:gd name="T27" fmla="*/ 21 h 113"/>
                  <a:gd name="T28" fmla="*/ 59 w 116"/>
                  <a:gd name="T29" fmla="*/ 12 h 113"/>
                  <a:gd name="T30" fmla="*/ 59 w 116"/>
                  <a:gd name="T31" fmla="*/ 112 h 113"/>
                  <a:gd name="T32" fmla="*/ 59 w 116"/>
                  <a:gd name="T33" fmla="*/ 112 h 113"/>
                  <a:gd name="T34" fmla="*/ 59 w 116"/>
                  <a:gd name="T35" fmla="*/ 112 h 113"/>
                  <a:gd name="T36" fmla="*/ 16 w 116"/>
                  <a:gd name="T37" fmla="*/ 99 h 113"/>
                  <a:gd name="T38" fmla="*/ 16 w 116"/>
                  <a:gd name="T39" fmla="*/ 99 h 113"/>
                  <a:gd name="T40" fmla="*/ 16 w 116"/>
                  <a:gd name="T41" fmla="*/ 13 h 113"/>
                  <a:gd name="T42" fmla="*/ 16 w 116"/>
                  <a:gd name="T43" fmla="*/ 13 h 113"/>
                  <a:gd name="T44" fmla="*/ 59 w 116"/>
                  <a:gd name="T45" fmla="*/ 0 h 113"/>
                  <a:gd name="T46" fmla="*/ 59 w 116"/>
                  <a:gd name="T47" fmla="*/ 0 h 113"/>
                  <a:gd name="T48" fmla="*/ 103 w 116"/>
                  <a:gd name="T49" fmla="*/ 13 h 113"/>
                  <a:gd name="T50" fmla="*/ 103 w 116"/>
                  <a:gd name="T51" fmla="*/ 13 h 113"/>
                  <a:gd name="T52" fmla="*/ 115 w 116"/>
                  <a:gd name="T53" fmla="*/ 56 h 113"/>
                  <a:gd name="T54" fmla="*/ 115 w 116"/>
                  <a:gd name="T55" fmla="*/ 56 h 113"/>
                  <a:gd name="T56" fmla="*/ 103 w 116"/>
                  <a:gd name="T57" fmla="*/ 99 h 113"/>
                  <a:gd name="T58" fmla="*/ 103 w 116"/>
                  <a:gd name="T59" fmla="*/ 99 h 113"/>
                  <a:gd name="T60" fmla="*/ 59 w 116"/>
                  <a:gd name="T61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6" h="113">
                    <a:moveTo>
                      <a:pt x="59" y="12"/>
                    </a:moveTo>
                    <a:lnTo>
                      <a:pt x="59" y="12"/>
                    </a:lnTo>
                    <a:cubicBezTo>
                      <a:pt x="44" y="12"/>
                      <a:pt x="30" y="15"/>
                      <a:pt x="24" y="21"/>
                    </a:cubicBezTo>
                    <a:lnTo>
                      <a:pt x="24" y="21"/>
                    </a:lnTo>
                    <a:cubicBezTo>
                      <a:pt x="12" y="33"/>
                      <a:pt x="12" y="79"/>
                      <a:pt x="24" y="91"/>
                    </a:cubicBezTo>
                    <a:lnTo>
                      <a:pt x="24" y="91"/>
                    </a:lnTo>
                    <a:cubicBezTo>
                      <a:pt x="30" y="97"/>
                      <a:pt x="44" y="100"/>
                      <a:pt x="59" y="100"/>
                    </a:cubicBezTo>
                    <a:lnTo>
                      <a:pt x="59" y="100"/>
                    </a:lnTo>
                    <a:cubicBezTo>
                      <a:pt x="75" y="100"/>
                      <a:pt x="89" y="97"/>
                      <a:pt x="95" y="91"/>
                    </a:cubicBezTo>
                    <a:lnTo>
                      <a:pt x="95" y="91"/>
                    </a:lnTo>
                    <a:cubicBezTo>
                      <a:pt x="100" y="86"/>
                      <a:pt x="104" y="72"/>
                      <a:pt x="104" y="56"/>
                    </a:cubicBezTo>
                    <a:lnTo>
                      <a:pt x="104" y="56"/>
                    </a:lnTo>
                    <a:cubicBezTo>
                      <a:pt x="104" y="40"/>
                      <a:pt x="100" y="26"/>
                      <a:pt x="95" y="21"/>
                    </a:cubicBezTo>
                    <a:lnTo>
                      <a:pt x="95" y="21"/>
                    </a:lnTo>
                    <a:cubicBezTo>
                      <a:pt x="89" y="15"/>
                      <a:pt x="75" y="12"/>
                      <a:pt x="59" y="12"/>
                    </a:cubicBezTo>
                    <a:close/>
                    <a:moveTo>
                      <a:pt x="59" y="112"/>
                    </a:moveTo>
                    <a:lnTo>
                      <a:pt x="59" y="112"/>
                    </a:lnTo>
                    <a:lnTo>
                      <a:pt x="59" y="112"/>
                    </a:lnTo>
                    <a:cubicBezTo>
                      <a:pt x="40" y="112"/>
                      <a:pt x="24" y="108"/>
                      <a:pt x="16" y="99"/>
                    </a:cubicBezTo>
                    <a:lnTo>
                      <a:pt x="16" y="99"/>
                    </a:lnTo>
                    <a:cubicBezTo>
                      <a:pt x="0" y="83"/>
                      <a:pt x="0" y="29"/>
                      <a:pt x="16" y="13"/>
                    </a:cubicBezTo>
                    <a:lnTo>
                      <a:pt x="16" y="13"/>
                    </a:lnTo>
                    <a:cubicBezTo>
                      <a:pt x="24" y="5"/>
                      <a:pt x="40" y="0"/>
                      <a:pt x="59" y="0"/>
                    </a:cubicBezTo>
                    <a:lnTo>
                      <a:pt x="59" y="0"/>
                    </a:lnTo>
                    <a:cubicBezTo>
                      <a:pt x="79" y="0"/>
                      <a:pt x="95" y="5"/>
                      <a:pt x="103" y="13"/>
                    </a:cubicBezTo>
                    <a:lnTo>
                      <a:pt x="103" y="13"/>
                    </a:lnTo>
                    <a:cubicBezTo>
                      <a:pt x="111" y="20"/>
                      <a:pt x="115" y="37"/>
                      <a:pt x="115" y="56"/>
                    </a:cubicBezTo>
                    <a:lnTo>
                      <a:pt x="115" y="56"/>
                    </a:lnTo>
                    <a:cubicBezTo>
                      <a:pt x="115" y="76"/>
                      <a:pt x="111" y="91"/>
                      <a:pt x="103" y="99"/>
                    </a:cubicBezTo>
                    <a:lnTo>
                      <a:pt x="103" y="99"/>
                    </a:lnTo>
                    <a:cubicBezTo>
                      <a:pt x="95" y="108"/>
                      <a:pt x="79" y="112"/>
                      <a:pt x="59" y="1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A79824C3-19F4-E140-8A6F-A7519E071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1109" y="6120105"/>
                <a:ext cx="82570" cy="82573"/>
              </a:xfrm>
              <a:custGeom>
                <a:avLst/>
                <a:gdLst>
                  <a:gd name="T0" fmla="*/ 82 w 83"/>
                  <a:gd name="T1" fmla="*/ 41 h 83"/>
                  <a:gd name="T2" fmla="*/ 82 w 83"/>
                  <a:gd name="T3" fmla="*/ 41 h 83"/>
                  <a:gd name="T4" fmla="*/ 41 w 83"/>
                  <a:gd name="T5" fmla="*/ 82 h 83"/>
                  <a:gd name="T6" fmla="*/ 41 w 83"/>
                  <a:gd name="T7" fmla="*/ 82 h 83"/>
                  <a:gd name="T8" fmla="*/ 0 w 83"/>
                  <a:gd name="T9" fmla="*/ 41 h 83"/>
                  <a:gd name="T10" fmla="*/ 0 w 83"/>
                  <a:gd name="T11" fmla="*/ 41 h 83"/>
                  <a:gd name="T12" fmla="*/ 41 w 83"/>
                  <a:gd name="T13" fmla="*/ 0 h 83"/>
                  <a:gd name="T14" fmla="*/ 41 w 83"/>
                  <a:gd name="T15" fmla="*/ 0 h 83"/>
                  <a:gd name="T16" fmla="*/ 82 w 83"/>
                  <a:gd name="T17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3">
                    <a:moveTo>
                      <a:pt x="82" y="41"/>
                    </a:moveTo>
                    <a:lnTo>
                      <a:pt x="82" y="41"/>
                    </a:lnTo>
                    <a:cubicBezTo>
                      <a:pt x="82" y="64"/>
                      <a:pt x="63" y="82"/>
                      <a:pt x="41" y="82"/>
                    </a:cubicBezTo>
                    <a:lnTo>
                      <a:pt x="41" y="82"/>
                    </a:lnTo>
                    <a:cubicBezTo>
                      <a:pt x="18" y="82"/>
                      <a:pt x="0" y="64"/>
                      <a:pt x="0" y="41"/>
                    </a:cubicBezTo>
                    <a:lnTo>
                      <a:pt x="0" y="41"/>
                    </a:lnTo>
                    <a:cubicBezTo>
                      <a:pt x="0" y="18"/>
                      <a:pt x="18" y="0"/>
                      <a:pt x="41" y="0"/>
                    </a:cubicBezTo>
                    <a:lnTo>
                      <a:pt x="41" y="0"/>
                    </a:lnTo>
                    <a:cubicBezTo>
                      <a:pt x="63" y="0"/>
                      <a:pt x="82" y="18"/>
                      <a:pt x="82" y="41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C1326585-9238-1841-9D32-5E19A4F5F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7186" y="6141836"/>
                <a:ext cx="34766" cy="39111"/>
              </a:xfrm>
              <a:custGeom>
                <a:avLst/>
                <a:gdLst>
                  <a:gd name="T0" fmla="*/ 36 w 37"/>
                  <a:gd name="T1" fmla="*/ 19 h 38"/>
                  <a:gd name="T2" fmla="*/ 36 w 37"/>
                  <a:gd name="T3" fmla="*/ 19 h 38"/>
                  <a:gd name="T4" fmla="*/ 18 w 37"/>
                  <a:gd name="T5" fmla="*/ 37 h 38"/>
                  <a:gd name="T6" fmla="*/ 18 w 37"/>
                  <a:gd name="T7" fmla="*/ 37 h 38"/>
                  <a:gd name="T8" fmla="*/ 0 w 37"/>
                  <a:gd name="T9" fmla="*/ 19 h 38"/>
                  <a:gd name="T10" fmla="*/ 0 w 37"/>
                  <a:gd name="T11" fmla="*/ 19 h 38"/>
                  <a:gd name="T12" fmla="*/ 18 w 37"/>
                  <a:gd name="T13" fmla="*/ 0 h 38"/>
                  <a:gd name="T14" fmla="*/ 18 w 37"/>
                  <a:gd name="T15" fmla="*/ 0 h 38"/>
                  <a:gd name="T16" fmla="*/ 36 w 37"/>
                  <a:gd name="T17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6" y="19"/>
                    </a:moveTo>
                    <a:lnTo>
                      <a:pt x="36" y="19"/>
                    </a:lnTo>
                    <a:cubicBezTo>
                      <a:pt x="36" y="29"/>
                      <a:pt x="28" y="37"/>
                      <a:pt x="18" y="37"/>
                    </a:cubicBez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8" y="0"/>
                    </a:cubicBezTo>
                    <a:lnTo>
                      <a:pt x="18" y="0"/>
                    </a:lnTo>
                    <a:cubicBezTo>
                      <a:pt x="28" y="0"/>
                      <a:pt x="36" y="9"/>
                      <a:pt x="36" y="19"/>
                    </a:cubicBezTo>
                  </a:path>
                </a:pathLst>
              </a:custGeom>
              <a:solidFill>
                <a:srgbClr val="3A3D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350B1C0C-216B-4244-84EB-0FD2F72FD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2885" y="6141836"/>
                <a:ext cx="34766" cy="39111"/>
              </a:xfrm>
              <a:custGeom>
                <a:avLst/>
                <a:gdLst>
                  <a:gd name="T0" fmla="*/ 36 w 37"/>
                  <a:gd name="T1" fmla="*/ 19 h 38"/>
                  <a:gd name="T2" fmla="*/ 36 w 37"/>
                  <a:gd name="T3" fmla="*/ 19 h 38"/>
                  <a:gd name="T4" fmla="*/ 18 w 37"/>
                  <a:gd name="T5" fmla="*/ 37 h 38"/>
                  <a:gd name="T6" fmla="*/ 18 w 37"/>
                  <a:gd name="T7" fmla="*/ 37 h 38"/>
                  <a:gd name="T8" fmla="*/ 0 w 37"/>
                  <a:gd name="T9" fmla="*/ 19 h 38"/>
                  <a:gd name="T10" fmla="*/ 0 w 37"/>
                  <a:gd name="T11" fmla="*/ 19 h 38"/>
                  <a:gd name="T12" fmla="*/ 18 w 37"/>
                  <a:gd name="T13" fmla="*/ 0 h 38"/>
                  <a:gd name="T14" fmla="*/ 18 w 37"/>
                  <a:gd name="T15" fmla="*/ 0 h 38"/>
                  <a:gd name="T16" fmla="*/ 36 w 37"/>
                  <a:gd name="T17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6" y="19"/>
                    </a:moveTo>
                    <a:lnTo>
                      <a:pt x="36" y="19"/>
                    </a:lnTo>
                    <a:cubicBezTo>
                      <a:pt x="36" y="29"/>
                      <a:pt x="28" y="37"/>
                      <a:pt x="18" y="37"/>
                    </a:cubicBez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8" y="0"/>
                    </a:cubicBezTo>
                    <a:lnTo>
                      <a:pt x="18" y="0"/>
                    </a:lnTo>
                    <a:cubicBezTo>
                      <a:pt x="28" y="0"/>
                      <a:pt x="36" y="9"/>
                      <a:pt x="36" y="19"/>
                    </a:cubicBezTo>
                  </a:path>
                </a:pathLst>
              </a:custGeom>
              <a:solidFill>
                <a:srgbClr val="FB65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7CFCDEF6-CA02-804B-A068-07451C395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5655" y="4250515"/>
                <a:ext cx="1312049" cy="1315482"/>
              </a:xfrm>
              <a:custGeom>
                <a:avLst/>
                <a:gdLst>
                  <a:gd name="T0" fmla="*/ 12 w 1685"/>
                  <a:gd name="T1" fmla="*/ 1689 h 1690"/>
                  <a:gd name="T2" fmla="*/ 12 w 1685"/>
                  <a:gd name="T3" fmla="*/ 1689 h 1690"/>
                  <a:gd name="T4" fmla="*/ 1677 w 1685"/>
                  <a:gd name="T5" fmla="*/ 0 h 1690"/>
                  <a:gd name="T6" fmla="*/ 0 w 1685"/>
                  <a:gd name="T7" fmla="*/ 12 h 1690"/>
                  <a:gd name="T8" fmla="*/ 12 w 1685"/>
                  <a:gd name="T9" fmla="*/ 1689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5" h="1690">
                    <a:moveTo>
                      <a:pt x="12" y="1689"/>
                    </a:moveTo>
                    <a:lnTo>
                      <a:pt x="12" y="1689"/>
                    </a:lnTo>
                    <a:cubicBezTo>
                      <a:pt x="939" y="1683"/>
                      <a:pt x="1684" y="927"/>
                      <a:pt x="1677" y="0"/>
                    </a:cubicBezTo>
                    <a:lnTo>
                      <a:pt x="0" y="12"/>
                    </a:lnTo>
                    <a:lnTo>
                      <a:pt x="12" y="168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46FFBF92-3C50-4044-A9D8-6DB74E3C6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2831" y="2976247"/>
                <a:ext cx="1308612" cy="1088796"/>
              </a:xfrm>
              <a:custGeom>
                <a:avLst/>
                <a:gdLst>
                  <a:gd name="T0" fmla="*/ 1677 w 1678"/>
                  <a:gd name="T1" fmla="*/ 1384 h 1398"/>
                  <a:gd name="T2" fmla="*/ 1677 w 1678"/>
                  <a:gd name="T3" fmla="*/ 1384 h 1398"/>
                  <a:gd name="T4" fmla="*/ 928 w 1678"/>
                  <a:gd name="T5" fmla="*/ 0 h 1398"/>
                  <a:gd name="T6" fmla="*/ 0 w 1678"/>
                  <a:gd name="T7" fmla="*/ 1397 h 1398"/>
                  <a:gd name="T8" fmla="*/ 1677 w 1678"/>
                  <a:gd name="T9" fmla="*/ 1384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8" h="1398">
                    <a:moveTo>
                      <a:pt x="1677" y="1384"/>
                    </a:moveTo>
                    <a:lnTo>
                      <a:pt x="1677" y="1384"/>
                    </a:lnTo>
                    <a:cubicBezTo>
                      <a:pt x="1674" y="806"/>
                      <a:pt x="1376" y="297"/>
                      <a:pt x="928" y="0"/>
                    </a:cubicBezTo>
                    <a:lnTo>
                      <a:pt x="0" y="1397"/>
                    </a:lnTo>
                    <a:lnTo>
                      <a:pt x="1677" y="1384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Freeform 52">
                <a:extLst>
                  <a:ext uri="{FF2B5EF4-FFF2-40B4-BE49-F238E27FC236}">
                    <a16:creationId xmlns:a16="http://schemas.microsoft.com/office/drawing/2014/main" id="{863D7F1A-1CC3-4343-B6DE-FD000A804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872" y="2742689"/>
                <a:ext cx="2033332" cy="2617227"/>
              </a:xfrm>
              <a:custGeom>
                <a:avLst/>
                <a:gdLst>
                  <a:gd name="T0" fmla="*/ 7 w 2612"/>
                  <a:gd name="T1" fmla="*/ 1690 h 3360"/>
                  <a:gd name="T2" fmla="*/ 7 w 2612"/>
                  <a:gd name="T3" fmla="*/ 1690 h 3360"/>
                  <a:gd name="T4" fmla="*/ 276 w 2612"/>
                  <a:gd name="T5" fmla="*/ 2589 h 3360"/>
                  <a:gd name="T6" fmla="*/ 276 w 2612"/>
                  <a:gd name="T7" fmla="*/ 2589 h 3360"/>
                  <a:gd name="T8" fmla="*/ 1695 w 2612"/>
                  <a:gd name="T9" fmla="*/ 3355 h 3360"/>
                  <a:gd name="T10" fmla="*/ 1682 w 2612"/>
                  <a:gd name="T11" fmla="*/ 1679 h 3360"/>
                  <a:gd name="T12" fmla="*/ 2611 w 2612"/>
                  <a:gd name="T13" fmla="*/ 281 h 3360"/>
                  <a:gd name="T14" fmla="*/ 2611 w 2612"/>
                  <a:gd name="T15" fmla="*/ 281 h 3360"/>
                  <a:gd name="T16" fmla="*/ 1671 w 2612"/>
                  <a:gd name="T17" fmla="*/ 1 h 3360"/>
                  <a:gd name="T18" fmla="*/ 1671 w 2612"/>
                  <a:gd name="T19" fmla="*/ 1 h 3360"/>
                  <a:gd name="T20" fmla="*/ 7 w 2612"/>
                  <a:gd name="T21" fmla="*/ 1690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2" h="3360">
                    <a:moveTo>
                      <a:pt x="7" y="1690"/>
                    </a:moveTo>
                    <a:lnTo>
                      <a:pt x="7" y="1690"/>
                    </a:lnTo>
                    <a:cubicBezTo>
                      <a:pt x="10" y="2022"/>
                      <a:pt x="108" y="2330"/>
                      <a:pt x="276" y="2589"/>
                    </a:cubicBezTo>
                    <a:lnTo>
                      <a:pt x="276" y="2589"/>
                    </a:lnTo>
                    <a:cubicBezTo>
                      <a:pt x="578" y="3053"/>
                      <a:pt x="1102" y="3359"/>
                      <a:pt x="1695" y="3355"/>
                    </a:cubicBezTo>
                    <a:lnTo>
                      <a:pt x="1682" y="1679"/>
                    </a:lnTo>
                    <a:lnTo>
                      <a:pt x="2611" y="281"/>
                    </a:lnTo>
                    <a:lnTo>
                      <a:pt x="2611" y="281"/>
                    </a:lnTo>
                    <a:cubicBezTo>
                      <a:pt x="2341" y="103"/>
                      <a:pt x="2018" y="0"/>
                      <a:pt x="1671" y="1"/>
                    </a:cubicBezTo>
                    <a:lnTo>
                      <a:pt x="1671" y="1"/>
                    </a:lnTo>
                    <a:cubicBezTo>
                      <a:pt x="746" y="8"/>
                      <a:pt x="0" y="764"/>
                      <a:pt x="7" y="169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39628DC8-959C-A142-BFDB-C4D2CDBAF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4059" y="3910480"/>
                <a:ext cx="1174661" cy="4066521"/>
              </a:xfrm>
              <a:custGeom>
                <a:avLst/>
                <a:gdLst>
                  <a:gd name="T0" fmla="*/ 918 w 1506"/>
                  <a:gd name="T1" fmla="*/ 0 h 5726"/>
                  <a:gd name="T2" fmla="*/ 0 w 1506"/>
                  <a:gd name="T3" fmla="*/ 0 h 5726"/>
                  <a:gd name="T4" fmla="*/ 0 w 1506"/>
                  <a:gd name="T5" fmla="*/ 5725 h 5726"/>
                  <a:gd name="T6" fmla="*/ 1505 w 1506"/>
                  <a:gd name="T7" fmla="*/ 5725 h 5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6" h="5726">
                    <a:moveTo>
                      <a:pt x="918" y="0"/>
                    </a:moveTo>
                    <a:lnTo>
                      <a:pt x="0" y="0"/>
                    </a:lnTo>
                    <a:lnTo>
                      <a:pt x="0" y="5725"/>
                    </a:lnTo>
                    <a:lnTo>
                      <a:pt x="1505" y="5725"/>
                    </a:lnTo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67850F0-5934-4847-B049-93C1367F2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2863" y="3700966"/>
                <a:ext cx="1229616" cy="3157034"/>
              </a:xfrm>
              <a:custGeom>
                <a:avLst/>
                <a:gdLst>
                  <a:gd name="T0" fmla="*/ 783 w 1579"/>
                  <a:gd name="T1" fmla="*/ 0 h 4772"/>
                  <a:gd name="T2" fmla="*/ 1578 w 1579"/>
                  <a:gd name="T3" fmla="*/ 0 h 4772"/>
                  <a:gd name="T4" fmla="*/ 1578 w 1579"/>
                  <a:gd name="T5" fmla="*/ 4771 h 4772"/>
                  <a:gd name="T6" fmla="*/ 0 w 1579"/>
                  <a:gd name="T7" fmla="*/ 4771 h 4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4772">
                    <a:moveTo>
                      <a:pt x="783" y="0"/>
                    </a:moveTo>
                    <a:lnTo>
                      <a:pt x="1578" y="0"/>
                    </a:lnTo>
                    <a:lnTo>
                      <a:pt x="1578" y="4771"/>
                    </a:lnTo>
                    <a:lnTo>
                      <a:pt x="0" y="4771"/>
                    </a:ln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C3B0598-3089-3247-9AFD-36ABFD143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9032" y="4903106"/>
                <a:ext cx="1555912" cy="4197182"/>
              </a:xfrm>
              <a:custGeom>
                <a:avLst/>
                <a:gdLst>
                  <a:gd name="T0" fmla="*/ 0 w 1996"/>
                  <a:gd name="T1" fmla="*/ 0 h 5506"/>
                  <a:gd name="T2" fmla="*/ 1995 w 1996"/>
                  <a:gd name="T3" fmla="*/ 0 h 5506"/>
                  <a:gd name="T4" fmla="*/ 1995 w 1996"/>
                  <a:gd name="T5" fmla="*/ 5505 h 5506"/>
                  <a:gd name="T6" fmla="*/ 58 w 1996"/>
                  <a:gd name="T7" fmla="*/ 5505 h 5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6" h="5506">
                    <a:moveTo>
                      <a:pt x="0" y="0"/>
                    </a:moveTo>
                    <a:lnTo>
                      <a:pt x="1995" y="0"/>
                    </a:lnTo>
                    <a:lnTo>
                      <a:pt x="1995" y="5505"/>
                    </a:lnTo>
                    <a:lnTo>
                      <a:pt x="58" y="5505"/>
                    </a:lnTo>
                  </a:path>
                </a:pathLst>
              </a:custGeom>
              <a:noFill/>
              <a:ln w="38100" cap="flat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5E502E2E-FB7E-EC4F-B4EC-6CB25581A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0385" y="3845223"/>
                <a:ext cx="127084" cy="127082"/>
              </a:xfrm>
              <a:custGeom>
                <a:avLst/>
                <a:gdLst>
                  <a:gd name="T0" fmla="*/ 164 w 165"/>
                  <a:gd name="T1" fmla="*/ 82 h 165"/>
                  <a:gd name="T2" fmla="*/ 164 w 165"/>
                  <a:gd name="T3" fmla="*/ 82 h 165"/>
                  <a:gd name="T4" fmla="*/ 82 w 165"/>
                  <a:gd name="T5" fmla="*/ 164 h 165"/>
                  <a:gd name="T6" fmla="*/ 82 w 165"/>
                  <a:gd name="T7" fmla="*/ 164 h 165"/>
                  <a:gd name="T8" fmla="*/ 0 w 165"/>
                  <a:gd name="T9" fmla="*/ 82 h 165"/>
                  <a:gd name="T10" fmla="*/ 0 w 165"/>
                  <a:gd name="T11" fmla="*/ 82 h 165"/>
                  <a:gd name="T12" fmla="*/ 82 w 165"/>
                  <a:gd name="T13" fmla="*/ 0 h 165"/>
                  <a:gd name="T14" fmla="*/ 82 w 165"/>
                  <a:gd name="T15" fmla="*/ 0 h 165"/>
                  <a:gd name="T16" fmla="*/ 164 w 165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5">
                    <a:moveTo>
                      <a:pt x="164" y="82"/>
                    </a:moveTo>
                    <a:lnTo>
                      <a:pt x="164" y="82"/>
                    </a:lnTo>
                    <a:cubicBezTo>
                      <a:pt x="164" y="127"/>
                      <a:pt x="128" y="164"/>
                      <a:pt x="82" y="164"/>
                    </a:cubicBezTo>
                    <a:lnTo>
                      <a:pt x="82" y="164"/>
                    </a:lnTo>
                    <a:cubicBezTo>
                      <a:pt x="37" y="164"/>
                      <a:pt x="0" y="127"/>
                      <a:pt x="0" y="82"/>
                    </a:cubicBezTo>
                    <a:lnTo>
                      <a:pt x="0" y="82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4" y="37"/>
                      <a:pt x="164" y="8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D88ABA8A-62E4-7A42-AE17-CC873AF1A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0025" y="7929059"/>
                <a:ext cx="127084" cy="130517"/>
              </a:xfrm>
              <a:custGeom>
                <a:avLst/>
                <a:gdLst>
                  <a:gd name="T0" fmla="*/ 164 w 165"/>
                  <a:gd name="T1" fmla="*/ 82 h 166"/>
                  <a:gd name="T2" fmla="*/ 164 w 165"/>
                  <a:gd name="T3" fmla="*/ 82 h 166"/>
                  <a:gd name="T4" fmla="*/ 82 w 165"/>
                  <a:gd name="T5" fmla="*/ 165 h 166"/>
                  <a:gd name="T6" fmla="*/ 82 w 165"/>
                  <a:gd name="T7" fmla="*/ 165 h 166"/>
                  <a:gd name="T8" fmla="*/ 0 w 165"/>
                  <a:gd name="T9" fmla="*/ 82 h 166"/>
                  <a:gd name="T10" fmla="*/ 0 w 165"/>
                  <a:gd name="T11" fmla="*/ 82 h 166"/>
                  <a:gd name="T12" fmla="*/ 82 w 165"/>
                  <a:gd name="T13" fmla="*/ 0 h 166"/>
                  <a:gd name="T14" fmla="*/ 82 w 165"/>
                  <a:gd name="T15" fmla="*/ 0 h 166"/>
                  <a:gd name="T16" fmla="*/ 164 w 165"/>
                  <a:gd name="T17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6">
                    <a:moveTo>
                      <a:pt x="164" y="82"/>
                    </a:moveTo>
                    <a:lnTo>
                      <a:pt x="164" y="82"/>
                    </a:lnTo>
                    <a:cubicBezTo>
                      <a:pt x="164" y="128"/>
                      <a:pt x="128" y="165"/>
                      <a:pt x="82" y="165"/>
                    </a:cubicBezTo>
                    <a:lnTo>
                      <a:pt x="82" y="165"/>
                    </a:lnTo>
                    <a:cubicBezTo>
                      <a:pt x="36" y="165"/>
                      <a:pt x="0" y="128"/>
                      <a:pt x="0" y="82"/>
                    </a:cubicBezTo>
                    <a:lnTo>
                      <a:pt x="0" y="82"/>
                    </a:lnTo>
                    <a:cubicBezTo>
                      <a:pt x="0" y="37"/>
                      <a:pt x="36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4" y="37"/>
                      <a:pt x="164" y="8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E35C8579-0898-C74E-A7CC-8617F7B79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0431" y="6805916"/>
                <a:ext cx="130517" cy="127084"/>
              </a:xfrm>
              <a:custGeom>
                <a:avLst/>
                <a:gdLst>
                  <a:gd name="T0" fmla="*/ 165 w 166"/>
                  <a:gd name="T1" fmla="*/ 82 h 165"/>
                  <a:gd name="T2" fmla="*/ 165 w 166"/>
                  <a:gd name="T3" fmla="*/ 82 h 165"/>
                  <a:gd name="T4" fmla="*/ 82 w 166"/>
                  <a:gd name="T5" fmla="*/ 164 h 165"/>
                  <a:gd name="T6" fmla="*/ 82 w 166"/>
                  <a:gd name="T7" fmla="*/ 164 h 165"/>
                  <a:gd name="T8" fmla="*/ 0 w 166"/>
                  <a:gd name="T9" fmla="*/ 82 h 165"/>
                  <a:gd name="T10" fmla="*/ 0 w 166"/>
                  <a:gd name="T11" fmla="*/ 82 h 165"/>
                  <a:gd name="T12" fmla="*/ 82 w 166"/>
                  <a:gd name="T13" fmla="*/ 0 h 165"/>
                  <a:gd name="T14" fmla="*/ 82 w 166"/>
                  <a:gd name="T15" fmla="*/ 0 h 165"/>
                  <a:gd name="T16" fmla="*/ 165 w 166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5">
                    <a:moveTo>
                      <a:pt x="165" y="82"/>
                    </a:moveTo>
                    <a:lnTo>
                      <a:pt x="165" y="82"/>
                    </a:lnTo>
                    <a:cubicBezTo>
                      <a:pt x="165" y="128"/>
                      <a:pt x="128" y="164"/>
                      <a:pt x="82" y="164"/>
                    </a:cubicBezTo>
                    <a:lnTo>
                      <a:pt x="82" y="164"/>
                    </a:lnTo>
                    <a:cubicBezTo>
                      <a:pt x="37" y="164"/>
                      <a:pt x="0" y="128"/>
                      <a:pt x="0" y="82"/>
                    </a:cubicBezTo>
                    <a:lnTo>
                      <a:pt x="0" y="82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5" y="37"/>
                      <a:pt x="165" y="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F4F418AC-A7E7-694B-91F1-18AAA188D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0536" y="9038464"/>
                <a:ext cx="130517" cy="127084"/>
              </a:xfrm>
              <a:custGeom>
                <a:avLst/>
                <a:gdLst>
                  <a:gd name="T0" fmla="*/ 165 w 166"/>
                  <a:gd name="T1" fmla="*/ 82 h 165"/>
                  <a:gd name="T2" fmla="*/ 165 w 166"/>
                  <a:gd name="T3" fmla="*/ 82 h 165"/>
                  <a:gd name="T4" fmla="*/ 83 w 166"/>
                  <a:gd name="T5" fmla="*/ 164 h 165"/>
                  <a:gd name="T6" fmla="*/ 83 w 166"/>
                  <a:gd name="T7" fmla="*/ 164 h 165"/>
                  <a:gd name="T8" fmla="*/ 0 w 166"/>
                  <a:gd name="T9" fmla="*/ 82 h 165"/>
                  <a:gd name="T10" fmla="*/ 0 w 166"/>
                  <a:gd name="T11" fmla="*/ 82 h 165"/>
                  <a:gd name="T12" fmla="*/ 83 w 166"/>
                  <a:gd name="T13" fmla="*/ 0 h 165"/>
                  <a:gd name="T14" fmla="*/ 83 w 166"/>
                  <a:gd name="T15" fmla="*/ 0 h 165"/>
                  <a:gd name="T16" fmla="*/ 165 w 166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5">
                    <a:moveTo>
                      <a:pt x="165" y="82"/>
                    </a:moveTo>
                    <a:lnTo>
                      <a:pt x="165" y="82"/>
                    </a:lnTo>
                    <a:cubicBezTo>
                      <a:pt x="165" y="127"/>
                      <a:pt x="128" y="164"/>
                      <a:pt x="83" y="164"/>
                    </a:cubicBezTo>
                    <a:lnTo>
                      <a:pt x="83" y="164"/>
                    </a:lnTo>
                    <a:cubicBezTo>
                      <a:pt x="37" y="164"/>
                      <a:pt x="0" y="127"/>
                      <a:pt x="0" y="82"/>
                    </a:cubicBezTo>
                    <a:lnTo>
                      <a:pt x="0" y="82"/>
                    </a:lnTo>
                    <a:cubicBezTo>
                      <a:pt x="0" y="36"/>
                      <a:pt x="37" y="0"/>
                      <a:pt x="83" y="0"/>
                    </a:cubicBezTo>
                    <a:lnTo>
                      <a:pt x="83" y="0"/>
                    </a:lnTo>
                    <a:cubicBezTo>
                      <a:pt x="128" y="0"/>
                      <a:pt x="165" y="36"/>
                      <a:pt x="165" y="8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60">
                <a:extLst>
                  <a:ext uri="{FF2B5EF4-FFF2-40B4-BE49-F238E27FC236}">
                    <a16:creationId xmlns:a16="http://schemas.microsoft.com/office/drawing/2014/main" id="{85F4F7AE-8DE3-0A48-88A6-F5051E96F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3777" y="4837846"/>
                <a:ext cx="130517" cy="130517"/>
              </a:xfrm>
              <a:custGeom>
                <a:avLst/>
                <a:gdLst>
                  <a:gd name="T0" fmla="*/ 165 w 166"/>
                  <a:gd name="T1" fmla="*/ 83 h 166"/>
                  <a:gd name="T2" fmla="*/ 165 w 166"/>
                  <a:gd name="T3" fmla="*/ 83 h 166"/>
                  <a:gd name="T4" fmla="*/ 82 w 166"/>
                  <a:gd name="T5" fmla="*/ 165 h 166"/>
                  <a:gd name="T6" fmla="*/ 82 w 166"/>
                  <a:gd name="T7" fmla="*/ 165 h 166"/>
                  <a:gd name="T8" fmla="*/ 0 w 166"/>
                  <a:gd name="T9" fmla="*/ 83 h 166"/>
                  <a:gd name="T10" fmla="*/ 0 w 166"/>
                  <a:gd name="T11" fmla="*/ 83 h 166"/>
                  <a:gd name="T12" fmla="*/ 82 w 166"/>
                  <a:gd name="T13" fmla="*/ 0 h 166"/>
                  <a:gd name="T14" fmla="*/ 82 w 166"/>
                  <a:gd name="T15" fmla="*/ 0 h 166"/>
                  <a:gd name="T16" fmla="*/ 165 w 166"/>
                  <a:gd name="T17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6">
                    <a:moveTo>
                      <a:pt x="165" y="83"/>
                    </a:moveTo>
                    <a:lnTo>
                      <a:pt x="165" y="83"/>
                    </a:lnTo>
                    <a:cubicBezTo>
                      <a:pt x="165" y="128"/>
                      <a:pt x="128" y="165"/>
                      <a:pt x="82" y="165"/>
                    </a:cubicBezTo>
                    <a:lnTo>
                      <a:pt x="82" y="165"/>
                    </a:lnTo>
                    <a:cubicBezTo>
                      <a:pt x="37" y="165"/>
                      <a:pt x="0" y="128"/>
                      <a:pt x="0" y="83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5" y="37"/>
                      <a:pt x="165" y="8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EEB7FED7-0DA3-F24E-9EDF-B17B6CBA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5543" y="3635706"/>
                <a:ext cx="130517" cy="127084"/>
              </a:xfrm>
              <a:custGeom>
                <a:avLst/>
                <a:gdLst>
                  <a:gd name="T0" fmla="*/ 166 w 167"/>
                  <a:gd name="T1" fmla="*/ 82 h 165"/>
                  <a:gd name="T2" fmla="*/ 166 w 167"/>
                  <a:gd name="T3" fmla="*/ 82 h 165"/>
                  <a:gd name="T4" fmla="*/ 83 w 167"/>
                  <a:gd name="T5" fmla="*/ 164 h 165"/>
                  <a:gd name="T6" fmla="*/ 83 w 167"/>
                  <a:gd name="T7" fmla="*/ 164 h 165"/>
                  <a:gd name="T8" fmla="*/ 0 w 167"/>
                  <a:gd name="T9" fmla="*/ 82 h 165"/>
                  <a:gd name="T10" fmla="*/ 0 w 167"/>
                  <a:gd name="T11" fmla="*/ 82 h 165"/>
                  <a:gd name="T12" fmla="*/ 83 w 167"/>
                  <a:gd name="T13" fmla="*/ 0 h 165"/>
                  <a:gd name="T14" fmla="*/ 83 w 167"/>
                  <a:gd name="T15" fmla="*/ 0 h 165"/>
                  <a:gd name="T16" fmla="*/ 166 w 167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65">
                    <a:moveTo>
                      <a:pt x="166" y="82"/>
                    </a:moveTo>
                    <a:lnTo>
                      <a:pt x="166" y="82"/>
                    </a:lnTo>
                    <a:cubicBezTo>
                      <a:pt x="166" y="127"/>
                      <a:pt x="128" y="164"/>
                      <a:pt x="83" y="164"/>
                    </a:cubicBezTo>
                    <a:lnTo>
                      <a:pt x="83" y="164"/>
                    </a:lnTo>
                    <a:cubicBezTo>
                      <a:pt x="37" y="164"/>
                      <a:pt x="0" y="127"/>
                      <a:pt x="0" y="82"/>
                    </a:cubicBezTo>
                    <a:lnTo>
                      <a:pt x="0" y="82"/>
                    </a:lnTo>
                    <a:cubicBezTo>
                      <a:pt x="0" y="36"/>
                      <a:pt x="37" y="0"/>
                      <a:pt x="83" y="0"/>
                    </a:cubicBezTo>
                    <a:lnTo>
                      <a:pt x="83" y="0"/>
                    </a:lnTo>
                    <a:cubicBezTo>
                      <a:pt x="128" y="0"/>
                      <a:pt x="166" y="36"/>
                      <a:pt x="166" y="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E8D5952-D7AC-404F-9550-5E20A83771BD}"/>
                </a:ext>
              </a:extLst>
            </p:cNvPr>
            <p:cNvGrpSpPr/>
            <p:nvPr/>
          </p:nvGrpSpPr>
          <p:grpSpPr>
            <a:xfrm>
              <a:off x="19149511" y="9026769"/>
              <a:ext cx="2116151" cy="3735152"/>
              <a:chOff x="16655393" y="3416595"/>
              <a:chExt cx="2627640" cy="503256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641D2F2-A3DD-E04E-AA5C-BCC47DD45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9127" y="6289143"/>
                <a:ext cx="1239681" cy="2160013"/>
              </a:xfrm>
              <a:custGeom>
                <a:avLst/>
                <a:gdLst>
                  <a:gd name="connsiteX0" fmla="*/ 0 w 1777614"/>
                  <a:gd name="connsiteY0" fmla="*/ 724717 h 3097304"/>
                  <a:gd name="connsiteX1" fmla="*/ 21855 w 1777614"/>
                  <a:gd name="connsiteY1" fmla="*/ 724717 h 3097304"/>
                  <a:gd name="connsiteX2" fmla="*/ 23312 w 1777614"/>
                  <a:gd name="connsiteY2" fmla="*/ 899104 h 3097304"/>
                  <a:gd name="connsiteX3" fmla="*/ 1457 w 1777614"/>
                  <a:gd name="connsiteY3" fmla="*/ 899104 h 3097304"/>
                  <a:gd name="connsiteX4" fmla="*/ 22538 w 1777614"/>
                  <a:gd name="connsiteY4" fmla="*/ 463681 h 3097304"/>
                  <a:gd name="connsiteX5" fmla="*/ 23290 w 1777614"/>
                  <a:gd name="connsiteY5" fmla="*/ 638072 h 3097304"/>
                  <a:gd name="connsiteX6" fmla="*/ 751 w 1777614"/>
                  <a:gd name="connsiteY6" fmla="*/ 638072 h 3097304"/>
                  <a:gd name="connsiteX7" fmla="*/ 0 w 1777614"/>
                  <a:gd name="connsiteY7" fmla="*/ 464460 h 3097304"/>
                  <a:gd name="connsiteX8" fmla="*/ 1586040 w 1777614"/>
                  <a:gd name="connsiteY8" fmla="*/ 0 h 3097304"/>
                  <a:gd name="connsiteX9" fmla="*/ 1586040 w 1777614"/>
                  <a:gd name="connsiteY9" fmla="*/ 20939 h 3097304"/>
                  <a:gd name="connsiteX10" fmla="*/ 1644370 w 1777614"/>
                  <a:gd name="connsiteY10" fmla="*/ 20607 h 3097304"/>
                  <a:gd name="connsiteX11" fmla="*/ 1761244 w 1777614"/>
                  <a:gd name="connsiteY11" fmla="*/ 135886 h 3097304"/>
                  <a:gd name="connsiteX12" fmla="*/ 1777606 w 1777614"/>
                  <a:gd name="connsiteY12" fmla="*/ 2971120 h 3097304"/>
                  <a:gd name="connsiteX13" fmla="*/ 1662290 w 1777614"/>
                  <a:gd name="connsiteY13" fmla="*/ 3087956 h 3097304"/>
                  <a:gd name="connsiteX14" fmla="*/ 154622 w 1777614"/>
                  <a:gd name="connsiteY14" fmla="*/ 3097304 h 3097304"/>
                  <a:gd name="connsiteX15" fmla="*/ 37748 w 1777614"/>
                  <a:gd name="connsiteY15" fmla="*/ 2982025 h 3097304"/>
                  <a:gd name="connsiteX16" fmla="*/ 21385 w 1777614"/>
                  <a:gd name="connsiteY16" fmla="*/ 146013 h 3097304"/>
                  <a:gd name="connsiteX17" fmla="*/ 136701 w 1777614"/>
                  <a:gd name="connsiteY17" fmla="*/ 29175 h 3097304"/>
                  <a:gd name="connsiteX18" fmla="*/ 1354006 w 1777614"/>
                  <a:gd name="connsiteY18" fmla="*/ 22258 h 3097304"/>
                  <a:gd name="connsiteX19" fmla="*/ 1353262 w 1777614"/>
                  <a:gd name="connsiteY19" fmla="*/ 1457 h 309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7614" h="3097304">
                    <a:moveTo>
                      <a:pt x="0" y="724717"/>
                    </a:moveTo>
                    <a:lnTo>
                      <a:pt x="21855" y="724717"/>
                    </a:lnTo>
                    <a:lnTo>
                      <a:pt x="23312" y="899104"/>
                    </a:lnTo>
                    <a:lnTo>
                      <a:pt x="1457" y="899104"/>
                    </a:lnTo>
                    <a:close/>
                    <a:moveTo>
                      <a:pt x="22538" y="463681"/>
                    </a:moveTo>
                    <a:lnTo>
                      <a:pt x="23290" y="638072"/>
                    </a:lnTo>
                    <a:lnTo>
                      <a:pt x="751" y="638072"/>
                    </a:lnTo>
                    <a:lnTo>
                      <a:pt x="0" y="464460"/>
                    </a:lnTo>
                    <a:close/>
                    <a:moveTo>
                      <a:pt x="1586040" y="0"/>
                    </a:moveTo>
                    <a:lnTo>
                      <a:pt x="1586040" y="20939"/>
                    </a:lnTo>
                    <a:lnTo>
                      <a:pt x="1644370" y="20607"/>
                    </a:lnTo>
                    <a:cubicBezTo>
                      <a:pt x="1708260" y="20607"/>
                      <a:pt x="1760464" y="72016"/>
                      <a:pt x="1761244" y="135886"/>
                    </a:cubicBezTo>
                    <a:lnTo>
                      <a:pt x="1777606" y="2971120"/>
                    </a:lnTo>
                    <a:cubicBezTo>
                      <a:pt x="1778384" y="3034991"/>
                      <a:pt x="1726960" y="3087177"/>
                      <a:pt x="1662290" y="3087956"/>
                    </a:cubicBezTo>
                    <a:lnTo>
                      <a:pt x="154622" y="3097304"/>
                    </a:lnTo>
                    <a:cubicBezTo>
                      <a:pt x="90731" y="3097304"/>
                      <a:pt x="38527" y="3045895"/>
                      <a:pt x="37748" y="2982025"/>
                    </a:cubicBezTo>
                    <a:lnTo>
                      <a:pt x="21385" y="146013"/>
                    </a:lnTo>
                    <a:cubicBezTo>
                      <a:pt x="20607" y="82920"/>
                      <a:pt x="72031" y="29955"/>
                      <a:pt x="136701" y="29175"/>
                    </a:cubicBezTo>
                    <a:lnTo>
                      <a:pt x="1354006" y="22258"/>
                    </a:lnTo>
                    <a:lnTo>
                      <a:pt x="1353262" y="145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3ABC9EA2-0463-2547-A98B-DC25B7FE1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5776" y="6531067"/>
                <a:ext cx="1101836" cy="1635987"/>
              </a:xfrm>
              <a:custGeom>
                <a:avLst/>
                <a:gdLst>
                  <a:gd name="T0" fmla="*/ 2028 w 2029"/>
                  <a:gd name="T1" fmla="*/ 2998 h 3011"/>
                  <a:gd name="T2" fmla="*/ 18 w 2029"/>
                  <a:gd name="T3" fmla="*/ 3010 h 3011"/>
                  <a:gd name="T4" fmla="*/ 0 w 2029"/>
                  <a:gd name="T5" fmla="*/ 12 h 3011"/>
                  <a:gd name="T6" fmla="*/ 2011 w 2029"/>
                  <a:gd name="T7" fmla="*/ 0 h 3011"/>
                  <a:gd name="T8" fmla="*/ 2028 w 2029"/>
                  <a:gd name="T9" fmla="*/ 2998 h 3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9" h="3011">
                    <a:moveTo>
                      <a:pt x="2028" y="2998"/>
                    </a:moveTo>
                    <a:lnTo>
                      <a:pt x="18" y="3010"/>
                    </a:lnTo>
                    <a:lnTo>
                      <a:pt x="0" y="12"/>
                    </a:lnTo>
                    <a:lnTo>
                      <a:pt x="2011" y="0"/>
                    </a:lnTo>
                    <a:lnTo>
                      <a:pt x="2028" y="299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8CD9C475-6CBD-5341-804B-A8152794C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5422" y="6531067"/>
                <a:ext cx="919793" cy="1377296"/>
              </a:xfrm>
              <a:custGeom>
                <a:avLst/>
                <a:gdLst>
                  <a:gd name="T0" fmla="*/ 1678 w 1694"/>
                  <a:gd name="T1" fmla="*/ 0 h 2536"/>
                  <a:gd name="T2" fmla="*/ 0 w 1694"/>
                  <a:gd name="T3" fmla="*/ 10 h 2536"/>
                  <a:gd name="T4" fmla="*/ 0 w 1694"/>
                  <a:gd name="T5" fmla="*/ 10 h 2536"/>
                  <a:gd name="T6" fmla="*/ 1693 w 1694"/>
                  <a:gd name="T7" fmla="*/ 2535 h 2536"/>
                  <a:gd name="T8" fmla="*/ 1678 w 1694"/>
                  <a:gd name="T9" fmla="*/ 0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4" h="2536">
                    <a:moveTo>
                      <a:pt x="1678" y="0"/>
                    </a:moveTo>
                    <a:lnTo>
                      <a:pt x="0" y="10"/>
                    </a:lnTo>
                    <a:lnTo>
                      <a:pt x="0" y="10"/>
                    </a:lnTo>
                    <a:cubicBezTo>
                      <a:pt x="761" y="756"/>
                      <a:pt x="1312" y="1597"/>
                      <a:pt x="1693" y="2535"/>
                    </a:cubicBezTo>
                    <a:lnTo>
                      <a:pt x="1678" y="0"/>
                    </a:lnTo>
                  </a:path>
                </a:pathLst>
              </a:custGeom>
              <a:solidFill>
                <a:schemeClr val="bg1">
                  <a:lumMod val="95000"/>
                  <a:alpha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3216D155-884F-2B4C-8D19-09F2AF1A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3395" y="6396930"/>
                <a:ext cx="297016" cy="57487"/>
              </a:xfrm>
              <a:custGeom>
                <a:avLst/>
                <a:gdLst>
                  <a:gd name="T0" fmla="*/ 51 w 547"/>
                  <a:gd name="T1" fmla="*/ 105 h 106"/>
                  <a:gd name="T2" fmla="*/ 51 w 547"/>
                  <a:gd name="T3" fmla="*/ 105 h 106"/>
                  <a:gd name="T4" fmla="*/ 0 w 547"/>
                  <a:gd name="T5" fmla="*/ 54 h 106"/>
                  <a:gd name="T6" fmla="*/ 0 w 547"/>
                  <a:gd name="T7" fmla="*/ 54 h 106"/>
                  <a:gd name="T8" fmla="*/ 50 w 547"/>
                  <a:gd name="T9" fmla="*/ 3 h 106"/>
                  <a:gd name="T10" fmla="*/ 494 w 547"/>
                  <a:gd name="T11" fmla="*/ 0 h 106"/>
                  <a:gd name="T12" fmla="*/ 494 w 547"/>
                  <a:gd name="T13" fmla="*/ 0 h 106"/>
                  <a:gd name="T14" fmla="*/ 545 w 547"/>
                  <a:gd name="T15" fmla="*/ 51 h 106"/>
                  <a:gd name="T16" fmla="*/ 545 w 547"/>
                  <a:gd name="T17" fmla="*/ 51 h 106"/>
                  <a:gd name="T18" fmla="*/ 495 w 547"/>
                  <a:gd name="T19" fmla="*/ 102 h 106"/>
                  <a:gd name="T20" fmla="*/ 51 w 547"/>
                  <a:gd name="T21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7" h="106">
                    <a:moveTo>
                      <a:pt x="51" y="105"/>
                    </a:moveTo>
                    <a:lnTo>
                      <a:pt x="51" y="105"/>
                    </a:lnTo>
                    <a:cubicBezTo>
                      <a:pt x="22" y="105"/>
                      <a:pt x="0" y="83"/>
                      <a:pt x="0" y="54"/>
                    </a:cubicBezTo>
                    <a:lnTo>
                      <a:pt x="0" y="54"/>
                    </a:lnTo>
                    <a:cubicBezTo>
                      <a:pt x="0" y="26"/>
                      <a:pt x="22" y="3"/>
                      <a:pt x="50" y="3"/>
                    </a:cubicBezTo>
                    <a:lnTo>
                      <a:pt x="494" y="0"/>
                    </a:lnTo>
                    <a:lnTo>
                      <a:pt x="494" y="0"/>
                    </a:lnTo>
                    <a:cubicBezTo>
                      <a:pt x="522" y="0"/>
                      <a:pt x="545" y="23"/>
                      <a:pt x="545" y="51"/>
                    </a:cubicBezTo>
                    <a:lnTo>
                      <a:pt x="545" y="51"/>
                    </a:lnTo>
                    <a:cubicBezTo>
                      <a:pt x="546" y="79"/>
                      <a:pt x="523" y="102"/>
                      <a:pt x="495" y="102"/>
                    </a:cubicBezTo>
                    <a:lnTo>
                      <a:pt x="51" y="105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5FA01B0F-1E4D-8146-9B04-0960D9507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7899" y="6387350"/>
                <a:ext cx="74253" cy="74255"/>
              </a:xfrm>
              <a:custGeom>
                <a:avLst/>
                <a:gdLst>
                  <a:gd name="T0" fmla="*/ 134 w 135"/>
                  <a:gd name="T1" fmla="*/ 66 h 135"/>
                  <a:gd name="T2" fmla="*/ 134 w 135"/>
                  <a:gd name="T3" fmla="*/ 66 h 135"/>
                  <a:gd name="T4" fmla="*/ 67 w 135"/>
                  <a:gd name="T5" fmla="*/ 134 h 135"/>
                  <a:gd name="T6" fmla="*/ 67 w 135"/>
                  <a:gd name="T7" fmla="*/ 134 h 135"/>
                  <a:gd name="T8" fmla="*/ 0 w 135"/>
                  <a:gd name="T9" fmla="*/ 67 h 135"/>
                  <a:gd name="T10" fmla="*/ 0 w 135"/>
                  <a:gd name="T11" fmla="*/ 67 h 135"/>
                  <a:gd name="T12" fmla="*/ 66 w 135"/>
                  <a:gd name="T13" fmla="*/ 0 h 135"/>
                  <a:gd name="T14" fmla="*/ 66 w 135"/>
                  <a:gd name="T15" fmla="*/ 0 h 135"/>
                  <a:gd name="T16" fmla="*/ 134 w 135"/>
                  <a:gd name="T17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134" y="66"/>
                    </a:moveTo>
                    <a:lnTo>
                      <a:pt x="134" y="66"/>
                    </a:lnTo>
                    <a:cubicBezTo>
                      <a:pt x="134" y="103"/>
                      <a:pt x="105" y="134"/>
                      <a:pt x="67" y="134"/>
                    </a:cubicBezTo>
                    <a:lnTo>
                      <a:pt x="67" y="134"/>
                    </a:lnTo>
                    <a:cubicBezTo>
                      <a:pt x="31" y="134"/>
                      <a:pt x="0" y="104"/>
                      <a:pt x="0" y="67"/>
                    </a:cubicBezTo>
                    <a:lnTo>
                      <a:pt x="0" y="67"/>
                    </a:lnTo>
                    <a:cubicBezTo>
                      <a:pt x="0" y="30"/>
                      <a:pt x="30" y="0"/>
                      <a:pt x="66" y="0"/>
                    </a:cubicBezTo>
                    <a:lnTo>
                      <a:pt x="66" y="0"/>
                    </a:lnTo>
                    <a:cubicBezTo>
                      <a:pt x="104" y="0"/>
                      <a:pt x="134" y="29"/>
                      <a:pt x="134" y="6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E7456808-9F60-EE4A-A0EB-10CFD4627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457" y="6406512"/>
                <a:ext cx="33534" cy="33534"/>
              </a:xfrm>
              <a:custGeom>
                <a:avLst/>
                <a:gdLst>
                  <a:gd name="T0" fmla="*/ 60 w 61"/>
                  <a:gd name="T1" fmla="*/ 30 h 61"/>
                  <a:gd name="T2" fmla="*/ 60 w 61"/>
                  <a:gd name="T3" fmla="*/ 30 h 61"/>
                  <a:gd name="T4" fmla="*/ 30 w 61"/>
                  <a:gd name="T5" fmla="*/ 60 h 61"/>
                  <a:gd name="T6" fmla="*/ 30 w 61"/>
                  <a:gd name="T7" fmla="*/ 60 h 61"/>
                  <a:gd name="T8" fmla="*/ 0 w 61"/>
                  <a:gd name="T9" fmla="*/ 30 h 61"/>
                  <a:gd name="T10" fmla="*/ 0 w 61"/>
                  <a:gd name="T11" fmla="*/ 30 h 61"/>
                  <a:gd name="T12" fmla="*/ 30 w 61"/>
                  <a:gd name="T13" fmla="*/ 0 h 61"/>
                  <a:gd name="T14" fmla="*/ 30 w 61"/>
                  <a:gd name="T15" fmla="*/ 0 h 61"/>
                  <a:gd name="T16" fmla="*/ 60 w 61"/>
                  <a:gd name="T17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60" y="30"/>
                    </a:moveTo>
                    <a:lnTo>
                      <a:pt x="60" y="30"/>
                    </a:lnTo>
                    <a:cubicBezTo>
                      <a:pt x="60" y="46"/>
                      <a:pt x="47" y="60"/>
                      <a:pt x="30" y="60"/>
                    </a:cubicBezTo>
                    <a:lnTo>
                      <a:pt x="30" y="60"/>
                    </a:lnTo>
                    <a:cubicBezTo>
                      <a:pt x="14" y="60"/>
                      <a:pt x="0" y="46"/>
                      <a:pt x="0" y="30"/>
                    </a:cubicBezTo>
                    <a:lnTo>
                      <a:pt x="0" y="30"/>
                    </a:lnTo>
                    <a:cubicBezTo>
                      <a:pt x="0" y="13"/>
                      <a:pt x="14" y="0"/>
                      <a:pt x="30" y="0"/>
                    </a:cubicBezTo>
                    <a:lnTo>
                      <a:pt x="30" y="0"/>
                    </a:lnTo>
                    <a:cubicBezTo>
                      <a:pt x="47" y="0"/>
                      <a:pt x="60" y="13"/>
                      <a:pt x="60" y="3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E1A7F81B-1EF8-A24A-AE8D-C040EC68A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3277" y="8202983"/>
                <a:ext cx="196414" cy="196414"/>
              </a:xfrm>
              <a:custGeom>
                <a:avLst/>
                <a:gdLst>
                  <a:gd name="T0" fmla="*/ 311 w 361"/>
                  <a:gd name="T1" fmla="*/ 48 h 362"/>
                  <a:gd name="T2" fmla="*/ 311 w 361"/>
                  <a:gd name="T3" fmla="*/ 48 h 362"/>
                  <a:gd name="T4" fmla="*/ 48 w 361"/>
                  <a:gd name="T5" fmla="*/ 50 h 362"/>
                  <a:gd name="T6" fmla="*/ 48 w 361"/>
                  <a:gd name="T7" fmla="*/ 50 h 362"/>
                  <a:gd name="T8" fmla="*/ 49 w 361"/>
                  <a:gd name="T9" fmla="*/ 312 h 362"/>
                  <a:gd name="T10" fmla="*/ 49 w 361"/>
                  <a:gd name="T11" fmla="*/ 312 h 362"/>
                  <a:gd name="T12" fmla="*/ 312 w 361"/>
                  <a:gd name="T13" fmla="*/ 311 h 362"/>
                  <a:gd name="T14" fmla="*/ 312 w 361"/>
                  <a:gd name="T15" fmla="*/ 311 h 362"/>
                  <a:gd name="T16" fmla="*/ 311 w 361"/>
                  <a:gd name="T17" fmla="*/ 4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362">
                    <a:moveTo>
                      <a:pt x="311" y="48"/>
                    </a:moveTo>
                    <a:lnTo>
                      <a:pt x="311" y="48"/>
                    </a:lnTo>
                    <a:cubicBezTo>
                      <a:pt x="263" y="0"/>
                      <a:pt x="96" y="1"/>
                      <a:pt x="48" y="50"/>
                    </a:cubicBezTo>
                    <a:lnTo>
                      <a:pt x="48" y="50"/>
                    </a:lnTo>
                    <a:cubicBezTo>
                      <a:pt x="0" y="98"/>
                      <a:pt x="1" y="265"/>
                      <a:pt x="49" y="312"/>
                    </a:cubicBezTo>
                    <a:lnTo>
                      <a:pt x="49" y="312"/>
                    </a:lnTo>
                    <a:cubicBezTo>
                      <a:pt x="98" y="361"/>
                      <a:pt x="264" y="359"/>
                      <a:pt x="312" y="311"/>
                    </a:cubicBezTo>
                    <a:lnTo>
                      <a:pt x="312" y="311"/>
                    </a:lnTo>
                    <a:cubicBezTo>
                      <a:pt x="360" y="262"/>
                      <a:pt x="359" y="96"/>
                      <a:pt x="311" y="48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11D7822-5424-7B4D-9072-D13E6C21A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8788" y="8250889"/>
                <a:ext cx="102997" cy="100603"/>
              </a:xfrm>
              <a:custGeom>
                <a:avLst/>
                <a:gdLst>
                  <a:gd name="T0" fmla="*/ 98 w 190"/>
                  <a:gd name="T1" fmla="*/ 18 h 184"/>
                  <a:gd name="T2" fmla="*/ 98 w 190"/>
                  <a:gd name="T3" fmla="*/ 18 h 184"/>
                  <a:gd name="T4" fmla="*/ 40 w 190"/>
                  <a:gd name="T5" fmla="*/ 34 h 184"/>
                  <a:gd name="T6" fmla="*/ 40 w 190"/>
                  <a:gd name="T7" fmla="*/ 34 h 184"/>
                  <a:gd name="T8" fmla="*/ 41 w 190"/>
                  <a:gd name="T9" fmla="*/ 149 h 184"/>
                  <a:gd name="T10" fmla="*/ 41 w 190"/>
                  <a:gd name="T11" fmla="*/ 149 h 184"/>
                  <a:gd name="T12" fmla="*/ 99 w 190"/>
                  <a:gd name="T13" fmla="*/ 164 h 184"/>
                  <a:gd name="T14" fmla="*/ 99 w 190"/>
                  <a:gd name="T15" fmla="*/ 164 h 184"/>
                  <a:gd name="T16" fmla="*/ 156 w 190"/>
                  <a:gd name="T17" fmla="*/ 149 h 184"/>
                  <a:gd name="T18" fmla="*/ 156 w 190"/>
                  <a:gd name="T19" fmla="*/ 149 h 184"/>
                  <a:gd name="T20" fmla="*/ 171 w 190"/>
                  <a:gd name="T21" fmla="*/ 91 h 184"/>
                  <a:gd name="T22" fmla="*/ 171 w 190"/>
                  <a:gd name="T23" fmla="*/ 91 h 184"/>
                  <a:gd name="T24" fmla="*/ 155 w 190"/>
                  <a:gd name="T25" fmla="*/ 33 h 184"/>
                  <a:gd name="T26" fmla="*/ 155 w 190"/>
                  <a:gd name="T27" fmla="*/ 33 h 184"/>
                  <a:gd name="T28" fmla="*/ 98 w 190"/>
                  <a:gd name="T29" fmla="*/ 18 h 184"/>
                  <a:gd name="T30" fmla="*/ 99 w 190"/>
                  <a:gd name="T31" fmla="*/ 182 h 184"/>
                  <a:gd name="T32" fmla="*/ 99 w 190"/>
                  <a:gd name="T33" fmla="*/ 182 h 184"/>
                  <a:gd name="T34" fmla="*/ 99 w 190"/>
                  <a:gd name="T35" fmla="*/ 182 h 184"/>
                  <a:gd name="T36" fmla="*/ 28 w 190"/>
                  <a:gd name="T37" fmla="*/ 162 h 184"/>
                  <a:gd name="T38" fmla="*/ 28 w 190"/>
                  <a:gd name="T39" fmla="*/ 162 h 184"/>
                  <a:gd name="T40" fmla="*/ 27 w 190"/>
                  <a:gd name="T41" fmla="*/ 21 h 184"/>
                  <a:gd name="T42" fmla="*/ 27 w 190"/>
                  <a:gd name="T43" fmla="*/ 21 h 184"/>
                  <a:gd name="T44" fmla="*/ 98 w 190"/>
                  <a:gd name="T45" fmla="*/ 0 h 184"/>
                  <a:gd name="T46" fmla="*/ 98 w 190"/>
                  <a:gd name="T47" fmla="*/ 0 h 184"/>
                  <a:gd name="T48" fmla="*/ 169 w 190"/>
                  <a:gd name="T49" fmla="*/ 20 h 184"/>
                  <a:gd name="T50" fmla="*/ 169 w 190"/>
                  <a:gd name="T51" fmla="*/ 20 h 184"/>
                  <a:gd name="T52" fmla="*/ 189 w 190"/>
                  <a:gd name="T53" fmla="*/ 91 h 184"/>
                  <a:gd name="T54" fmla="*/ 189 w 190"/>
                  <a:gd name="T55" fmla="*/ 91 h 184"/>
                  <a:gd name="T56" fmla="*/ 169 w 190"/>
                  <a:gd name="T57" fmla="*/ 162 h 184"/>
                  <a:gd name="T58" fmla="*/ 169 w 190"/>
                  <a:gd name="T59" fmla="*/ 162 h 184"/>
                  <a:gd name="T60" fmla="*/ 99 w 190"/>
                  <a:gd name="T61" fmla="*/ 18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0" h="184">
                    <a:moveTo>
                      <a:pt x="98" y="18"/>
                    </a:moveTo>
                    <a:lnTo>
                      <a:pt x="98" y="18"/>
                    </a:lnTo>
                    <a:cubicBezTo>
                      <a:pt x="72" y="19"/>
                      <a:pt x="49" y="25"/>
                      <a:pt x="40" y="34"/>
                    </a:cubicBezTo>
                    <a:lnTo>
                      <a:pt x="40" y="34"/>
                    </a:lnTo>
                    <a:cubicBezTo>
                      <a:pt x="20" y="54"/>
                      <a:pt x="21" y="129"/>
                      <a:pt x="41" y="149"/>
                    </a:cubicBezTo>
                    <a:lnTo>
                      <a:pt x="41" y="149"/>
                    </a:lnTo>
                    <a:cubicBezTo>
                      <a:pt x="50" y="158"/>
                      <a:pt x="73" y="164"/>
                      <a:pt x="99" y="164"/>
                    </a:cubicBezTo>
                    <a:lnTo>
                      <a:pt x="99" y="164"/>
                    </a:lnTo>
                    <a:cubicBezTo>
                      <a:pt x="124" y="163"/>
                      <a:pt x="148" y="158"/>
                      <a:pt x="156" y="149"/>
                    </a:cubicBezTo>
                    <a:lnTo>
                      <a:pt x="156" y="149"/>
                    </a:lnTo>
                    <a:cubicBezTo>
                      <a:pt x="165" y="139"/>
                      <a:pt x="171" y="117"/>
                      <a:pt x="171" y="91"/>
                    </a:cubicBezTo>
                    <a:lnTo>
                      <a:pt x="171" y="91"/>
                    </a:lnTo>
                    <a:cubicBezTo>
                      <a:pt x="171" y="65"/>
                      <a:pt x="164" y="42"/>
                      <a:pt x="155" y="33"/>
                    </a:cubicBezTo>
                    <a:lnTo>
                      <a:pt x="155" y="33"/>
                    </a:lnTo>
                    <a:cubicBezTo>
                      <a:pt x="146" y="24"/>
                      <a:pt x="123" y="18"/>
                      <a:pt x="98" y="18"/>
                    </a:cubicBezTo>
                    <a:close/>
                    <a:moveTo>
                      <a:pt x="99" y="182"/>
                    </a:moveTo>
                    <a:lnTo>
                      <a:pt x="99" y="182"/>
                    </a:lnTo>
                    <a:lnTo>
                      <a:pt x="99" y="182"/>
                    </a:lnTo>
                    <a:cubicBezTo>
                      <a:pt x="67" y="183"/>
                      <a:pt x="41" y="175"/>
                      <a:pt x="28" y="162"/>
                    </a:cubicBezTo>
                    <a:lnTo>
                      <a:pt x="28" y="162"/>
                    </a:lnTo>
                    <a:cubicBezTo>
                      <a:pt x="0" y="135"/>
                      <a:pt x="0" y="48"/>
                      <a:pt x="27" y="21"/>
                    </a:cubicBezTo>
                    <a:lnTo>
                      <a:pt x="27" y="21"/>
                    </a:lnTo>
                    <a:cubicBezTo>
                      <a:pt x="40" y="8"/>
                      <a:pt x="66" y="0"/>
                      <a:pt x="98" y="0"/>
                    </a:cubicBezTo>
                    <a:lnTo>
                      <a:pt x="98" y="0"/>
                    </a:lnTo>
                    <a:cubicBezTo>
                      <a:pt x="129" y="0"/>
                      <a:pt x="156" y="7"/>
                      <a:pt x="169" y="20"/>
                    </a:cubicBezTo>
                    <a:lnTo>
                      <a:pt x="169" y="20"/>
                    </a:lnTo>
                    <a:cubicBezTo>
                      <a:pt x="182" y="32"/>
                      <a:pt x="189" y="59"/>
                      <a:pt x="189" y="91"/>
                    </a:cubicBezTo>
                    <a:lnTo>
                      <a:pt x="189" y="91"/>
                    </a:lnTo>
                    <a:cubicBezTo>
                      <a:pt x="189" y="122"/>
                      <a:pt x="182" y="149"/>
                      <a:pt x="169" y="162"/>
                    </a:cubicBezTo>
                    <a:lnTo>
                      <a:pt x="169" y="162"/>
                    </a:lnTo>
                    <a:cubicBezTo>
                      <a:pt x="157" y="175"/>
                      <a:pt x="131" y="182"/>
                      <a:pt x="99" y="18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13018C90-D479-6241-86EF-4BD79E4A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9347" y="3517785"/>
                <a:ext cx="2134208" cy="1746171"/>
              </a:xfrm>
              <a:custGeom>
                <a:avLst/>
                <a:gdLst>
                  <a:gd name="T0" fmla="*/ 1 w 3927"/>
                  <a:gd name="T1" fmla="*/ 3215 h 3216"/>
                  <a:gd name="T2" fmla="*/ 0 w 3927"/>
                  <a:gd name="T3" fmla="*/ 2989 h 3216"/>
                  <a:gd name="T4" fmla="*/ 704 w 3927"/>
                  <a:gd name="T5" fmla="*/ 1216 h 3216"/>
                  <a:gd name="T6" fmla="*/ 2193 w 3927"/>
                  <a:gd name="T7" fmla="*/ 1058 h 3216"/>
                  <a:gd name="T8" fmla="*/ 3850 w 3927"/>
                  <a:gd name="T9" fmla="*/ 0 h 3216"/>
                  <a:gd name="T10" fmla="*/ 3926 w 3927"/>
                  <a:gd name="T11" fmla="*/ 28 h 3216"/>
                  <a:gd name="T12" fmla="*/ 2238 w 3927"/>
                  <a:gd name="T13" fmla="*/ 1116 h 3216"/>
                  <a:gd name="T14" fmla="*/ 748 w 3927"/>
                  <a:gd name="T15" fmla="*/ 1273 h 3216"/>
                  <a:gd name="T16" fmla="*/ 1 w 3927"/>
                  <a:gd name="T17" fmla="*/ 3215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7" h="3216">
                    <a:moveTo>
                      <a:pt x="1" y="3215"/>
                    </a:moveTo>
                    <a:lnTo>
                      <a:pt x="0" y="2989"/>
                    </a:lnTo>
                    <a:lnTo>
                      <a:pt x="704" y="1216"/>
                    </a:lnTo>
                    <a:lnTo>
                      <a:pt x="2193" y="1058"/>
                    </a:lnTo>
                    <a:lnTo>
                      <a:pt x="3850" y="0"/>
                    </a:lnTo>
                    <a:lnTo>
                      <a:pt x="3926" y="28"/>
                    </a:lnTo>
                    <a:lnTo>
                      <a:pt x="2238" y="1116"/>
                    </a:lnTo>
                    <a:lnTo>
                      <a:pt x="748" y="1273"/>
                    </a:lnTo>
                    <a:lnTo>
                      <a:pt x="1" y="3215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E95FB899-D24C-8D4C-9587-DDF62A031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8641" y="4157329"/>
                <a:ext cx="69464" cy="71859"/>
              </a:xfrm>
              <a:custGeom>
                <a:avLst/>
                <a:gdLst>
                  <a:gd name="T0" fmla="*/ 126 w 127"/>
                  <a:gd name="T1" fmla="*/ 67 h 134"/>
                  <a:gd name="T2" fmla="*/ 126 w 127"/>
                  <a:gd name="T3" fmla="*/ 67 h 134"/>
                  <a:gd name="T4" fmla="*/ 63 w 127"/>
                  <a:gd name="T5" fmla="*/ 133 h 134"/>
                  <a:gd name="T6" fmla="*/ 63 w 127"/>
                  <a:gd name="T7" fmla="*/ 133 h 134"/>
                  <a:gd name="T8" fmla="*/ 0 w 127"/>
                  <a:gd name="T9" fmla="*/ 67 h 134"/>
                  <a:gd name="T10" fmla="*/ 0 w 127"/>
                  <a:gd name="T11" fmla="*/ 67 h 134"/>
                  <a:gd name="T12" fmla="*/ 63 w 127"/>
                  <a:gd name="T13" fmla="*/ 0 h 134"/>
                  <a:gd name="T14" fmla="*/ 63 w 127"/>
                  <a:gd name="T15" fmla="*/ 0 h 134"/>
                  <a:gd name="T16" fmla="*/ 126 w 127"/>
                  <a:gd name="T17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34">
                    <a:moveTo>
                      <a:pt x="126" y="67"/>
                    </a:moveTo>
                    <a:lnTo>
                      <a:pt x="126" y="67"/>
                    </a:lnTo>
                    <a:cubicBezTo>
                      <a:pt x="126" y="104"/>
                      <a:pt x="98" y="133"/>
                      <a:pt x="63" y="133"/>
                    </a:cubicBezTo>
                    <a:lnTo>
                      <a:pt x="63" y="133"/>
                    </a:lnTo>
                    <a:cubicBezTo>
                      <a:pt x="28" y="133"/>
                      <a:pt x="0" y="104"/>
                      <a:pt x="0" y="67"/>
                    </a:cubicBezTo>
                    <a:lnTo>
                      <a:pt x="0" y="67"/>
                    </a:lnTo>
                    <a:cubicBezTo>
                      <a:pt x="0" y="30"/>
                      <a:pt x="28" y="0"/>
                      <a:pt x="63" y="0"/>
                    </a:cubicBezTo>
                    <a:lnTo>
                      <a:pt x="63" y="0"/>
                    </a:lnTo>
                    <a:cubicBezTo>
                      <a:pt x="98" y="0"/>
                      <a:pt x="126" y="30"/>
                      <a:pt x="126" y="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C50BA7ED-102A-3D47-AA89-A96F83D38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8670" y="4068702"/>
                <a:ext cx="71859" cy="69464"/>
              </a:xfrm>
              <a:custGeom>
                <a:avLst/>
                <a:gdLst>
                  <a:gd name="T0" fmla="*/ 133 w 134"/>
                  <a:gd name="T1" fmla="*/ 64 h 129"/>
                  <a:gd name="T2" fmla="*/ 133 w 134"/>
                  <a:gd name="T3" fmla="*/ 64 h 129"/>
                  <a:gd name="T4" fmla="*/ 67 w 134"/>
                  <a:gd name="T5" fmla="*/ 128 h 129"/>
                  <a:gd name="T6" fmla="*/ 67 w 134"/>
                  <a:gd name="T7" fmla="*/ 128 h 129"/>
                  <a:gd name="T8" fmla="*/ 0 w 134"/>
                  <a:gd name="T9" fmla="*/ 64 h 129"/>
                  <a:gd name="T10" fmla="*/ 0 w 134"/>
                  <a:gd name="T11" fmla="*/ 64 h 129"/>
                  <a:gd name="T12" fmla="*/ 67 w 134"/>
                  <a:gd name="T13" fmla="*/ 0 h 129"/>
                  <a:gd name="T14" fmla="*/ 67 w 134"/>
                  <a:gd name="T15" fmla="*/ 0 h 129"/>
                  <a:gd name="T16" fmla="*/ 133 w 134"/>
                  <a:gd name="T17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29">
                    <a:moveTo>
                      <a:pt x="133" y="64"/>
                    </a:moveTo>
                    <a:lnTo>
                      <a:pt x="133" y="64"/>
                    </a:lnTo>
                    <a:cubicBezTo>
                      <a:pt x="133" y="100"/>
                      <a:pt x="103" y="128"/>
                      <a:pt x="67" y="128"/>
                    </a:cubicBezTo>
                    <a:lnTo>
                      <a:pt x="67" y="128"/>
                    </a:lnTo>
                    <a:cubicBezTo>
                      <a:pt x="30" y="128"/>
                      <a:pt x="0" y="100"/>
                      <a:pt x="0" y="64"/>
                    </a:cubicBezTo>
                    <a:lnTo>
                      <a:pt x="0" y="64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67" y="0"/>
                    </a:lnTo>
                    <a:cubicBezTo>
                      <a:pt x="103" y="0"/>
                      <a:pt x="133" y="29"/>
                      <a:pt x="133" y="6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5A3470A1-626A-EB4D-9C77-C10B8BECE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1278" y="3491437"/>
                <a:ext cx="74253" cy="67068"/>
              </a:xfrm>
              <a:custGeom>
                <a:avLst/>
                <a:gdLst>
                  <a:gd name="T0" fmla="*/ 137 w 138"/>
                  <a:gd name="T1" fmla="*/ 61 h 123"/>
                  <a:gd name="T2" fmla="*/ 137 w 138"/>
                  <a:gd name="T3" fmla="*/ 61 h 123"/>
                  <a:gd name="T4" fmla="*/ 68 w 138"/>
                  <a:gd name="T5" fmla="*/ 122 h 123"/>
                  <a:gd name="T6" fmla="*/ 68 w 138"/>
                  <a:gd name="T7" fmla="*/ 122 h 123"/>
                  <a:gd name="T8" fmla="*/ 0 w 138"/>
                  <a:gd name="T9" fmla="*/ 61 h 123"/>
                  <a:gd name="T10" fmla="*/ 0 w 138"/>
                  <a:gd name="T11" fmla="*/ 61 h 123"/>
                  <a:gd name="T12" fmla="*/ 68 w 138"/>
                  <a:gd name="T13" fmla="*/ 0 h 123"/>
                  <a:gd name="T14" fmla="*/ 68 w 138"/>
                  <a:gd name="T15" fmla="*/ 0 h 123"/>
                  <a:gd name="T16" fmla="*/ 137 w 138"/>
                  <a:gd name="T17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23">
                    <a:moveTo>
                      <a:pt x="137" y="61"/>
                    </a:moveTo>
                    <a:lnTo>
                      <a:pt x="137" y="61"/>
                    </a:lnTo>
                    <a:cubicBezTo>
                      <a:pt x="137" y="95"/>
                      <a:pt x="106" y="122"/>
                      <a:pt x="68" y="122"/>
                    </a:cubicBezTo>
                    <a:lnTo>
                      <a:pt x="68" y="122"/>
                    </a:lnTo>
                    <a:cubicBezTo>
                      <a:pt x="31" y="122"/>
                      <a:pt x="0" y="95"/>
                      <a:pt x="0" y="61"/>
                    </a:cubicBezTo>
                    <a:lnTo>
                      <a:pt x="0" y="61"/>
                    </a:lnTo>
                    <a:cubicBezTo>
                      <a:pt x="0" y="28"/>
                      <a:pt x="31" y="0"/>
                      <a:pt x="68" y="0"/>
                    </a:cubicBezTo>
                    <a:lnTo>
                      <a:pt x="68" y="0"/>
                    </a:lnTo>
                    <a:cubicBezTo>
                      <a:pt x="106" y="0"/>
                      <a:pt x="137" y="28"/>
                      <a:pt x="137" y="6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E0267001-FDA0-CE4A-908F-EFE9B581D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9845" y="4475903"/>
                <a:ext cx="143718" cy="871887"/>
              </a:xfrm>
              <a:custGeom>
                <a:avLst/>
                <a:gdLst>
                  <a:gd name="T0" fmla="*/ 265 w 266"/>
                  <a:gd name="T1" fmla="*/ 0 h 1605"/>
                  <a:gd name="T2" fmla="*/ 0 w 266"/>
                  <a:gd name="T3" fmla="*/ 0 h 1605"/>
                  <a:gd name="T4" fmla="*/ 0 w 266"/>
                  <a:gd name="T5" fmla="*/ 1604 h 1605"/>
                  <a:gd name="T6" fmla="*/ 265 w 266"/>
                  <a:gd name="T7" fmla="*/ 1604 h 1605"/>
                  <a:gd name="T8" fmla="*/ 265 w 266"/>
                  <a:gd name="T9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605">
                    <a:moveTo>
                      <a:pt x="265" y="0"/>
                    </a:moveTo>
                    <a:lnTo>
                      <a:pt x="0" y="0"/>
                    </a:lnTo>
                    <a:lnTo>
                      <a:pt x="0" y="1604"/>
                    </a:lnTo>
                    <a:lnTo>
                      <a:pt x="265" y="1604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7E850991-4F0F-3D4F-9ED8-09A1BDD13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9023" y="4746572"/>
                <a:ext cx="143718" cy="601218"/>
              </a:xfrm>
              <a:custGeom>
                <a:avLst/>
                <a:gdLst>
                  <a:gd name="T0" fmla="*/ 265 w 266"/>
                  <a:gd name="T1" fmla="*/ 0 h 1106"/>
                  <a:gd name="T2" fmla="*/ 0 w 266"/>
                  <a:gd name="T3" fmla="*/ 0 h 1106"/>
                  <a:gd name="T4" fmla="*/ 0 w 266"/>
                  <a:gd name="T5" fmla="*/ 1105 h 1106"/>
                  <a:gd name="T6" fmla="*/ 265 w 266"/>
                  <a:gd name="T7" fmla="*/ 1105 h 1106"/>
                  <a:gd name="T8" fmla="*/ 265 w 266"/>
                  <a:gd name="T9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106">
                    <a:moveTo>
                      <a:pt x="265" y="0"/>
                    </a:moveTo>
                    <a:lnTo>
                      <a:pt x="0" y="0"/>
                    </a:lnTo>
                    <a:lnTo>
                      <a:pt x="0" y="1105"/>
                    </a:lnTo>
                    <a:lnTo>
                      <a:pt x="265" y="110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0D8C54D8-2369-4945-9C4F-E04080F8D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5805" y="4332185"/>
                <a:ext cx="143718" cy="1015605"/>
              </a:xfrm>
              <a:custGeom>
                <a:avLst/>
                <a:gdLst>
                  <a:gd name="T0" fmla="*/ 265 w 266"/>
                  <a:gd name="T1" fmla="*/ 0 h 1869"/>
                  <a:gd name="T2" fmla="*/ 0 w 266"/>
                  <a:gd name="T3" fmla="*/ 0 h 1869"/>
                  <a:gd name="T4" fmla="*/ 0 w 266"/>
                  <a:gd name="T5" fmla="*/ 1868 h 1869"/>
                  <a:gd name="T6" fmla="*/ 265 w 266"/>
                  <a:gd name="T7" fmla="*/ 1868 h 1869"/>
                  <a:gd name="T8" fmla="*/ 265 w 266"/>
                  <a:gd name="T9" fmla="*/ 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869">
                    <a:moveTo>
                      <a:pt x="265" y="0"/>
                    </a:moveTo>
                    <a:lnTo>
                      <a:pt x="0" y="0"/>
                    </a:lnTo>
                    <a:lnTo>
                      <a:pt x="0" y="1868"/>
                    </a:lnTo>
                    <a:lnTo>
                      <a:pt x="265" y="1868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49D8CC2F-76F3-BC4E-B5F0-4ABBA461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4980" y="3889057"/>
                <a:ext cx="143718" cy="1458734"/>
              </a:xfrm>
              <a:custGeom>
                <a:avLst/>
                <a:gdLst>
                  <a:gd name="T0" fmla="*/ 265 w 266"/>
                  <a:gd name="T1" fmla="*/ 0 h 2687"/>
                  <a:gd name="T2" fmla="*/ 0 w 266"/>
                  <a:gd name="T3" fmla="*/ 0 h 2687"/>
                  <a:gd name="T4" fmla="*/ 0 w 266"/>
                  <a:gd name="T5" fmla="*/ 2686 h 2687"/>
                  <a:gd name="T6" fmla="*/ 265 w 266"/>
                  <a:gd name="T7" fmla="*/ 2686 h 2687"/>
                  <a:gd name="T8" fmla="*/ 265 w 266"/>
                  <a:gd name="T9" fmla="*/ 0 h 2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87">
                    <a:moveTo>
                      <a:pt x="265" y="0"/>
                    </a:moveTo>
                    <a:lnTo>
                      <a:pt x="0" y="0"/>
                    </a:lnTo>
                    <a:lnTo>
                      <a:pt x="0" y="2686"/>
                    </a:lnTo>
                    <a:lnTo>
                      <a:pt x="265" y="2686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85762394-AD1E-D545-8FFD-DB31239A9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5393" y="3416595"/>
                <a:ext cx="2627640" cy="1952754"/>
              </a:xfrm>
              <a:custGeom>
                <a:avLst/>
                <a:gdLst>
                  <a:gd name="T0" fmla="*/ 4837 w 4838"/>
                  <a:gd name="T1" fmla="*/ 4454 h 4455"/>
                  <a:gd name="T2" fmla="*/ 0 w 4838"/>
                  <a:gd name="T3" fmla="*/ 4454 h 4455"/>
                  <a:gd name="T4" fmla="*/ 0 w 4838"/>
                  <a:gd name="T5" fmla="*/ 0 h 4455"/>
                  <a:gd name="T6" fmla="*/ 45 w 4838"/>
                  <a:gd name="T7" fmla="*/ 0 h 4455"/>
                  <a:gd name="T8" fmla="*/ 45 w 4838"/>
                  <a:gd name="T9" fmla="*/ 4409 h 4455"/>
                  <a:gd name="T10" fmla="*/ 4837 w 4838"/>
                  <a:gd name="T11" fmla="*/ 4409 h 4455"/>
                  <a:gd name="T12" fmla="*/ 4837 w 4838"/>
                  <a:gd name="T13" fmla="*/ 4454 h 4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8" h="4455">
                    <a:moveTo>
                      <a:pt x="4837" y="4454"/>
                    </a:moveTo>
                    <a:lnTo>
                      <a:pt x="0" y="445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4409"/>
                    </a:lnTo>
                    <a:lnTo>
                      <a:pt x="4837" y="4409"/>
                    </a:lnTo>
                    <a:lnTo>
                      <a:pt x="4837" y="445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2891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BC810D-D1CD-334B-91A8-75226DF03450}"/>
              </a:ext>
            </a:extLst>
          </p:cNvPr>
          <p:cNvGrpSpPr/>
          <p:nvPr/>
        </p:nvGrpSpPr>
        <p:grpSpPr>
          <a:xfrm>
            <a:off x="957211" y="443345"/>
            <a:ext cx="22463228" cy="12535236"/>
            <a:chOff x="957211" y="443345"/>
            <a:chExt cx="22463228" cy="1253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B849EC-BAE2-A74E-A701-EBEC089B3F58}"/>
                </a:ext>
              </a:extLst>
            </p:cNvPr>
            <p:cNvSpPr/>
            <p:nvPr/>
          </p:nvSpPr>
          <p:spPr>
            <a:xfrm>
              <a:off x="22034090" y="737419"/>
              <a:ext cx="1386349" cy="1061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82FD1C-26C2-284E-8815-008CFAA3B13A}"/>
                </a:ext>
              </a:extLst>
            </p:cNvPr>
            <p:cNvGrpSpPr/>
            <p:nvPr/>
          </p:nvGrpSpPr>
          <p:grpSpPr>
            <a:xfrm>
              <a:off x="957211" y="443345"/>
              <a:ext cx="21967766" cy="12535236"/>
              <a:chOff x="957211" y="443345"/>
              <a:chExt cx="21967766" cy="12535236"/>
            </a:xfrm>
          </p:grpSpPr>
          <p:pic>
            <p:nvPicPr>
              <p:cNvPr id="4" name="Picture 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4CBC3A0-AD51-D94C-8612-146EF07D2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0655410" y="443345"/>
                <a:ext cx="2269567" cy="1987849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AEFECD4-854D-344F-B539-2CA612C00254}"/>
                  </a:ext>
                </a:extLst>
              </p:cNvPr>
              <p:cNvGrpSpPr/>
              <p:nvPr/>
            </p:nvGrpSpPr>
            <p:grpSpPr>
              <a:xfrm>
                <a:off x="957211" y="462307"/>
                <a:ext cx="20705087" cy="12516274"/>
                <a:chOff x="1215589" y="398791"/>
                <a:chExt cx="20906994" cy="13443422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02011B9-AF67-8342-AFB9-1530C8D18B20}"/>
                    </a:ext>
                  </a:extLst>
                </p:cNvPr>
                <p:cNvSpPr/>
                <p:nvPr/>
              </p:nvSpPr>
              <p:spPr>
                <a:xfrm>
                  <a:off x="1215589" y="398791"/>
                  <a:ext cx="20470762" cy="82996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0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Did we meet our objectives?</a:t>
                  </a: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en-US" sz="80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Explain the role and responsibilities of the club president.</a:t>
                  </a: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Develop and put an annual club plan into action.</a:t>
                  </a: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Plan and manage a meeting. </a:t>
                  </a: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Access additional resources as needed.</a:t>
                  </a:r>
                </a:p>
              </p:txBody>
            </p:sp>
            <p:pic>
              <p:nvPicPr>
                <p:cNvPr id="5" name="Picture 4" descr="AAUW Don't Forget to Register! Building Bridges into the Future ...">
                  <a:extLst>
                    <a:ext uri="{FF2B5EF4-FFF2-40B4-BE49-F238E27FC236}">
                      <a16:creationId xmlns:a16="http://schemas.microsoft.com/office/drawing/2014/main" id="{C457AB48-22B2-5D43-9F53-7002C8F01BB9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51821" y="9688508"/>
                  <a:ext cx="20470762" cy="415370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254B8-AAD4-844B-942D-9B95F41D7D96}"/>
                </a:ext>
              </a:extLst>
            </p:cNvPr>
            <p:cNvSpPr txBox="1"/>
            <p:nvPr/>
          </p:nvSpPr>
          <p:spPr>
            <a:xfrm>
              <a:off x="7816644" y="11608393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68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D06C8B-B654-D545-99E4-17AC15FD8A70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C923E1-00E2-6346-8E81-7D902241B727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508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8774DA4C-60C9-7641-853B-0D08BA86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1062978" y="497327"/>
              <a:ext cx="2265456" cy="198424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96E67B-4392-5640-9437-6D36B7F77806}"/>
                </a:ext>
              </a:extLst>
            </p:cNvPr>
            <p:cNvSpPr txBox="1"/>
            <p:nvPr/>
          </p:nvSpPr>
          <p:spPr>
            <a:xfrm>
              <a:off x="8117393" y="981619"/>
              <a:ext cx="5645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 POLLS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C0A22F-40E5-8E47-BE0C-EABB171A1EA0}"/>
                </a:ext>
              </a:extLst>
            </p:cNvPr>
            <p:cNvSpPr/>
            <p:nvPr/>
          </p:nvSpPr>
          <p:spPr>
            <a:xfrm>
              <a:off x="6199701" y="3043152"/>
              <a:ext cx="9480884" cy="8567928"/>
            </a:xfrm>
            <a:prstGeom prst="rect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4BF784-7E84-C94A-B792-ED7DB7458EDE}"/>
                </a:ext>
              </a:extLst>
            </p:cNvPr>
            <p:cNvSpPr txBox="1"/>
            <p:nvPr/>
          </p:nvSpPr>
          <p:spPr>
            <a:xfrm>
              <a:off x="7343775" y="4086225"/>
              <a:ext cx="7829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869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FC6ACD-5AA8-014A-9E55-BFEA8CF4DFBC}"/>
              </a:ext>
            </a:extLst>
          </p:cNvPr>
          <p:cNvGrpSpPr/>
          <p:nvPr/>
        </p:nvGrpSpPr>
        <p:grpSpPr>
          <a:xfrm>
            <a:off x="7243054" y="497336"/>
            <a:ext cx="16342323" cy="11081087"/>
            <a:chOff x="7243054" y="497336"/>
            <a:chExt cx="16342323" cy="110810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9B78FF-0164-1943-B6CD-026ED700F985}"/>
                </a:ext>
              </a:extLst>
            </p:cNvPr>
            <p:cNvGrpSpPr/>
            <p:nvPr/>
          </p:nvGrpSpPr>
          <p:grpSpPr>
            <a:xfrm>
              <a:off x="9078685" y="497336"/>
              <a:ext cx="14506692" cy="1987849"/>
              <a:chOff x="9078685" y="497336"/>
              <a:chExt cx="14506692" cy="198784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C9A46-8A83-824F-915D-EFC8D2BE5355}"/>
                  </a:ext>
                </a:extLst>
              </p:cNvPr>
              <p:cNvSpPr txBox="1"/>
              <p:nvPr/>
            </p:nvSpPr>
            <p:spPr>
              <a:xfrm>
                <a:off x="9078685" y="983430"/>
                <a:ext cx="58096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QUICK POLLS</a:t>
                </a:r>
              </a:p>
            </p:txBody>
          </p:sp>
          <p:pic>
            <p:nvPicPr>
              <p:cNvPr id="7" name="Picture 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F4D0411-0BCB-4F40-96C9-AB17865B6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1315810" y="497336"/>
                <a:ext cx="2269567" cy="1987849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DFB8E9-9C4A-8B46-B833-0E463B68F600}"/>
                </a:ext>
              </a:extLst>
            </p:cNvPr>
            <p:cNvSpPr/>
            <p:nvPr/>
          </p:nvSpPr>
          <p:spPr>
            <a:xfrm>
              <a:off x="7243054" y="3010495"/>
              <a:ext cx="9480884" cy="8567928"/>
            </a:xfrm>
            <a:prstGeom prst="rect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31ECD-C54A-C74E-ADB2-124010B786F9}"/>
                </a:ext>
              </a:extLst>
            </p:cNvPr>
            <p:cNvSpPr txBox="1"/>
            <p:nvPr/>
          </p:nvSpPr>
          <p:spPr>
            <a:xfrm>
              <a:off x="8068721" y="3694339"/>
              <a:ext cx="7829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06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77F5C-EE17-FA4E-B17D-11EBFB09A900}"/>
              </a:ext>
            </a:extLst>
          </p:cNvPr>
          <p:cNvSpPr txBox="1"/>
          <p:nvPr/>
        </p:nvSpPr>
        <p:spPr>
          <a:xfrm>
            <a:off x="5893191" y="4677508"/>
            <a:ext cx="1222571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</a:rPr>
              <a:t>Questions and Comments</a:t>
            </a:r>
          </a:p>
          <a:p>
            <a:endParaRPr lang="en-US" sz="8800" b="1" dirty="0">
              <a:solidFill>
                <a:schemeClr val="tx2"/>
              </a:solidFill>
            </a:endParaRPr>
          </a:p>
          <a:p>
            <a:pPr algn="ctr"/>
            <a:r>
              <a:rPr lang="en-US" sz="4800" dirty="0">
                <a:solidFill>
                  <a:schemeClr val="tx2"/>
                </a:solidFill>
              </a:rPr>
              <a:t>CC Diane </a:t>
            </a:r>
            <a:r>
              <a:rPr lang="en-US" sz="4800" dirty="0" err="1">
                <a:solidFill>
                  <a:schemeClr val="tx2"/>
                </a:solidFill>
              </a:rPr>
              <a:t>Hentges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4BB5F5D-FB84-804C-986F-C0006C15A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68352" y="602898"/>
            <a:ext cx="2067502" cy="1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77F5C-EE17-FA4E-B17D-11EBFB09A900}"/>
              </a:ext>
            </a:extLst>
          </p:cNvPr>
          <p:cNvSpPr txBox="1"/>
          <p:nvPr/>
        </p:nvSpPr>
        <p:spPr>
          <a:xfrm>
            <a:off x="8583382" y="5591908"/>
            <a:ext cx="73749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</a:rPr>
              <a:t>5 Minute Break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4BB5F5D-FB84-804C-986F-C0006C15A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68352" y="602898"/>
            <a:ext cx="2067502" cy="1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5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55707-4028-5945-A090-D1FD07EFEDFA}"/>
              </a:ext>
            </a:extLst>
          </p:cNvPr>
          <p:cNvSpPr txBox="1"/>
          <p:nvPr/>
        </p:nvSpPr>
        <p:spPr>
          <a:xfrm>
            <a:off x="3232757" y="3918734"/>
            <a:ext cx="17703373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</a:rPr>
              <a:t>Breakout into separate District rooms</a:t>
            </a:r>
          </a:p>
          <a:p>
            <a:endParaRPr lang="en-US" sz="8800" b="1" dirty="0">
              <a:solidFill>
                <a:schemeClr val="tx2"/>
              </a:solidFill>
            </a:endParaRPr>
          </a:p>
          <a:p>
            <a:pPr marL="1143000" indent="-11430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2"/>
                </a:solidFill>
              </a:rPr>
              <a:t>If you end up in the wrong District room, ”leave” to return to the Main room.</a:t>
            </a:r>
          </a:p>
          <a:p>
            <a:endParaRPr lang="en-US" sz="4000" b="1" dirty="0">
              <a:solidFill>
                <a:schemeClr val="tx2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2"/>
                </a:solidFill>
              </a:rPr>
              <a:t>     If you join late and everyone else is already in their District rooms, 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          wait and PDG Chris will move you to your District room. 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78AC3F2-0B5F-DC4F-9454-04DC90A55D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68352" y="602898"/>
            <a:ext cx="2067502" cy="1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84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EE8DE6-D663-B14C-80AF-0571695CC67A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39341C-9F8C-2440-AA21-905692300446}"/>
                </a:ext>
              </a:extLst>
            </p:cNvPr>
            <p:cNvSpPr txBox="1"/>
            <p:nvPr/>
          </p:nvSpPr>
          <p:spPr>
            <a:xfrm>
              <a:off x="1675963" y="730250"/>
              <a:ext cx="21025723" cy="26511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b="1" kern="1200" dirty="0">
                  <a:solidFill>
                    <a:srgbClr val="FFD446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WELCOME </a:t>
              </a:r>
            </a:p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b="1" kern="1200" dirty="0">
                  <a:solidFill>
                    <a:srgbClr val="FFD446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VIRTUAL LIONS TRAINING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5E7A31-07A3-E54C-A098-2ADCDA1165ED}"/>
                </a:ext>
              </a:extLst>
            </p:cNvPr>
            <p:cNvGrpSpPr/>
            <p:nvPr/>
          </p:nvGrpSpPr>
          <p:grpSpPr>
            <a:xfrm>
              <a:off x="1656918" y="3525065"/>
              <a:ext cx="21044768" cy="8481994"/>
              <a:chOff x="1656918" y="3525065"/>
              <a:chExt cx="21044768" cy="8481994"/>
            </a:xfrm>
          </p:grpSpPr>
          <p:pic>
            <p:nvPicPr>
              <p:cNvPr id="2" name="Picture 1" descr="AAUW Don't Forget to Register! Building Bridges into the Future ...">
                <a:extLst>
                  <a:ext uri="{FF2B5EF4-FFF2-40B4-BE49-F238E27FC236}">
                    <a16:creationId xmlns:a16="http://schemas.microsoft.com/office/drawing/2014/main" id="{9C56C6F0-E387-924B-A02A-9AC75444E03A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56918" y="7219373"/>
                <a:ext cx="21044768" cy="4787686"/>
              </a:xfrm>
              <a:prstGeom prst="rect">
                <a:avLst/>
              </a:prstGeom>
              <a:noFill/>
            </p:spPr>
          </p:pic>
          <p:pic>
            <p:nvPicPr>
              <p:cNvPr id="14" name="Picture 1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34D3193-3748-634C-8973-A257EC087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1042974" y="3525065"/>
                <a:ext cx="2291699" cy="21351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7A1AB4-8188-0648-B187-E24C223D2C62}"/>
                  </a:ext>
                </a:extLst>
              </p:cNvPr>
              <p:cNvSpPr txBox="1"/>
              <p:nvPr/>
            </p:nvSpPr>
            <p:spPr>
              <a:xfrm>
                <a:off x="8023122" y="10053143"/>
                <a:ext cx="100289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 a Bridge into the Future!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53501-420D-B642-9F15-5377730692D0}"/>
                </a:ext>
              </a:extLst>
            </p:cNvPr>
            <p:cNvSpPr/>
            <p:nvPr/>
          </p:nvSpPr>
          <p:spPr>
            <a:xfrm>
              <a:off x="21621135" y="730250"/>
              <a:ext cx="1858297" cy="10100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9D6E2D-83B9-1E4C-BA95-55F91256BBA9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269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974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FC6ACD-5AA8-014A-9E55-BFEA8CF4DFBC}"/>
              </a:ext>
            </a:extLst>
          </p:cNvPr>
          <p:cNvGrpSpPr/>
          <p:nvPr/>
        </p:nvGrpSpPr>
        <p:grpSpPr>
          <a:xfrm>
            <a:off x="7243054" y="497336"/>
            <a:ext cx="16342323" cy="11081087"/>
            <a:chOff x="7243054" y="497336"/>
            <a:chExt cx="16342323" cy="110810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9B78FF-0164-1943-B6CD-026ED700F985}"/>
                </a:ext>
              </a:extLst>
            </p:cNvPr>
            <p:cNvGrpSpPr/>
            <p:nvPr/>
          </p:nvGrpSpPr>
          <p:grpSpPr>
            <a:xfrm>
              <a:off x="9078685" y="497336"/>
              <a:ext cx="14506692" cy="1987849"/>
              <a:chOff x="9078685" y="497336"/>
              <a:chExt cx="14506692" cy="198784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C9A46-8A83-824F-915D-EFC8D2BE5355}"/>
                  </a:ext>
                </a:extLst>
              </p:cNvPr>
              <p:cNvSpPr txBox="1"/>
              <p:nvPr/>
            </p:nvSpPr>
            <p:spPr>
              <a:xfrm>
                <a:off x="9078685" y="983430"/>
                <a:ext cx="58096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QUICK POLLS</a:t>
                </a:r>
              </a:p>
            </p:txBody>
          </p:sp>
          <p:pic>
            <p:nvPicPr>
              <p:cNvPr id="7" name="Picture 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F4D0411-0BCB-4F40-96C9-AB17865B6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1315810" y="497336"/>
                <a:ext cx="2269567" cy="1987849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DFB8E9-9C4A-8B46-B833-0E463B68F600}"/>
                </a:ext>
              </a:extLst>
            </p:cNvPr>
            <p:cNvSpPr/>
            <p:nvPr/>
          </p:nvSpPr>
          <p:spPr>
            <a:xfrm>
              <a:off x="7243054" y="3010495"/>
              <a:ext cx="9480884" cy="8567928"/>
            </a:xfrm>
            <a:prstGeom prst="rect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31ECD-C54A-C74E-ADB2-124010B786F9}"/>
                </a:ext>
              </a:extLst>
            </p:cNvPr>
            <p:cNvSpPr txBox="1"/>
            <p:nvPr/>
          </p:nvSpPr>
          <p:spPr>
            <a:xfrm>
              <a:off x="8068721" y="3694339"/>
              <a:ext cx="7829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435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4B07A-E58A-134B-BF5F-82B0919CE18C}"/>
              </a:ext>
            </a:extLst>
          </p:cNvPr>
          <p:cNvSpPr txBox="1"/>
          <p:nvPr/>
        </p:nvSpPr>
        <p:spPr>
          <a:xfrm>
            <a:off x="8161213" y="602898"/>
            <a:ext cx="783554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</a:rPr>
              <a:t>Closing Remarks</a:t>
            </a:r>
          </a:p>
          <a:p>
            <a:endParaRPr lang="en-US" sz="8800" b="1" dirty="0">
              <a:solidFill>
                <a:schemeClr val="tx2"/>
              </a:solidFill>
            </a:endParaRPr>
          </a:p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19C3D-99E3-FD4E-A4F5-8D898C6CCDB3}"/>
              </a:ext>
            </a:extLst>
          </p:cNvPr>
          <p:cNvSpPr txBox="1"/>
          <p:nvPr/>
        </p:nvSpPr>
        <p:spPr>
          <a:xfrm>
            <a:off x="1363525" y="2051268"/>
            <a:ext cx="20204827" cy="1166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Thank you.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>
              <a:solidFill>
                <a:schemeClr val="tx2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Writers, editors, and faculty.</a:t>
            </a:r>
          </a:p>
          <a:p>
            <a:pPr marL="1485717" lvl="1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Writers:  PDG Mel Barnett (17-K), PDG Randy St. Aubyn (17-K), PDG Dan Funke (17-N)</a:t>
            </a:r>
          </a:p>
          <a:p>
            <a:pPr marL="1485717" lvl="1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Editors:  PCC Beverly Nichols (17-A), PCC Fran Smith (17-K)</a:t>
            </a:r>
          </a:p>
          <a:p>
            <a:pPr marL="1485717" lvl="1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CC Diane </a:t>
            </a:r>
            <a:r>
              <a:rPr lang="en-US" sz="4000" dirty="0" err="1">
                <a:solidFill>
                  <a:schemeClr val="tx2"/>
                </a:solidFill>
              </a:rPr>
              <a:t>Hentges</a:t>
            </a:r>
            <a:r>
              <a:rPr lang="en-US" sz="4000" dirty="0">
                <a:solidFill>
                  <a:schemeClr val="tx2"/>
                </a:solidFill>
              </a:rPr>
              <a:t> and PDG Marla </a:t>
            </a:r>
            <a:r>
              <a:rPr lang="en-US" sz="4000" dirty="0" err="1">
                <a:solidFill>
                  <a:schemeClr val="tx2"/>
                </a:solidFill>
              </a:rPr>
              <a:t>Larison</a:t>
            </a:r>
            <a:r>
              <a:rPr lang="en-US" sz="4000" dirty="0">
                <a:solidFill>
                  <a:schemeClr val="tx2"/>
                </a:solidFill>
              </a:rPr>
              <a:t> for helping us during this Module </a:t>
            </a:r>
          </a:p>
          <a:p>
            <a:pPr marL="1485717" lvl="1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Faculty: DG Diana Baumann (17-K), DG Rick Dodson (17-A), DG Chris Bauer (17-N), 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      PCC Deb and Ron </a:t>
            </a:r>
            <a:r>
              <a:rPr lang="en-US" sz="4000" dirty="0" err="1">
                <a:solidFill>
                  <a:schemeClr val="tx2"/>
                </a:solidFill>
              </a:rPr>
              <a:t>Weaverling</a:t>
            </a:r>
            <a:r>
              <a:rPr lang="en-US" sz="4000" dirty="0">
                <a:solidFill>
                  <a:schemeClr val="tx2"/>
                </a:solidFill>
              </a:rPr>
              <a:t> (17-A), PDG Neal Nichols (17-A), PDG Tom Baumann (17-K),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      PDG Randy St. Aubyn (17-K), and PDG </a:t>
            </a:r>
            <a:r>
              <a:rPr lang="en-US" sz="4000" dirty="0" err="1">
                <a:solidFill>
                  <a:schemeClr val="tx2"/>
                </a:solidFill>
              </a:rPr>
              <a:t>Reland</a:t>
            </a:r>
            <a:r>
              <a:rPr lang="en-US" sz="4000" dirty="0">
                <a:solidFill>
                  <a:schemeClr val="tx2"/>
                </a:solidFill>
              </a:rPr>
              <a:t> Cole (17-K)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>
              <a:solidFill>
                <a:schemeClr val="tx2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Reminder of future training:</a:t>
            </a:r>
          </a:p>
          <a:p>
            <a:pPr marL="2399934" lvl="2" indent="-571500">
              <a:buFont typeface="Wingdings" pitchFamily="2" charset="2"/>
              <a:buChar char="Ø"/>
            </a:pPr>
            <a:endParaRPr lang="en-US" sz="4000" dirty="0">
              <a:solidFill>
                <a:schemeClr val="tx2"/>
              </a:solidFill>
            </a:endParaRPr>
          </a:p>
          <a:p>
            <a:pPr marL="2399934" lvl="2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 Treasurer session on Saturday, August 22, at 10:00 a.m.</a:t>
            </a:r>
          </a:p>
          <a:p>
            <a:pPr marL="2399934" lvl="2" indent="-571500">
              <a:buFont typeface="Wingdings" pitchFamily="2" charset="2"/>
              <a:buChar char="Ø"/>
            </a:pPr>
            <a:endParaRPr lang="en-US" sz="4000" dirty="0">
              <a:solidFill>
                <a:schemeClr val="tx2"/>
              </a:solidFill>
            </a:endParaRPr>
          </a:p>
          <a:p>
            <a:pPr marL="2399934" lvl="2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Secretary session on Thursday, August 27, at 7: p.m.</a:t>
            </a:r>
          </a:p>
          <a:p>
            <a:r>
              <a:rPr lang="en-US" sz="4000" dirty="0">
                <a:solidFill>
                  <a:schemeClr val="tx2"/>
                </a:solidFill>
              </a:rPr>
              <a:t>	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Optional Town Hall Meeting following.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9342BF8-96DC-E54A-A272-D983572628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68352" y="602898"/>
            <a:ext cx="2067502" cy="1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719122-FC85-0E49-9B57-10549B2BD8A8}"/>
              </a:ext>
            </a:extLst>
          </p:cNvPr>
          <p:cNvGrpSpPr/>
          <p:nvPr/>
        </p:nvGrpSpPr>
        <p:grpSpPr>
          <a:xfrm>
            <a:off x="-668418" y="-139905"/>
            <a:ext cx="25046068" cy="13855905"/>
            <a:chOff x="-668418" y="-139905"/>
            <a:chExt cx="25046068" cy="138559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39341C-9F8C-2440-AA21-905692300446}"/>
                </a:ext>
              </a:extLst>
            </p:cNvPr>
            <p:cNvSpPr txBox="1"/>
            <p:nvPr/>
          </p:nvSpPr>
          <p:spPr>
            <a:xfrm>
              <a:off x="-668418" y="1028054"/>
              <a:ext cx="22957971" cy="26511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dirty="0">
                  <a:solidFill>
                    <a:srgbClr val="FFD4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7200" b="1" dirty="0">
                  <a:solidFill>
                    <a:srgbClr val="FFD4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leader is great not because of his or her power, </a:t>
              </a:r>
            </a:p>
            <a:p>
              <a:pPr algn="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b="1" dirty="0">
                  <a:solidFill>
                    <a:srgbClr val="FFD4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but because of his or her ability to empower others.”</a:t>
              </a:r>
              <a:br>
                <a:rPr lang="en-US" sz="7200" b="1" dirty="0">
                  <a:solidFill>
                    <a:srgbClr val="FFD4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7200" b="1" dirty="0">
                  <a:solidFill>
                    <a:srgbClr val="FFD4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― John Maxwell</a:t>
              </a:r>
              <a:r>
                <a:rPr lang="en-US" sz="2800" b="1" dirty="0">
                  <a:solidFill>
                    <a:srgbClr val="FFD4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endParaRPr lang="en-US" sz="7200" b="1" kern="1200" dirty="0">
                <a:solidFill>
                  <a:srgbClr val="FFD4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AUW Don't Forget to Register! Building Bridges into the Future ...">
              <a:extLst>
                <a:ext uri="{FF2B5EF4-FFF2-40B4-BE49-F238E27FC236}">
                  <a16:creationId xmlns:a16="http://schemas.microsoft.com/office/drawing/2014/main" id="{9C56C6F0-E387-924B-A02A-9AC75444E03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6918" y="7219373"/>
              <a:ext cx="21044768" cy="4787686"/>
            </a:xfrm>
            <a:prstGeom prst="rect">
              <a:avLst/>
            </a:prstGeom>
            <a:noFill/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934D3193-3748-634C-8973-A257EC08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042974" y="4442882"/>
              <a:ext cx="2291699" cy="21351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7A1AB4-8188-0648-B187-E24C223D2C62}"/>
                </a:ext>
              </a:extLst>
            </p:cNvPr>
            <p:cNvSpPr txBox="1"/>
            <p:nvPr/>
          </p:nvSpPr>
          <p:spPr>
            <a:xfrm>
              <a:off x="8023122" y="10053143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53501-420D-B642-9F15-5377730692D0}"/>
                </a:ext>
              </a:extLst>
            </p:cNvPr>
            <p:cNvSpPr/>
            <p:nvPr/>
          </p:nvSpPr>
          <p:spPr>
            <a:xfrm>
              <a:off x="20150214" y="-139905"/>
              <a:ext cx="1858297" cy="10100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9D6E2D-83B9-1E4C-BA95-55F91256BBA9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269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527320-B586-8A41-9B87-A7185A4A5F52}"/>
                </a:ext>
              </a:extLst>
            </p:cNvPr>
            <p:cNvSpPr/>
            <p:nvPr/>
          </p:nvSpPr>
          <p:spPr>
            <a:xfrm>
              <a:off x="21621135" y="730250"/>
              <a:ext cx="1858297" cy="10100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2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8313F4-CB99-0B44-9A88-15FC11E4B2AA}"/>
              </a:ext>
            </a:extLst>
          </p:cNvPr>
          <p:cNvGrpSpPr/>
          <p:nvPr/>
        </p:nvGrpSpPr>
        <p:grpSpPr>
          <a:xfrm>
            <a:off x="957211" y="443345"/>
            <a:ext cx="22463228" cy="12535236"/>
            <a:chOff x="957211" y="443345"/>
            <a:chExt cx="22463228" cy="1253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B849EC-BAE2-A74E-A701-EBEC089B3F58}"/>
                </a:ext>
              </a:extLst>
            </p:cNvPr>
            <p:cNvSpPr/>
            <p:nvPr/>
          </p:nvSpPr>
          <p:spPr>
            <a:xfrm>
              <a:off x="22034090" y="737419"/>
              <a:ext cx="1386349" cy="1061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82FD1C-26C2-284E-8815-008CFAA3B13A}"/>
                </a:ext>
              </a:extLst>
            </p:cNvPr>
            <p:cNvGrpSpPr/>
            <p:nvPr/>
          </p:nvGrpSpPr>
          <p:grpSpPr>
            <a:xfrm>
              <a:off x="957211" y="443345"/>
              <a:ext cx="21967766" cy="12535236"/>
              <a:chOff x="957211" y="443345"/>
              <a:chExt cx="21967766" cy="12535236"/>
            </a:xfrm>
          </p:grpSpPr>
          <p:pic>
            <p:nvPicPr>
              <p:cNvPr id="4" name="Picture 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4CBC3A0-AD51-D94C-8612-146EF07D2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0655410" y="443345"/>
                <a:ext cx="2269567" cy="1987849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AEFECD4-854D-344F-B539-2CA612C00254}"/>
                  </a:ext>
                </a:extLst>
              </p:cNvPr>
              <p:cNvGrpSpPr/>
              <p:nvPr/>
            </p:nvGrpSpPr>
            <p:grpSpPr>
              <a:xfrm>
                <a:off x="957211" y="719252"/>
                <a:ext cx="21273549" cy="12259329"/>
                <a:chOff x="1215589" y="674769"/>
                <a:chExt cx="21480999" cy="13167444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02011B9-AF67-8342-AFB9-1530C8D18B20}"/>
                    </a:ext>
                  </a:extLst>
                </p:cNvPr>
                <p:cNvSpPr/>
                <p:nvPr/>
              </p:nvSpPr>
              <p:spPr>
                <a:xfrm>
                  <a:off x="1215589" y="674769"/>
                  <a:ext cx="20470762" cy="82996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8000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By the end of this session you will be able to: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en-US" sz="80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Explain the role and responsibilities of the Club President.</a:t>
                  </a: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Develop and put an annual club plan into action.</a:t>
                  </a: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Plan and manage a meeting. </a:t>
                  </a:r>
                </a:p>
                <a:p>
                  <a:pPr marL="571500" indent="-571500">
                    <a:lnSpc>
                      <a:spcPct val="115000"/>
                    </a:lnSpc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60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Access additional resources as needed.</a:t>
                  </a:r>
                </a:p>
              </p:txBody>
            </p:sp>
            <p:pic>
              <p:nvPicPr>
                <p:cNvPr id="5" name="Picture 4" descr="AAUW Don't Forget to Register! Building Bridges into the Future ...">
                  <a:extLst>
                    <a:ext uri="{FF2B5EF4-FFF2-40B4-BE49-F238E27FC236}">
                      <a16:creationId xmlns:a16="http://schemas.microsoft.com/office/drawing/2014/main" id="{C457AB48-22B2-5D43-9F53-7002C8F01BB9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51820" y="9054527"/>
                  <a:ext cx="21044768" cy="478768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254B8-AAD4-844B-942D-9B95F41D7D96}"/>
                </a:ext>
              </a:extLst>
            </p:cNvPr>
            <p:cNvSpPr txBox="1"/>
            <p:nvPr/>
          </p:nvSpPr>
          <p:spPr>
            <a:xfrm>
              <a:off x="7816644" y="11608393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72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7B6778-F5D0-FD48-B08A-BE67E9E41B79}"/>
              </a:ext>
            </a:extLst>
          </p:cNvPr>
          <p:cNvGrpSpPr/>
          <p:nvPr/>
        </p:nvGrpSpPr>
        <p:grpSpPr>
          <a:xfrm>
            <a:off x="0" y="0"/>
            <a:ext cx="24377650" cy="13716000"/>
            <a:chOff x="0" y="0"/>
            <a:chExt cx="24377650" cy="13716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F08DA8-BA33-8B47-AE32-7D5F6ED2A39D}"/>
                </a:ext>
              </a:extLst>
            </p:cNvPr>
            <p:cNvSpPr txBox="1"/>
            <p:nvPr/>
          </p:nvSpPr>
          <p:spPr>
            <a:xfrm>
              <a:off x="720970" y="926959"/>
              <a:ext cx="20606657" cy="1237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</a:p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PRESIDENT’S ROLES &amp; RESPONSILIITES</a:t>
              </a:r>
            </a:p>
            <a:p>
              <a:pPr algn="ctr"/>
              <a:endPara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8800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endParaRPr lang="en-US" sz="8800" dirty="0">
                <a:solidFill>
                  <a:schemeClr val="tx2"/>
                </a:solidFill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DG Rick Dodson</a:t>
              </a:r>
            </a:p>
            <a:p>
              <a:pPr algn="ctr"/>
              <a:r>
                <a:rPr lang="en-US" sz="5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District 17A </a:t>
              </a:r>
            </a:p>
            <a:p>
              <a:pPr algn="ctr"/>
              <a:endParaRPr lang="en-US" sz="5400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B8907027-B91E-0A46-AB74-024AB428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062978" y="497327"/>
              <a:ext cx="2265456" cy="1984248"/>
            </a:xfrm>
            <a:prstGeom prst="rect">
              <a:avLst/>
            </a:prstGeom>
          </p:spPr>
        </p:pic>
        <p:pic>
          <p:nvPicPr>
            <p:cNvPr id="4" name="Picture 3" descr="AAUW Don't Forget to Register! Building Bridges into the Future ...">
              <a:extLst>
                <a:ext uri="{FF2B5EF4-FFF2-40B4-BE49-F238E27FC236}">
                  <a16:creationId xmlns:a16="http://schemas.microsoft.com/office/drawing/2014/main" id="{A0F78204-037C-5640-AF9A-47489825797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0505" y="5283802"/>
              <a:ext cx="16684270" cy="3148395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AF78AB-81C0-4244-9D2B-2400A1DE6272}"/>
                </a:ext>
              </a:extLst>
            </p:cNvPr>
            <p:cNvSpPr txBox="1"/>
            <p:nvPr/>
          </p:nvSpPr>
          <p:spPr>
            <a:xfrm>
              <a:off x="7284675" y="7015296"/>
              <a:ext cx="10028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Bridge into the Future!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5C673-338F-264A-9BE5-5C05635CF541}"/>
                </a:ext>
              </a:extLst>
            </p:cNvPr>
            <p:cNvSpPr/>
            <p:nvPr/>
          </p:nvSpPr>
          <p:spPr>
            <a:xfrm>
              <a:off x="0" y="0"/>
              <a:ext cx="24377650" cy="13716000"/>
            </a:xfrm>
            <a:prstGeom prst="rect">
              <a:avLst/>
            </a:prstGeom>
            <a:noFill/>
            <a:ln w="508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25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65A0F4-4349-9C40-ADBB-4D6B7F908EA1}"/>
              </a:ext>
            </a:extLst>
          </p:cNvPr>
          <p:cNvGrpSpPr/>
          <p:nvPr/>
        </p:nvGrpSpPr>
        <p:grpSpPr>
          <a:xfrm>
            <a:off x="0" y="9372"/>
            <a:ext cx="24394329" cy="13706628"/>
            <a:chOff x="0" y="9372"/>
            <a:chExt cx="24394329" cy="137066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A892E7-2C9F-094D-9475-AC30989F9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372"/>
              <a:ext cx="24394329" cy="137066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628516-51AE-7E4A-A8E2-C3792404B527}"/>
                </a:ext>
              </a:extLst>
            </p:cNvPr>
            <p:cNvSpPr/>
            <p:nvPr/>
          </p:nvSpPr>
          <p:spPr>
            <a:xfrm>
              <a:off x="14565086" y="3451609"/>
              <a:ext cx="8490857" cy="6018962"/>
            </a:xfrm>
            <a:prstGeom prst="rect">
              <a:avLst/>
            </a:prstGeom>
            <a:noFill/>
            <a:ln w="177800">
              <a:solidFill>
                <a:srgbClr val="D303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7A086D-A190-6F45-8C25-EF485993DDAB}"/>
                </a:ext>
              </a:extLst>
            </p:cNvPr>
            <p:cNvSpPr/>
            <p:nvPr/>
          </p:nvSpPr>
          <p:spPr>
            <a:xfrm>
              <a:off x="6564087" y="6204857"/>
              <a:ext cx="4474028" cy="2791767"/>
            </a:xfrm>
            <a:prstGeom prst="rect">
              <a:avLst/>
            </a:prstGeom>
            <a:noFill/>
            <a:ln w="177800">
              <a:solidFill>
                <a:srgbClr val="D303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9341305A-D73F-9649-9576-0A4B97E88DA7}"/>
                </a:ext>
              </a:extLst>
            </p:cNvPr>
            <p:cNvSpPr/>
            <p:nvPr/>
          </p:nvSpPr>
          <p:spPr>
            <a:xfrm>
              <a:off x="6923313" y="5290457"/>
              <a:ext cx="359230" cy="555172"/>
            </a:xfrm>
            <a:prstGeom prst="downArrow">
              <a:avLst/>
            </a:prstGeom>
            <a:solidFill>
              <a:srgbClr val="D30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7F937EC4-EAA1-254B-864A-1435F18C13F9}"/>
                </a:ext>
              </a:extLst>
            </p:cNvPr>
            <p:cNvSpPr/>
            <p:nvPr/>
          </p:nvSpPr>
          <p:spPr>
            <a:xfrm>
              <a:off x="8621486" y="5290457"/>
              <a:ext cx="359230" cy="555172"/>
            </a:xfrm>
            <a:prstGeom prst="downArrow">
              <a:avLst/>
            </a:prstGeom>
            <a:solidFill>
              <a:srgbClr val="D30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627221EF-2B44-D447-A2B2-D274AEC53A7F}"/>
                </a:ext>
              </a:extLst>
            </p:cNvPr>
            <p:cNvSpPr/>
            <p:nvPr/>
          </p:nvSpPr>
          <p:spPr>
            <a:xfrm>
              <a:off x="10384969" y="5290457"/>
              <a:ext cx="359230" cy="555172"/>
            </a:xfrm>
            <a:prstGeom prst="downArrow">
              <a:avLst/>
            </a:prstGeom>
            <a:solidFill>
              <a:srgbClr val="D30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A94C9A98-F23E-3147-8F1D-4E7EF32AB8C5}"/>
                </a:ext>
              </a:extLst>
            </p:cNvPr>
            <p:cNvSpPr/>
            <p:nvPr/>
          </p:nvSpPr>
          <p:spPr>
            <a:xfrm>
              <a:off x="16742227" y="2471057"/>
              <a:ext cx="359230" cy="555172"/>
            </a:xfrm>
            <a:prstGeom prst="downArrow">
              <a:avLst/>
            </a:prstGeom>
            <a:solidFill>
              <a:srgbClr val="D30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727E6D99-BAD5-4F4F-99FE-9BFB3FBD34F9}"/>
                </a:ext>
              </a:extLst>
            </p:cNvPr>
            <p:cNvSpPr/>
            <p:nvPr/>
          </p:nvSpPr>
          <p:spPr>
            <a:xfrm>
              <a:off x="17972312" y="2471057"/>
              <a:ext cx="359230" cy="555172"/>
            </a:xfrm>
            <a:prstGeom prst="downArrow">
              <a:avLst/>
            </a:prstGeom>
            <a:solidFill>
              <a:srgbClr val="D30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45D423F8-45B7-584D-A037-99AE0B0FFA63}"/>
                </a:ext>
              </a:extLst>
            </p:cNvPr>
            <p:cNvSpPr/>
            <p:nvPr/>
          </p:nvSpPr>
          <p:spPr>
            <a:xfrm>
              <a:off x="15691757" y="2471057"/>
              <a:ext cx="359230" cy="555172"/>
            </a:xfrm>
            <a:prstGeom prst="downArrow">
              <a:avLst/>
            </a:prstGeom>
            <a:solidFill>
              <a:srgbClr val="D303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68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62162F6-13CF-E645-8B2F-66D1EAC79294}"/>
              </a:ext>
            </a:extLst>
          </p:cNvPr>
          <p:cNvGrpSpPr/>
          <p:nvPr/>
        </p:nvGrpSpPr>
        <p:grpSpPr>
          <a:xfrm>
            <a:off x="1028692" y="441074"/>
            <a:ext cx="22601619" cy="12443256"/>
            <a:chOff x="1028692" y="441074"/>
            <a:chExt cx="22601619" cy="124432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067E42-C2CE-984B-B401-50140D602403}"/>
                </a:ext>
              </a:extLst>
            </p:cNvPr>
            <p:cNvSpPr txBox="1"/>
            <p:nvPr/>
          </p:nvSpPr>
          <p:spPr>
            <a:xfrm>
              <a:off x="1894993" y="1214347"/>
              <a:ext cx="19363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PRESIDENT’S ROLES &amp; RESPONSIBILITIES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69A8E2-E069-2442-8968-7BCAD1703E76}"/>
                </a:ext>
              </a:extLst>
            </p:cNvPr>
            <p:cNvGrpSpPr/>
            <p:nvPr/>
          </p:nvGrpSpPr>
          <p:grpSpPr>
            <a:xfrm>
              <a:off x="1028692" y="9241971"/>
              <a:ext cx="9421594" cy="3642359"/>
              <a:chOff x="1516623" y="2999665"/>
              <a:chExt cx="21333287" cy="9032850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4D7545F-22BF-2947-B078-37D221B47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5020" y="8875982"/>
                <a:ext cx="565794" cy="562485"/>
              </a:xfrm>
              <a:custGeom>
                <a:avLst/>
                <a:gdLst>
                  <a:gd name="T0" fmla="*/ 0 w 753"/>
                  <a:gd name="T1" fmla="*/ 750 h 751"/>
                  <a:gd name="T2" fmla="*/ 752 w 753"/>
                  <a:gd name="T3" fmla="*/ 750 h 751"/>
                  <a:gd name="T4" fmla="*/ 752 w 753"/>
                  <a:gd name="T5" fmla="*/ 0 h 751"/>
                  <a:gd name="T6" fmla="*/ 749 w 753"/>
                  <a:gd name="T7" fmla="*/ 0 h 751"/>
                  <a:gd name="T8" fmla="*/ 0 w 753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3" h="751">
                    <a:moveTo>
                      <a:pt x="0" y="750"/>
                    </a:moveTo>
                    <a:lnTo>
                      <a:pt x="752" y="750"/>
                    </a:lnTo>
                    <a:lnTo>
                      <a:pt x="752" y="0"/>
                    </a:lnTo>
                    <a:lnTo>
                      <a:pt x="749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23847005-3026-BF42-B5EC-7281925BF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225" y="7939608"/>
                <a:ext cx="565796" cy="562485"/>
              </a:xfrm>
              <a:custGeom>
                <a:avLst/>
                <a:gdLst>
                  <a:gd name="T0" fmla="*/ 0 w 755"/>
                  <a:gd name="T1" fmla="*/ 750 h 751"/>
                  <a:gd name="T2" fmla="*/ 754 w 755"/>
                  <a:gd name="T3" fmla="*/ 750 h 751"/>
                  <a:gd name="T4" fmla="*/ 754 w 755"/>
                  <a:gd name="T5" fmla="*/ 0 h 751"/>
                  <a:gd name="T6" fmla="*/ 750 w 755"/>
                  <a:gd name="T7" fmla="*/ 0 h 751"/>
                  <a:gd name="T8" fmla="*/ 0 w 755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5" h="751">
                    <a:moveTo>
                      <a:pt x="0" y="750"/>
                    </a:moveTo>
                    <a:lnTo>
                      <a:pt x="754" y="750"/>
                    </a:lnTo>
                    <a:lnTo>
                      <a:pt x="754" y="0"/>
                    </a:lnTo>
                    <a:lnTo>
                      <a:pt x="750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802393B2-098D-CB45-A7D1-E4AA05A33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8768" y="7071066"/>
                <a:ext cx="565794" cy="562485"/>
              </a:xfrm>
              <a:custGeom>
                <a:avLst/>
                <a:gdLst>
                  <a:gd name="T0" fmla="*/ 0 w 753"/>
                  <a:gd name="T1" fmla="*/ 750 h 751"/>
                  <a:gd name="T2" fmla="*/ 752 w 753"/>
                  <a:gd name="T3" fmla="*/ 750 h 751"/>
                  <a:gd name="T4" fmla="*/ 752 w 753"/>
                  <a:gd name="T5" fmla="*/ 0 h 751"/>
                  <a:gd name="T6" fmla="*/ 749 w 753"/>
                  <a:gd name="T7" fmla="*/ 0 h 751"/>
                  <a:gd name="T8" fmla="*/ 0 w 753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3" h="751">
                    <a:moveTo>
                      <a:pt x="0" y="750"/>
                    </a:moveTo>
                    <a:lnTo>
                      <a:pt x="752" y="750"/>
                    </a:lnTo>
                    <a:lnTo>
                      <a:pt x="752" y="0"/>
                    </a:lnTo>
                    <a:lnTo>
                      <a:pt x="749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FEC22A9-525D-4E44-B7CC-2F16BF616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966" y="5181677"/>
                <a:ext cx="620659" cy="393956"/>
              </a:xfrm>
              <a:custGeom>
                <a:avLst/>
                <a:gdLst>
                  <a:gd name="connsiteX0" fmla="*/ 408053 w 620659"/>
                  <a:gd name="connsiteY0" fmla="*/ 0 h 393956"/>
                  <a:gd name="connsiteX1" fmla="*/ 403544 w 620659"/>
                  <a:gd name="connsiteY1" fmla="*/ 60159 h 393956"/>
                  <a:gd name="connsiteX2" fmla="*/ 290070 w 620659"/>
                  <a:gd name="connsiteY2" fmla="*/ 141373 h 393956"/>
                  <a:gd name="connsiteX3" fmla="*/ 369751 w 620659"/>
                  <a:gd name="connsiteY3" fmla="*/ 152477 h 393956"/>
                  <a:gd name="connsiteX4" fmla="*/ 372034 w 620659"/>
                  <a:gd name="connsiteY4" fmla="*/ 152509 h 393956"/>
                  <a:gd name="connsiteX5" fmla="*/ 571766 w 620659"/>
                  <a:gd name="connsiteY5" fmla="*/ 136109 h 393956"/>
                  <a:gd name="connsiteX6" fmla="*/ 577036 w 620659"/>
                  <a:gd name="connsiteY6" fmla="*/ 192508 h 393956"/>
                  <a:gd name="connsiteX7" fmla="*/ 383978 w 620659"/>
                  <a:gd name="connsiteY7" fmla="*/ 208361 h 393956"/>
                  <a:gd name="connsiteX8" fmla="*/ 384005 w 620659"/>
                  <a:gd name="connsiteY8" fmla="*/ 209417 h 393956"/>
                  <a:gd name="connsiteX9" fmla="*/ 383837 w 620659"/>
                  <a:gd name="connsiteY9" fmla="*/ 215064 h 393956"/>
                  <a:gd name="connsiteX10" fmla="*/ 590715 w 620659"/>
                  <a:gd name="connsiteY10" fmla="*/ 205889 h 393956"/>
                  <a:gd name="connsiteX11" fmla="*/ 593716 w 620659"/>
                  <a:gd name="connsiteY11" fmla="*/ 262672 h 393956"/>
                  <a:gd name="connsiteX12" fmla="*/ 382070 w 620659"/>
                  <a:gd name="connsiteY12" fmla="*/ 272745 h 393956"/>
                  <a:gd name="connsiteX13" fmla="*/ 381393 w 620659"/>
                  <a:gd name="connsiteY13" fmla="*/ 277934 h 393956"/>
                  <a:gd name="connsiteX14" fmla="*/ 580287 w 620659"/>
                  <a:gd name="connsiteY14" fmla="*/ 277934 h 393956"/>
                  <a:gd name="connsiteX15" fmla="*/ 580287 w 620659"/>
                  <a:gd name="connsiteY15" fmla="*/ 333444 h 393956"/>
                  <a:gd name="connsiteX16" fmla="*/ 374150 w 620659"/>
                  <a:gd name="connsiteY16" fmla="*/ 333444 h 393956"/>
                  <a:gd name="connsiteX17" fmla="*/ 374048 w 620659"/>
                  <a:gd name="connsiteY17" fmla="*/ 334223 h 393956"/>
                  <a:gd name="connsiteX18" fmla="*/ 372905 w 620659"/>
                  <a:gd name="connsiteY18" fmla="*/ 337820 h 393956"/>
                  <a:gd name="connsiteX19" fmla="*/ 527826 w 620659"/>
                  <a:gd name="connsiteY19" fmla="*/ 339683 h 393956"/>
                  <a:gd name="connsiteX20" fmla="*/ 527826 w 620659"/>
                  <a:gd name="connsiteY20" fmla="*/ 385665 h 393956"/>
                  <a:gd name="connsiteX21" fmla="*/ 358134 w 620659"/>
                  <a:gd name="connsiteY21" fmla="*/ 384306 h 393956"/>
                  <a:gd name="connsiteX22" fmla="*/ 356952 w 620659"/>
                  <a:gd name="connsiteY22" fmla="*/ 388026 h 393956"/>
                  <a:gd name="connsiteX23" fmla="*/ 130757 w 620659"/>
                  <a:gd name="connsiteY23" fmla="*/ 360954 h 393956"/>
                  <a:gd name="connsiteX24" fmla="*/ 0 w 620659"/>
                  <a:gd name="connsiteY24" fmla="*/ 360954 h 393956"/>
                  <a:gd name="connsiteX25" fmla="*/ 12775 w 620659"/>
                  <a:gd name="connsiteY25" fmla="*/ 170701 h 393956"/>
                  <a:gd name="connsiteX26" fmla="*/ 136017 w 620659"/>
                  <a:gd name="connsiteY26" fmla="*/ 157917 h 393956"/>
                  <a:gd name="connsiteX27" fmla="*/ 350189 w 620659"/>
                  <a:gd name="connsiteY27" fmla="*/ 30079 h 393956"/>
                  <a:gd name="connsiteX28" fmla="*/ 408053 w 620659"/>
                  <a:gd name="connsiteY28" fmla="*/ 0 h 39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0659" h="393956">
                    <a:moveTo>
                      <a:pt x="408053" y="0"/>
                    </a:moveTo>
                    <a:cubicBezTo>
                      <a:pt x="408053" y="0"/>
                      <a:pt x="442621" y="27823"/>
                      <a:pt x="403544" y="60159"/>
                    </a:cubicBezTo>
                    <a:cubicBezTo>
                      <a:pt x="365970" y="93246"/>
                      <a:pt x="267526" y="120318"/>
                      <a:pt x="290070" y="141373"/>
                    </a:cubicBezTo>
                    <a:cubicBezTo>
                      <a:pt x="299088" y="149833"/>
                      <a:pt x="346573" y="151948"/>
                      <a:pt x="369751" y="152477"/>
                    </a:cubicBezTo>
                    <a:lnTo>
                      <a:pt x="372034" y="152509"/>
                    </a:lnTo>
                    <a:lnTo>
                      <a:pt x="571766" y="136109"/>
                    </a:lnTo>
                    <a:cubicBezTo>
                      <a:pt x="609403" y="132349"/>
                      <a:pt x="614672" y="189500"/>
                      <a:pt x="577036" y="192508"/>
                    </a:cubicBezTo>
                    <a:lnTo>
                      <a:pt x="383978" y="208361"/>
                    </a:lnTo>
                    <a:lnTo>
                      <a:pt x="384005" y="209417"/>
                    </a:lnTo>
                    <a:lnTo>
                      <a:pt x="383837" y="215064"/>
                    </a:lnTo>
                    <a:lnTo>
                      <a:pt x="590715" y="205889"/>
                    </a:lnTo>
                    <a:cubicBezTo>
                      <a:pt x="628970" y="205142"/>
                      <a:pt x="631220" y="261178"/>
                      <a:pt x="593716" y="262672"/>
                    </a:cubicBezTo>
                    <a:lnTo>
                      <a:pt x="382070" y="272745"/>
                    </a:lnTo>
                    <a:lnTo>
                      <a:pt x="381393" y="277934"/>
                    </a:lnTo>
                    <a:lnTo>
                      <a:pt x="580287" y="277934"/>
                    </a:lnTo>
                    <a:cubicBezTo>
                      <a:pt x="617981" y="277934"/>
                      <a:pt x="617981" y="333444"/>
                      <a:pt x="580287" y="333444"/>
                    </a:cubicBezTo>
                    <a:lnTo>
                      <a:pt x="374150" y="333444"/>
                    </a:lnTo>
                    <a:lnTo>
                      <a:pt x="374048" y="334223"/>
                    </a:lnTo>
                    <a:lnTo>
                      <a:pt x="372905" y="337820"/>
                    </a:lnTo>
                    <a:lnTo>
                      <a:pt x="527826" y="339683"/>
                    </a:lnTo>
                    <a:cubicBezTo>
                      <a:pt x="558432" y="339683"/>
                      <a:pt x="557685" y="386395"/>
                      <a:pt x="527826" y="385665"/>
                    </a:cubicBezTo>
                    <a:lnTo>
                      <a:pt x="358134" y="384306"/>
                    </a:lnTo>
                    <a:lnTo>
                      <a:pt x="356952" y="388026"/>
                    </a:lnTo>
                    <a:cubicBezTo>
                      <a:pt x="356952" y="388026"/>
                      <a:pt x="141278" y="412841"/>
                      <a:pt x="130757" y="360954"/>
                    </a:cubicBezTo>
                    <a:cubicBezTo>
                      <a:pt x="97692" y="360954"/>
                      <a:pt x="21793" y="360954"/>
                      <a:pt x="0" y="360954"/>
                    </a:cubicBezTo>
                    <a:lnTo>
                      <a:pt x="12775" y="170701"/>
                    </a:lnTo>
                    <a:cubicBezTo>
                      <a:pt x="59367" y="166189"/>
                      <a:pt x="99946" y="163181"/>
                      <a:pt x="136017" y="157917"/>
                    </a:cubicBezTo>
                    <a:cubicBezTo>
                      <a:pt x="168331" y="72191"/>
                      <a:pt x="284810" y="64671"/>
                      <a:pt x="350189" y="30079"/>
                    </a:cubicBezTo>
                    <a:cubicBezTo>
                      <a:pt x="382503" y="14288"/>
                      <a:pt x="408053" y="0"/>
                      <a:pt x="408053" y="0"/>
                    </a:cubicBezTo>
                    <a:close/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87A6F767-78A0-264E-B33F-6285E7BBC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497" y="4672131"/>
                <a:ext cx="1392980" cy="1204380"/>
              </a:xfrm>
              <a:custGeom>
                <a:avLst/>
                <a:gdLst>
                  <a:gd name="T0" fmla="*/ 283 w 1858"/>
                  <a:gd name="T1" fmla="*/ 0 h 1605"/>
                  <a:gd name="T2" fmla="*/ 753 w 1858"/>
                  <a:gd name="T3" fmla="*/ 991 h 1605"/>
                  <a:gd name="T4" fmla="*/ 1779 w 1858"/>
                  <a:gd name="T5" fmla="*/ 805 h 1605"/>
                  <a:gd name="T6" fmla="*/ 1857 w 1858"/>
                  <a:gd name="T7" fmla="*/ 1258 h 1605"/>
                  <a:gd name="T8" fmla="*/ 461 w 1858"/>
                  <a:gd name="T9" fmla="*/ 1604 h 1605"/>
                  <a:gd name="T10" fmla="*/ 0 w 1858"/>
                  <a:gd name="T11" fmla="*/ 752 h 1605"/>
                  <a:gd name="T12" fmla="*/ 283 w 1858"/>
                  <a:gd name="T13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8" h="1605">
                    <a:moveTo>
                      <a:pt x="283" y="0"/>
                    </a:moveTo>
                    <a:lnTo>
                      <a:pt x="753" y="991"/>
                    </a:lnTo>
                    <a:lnTo>
                      <a:pt x="1779" y="805"/>
                    </a:lnTo>
                    <a:lnTo>
                      <a:pt x="1857" y="1258"/>
                    </a:lnTo>
                    <a:lnTo>
                      <a:pt x="461" y="1604"/>
                    </a:lnTo>
                    <a:lnTo>
                      <a:pt x="0" y="752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4EB999CF-6E2B-0446-82A7-52C3407AF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219" y="5264396"/>
                <a:ext cx="1306952" cy="1452534"/>
              </a:xfrm>
              <a:custGeom>
                <a:avLst/>
                <a:gdLst>
                  <a:gd name="T0" fmla="*/ 1740 w 1741"/>
                  <a:gd name="T1" fmla="*/ 1467 h 1936"/>
                  <a:gd name="T2" fmla="*/ 1166 w 1741"/>
                  <a:gd name="T3" fmla="*/ 1906 h 1936"/>
                  <a:gd name="T4" fmla="*/ 1166 w 1741"/>
                  <a:gd name="T5" fmla="*/ 1906 h 1936"/>
                  <a:gd name="T6" fmla="*/ 1049 w 1741"/>
                  <a:gd name="T7" fmla="*/ 1890 h 1936"/>
                  <a:gd name="T8" fmla="*/ 29 w 1741"/>
                  <a:gd name="T9" fmla="*/ 557 h 1936"/>
                  <a:gd name="T10" fmla="*/ 29 w 1741"/>
                  <a:gd name="T11" fmla="*/ 557 h 1936"/>
                  <a:gd name="T12" fmla="*/ 45 w 1741"/>
                  <a:gd name="T13" fmla="*/ 439 h 1936"/>
                  <a:gd name="T14" fmla="*/ 619 w 1741"/>
                  <a:gd name="T15" fmla="*/ 0 h 1936"/>
                  <a:gd name="T16" fmla="*/ 619 w 1741"/>
                  <a:gd name="T17" fmla="*/ 0 h 1936"/>
                  <a:gd name="T18" fmla="*/ 603 w 1741"/>
                  <a:gd name="T19" fmla="*/ 119 h 1936"/>
                  <a:gd name="T20" fmla="*/ 1621 w 1741"/>
                  <a:gd name="T21" fmla="*/ 1452 h 1936"/>
                  <a:gd name="T22" fmla="*/ 1621 w 1741"/>
                  <a:gd name="T23" fmla="*/ 1452 h 1936"/>
                  <a:gd name="T24" fmla="*/ 1740 w 1741"/>
                  <a:gd name="T25" fmla="*/ 1467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1" h="1936">
                    <a:moveTo>
                      <a:pt x="1740" y="1467"/>
                    </a:moveTo>
                    <a:lnTo>
                      <a:pt x="1166" y="1906"/>
                    </a:lnTo>
                    <a:lnTo>
                      <a:pt x="1166" y="1906"/>
                    </a:lnTo>
                    <a:cubicBezTo>
                      <a:pt x="1130" y="1935"/>
                      <a:pt x="1076" y="1928"/>
                      <a:pt x="1049" y="1890"/>
                    </a:cubicBezTo>
                    <a:lnTo>
                      <a:pt x="29" y="557"/>
                    </a:lnTo>
                    <a:lnTo>
                      <a:pt x="29" y="557"/>
                    </a:lnTo>
                    <a:cubicBezTo>
                      <a:pt x="0" y="520"/>
                      <a:pt x="8" y="468"/>
                      <a:pt x="45" y="439"/>
                    </a:cubicBezTo>
                    <a:lnTo>
                      <a:pt x="619" y="0"/>
                    </a:lnTo>
                    <a:lnTo>
                      <a:pt x="619" y="0"/>
                    </a:lnTo>
                    <a:cubicBezTo>
                      <a:pt x="582" y="29"/>
                      <a:pt x="574" y="82"/>
                      <a:pt x="603" y="119"/>
                    </a:cubicBezTo>
                    <a:lnTo>
                      <a:pt x="1621" y="1452"/>
                    </a:lnTo>
                    <a:lnTo>
                      <a:pt x="1621" y="1452"/>
                    </a:lnTo>
                    <a:cubicBezTo>
                      <a:pt x="1650" y="1489"/>
                      <a:pt x="1703" y="1496"/>
                      <a:pt x="1740" y="1467"/>
                    </a:cubicBezTo>
                  </a:path>
                </a:pathLst>
              </a:custGeom>
              <a:solidFill>
                <a:srgbClr val="2828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3C44A60-DF3A-674C-AF28-CF1082567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929" y="4998146"/>
                <a:ext cx="1219852" cy="1378859"/>
              </a:xfrm>
              <a:custGeom>
                <a:avLst/>
                <a:gdLst>
                  <a:gd name="connsiteX0" fmla="*/ 827635 w 1219852"/>
                  <a:gd name="connsiteY0" fmla="*/ 347519 h 1378859"/>
                  <a:gd name="connsiteX1" fmla="*/ 811843 w 1219852"/>
                  <a:gd name="connsiteY1" fmla="*/ 351753 h 1378859"/>
                  <a:gd name="connsiteX2" fmla="*/ 736429 w 1219852"/>
                  <a:gd name="connsiteY2" fmla="*/ 409315 h 1378859"/>
                  <a:gd name="connsiteX3" fmla="*/ 914342 w 1219852"/>
                  <a:gd name="connsiteY3" fmla="*/ 642867 h 1378859"/>
                  <a:gd name="connsiteX4" fmla="*/ 990065 w 1219852"/>
                  <a:gd name="connsiteY4" fmla="*/ 585069 h 1378859"/>
                  <a:gd name="connsiteX5" fmla="*/ 994577 w 1219852"/>
                  <a:gd name="connsiteY5" fmla="*/ 554964 h 1378859"/>
                  <a:gd name="connsiteX6" fmla="*/ 841171 w 1219852"/>
                  <a:gd name="connsiteY6" fmla="*/ 356269 h 1378859"/>
                  <a:gd name="connsiteX7" fmla="*/ 827635 w 1219852"/>
                  <a:gd name="connsiteY7" fmla="*/ 347519 h 1378859"/>
                  <a:gd name="connsiteX8" fmla="*/ 400856 w 1219852"/>
                  <a:gd name="connsiteY8" fmla="*/ 628 h 1378859"/>
                  <a:gd name="connsiteX9" fmla="*/ 443392 w 1219852"/>
                  <a:gd name="connsiteY9" fmla="*/ 24637 h 1378859"/>
                  <a:gd name="connsiteX10" fmla="*/ 693116 w 1219852"/>
                  <a:gd name="connsiteY10" fmla="*/ 352458 h 1378859"/>
                  <a:gd name="connsiteX11" fmla="*/ 768980 w 1219852"/>
                  <a:gd name="connsiteY11" fmla="*/ 294553 h 1378859"/>
                  <a:gd name="connsiteX12" fmla="*/ 899074 w 1219852"/>
                  <a:gd name="connsiteY12" fmla="*/ 311863 h 1378859"/>
                  <a:gd name="connsiteX13" fmla="*/ 1052480 w 1219852"/>
                  <a:gd name="connsiteY13" fmla="*/ 511311 h 1378859"/>
                  <a:gd name="connsiteX14" fmla="*/ 1034432 w 1219852"/>
                  <a:gd name="connsiteY14" fmla="*/ 643022 h 1378859"/>
                  <a:gd name="connsiteX15" fmla="*/ 958570 w 1219852"/>
                  <a:gd name="connsiteY15" fmla="*/ 700926 h 1378859"/>
                  <a:gd name="connsiteX16" fmla="*/ 1206410 w 1219852"/>
                  <a:gd name="connsiteY16" fmla="*/ 1026273 h 1378859"/>
                  <a:gd name="connsiteX17" fmla="*/ 1195167 w 1219852"/>
                  <a:gd name="connsiteY17" fmla="*/ 1113307 h 1378859"/>
                  <a:gd name="connsiteX18" fmla="*/ 865376 w 1219852"/>
                  <a:gd name="connsiteY18" fmla="*/ 1365404 h 1378859"/>
                  <a:gd name="connsiteX19" fmla="*/ 776182 w 1219852"/>
                  <a:gd name="connsiteY19" fmla="*/ 1354149 h 1378859"/>
                  <a:gd name="connsiteX20" fmla="*/ 13163 w 1219852"/>
                  <a:gd name="connsiteY20" fmla="*/ 354015 h 1378859"/>
                  <a:gd name="connsiteX21" fmla="*/ 25156 w 1219852"/>
                  <a:gd name="connsiteY21" fmla="*/ 264730 h 1378859"/>
                  <a:gd name="connsiteX22" fmla="*/ 354947 w 1219852"/>
                  <a:gd name="connsiteY22" fmla="*/ 12633 h 1378859"/>
                  <a:gd name="connsiteX23" fmla="*/ 400856 w 1219852"/>
                  <a:gd name="connsiteY23" fmla="*/ 628 h 13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852" h="1378859">
                    <a:moveTo>
                      <a:pt x="827635" y="347519"/>
                    </a:moveTo>
                    <a:cubicBezTo>
                      <a:pt x="822183" y="346673"/>
                      <a:pt x="816355" y="347990"/>
                      <a:pt x="811843" y="351753"/>
                    </a:cubicBezTo>
                    <a:lnTo>
                      <a:pt x="736429" y="409315"/>
                    </a:lnTo>
                    <a:lnTo>
                      <a:pt x="914342" y="642867"/>
                    </a:lnTo>
                    <a:lnTo>
                      <a:pt x="990065" y="585069"/>
                    </a:lnTo>
                    <a:cubicBezTo>
                      <a:pt x="999840" y="579048"/>
                      <a:pt x="1001344" y="564748"/>
                      <a:pt x="994577" y="554964"/>
                    </a:cubicBezTo>
                    <a:lnTo>
                      <a:pt x="841171" y="356269"/>
                    </a:lnTo>
                    <a:cubicBezTo>
                      <a:pt x="838163" y="351377"/>
                      <a:pt x="833087" y="348366"/>
                      <a:pt x="827635" y="347519"/>
                    </a:cubicBezTo>
                    <a:close/>
                    <a:moveTo>
                      <a:pt x="400856" y="628"/>
                    </a:moveTo>
                    <a:cubicBezTo>
                      <a:pt x="416971" y="2879"/>
                      <a:pt x="432524" y="11132"/>
                      <a:pt x="443392" y="24637"/>
                    </a:cubicBezTo>
                    <a:lnTo>
                      <a:pt x="693116" y="352458"/>
                    </a:lnTo>
                    <a:lnTo>
                      <a:pt x="768980" y="294553"/>
                    </a:lnTo>
                    <a:cubicBezTo>
                      <a:pt x="809587" y="262942"/>
                      <a:pt x="867491" y="271221"/>
                      <a:pt x="899074" y="311863"/>
                    </a:cubicBezTo>
                    <a:lnTo>
                      <a:pt x="1052480" y="511311"/>
                    </a:lnTo>
                    <a:cubicBezTo>
                      <a:pt x="1082559" y="553458"/>
                      <a:pt x="1075039" y="610658"/>
                      <a:pt x="1034432" y="643022"/>
                    </a:cubicBezTo>
                    <a:lnTo>
                      <a:pt x="958570" y="700926"/>
                    </a:lnTo>
                    <a:lnTo>
                      <a:pt x="1206410" y="1026273"/>
                    </a:lnTo>
                    <a:cubicBezTo>
                      <a:pt x="1228147" y="1052533"/>
                      <a:pt x="1222900" y="1093049"/>
                      <a:pt x="1195167" y="1113307"/>
                    </a:cubicBezTo>
                    <a:lnTo>
                      <a:pt x="865376" y="1365404"/>
                    </a:lnTo>
                    <a:cubicBezTo>
                      <a:pt x="837643" y="1387162"/>
                      <a:pt x="797918" y="1381910"/>
                      <a:pt x="776182" y="1354149"/>
                    </a:cubicBezTo>
                    <a:lnTo>
                      <a:pt x="13163" y="354015"/>
                    </a:lnTo>
                    <a:cubicBezTo>
                      <a:pt x="-8573" y="326254"/>
                      <a:pt x="-2577" y="286489"/>
                      <a:pt x="25156" y="264730"/>
                    </a:cubicBezTo>
                    <a:lnTo>
                      <a:pt x="354947" y="12633"/>
                    </a:lnTo>
                    <a:cubicBezTo>
                      <a:pt x="368064" y="2129"/>
                      <a:pt x="384741" y="-1623"/>
                      <a:pt x="400856" y="628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7A90548-360E-4A49-9CB6-CF10138E3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764" y="4814408"/>
                <a:ext cx="1128985" cy="781547"/>
              </a:xfrm>
              <a:custGeom>
                <a:avLst/>
                <a:gdLst>
                  <a:gd name="connsiteX0" fmla="*/ 869451 w 1128985"/>
                  <a:gd name="connsiteY0" fmla="*/ 0 h 781547"/>
                  <a:gd name="connsiteX1" fmla="*/ 1128985 w 1128985"/>
                  <a:gd name="connsiteY1" fmla="*/ 139041 h 781547"/>
                  <a:gd name="connsiteX2" fmla="*/ 373635 w 1128985"/>
                  <a:gd name="connsiteY2" fmla="*/ 541882 h 781547"/>
                  <a:gd name="connsiteX3" fmla="*/ 372915 w 1128985"/>
                  <a:gd name="connsiteY3" fmla="*/ 540159 h 781547"/>
                  <a:gd name="connsiteX4" fmla="*/ 370525 w 1128985"/>
                  <a:gd name="connsiteY4" fmla="*/ 541496 h 781547"/>
                  <a:gd name="connsiteX5" fmla="*/ 308363 w 1128985"/>
                  <a:gd name="connsiteY5" fmla="*/ 760258 h 781547"/>
                  <a:gd name="connsiteX6" fmla="*/ 268576 w 1128985"/>
                  <a:gd name="connsiteY6" fmla="*/ 736766 h 781547"/>
                  <a:gd name="connsiteX7" fmla="*/ 260481 w 1128985"/>
                  <a:gd name="connsiteY7" fmla="*/ 726745 h 781547"/>
                  <a:gd name="connsiteX8" fmla="*/ 253821 w 1128985"/>
                  <a:gd name="connsiteY8" fmla="*/ 732495 h 781547"/>
                  <a:gd name="connsiteX9" fmla="*/ 178622 w 1128985"/>
                  <a:gd name="connsiteY9" fmla="*/ 774827 h 781547"/>
                  <a:gd name="connsiteX10" fmla="*/ 101002 w 1128985"/>
                  <a:gd name="connsiteY10" fmla="*/ 716467 h 781547"/>
                  <a:gd name="connsiteX11" fmla="*/ 101849 w 1128985"/>
                  <a:gd name="connsiteY11" fmla="*/ 714699 h 781547"/>
                  <a:gd name="connsiteX12" fmla="*/ 73316 w 1128985"/>
                  <a:gd name="connsiteY12" fmla="*/ 690524 h 781547"/>
                  <a:gd name="connsiteX13" fmla="*/ 67006 w 1128985"/>
                  <a:gd name="connsiteY13" fmla="*/ 653281 h 781547"/>
                  <a:gd name="connsiteX14" fmla="*/ 68249 w 1128985"/>
                  <a:gd name="connsiteY14" fmla="*/ 650682 h 781547"/>
                  <a:gd name="connsiteX15" fmla="*/ 41233 w 1128985"/>
                  <a:gd name="connsiteY15" fmla="*/ 628118 h 781547"/>
                  <a:gd name="connsiteX16" fmla="*/ 34504 w 1128985"/>
                  <a:gd name="connsiteY16" fmla="*/ 590723 h 781547"/>
                  <a:gd name="connsiteX17" fmla="*/ 35223 w 1128985"/>
                  <a:gd name="connsiteY17" fmla="*/ 589185 h 781547"/>
                  <a:gd name="connsiteX18" fmla="*/ 7701 w 1128985"/>
                  <a:gd name="connsiteY18" fmla="*/ 566199 h 781547"/>
                  <a:gd name="connsiteX19" fmla="*/ 27763 w 1128985"/>
                  <a:gd name="connsiteY19" fmla="*/ 495873 h 781547"/>
                  <a:gd name="connsiteX20" fmla="*/ 101664 w 1128985"/>
                  <a:gd name="connsiteY20" fmla="*/ 455419 h 781547"/>
                  <a:gd name="connsiteX21" fmla="*/ 112337 w 1128985"/>
                  <a:gd name="connsiteY21" fmla="*/ 451846 h 781547"/>
                  <a:gd name="connsiteX22" fmla="*/ 110643 w 1128985"/>
                  <a:gd name="connsiteY22" fmla="*/ 448278 h 781547"/>
                  <a:gd name="connsiteX23" fmla="*/ 305011 w 1128985"/>
                  <a:gd name="connsiteY23" fmla="*/ 340504 h 7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8985" h="781547">
                    <a:moveTo>
                      <a:pt x="869451" y="0"/>
                    </a:moveTo>
                    <a:lnTo>
                      <a:pt x="1128985" y="139041"/>
                    </a:lnTo>
                    <a:lnTo>
                      <a:pt x="373635" y="541882"/>
                    </a:lnTo>
                    <a:lnTo>
                      <a:pt x="372915" y="540159"/>
                    </a:lnTo>
                    <a:lnTo>
                      <a:pt x="370525" y="541496"/>
                    </a:lnTo>
                    <a:cubicBezTo>
                      <a:pt x="497845" y="675309"/>
                      <a:pt x="336074" y="744471"/>
                      <a:pt x="308363" y="760258"/>
                    </a:cubicBezTo>
                    <a:cubicBezTo>
                      <a:pt x="308363" y="760258"/>
                      <a:pt x="285520" y="750109"/>
                      <a:pt x="268576" y="736766"/>
                    </a:cubicBezTo>
                    <a:lnTo>
                      <a:pt x="260481" y="726745"/>
                    </a:lnTo>
                    <a:lnTo>
                      <a:pt x="253821" y="732495"/>
                    </a:lnTo>
                    <a:lnTo>
                      <a:pt x="178622" y="774827"/>
                    </a:lnTo>
                    <a:cubicBezTo>
                      <a:pt x="135194" y="798639"/>
                      <a:pt x="92613" y="754417"/>
                      <a:pt x="101002" y="716467"/>
                    </a:cubicBezTo>
                    <a:lnTo>
                      <a:pt x="101849" y="714699"/>
                    </a:lnTo>
                    <a:lnTo>
                      <a:pt x="73316" y="690524"/>
                    </a:lnTo>
                    <a:cubicBezTo>
                      <a:pt x="66831" y="679275"/>
                      <a:pt x="64148" y="665931"/>
                      <a:pt x="67006" y="653281"/>
                    </a:cubicBezTo>
                    <a:lnTo>
                      <a:pt x="68249" y="650682"/>
                    </a:lnTo>
                    <a:lnTo>
                      <a:pt x="41233" y="628118"/>
                    </a:lnTo>
                    <a:cubicBezTo>
                      <a:pt x="34586" y="616874"/>
                      <a:pt x="31734" y="603503"/>
                      <a:pt x="34504" y="590723"/>
                    </a:cubicBezTo>
                    <a:lnTo>
                      <a:pt x="35223" y="589185"/>
                    </a:lnTo>
                    <a:lnTo>
                      <a:pt x="7701" y="566199"/>
                    </a:lnTo>
                    <a:cubicBezTo>
                      <a:pt x="-5456" y="544006"/>
                      <a:pt x="-3590" y="513478"/>
                      <a:pt x="27763" y="495873"/>
                    </a:cubicBezTo>
                    <a:lnTo>
                      <a:pt x="101664" y="455419"/>
                    </a:lnTo>
                    <a:lnTo>
                      <a:pt x="112337" y="451846"/>
                    </a:lnTo>
                    <a:lnTo>
                      <a:pt x="110643" y="448278"/>
                    </a:lnTo>
                    <a:lnTo>
                      <a:pt x="305011" y="340504"/>
                    </a:lnTo>
                    <a:close/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6CF7C3A1-C636-5243-A15E-D13D799D5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781" y="4357802"/>
                <a:ext cx="1604738" cy="2087812"/>
              </a:xfrm>
              <a:custGeom>
                <a:avLst/>
                <a:gdLst>
                  <a:gd name="T0" fmla="*/ 0 w 2138"/>
                  <a:gd name="T1" fmla="*/ 2511 h 2783"/>
                  <a:gd name="T2" fmla="*/ 0 w 2138"/>
                  <a:gd name="T3" fmla="*/ 2511 h 2783"/>
                  <a:gd name="T4" fmla="*/ 1037 w 2138"/>
                  <a:gd name="T5" fmla="*/ 311 h 2783"/>
                  <a:gd name="T6" fmla="*/ 1688 w 2138"/>
                  <a:gd name="T7" fmla="*/ 0 h 2783"/>
                  <a:gd name="T8" fmla="*/ 2137 w 2138"/>
                  <a:gd name="T9" fmla="*/ 396 h 2783"/>
                  <a:gd name="T10" fmla="*/ 2137 w 2138"/>
                  <a:gd name="T11" fmla="*/ 396 h 2783"/>
                  <a:gd name="T12" fmla="*/ 1916 w 2138"/>
                  <a:gd name="T13" fmla="*/ 1261 h 2783"/>
                  <a:gd name="T14" fmla="*/ 1181 w 2138"/>
                  <a:gd name="T15" fmla="*/ 2782 h 2783"/>
                  <a:gd name="T16" fmla="*/ 0 w 2138"/>
                  <a:gd name="T17" fmla="*/ 2511 h 2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8" h="2783">
                    <a:moveTo>
                      <a:pt x="0" y="2511"/>
                    </a:moveTo>
                    <a:lnTo>
                      <a:pt x="0" y="2511"/>
                    </a:lnTo>
                    <a:cubicBezTo>
                      <a:pt x="0" y="2511"/>
                      <a:pt x="778" y="571"/>
                      <a:pt x="1037" y="311"/>
                    </a:cubicBezTo>
                    <a:lnTo>
                      <a:pt x="1688" y="0"/>
                    </a:lnTo>
                    <a:lnTo>
                      <a:pt x="2137" y="396"/>
                    </a:lnTo>
                    <a:lnTo>
                      <a:pt x="2137" y="396"/>
                    </a:lnTo>
                    <a:cubicBezTo>
                      <a:pt x="2137" y="396"/>
                      <a:pt x="2011" y="1066"/>
                      <a:pt x="1916" y="1261"/>
                    </a:cubicBezTo>
                    <a:lnTo>
                      <a:pt x="1181" y="2782"/>
                    </a:lnTo>
                    <a:lnTo>
                      <a:pt x="0" y="251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2EFCED14-40B9-C843-B8AB-3CC8CC380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705" y="3183201"/>
                <a:ext cx="1161369" cy="1584886"/>
              </a:xfrm>
              <a:custGeom>
                <a:avLst/>
                <a:gdLst>
                  <a:gd name="T0" fmla="*/ 6 w 1549"/>
                  <a:gd name="T1" fmla="*/ 889 h 2112"/>
                  <a:gd name="T2" fmla="*/ 6 w 1549"/>
                  <a:gd name="T3" fmla="*/ 889 h 2112"/>
                  <a:gd name="T4" fmla="*/ 137 w 1549"/>
                  <a:gd name="T5" fmla="*/ 1347 h 2112"/>
                  <a:gd name="T6" fmla="*/ 137 w 1549"/>
                  <a:gd name="T7" fmla="*/ 1347 h 2112"/>
                  <a:gd name="T8" fmla="*/ 64 w 1549"/>
                  <a:gd name="T9" fmla="*/ 1562 h 2112"/>
                  <a:gd name="T10" fmla="*/ 480 w 1549"/>
                  <a:gd name="T11" fmla="*/ 2111 h 2112"/>
                  <a:gd name="T12" fmla="*/ 618 w 1549"/>
                  <a:gd name="T13" fmla="*/ 1707 h 2112"/>
                  <a:gd name="T14" fmla="*/ 618 w 1549"/>
                  <a:gd name="T15" fmla="*/ 1707 h 2112"/>
                  <a:gd name="T16" fmla="*/ 799 w 1549"/>
                  <a:gd name="T17" fmla="*/ 1819 h 2112"/>
                  <a:gd name="T18" fmla="*/ 799 w 1549"/>
                  <a:gd name="T19" fmla="*/ 1819 h 2112"/>
                  <a:gd name="T20" fmla="*/ 996 w 1549"/>
                  <a:gd name="T21" fmla="*/ 1811 h 2112"/>
                  <a:gd name="T22" fmla="*/ 996 w 1549"/>
                  <a:gd name="T23" fmla="*/ 1811 h 2112"/>
                  <a:gd name="T24" fmla="*/ 1138 w 1549"/>
                  <a:gd name="T25" fmla="*/ 1444 h 2112"/>
                  <a:gd name="T26" fmla="*/ 1138 w 1549"/>
                  <a:gd name="T27" fmla="*/ 1444 h 2112"/>
                  <a:gd name="T28" fmla="*/ 1181 w 1549"/>
                  <a:gd name="T29" fmla="*/ 1213 h 2112"/>
                  <a:gd name="T30" fmla="*/ 1181 w 1549"/>
                  <a:gd name="T31" fmla="*/ 1213 h 2112"/>
                  <a:gd name="T32" fmla="*/ 6 w 1549"/>
                  <a:gd name="T33" fmla="*/ 889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9" h="2112">
                    <a:moveTo>
                      <a:pt x="6" y="889"/>
                    </a:moveTo>
                    <a:lnTo>
                      <a:pt x="6" y="889"/>
                    </a:lnTo>
                    <a:cubicBezTo>
                      <a:pt x="7" y="1108"/>
                      <a:pt x="138" y="1283"/>
                      <a:pt x="137" y="1347"/>
                    </a:cubicBezTo>
                    <a:lnTo>
                      <a:pt x="137" y="1347"/>
                    </a:lnTo>
                    <a:cubicBezTo>
                      <a:pt x="135" y="1386"/>
                      <a:pt x="64" y="1562"/>
                      <a:pt x="64" y="1562"/>
                    </a:cubicBezTo>
                    <a:lnTo>
                      <a:pt x="480" y="2111"/>
                    </a:lnTo>
                    <a:lnTo>
                      <a:pt x="618" y="1707"/>
                    </a:lnTo>
                    <a:lnTo>
                      <a:pt x="618" y="1707"/>
                    </a:lnTo>
                    <a:cubicBezTo>
                      <a:pt x="618" y="1707"/>
                      <a:pt x="715" y="1790"/>
                      <a:pt x="799" y="1819"/>
                    </a:cubicBezTo>
                    <a:lnTo>
                      <a:pt x="799" y="1819"/>
                    </a:lnTo>
                    <a:cubicBezTo>
                      <a:pt x="799" y="1819"/>
                      <a:pt x="944" y="1887"/>
                      <a:pt x="996" y="1811"/>
                    </a:cubicBezTo>
                    <a:lnTo>
                      <a:pt x="996" y="1811"/>
                    </a:lnTo>
                    <a:cubicBezTo>
                      <a:pt x="1064" y="1589"/>
                      <a:pt x="1084" y="1565"/>
                      <a:pt x="1138" y="1444"/>
                    </a:cubicBezTo>
                    <a:lnTo>
                      <a:pt x="1138" y="1444"/>
                    </a:lnTo>
                    <a:cubicBezTo>
                      <a:pt x="1259" y="1427"/>
                      <a:pt x="1293" y="1359"/>
                      <a:pt x="1181" y="1213"/>
                    </a:cubicBezTo>
                    <a:lnTo>
                      <a:pt x="1181" y="1213"/>
                    </a:lnTo>
                    <a:cubicBezTo>
                      <a:pt x="1548" y="238"/>
                      <a:pt x="0" y="0"/>
                      <a:pt x="6" y="889"/>
                    </a:cubicBezTo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69B6EA06-CA26-0549-B7F3-1C76FE6E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618" y="6654067"/>
                <a:ext cx="2425306" cy="2177149"/>
              </a:xfrm>
              <a:custGeom>
                <a:avLst/>
                <a:gdLst>
                  <a:gd name="T0" fmla="*/ 2265 w 3234"/>
                  <a:gd name="T1" fmla="*/ 0 h 2903"/>
                  <a:gd name="T2" fmla="*/ 2265 w 3234"/>
                  <a:gd name="T3" fmla="*/ 0 h 2903"/>
                  <a:gd name="T4" fmla="*/ 2010 w 3234"/>
                  <a:gd name="T5" fmla="*/ 1351 h 2903"/>
                  <a:gd name="T6" fmla="*/ 0 w 3234"/>
                  <a:gd name="T7" fmla="*/ 2433 h 2903"/>
                  <a:gd name="T8" fmla="*/ 145 w 3234"/>
                  <a:gd name="T9" fmla="*/ 2902 h 2903"/>
                  <a:gd name="T10" fmla="*/ 145 w 3234"/>
                  <a:gd name="T11" fmla="*/ 2902 h 2903"/>
                  <a:gd name="T12" fmla="*/ 2933 w 3234"/>
                  <a:gd name="T13" fmla="*/ 1681 h 2903"/>
                  <a:gd name="T14" fmla="*/ 3233 w 3234"/>
                  <a:gd name="T15" fmla="*/ 265 h 2903"/>
                  <a:gd name="T16" fmla="*/ 2265 w 3234"/>
                  <a:gd name="T17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4" h="2903">
                    <a:moveTo>
                      <a:pt x="2265" y="0"/>
                    </a:moveTo>
                    <a:lnTo>
                      <a:pt x="2265" y="0"/>
                    </a:lnTo>
                    <a:cubicBezTo>
                      <a:pt x="2288" y="50"/>
                      <a:pt x="2010" y="1351"/>
                      <a:pt x="2010" y="1351"/>
                    </a:cubicBezTo>
                    <a:lnTo>
                      <a:pt x="0" y="2433"/>
                    </a:lnTo>
                    <a:lnTo>
                      <a:pt x="145" y="2902"/>
                    </a:lnTo>
                    <a:lnTo>
                      <a:pt x="145" y="2902"/>
                    </a:lnTo>
                    <a:cubicBezTo>
                      <a:pt x="145" y="2902"/>
                      <a:pt x="2750" y="1882"/>
                      <a:pt x="2933" y="1681"/>
                    </a:cubicBezTo>
                    <a:lnTo>
                      <a:pt x="3233" y="265"/>
                    </a:lnTo>
                    <a:lnTo>
                      <a:pt x="2265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AEA338F3-C4F9-4242-84BB-4DC25A022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041" y="4443829"/>
                <a:ext cx="1928996" cy="741157"/>
              </a:xfrm>
              <a:custGeom>
                <a:avLst/>
                <a:gdLst>
                  <a:gd name="T0" fmla="*/ 0 w 2569"/>
                  <a:gd name="T1" fmla="*/ 609 h 986"/>
                  <a:gd name="T2" fmla="*/ 613 w 2569"/>
                  <a:gd name="T3" fmla="*/ 171 h 986"/>
                  <a:gd name="T4" fmla="*/ 613 w 2569"/>
                  <a:gd name="T5" fmla="*/ 171 h 986"/>
                  <a:gd name="T6" fmla="*/ 1461 w 2569"/>
                  <a:gd name="T7" fmla="*/ 80 h 986"/>
                  <a:gd name="T8" fmla="*/ 1461 w 2569"/>
                  <a:gd name="T9" fmla="*/ 80 h 986"/>
                  <a:gd name="T10" fmla="*/ 2171 w 2569"/>
                  <a:gd name="T11" fmla="*/ 690 h 986"/>
                  <a:gd name="T12" fmla="*/ 748 w 2569"/>
                  <a:gd name="T13" fmla="*/ 708 h 986"/>
                  <a:gd name="T14" fmla="*/ 211 w 2569"/>
                  <a:gd name="T15" fmla="*/ 985 h 986"/>
                  <a:gd name="T16" fmla="*/ 0 w 2569"/>
                  <a:gd name="T17" fmla="*/ 609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9" h="986">
                    <a:moveTo>
                      <a:pt x="0" y="609"/>
                    </a:moveTo>
                    <a:lnTo>
                      <a:pt x="613" y="171"/>
                    </a:lnTo>
                    <a:lnTo>
                      <a:pt x="613" y="171"/>
                    </a:lnTo>
                    <a:cubicBezTo>
                      <a:pt x="613" y="171"/>
                      <a:pt x="1046" y="110"/>
                      <a:pt x="1461" y="80"/>
                    </a:cubicBezTo>
                    <a:lnTo>
                      <a:pt x="1461" y="80"/>
                    </a:lnTo>
                    <a:cubicBezTo>
                      <a:pt x="2568" y="0"/>
                      <a:pt x="2360" y="688"/>
                      <a:pt x="2171" y="690"/>
                    </a:cubicBezTo>
                    <a:lnTo>
                      <a:pt x="748" y="708"/>
                    </a:lnTo>
                    <a:lnTo>
                      <a:pt x="211" y="985"/>
                    </a:lnTo>
                    <a:lnTo>
                      <a:pt x="0" y="609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4EBEB845-00FB-2C42-B90A-A5F9110DF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3824" y="3318861"/>
                <a:ext cx="1128281" cy="876814"/>
              </a:xfrm>
              <a:custGeom>
                <a:avLst/>
                <a:gdLst>
                  <a:gd name="T0" fmla="*/ 1443 w 1503"/>
                  <a:gd name="T1" fmla="*/ 766 h 1167"/>
                  <a:gd name="T2" fmla="*/ 883 w 1503"/>
                  <a:gd name="T3" fmla="*/ 649 h 1167"/>
                  <a:gd name="T4" fmla="*/ 883 w 1503"/>
                  <a:gd name="T5" fmla="*/ 649 h 1167"/>
                  <a:gd name="T6" fmla="*/ 275 w 1503"/>
                  <a:gd name="T7" fmla="*/ 1166 h 1167"/>
                  <a:gd name="T8" fmla="*/ 275 w 1503"/>
                  <a:gd name="T9" fmla="*/ 1166 h 1167"/>
                  <a:gd name="T10" fmla="*/ 236 w 1503"/>
                  <a:gd name="T11" fmla="*/ 380 h 1167"/>
                  <a:gd name="T12" fmla="*/ 236 w 1503"/>
                  <a:gd name="T13" fmla="*/ 380 h 1167"/>
                  <a:gd name="T14" fmla="*/ 940 w 1503"/>
                  <a:gd name="T15" fmla="*/ 101 h 1167"/>
                  <a:gd name="T16" fmla="*/ 880 w 1503"/>
                  <a:gd name="T17" fmla="*/ 171 h 1167"/>
                  <a:gd name="T18" fmla="*/ 880 w 1503"/>
                  <a:gd name="T19" fmla="*/ 171 h 1167"/>
                  <a:gd name="T20" fmla="*/ 1176 w 1503"/>
                  <a:gd name="T21" fmla="*/ 210 h 1167"/>
                  <a:gd name="T22" fmla="*/ 1176 w 1503"/>
                  <a:gd name="T23" fmla="*/ 210 h 1167"/>
                  <a:gd name="T24" fmla="*/ 1443 w 1503"/>
                  <a:gd name="T25" fmla="*/ 766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3" h="1167">
                    <a:moveTo>
                      <a:pt x="1443" y="766"/>
                    </a:moveTo>
                    <a:lnTo>
                      <a:pt x="883" y="649"/>
                    </a:lnTo>
                    <a:lnTo>
                      <a:pt x="883" y="649"/>
                    </a:lnTo>
                    <a:cubicBezTo>
                      <a:pt x="883" y="649"/>
                      <a:pt x="678" y="971"/>
                      <a:pt x="275" y="1166"/>
                    </a:cubicBezTo>
                    <a:lnTo>
                      <a:pt x="275" y="1166"/>
                    </a:lnTo>
                    <a:cubicBezTo>
                      <a:pt x="275" y="1166"/>
                      <a:pt x="0" y="799"/>
                      <a:pt x="236" y="380"/>
                    </a:cubicBezTo>
                    <a:lnTo>
                      <a:pt x="236" y="380"/>
                    </a:lnTo>
                    <a:cubicBezTo>
                      <a:pt x="236" y="380"/>
                      <a:pt x="434" y="0"/>
                      <a:pt x="940" y="101"/>
                    </a:cubicBezTo>
                    <a:lnTo>
                      <a:pt x="880" y="171"/>
                    </a:lnTo>
                    <a:lnTo>
                      <a:pt x="880" y="171"/>
                    </a:lnTo>
                    <a:cubicBezTo>
                      <a:pt x="880" y="171"/>
                      <a:pt x="867" y="64"/>
                      <a:pt x="1176" y="210"/>
                    </a:cubicBezTo>
                    <a:lnTo>
                      <a:pt x="1176" y="210"/>
                    </a:lnTo>
                    <a:cubicBezTo>
                      <a:pt x="1176" y="210"/>
                      <a:pt x="1502" y="386"/>
                      <a:pt x="1443" y="766"/>
                    </a:cubicBezTo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A31492C-1B4E-5F43-AE34-25C32DCF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4847" y="3881346"/>
                <a:ext cx="205142" cy="254771"/>
              </a:xfrm>
              <a:custGeom>
                <a:avLst/>
                <a:gdLst>
                  <a:gd name="T0" fmla="*/ 273 w 274"/>
                  <a:gd name="T1" fmla="*/ 140 h 340"/>
                  <a:gd name="T2" fmla="*/ 273 w 274"/>
                  <a:gd name="T3" fmla="*/ 140 h 340"/>
                  <a:gd name="T4" fmla="*/ 135 w 274"/>
                  <a:gd name="T5" fmla="*/ 3 h 340"/>
                  <a:gd name="T6" fmla="*/ 135 w 274"/>
                  <a:gd name="T7" fmla="*/ 3 h 340"/>
                  <a:gd name="T8" fmla="*/ 176 w 274"/>
                  <a:gd name="T9" fmla="*/ 339 h 340"/>
                  <a:gd name="T10" fmla="*/ 273 w 274"/>
                  <a:gd name="T11" fmla="*/ 1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4" h="340">
                    <a:moveTo>
                      <a:pt x="273" y="140"/>
                    </a:moveTo>
                    <a:lnTo>
                      <a:pt x="273" y="140"/>
                    </a:lnTo>
                    <a:cubicBezTo>
                      <a:pt x="273" y="140"/>
                      <a:pt x="239" y="6"/>
                      <a:pt x="135" y="3"/>
                    </a:cubicBezTo>
                    <a:lnTo>
                      <a:pt x="135" y="3"/>
                    </a:lnTo>
                    <a:cubicBezTo>
                      <a:pt x="0" y="0"/>
                      <a:pt x="105" y="335"/>
                      <a:pt x="176" y="339"/>
                    </a:cubicBezTo>
                    <a:lnTo>
                      <a:pt x="273" y="140"/>
                    </a:lnTo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A4BA1F23-8B1E-4242-B9B7-F936FD1F4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8157" y="4569562"/>
                <a:ext cx="148893" cy="516163"/>
              </a:xfrm>
              <a:custGeom>
                <a:avLst/>
                <a:gdLst>
                  <a:gd name="T0" fmla="*/ 0 w 199"/>
                  <a:gd name="T1" fmla="*/ 0 h 689"/>
                  <a:gd name="T2" fmla="*/ 102 w 199"/>
                  <a:gd name="T3" fmla="*/ 688 h 689"/>
                  <a:gd name="T4" fmla="*/ 198 w 199"/>
                  <a:gd name="T5" fmla="*/ 263 h 689"/>
                  <a:gd name="T6" fmla="*/ 0 w 199"/>
                  <a:gd name="T7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689">
                    <a:moveTo>
                      <a:pt x="0" y="0"/>
                    </a:moveTo>
                    <a:lnTo>
                      <a:pt x="102" y="688"/>
                    </a:lnTo>
                    <a:lnTo>
                      <a:pt x="198" y="26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41A05F0E-66A8-2441-8365-EAEB097F8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4540" y="8463945"/>
                <a:ext cx="876817" cy="390431"/>
              </a:xfrm>
              <a:custGeom>
                <a:avLst/>
                <a:gdLst>
                  <a:gd name="T0" fmla="*/ 5 w 1167"/>
                  <a:gd name="T1" fmla="*/ 161 h 521"/>
                  <a:gd name="T2" fmla="*/ 5 w 1167"/>
                  <a:gd name="T3" fmla="*/ 161 h 521"/>
                  <a:gd name="T4" fmla="*/ 149 w 1167"/>
                  <a:gd name="T5" fmla="*/ 520 h 521"/>
                  <a:gd name="T6" fmla="*/ 1148 w 1167"/>
                  <a:gd name="T7" fmla="*/ 230 h 521"/>
                  <a:gd name="T8" fmla="*/ 1148 w 1167"/>
                  <a:gd name="T9" fmla="*/ 230 h 521"/>
                  <a:gd name="T10" fmla="*/ 913 w 1167"/>
                  <a:gd name="T11" fmla="*/ 54 h 521"/>
                  <a:gd name="T12" fmla="*/ 460 w 1167"/>
                  <a:gd name="T13" fmla="*/ 94 h 521"/>
                  <a:gd name="T14" fmla="*/ 336 w 1167"/>
                  <a:gd name="T15" fmla="*/ 42 h 521"/>
                  <a:gd name="T16" fmla="*/ 5 w 1167"/>
                  <a:gd name="T17" fmla="*/ 1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7" h="521">
                    <a:moveTo>
                      <a:pt x="5" y="161"/>
                    </a:moveTo>
                    <a:lnTo>
                      <a:pt x="5" y="161"/>
                    </a:lnTo>
                    <a:cubicBezTo>
                      <a:pt x="5" y="161"/>
                      <a:pt x="0" y="369"/>
                      <a:pt x="149" y="520"/>
                    </a:cubicBezTo>
                    <a:lnTo>
                      <a:pt x="1148" y="230"/>
                    </a:lnTo>
                    <a:lnTo>
                      <a:pt x="1148" y="230"/>
                    </a:lnTo>
                    <a:cubicBezTo>
                      <a:pt x="1148" y="230"/>
                      <a:pt x="1166" y="0"/>
                      <a:pt x="913" y="54"/>
                    </a:cubicBezTo>
                    <a:lnTo>
                      <a:pt x="460" y="94"/>
                    </a:lnTo>
                    <a:lnTo>
                      <a:pt x="336" y="42"/>
                    </a:lnTo>
                    <a:lnTo>
                      <a:pt x="5" y="161"/>
                    </a:lnTo>
                  </a:path>
                </a:pathLst>
              </a:custGeom>
              <a:solidFill>
                <a:schemeClr val="tx2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D7328264-82DD-2045-A292-A62E46C82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3610" y="8533429"/>
                <a:ext cx="420211" cy="876814"/>
              </a:xfrm>
              <a:custGeom>
                <a:avLst/>
                <a:gdLst>
                  <a:gd name="T0" fmla="*/ 380 w 559"/>
                  <a:gd name="T1" fmla="*/ 0 h 1169"/>
                  <a:gd name="T2" fmla="*/ 380 w 559"/>
                  <a:gd name="T3" fmla="*/ 0 h 1169"/>
                  <a:gd name="T4" fmla="*/ 0 w 559"/>
                  <a:gd name="T5" fmla="*/ 172 h 1169"/>
                  <a:gd name="T6" fmla="*/ 327 w 559"/>
                  <a:gd name="T7" fmla="*/ 1159 h 1169"/>
                  <a:gd name="T8" fmla="*/ 327 w 559"/>
                  <a:gd name="T9" fmla="*/ 1159 h 1169"/>
                  <a:gd name="T10" fmla="*/ 494 w 559"/>
                  <a:gd name="T11" fmla="*/ 918 h 1169"/>
                  <a:gd name="T12" fmla="*/ 438 w 559"/>
                  <a:gd name="T13" fmla="*/ 467 h 1169"/>
                  <a:gd name="T14" fmla="*/ 485 w 559"/>
                  <a:gd name="T15" fmla="*/ 340 h 1169"/>
                  <a:gd name="T16" fmla="*/ 380 w 559"/>
                  <a:gd name="T17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1169">
                    <a:moveTo>
                      <a:pt x="380" y="0"/>
                    </a:moveTo>
                    <a:lnTo>
                      <a:pt x="380" y="0"/>
                    </a:lnTo>
                    <a:cubicBezTo>
                      <a:pt x="380" y="0"/>
                      <a:pt x="146" y="17"/>
                      <a:pt x="0" y="172"/>
                    </a:cubicBezTo>
                    <a:lnTo>
                      <a:pt x="327" y="1159"/>
                    </a:lnTo>
                    <a:lnTo>
                      <a:pt x="327" y="1159"/>
                    </a:lnTo>
                    <a:cubicBezTo>
                      <a:pt x="327" y="1159"/>
                      <a:pt x="558" y="1168"/>
                      <a:pt x="494" y="918"/>
                    </a:cubicBezTo>
                    <a:lnTo>
                      <a:pt x="438" y="467"/>
                    </a:lnTo>
                    <a:lnTo>
                      <a:pt x="485" y="340"/>
                    </a:lnTo>
                    <a:lnTo>
                      <a:pt x="380" y="0"/>
                    </a:lnTo>
                  </a:path>
                </a:pathLst>
              </a:custGeom>
              <a:solidFill>
                <a:schemeClr val="tx2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42B153FB-A2EC-4048-A183-F88D4DA9A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4256" y="4672131"/>
                <a:ext cx="92644" cy="172055"/>
              </a:xfrm>
              <a:custGeom>
                <a:avLst/>
                <a:gdLst>
                  <a:gd name="T0" fmla="*/ 0 w 122"/>
                  <a:gd name="T1" fmla="*/ 0 h 230"/>
                  <a:gd name="T2" fmla="*/ 121 w 122"/>
                  <a:gd name="T3" fmla="*/ 67 h 230"/>
                  <a:gd name="T4" fmla="*/ 86 w 122"/>
                  <a:gd name="T5" fmla="*/ 229 h 230"/>
                  <a:gd name="T6" fmla="*/ 0 w 122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30">
                    <a:moveTo>
                      <a:pt x="0" y="0"/>
                    </a:moveTo>
                    <a:lnTo>
                      <a:pt x="121" y="67"/>
                    </a:lnTo>
                    <a:lnTo>
                      <a:pt x="86" y="22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4BA466DB-0AAF-694F-BE6B-E12879589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9042" y="4764778"/>
                <a:ext cx="258082" cy="893359"/>
              </a:xfrm>
              <a:custGeom>
                <a:avLst/>
                <a:gdLst>
                  <a:gd name="T0" fmla="*/ 308 w 346"/>
                  <a:gd name="T1" fmla="*/ 0 h 1190"/>
                  <a:gd name="T2" fmla="*/ 0 w 346"/>
                  <a:gd name="T3" fmla="*/ 935 h 1190"/>
                  <a:gd name="T4" fmla="*/ 83 w 346"/>
                  <a:gd name="T5" fmla="*/ 1189 h 1190"/>
                  <a:gd name="T6" fmla="*/ 215 w 346"/>
                  <a:gd name="T7" fmla="*/ 1076 h 1190"/>
                  <a:gd name="T8" fmla="*/ 345 w 346"/>
                  <a:gd name="T9" fmla="*/ 102 h 1190"/>
                  <a:gd name="T10" fmla="*/ 308 w 346"/>
                  <a:gd name="T11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1190">
                    <a:moveTo>
                      <a:pt x="308" y="0"/>
                    </a:moveTo>
                    <a:lnTo>
                      <a:pt x="0" y="935"/>
                    </a:lnTo>
                    <a:lnTo>
                      <a:pt x="83" y="1189"/>
                    </a:lnTo>
                    <a:lnTo>
                      <a:pt x="215" y="1076"/>
                    </a:lnTo>
                    <a:lnTo>
                      <a:pt x="345" y="102"/>
                    </a:lnTo>
                    <a:lnTo>
                      <a:pt x="30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6B1E8B81-4115-C34F-9F1A-75D9CB36D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443" y="6240473"/>
                <a:ext cx="2372368" cy="2392218"/>
              </a:xfrm>
              <a:custGeom>
                <a:avLst/>
                <a:gdLst>
                  <a:gd name="T0" fmla="*/ 118 w 3160"/>
                  <a:gd name="T1" fmla="*/ 0 h 3189"/>
                  <a:gd name="T2" fmla="*/ 118 w 3160"/>
                  <a:gd name="T3" fmla="*/ 0 h 3189"/>
                  <a:gd name="T4" fmla="*/ 209 w 3160"/>
                  <a:gd name="T5" fmla="*/ 747 h 3189"/>
                  <a:gd name="T6" fmla="*/ 209 w 3160"/>
                  <a:gd name="T7" fmla="*/ 747 h 3189"/>
                  <a:gd name="T8" fmla="*/ 2340 w 3160"/>
                  <a:gd name="T9" fmla="*/ 853 h 3189"/>
                  <a:gd name="T10" fmla="*/ 2340 w 3160"/>
                  <a:gd name="T11" fmla="*/ 853 h 3189"/>
                  <a:gd name="T12" fmla="*/ 2604 w 3160"/>
                  <a:gd name="T13" fmla="*/ 3188 h 3189"/>
                  <a:gd name="T14" fmla="*/ 3159 w 3160"/>
                  <a:gd name="T15" fmla="*/ 3006 h 3189"/>
                  <a:gd name="T16" fmla="*/ 3159 w 3160"/>
                  <a:gd name="T17" fmla="*/ 3006 h 3189"/>
                  <a:gd name="T18" fmla="*/ 2861 w 3160"/>
                  <a:gd name="T19" fmla="*/ 101 h 3189"/>
                  <a:gd name="T20" fmla="*/ 118 w 3160"/>
                  <a:gd name="T21" fmla="*/ 0 h 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0" h="3189">
                    <a:moveTo>
                      <a:pt x="118" y="0"/>
                    </a:moveTo>
                    <a:lnTo>
                      <a:pt x="118" y="0"/>
                    </a:lnTo>
                    <a:cubicBezTo>
                      <a:pt x="0" y="240"/>
                      <a:pt x="13" y="553"/>
                      <a:pt x="209" y="747"/>
                    </a:cubicBezTo>
                    <a:lnTo>
                      <a:pt x="209" y="747"/>
                    </a:lnTo>
                    <a:cubicBezTo>
                      <a:pt x="496" y="1029"/>
                      <a:pt x="2340" y="853"/>
                      <a:pt x="2340" y="853"/>
                    </a:cubicBezTo>
                    <a:lnTo>
                      <a:pt x="2340" y="853"/>
                    </a:lnTo>
                    <a:cubicBezTo>
                      <a:pt x="2340" y="853"/>
                      <a:pt x="2455" y="2614"/>
                      <a:pt x="2604" y="3188"/>
                    </a:cubicBezTo>
                    <a:lnTo>
                      <a:pt x="3159" y="3006"/>
                    </a:lnTo>
                    <a:lnTo>
                      <a:pt x="3159" y="3006"/>
                    </a:lnTo>
                    <a:cubicBezTo>
                      <a:pt x="3159" y="3006"/>
                      <a:pt x="3068" y="234"/>
                      <a:pt x="2861" y="101"/>
                    </a:cubicBezTo>
                    <a:lnTo>
                      <a:pt x="118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12AEA69-6252-3D48-8483-19193DB46CC2}"/>
                  </a:ext>
                </a:extLst>
              </p:cNvPr>
              <p:cNvGrpSpPr/>
              <p:nvPr/>
            </p:nvGrpSpPr>
            <p:grpSpPr>
              <a:xfrm>
                <a:off x="19272027" y="2999665"/>
                <a:ext cx="3232641" cy="2785956"/>
                <a:chOff x="17261039" y="3816403"/>
                <a:chExt cx="2814057" cy="2425214"/>
              </a:xfrm>
            </p:grpSpPr>
            <p:sp>
              <p:nvSpPr>
                <p:cNvPr id="41" name="Freeform 38">
                  <a:extLst>
                    <a:ext uri="{FF2B5EF4-FFF2-40B4-BE49-F238E27FC236}">
                      <a16:creationId xmlns:a16="http://schemas.microsoft.com/office/drawing/2014/main" id="{D03129AD-7B5F-7246-BBAA-07EF3BFD3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6342" y="3853845"/>
                  <a:ext cx="1088754" cy="1244291"/>
                </a:xfrm>
                <a:custGeom>
                  <a:avLst/>
                  <a:gdLst>
                    <a:gd name="T0" fmla="*/ 8 w 1666"/>
                    <a:gd name="T1" fmla="*/ 1906 h 1907"/>
                    <a:gd name="T2" fmla="*/ 8 w 1666"/>
                    <a:gd name="T3" fmla="*/ 1906 h 1907"/>
                    <a:gd name="T4" fmla="*/ 864 w 1666"/>
                    <a:gd name="T5" fmla="*/ 1584 h 1907"/>
                    <a:gd name="T6" fmla="*/ 864 w 1666"/>
                    <a:gd name="T7" fmla="*/ 1584 h 1907"/>
                    <a:gd name="T8" fmla="*/ 1665 w 1666"/>
                    <a:gd name="T9" fmla="*/ 0 h 1907"/>
                    <a:gd name="T10" fmla="*/ 568 w 1666"/>
                    <a:gd name="T11" fmla="*/ 107 h 1907"/>
                    <a:gd name="T12" fmla="*/ 568 w 1666"/>
                    <a:gd name="T13" fmla="*/ 107 h 1907"/>
                    <a:gd name="T14" fmla="*/ 679 w 1666"/>
                    <a:gd name="T15" fmla="*/ 428 h 1907"/>
                    <a:gd name="T16" fmla="*/ 679 w 1666"/>
                    <a:gd name="T17" fmla="*/ 428 h 1907"/>
                    <a:gd name="T18" fmla="*/ 796 w 1666"/>
                    <a:gd name="T19" fmla="*/ 384 h 1907"/>
                    <a:gd name="T20" fmla="*/ 796 w 1666"/>
                    <a:gd name="T21" fmla="*/ 384 h 1907"/>
                    <a:gd name="T22" fmla="*/ 762 w 1666"/>
                    <a:gd name="T23" fmla="*/ 287 h 1907"/>
                    <a:gd name="T24" fmla="*/ 762 w 1666"/>
                    <a:gd name="T25" fmla="*/ 287 h 1907"/>
                    <a:gd name="T26" fmla="*/ 722 w 1666"/>
                    <a:gd name="T27" fmla="*/ 255 h 1907"/>
                    <a:gd name="T28" fmla="*/ 1471 w 1666"/>
                    <a:gd name="T29" fmla="*/ 181 h 1907"/>
                    <a:gd name="T30" fmla="*/ 1471 w 1666"/>
                    <a:gd name="T31" fmla="*/ 181 h 1907"/>
                    <a:gd name="T32" fmla="*/ 1215 w 1666"/>
                    <a:gd name="T33" fmla="*/ 895 h 1907"/>
                    <a:gd name="T34" fmla="*/ 1215 w 1666"/>
                    <a:gd name="T35" fmla="*/ 895 h 1907"/>
                    <a:gd name="T36" fmla="*/ 0 w 1666"/>
                    <a:gd name="T37" fmla="*/ 1744 h 1907"/>
                    <a:gd name="T38" fmla="*/ 8 w 1666"/>
                    <a:gd name="T39" fmla="*/ 1906 h 1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66" h="1907">
                      <a:moveTo>
                        <a:pt x="8" y="1906"/>
                      </a:moveTo>
                      <a:lnTo>
                        <a:pt x="8" y="1906"/>
                      </a:lnTo>
                      <a:cubicBezTo>
                        <a:pt x="330" y="1888"/>
                        <a:pt x="619" y="1779"/>
                        <a:pt x="864" y="1584"/>
                      </a:cubicBezTo>
                      <a:lnTo>
                        <a:pt x="864" y="1584"/>
                      </a:lnTo>
                      <a:cubicBezTo>
                        <a:pt x="1323" y="1220"/>
                        <a:pt x="1583" y="589"/>
                        <a:pt x="1665" y="0"/>
                      </a:cubicBezTo>
                      <a:lnTo>
                        <a:pt x="568" y="107"/>
                      </a:lnTo>
                      <a:lnTo>
                        <a:pt x="568" y="107"/>
                      </a:lnTo>
                      <a:cubicBezTo>
                        <a:pt x="517" y="260"/>
                        <a:pt x="565" y="362"/>
                        <a:pt x="679" y="428"/>
                      </a:cubicBezTo>
                      <a:lnTo>
                        <a:pt x="679" y="428"/>
                      </a:lnTo>
                      <a:cubicBezTo>
                        <a:pt x="723" y="453"/>
                        <a:pt x="780" y="432"/>
                        <a:pt x="796" y="384"/>
                      </a:cubicBezTo>
                      <a:lnTo>
                        <a:pt x="796" y="384"/>
                      </a:lnTo>
                      <a:cubicBezTo>
                        <a:pt x="809" y="348"/>
                        <a:pt x="794" y="308"/>
                        <a:pt x="762" y="287"/>
                      </a:cubicBezTo>
                      <a:lnTo>
                        <a:pt x="762" y="287"/>
                      </a:lnTo>
                      <a:cubicBezTo>
                        <a:pt x="742" y="277"/>
                        <a:pt x="730" y="265"/>
                        <a:pt x="722" y="255"/>
                      </a:cubicBezTo>
                      <a:lnTo>
                        <a:pt x="1471" y="181"/>
                      </a:lnTo>
                      <a:lnTo>
                        <a:pt x="1471" y="181"/>
                      </a:lnTo>
                      <a:cubicBezTo>
                        <a:pt x="1440" y="328"/>
                        <a:pt x="1365" y="611"/>
                        <a:pt x="1215" y="895"/>
                      </a:cubicBezTo>
                      <a:lnTo>
                        <a:pt x="1215" y="895"/>
                      </a:lnTo>
                      <a:cubicBezTo>
                        <a:pt x="931" y="1428"/>
                        <a:pt x="522" y="1714"/>
                        <a:pt x="0" y="1744"/>
                      </a:cubicBezTo>
                      <a:lnTo>
                        <a:pt x="8" y="1906"/>
                      </a:lnTo>
                    </a:path>
                  </a:pathLst>
                </a:custGeom>
                <a:solidFill>
                  <a:srgbClr val="FFA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2" name="Freeform 39">
                  <a:extLst>
                    <a:ext uri="{FF2B5EF4-FFF2-40B4-BE49-F238E27FC236}">
                      <a16:creationId xmlns:a16="http://schemas.microsoft.com/office/drawing/2014/main" id="{10AB3CF4-E8DF-E143-89D2-5EB885A97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1039" y="3816403"/>
                  <a:ext cx="1057072" cy="1275973"/>
                </a:xfrm>
                <a:custGeom>
                  <a:avLst/>
                  <a:gdLst>
                    <a:gd name="T0" fmla="*/ 1602 w 1618"/>
                    <a:gd name="T1" fmla="*/ 1951 h 1952"/>
                    <a:gd name="T2" fmla="*/ 1602 w 1618"/>
                    <a:gd name="T3" fmla="*/ 1951 h 1952"/>
                    <a:gd name="T4" fmla="*/ 758 w 1618"/>
                    <a:gd name="T5" fmla="*/ 1605 h 1952"/>
                    <a:gd name="T6" fmla="*/ 758 w 1618"/>
                    <a:gd name="T7" fmla="*/ 1605 h 1952"/>
                    <a:gd name="T8" fmla="*/ 0 w 1618"/>
                    <a:gd name="T9" fmla="*/ 0 h 1952"/>
                    <a:gd name="T10" fmla="*/ 1092 w 1618"/>
                    <a:gd name="T11" fmla="*/ 138 h 1952"/>
                    <a:gd name="T12" fmla="*/ 1092 w 1618"/>
                    <a:gd name="T13" fmla="*/ 138 h 1952"/>
                    <a:gd name="T14" fmla="*/ 974 w 1618"/>
                    <a:gd name="T15" fmla="*/ 454 h 1952"/>
                    <a:gd name="T16" fmla="*/ 974 w 1618"/>
                    <a:gd name="T17" fmla="*/ 454 h 1952"/>
                    <a:gd name="T18" fmla="*/ 857 w 1618"/>
                    <a:gd name="T19" fmla="*/ 407 h 1952"/>
                    <a:gd name="T20" fmla="*/ 857 w 1618"/>
                    <a:gd name="T21" fmla="*/ 407 h 1952"/>
                    <a:gd name="T22" fmla="*/ 894 w 1618"/>
                    <a:gd name="T23" fmla="*/ 312 h 1952"/>
                    <a:gd name="T24" fmla="*/ 894 w 1618"/>
                    <a:gd name="T25" fmla="*/ 312 h 1952"/>
                    <a:gd name="T26" fmla="*/ 936 w 1618"/>
                    <a:gd name="T27" fmla="*/ 280 h 1952"/>
                    <a:gd name="T28" fmla="*/ 189 w 1618"/>
                    <a:gd name="T29" fmla="*/ 186 h 1952"/>
                    <a:gd name="T30" fmla="*/ 189 w 1618"/>
                    <a:gd name="T31" fmla="*/ 186 h 1952"/>
                    <a:gd name="T32" fmla="*/ 424 w 1618"/>
                    <a:gd name="T33" fmla="*/ 905 h 1952"/>
                    <a:gd name="T34" fmla="*/ 424 w 1618"/>
                    <a:gd name="T35" fmla="*/ 905 h 1952"/>
                    <a:gd name="T36" fmla="*/ 1617 w 1618"/>
                    <a:gd name="T37" fmla="*/ 1789 h 1952"/>
                    <a:gd name="T38" fmla="*/ 1602 w 1618"/>
                    <a:gd name="T39" fmla="*/ 1951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18" h="1952">
                      <a:moveTo>
                        <a:pt x="1602" y="1951"/>
                      </a:moveTo>
                      <a:lnTo>
                        <a:pt x="1602" y="1951"/>
                      </a:lnTo>
                      <a:cubicBezTo>
                        <a:pt x="1282" y="1924"/>
                        <a:pt x="997" y="1807"/>
                        <a:pt x="758" y="1605"/>
                      </a:cubicBezTo>
                      <a:lnTo>
                        <a:pt x="758" y="1605"/>
                      </a:lnTo>
                      <a:cubicBezTo>
                        <a:pt x="308" y="1227"/>
                        <a:pt x="65" y="591"/>
                        <a:pt x="0" y="0"/>
                      </a:cubicBezTo>
                      <a:lnTo>
                        <a:pt x="1092" y="138"/>
                      </a:lnTo>
                      <a:lnTo>
                        <a:pt x="1092" y="138"/>
                      </a:lnTo>
                      <a:cubicBezTo>
                        <a:pt x="1141" y="292"/>
                        <a:pt x="1088" y="393"/>
                        <a:pt x="974" y="454"/>
                      </a:cubicBezTo>
                      <a:lnTo>
                        <a:pt x="974" y="454"/>
                      </a:lnTo>
                      <a:cubicBezTo>
                        <a:pt x="929" y="478"/>
                        <a:pt x="873" y="455"/>
                        <a:pt x="857" y="407"/>
                      </a:cubicBezTo>
                      <a:lnTo>
                        <a:pt x="857" y="407"/>
                      </a:lnTo>
                      <a:cubicBezTo>
                        <a:pt x="846" y="370"/>
                        <a:pt x="862" y="330"/>
                        <a:pt x="894" y="312"/>
                      </a:cubicBezTo>
                      <a:lnTo>
                        <a:pt x="894" y="312"/>
                      </a:lnTo>
                      <a:cubicBezTo>
                        <a:pt x="914" y="302"/>
                        <a:pt x="927" y="290"/>
                        <a:pt x="936" y="280"/>
                      </a:cubicBezTo>
                      <a:lnTo>
                        <a:pt x="189" y="186"/>
                      </a:lnTo>
                      <a:lnTo>
                        <a:pt x="189" y="186"/>
                      </a:lnTo>
                      <a:cubicBezTo>
                        <a:pt x="215" y="333"/>
                        <a:pt x="282" y="618"/>
                        <a:pt x="424" y="905"/>
                      </a:cubicBezTo>
                      <a:lnTo>
                        <a:pt x="424" y="905"/>
                      </a:lnTo>
                      <a:cubicBezTo>
                        <a:pt x="694" y="1447"/>
                        <a:pt x="1095" y="1744"/>
                        <a:pt x="1617" y="1789"/>
                      </a:cubicBezTo>
                      <a:lnTo>
                        <a:pt x="1602" y="1951"/>
                      </a:lnTo>
                    </a:path>
                  </a:pathLst>
                </a:custGeom>
                <a:solidFill>
                  <a:srgbClr val="FFA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49532E98-5B5F-7F49-99AB-F8E2ED5F2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18920" y="5201827"/>
                  <a:ext cx="429166" cy="1036909"/>
                </a:xfrm>
                <a:custGeom>
                  <a:avLst/>
                  <a:gdLst>
                    <a:gd name="T0" fmla="*/ 0 w 659"/>
                    <a:gd name="T1" fmla="*/ 1577 h 1588"/>
                    <a:gd name="T2" fmla="*/ 658 w 659"/>
                    <a:gd name="T3" fmla="*/ 1587 h 1588"/>
                    <a:gd name="T4" fmla="*/ 544 w 659"/>
                    <a:gd name="T5" fmla="*/ 4 h 1588"/>
                    <a:gd name="T6" fmla="*/ 156 w 659"/>
                    <a:gd name="T7" fmla="*/ 0 h 1588"/>
                    <a:gd name="T8" fmla="*/ 1 w 659"/>
                    <a:gd name="T9" fmla="*/ 1575 h 1588"/>
                    <a:gd name="T10" fmla="*/ 0 w 659"/>
                    <a:gd name="T11" fmla="*/ 1577 h 1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9" h="1588">
                      <a:moveTo>
                        <a:pt x="0" y="1577"/>
                      </a:moveTo>
                      <a:lnTo>
                        <a:pt x="658" y="1587"/>
                      </a:lnTo>
                      <a:lnTo>
                        <a:pt x="544" y="4"/>
                      </a:lnTo>
                      <a:lnTo>
                        <a:pt x="156" y="0"/>
                      </a:lnTo>
                      <a:lnTo>
                        <a:pt x="1" y="1575"/>
                      </a:lnTo>
                      <a:lnTo>
                        <a:pt x="0" y="1577"/>
                      </a:lnTo>
                    </a:path>
                  </a:pathLst>
                </a:custGeom>
                <a:solidFill>
                  <a:srgbClr val="FCC2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4" name="Freeform 41">
                  <a:extLst>
                    <a:ext uri="{FF2B5EF4-FFF2-40B4-BE49-F238E27FC236}">
                      <a16:creationId xmlns:a16="http://schemas.microsoft.com/office/drawing/2014/main" id="{7D7EC921-4776-C144-8C6D-BF7714E07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18920" y="5201828"/>
                  <a:ext cx="230424" cy="1031148"/>
                </a:xfrm>
                <a:custGeom>
                  <a:avLst/>
                  <a:gdLst>
                    <a:gd name="T0" fmla="*/ 0 w 354"/>
                    <a:gd name="T1" fmla="*/ 1575 h 1580"/>
                    <a:gd name="T2" fmla="*/ 332 w 354"/>
                    <a:gd name="T3" fmla="*/ 1579 h 1580"/>
                    <a:gd name="T4" fmla="*/ 353 w 354"/>
                    <a:gd name="T5" fmla="*/ 1 h 1580"/>
                    <a:gd name="T6" fmla="*/ 156 w 354"/>
                    <a:gd name="T7" fmla="*/ 0 h 1580"/>
                    <a:gd name="T8" fmla="*/ 0 w 354"/>
                    <a:gd name="T9" fmla="*/ 1575 h 1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1580">
                      <a:moveTo>
                        <a:pt x="0" y="1575"/>
                      </a:moveTo>
                      <a:lnTo>
                        <a:pt x="332" y="1579"/>
                      </a:lnTo>
                      <a:lnTo>
                        <a:pt x="353" y="1"/>
                      </a:lnTo>
                      <a:lnTo>
                        <a:pt x="156" y="0"/>
                      </a:lnTo>
                      <a:lnTo>
                        <a:pt x="0" y="1575"/>
                      </a:lnTo>
                    </a:path>
                  </a:pathLst>
                </a:custGeom>
                <a:solidFill>
                  <a:srgbClr val="FF9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5" name="Freeform 42">
                  <a:extLst>
                    <a:ext uri="{FF2B5EF4-FFF2-40B4-BE49-F238E27FC236}">
                      <a16:creationId xmlns:a16="http://schemas.microsoft.com/office/drawing/2014/main" id="{50A9FA37-2D78-7941-B61E-B1536884C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0667" y="6103362"/>
                  <a:ext cx="708554" cy="138255"/>
                </a:xfrm>
                <a:custGeom>
                  <a:avLst/>
                  <a:gdLst>
                    <a:gd name="T0" fmla="*/ 97 w 1085"/>
                    <a:gd name="T1" fmla="*/ 197 h 210"/>
                    <a:gd name="T2" fmla="*/ 986 w 1085"/>
                    <a:gd name="T3" fmla="*/ 208 h 210"/>
                    <a:gd name="T4" fmla="*/ 986 w 1085"/>
                    <a:gd name="T5" fmla="*/ 208 h 210"/>
                    <a:gd name="T6" fmla="*/ 1084 w 1085"/>
                    <a:gd name="T7" fmla="*/ 112 h 210"/>
                    <a:gd name="T8" fmla="*/ 1084 w 1085"/>
                    <a:gd name="T9" fmla="*/ 14 h 210"/>
                    <a:gd name="T10" fmla="*/ 3 w 1085"/>
                    <a:gd name="T11" fmla="*/ 0 h 210"/>
                    <a:gd name="T12" fmla="*/ 1 w 1085"/>
                    <a:gd name="T13" fmla="*/ 98 h 210"/>
                    <a:gd name="T14" fmla="*/ 1 w 1085"/>
                    <a:gd name="T15" fmla="*/ 98 h 210"/>
                    <a:gd name="T16" fmla="*/ 97 w 1085"/>
                    <a:gd name="T17" fmla="*/ 19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5" h="210">
                      <a:moveTo>
                        <a:pt x="97" y="197"/>
                      </a:moveTo>
                      <a:lnTo>
                        <a:pt x="986" y="208"/>
                      </a:lnTo>
                      <a:lnTo>
                        <a:pt x="986" y="208"/>
                      </a:lnTo>
                      <a:cubicBezTo>
                        <a:pt x="1040" y="209"/>
                        <a:pt x="1082" y="167"/>
                        <a:pt x="1084" y="112"/>
                      </a:cubicBezTo>
                      <a:lnTo>
                        <a:pt x="1084" y="14"/>
                      </a:lnTo>
                      <a:lnTo>
                        <a:pt x="3" y="0"/>
                      </a:lnTo>
                      <a:lnTo>
                        <a:pt x="1" y="98"/>
                      </a:lnTo>
                      <a:lnTo>
                        <a:pt x="1" y="98"/>
                      </a:lnTo>
                      <a:cubicBezTo>
                        <a:pt x="0" y="151"/>
                        <a:pt x="43" y="195"/>
                        <a:pt x="97" y="197"/>
                      </a:cubicBezTo>
                    </a:path>
                  </a:pathLst>
                </a:custGeom>
                <a:solidFill>
                  <a:srgbClr val="F9A30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6" name="Freeform 43">
                  <a:extLst>
                    <a:ext uri="{FF2B5EF4-FFF2-40B4-BE49-F238E27FC236}">
                      <a16:creationId xmlns:a16="http://schemas.microsoft.com/office/drawing/2014/main" id="{0AA23644-E04E-CB48-95D4-0DA8D0248B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0665" y="5979510"/>
                  <a:ext cx="705675" cy="132494"/>
                </a:xfrm>
                <a:custGeom>
                  <a:avLst/>
                  <a:gdLst>
                    <a:gd name="T0" fmla="*/ 0 w 1082"/>
                    <a:gd name="T1" fmla="*/ 189 h 204"/>
                    <a:gd name="T2" fmla="*/ 1081 w 1082"/>
                    <a:gd name="T3" fmla="*/ 203 h 204"/>
                    <a:gd name="T4" fmla="*/ 829 w 1082"/>
                    <a:gd name="T5" fmla="*/ 8 h 204"/>
                    <a:gd name="T6" fmla="*/ 238 w 1082"/>
                    <a:gd name="T7" fmla="*/ 0 h 204"/>
                    <a:gd name="T8" fmla="*/ 0 w 1082"/>
                    <a:gd name="T9" fmla="*/ 189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2" h="204">
                      <a:moveTo>
                        <a:pt x="0" y="189"/>
                      </a:moveTo>
                      <a:lnTo>
                        <a:pt x="1081" y="203"/>
                      </a:lnTo>
                      <a:lnTo>
                        <a:pt x="829" y="8"/>
                      </a:lnTo>
                      <a:lnTo>
                        <a:pt x="238" y="0"/>
                      </a:lnTo>
                      <a:lnTo>
                        <a:pt x="0" y="189"/>
                      </a:lnTo>
                    </a:path>
                  </a:pathLst>
                </a:custGeom>
                <a:solidFill>
                  <a:srgbClr val="F5E21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7" name="Freeform 44">
                  <a:extLst>
                    <a:ext uri="{FF2B5EF4-FFF2-40B4-BE49-F238E27FC236}">
                      <a16:creationId xmlns:a16="http://schemas.microsoft.com/office/drawing/2014/main" id="{A5B544A6-3114-BD40-8B4D-C4451C421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06226" y="3819282"/>
                  <a:ext cx="1520800" cy="288030"/>
                </a:xfrm>
                <a:custGeom>
                  <a:avLst/>
                  <a:gdLst>
                    <a:gd name="T0" fmla="*/ 6 w 2327"/>
                    <a:gd name="T1" fmla="*/ 0 h 443"/>
                    <a:gd name="T2" fmla="*/ 2326 w 2327"/>
                    <a:gd name="T3" fmla="*/ 32 h 443"/>
                    <a:gd name="T4" fmla="*/ 2320 w 2327"/>
                    <a:gd name="T5" fmla="*/ 442 h 443"/>
                    <a:gd name="T6" fmla="*/ 0 w 2327"/>
                    <a:gd name="T7" fmla="*/ 411 h 443"/>
                    <a:gd name="T8" fmla="*/ 6 w 2327"/>
                    <a:gd name="T9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7" h="443">
                      <a:moveTo>
                        <a:pt x="6" y="0"/>
                      </a:moveTo>
                      <a:lnTo>
                        <a:pt x="2326" y="32"/>
                      </a:lnTo>
                      <a:lnTo>
                        <a:pt x="2320" y="442"/>
                      </a:lnTo>
                      <a:lnTo>
                        <a:pt x="0" y="41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8" name="Freeform 45">
                  <a:extLst>
                    <a:ext uri="{FF2B5EF4-FFF2-40B4-BE49-F238E27FC236}">
                      <a16:creationId xmlns:a16="http://schemas.microsoft.com/office/drawing/2014/main" id="{D0FB48BD-37C3-D64C-B78C-E90751257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8147" y="4098672"/>
                  <a:ext cx="740239" cy="1080112"/>
                </a:xfrm>
                <a:custGeom>
                  <a:avLst/>
                  <a:gdLst>
                    <a:gd name="T0" fmla="*/ 25 w 1135"/>
                    <a:gd name="T1" fmla="*/ 0 h 1654"/>
                    <a:gd name="T2" fmla="*/ 0 w 1135"/>
                    <a:gd name="T3" fmla="*/ 1648 h 1654"/>
                    <a:gd name="T4" fmla="*/ 351 w 1135"/>
                    <a:gd name="T5" fmla="*/ 1653 h 1654"/>
                    <a:gd name="T6" fmla="*/ 351 w 1135"/>
                    <a:gd name="T7" fmla="*/ 1653 h 1654"/>
                    <a:gd name="T8" fmla="*/ 1134 w 1135"/>
                    <a:gd name="T9" fmla="*/ 14 h 1654"/>
                    <a:gd name="T10" fmla="*/ 25 w 1135"/>
                    <a:gd name="T11" fmla="*/ 0 h 1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35" h="1654">
                      <a:moveTo>
                        <a:pt x="25" y="0"/>
                      </a:moveTo>
                      <a:lnTo>
                        <a:pt x="0" y="1648"/>
                      </a:lnTo>
                      <a:lnTo>
                        <a:pt x="351" y="1653"/>
                      </a:lnTo>
                      <a:lnTo>
                        <a:pt x="351" y="1653"/>
                      </a:lnTo>
                      <a:cubicBezTo>
                        <a:pt x="774" y="1408"/>
                        <a:pt x="1090" y="776"/>
                        <a:pt x="1134" y="14"/>
                      </a:cubicBezTo>
                      <a:lnTo>
                        <a:pt x="25" y="0"/>
                      </a:lnTo>
                    </a:path>
                  </a:pathLst>
                </a:custGeom>
                <a:solidFill>
                  <a:srgbClr val="FFC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9" name="Freeform 46">
                  <a:extLst>
                    <a:ext uri="{FF2B5EF4-FFF2-40B4-BE49-F238E27FC236}">
                      <a16:creationId xmlns:a16="http://schemas.microsoft.com/office/drawing/2014/main" id="{C6306DF0-658F-8C4A-960B-E26D068EE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06227" y="4087152"/>
                  <a:ext cx="792084" cy="1088754"/>
                </a:xfrm>
                <a:custGeom>
                  <a:avLst/>
                  <a:gdLst>
                    <a:gd name="T0" fmla="*/ 0 w 1212"/>
                    <a:gd name="T1" fmla="*/ 0 h 1666"/>
                    <a:gd name="T2" fmla="*/ 0 w 1212"/>
                    <a:gd name="T3" fmla="*/ 0 h 1666"/>
                    <a:gd name="T4" fmla="*/ 738 w 1212"/>
                    <a:gd name="T5" fmla="*/ 1659 h 1666"/>
                    <a:gd name="T6" fmla="*/ 1186 w 1212"/>
                    <a:gd name="T7" fmla="*/ 1665 h 1666"/>
                    <a:gd name="T8" fmla="*/ 1211 w 1212"/>
                    <a:gd name="T9" fmla="*/ 17 h 1666"/>
                    <a:gd name="T10" fmla="*/ 0 w 1212"/>
                    <a:gd name="T11" fmla="*/ 0 h 1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2" h="1666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3" y="762"/>
                        <a:pt x="322" y="1402"/>
                        <a:pt x="738" y="1659"/>
                      </a:cubicBezTo>
                      <a:lnTo>
                        <a:pt x="1186" y="1665"/>
                      </a:lnTo>
                      <a:lnTo>
                        <a:pt x="121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A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244A02-E005-6B42-B9EC-954B7610C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7150" y="4254209"/>
                  <a:ext cx="129615" cy="132494"/>
                </a:xfrm>
                <a:custGeom>
                  <a:avLst/>
                  <a:gdLst>
                    <a:gd name="T0" fmla="*/ 0 w 200"/>
                    <a:gd name="T1" fmla="*/ 99 h 201"/>
                    <a:gd name="T2" fmla="*/ 0 w 200"/>
                    <a:gd name="T3" fmla="*/ 99 h 201"/>
                    <a:gd name="T4" fmla="*/ 98 w 200"/>
                    <a:gd name="T5" fmla="*/ 198 h 201"/>
                    <a:gd name="T6" fmla="*/ 98 w 200"/>
                    <a:gd name="T7" fmla="*/ 198 h 201"/>
                    <a:gd name="T8" fmla="*/ 198 w 200"/>
                    <a:gd name="T9" fmla="*/ 102 h 201"/>
                    <a:gd name="T10" fmla="*/ 198 w 200"/>
                    <a:gd name="T11" fmla="*/ 102 h 201"/>
                    <a:gd name="T12" fmla="*/ 101 w 200"/>
                    <a:gd name="T13" fmla="*/ 0 h 201"/>
                    <a:gd name="T14" fmla="*/ 101 w 200"/>
                    <a:gd name="T15" fmla="*/ 0 h 201"/>
                    <a:gd name="T16" fmla="*/ 0 w 200"/>
                    <a:gd name="T17" fmla="*/ 99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" h="201">
                      <a:moveTo>
                        <a:pt x="0" y="99"/>
                      </a:moveTo>
                      <a:lnTo>
                        <a:pt x="0" y="99"/>
                      </a:lnTo>
                      <a:cubicBezTo>
                        <a:pt x="0" y="154"/>
                        <a:pt x="44" y="198"/>
                        <a:pt x="98" y="198"/>
                      </a:cubicBezTo>
                      <a:lnTo>
                        <a:pt x="98" y="198"/>
                      </a:lnTo>
                      <a:cubicBezTo>
                        <a:pt x="154" y="200"/>
                        <a:pt x="198" y="157"/>
                        <a:pt x="198" y="102"/>
                      </a:cubicBezTo>
                      <a:lnTo>
                        <a:pt x="198" y="102"/>
                      </a:lnTo>
                      <a:cubicBezTo>
                        <a:pt x="199" y="47"/>
                        <a:pt x="155" y="2"/>
                        <a:pt x="101" y="0"/>
                      </a:cubicBezTo>
                      <a:lnTo>
                        <a:pt x="101" y="0"/>
                      </a:lnTo>
                      <a:cubicBezTo>
                        <a:pt x="45" y="0"/>
                        <a:pt x="1" y="45"/>
                        <a:pt x="0" y="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F54E0A26-0395-6440-942A-A966C9F73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9145" y="5170145"/>
                  <a:ext cx="754639" cy="198740"/>
                </a:xfrm>
                <a:custGeom>
                  <a:avLst/>
                  <a:gdLst>
                    <a:gd name="T0" fmla="*/ 1 w 1157"/>
                    <a:gd name="T1" fmla="*/ 187 h 305"/>
                    <a:gd name="T2" fmla="*/ 1 w 1157"/>
                    <a:gd name="T3" fmla="*/ 187 h 305"/>
                    <a:gd name="T4" fmla="*/ 101 w 1157"/>
                    <a:gd name="T5" fmla="*/ 290 h 305"/>
                    <a:gd name="T6" fmla="*/ 1051 w 1157"/>
                    <a:gd name="T7" fmla="*/ 304 h 305"/>
                    <a:gd name="T8" fmla="*/ 1051 w 1157"/>
                    <a:gd name="T9" fmla="*/ 304 h 305"/>
                    <a:gd name="T10" fmla="*/ 1155 w 1157"/>
                    <a:gd name="T11" fmla="*/ 203 h 305"/>
                    <a:gd name="T12" fmla="*/ 1156 w 1157"/>
                    <a:gd name="T13" fmla="*/ 117 h 305"/>
                    <a:gd name="T14" fmla="*/ 1156 w 1157"/>
                    <a:gd name="T15" fmla="*/ 117 h 305"/>
                    <a:gd name="T16" fmla="*/ 1055 w 1157"/>
                    <a:gd name="T17" fmla="*/ 15 h 305"/>
                    <a:gd name="T18" fmla="*/ 105 w 1157"/>
                    <a:gd name="T19" fmla="*/ 2 h 305"/>
                    <a:gd name="T20" fmla="*/ 105 w 1157"/>
                    <a:gd name="T21" fmla="*/ 2 h 305"/>
                    <a:gd name="T22" fmla="*/ 1 w 1157"/>
                    <a:gd name="T23" fmla="*/ 102 h 305"/>
                    <a:gd name="T24" fmla="*/ 1 w 1157"/>
                    <a:gd name="T25" fmla="*/ 18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7" h="305">
                      <a:moveTo>
                        <a:pt x="1" y="187"/>
                      </a:moveTo>
                      <a:lnTo>
                        <a:pt x="1" y="187"/>
                      </a:lnTo>
                      <a:cubicBezTo>
                        <a:pt x="0" y="244"/>
                        <a:pt x="45" y="290"/>
                        <a:pt x="101" y="290"/>
                      </a:cubicBezTo>
                      <a:lnTo>
                        <a:pt x="1051" y="304"/>
                      </a:lnTo>
                      <a:lnTo>
                        <a:pt x="1051" y="304"/>
                      </a:lnTo>
                      <a:cubicBezTo>
                        <a:pt x="1108" y="304"/>
                        <a:pt x="1154" y="260"/>
                        <a:pt x="1155" y="203"/>
                      </a:cubicBezTo>
                      <a:lnTo>
                        <a:pt x="1156" y="117"/>
                      </a:lnTo>
                      <a:lnTo>
                        <a:pt x="1156" y="117"/>
                      </a:lnTo>
                      <a:cubicBezTo>
                        <a:pt x="1156" y="62"/>
                        <a:pt x="1111" y="15"/>
                        <a:pt x="1055" y="15"/>
                      </a:cubicBezTo>
                      <a:lnTo>
                        <a:pt x="105" y="2"/>
                      </a:lnTo>
                      <a:lnTo>
                        <a:pt x="105" y="2"/>
                      </a:lnTo>
                      <a:cubicBezTo>
                        <a:pt x="48" y="0"/>
                        <a:pt x="3" y="46"/>
                        <a:pt x="1" y="102"/>
                      </a:cubicBezTo>
                      <a:lnTo>
                        <a:pt x="1" y="187"/>
                      </a:lnTo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</p:grp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DA399B21-4B1B-4B46-980A-EF636D712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1323" y="3714353"/>
                <a:ext cx="1167987" cy="1154748"/>
              </a:xfrm>
              <a:custGeom>
                <a:avLst/>
                <a:gdLst>
                  <a:gd name="T0" fmla="*/ 1555 w 1556"/>
                  <a:gd name="T1" fmla="*/ 768 h 1538"/>
                  <a:gd name="T2" fmla="*/ 765 w 1556"/>
                  <a:gd name="T3" fmla="*/ 1537 h 1538"/>
                  <a:gd name="T4" fmla="*/ 651 w 1556"/>
                  <a:gd name="T5" fmla="*/ 1419 h 1538"/>
                  <a:gd name="T6" fmla="*/ 987 w 1556"/>
                  <a:gd name="T7" fmla="*/ 1093 h 1538"/>
                  <a:gd name="T8" fmla="*/ 0 w 1556"/>
                  <a:gd name="T9" fmla="*/ 1093 h 1538"/>
                  <a:gd name="T10" fmla="*/ 0 w 1556"/>
                  <a:gd name="T11" fmla="*/ 445 h 1538"/>
                  <a:gd name="T12" fmla="*/ 987 w 1556"/>
                  <a:gd name="T13" fmla="*/ 445 h 1538"/>
                  <a:gd name="T14" fmla="*/ 651 w 1556"/>
                  <a:gd name="T15" fmla="*/ 117 h 1538"/>
                  <a:gd name="T16" fmla="*/ 765 w 1556"/>
                  <a:gd name="T17" fmla="*/ 0 h 1538"/>
                  <a:gd name="T18" fmla="*/ 1555 w 1556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6" h="1538">
                    <a:moveTo>
                      <a:pt x="1555" y="768"/>
                    </a:moveTo>
                    <a:lnTo>
                      <a:pt x="765" y="1537"/>
                    </a:lnTo>
                    <a:lnTo>
                      <a:pt x="651" y="1419"/>
                    </a:lnTo>
                    <a:lnTo>
                      <a:pt x="987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7" y="445"/>
                    </a:lnTo>
                    <a:lnTo>
                      <a:pt x="651" y="117"/>
                    </a:lnTo>
                    <a:lnTo>
                      <a:pt x="765" y="0"/>
                    </a:lnTo>
                    <a:lnTo>
                      <a:pt x="1555" y="76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378C376F-D1DD-8447-B95D-CA9C82A01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0706" y="3714353"/>
                <a:ext cx="1167987" cy="1154748"/>
              </a:xfrm>
              <a:custGeom>
                <a:avLst/>
                <a:gdLst>
                  <a:gd name="T0" fmla="*/ 1554 w 1555"/>
                  <a:gd name="T1" fmla="*/ 768 h 1538"/>
                  <a:gd name="T2" fmla="*/ 765 w 1555"/>
                  <a:gd name="T3" fmla="*/ 1537 h 1538"/>
                  <a:gd name="T4" fmla="*/ 650 w 1555"/>
                  <a:gd name="T5" fmla="*/ 1419 h 1538"/>
                  <a:gd name="T6" fmla="*/ 986 w 1555"/>
                  <a:gd name="T7" fmla="*/ 1093 h 1538"/>
                  <a:gd name="T8" fmla="*/ 0 w 1555"/>
                  <a:gd name="T9" fmla="*/ 1093 h 1538"/>
                  <a:gd name="T10" fmla="*/ 0 w 1555"/>
                  <a:gd name="T11" fmla="*/ 445 h 1538"/>
                  <a:gd name="T12" fmla="*/ 986 w 1555"/>
                  <a:gd name="T13" fmla="*/ 445 h 1538"/>
                  <a:gd name="T14" fmla="*/ 650 w 1555"/>
                  <a:gd name="T15" fmla="*/ 117 h 1538"/>
                  <a:gd name="T16" fmla="*/ 765 w 1555"/>
                  <a:gd name="T17" fmla="*/ 0 h 1538"/>
                  <a:gd name="T18" fmla="*/ 1554 w 1555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5" h="1538">
                    <a:moveTo>
                      <a:pt x="1554" y="768"/>
                    </a:moveTo>
                    <a:lnTo>
                      <a:pt x="765" y="1537"/>
                    </a:lnTo>
                    <a:lnTo>
                      <a:pt x="650" y="1419"/>
                    </a:lnTo>
                    <a:lnTo>
                      <a:pt x="986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6" y="445"/>
                    </a:lnTo>
                    <a:lnTo>
                      <a:pt x="650" y="117"/>
                    </a:lnTo>
                    <a:lnTo>
                      <a:pt x="765" y="0"/>
                    </a:lnTo>
                    <a:lnTo>
                      <a:pt x="1554" y="76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EC4864AB-855C-EA45-8746-FCF8A8E04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1940" y="3714353"/>
                <a:ext cx="1167987" cy="1154748"/>
              </a:xfrm>
              <a:custGeom>
                <a:avLst/>
                <a:gdLst>
                  <a:gd name="T0" fmla="*/ 1555 w 1556"/>
                  <a:gd name="T1" fmla="*/ 768 h 1538"/>
                  <a:gd name="T2" fmla="*/ 765 w 1556"/>
                  <a:gd name="T3" fmla="*/ 1537 h 1538"/>
                  <a:gd name="T4" fmla="*/ 651 w 1556"/>
                  <a:gd name="T5" fmla="*/ 1419 h 1538"/>
                  <a:gd name="T6" fmla="*/ 987 w 1556"/>
                  <a:gd name="T7" fmla="*/ 1093 h 1538"/>
                  <a:gd name="T8" fmla="*/ 0 w 1556"/>
                  <a:gd name="T9" fmla="*/ 1093 h 1538"/>
                  <a:gd name="T10" fmla="*/ 0 w 1556"/>
                  <a:gd name="T11" fmla="*/ 445 h 1538"/>
                  <a:gd name="T12" fmla="*/ 987 w 1556"/>
                  <a:gd name="T13" fmla="*/ 445 h 1538"/>
                  <a:gd name="T14" fmla="*/ 651 w 1556"/>
                  <a:gd name="T15" fmla="*/ 117 h 1538"/>
                  <a:gd name="T16" fmla="*/ 765 w 1556"/>
                  <a:gd name="T17" fmla="*/ 0 h 1538"/>
                  <a:gd name="T18" fmla="*/ 1555 w 1556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6" h="1538">
                    <a:moveTo>
                      <a:pt x="1555" y="768"/>
                    </a:moveTo>
                    <a:lnTo>
                      <a:pt x="765" y="1537"/>
                    </a:lnTo>
                    <a:lnTo>
                      <a:pt x="651" y="1419"/>
                    </a:lnTo>
                    <a:lnTo>
                      <a:pt x="987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7" y="445"/>
                    </a:lnTo>
                    <a:lnTo>
                      <a:pt x="651" y="117"/>
                    </a:lnTo>
                    <a:lnTo>
                      <a:pt x="765" y="0"/>
                    </a:lnTo>
                    <a:lnTo>
                      <a:pt x="1555" y="7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B9493188-1D98-7F4A-864A-031197E9A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1292" y="3714353"/>
                <a:ext cx="1167987" cy="1154748"/>
              </a:xfrm>
              <a:custGeom>
                <a:avLst/>
                <a:gdLst>
                  <a:gd name="T0" fmla="*/ 1554 w 1555"/>
                  <a:gd name="T1" fmla="*/ 768 h 1538"/>
                  <a:gd name="T2" fmla="*/ 765 w 1555"/>
                  <a:gd name="T3" fmla="*/ 1537 h 1538"/>
                  <a:gd name="T4" fmla="*/ 650 w 1555"/>
                  <a:gd name="T5" fmla="*/ 1419 h 1538"/>
                  <a:gd name="T6" fmla="*/ 986 w 1555"/>
                  <a:gd name="T7" fmla="*/ 1093 h 1538"/>
                  <a:gd name="T8" fmla="*/ 0 w 1555"/>
                  <a:gd name="T9" fmla="*/ 1093 h 1538"/>
                  <a:gd name="T10" fmla="*/ 0 w 1555"/>
                  <a:gd name="T11" fmla="*/ 445 h 1538"/>
                  <a:gd name="T12" fmla="*/ 986 w 1555"/>
                  <a:gd name="T13" fmla="*/ 445 h 1538"/>
                  <a:gd name="T14" fmla="*/ 650 w 1555"/>
                  <a:gd name="T15" fmla="*/ 117 h 1538"/>
                  <a:gd name="T16" fmla="*/ 765 w 1555"/>
                  <a:gd name="T17" fmla="*/ 0 h 1538"/>
                  <a:gd name="T18" fmla="*/ 1554 w 1555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5" h="1538">
                    <a:moveTo>
                      <a:pt x="1554" y="768"/>
                    </a:moveTo>
                    <a:lnTo>
                      <a:pt x="765" y="1537"/>
                    </a:lnTo>
                    <a:lnTo>
                      <a:pt x="650" y="1419"/>
                    </a:lnTo>
                    <a:lnTo>
                      <a:pt x="986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6" y="445"/>
                    </a:lnTo>
                    <a:lnTo>
                      <a:pt x="650" y="117"/>
                    </a:lnTo>
                    <a:lnTo>
                      <a:pt x="765" y="0"/>
                    </a:lnTo>
                    <a:lnTo>
                      <a:pt x="1554" y="7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L-Shape 58">
                <a:extLst>
                  <a:ext uri="{FF2B5EF4-FFF2-40B4-BE49-F238E27FC236}">
                    <a16:creationId xmlns:a16="http://schemas.microsoft.com/office/drawing/2014/main" id="{58F6CC99-B67E-9A4A-AB59-F68DCD41304E}"/>
                  </a:ext>
                </a:extLst>
              </p:cNvPr>
              <p:cNvSpPr/>
              <p:nvPr/>
            </p:nvSpPr>
            <p:spPr>
              <a:xfrm rot="10800000" flipH="1">
                <a:off x="1516623" y="9742870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L-Shape 59">
                <a:extLst>
                  <a:ext uri="{FF2B5EF4-FFF2-40B4-BE49-F238E27FC236}">
                    <a16:creationId xmlns:a16="http://schemas.microsoft.com/office/drawing/2014/main" id="{616668F8-3E33-3548-A2EB-B4EA2111F60F}"/>
                  </a:ext>
                </a:extLst>
              </p:cNvPr>
              <p:cNvSpPr/>
              <p:nvPr/>
            </p:nvSpPr>
            <p:spPr>
              <a:xfrm rot="10800000" flipH="1">
                <a:off x="5895582" y="8854056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8FE484B4-F99D-4E4A-95AB-91A430AAE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6224" y="6053630"/>
                <a:ext cx="565794" cy="562485"/>
              </a:xfrm>
              <a:custGeom>
                <a:avLst/>
                <a:gdLst>
                  <a:gd name="T0" fmla="*/ 0 w 753"/>
                  <a:gd name="T1" fmla="*/ 750 h 751"/>
                  <a:gd name="T2" fmla="*/ 752 w 753"/>
                  <a:gd name="T3" fmla="*/ 750 h 751"/>
                  <a:gd name="T4" fmla="*/ 752 w 753"/>
                  <a:gd name="T5" fmla="*/ 0 h 751"/>
                  <a:gd name="T6" fmla="*/ 749 w 753"/>
                  <a:gd name="T7" fmla="*/ 0 h 751"/>
                  <a:gd name="T8" fmla="*/ 0 w 753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3" h="751">
                    <a:moveTo>
                      <a:pt x="0" y="750"/>
                    </a:moveTo>
                    <a:lnTo>
                      <a:pt x="752" y="750"/>
                    </a:lnTo>
                    <a:lnTo>
                      <a:pt x="752" y="0"/>
                    </a:lnTo>
                    <a:lnTo>
                      <a:pt x="749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L-Shape 62">
                <a:extLst>
                  <a:ext uri="{FF2B5EF4-FFF2-40B4-BE49-F238E27FC236}">
                    <a16:creationId xmlns:a16="http://schemas.microsoft.com/office/drawing/2014/main" id="{E5313BC6-7271-B14C-9A6B-E6F9D254B34D}"/>
                  </a:ext>
                </a:extLst>
              </p:cNvPr>
              <p:cNvSpPr/>
              <p:nvPr/>
            </p:nvSpPr>
            <p:spPr>
              <a:xfrm rot="10800000" flipH="1">
                <a:off x="14547827" y="6920518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L-Shape 63">
                <a:extLst>
                  <a:ext uri="{FF2B5EF4-FFF2-40B4-BE49-F238E27FC236}">
                    <a16:creationId xmlns:a16="http://schemas.microsoft.com/office/drawing/2014/main" id="{33E7E3A9-DE95-4341-BDA9-7C2592DF7B32}"/>
                  </a:ext>
                </a:extLst>
              </p:cNvPr>
              <p:cNvSpPr/>
              <p:nvPr/>
            </p:nvSpPr>
            <p:spPr>
              <a:xfrm rot="10800000" flipH="1">
                <a:off x="18926786" y="6031704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L-Shape 64">
                <a:extLst>
                  <a:ext uri="{FF2B5EF4-FFF2-40B4-BE49-F238E27FC236}">
                    <a16:creationId xmlns:a16="http://schemas.microsoft.com/office/drawing/2014/main" id="{93451571-72EA-894E-9134-FA9AC7FD9149}"/>
                  </a:ext>
                </a:extLst>
              </p:cNvPr>
              <p:cNvSpPr/>
              <p:nvPr/>
            </p:nvSpPr>
            <p:spPr>
              <a:xfrm rot="10800000" flipH="1">
                <a:off x="10242288" y="7939608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D904F95-E618-5145-B2BD-EC450964F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276" y="5674680"/>
                <a:ext cx="340801" cy="354033"/>
              </a:xfrm>
              <a:custGeom>
                <a:avLst/>
                <a:gdLst>
                  <a:gd name="T0" fmla="*/ 248 w 453"/>
                  <a:gd name="T1" fmla="*/ 462 h 471"/>
                  <a:gd name="T2" fmla="*/ 248 w 453"/>
                  <a:gd name="T3" fmla="*/ 462 h 471"/>
                  <a:gd name="T4" fmla="*/ 215 w 453"/>
                  <a:gd name="T5" fmla="*/ 457 h 471"/>
                  <a:gd name="T6" fmla="*/ 9 w 453"/>
                  <a:gd name="T7" fmla="*/ 188 h 471"/>
                  <a:gd name="T8" fmla="*/ 9 w 453"/>
                  <a:gd name="T9" fmla="*/ 188 h 471"/>
                  <a:gd name="T10" fmla="*/ 13 w 453"/>
                  <a:gd name="T11" fmla="*/ 155 h 471"/>
                  <a:gd name="T12" fmla="*/ 204 w 453"/>
                  <a:gd name="T13" fmla="*/ 9 h 471"/>
                  <a:gd name="T14" fmla="*/ 204 w 453"/>
                  <a:gd name="T15" fmla="*/ 9 h 471"/>
                  <a:gd name="T16" fmla="*/ 237 w 453"/>
                  <a:gd name="T17" fmla="*/ 13 h 471"/>
                  <a:gd name="T18" fmla="*/ 443 w 453"/>
                  <a:gd name="T19" fmla="*/ 282 h 471"/>
                  <a:gd name="T20" fmla="*/ 443 w 453"/>
                  <a:gd name="T21" fmla="*/ 282 h 471"/>
                  <a:gd name="T22" fmla="*/ 439 w 453"/>
                  <a:gd name="T23" fmla="*/ 315 h 471"/>
                  <a:gd name="T24" fmla="*/ 248 w 453"/>
                  <a:gd name="T25" fmla="*/ 46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3" h="471">
                    <a:moveTo>
                      <a:pt x="248" y="462"/>
                    </a:moveTo>
                    <a:lnTo>
                      <a:pt x="248" y="462"/>
                    </a:lnTo>
                    <a:cubicBezTo>
                      <a:pt x="237" y="470"/>
                      <a:pt x="223" y="469"/>
                      <a:pt x="215" y="457"/>
                    </a:cubicBezTo>
                    <a:lnTo>
                      <a:pt x="9" y="188"/>
                    </a:lnTo>
                    <a:lnTo>
                      <a:pt x="9" y="188"/>
                    </a:lnTo>
                    <a:cubicBezTo>
                      <a:pt x="0" y="178"/>
                      <a:pt x="3" y="163"/>
                      <a:pt x="13" y="155"/>
                    </a:cubicBezTo>
                    <a:lnTo>
                      <a:pt x="204" y="9"/>
                    </a:lnTo>
                    <a:lnTo>
                      <a:pt x="204" y="9"/>
                    </a:lnTo>
                    <a:cubicBezTo>
                      <a:pt x="215" y="0"/>
                      <a:pt x="230" y="3"/>
                      <a:pt x="237" y="13"/>
                    </a:cubicBezTo>
                    <a:lnTo>
                      <a:pt x="443" y="282"/>
                    </a:lnTo>
                    <a:lnTo>
                      <a:pt x="443" y="282"/>
                    </a:lnTo>
                    <a:cubicBezTo>
                      <a:pt x="452" y="294"/>
                      <a:pt x="449" y="308"/>
                      <a:pt x="439" y="315"/>
                    </a:cubicBezTo>
                    <a:lnTo>
                      <a:pt x="248" y="462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pic>
          <p:nvPicPr>
            <p:cNvPr id="58" name="Picture 57" descr="A close up of a sign&#10;&#10;Description automatically generated">
              <a:extLst>
                <a:ext uri="{FF2B5EF4-FFF2-40B4-BE49-F238E27FC236}">
                  <a16:creationId xmlns:a16="http://schemas.microsoft.com/office/drawing/2014/main" id="{3D32CCEE-E996-AD44-921A-3ABD24B8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338612" y="441074"/>
              <a:ext cx="2291699" cy="2135100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58A9236-7F7A-7348-9F8C-F4D1BD18610A}"/>
              </a:ext>
            </a:extLst>
          </p:cNvPr>
          <p:cNvSpPr/>
          <p:nvPr/>
        </p:nvSpPr>
        <p:spPr>
          <a:xfrm>
            <a:off x="2507472" y="2550381"/>
            <a:ext cx="22747661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officer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Learn about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MyLCI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MyLion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all meetings of the board of directors and club.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 the standing and special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committees 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club.</a:t>
            </a:r>
          </a:p>
          <a:p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7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6C3C54-5E60-A14F-AE33-A5F898600052}"/>
              </a:ext>
            </a:extLst>
          </p:cNvPr>
          <p:cNvGrpSpPr/>
          <p:nvPr/>
        </p:nvGrpSpPr>
        <p:grpSpPr>
          <a:xfrm>
            <a:off x="747339" y="441074"/>
            <a:ext cx="24326839" cy="13080865"/>
            <a:chOff x="747339" y="441074"/>
            <a:chExt cx="24326839" cy="130808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067E42-C2CE-984B-B401-50140D602403}"/>
                </a:ext>
              </a:extLst>
            </p:cNvPr>
            <p:cNvSpPr txBox="1"/>
            <p:nvPr/>
          </p:nvSpPr>
          <p:spPr>
            <a:xfrm>
              <a:off x="1978925" y="1081429"/>
              <a:ext cx="19035980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PRESIDENT’S ROLE &amp; RESPONSIBILITIES</a:t>
              </a:r>
            </a:p>
            <a:p>
              <a:pPr algn="ctr"/>
              <a:r>
                <a:rPr lang="en-US" sz="5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(Continued)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69A8E2-E069-2442-8968-7BCAD1703E76}"/>
                </a:ext>
              </a:extLst>
            </p:cNvPr>
            <p:cNvGrpSpPr/>
            <p:nvPr/>
          </p:nvGrpSpPr>
          <p:grpSpPr>
            <a:xfrm>
              <a:off x="747339" y="10820840"/>
              <a:ext cx="8620327" cy="2701099"/>
              <a:chOff x="1516623" y="2999665"/>
              <a:chExt cx="21333287" cy="9032850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4D7545F-22BF-2947-B078-37D221B47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5020" y="8875982"/>
                <a:ext cx="565794" cy="562485"/>
              </a:xfrm>
              <a:custGeom>
                <a:avLst/>
                <a:gdLst>
                  <a:gd name="T0" fmla="*/ 0 w 753"/>
                  <a:gd name="T1" fmla="*/ 750 h 751"/>
                  <a:gd name="T2" fmla="*/ 752 w 753"/>
                  <a:gd name="T3" fmla="*/ 750 h 751"/>
                  <a:gd name="T4" fmla="*/ 752 w 753"/>
                  <a:gd name="T5" fmla="*/ 0 h 751"/>
                  <a:gd name="T6" fmla="*/ 749 w 753"/>
                  <a:gd name="T7" fmla="*/ 0 h 751"/>
                  <a:gd name="T8" fmla="*/ 0 w 753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3" h="751">
                    <a:moveTo>
                      <a:pt x="0" y="750"/>
                    </a:moveTo>
                    <a:lnTo>
                      <a:pt x="752" y="750"/>
                    </a:lnTo>
                    <a:lnTo>
                      <a:pt x="752" y="0"/>
                    </a:lnTo>
                    <a:lnTo>
                      <a:pt x="749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23847005-3026-BF42-B5EC-7281925BF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225" y="7939608"/>
                <a:ext cx="565796" cy="562485"/>
              </a:xfrm>
              <a:custGeom>
                <a:avLst/>
                <a:gdLst>
                  <a:gd name="T0" fmla="*/ 0 w 755"/>
                  <a:gd name="T1" fmla="*/ 750 h 751"/>
                  <a:gd name="T2" fmla="*/ 754 w 755"/>
                  <a:gd name="T3" fmla="*/ 750 h 751"/>
                  <a:gd name="T4" fmla="*/ 754 w 755"/>
                  <a:gd name="T5" fmla="*/ 0 h 751"/>
                  <a:gd name="T6" fmla="*/ 750 w 755"/>
                  <a:gd name="T7" fmla="*/ 0 h 751"/>
                  <a:gd name="T8" fmla="*/ 0 w 755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5" h="751">
                    <a:moveTo>
                      <a:pt x="0" y="750"/>
                    </a:moveTo>
                    <a:lnTo>
                      <a:pt x="754" y="750"/>
                    </a:lnTo>
                    <a:lnTo>
                      <a:pt x="754" y="0"/>
                    </a:lnTo>
                    <a:lnTo>
                      <a:pt x="750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802393B2-098D-CB45-A7D1-E4AA05A33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8768" y="7071066"/>
                <a:ext cx="565794" cy="562485"/>
              </a:xfrm>
              <a:custGeom>
                <a:avLst/>
                <a:gdLst>
                  <a:gd name="T0" fmla="*/ 0 w 753"/>
                  <a:gd name="T1" fmla="*/ 750 h 751"/>
                  <a:gd name="T2" fmla="*/ 752 w 753"/>
                  <a:gd name="T3" fmla="*/ 750 h 751"/>
                  <a:gd name="T4" fmla="*/ 752 w 753"/>
                  <a:gd name="T5" fmla="*/ 0 h 751"/>
                  <a:gd name="T6" fmla="*/ 749 w 753"/>
                  <a:gd name="T7" fmla="*/ 0 h 751"/>
                  <a:gd name="T8" fmla="*/ 0 w 753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3" h="751">
                    <a:moveTo>
                      <a:pt x="0" y="750"/>
                    </a:moveTo>
                    <a:lnTo>
                      <a:pt x="752" y="750"/>
                    </a:lnTo>
                    <a:lnTo>
                      <a:pt x="752" y="0"/>
                    </a:lnTo>
                    <a:lnTo>
                      <a:pt x="749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FEC22A9-525D-4E44-B7CC-2F16BF616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966" y="5181677"/>
                <a:ext cx="620659" cy="393956"/>
              </a:xfrm>
              <a:custGeom>
                <a:avLst/>
                <a:gdLst>
                  <a:gd name="connsiteX0" fmla="*/ 408053 w 620659"/>
                  <a:gd name="connsiteY0" fmla="*/ 0 h 393956"/>
                  <a:gd name="connsiteX1" fmla="*/ 403544 w 620659"/>
                  <a:gd name="connsiteY1" fmla="*/ 60159 h 393956"/>
                  <a:gd name="connsiteX2" fmla="*/ 290070 w 620659"/>
                  <a:gd name="connsiteY2" fmla="*/ 141373 h 393956"/>
                  <a:gd name="connsiteX3" fmla="*/ 369751 w 620659"/>
                  <a:gd name="connsiteY3" fmla="*/ 152477 h 393956"/>
                  <a:gd name="connsiteX4" fmla="*/ 372034 w 620659"/>
                  <a:gd name="connsiteY4" fmla="*/ 152509 h 393956"/>
                  <a:gd name="connsiteX5" fmla="*/ 571766 w 620659"/>
                  <a:gd name="connsiteY5" fmla="*/ 136109 h 393956"/>
                  <a:gd name="connsiteX6" fmla="*/ 577036 w 620659"/>
                  <a:gd name="connsiteY6" fmla="*/ 192508 h 393956"/>
                  <a:gd name="connsiteX7" fmla="*/ 383978 w 620659"/>
                  <a:gd name="connsiteY7" fmla="*/ 208361 h 393956"/>
                  <a:gd name="connsiteX8" fmla="*/ 384005 w 620659"/>
                  <a:gd name="connsiteY8" fmla="*/ 209417 h 393956"/>
                  <a:gd name="connsiteX9" fmla="*/ 383837 w 620659"/>
                  <a:gd name="connsiteY9" fmla="*/ 215064 h 393956"/>
                  <a:gd name="connsiteX10" fmla="*/ 590715 w 620659"/>
                  <a:gd name="connsiteY10" fmla="*/ 205889 h 393956"/>
                  <a:gd name="connsiteX11" fmla="*/ 593716 w 620659"/>
                  <a:gd name="connsiteY11" fmla="*/ 262672 h 393956"/>
                  <a:gd name="connsiteX12" fmla="*/ 382070 w 620659"/>
                  <a:gd name="connsiteY12" fmla="*/ 272745 h 393956"/>
                  <a:gd name="connsiteX13" fmla="*/ 381393 w 620659"/>
                  <a:gd name="connsiteY13" fmla="*/ 277934 h 393956"/>
                  <a:gd name="connsiteX14" fmla="*/ 580287 w 620659"/>
                  <a:gd name="connsiteY14" fmla="*/ 277934 h 393956"/>
                  <a:gd name="connsiteX15" fmla="*/ 580287 w 620659"/>
                  <a:gd name="connsiteY15" fmla="*/ 333444 h 393956"/>
                  <a:gd name="connsiteX16" fmla="*/ 374150 w 620659"/>
                  <a:gd name="connsiteY16" fmla="*/ 333444 h 393956"/>
                  <a:gd name="connsiteX17" fmla="*/ 374048 w 620659"/>
                  <a:gd name="connsiteY17" fmla="*/ 334223 h 393956"/>
                  <a:gd name="connsiteX18" fmla="*/ 372905 w 620659"/>
                  <a:gd name="connsiteY18" fmla="*/ 337820 h 393956"/>
                  <a:gd name="connsiteX19" fmla="*/ 527826 w 620659"/>
                  <a:gd name="connsiteY19" fmla="*/ 339683 h 393956"/>
                  <a:gd name="connsiteX20" fmla="*/ 527826 w 620659"/>
                  <a:gd name="connsiteY20" fmla="*/ 385665 h 393956"/>
                  <a:gd name="connsiteX21" fmla="*/ 358134 w 620659"/>
                  <a:gd name="connsiteY21" fmla="*/ 384306 h 393956"/>
                  <a:gd name="connsiteX22" fmla="*/ 356952 w 620659"/>
                  <a:gd name="connsiteY22" fmla="*/ 388026 h 393956"/>
                  <a:gd name="connsiteX23" fmla="*/ 130757 w 620659"/>
                  <a:gd name="connsiteY23" fmla="*/ 360954 h 393956"/>
                  <a:gd name="connsiteX24" fmla="*/ 0 w 620659"/>
                  <a:gd name="connsiteY24" fmla="*/ 360954 h 393956"/>
                  <a:gd name="connsiteX25" fmla="*/ 12775 w 620659"/>
                  <a:gd name="connsiteY25" fmla="*/ 170701 h 393956"/>
                  <a:gd name="connsiteX26" fmla="*/ 136017 w 620659"/>
                  <a:gd name="connsiteY26" fmla="*/ 157917 h 393956"/>
                  <a:gd name="connsiteX27" fmla="*/ 350189 w 620659"/>
                  <a:gd name="connsiteY27" fmla="*/ 30079 h 393956"/>
                  <a:gd name="connsiteX28" fmla="*/ 408053 w 620659"/>
                  <a:gd name="connsiteY28" fmla="*/ 0 h 39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0659" h="393956">
                    <a:moveTo>
                      <a:pt x="408053" y="0"/>
                    </a:moveTo>
                    <a:cubicBezTo>
                      <a:pt x="408053" y="0"/>
                      <a:pt x="442621" y="27823"/>
                      <a:pt x="403544" y="60159"/>
                    </a:cubicBezTo>
                    <a:cubicBezTo>
                      <a:pt x="365970" y="93246"/>
                      <a:pt x="267526" y="120318"/>
                      <a:pt x="290070" y="141373"/>
                    </a:cubicBezTo>
                    <a:cubicBezTo>
                      <a:pt x="299088" y="149833"/>
                      <a:pt x="346573" y="151948"/>
                      <a:pt x="369751" y="152477"/>
                    </a:cubicBezTo>
                    <a:lnTo>
                      <a:pt x="372034" y="152509"/>
                    </a:lnTo>
                    <a:lnTo>
                      <a:pt x="571766" y="136109"/>
                    </a:lnTo>
                    <a:cubicBezTo>
                      <a:pt x="609403" y="132349"/>
                      <a:pt x="614672" y="189500"/>
                      <a:pt x="577036" y="192508"/>
                    </a:cubicBezTo>
                    <a:lnTo>
                      <a:pt x="383978" y="208361"/>
                    </a:lnTo>
                    <a:lnTo>
                      <a:pt x="384005" y="209417"/>
                    </a:lnTo>
                    <a:lnTo>
                      <a:pt x="383837" y="215064"/>
                    </a:lnTo>
                    <a:lnTo>
                      <a:pt x="590715" y="205889"/>
                    </a:lnTo>
                    <a:cubicBezTo>
                      <a:pt x="628970" y="205142"/>
                      <a:pt x="631220" y="261178"/>
                      <a:pt x="593716" y="262672"/>
                    </a:cubicBezTo>
                    <a:lnTo>
                      <a:pt x="382070" y="272745"/>
                    </a:lnTo>
                    <a:lnTo>
                      <a:pt x="381393" y="277934"/>
                    </a:lnTo>
                    <a:lnTo>
                      <a:pt x="580287" y="277934"/>
                    </a:lnTo>
                    <a:cubicBezTo>
                      <a:pt x="617981" y="277934"/>
                      <a:pt x="617981" y="333444"/>
                      <a:pt x="580287" y="333444"/>
                    </a:cubicBezTo>
                    <a:lnTo>
                      <a:pt x="374150" y="333444"/>
                    </a:lnTo>
                    <a:lnTo>
                      <a:pt x="374048" y="334223"/>
                    </a:lnTo>
                    <a:lnTo>
                      <a:pt x="372905" y="337820"/>
                    </a:lnTo>
                    <a:lnTo>
                      <a:pt x="527826" y="339683"/>
                    </a:lnTo>
                    <a:cubicBezTo>
                      <a:pt x="558432" y="339683"/>
                      <a:pt x="557685" y="386395"/>
                      <a:pt x="527826" y="385665"/>
                    </a:cubicBezTo>
                    <a:lnTo>
                      <a:pt x="358134" y="384306"/>
                    </a:lnTo>
                    <a:lnTo>
                      <a:pt x="356952" y="388026"/>
                    </a:lnTo>
                    <a:cubicBezTo>
                      <a:pt x="356952" y="388026"/>
                      <a:pt x="141278" y="412841"/>
                      <a:pt x="130757" y="360954"/>
                    </a:cubicBezTo>
                    <a:cubicBezTo>
                      <a:pt x="97692" y="360954"/>
                      <a:pt x="21793" y="360954"/>
                      <a:pt x="0" y="360954"/>
                    </a:cubicBezTo>
                    <a:lnTo>
                      <a:pt x="12775" y="170701"/>
                    </a:lnTo>
                    <a:cubicBezTo>
                      <a:pt x="59367" y="166189"/>
                      <a:pt x="99946" y="163181"/>
                      <a:pt x="136017" y="157917"/>
                    </a:cubicBezTo>
                    <a:cubicBezTo>
                      <a:pt x="168331" y="72191"/>
                      <a:pt x="284810" y="64671"/>
                      <a:pt x="350189" y="30079"/>
                    </a:cubicBezTo>
                    <a:cubicBezTo>
                      <a:pt x="382503" y="14288"/>
                      <a:pt x="408053" y="0"/>
                      <a:pt x="408053" y="0"/>
                    </a:cubicBezTo>
                    <a:close/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87A6F767-78A0-264E-B33F-6285E7BBC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497" y="4672131"/>
                <a:ext cx="1392980" cy="1204380"/>
              </a:xfrm>
              <a:custGeom>
                <a:avLst/>
                <a:gdLst>
                  <a:gd name="T0" fmla="*/ 283 w 1858"/>
                  <a:gd name="T1" fmla="*/ 0 h 1605"/>
                  <a:gd name="T2" fmla="*/ 753 w 1858"/>
                  <a:gd name="T3" fmla="*/ 991 h 1605"/>
                  <a:gd name="T4" fmla="*/ 1779 w 1858"/>
                  <a:gd name="T5" fmla="*/ 805 h 1605"/>
                  <a:gd name="T6" fmla="*/ 1857 w 1858"/>
                  <a:gd name="T7" fmla="*/ 1258 h 1605"/>
                  <a:gd name="T8" fmla="*/ 461 w 1858"/>
                  <a:gd name="T9" fmla="*/ 1604 h 1605"/>
                  <a:gd name="T10" fmla="*/ 0 w 1858"/>
                  <a:gd name="T11" fmla="*/ 752 h 1605"/>
                  <a:gd name="T12" fmla="*/ 283 w 1858"/>
                  <a:gd name="T13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8" h="1605">
                    <a:moveTo>
                      <a:pt x="283" y="0"/>
                    </a:moveTo>
                    <a:lnTo>
                      <a:pt x="753" y="991"/>
                    </a:lnTo>
                    <a:lnTo>
                      <a:pt x="1779" y="805"/>
                    </a:lnTo>
                    <a:lnTo>
                      <a:pt x="1857" y="1258"/>
                    </a:lnTo>
                    <a:lnTo>
                      <a:pt x="461" y="1604"/>
                    </a:lnTo>
                    <a:lnTo>
                      <a:pt x="0" y="752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4EB999CF-6E2B-0446-82A7-52C3407AF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219" y="5264396"/>
                <a:ext cx="1306952" cy="1452534"/>
              </a:xfrm>
              <a:custGeom>
                <a:avLst/>
                <a:gdLst>
                  <a:gd name="T0" fmla="*/ 1740 w 1741"/>
                  <a:gd name="T1" fmla="*/ 1467 h 1936"/>
                  <a:gd name="T2" fmla="*/ 1166 w 1741"/>
                  <a:gd name="T3" fmla="*/ 1906 h 1936"/>
                  <a:gd name="T4" fmla="*/ 1166 w 1741"/>
                  <a:gd name="T5" fmla="*/ 1906 h 1936"/>
                  <a:gd name="T6" fmla="*/ 1049 w 1741"/>
                  <a:gd name="T7" fmla="*/ 1890 h 1936"/>
                  <a:gd name="T8" fmla="*/ 29 w 1741"/>
                  <a:gd name="T9" fmla="*/ 557 h 1936"/>
                  <a:gd name="T10" fmla="*/ 29 w 1741"/>
                  <a:gd name="T11" fmla="*/ 557 h 1936"/>
                  <a:gd name="T12" fmla="*/ 45 w 1741"/>
                  <a:gd name="T13" fmla="*/ 439 h 1936"/>
                  <a:gd name="T14" fmla="*/ 619 w 1741"/>
                  <a:gd name="T15" fmla="*/ 0 h 1936"/>
                  <a:gd name="T16" fmla="*/ 619 w 1741"/>
                  <a:gd name="T17" fmla="*/ 0 h 1936"/>
                  <a:gd name="T18" fmla="*/ 603 w 1741"/>
                  <a:gd name="T19" fmla="*/ 119 h 1936"/>
                  <a:gd name="T20" fmla="*/ 1621 w 1741"/>
                  <a:gd name="T21" fmla="*/ 1452 h 1936"/>
                  <a:gd name="T22" fmla="*/ 1621 w 1741"/>
                  <a:gd name="T23" fmla="*/ 1452 h 1936"/>
                  <a:gd name="T24" fmla="*/ 1740 w 1741"/>
                  <a:gd name="T25" fmla="*/ 1467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1" h="1936">
                    <a:moveTo>
                      <a:pt x="1740" y="1467"/>
                    </a:moveTo>
                    <a:lnTo>
                      <a:pt x="1166" y="1906"/>
                    </a:lnTo>
                    <a:lnTo>
                      <a:pt x="1166" y="1906"/>
                    </a:lnTo>
                    <a:cubicBezTo>
                      <a:pt x="1130" y="1935"/>
                      <a:pt x="1076" y="1928"/>
                      <a:pt x="1049" y="1890"/>
                    </a:cubicBezTo>
                    <a:lnTo>
                      <a:pt x="29" y="557"/>
                    </a:lnTo>
                    <a:lnTo>
                      <a:pt x="29" y="557"/>
                    </a:lnTo>
                    <a:cubicBezTo>
                      <a:pt x="0" y="520"/>
                      <a:pt x="8" y="468"/>
                      <a:pt x="45" y="439"/>
                    </a:cubicBezTo>
                    <a:lnTo>
                      <a:pt x="619" y="0"/>
                    </a:lnTo>
                    <a:lnTo>
                      <a:pt x="619" y="0"/>
                    </a:lnTo>
                    <a:cubicBezTo>
                      <a:pt x="582" y="29"/>
                      <a:pt x="574" y="82"/>
                      <a:pt x="603" y="119"/>
                    </a:cubicBezTo>
                    <a:lnTo>
                      <a:pt x="1621" y="1452"/>
                    </a:lnTo>
                    <a:lnTo>
                      <a:pt x="1621" y="1452"/>
                    </a:lnTo>
                    <a:cubicBezTo>
                      <a:pt x="1650" y="1489"/>
                      <a:pt x="1703" y="1496"/>
                      <a:pt x="1740" y="1467"/>
                    </a:cubicBezTo>
                  </a:path>
                </a:pathLst>
              </a:custGeom>
              <a:solidFill>
                <a:srgbClr val="2828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3C44A60-DF3A-674C-AF28-CF1082567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929" y="4998146"/>
                <a:ext cx="1219852" cy="1378859"/>
              </a:xfrm>
              <a:custGeom>
                <a:avLst/>
                <a:gdLst>
                  <a:gd name="connsiteX0" fmla="*/ 827635 w 1219852"/>
                  <a:gd name="connsiteY0" fmla="*/ 347519 h 1378859"/>
                  <a:gd name="connsiteX1" fmla="*/ 811843 w 1219852"/>
                  <a:gd name="connsiteY1" fmla="*/ 351753 h 1378859"/>
                  <a:gd name="connsiteX2" fmla="*/ 736429 w 1219852"/>
                  <a:gd name="connsiteY2" fmla="*/ 409315 h 1378859"/>
                  <a:gd name="connsiteX3" fmla="*/ 914342 w 1219852"/>
                  <a:gd name="connsiteY3" fmla="*/ 642867 h 1378859"/>
                  <a:gd name="connsiteX4" fmla="*/ 990065 w 1219852"/>
                  <a:gd name="connsiteY4" fmla="*/ 585069 h 1378859"/>
                  <a:gd name="connsiteX5" fmla="*/ 994577 w 1219852"/>
                  <a:gd name="connsiteY5" fmla="*/ 554964 h 1378859"/>
                  <a:gd name="connsiteX6" fmla="*/ 841171 w 1219852"/>
                  <a:gd name="connsiteY6" fmla="*/ 356269 h 1378859"/>
                  <a:gd name="connsiteX7" fmla="*/ 827635 w 1219852"/>
                  <a:gd name="connsiteY7" fmla="*/ 347519 h 1378859"/>
                  <a:gd name="connsiteX8" fmla="*/ 400856 w 1219852"/>
                  <a:gd name="connsiteY8" fmla="*/ 628 h 1378859"/>
                  <a:gd name="connsiteX9" fmla="*/ 443392 w 1219852"/>
                  <a:gd name="connsiteY9" fmla="*/ 24637 h 1378859"/>
                  <a:gd name="connsiteX10" fmla="*/ 693116 w 1219852"/>
                  <a:gd name="connsiteY10" fmla="*/ 352458 h 1378859"/>
                  <a:gd name="connsiteX11" fmla="*/ 768980 w 1219852"/>
                  <a:gd name="connsiteY11" fmla="*/ 294553 h 1378859"/>
                  <a:gd name="connsiteX12" fmla="*/ 899074 w 1219852"/>
                  <a:gd name="connsiteY12" fmla="*/ 311863 h 1378859"/>
                  <a:gd name="connsiteX13" fmla="*/ 1052480 w 1219852"/>
                  <a:gd name="connsiteY13" fmla="*/ 511311 h 1378859"/>
                  <a:gd name="connsiteX14" fmla="*/ 1034432 w 1219852"/>
                  <a:gd name="connsiteY14" fmla="*/ 643022 h 1378859"/>
                  <a:gd name="connsiteX15" fmla="*/ 958570 w 1219852"/>
                  <a:gd name="connsiteY15" fmla="*/ 700926 h 1378859"/>
                  <a:gd name="connsiteX16" fmla="*/ 1206410 w 1219852"/>
                  <a:gd name="connsiteY16" fmla="*/ 1026273 h 1378859"/>
                  <a:gd name="connsiteX17" fmla="*/ 1195167 w 1219852"/>
                  <a:gd name="connsiteY17" fmla="*/ 1113307 h 1378859"/>
                  <a:gd name="connsiteX18" fmla="*/ 865376 w 1219852"/>
                  <a:gd name="connsiteY18" fmla="*/ 1365404 h 1378859"/>
                  <a:gd name="connsiteX19" fmla="*/ 776182 w 1219852"/>
                  <a:gd name="connsiteY19" fmla="*/ 1354149 h 1378859"/>
                  <a:gd name="connsiteX20" fmla="*/ 13163 w 1219852"/>
                  <a:gd name="connsiteY20" fmla="*/ 354015 h 1378859"/>
                  <a:gd name="connsiteX21" fmla="*/ 25156 w 1219852"/>
                  <a:gd name="connsiteY21" fmla="*/ 264730 h 1378859"/>
                  <a:gd name="connsiteX22" fmla="*/ 354947 w 1219852"/>
                  <a:gd name="connsiteY22" fmla="*/ 12633 h 1378859"/>
                  <a:gd name="connsiteX23" fmla="*/ 400856 w 1219852"/>
                  <a:gd name="connsiteY23" fmla="*/ 628 h 13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852" h="1378859">
                    <a:moveTo>
                      <a:pt x="827635" y="347519"/>
                    </a:moveTo>
                    <a:cubicBezTo>
                      <a:pt x="822183" y="346673"/>
                      <a:pt x="816355" y="347990"/>
                      <a:pt x="811843" y="351753"/>
                    </a:cubicBezTo>
                    <a:lnTo>
                      <a:pt x="736429" y="409315"/>
                    </a:lnTo>
                    <a:lnTo>
                      <a:pt x="914342" y="642867"/>
                    </a:lnTo>
                    <a:lnTo>
                      <a:pt x="990065" y="585069"/>
                    </a:lnTo>
                    <a:cubicBezTo>
                      <a:pt x="999840" y="579048"/>
                      <a:pt x="1001344" y="564748"/>
                      <a:pt x="994577" y="554964"/>
                    </a:cubicBezTo>
                    <a:lnTo>
                      <a:pt x="841171" y="356269"/>
                    </a:lnTo>
                    <a:cubicBezTo>
                      <a:pt x="838163" y="351377"/>
                      <a:pt x="833087" y="348366"/>
                      <a:pt x="827635" y="347519"/>
                    </a:cubicBezTo>
                    <a:close/>
                    <a:moveTo>
                      <a:pt x="400856" y="628"/>
                    </a:moveTo>
                    <a:cubicBezTo>
                      <a:pt x="416971" y="2879"/>
                      <a:pt x="432524" y="11132"/>
                      <a:pt x="443392" y="24637"/>
                    </a:cubicBezTo>
                    <a:lnTo>
                      <a:pt x="693116" y="352458"/>
                    </a:lnTo>
                    <a:lnTo>
                      <a:pt x="768980" y="294553"/>
                    </a:lnTo>
                    <a:cubicBezTo>
                      <a:pt x="809587" y="262942"/>
                      <a:pt x="867491" y="271221"/>
                      <a:pt x="899074" y="311863"/>
                    </a:cubicBezTo>
                    <a:lnTo>
                      <a:pt x="1052480" y="511311"/>
                    </a:lnTo>
                    <a:cubicBezTo>
                      <a:pt x="1082559" y="553458"/>
                      <a:pt x="1075039" y="610658"/>
                      <a:pt x="1034432" y="643022"/>
                    </a:cubicBezTo>
                    <a:lnTo>
                      <a:pt x="958570" y="700926"/>
                    </a:lnTo>
                    <a:lnTo>
                      <a:pt x="1206410" y="1026273"/>
                    </a:lnTo>
                    <a:cubicBezTo>
                      <a:pt x="1228147" y="1052533"/>
                      <a:pt x="1222900" y="1093049"/>
                      <a:pt x="1195167" y="1113307"/>
                    </a:cubicBezTo>
                    <a:lnTo>
                      <a:pt x="865376" y="1365404"/>
                    </a:lnTo>
                    <a:cubicBezTo>
                      <a:pt x="837643" y="1387162"/>
                      <a:pt x="797918" y="1381910"/>
                      <a:pt x="776182" y="1354149"/>
                    </a:cubicBezTo>
                    <a:lnTo>
                      <a:pt x="13163" y="354015"/>
                    </a:lnTo>
                    <a:cubicBezTo>
                      <a:pt x="-8573" y="326254"/>
                      <a:pt x="-2577" y="286489"/>
                      <a:pt x="25156" y="264730"/>
                    </a:cubicBezTo>
                    <a:lnTo>
                      <a:pt x="354947" y="12633"/>
                    </a:lnTo>
                    <a:cubicBezTo>
                      <a:pt x="368064" y="2129"/>
                      <a:pt x="384741" y="-1623"/>
                      <a:pt x="400856" y="628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7A90548-360E-4A49-9CB6-CF10138E3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764" y="4814408"/>
                <a:ext cx="1128985" cy="781547"/>
              </a:xfrm>
              <a:custGeom>
                <a:avLst/>
                <a:gdLst>
                  <a:gd name="connsiteX0" fmla="*/ 869451 w 1128985"/>
                  <a:gd name="connsiteY0" fmla="*/ 0 h 781547"/>
                  <a:gd name="connsiteX1" fmla="*/ 1128985 w 1128985"/>
                  <a:gd name="connsiteY1" fmla="*/ 139041 h 781547"/>
                  <a:gd name="connsiteX2" fmla="*/ 373635 w 1128985"/>
                  <a:gd name="connsiteY2" fmla="*/ 541882 h 781547"/>
                  <a:gd name="connsiteX3" fmla="*/ 372915 w 1128985"/>
                  <a:gd name="connsiteY3" fmla="*/ 540159 h 781547"/>
                  <a:gd name="connsiteX4" fmla="*/ 370525 w 1128985"/>
                  <a:gd name="connsiteY4" fmla="*/ 541496 h 781547"/>
                  <a:gd name="connsiteX5" fmla="*/ 308363 w 1128985"/>
                  <a:gd name="connsiteY5" fmla="*/ 760258 h 781547"/>
                  <a:gd name="connsiteX6" fmla="*/ 268576 w 1128985"/>
                  <a:gd name="connsiteY6" fmla="*/ 736766 h 781547"/>
                  <a:gd name="connsiteX7" fmla="*/ 260481 w 1128985"/>
                  <a:gd name="connsiteY7" fmla="*/ 726745 h 781547"/>
                  <a:gd name="connsiteX8" fmla="*/ 253821 w 1128985"/>
                  <a:gd name="connsiteY8" fmla="*/ 732495 h 781547"/>
                  <a:gd name="connsiteX9" fmla="*/ 178622 w 1128985"/>
                  <a:gd name="connsiteY9" fmla="*/ 774827 h 781547"/>
                  <a:gd name="connsiteX10" fmla="*/ 101002 w 1128985"/>
                  <a:gd name="connsiteY10" fmla="*/ 716467 h 781547"/>
                  <a:gd name="connsiteX11" fmla="*/ 101849 w 1128985"/>
                  <a:gd name="connsiteY11" fmla="*/ 714699 h 781547"/>
                  <a:gd name="connsiteX12" fmla="*/ 73316 w 1128985"/>
                  <a:gd name="connsiteY12" fmla="*/ 690524 h 781547"/>
                  <a:gd name="connsiteX13" fmla="*/ 67006 w 1128985"/>
                  <a:gd name="connsiteY13" fmla="*/ 653281 h 781547"/>
                  <a:gd name="connsiteX14" fmla="*/ 68249 w 1128985"/>
                  <a:gd name="connsiteY14" fmla="*/ 650682 h 781547"/>
                  <a:gd name="connsiteX15" fmla="*/ 41233 w 1128985"/>
                  <a:gd name="connsiteY15" fmla="*/ 628118 h 781547"/>
                  <a:gd name="connsiteX16" fmla="*/ 34504 w 1128985"/>
                  <a:gd name="connsiteY16" fmla="*/ 590723 h 781547"/>
                  <a:gd name="connsiteX17" fmla="*/ 35223 w 1128985"/>
                  <a:gd name="connsiteY17" fmla="*/ 589185 h 781547"/>
                  <a:gd name="connsiteX18" fmla="*/ 7701 w 1128985"/>
                  <a:gd name="connsiteY18" fmla="*/ 566199 h 781547"/>
                  <a:gd name="connsiteX19" fmla="*/ 27763 w 1128985"/>
                  <a:gd name="connsiteY19" fmla="*/ 495873 h 781547"/>
                  <a:gd name="connsiteX20" fmla="*/ 101664 w 1128985"/>
                  <a:gd name="connsiteY20" fmla="*/ 455419 h 781547"/>
                  <a:gd name="connsiteX21" fmla="*/ 112337 w 1128985"/>
                  <a:gd name="connsiteY21" fmla="*/ 451846 h 781547"/>
                  <a:gd name="connsiteX22" fmla="*/ 110643 w 1128985"/>
                  <a:gd name="connsiteY22" fmla="*/ 448278 h 781547"/>
                  <a:gd name="connsiteX23" fmla="*/ 305011 w 1128985"/>
                  <a:gd name="connsiteY23" fmla="*/ 340504 h 7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8985" h="781547">
                    <a:moveTo>
                      <a:pt x="869451" y="0"/>
                    </a:moveTo>
                    <a:lnTo>
                      <a:pt x="1128985" y="139041"/>
                    </a:lnTo>
                    <a:lnTo>
                      <a:pt x="373635" y="541882"/>
                    </a:lnTo>
                    <a:lnTo>
                      <a:pt x="372915" y="540159"/>
                    </a:lnTo>
                    <a:lnTo>
                      <a:pt x="370525" y="541496"/>
                    </a:lnTo>
                    <a:cubicBezTo>
                      <a:pt x="497845" y="675309"/>
                      <a:pt x="336074" y="744471"/>
                      <a:pt x="308363" y="760258"/>
                    </a:cubicBezTo>
                    <a:cubicBezTo>
                      <a:pt x="308363" y="760258"/>
                      <a:pt x="285520" y="750109"/>
                      <a:pt x="268576" y="736766"/>
                    </a:cubicBezTo>
                    <a:lnTo>
                      <a:pt x="260481" y="726745"/>
                    </a:lnTo>
                    <a:lnTo>
                      <a:pt x="253821" y="732495"/>
                    </a:lnTo>
                    <a:lnTo>
                      <a:pt x="178622" y="774827"/>
                    </a:lnTo>
                    <a:cubicBezTo>
                      <a:pt x="135194" y="798639"/>
                      <a:pt x="92613" y="754417"/>
                      <a:pt x="101002" y="716467"/>
                    </a:cubicBezTo>
                    <a:lnTo>
                      <a:pt x="101849" y="714699"/>
                    </a:lnTo>
                    <a:lnTo>
                      <a:pt x="73316" y="690524"/>
                    </a:lnTo>
                    <a:cubicBezTo>
                      <a:pt x="66831" y="679275"/>
                      <a:pt x="64148" y="665931"/>
                      <a:pt x="67006" y="653281"/>
                    </a:cubicBezTo>
                    <a:lnTo>
                      <a:pt x="68249" y="650682"/>
                    </a:lnTo>
                    <a:lnTo>
                      <a:pt x="41233" y="628118"/>
                    </a:lnTo>
                    <a:cubicBezTo>
                      <a:pt x="34586" y="616874"/>
                      <a:pt x="31734" y="603503"/>
                      <a:pt x="34504" y="590723"/>
                    </a:cubicBezTo>
                    <a:lnTo>
                      <a:pt x="35223" y="589185"/>
                    </a:lnTo>
                    <a:lnTo>
                      <a:pt x="7701" y="566199"/>
                    </a:lnTo>
                    <a:cubicBezTo>
                      <a:pt x="-5456" y="544006"/>
                      <a:pt x="-3590" y="513478"/>
                      <a:pt x="27763" y="495873"/>
                    </a:cubicBezTo>
                    <a:lnTo>
                      <a:pt x="101664" y="455419"/>
                    </a:lnTo>
                    <a:lnTo>
                      <a:pt x="112337" y="451846"/>
                    </a:lnTo>
                    <a:lnTo>
                      <a:pt x="110643" y="448278"/>
                    </a:lnTo>
                    <a:lnTo>
                      <a:pt x="305011" y="340504"/>
                    </a:lnTo>
                    <a:close/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6CF7C3A1-C636-5243-A15E-D13D799D5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781" y="4357802"/>
                <a:ext cx="1604738" cy="2087812"/>
              </a:xfrm>
              <a:custGeom>
                <a:avLst/>
                <a:gdLst>
                  <a:gd name="T0" fmla="*/ 0 w 2138"/>
                  <a:gd name="T1" fmla="*/ 2511 h 2783"/>
                  <a:gd name="T2" fmla="*/ 0 w 2138"/>
                  <a:gd name="T3" fmla="*/ 2511 h 2783"/>
                  <a:gd name="T4" fmla="*/ 1037 w 2138"/>
                  <a:gd name="T5" fmla="*/ 311 h 2783"/>
                  <a:gd name="T6" fmla="*/ 1688 w 2138"/>
                  <a:gd name="T7" fmla="*/ 0 h 2783"/>
                  <a:gd name="T8" fmla="*/ 2137 w 2138"/>
                  <a:gd name="T9" fmla="*/ 396 h 2783"/>
                  <a:gd name="T10" fmla="*/ 2137 w 2138"/>
                  <a:gd name="T11" fmla="*/ 396 h 2783"/>
                  <a:gd name="T12" fmla="*/ 1916 w 2138"/>
                  <a:gd name="T13" fmla="*/ 1261 h 2783"/>
                  <a:gd name="T14" fmla="*/ 1181 w 2138"/>
                  <a:gd name="T15" fmla="*/ 2782 h 2783"/>
                  <a:gd name="T16" fmla="*/ 0 w 2138"/>
                  <a:gd name="T17" fmla="*/ 2511 h 2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8" h="2783">
                    <a:moveTo>
                      <a:pt x="0" y="2511"/>
                    </a:moveTo>
                    <a:lnTo>
                      <a:pt x="0" y="2511"/>
                    </a:lnTo>
                    <a:cubicBezTo>
                      <a:pt x="0" y="2511"/>
                      <a:pt x="778" y="571"/>
                      <a:pt x="1037" y="311"/>
                    </a:cubicBezTo>
                    <a:lnTo>
                      <a:pt x="1688" y="0"/>
                    </a:lnTo>
                    <a:lnTo>
                      <a:pt x="2137" y="396"/>
                    </a:lnTo>
                    <a:lnTo>
                      <a:pt x="2137" y="396"/>
                    </a:lnTo>
                    <a:cubicBezTo>
                      <a:pt x="2137" y="396"/>
                      <a:pt x="2011" y="1066"/>
                      <a:pt x="1916" y="1261"/>
                    </a:cubicBezTo>
                    <a:lnTo>
                      <a:pt x="1181" y="2782"/>
                    </a:lnTo>
                    <a:lnTo>
                      <a:pt x="0" y="251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2EFCED14-40B9-C843-B8AB-3CC8CC380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705" y="3183201"/>
                <a:ext cx="1161369" cy="1584886"/>
              </a:xfrm>
              <a:custGeom>
                <a:avLst/>
                <a:gdLst>
                  <a:gd name="T0" fmla="*/ 6 w 1549"/>
                  <a:gd name="T1" fmla="*/ 889 h 2112"/>
                  <a:gd name="T2" fmla="*/ 6 w 1549"/>
                  <a:gd name="T3" fmla="*/ 889 h 2112"/>
                  <a:gd name="T4" fmla="*/ 137 w 1549"/>
                  <a:gd name="T5" fmla="*/ 1347 h 2112"/>
                  <a:gd name="T6" fmla="*/ 137 w 1549"/>
                  <a:gd name="T7" fmla="*/ 1347 h 2112"/>
                  <a:gd name="T8" fmla="*/ 64 w 1549"/>
                  <a:gd name="T9" fmla="*/ 1562 h 2112"/>
                  <a:gd name="T10" fmla="*/ 480 w 1549"/>
                  <a:gd name="T11" fmla="*/ 2111 h 2112"/>
                  <a:gd name="T12" fmla="*/ 618 w 1549"/>
                  <a:gd name="T13" fmla="*/ 1707 h 2112"/>
                  <a:gd name="T14" fmla="*/ 618 w 1549"/>
                  <a:gd name="T15" fmla="*/ 1707 h 2112"/>
                  <a:gd name="T16" fmla="*/ 799 w 1549"/>
                  <a:gd name="T17" fmla="*/ 1819 h 2112"/>
                  <a:gd name="T18" fmla="*/ 799 w 1549"/>
                  <a:gd name="T19" fmla="*/ 1819 h 2112"/>
                  <a:gd name="T20" fmla="*/ 996 w 1549"/>
                  <a:gd name="T21" fmla="*/ 1811 h 2112"/>
                  <a:gd name="T22" fmla="*/ 996 w 1549"/>
                  <a:gd name="T23" fmla="*/ 1811 h 2112"/>
                  <a:gd name="T24" fmla="*/ 1138 w 1549"/>
                  <a:gd name="T25" fmla="*/ 1444 h 2112"/>
                  <a:gd name="T26" fmla="*/ 1138 w 1549"/>
                  <a:gd name="T27" fmla="*/ 1444 h 2112"/>
                  <a:gd name="T28" fmla="*/ 1181 w 1549"/>
                  <a:gd name="T29" fmla="*/ 1213 h 2112"/>
                  <a:gd name="T30" fmla="*/ 1181 w 1549"/>
                  <a:gd name="T31" fmla="*/ 1213 h 2112"/>
                  <a:gd name="T32" fmla="*/ 6 w 1549"/>
                  <a:gd name="T33" fmla="*/ 889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9" h="2112">
                    <a:moveTo>
                      <a:pt x="6" y="889"/>
                    </a:moveTo>
                    <a:lnTo>
                      <a:pt x="6" y="889"/>
                    </a:lnTo>
                    <a:cubicBezTo>
                      <a:pt x="7" y="1108"/>
                      <a:pt x="138" y="1283"/>
                      <a:pt x="137" y="1347"/>
                    </a:cubicBezTo>
                    <a:lnTo>
                      <a:pt x="137" y="1347"/>
                    </a:lnTo>
                    <a:cubicBezTo>
                      <a:pt x="135" y="1386"/>
                      <a:pt x="64" y="1562"/>
                      <a:pt x="64" y="1562"/>
                    </a:cubicBezTo>
                    <a:lnTo>
                      <a:pt x="480" y="2111"/>
                    </a:lnTo>
                    <a:lnTo>
                      <a:pt x="618" y="1707"/>
                    </a:lnTo>
                    <a:lnTo>
                      <a:pt x="618" y="1707"/>
                    </a:lnTo>
                    <a:cubicBezTo>
                      <a:pt x="618" y="1707"/>
                      <a:pt x="715" y="1790"/>
                      <a:pt x="799" y="1819"/>
                    </a:cubicBezTo>
                    <a:lnTo>
                      <a:pt x="799" y="1819"/>
                    </a:lnTo>
                    <a:cubicBezTo>
                      <a:pt x="799" y="1819"/>
                      <a:pt x="944" y="1887"/>
                      <a:pt x="996" y="1811"/>
                    </a:cubicBezTo>
                    <a:lnTo>
                      <a:pt x="996" y="1811"/>
                    </a:lnTo>
                    <a:cubicBezTo>
                      <a:pt x="1064" y="1589"/>
                      <a:pt x="1084" y="1565"/>
                      <a:pt x="1138" y="1444"/>
                    </a:cubicBezTo>
                    <a:lnTo>
                      <a:pt x="1138" y="1444"/>
                    </a:lnTo>
                    <a:cubicBezTo>
                      <a:pt x="1259" y="1427"/>
                      <a:pt x="1293" y="1359"/>
                      <a:pt x="1181" y="1213"/>
                    </a:cubicBezTo>
                    <a:lnTo>
                      <a:pt x="1181" y="1213"/>
                    </a:lnTo>
                    <a:cubicBezTo>
                      <a:pt x="1548" y="238"/>
                      <a:pt x="0" y="0"/>
                      <a:pt x="6" y="889"/>
                    </a:cubicBezTo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69B6EA06-CA26-0549-B7F3-1C76FE6E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618" y="6654067"/>
                <a:ext cx="2425306" cy="2177149"/>
              </a:xfrm>
              <a:custGeom>
                <a:avLst/>
                <a:gdLst>
                  <a:gd name="T0" fmla="*/ 2265 w 3234"/>
                  <a:gd name="T1" fmla="*/ 0 h 2903"/>
                  <a:gd name="T2" fmla="*/ 2265 w 3234"/>
                  <a:gd name="T3" fmla="*/ 0 h 2903"/>
                  <a:gd name="T4" fmla="*/ 2010 w 3234"/>
                  <a:gd name="T5" fmla="*/ 1351 h 2903"/>
                  <a:gd name="T6" fmla="*/ 0 w 3234"/>
                  <a:gd name="T7" fmla="*/ 2433 h 2903"/>
                  <a:gd name="T8" fmla="*/ 145 w 3234"/>
                  <a:gd name="T9" fmla="*/ 2902 h 2903"/>
                  <a:gd name="T10" fmla="*/ 145 w 3234"/>
                  <a:gd name="T11" fmla="*/ 2902 h 2903"/>
                  <a:gd name="T12" fmla="*/ 2933 w 3234"/>
                  <a:gd name="T13" fmla="*/ 1681 h 2903"/>
                  <a:gd name="T14" fmla="*/ 3233 w 3234"/>
                  <a:gd name="T15" fmla="*/ 265 h 2903"/>
                  <a:gd name="T16" fmla="*/ 2265 w 3234"/>
                  <a:gd name="T17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4" h="2903">
                    <a:moveTo>
                      <a:pt x="2265" y="0"/>
                    </a:moveTo>
                    <a:lnTo>
                      <a:pt x="2265" y="0"/>
                    </a:lnTo>
                    <a:cubicBezTo>
                      <a:pt x="2288" y="50"/>
                      <a:pt x="2010" y="1351"/>
                      <a:pt x="2010" y="1351"/>
                    </a:cubicBezTo>
                    <a:lnTo>
                      <a:pt x="0" y="2433"/>
                    </a:lnTo>
                    <a:lnTo>
                      <a:pt x="145" y="2902"/>
                    </a:lnTo>
                    <a:lnTo>
                      <a:pt x="145" y="2902"/>
                    </a:lnTo>
                    <a:cubicBezTo>
                      <a:pt x="145" y="2902"/>
                      <a:pt x="2750" y="1882"/>
                      <a:pt x="2933" y="1681"/>
                    </a:cubicBezTo>
                    <a:lnTo>
                      <a:pt x="3233" y="265"/>
                    </a:lnTo>
                    <a:lnTo>
                      <a:pt x="2265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AEA338F3-C4F9-4242-84BB-4DC25A022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041" y="4443829"/>
                <a:ext cx="1928996" cy="741157"/>
              </a:xfrm>
              <a:custGeom>
                <a:avLst/>
                <a:gdLst>
                  <a:gd name="T0" fmla="*/ 0 w 2569"/>
                  <a:gd name="T1" fmla="*/ 609 h 986"/>
                  <a:gd name="T2" fmla="*/ 613 w 2569"/>
                  <a:gd name="T3" fmla="*/ 171 h 986"/>
                  <a:gd name="T4" fmla="*/ 613 w 2569"/>
                  <a:gd name="T5" fmla="*/ 171 h 986"/>
                  <a:gd name="T6" fmla="*/ 1461 w 2569"/>
                  <a:gd name="T7" fmla="*/ 80 h 986"/>
                  <a:gd name="T8" fmla="*/ 1461 w 2569"/>
                  <a:gd name="T9" fmla="*/ 80 h 986"/>
                  <a:gd name="T10" fmla="*/ 2171 w 2569"/>
                  <a:gd name="T11" fmla="*/ 690 h 986"/>
                  <a:gd name="T12" fmla="*/ 748 w 2569"/>
                  <a:gd name="T13" fmla="*/ 708 h 986"/>
                  <a:gd name="T14" fmla="*/ 211 w 2569"/>
                  <a:gd name="T15" fmla="*/ 985 h 986"/>
                  <a:gd name="T16" fmla="*/ 0 w 2569"/>
                  <a:gd name="T17" fmla="*/ 609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9" h="986">
                    <a:moveTo>
                      <a:pt x="0" y="609"/>
                    </a:moveTo>
                    <a:lnTo>
                      <a:pt x="613" y="171"/>
                    </a:lnTo>
                    <a:lnTo>
                      <a:pt x="613" y="171"/>
                    </a:lnTo>
                    <a:cubicBezTo>
                      <a:pt x="613" y="171"/>
                      <a:pt x="1046" y="110"/>
                      <a:pt x="1461" y="80"/>
                    </a:cubicBezTo>
                    <a:lnTo>
                      <a:pt x="1461" y="80"/>
                    </a:lnTo>
                    <a:cubicBezTo>
                      <a:pt x="2568" y="0"/>
                      <a:pt x="2360" y="688"/>
                      <a:pt x="2171" y="690"/>
                    </a:cubicBezTo>
                    <a:lnTo>
                      <a:pt x="748" y="708"/>
                    </a:lnTo>
                    <a:lnTo>
                      <a:pt x="211" y="985"/>
                    </a:lnTo>
                    <a:lnTo>
                      <a:pt x="0" y="609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4EBEB845-00FB-2C42-B90A-A5F9110DF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3824" y="3318861"/>
                <a:ext cx="1128281" cy="876814"/>
              </a:xfrm>
              <a:custGeom>
                <a:avLst/>
                <a:gdLst>
                  <a:gd name="T0" fmla="*/ 1443 w 1503"/>
                  <a:gd name="T1" fmla="*/ 766 h 1167"/>
                  <a:gd name="T2" fmla="*/ 883 w 1503"/>
                  <a:gd name="T3" fmla="*/ 649 h 1167"/>
                  <a:gd name="T4" fmla="*/ 883 w 1503"/>
                  <a:gd name="T5" fmla="*/ 649 h 1167"/>
                  <a:gd name="T6" fmla="*/ 275 w 1503"/>
                  <a:gd name="T7" fmla="*/ 1166 h 1167"/>
                  <a:gd name="T8" fmla="*/ 275 w 1503"/>
                  <a:gd name="T9" fmla="*/ 1166 h 1167"/>
                  <a:gd name="T10" fmla="*/ 236 w 1503"/>
                  <a:gd name="T11" fmla="*/ 380 h 1167"/>
                  <a:gd name="T12" fmla="*/ 236 w 1503"/>
                  <a:gd name="T13" fmla="*/ 380 h 1167"/>
                  <a:gd name="T14" fmla="*/ 940 w 1503"/>
                  <a:gd name="T15" fmla="*/ 101 h 1167"/>
                  <a:gd name="T16" fmla="*/ 880 w 1503"/>
                  <a:gd name="T17" fmla="*/ 171 h 1167"/>
                  <a:gd name="T18" fmla="*/ 880 w 1503"/>
                  <a:gd name="T19" fmla="*/ 171 h 1167"/>
                  <a:gd name="T20" fmla="*/ 1176 w 1503"/>
                  <a:gd name="T21" fmla="*/ 210 h 1167"/>
                  <a:gd name="T22" fmla="*/ 1176 w 1503"/>
                  <a:gd name="T23" fmla="*/ 210 h 1167"/>
                  <a:gd name="T24" fmla="*/ 1443 w 1503"/>
                  <a:gd name="T25" fmla="*/ 766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3" h="1167">
                    <a:moveTo>
                      <a:pt x="1443" y="766"/>
                    </a:moveTo>
                    <a:lnTo>
                      <a:pt x="883" y="649"/>
                    </a:lnTo>
                    <a:lnTo>
                      <a:pt x="883" y="649"/>
                    </a:lnTo>
                    <a:cubicBezTo>
                      <a:pt x="883" y="649"/>
                      <a:pt x="678" y="971"/>
                      <a:pt x="275" y="1166"/>
                    </a:cubicBezTo>
                    <a:lnTo>
                      <a:pt x="275" y="1166"/>
                    </a:lnTo>
                    <a:cubicBezTo>
                      <a:pt x="275" y="1166"/>
                      <a:pt x="0" y="799"/>
                      <a:pt x="236" y="380"/>
                    </a:cubicBezTo>
                    <a:lnTo>
                      <a:pt x="236" y="380"/>
                    </a:lnTo>
                    <a:cubicBezTo>
                      <a:pt x="236" y="380"/>
                      <a:pt x="434" y="0"/>
                      <a:pt x="940" y="101"/>
                    </a:cubicBezTo>
                    <a:lnTo>
                      <a:pt x="880" y="171"/>
                    </a:lnTo>
                    <a:lnTo>
                      <a:pt x="880" y="171"/>
                    </a:lnTo>
                    <a:cubicBezTo>
                      <a:pt x="880" y="171"/>
                      <a:pt x="867" y="64"/>
                      <a:pt x="1176" y="210"/>
                    </a:cubicBezTo>
                    <a:lnTo>
                      <a:pt x="1176" y="210"/>
                    </a:lnTo>
                    <a:cubicBezTo>
                      <a:pt x="1176" y="210"/>
                      <a:pt x="1502" y="386"/>
                      <a:pt x="1443" y="766"/>
                    </a:cubicBezTo>
                  </a:path>
                </a:pathLst>
              </a:custGeom>
              <a:solidFill>
                <a:srgbClr val="3A3A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A31492C-1B4E-5F43-AE34-25C32DCF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4847" y="3881346"/>
                <a:ext cx="205142" cy="254771"/>
              </a:xfrm>
              <a:custGeom>
                <a:avLst/>
                <a:gdLst>
                  <a:gd name="T0" fmla="*/ 273 w 274"/>
                  <a:gd name="T1" fmla="*/ 140 h 340"/>
                  <a:gd name="T2" fmla="*/ 273 w 274"/>
                  <a:gd name="T3" fmla="*/ 140 h 340"/>
                  <a:gd name="T4" fmla="*/ 135 w 274"/>
                  <a:gd name="T5" fmla="*/ 3 h 340"/>
                  <a:gd name="T6" fmla="*/ 135 w 274"/>
                  <a:gd name="T7" fmla="*/ 3 h 340"/>
                  <a:gd name="T8" fmla="*/ 176 w 274"/>
                  <a:gd name="T9" fmla="*/ 339 h 340"/>
                  <a:gd name="T10" fmla="*/ 273 w 274"/>
                  <a:gd name="T11" fmla="*/ 1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4" h="340">
                    <a:moveTo>
                      <a:pt x="273" y="140"/>
                    </a:moveTo>
                    <a:lnTo>
                      <a:pt x="273" y="140"/>
                    </a:lnTo>
                    <a:cubicBezTo>
                      <a:pt x="273" y="140"/>
                      <a:pt x="239" y="6"/>
                      <a:pt x="135" y="3"/>
                    </a:cubicBezTo>
                    <a:lnTo>
                      <a:pt x="135" y="3"/>
                    </a:lnTo>
                    <a:cubicBezTo>
                      <a:pt x="0" y="0"/>
                      <a:pt x="105" y="335"/>
                      <a:pt x="176" y="339"/>
                    </a:cubicBezTo>
                    <a:lnTo>
                      <a:pt x="273" y="140"/>
                    </a:lnTo>
                  </a:path>
                </a:pathLst>
              </a:custGeom>
              <a:solidFill>
                <a:srgbClr val="F49D5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A4BA1F23-8B1E-4242-B9B7-F936FD1F4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8157" y="4569562"/>
                <a:ext cx="148893" cy="516163"/>
              </a:xfrm>
              <a:custGeom>
                <a:avLst/>
                <a:gdLst>
                  <a:gd name="T0" fmla="*/ 0 w 199"/>
                  <a:gd name="T1" fmla="*/ 0 h 689"/>
                  <a:gd name="T2" fmla="*/ 102 w 199"/>
                  <a:gd name="T3" fmla="*/ 688 h 689"/>
                  <a:gd name="T4" fmla="*/ 198 w 199"/>
                  <a:gd name="T5" fmla="*/ 263 h 689"/>
                  <a:gd name="T6" fmla="*/ 0 w 199"/>
                  <a:gd name="T7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689">
                    <a:moveTo>
                      <a:pt x="0" y="0"/>
                    </a:moveTo>
                    <a:lnTo>
                      <a:pt x="102" y="688"/>
                    </a:lnTo>
                    <a:lnTo>
                      <a:pt x="198" y="26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41A05F0E-66A8-2441-8365-EAEB097F8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4540" y="8463945"/>
                <a:ext cx="876817" cy="390431"/>
              </a:xfrm>
              <a:custGeom>
                <a:avLst/>
                <a:gdLst>
                  <a:gd name="T0" fmla="*/ 5 w 1167"/>
                  <a:gd name="T1" fmla="*/ 161 h 521"/>
                  <a:gd name="T2" fmla="*/ 5 w 1167"/>
                  <a:gd name="T3" fmla="*/ 161 h 521"/>
                  <a:gd name="T4" fmla="*/ 149 w 1167"/>
                  <a:gd name="T5" fmla="*/ 520 h 521"/>
                  <a:gd name="T6" fmla="*/ 1148 w 1167"/>
                  <a:gd name="T7" fmla="*/ 230 h 521"/>
                  <a:gd name="T8" fmla="*/ 1148 w 1167"/>
                  <a:gd name="T9" fmla="*/ 230 h 521"/>
                  <a:gd name="T10" fmla="*/ 913 w 1167"/>
                  <a:gd name="T11" fmla="*/ 54 h 521"/>
                  <a:gd name="T12" fmla="*/ 460 w 1167"/>
                  <a:gd name="T13" fmla="*/ 94 h 521"/>
                  <a:gd name="T14" fmla="*/ 336 w 1167"/>
                  <a:gd name="T15" fmla="*/ 42 h 521"/>
                  <a:gd name="T16" fmla="*/ 5 w 1167"/>
                  <a:gd name="T17" fmla="*/ 1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7" h="521">
                    <a:moveTo>
                      <a:pt x="5" y="161"/>
                    </a:moveTo>
                    <a:lnTo>
                      <a:pt x="5" y="161"/>
                    </a:lnTo>
                    <a:cubicBezTo>
                      <a:pt x="5" y="161"/>
                      <a:pt x="0" y="369"/>
                      <a:pt x="149" y="520"/>
                    </a:cubicBezTo>
                    <a:lnTo>
                      <a:pt x="1148" y="230"/>
                    </a:lnTo>
                    <a:lnTo>
                      <a:pt x="1148" y="230"/>
                    </a:lnTo>
                    <a:cubicBezTo>
                      <a:pt x="1148" y="230"/>
                      <a:pt x="1166" y="0"/>
                      <a:pt x="913" y="54"/>
                    </a:cubicBezTo>
                    <a:lnTo>
                      <a:pt x="460" y="94"/>
                    </a:lnTo>
                    <a:lnTo>
                      <a:pt x="336" y="42"/>
                    </a:lnTo>
                    <a:lnTo>
                      <a:pt x="5" y="161"/>
                    </a:lnTo>
                  </a:path>
                </a:pathLst>
              </a:custGeom>
              <a:solidFill>
                <a:schemeClr val="tx2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D7328264-82DD-2045-A292-A62E46C82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3610" y="8533429"/>
                <a:ext cx="420211" cy="876814"/>
              </a:xfrm>
              <a:custGeom>
                <a:avLst/>
                <a:gdLst>
                  <a:gd name="T0" fmla="*/ 380 w 559"/>
                  <a:gd name="T1" fmla="*/ 0 h 1169"/>
                  <a:gd name="T2" fmla="*/ 380 w 559"/>
                  <a:gd name="T3" fmla="*/ 0 h 1169"/>
                  <a:gd name="T4" fmla="*/ 0 w 559"/>
                  <a:gd name="T5" fmla="*/ 172 h 1169"/>
                  <a:gd name="T6" fmla="*/ 327 w 559"/>
                  <a:gd name="T7" fmla="*/ 1159 h 1169"/>
                  <a:gd name="T8" fmla="*/ 327 w 559"/>
                  <a:gd name="T9" fmla="*/ 1159 h 1169"/>
                  <a:gd name="T10" fmla="*/ 494 w 559"/>
                  <a:gd name="T11" fmla="*/ 918 h 1169"/>
                  <a:gd name="T12" fmla="*/ 438 w 559"/>
                  <a:gd name="T13" fmla="*/ 467 h 1169"/>
                  <a:gd name="T14" fmla="*/ 485 w 559"/>
                  <a:gd name="T15" fmla="*/ 340 h 1169"/>
                  <a:gd name="T16" fmla="*/ 380 w 559"/>
                  <a:gd name="T17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1169">
                    <a:moveTo>
                      <a:pt x="380" y="0"/>
                    </a:moveTo>
                    <a:lnTo>
                      <a:pt x="380" y="0"/>
                    </a:lnTo>
                    <a:cubicBezTo>
                      <a:pt x="380" y="0"/>
                      <a:pt x="146" y="17"/>
                      <a:pt x="0" y="172"/>
                    </a:cubicBezTo>
                    <a:lnTo>
                      <a:pt x="327" y="1159"/>
                    </a:lnTo>
                    <a:lnTo>
                      <a:pt x="327" y="1159"/>
                    </a:lnTo>
                    <a:cubicBezTo>
                      <a:pt x="327" y="1159"/>
                      <a:pt x="558" y="1168"/>
                      <a:pt x="494" y="918"/>
                    </a:cubicBezTo>
                    <a:lnTo>
                      <a:pt x="438" y="467"/>
                    </a:lnTo>
                    <a:lnTo>
                      <a:pt x="485" y="340"/>
                    </a:lnTo>
                    <a:lnTo>
                      <a:pt x="380" y="0"/>
                    </a:lnTo>
                  </a:path>
                </a:pathLst>
              </a:custGeom>
              <a:solidFill>
                <a:schemeClr val="tx2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42B153FB-A2EC-4048-A183-F88D4DA9A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4256" y="4672131"/>
                <a:ext cx="92644" cy="172055"/>
              </a:xfrm>
              <a:custGeom>
                <a:avLst/>
                <a:gdLst>
                  <a:gd name="T0" fmla="*/ 0 w 122"/>
                  <a:gd name="T1" fmla="*/ 0 h 230"/>
                  <a:gd name="T2" fmla="*/ 121 w 122"/>
                  <a:gd name="T3" fmla="*/ 67 h 230"/>
                  <a:gd name="T4" fmla="*/ 86 w 122"/>
                  <a:gd name="T5" fmla="*/ 229 h 230"/>
                  <a:gd name="T6" fmla="*/ 0 w 122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30">
                    <a:moveTo>
                      <a:pt x="0" y="0"/>
                    </a:moveTo>
                    <a:lnTo>
                      <a:pt x="121" y="67"/>
                    </a:lnTo>
                    <a:lnTo>
                      <a:pt x="86" y="22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4BA466DB-0AAF-694F-BE6B-E12879589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9042" y="4764778"/>
                <a:ext cx="258082" cy="893359"/>
              </a:xfrm>
              <a:custGeom>
                <a:avLst/>
                <a:gdLst>
                  <a:gd name="T0" fmla="*/ 308 w 346"/>
                  <a:gd name="T1" fmla="*/ 0 h 1190"/>
                  <a:gd name="T2" fmla="*/ 0 w 346"/>
                  <a:gd name="T3" fmla="*/ 935 h 1190"/>
                  <a:gd name="T4" fmla="*/ 83 w 346"/>
                  <a:gd name="T5" fmla="*/ 1189 h 1190"/>
                  <a:gd name="T6" fmla="*/ 215 w 346"/>
                  <a:gd name="T7" fmla="*/ 1076 h 1190"/>
                  <a:gd name="T8" fmla="*/ 345 w 346"/>
                  <a:gd name="T9" fmla="*/ 102 h 1190"/>
                  <a:gd name="T10" fmla="*/ 308 w 346"/>
                  <a:gd name="T11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1190">
                    <a:moveTo>
                      <a:pt x="308" y="0"/>
                    </a:moveTo>
                    <a:lnTo>
                      <a:pt x="0" y="935"/>
                    </a:lnTo>
                    <a:lnTo>
                      <a:pt x="83" y="1189"/>
                    </a:lnTo>
                    <a:lnTo>
                      <a:pt x="215" y="1076"/>
                    </a:lnTo>
                    <a:lnTo>
                      <a:pt x="345" y="102"/>
                    </a:lnTo>
                    <a:lnTo>
                      <a:pt x="30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6B1E8B81-4115-C34F-9F1A-75D9CB36D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443" y="6240473"/>
                <a:ext cx="2372368" cy="2392218"/>
              </a:xfrm>
              <a:custGeom>
                <a:avLst/>
                <a:gdLst>
                  <a:gd name="T0" fmla="*/ 118 w 3160"/>
                  <a:gd name="T1" fmla="*/ 0 h 3189"/>
                  <a:gd name="T2" fmla="*/ 118 w 3160"/>
                  <a:gd name="T3" fmla="*/ 0 h 3189"/>
                  <a:gd name="T4" fmla="*/ 209 w 3160"/>
                  <a:gd name="T5" fmla="*/ 747 h 3189"/>
                  <a:gd name="T6" fmla="*/ 209 w 3160"/>
                  <a:gd name="T7" fmla="*/ 747 h 3189"/>
                  <a:gd name="T8" fmla="*/ 2340 w 3160"/>
                  <a:gd name="T9" fmla="*/ 853 h 3189"/>
                  <a:gd name="T10" fmla="*/ 2340 w 3160"/>
                  <a:gd name="T11" fmla="*/ 853 h 3189"/>
                  <a:gd name="T12" fmla="*/ 2604 w 3160"/>
                  <a:gd name="T13" fmla="*/ 3188 h 3189"/>
                  <a:gd name="T14" fmla="*/ 3159 w 3160"/>
                  <a:gd name="T15" fmla="*/ 3006 h 3189"/>
                  <a:gd name="T16" fmla="*/ 3159 w 3160"/>
                  <a:gd name="T17" fmla="*/ 3006 h 3189"/>
                  <a:gd name="T18" fmla="*/ 2861 w 3160"/>
                  <a:gd name="T19" fmla="*/ 101 h 3189"/>
                  <a:gd name="T20" fmla="*/ 118 w 3160"/>
                  <a:gd name="T21" fmla="*/ 0 h 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0" h="3189">
                    <a:moveTo>
                      <a:pt x="118" y="0"/>
                    </a:moveTo>
                    <a:lnTo>
                      <a:pt x="118" y="0"/>
                    </a:lnTo>
                    <a:cubicBezTo>
                      <a:pt x="0" y="240"/>
                      <a:pt x="13" y="553"/>
                      <a:pt x="209" y="747"/>
                    </a:cubicBezTo>
                    <a:lnTo>
                      <a:pt x="209" y="747"/>
                    </a:lnTo>
                    <a:cubicBezTo>
                      <a:pt x="496" y="1029"/>
                      <a:pt x="2340" y="853"/>
                      <a:pt x="2340" y="853"/>
                    </a:cubicBezTo>
                    <a:lnTo>
                      <a:pt x="2340" y="853"/>
                    </a:lnTo>
                    <a:cubicBezTo>
                      <a:pt x="2340" y="853"/>
                      <a:pt x="2455" y="2614"/>
                      <a:pt x="2604" y="3188"/>
                    </a:cubicBezTo>
                    <a:lnTo>
                      <a:pt x="3159" y="3006"/>
                    </a:lnTo>
                    <a:lnTo>
                      <a:pt x="3159" y="3006"/>
                    </a:lnTo>
                    <a:cubicBezTo>
                      <a:pt x="3159" y="3006"/>
                      <a:pt x="3068" y="234"/>
                      <a:pt x="2861" y="101"/>
                    </a:cubicBezTo>
                    <a:lnTo>
                      <a:pt x="118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12AEA69-6252-3D48-8483-19193DB46CC2}"/>
                  </a:ext>
                </a:extLst>
              </p:cNvPr>
              <p:cNvGrpSpPr/>
              <p:nvPr/>
            </p:nvGrpSpPr>
            <p:grpSpPr>
              <a:xfrm>
                <a:off x="19272027" y="2999665"/>
                <a:ext cx="3232641" cy="2785956"/>
                <a:chOff x="17261039" y="3816403"/>
                <a:chExt cx="2814057" cy="2425214"/>
              </a:xfrm>
            </p:grpSpPr>
            <p:sp>
              <p:nvSpPr>
                <p:cNvPr id="41" name="Freeform 38">
                  <a:extLst>
                    <a:ext uri="{FF2B5EF4-FFF2-40B4-BE49-F238E27FC236}">
                      <a16:creationId xmlns:a16="http://schemas.microsoft.com/office/drawing/2014/main" id="{D03129AD-7B5F-7246-BBAA-07EF3BFD3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6342" y="3853845"/>
                  <a:ext cx="1088754" cy="1244291"/>
                </a:xfrm>
                <a:custGeom>
                  <a:avLst/>
                  <a:gdLst>
                    <a:gd name="T0" fmla="*/ 8 w 1666"/>
                    <a:gd name="T1" fmla="*/ 1906 h 1907"/>
                    <a:gd name="T2" fmla="*/ 8 w 1666"/>
                    <a:gd name="T3" fmla="*/ 1906 h 1907"/>
                    <a:gd name="T4" fmla="*/ 864 w 1666"/>
                    <a:gd name="T5" fmla="*/ 1584 h 1907"/>
                    <a:gd name="T6" fmla="*/ 864 w 1666"/>
                    <a:gd name="T7" fmla="*/ 1584 h 1907"/>
                    <a:gd name="T8" fmla="*/ 1665 w 1666"/>
                    <a:gd name="T9" fmla="*/ 0 h 1907"/>
                    <a:gd name="T10" fmla="*/ 568 w 1666"/>
                    <a:gd name="T11" fmla="*/ 107 h 1907"/>
                    <a:gd name="T12" fmla="*/ 568 w 1666"/>
                    <a:gd name="T13" fmla="*/ 107 h 1907"/>
                    <a:gd name="T14" fmla="*/ 679 w 1666"/>
                    <a:gd name="T15" fmla="*/ 428 h 1907"/>
                    <a:gd name="T16" fmla="*/ 679 w 1666"/>
                    <a:gd name="T17" fmla="*/ 428 h 1907"/>
                    <a:gd name="T18" fmla="*/ 796 w 1666"/>
                    <a:gd name="T19" fmla="*/ 384 h 1907"/>
                    <a:gd name="T20" fmla="*/ 796 w 1666"/>
                    <a:gd name="T21" fmla="*/ 384 h 1907"/>
                    <a:gd name="T22" fmla="*/ 762 w 1666"/>
                    <a:gd name="T23" fmla="*/ 287 h 1907"/>
                    <a:gd name="T24" fmla="*/ 762 w 1666"/>
                    <a:gd name="T25" fmla="*/ 287 h 1907"/>
                    <a:gd name="T26" fmla="*/ 722 w 1666"/>
                    <a:gd name="T27" fmla="*/ 255 h 1907"/>
                    <a:gd name="T28" fmla="*/ 1471 w 1666"/>
                    <a:gd name="T29" fmla="*/ 181 h 1907"/>
                    <a:gd name="T30" fmla="*/ 1471 w 1666"/>
                    <a:gd name="T31" fmla="*/ 181 h 1907"/>
                    <a:gd name="T32" fmla="*/ 1215 w 1666"/>
                    <a:gd name="T33" fmla="*/ 895 h 1907"/>
                    <a:gd name="T34" fmla="*/ 1215 w 1666"/>
                    <a:gd name="T35" fmla="*/ 895 h 1907"/>
                    <a:gd name="T36" fmla="*/ 0 w 1666"/>
                    <a:gd name="T37" fmla="*/ 1744 h 1907"/>
                    <a:gd name="T38" fmla="*/ 8 w 1666"/>
                    <a:gd name="T39" fmla="*/ 1906 h 1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66" h="1907">
                      <a:moveTo>
                        <a:pt x="8" y="1906"/>
                      </a:moveTo>
                      <a:lnTo>
                        <a:pt x="8" y="1906"/>
                      </a:lnTo>
                      <a:cubicBezTo>
                        <a:pt x="330" y="1888"/>
                        <a:pt x="619" y="1779"/>
                        <a:pt x="864" y="1584"/>
                      </a:cubicBezTo>
                      <a:lnTo>
                        <a:pt x="864" y="1584"/>
                      </a:lnTo>
                      <a:cubicBezTo>
                        <a:pt x="1323" y="1220"/>
                        <a:pt x="1583" y="589"/>
                        <a:pt x="1665" y="0"/>
                      </a:cubicBezTo>
                      <a:lnTo>
                        <a:pt x="568" y="107"/>
                      </a:lnTo>
                      <a:lnTo>
                        <a:pt x="568" y="107"/>
                      </a:lnTo>
                      <a:cubicBezTo>
                        <a:pt x="517" y="260"/>
                        <a:pt x="565" y="362"/>
                        <a:pt x="679" y="428"/>
                      </a:cubicBezTo>
                      <a:lnTo>
                        <a:pt x="679" y="428"/>
                      </a:lnTo>
                      <a:cubicBezTo>
                        <a:pt x="723" y="453"/>
                        <a:pt x="780" y="432"/>
                        <a:pt x="796" y="384"/>
                      </a:cubicBezTo>
                      <a:lnTo>
                        <a:pt x="796" y="384"/>
                      </a:lnTo>
                      <a:cubicBezTo>
                        <a:pt x="809" y="348"/>
                        <a:pt x="794" y="308"/>
                        <a:pt x="762" y="287"/>
                      </a:cubicBezTo>
                      <a:lnTo>
                        <a:pt x="762" y="287"/>
                      </a:lnTo>
                      <a:cubicBezTo>
                        <a:pt x="742" y="277"/>
                        <a:pt x="730" y="265"/>
                        <a:pt x="722" y="255"/>
                      </a:cubicBezTo>
                      <a:lnTo>
                        <a:pt x="1471" y="181"/>
                      </a:lnTo>
                      <a:lnTo>
                        <a:pt x="1471" y="181"/>
                      </a:lnTo>
                      <a:cubicBezTo>
                        <a:pt x="1440" y="328"/>
                        <a:pt x="1365" y="611"/>
                        <a:pt x="1215" y="895"/>
                      </a:cubicBezTo>
                      <a:lnTo>
                        <a:pt x="1215" y="895"/>
                      </a:lnTo>
                      <a:cubicBezTo>
                        <a:pt x="931" y="1428"/>
                        <a:pt x="522" y="1714"/>
                        <a:pt x="0" y="1744"/>
                      </a:cubicBezTo>
                      <a:lnTo>
                        <a:pt x="8" y="1906"/>
                      </a:lnTo>
                    </a:path>
                  </a:pathLst>
                </a:custGeom>
                <a:solidFill>
                  <a:srgbClr val="FFA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2" name="Freeform 39">
                  <a:extLst>
                    <a:ext uri="{FF2B5EF4-FFF2-40B4-BE49-F238E27FC236}">
                      <a16:creationId xmlns:a16="http://schemas.microsoft.com/office/drawing/2014/main" id="{10AB3CF4-E8DF-E143-89D2-5EB885A97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1039" y="3816403"/>
                  <a:ext cx="1057072" cy="1275973"/>
                </a:xfrm>
                <a:custGeom>
                  <a:avLst/>
                  <a:gdLst>
                    <a:gd name="T0" fmla="*/ 1602 w 1618"/>
                    <a:gd name="T1" fmla="*/ 1951 h 1952"/>
                    <a:gd name="T2" fmla="*/ 1602 w 1618"/>
                    <a:gd name="T3" fmla="*/ 1951 h 1952"/>
                    <a:gd name="T4" fmla="*/ 758 w 1618"/>
                    <a:gd name="T5" fmla="*/ 1605 h 1952"/>
                    <a:gd name="T6" fmla="*/ 758 w 1618"/>
                    <a:gd name="T7" fmla="*/ 1605 h 1952"/>
                    <a:gd name="T8" fmla="*/ 0 w 1618"/>
                    <a:gd name="T9" fmla="*/ 0 h 1952"/>
                    <a:gd name="T10" fmla="*/ 1092 w 1618"/>
                    <a:gd name="T11" fmla="*/ 138 h 1952"/>
                    <a:gd name="T12" fmla="*/ 1092 w 1618"/>
                    <a:gd name="T13" fmla="*/ 138 h 1952"/>
                    <a:gd name="T14" fmla="*/ 974 w 1618"/>
                    <a:gd name="T15" fmla="*/ 454 h 1952"/>
                    <a:gd name="T16" fmla="*/ 974 w 1618"/>
                    <a:gd name="T17" fmla="*/ 454 h 1952"/>
                    <a:gd name="T18" fmla="*/ 857 w 1618"/>
                    <a:gd name="T19" fmla="*/ 407 h 1952"/>
                    <a:gd name="T20" fmla="*/ 857 w 1618"/>
                    <a:gd name="T21" fmla="*/ 407 h 1952"/>
                    <a:gd name="T22" fmla="*/ 894 w 1618"/>
                    <a:gd name="T23" fmla="*/ 312 h 1952"/>
                    <a:gd name="T24" fmla="*/ 894 w 1618"/>
                    <a:gd name="T25" fmla="*/ 312 h 1952"/>
                    <a:gd name="T26" fmla="*/ 936 w 1618"/>
                    <a:gd name="T27" fmla="*/ 280 h 1952"/>
                    <a:gd name="T28" fmla="*/ 189 w 1618"/>
                    <a:gd name="T29" fmla="*/ 186 h 1952"/>
                    <a:gd name="T30" fmla="*/ 189 w 1618"/>
                    <a:gd name="T31" fmla="*/ 186 h 1952"/>
                    <a:gd name="T32" fmla="*/ 424 w 1618"/>
                    <a:gd name="T33" fmla="*/ 905 h 1952"/>
                    <a:gd name="T34" fmla="*/ 424 w 1618"/>
                    <a:gd name="T35" fmla="*/ 905 h 1952"/>
                    <a:gd name="T36" fmla="*/ 1617 w 1618"/>
                    <a:gd name="T37" fmla="*/ 1789 h 1952"/>
                    <a:gd name="T38" fmla="*/ 1602 w 1618"/>
                    <a:gd name="T39" fmla="*/ 1951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18" h="1952">
                      <a:moveTo>
                        <a:pt x="1602" y="1951"/>
                      </a:moveTo>
                      <a:lnTo>
                        <a:pt x="1602" y="1951"/>
                      </a:lnTo>
                      <a:cubicBezTo>
                        <a:pt x="1282" y="1924"/>
                        <a:pt x="997" y="1807"/>
                        <a:pt x="758" y="1605"/>
                      </a:cubicBezTo>
                      <a:lnTo>
                        <a:pt x="758" y="1605"/>
                      </a:lnTo>
                      <a:cubicBezTo>
                        <a:pt x="308" y="1227"/>
                        <a:pt x="65" y="591"/>
                        <a:pt x="0" y="0"/>
                      </a:cubicBezTo>
                      <a:lnTo>
                        <a:pt x="1092" y="138"/>
                      </a:lnTo>
                      <a:lnTo>
                        <a:pt x="1092" y="138"/>
                      </a:lnTo>
                      <a:cubicBezTo>
                        <a:pt x="1141" y="292"/>
                        <a:pt x="1088" y="393"/>
                        <a:pt x="974" y="454"/>
                      </a:cubicBezTo>
                      <a:lnTo>
                        <a:pt x="974" y="454"/>
                      </a:lnTo>
                      <a:cubicBezTo>
                        <a:pt x="929" y="478"/>
                        <a:pt x="873" y="455"/>
                        <a:pt x="857" y="407"/>
                      </a:cubicBezTo>
                      <a:lnTo>
                        <a:pt x="857" y="407"/>
                      </a:lnTo>
                      <a:cubicBezTo>
                        <a:pt x="846" y="370"/>
                        <a:pt x="862" y="330"/>
                        <a:pt x="894" y="312"/>
                      </a:cubicBezTo>
                      <a:lnTo>
                        <a:pt x="894" y="312"/>
                      </a:lnTo>
                      <a:cubicBezTo>
                        <a:pt x="914" y="302"/>
                        <a:pt x="927" y="290"/>
                        <a:pt x="936" y="280"/>
                      </a:cubicBezTo>
                      <a:lnTo>
                        <a:pt x="189" y="186"/>
                      </a:lnTo>
                      <a:lnTo>
                        <a:pt x="189" y="186"/>
                      </a:lnTo>
                      <a:cubicBezTo>
                        <a:pt x="215" y="333"/>
                        <a:pt x="282" y="618"/>
                        <a:pt x="424" y="905"/>
                      </a:cubicBezTo>
                      <a:lnTo>
                        <a:pt x="424" y="905"/>
                      </a:lnTo>
                      <a:cubicBezTo>
                        <a:pt x="694" y="1447"/>
                        <a:pt x="1095" y="1744"/>
                        <a:pt x="1617" y="1789"/>
                      </a:cubicBezTo>
                      <a:lnTo>
                        <a:pt x="1602" y="1951"/>
                      </a:lnTo>
                    </a:path>
                  </a:pathLst>
                </a:custGeom>
                <a:solidFill>
                  <a:srgbClr val="FFA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49532E98-5B5F-7F49-99AB-F8E2ED5F2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18920" y="5201827"/>
                  <a:ext cx="429166" cy="1036909"/>
                </a:xfrm>
                <a:custGeom>
                  <a:avLst/>
                  <a:gdLst>
                    <a:gd name="T0" fmla="*/ 0 w 659"/>
                    <a:gd name="T1" fmla="*/ 1577 h 1588"/>
                    <a:gd name="T2" fmla="*/ 658 w 659"/>
                    <a:gd name="T3" fmla="*/ 1587 h 1588"/>
                    <a:gd name="T4" fmla="*/ 544 w 659"/>
                    <a:gd name="T5" fmla="*/ 4 h 1588"/>
                    <a:gd name="T6" fmla="*/ 156 w 659"/>
                    <a:gd name="T7" fmla="*/ 0 h 1588"/>
                    <a:gd name="T8" fmla="*/ 1 w 659"/>
                    <a:gd name="T9" fmla="*/ 1575 h 1588"/>
                    <a:gd name="T10" fmla="*/ 0 w 659"/>
                    <a:gd name="T11" fmla="*/ 1577 h 1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9" h="1588">
                      <a:moveTo>
                        <a:pt x="0" y="1577"/>
                      </a:moveTo>
                      <a:lnTo>
                        <a:pt x="658" y="1587"/>
                      </a:lnTo>
                      <a:lnTo>
                        <a:pt x="544" y="4"/>
                      </a:lnTo>
                      <a:lnTo>
                        <a:pt x="156" y="0"/>
                      </a:lnTo>
                      <a:lnTo>
                        <a:pt x="1" y="1575"/>
                      </a:lnTo>
                      <a:lnTo>
                        <a:pt x="0" y="1577"/>
                      </a:lnTo>
                    </a:path>
                  </a:pathLst>
                </a:custGeom>
                <a:solidFill>
                  <a:srgbClr val="FCC2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4" name="Freeform 41">
                  <a:extLst>
                    <a:ext uri="{FF2B5EF4-FFF2-40B4-BE49-F238E27FC236}">
                      <a16:creationId xmlns:a16="http://schemas.microsoft.com/office/drawing/2014/main" id="{7D7EC921-4776-C144-8C6D-BF7714E07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18920" y="5201828"/>
                  <a:ext cx="230424" cy="1031148"/>
                </a:xfrm>
                <a:custGeom>
                  <a:avLst/>
                  <a:gdLst>
                    <a:gd name="T0" fmla="*/ 0 w 354"/>
                    <a:gd name="T1" fmla="*/ 1575 h 1580"/>
                    <a:gd name="T2" fmla="*/ 332 w 354"/>
                    <a:gd name="T3" fmla="*/ 1579 h 1580"/>
                    <a:gd name="T4" fmla="*/ 353 w 354"/>
                    <a:gd name="T5" fmla="*/ 1 h 1580"/>
                    <a:gd name="T6" fmla="*/ 156 w 354"/>
                    <a:gd name="T7" fmla="*/ 0 h 1580"/>
                    <a:gd name="T8" fmla="*/ 0 w 354"/>
                    <a:gd name="T9" fmla="*/ 1575 h 1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1580">
                      <a:moveTo>
                        <a:pt x="0" y="1575"/>
                      </a:moveTo>
                      <a:lnTo>
                        <a:pt x="332" y="1579"/>
                      </a:lnTo>
                      <a:lnTo>
                        <a:pt x="353" y="1"/>
                      </a:lnTo>
                      <a:lnTo>
                        <a:pt x="156" y="0"/>
                      </a:lnTo>
                      <a:lnTo>
                        <a:pt x="0" y="1575"/>
                      </a:lnTo>
                    </a:path>
                  </a:pathLst>
                </a:custGeom>
                <a:solidFill>
                  <a:srgbClr val="FF9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5" name="Freeform 42">
                  <a:extLst>
                    <a:ext uri="{FF2B5EF4-FFF2-40B4-BE49-F238E27FC236}">
                      <a16:creationId xmlns:a16="http://schemas.microsoft.com/office/drawing/2014/main" id="{50A9FA37-2D78-7941-B61E-B1536884C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0667" y="6103362"/>
                  <a:ext cx="708554" cy="138255"/>
                </a:xfrm>
                <a:custGeom>
                  <a:avLst/>
                  <a:gdLst>
                    <a:gd name="T0" fmla="*/ 97 w 1085"/>
                    <a:gd name="T1" fmla="*/ 197 h 210"/>
                    <a:gd name="T2" fmla="*/ 986 w 1085"/>
                    <a:gd name="T3" fmla="*/ 208 h 210"/>
                    <a:gd name="T4" fmla="*/ 986 w 1085"/>
                    <a:gd name="T5" fmla="*/ 208 h 210"/>
                    <a:gd name="T6" fmla="*/ 1084 w 1085"/>
                    <a:gd name="T7" fmla="*/ 112 h 210"/>
                    <a:gd name="T8" fmla="*/ 1084 w 1085"/>
                    <a:gd name="T9" fmla="*/ 14 h 210"/>
                    <a:gd name="T10" fmla="*/ 3 w 1085"/>
                    <a:gd name="T11" fmla="*/ 0 h 210"/>
                    <a:gd name="T12" fmla="*/ 1 w 1085"/>
                    <a:gd name="T13" fmla="*/ 98 h 210"/>
                    <a:gd name="T14" fmla="*/ 1 w 1085"/>
                    <a:gd name="T15" fmla="*/ 98 h 210"/>
                    <a:gd name="T16" fmla="*/ 97 w 1085"/>
                    <a:gd name="T17" fmla="*/ 19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5" h="210">
                      <a:moveTo>
                        <a:pt x="97" y="197"/>
                      </a:moveTo>
                      <a:lnTo>
                        <a:pt x="986" y="208"/>
                      </a:lnTo>
                      <a:lnTo>
                        <a:pt x="986" y="208"/>
                      </a:lnTo>
                      <a:cubicBezTo>
                        <a:pt x="1040" y="209"/>
                        <a:pt x="1082" y="167"/>
                        <a:pt x="1084" y="112"/>
                      </a:cubicBezTo>
                      <a:lnTo>
                        <a:pt x="1084" y="14"/>
                      </a:lnTo>
                      <a:lnTo>
                        <a:pt x="3" y="0"/>
                      </a:lnTo>
                      <a:lnTo>
                        <a:pt x="1" y="98"/>
                      </a:lnTo>
                      <a:lnTo>
                        <a:pt x="1" y="98"/>
                      </a:lnTo>
                      <a:cubicBezTo>
                        <a:pt x="0" y="151"/>
                        <a:pt x="43" y="195"/>
                        <a:pt x="97" y="197"/>
                      </a:cubicBezTo>
                    </a:path>
                  </a:pathLst>
                </a:custGeom>
                <a:solidFill>
                  <a:srgbClr val="F9A30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6" name="Freeform 43">
                  <a:extLst>
                    <a:ext uri="{FF2B5EF4-FFF2-40B4-BE49-F238E27FC236}">
                      <a16:creationId xmlns:a16="http://schemas.microsoft.com/office/drawing/2014/main" id="{0AA23644-E04E-CB48-95D4-0DA8D0248B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0665" y="5979510"/>
                  <a:ext cx="705675" cy="132494"/>
                </a:xfrm>
                <a:custGeom>
                  <a:avLst/>
                  <a:gdLst>
                    <a:gd name="T0" fmla="*/ 0 w 1082"/>
                    <a:gd name="T1" fmla="*/ 189 h 204"/>
                    <a:gd name="T2" fmla="*/ 1081 w 1082"/>
                    <a:gd name="T3" fmla="*/ 203 h 204"/>
                    <a:gd name="T4" fmla="*/ 829 w 1082"/>
                    <a:gd name="T5" fmla="*/ 8 h 204"/>
                    <a:gd name="T6" fmla="*/ 238 w 1082"/>
                    <a:gd name="T7" fmla="*/ 0 h 204"/>
                    <a:gd name="T8" fmla="*/ 0 w 1082"/>
                    <a:gd name="T9" fmla="*/ 189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2" h="204">
                      <a:moveTo>
                        <a:pt x="0" y="189"/>
                      </a:moveTo>
                      <a:lnTo>
                        <a:pt x="1081" y="203"/>
                      </a:lnTo>
                      <a:lnTo>
                        <a:pt x="829" y="8"/>
                      </a:lnTo>
                      <a:lnTo>
                        <a:pt x="238" y="0"/>
                      </a:lnTo>
                      <a:lnTo>
                        <a:pt x="0" y="189"/>
                      </a:lnTo>
                    </a:path>
                  </a:pathLst>
                </a:custGeom>
                <a:solidFill>
                  <a:srgbClr val="F5E21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7" name="Freeform 44">
                  <a:extLst>
                    <a:ext uri="{FF2B5EF4-FFF2-40B4-BE49-F238E27FC236}">
                      <a16:creationId xmlns:a16="http://schemas.microsoft.com/office/drawing/2014/main" id="{A5B544A6-3114-BD40-8B4D-C4451C421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06226" y="3819282"/>
                  <a:ext cx="1520800" cy="288030"/>
                </a:xfrm>
                <a:custGeom>
                  <a:avLst/>
                  <a:gdLst>
                    <a:gd name="T0" fmla="*/ 6 w 2327"/>
                    <a:gd name="T1" fmla="*/ 0 h 443"/>
                    <a:gd name="T2" fmla="*/ 2326 w 2327"/>
                    <a:gd name="T3" fmla="*/ 32 h 443"/>
                    <a:gd name="T4" fmla="*/ 2320 w 2327"/>
                    <a:gd name="T5" fmla="*/ 442 h 443"/>
                    <a:gd name="T6" fmla="*/ 0 w 2327"/>
                    <a:gd name="T7" fmla="*/ 411 h 443"/>
                    <a:gd name="T8" fmla="*/ 6 w 2327"/>
                    <a:gd name="T9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7" h="443">
                      <a:moveTo>
                        <a:pt x="6" y="0"/>
                      </a:moveTo>
                      <a:lnTo>
                        <a:pt x="2326" y="32"/>
                      </a:lnTo>
                      <a:lnTo>
                        <a:pt x="2320" y="442"/>
                      </a:lnTo>
                      <a:lnTo>
                        <a:pt x="0" y="41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8" name="Freeform 45">
                  <a:extLst>
                    <a:ext uri="{FF2B5EF4-FFF2-40B4-BE49-F238E27FC236}">
                      <a16:creationId xmlns:a16="http://schemas.microsoft.com/office/drawing/2014/main" id="{D0FB48BD-37C3-D64C-B78C-E90751257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8147" y="4098672"/>
                  <a:ext cx="740239" cy="1080112"/>
                </a:xfrm>
                <a:custGeom>
                  <a:avLst/>
                  <a:gdLst>
                    <a:gd name="T0" fmla="*/ 25 w 1135"/>
                    <a:gd name="T1" fmla="*/ 0 h 1654"/>
                    <a:gd name="T2" fmla="*/ 0 w 1135"/>
                    <a:gd name="T3" fmla="*/ 1648 h 1654"/>
                    <a:gd name="T4" fmla="*/ 351 w 1135"/>
                    <a:gd name="T5" fmla="*/ 1653 h 1654"/>
                    <a:gd name="T6" fmla="*/ 351 w 1135"/>
                    <a:gd name="T7" fmla="*/ 1653 h 1654"/>
                    <a:gd name="T8" fmla="*/ 1134 w 1135"/>
                    <a:gd name="T9" fmla="*/ 14 h 1654"/>
                    <a:gd name="T10" fmla="*/ 25 w 1135"/>
                    <a:gd name="T11" fmla="*/ 0 h 1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35" h="1654">
                      <a:moveTo>
                        <a:pt x="25" y="0"/>
                      </a:moveTo>
                      <a:lnTo>
                        <a:pt x="0" y="1648"/>
                      </a:lnTo>
                      <a:lnTo>
                        <a:pt x="351" y="1653"/>
                      </a:lnTo>
                      <a:lnTo>
                        <a:pt x="351" y="1653"/>
                      </a:lnTo>
                      <a:cubicBezTo>
                        <a:pt x="774" y="1408"/>
                        <a:pt x="1090" y="776"/>
                        <a:pt x="1134" y="14"/>
                      </a:cubicBezTo>
                      <a:lnTo>
                        <a:pt x="25" y="0"/>
                      </a:lnTo>
                    </a:path>
                  </a:pathLst>
                </a:custGeom>
                <a:solidFill>
                  <a:srgbClr val="FFC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9" name="Freeform 46">
                  <a:extLst>
                    <a:ext uri="{FF2B5EF4-FFF2-40B4-BE49-F238E27FC236}">
                      <a16:creationId xmlns:a16="http://schemas.microsoft.com/office/drawing/2014/main" id="{C6306DF0-658F-8C4A-960B-E26D068EE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06227" y="4087152"/>
                  <a:ext cx="792084" cy="1088754"/>
                </a:xfrm>
                <a:custGeom>
                  <a:avLst/>
                  <a:gdLst>
                    <a:gd name="T0" fmla="*/ 0 w 1212"/>
                    <a:gd name="T1" fmla="*/ 0 h 1666"/>
                    <a:gd name="T2" fmla="*/ 0 w 1212"/>
                    <a:gd name="T3" fmla="*/ 0 h 1666"/>
                    <a:gd name="T4" fmla="*/ 738 w 1212"/>
                    <a:gd name="T5" fmla="*/ 1659 h 1666"/>
                    <a:gd name="T6" fmla="*/ 1186 w 1212"/>
                    <a:gd name="T7" fmla="*/ 1665 h 1666"/>
                    <a:gd name="T8" fmla="*/ 1211 w 1212"/>
                    <a:gd name="T9" fmla="*/ 17 h 1666"/>
                    <a:gd name="T10" fmla="*/ 0 w 1212"/>
                    <a:gd name="T11" fmla="*/ 0 h 1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2" h="1666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3" y="762"/>
                        <a:pt x="322" y="1402"/>
                        <a:pt x="738" y="1659"/>
                      </a:cubicBezTo>
                      <a:lnTo>
                        <a:pt x="1186" y="1665"/>
                      </a:lnTo>
                      <a:lnTo>
                        <a:pt x="121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A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244A02-E005-6B42-B9EC-954B7610C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7150" y="4254209"/>
                  <a:ext cx="129615" cy="132494"/>
                </a:xfrm>
                <a:custGeom>
                  <a:avLst/>
                  <a:gdLst>
                    <a:gd name="T0" fmla="*/ 0 w 200"/>
                    <a:gd name="T1" fmla="*/ 99 h 201"/>
                    <a:gd name="T2" fmla="*/ 0 w 200"/>
                    <a:gd name="T3" fmla="*/ 99 h 201"/>
                    <a:gd name="T4" fmla="*/ 98 w 200"/>
                    <a:gd name="T5" fmla="*/ 198 h 201"/>
                    <a:gd name="T6" fmla="*/ 98 w 200"/>
                    <a:gd name="T7" fmla="*/ 198 h 201"/>
                    <a:gd name="T8" fmla="*/ 198 w 200"/>
                    <a:gd name="T9" fmla="*/ 102 h 201"/>
                    <a:gd name="T10" fmla="*/ 198 w 200"/>
                    <a:gd name="T11" fmla="*/ 102 h 201"/>
                    <a:gd name="T12" fmla="*/ 101 w 200"/>
                    <a:gd name="T13" fmla="*/ 0 h 201"/>
                    <a:gd name="T14" fmla="*/ 101 w 200"/>
                    <a:gd name="T15" fmla="*/ 0 h 201"/>
                    <a:gd name="T16" fmla="*/ 0 w 200"/>
                    <a:gd name="T17" fmla="*/ 99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" h="201">
                      <a:moveTo>
                        <a:pt x="0" y="99"/>
                      </a:moveTo>
                      <a:lnTo>
                        <a:pt x="0" y="99"/>
                      </a:lnTo>
                      <a:cubicBezTo>
                        <a:pt x="0" y="154"/>
                        <a:pt x="44" y="198"/>
                        <a:pt x="98" y="198"/>
                      </a:cubicBezTo>
                      <a:lnTo>
                        <a:pt x="98" y="198"/>
                      </a:lnTo>
                      <a:cubicBezTo>
                        <a:pt x="154" y="200"/>
                        <a:pt x="198" y="157"/>
                        <a:pt x="198" y="102"/>
                      </a:cubicBezTo>
                      <a:lnTo>
                        <a:pt x="198" y="102"/>
                      </a:lnTo>
                      <a:cubicBezTo>
                        <a:pt x="199" y="47"/>
                        <a:pt x="155" y="2"/>
                        <a:pt x="101" y="0"/>
                      </a:cubicBezTo>
                      <a:lnTo>
                        <a:pt x="101" y="0"/>
                      </a:lnTo>
                      <a:cubicBezTo>
                        <a:pt x="45" y="0"/>
                        <a:pt x="1" y="45"/>
                        <a:pt x="0" y="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F54E0A26-0395-6440-942A-A966C9F73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9145" y="5170145"/>
                  <a:ext cx="754639" cy="198740"/>
                </a:xfrm>
                <a:custGeom>
                  <a:avLst/>
                  <a:gdLst>
                    <a:gd name="T0" fmla="*/ 1 w 1157"/>
                    <a:gd name="T1" fmla="*/ 187 h 305"/>
                    <a:gd name="T2" fmla="*/ 1 w 1157"/>
                    <a:gd name="T3" fmla="*/ 187 h 305"/>
                    <a:gd name="T4" fmla="*/ 101 w 1157"/>
                    <a:gd name="T5" fmla="*/ 290 h 305"/>
                    <a:gd name="T6" fmla="*/ 1051 w 1157"/>
                    <a:gd name="T7" fmla="*/ 304 h 305"/>
                    <a:gd name="T8" fmla="*/ 1051 w 1157"/>
                    <a:gd name="T9" fmla="*/ 304 h 305"/>
                    <a:gd name="T10" fmla="*/ 1155 w 1157"/>
                    <a:gd name="T11" fmla="*/ 203 h 305"/>
                    <a:gd name="T12" fmla="*/ 1156 w 1157"/>
                    <a:gd name="T13" fmla="*/ 117 h 305"/>
                    <a:gd name="T14" fmla="*/ 1156 w 1157"/>
                    <a:gd name="T15" fmla="*/ 117 h 305"/>
                    <a:gd name="T16" fmla="*/ 1055 w 1157"/>
                    <a:gd name="T17" fmla="*/ 15 h 305"/>
                    <a:gd name="T18" fmla="*/ 105 w 1157"/>
                    <a:gd name="T19" fmla="*/ 2 h 305"/>
                    <a:gd name="T20" fmla="*/ 105 w 1157"/>
                    <a:gd name="T21" fmla="*/ 2 h 305"/>
                    <a:gd name="T22" fmla="*/ 1 w 1157"/>
                    <a:gd name="T23" fmla="*/ 102 h 305"/>
                    <a:gd name="T24" fmla="*/ 1 w 1157"/>
                    <a:gd name="T25" fmla="*/ 18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7" h="305">
                      <a:moveTo>
                        <a:pt x="1" y="187"/>
                      </a:moveTo>
                      <a:lnTo>
                        <a:pt x="1" y="187"/>
                      </a:lnTo>
                      <a:cubicBezTo>
                        <a:pt x="0" y="244"/>
                        <a:pt x="45" y="290"/>
                        <a:pt x="101" y="290"/>
                      </a:cubicBezTo>
                      <a:lnTo>
                        <a:pt x="1051" y="304"/>
                      </a:lnTo>
                      <a:lnTo>
                        <a:pt x="1051" y="304"/>
                      </a:lnTo>
                      <a:cubicBezTo>
                        <a:pt x="1108" y="304"/>
                        <a:pt x="1154" y="260"/>
                        <a:pt x="1155" y="203"/>
                      </a:cubicBezTo>
                      <a:lnTo>
                        <a:pt x="1156" y="117"/>
                      </a:lnTo>
                      <a:lnTo>
                        <a:pt x="1156" y="117"/>
                      </a:lnTo>
                      <a:cubicBezTo>
                        <a:pt x="1156" y="62"/>
                        <a:pt x="1111" y="15"/>
                        <a:pt x="1055" y="15"/>
                      </a:cubicBezTo>
                      <a:lnTo>
                        <a:pt x="105" y="2"/>
                      </a:lnTo>
                      <a:lnTo>
                        <a:pt x="105" y="2"/>
                      </a:lnTo>
                      <a:cubicBezTo>
                        <a:pt x="48" y="0"/>
                        <a:pt x="3" y="46"/>
                        <a:pt x="1" y="102"/>
                      </a:cubicBezTo>
                      <a:lnTo>
                        <a:pt x="1" y="187"/>
                      </a:lnTo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 dirty="0">
                    <a:latin typeface="Lato Light" panose="020F0502020204030203" pitchFamily="34" charset="0"/>
                  </a:endParaRPr>
                </a:p>
              </p:txBody>
            </p:sp>
          </p:grp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DA399B21-4B1B-4B46-980A-EF636D712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1323" y="3714353"/>
                <a:ext cx="1167987" cy="1154748"/>
              </a:xfrm>
              <a:custGeom>
                <a:avLst/>
                <a:gdLst>
                  <a:gd name="T0" fmla="*/ 1555 w 1556"/>
                  <a:gd name="T1" fmla="*/ 768 h 1538"/>
                  <a:gd name="T2" fmla="*/ 765 w 1556"/>
                  <a:gd name="T3" fmla="*/ 1537 h 1538"/>
                  <a:gd name="T4" fmla="*/ 651 w 1556"/>
                  <a:gd name="T5" fmla="*/ 1419 h 1538"/>
                  <a:gd name="T6" fmla="*/ 987 w 1556"/>
                  <a:gd name="T7" fmla="*/ 1093 h 1538"/>
                  <a:gd name="T8" fmla="*/ 0 w 1556"/>
                  <a:gd name="T9" fmla="*/ 1093 h 1538"/>
                  <a:gd name="T10" fmla="*/ 0 w 1556"/>
                  <a:gd name="T11" fmla="*/ 445 h 1538"/>
                  <a:gd name="T12" fmla="*/ 987 w 1556"/>
                  <a:gd name="T13" fmla="*/ 445 h 1538"/>
                  <a:gd name="T14" fmla="*/ 651 w 1556"/>
                  <a:gd name="T15" fmla="*/ 117 h 1538"/>
                  <a:gd name="T16" fmla="*/ 765 w 1556"/>
                  <a:gd name="T17" fmla="*/ 0 h 1538"/>
                  <a:gd name="T18" fmla="*/ 1555 w 1556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6" h="1538">
                    <a:moveTo>
                      <a:pt x="1555" y="768"/>
                    </a:moveTo>
                    <a:lnTo>
                      <a:pt x="765" y="1537"/>
                    </a:lnTo>
                    <a:lnTo>
                      <a:pt x="651" y="1419"/>
                    </a:lnTo>
                    <a:lnTo>
                      <a:pt x="987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7" y="445"/>
                    </a:lnTo>
                    <a:lnTo>
                      <a:pt x="651" y="117"/>
                    </a:lnTo>
                    <a:lnTo>
                      <a:pt x="765" y="0"/>
                    </a:lnTo>
                    <a:lnTo>
                      <a:pt x="1555" y="76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378C376F-D1DD-8447-B95D-CA9C82A01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0706" y="3714353"/>
                <a:ext cx="1167987" cy="1154748"/>
              </a:xfrm>
              <a:custGeom>
                <a:avLst/>
                <a:gdLst>
                  <a:gd name="T0" fmla="*/ 1554 w 1555"/>
                  <a:gd name="T1" fmla="*/ 768 h 1538"/>
                  <a:gd name="T2" fmla="*/ 765 w 1555"/>
                  <a:gd name="T3" fmla="*/ 1537 h 1538"/>
                  <a:gd name="T4" fmla="*/ 650 w 1555"/>
                  <a:gd name="T5" fmla="*/ 1419 h 1538"/>
                  <a:gd name="T6" fmla="*/ 986 w 1555"/>
                  <a:gd name="T7" fmla="*/ 1093 h 1538"/>
                  <a:gd name="T8" fmla="*/ 0 w 1555"/>
                  <a:gd name="T9" fmla="*/ 1093 h 1538"/>
                  <a:gd name="T10" fmla="*/ 0 w 1555"/>
                  <a:gd name="T11" fmla="*/ 445 h 1538"/>
                  <a:gd name="T12" fmla="*/ 986 w 1555"/>
                  <a:gd name="T13" fmla="*/ 445 h 1538"/>
                  <a:gd name="T14" fmla="*/ 650 w 1555"/>
                  <a:gd name="T15" fmla="*/ 117 h 1538"/>
                  <a:gd name="T16" fmla="*/ 765 w 1555"/>
                  <a:gd name="T17" fmla="*/ 0 h 1538"/>
                  <a:gd name="T18" fmla="*/ 1554 w 1555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5" h="1538">
                    <a:moveTo>
                      <a:pt x="1554" y="768"/>
                    </a:moveTo>
                    <a:lnTo>
                      <a:pt x="765" y="1537"/>
                    </a:lnTo>
                    <a:lnTo>
                      <a:pt x="650" y="1419"/>
                    </a:lnTo>
                    <a:lnTo>
                      <a:pt x="986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6" y="445"/>
                    </a:lnTo>
                    <a:lnTo>
                      <a:pt x="650" y="117"/>
                    </a:lnTo>
                    <a:lnTo>
                      <a:pt x="765" y="0"/>
                    </a:lnTo>
                    <a:lnTo>
                      <a:pt x="1554" y="76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EC4864AB-855C-EA45-8746-FCF8A8E04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1940" y="3714353"/>
                <a:ext cx="1167987" cy="1154748"/>
              </a:xfrm>
              <a:custGeom>
                <a:avLst/>
                <a:gdLst>
                  <a:gd name="T0" fmla="*/ 1555 w 1556"/>
                  <a:gd name="T1" fmla="*/ 768 h 1538"/>
                  <a:gd name="T2" fmla="*/ 765 w 1556"/>
                  <a:gd name="T3" fmla="*/ 1537 h 1538"/>
                  <a:gd name="T4" fmla="*/ 651 w 1556"/>
                  <a:gd name="T5" fmla="*/ 1419 h 1538"/>
                  <a:gd name="T6" fmla="*/ 987 w 1556"/>
                  <a:gd name="T7" fmla="*/ 1093 h 1538"/>
                  <a:gd name="T8" fmla="*/ 0 w 1556"/>
                  <a:gd name="T9" fmla="*/ 1093 h 1538"/>
                  <a:gd name="T10" fmla="*/ 0 w 1556"/>
                  <a:gd name="T11" fmla="*/ 445 h 1538"/>
                  <a:gd name="T12" fmla="*/ 987 w 1556"/>
                  <a:gd name="T13" fmla="*/ 445 h 1538"/>
                  <a:gd name="T14" fmla="*/ 651 w 1556"/>
                  <a:gd name="T15" fmla="*/ 117 h 1538"/>
                  <a:gd name="T16" fmla="*/ 765 w 1556"/>
                  <a:gd name="T17" fmla="*/ 0 h 1538"/>
                  <a:gd name="T18" fmla="*/ 1555 w 1556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6" h="1538">
                    <a:moveTo>
                      <a:pt x="1555" y="768"/>
                    </a:moveTo>
                    <a:lnTo>
                      <a:pt x="765" y="1537"/>
                    </a:lnTo>
                    <a:lnTo>
                      <a:pt x="651" y="1419"/>
                    </a:lnTo>
                    <a:lnTo>
                      <a:pt x="987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7" y="445"/>
                    </a:lnTo>
                    <a:lnTo>
                      <a:pt x="651" y="117"/>
                    </a:lnTo>
                    <a:lnTo>
                      <a:pt x="765" y="0"/>
                    </a:lnTo>
                    <a:lnTo>
                      <a:pt x="1555" y="7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B9493188-1D98-7F4A-864A-031197E9A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1292" y="3714353"/>
                <a:ext cx="1167987" cy="1154748"/>
              </a:xfrm>
              <a:custGeom>
                <a:avLst/>
                <a:gdLst>
                  <a:gd name="T0" fmla="*/ 1554 w 1555"/>
                  <a:gd name="T1" fmla="*/ 768 h 1538"/>
                  <a:gd name="T2" fmla="*/ 765 w 1555"/>
                  <a:gd name="T3" fmla="*/ 1537 h 1538"/>
                  <a:gd name="T4" fmla="*/ 650 w 1555"/>
                  <a:gd name="T5" fmla="*/ 1419 h 1538"/>
                  <a:gd name="T6" fmla="*/ 986 w 1555"/>
                  <a:gd name="T7" fmla="*/ 1093 h 1538"/>
                  <a:gd name="T8" fmla="*/ 0 w 1555"/>
                  <a:gd name="T9" fmla="*/ 1093 h 1538"/>
                  <a:gd name="T10" fmla="*/ 0 w 1555"/>
                  <a:gd name="T11" fmla="*/ 445 h 1538"/>
                  <a:gd name="T12" fmla="*/ 986 w 1555"/>
                  <a:gd name="T13" fmla="*/ 445 h 1538"/>
                  <a:gd name="T14" fmla="*/ 650 w 1555"/>
                  <a:gd name="T15" fmla="*/ 117 h 1538"/>
                  <a:gd name="T16" fmla="*/ 765 w 1555"/>
                  <a:gd name="T17" fmla="*/ 0 h 1538"/>
                  <a:gd name="T18" fmla="*/ 1554 w 1555"/>
                  <a:gd name="T19" fmla="*/ 768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5" h="1538">
                    <a:moveTo>
                      <a:pt x="1554" y="768"/>
                    </a:moveTo>
                    <a:lnTo>
                      <a:pt x="765" y="1537"/>
                    </a:lnTo>
                    <a:lnTo>
                      <a:pt x="650" y="1419"/>
                    </a:lnTo>
                    <a:lnTo>
                      <a:pt x="986" y="1093"/>
                    </a:lnTo>
                    <a:lnTo>
                      <a:pt x="0" y="1093"/>
                    </a:lnTo>
                    <a:lnTo>
                      <a:pt x="0" y="445"/>
                    </a:lnTo>
                    <a:lnTo>
                      <a:pt x="986" y="445"/>
                    </a:lnTo>
                    <a:lnTo>
                      <a:pt x="650" y="117"/>
                    </a:lnTo>
                    <a:lnTo>
                      <a:pt x="765" y="0"/>
                    </a:lnTo>
                    <a:lnTo>
                      <a:pt x="1554" y="7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9" name="L-Shape 58">
                <a:extLst>
                  <a:ext uri="{FF2B5EF4-FFF2-40B4-BE49-F238E27FC236}">
                    <a16:creationId xmlns:a16="http://schemas.microsoft.com/office/drawing/2014/main" id="{58F6CC99-B67E-9A4A-AB59-F68DCD41304E}"/>
                  </a:ext>
                </a:extLst>
              </p:cNvPr>
              <p:cNvSpPr/>
              <p:nvPr/>
            </p:nvSpPr>
            <p:spPr>
              <a:xfrm rot="10800000" flipH="1">
                <a:off x="1516623" y="9742870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0" name="L-Shape 59">
                <a:extLst>
                  <a:ext uri="{FF2B5EF4-FFF2-40B4-BE49-F238E27FC236}">
                    <a16:creationId xmlns:a16="http://schemas.microsoft.com/office/drawing/2014/main" id="{616668F8-3E33-3548-A2EB-B4EA2111F60F}"/>
                  </a:ext>
                </a:extLst>
              </p:cNvPr>
              <p:cNvSpPr/>
              <p:nvPr/>
            </p:nvSpPr>
            <p:spPr>
              <a:xfrm rot="10800000" flipH="1">
                <a:off x="5895582" y="8854056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8FE484B4-F99D-4E4A-95AB-91A430AAE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6224" y="6053630"/>
                <a:ext cx="565794" cy="562485"/>
              </a:xfrm>
              <a:custGeom>
                <a:avLst/>
                <a:gdLst>
                  <a:gd name="T0" fmla="*/ 0 w 753"/>
                  <a:gd name="T1" fmla="*/ 750 h 751"/>
                  <a:gd name="T2" fmla="*/ 752 w 753"/>
                  <a:gd name="T3" fmla="*/ 750 h 751"/>
                  <a:gd name="T4" fmla="*/ 752 w 753"/>
                  <a:gd name="T5" fmla="*/ 0 h 751"/>
                  <a:gd name="T6" fmla="*/ 749 w 753"/>
                  <a:gd name="T7" fmla="*/ 0 h 751"/>
                  <a:gd name="T8" fmla="*/ 0 w 753"/>
                  <a:gd name="T9" fmla="*/ 75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3" h="751">
                    <a:moveTo>
                      <a:pt x="0" y="750"/>
                    </a:moveTo>
                    <a:lnTo>
                      <a:pt x="752" y="750"/>
                    </a:lnTo>
                    <a:lnTo>
                      <a:pt x="752" y="0"/>
                    </a:lnTo>
                    <a:lnTo>
                      <a:pt x="749" y="0"/>
                    </a:lnTo>
                    <a:lnTo>
                      <a:pt x="0" y="75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3" name="L-Shape 62">
                <a:extLst>
                  <a:ext uri="{FF2B5EF4-FFF2-40B4-BE49-F238E27FC236}">
                    <a16:creationId xmlns:a16="http://schemas.microsoft.com/office/drawing/2014/main" id="{E5313BC6-7271-B14C-9A6B-E6F9D254B34D}"/>
                  </a:ext>
                </a:extLst>
              </p:cNvPr>
              <p:cNvSpPr/>
              <p:nvPr/>
            </p:nvSpPr>
            <p:spPr>
              <a:xfrm rot="10800000" flipH="1">
                <a:off x="14547827" y="6920518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L-Shape 63">
                <a:extLst>
                  <a:ext uri="{FF2B5EF4-FFF2-40B4-BE49-F238E27FC236}">
                    <a16:creationId xmlns:a16="http://schemas.microsoft.com/office/drawing/2014/main" id="{33E7E3A9-DE95-4341-BDA9-7C2592DF7B32}"/>
                  </a:ext>
                </a:extLst>
              </p:cNvPr>
              <p:cNvSpPr/>
              <p:nvPr/>
            </p:nvSpPr>
            <p:spPr>
              <a:xfrm rot="10800000" flipH="1">
                <a:off x="18926786" y="6031704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L-Shape 64">
                <a:extLst>
                  <a:ext uri="{FF2B5EF4-FFF2-40B4-BE49-F238E27FC236}">
                    <a16:creationId xmlns:a16="http://schemas.microsoft.com/office/drawing/2014/main" id="{93451571-72EA-894E-9134-FA9AC7FD9149}"/>
                  </a:ext>
                </a:extLst>
              </p:cNvPr>
              <p:cNvSpPr/>
              <p:nvPr/>
            </p:nvSpPr>
            <p:spPr>
              <a:xfrm rot="10800000" flipH="1">
                <a:off x="10242288" y="7939608"/>
                <a:ext cx="3923124" cy="2289645"/>
              </a:xfrm>
              <a:prstGeom prst="corner">
                <a:avLst>
                  <a:gd name="adj1" fmla="val 17009"/>
                  <a:gd name="adj2" fmla="val 1663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D904F95-E618-5145-B2BD-EC450964F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276" y="5674680"/>
                <a:ext cx="340801" cy="354033"/>
              </a:xfrm>
              <a:custGeom>
                <a:avLst/>
                <a:gdLst>
                  <a:gd name="T0" fmla="*/ 248 w 453"/>
                  <a:gd name="T1" fmla="*/ 462 h 471"/>
                  <a:gd name="T2" fmla="*/ 248 w 453"/>
                  <a:gd name="T3" fmla="*/ 462 h 471"/>
                  <a:gd name="T4" fmla="*/ 215 w 453"/>
                  <a:gd name="T5" fmla="*/ 457 h 471"/>
                  <a:gd name="T6" fmla="*/ 9 w 453"/>
                  <a:gd name="T7" fmla="*/ 188 h 471"/>
                  <a:gd name="T8" fmla="*/ 9 w 453"/>
                  <a:gd name="T9" fmla="*/ 188 h 471"/>
                  <a:gd name="T10" fmla="*/ 13 w 453"/>
                  <a:gd name="T11" fmla="*/ 155 h 471"/>
                  <a:gd name="T12" fmla="*/ 204 w 453"/>
                  <a:gd name="T13" fmla="*/ 9 h 471"/>
                  <a:gd name="T14" fmla="*/ 204 w 453"/>
                  <a:gd name="T15" fmla="*/ 9 h 471"/>
                  <a:gd name="T16" fmla="*/ 237 w 453"/>
                  <a:gd name="T17" fmla="*/ 13 h 471"/>
                  <a:gd name="T18" fmla="*/ 443 w 453"/>
                  <a:gd name="T19" fmla="*/ 282 h 471"/>
                  <a:gd name="T20" fmla="*/ 443 w 453"/>
                  <a:gd name="T21" fmla="*/ 282 h 471"/>
                  <a:gd name="T22" fmla="*/ 439 w 453"/>
                  <a:gd name="T23" fmla="*/ 315 h 471"/>
                  <a:gd name="T24" fmla="*/ 248 w 453"/>
                  <a:gd name="T25" fmla="*/ 46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3" h="471">
                    <a:moveTo>
                      <a:pt x="248" y="462"/>
                    </a:moveTo>
                    <a:lnTo>
                      <a:pt x="248" y="462"/>
                    </a:lnTo>
                    <a:cubicBezTo>
                      <a:pt x="237" y="470"/>
                      <a:pt x="223" y="469"/>
                      <a:pt x="215" y="457"/>
                    </a:cubicBezTo>
                    <a:lnTo>
                      <a:pt x="9" y="188"/>
                    </a:lnTo>
                    <a:lnTo>
                      <a:pt x="9" y="188"/>
                    </a:lnTo>
                    <a:cubicBezTo>
                      <a:pt x="0" y="178"/>
                      <a:pt x="3" y="163"/>
                      <a:pt x="13" y="155"/>
                    </a:cubicBezTo>
                    <a:lnTo>
                      <a:pt x="204" y="9"/>
                    </a:lnTo>
                    <a:lnTo>
                      <a:pt x="204" y="9"/>
                    </a:lnTo>
                    <a:cubicBezTo>
                      <a:pt x="215" y="0"/>
                      <a:pt x="230" y="3"/>
                      <a:pt x="237" y="13"/>
                    </a:cubicBezTo>
                    <a:lnTo>
                      <a:pt x="443" y="282"/>
                    </a:lnTo>
                    <a:lnTo>
                      <a:pt x="443" y="282"/>
                    </a:lnTo>
                    <a:cubicBezTo>
                      <a:pt x="452" y="294"/>
                      <a:pt x="449" y="308"/>
                      <a:pt x="439" y="315"/>
                    </a:cubicBezTo>
                    <a:lnTo>
                      <a:pt x="248" y="462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pic>
          <p:nvPicPr>
            <p:cNvPr id="58" name="Picture 57" descr="A close up of a sign&#10;&#10;Description automatically generated">
              <a:extLst>
                <a:ext uri="{FF2B5EF4-FFF2-40B4-BE49-F238E27FC236}">
                  <a16:creationId xmlns:a16="http://schemas.microsoft.com/office/drawing/2014/main" id="{3D32CCEE-E996-AD44-921A-3ABD24B8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1338612" y="441074"/>
              <a:ext cx="2291699" cy="21351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947CBE-C6FB-7A43-AD0E-227229225902}"/>
                </a:ext>
              </a:extLst>
            </p:cNvPr>
            <p:cNvSpPr/>
            <p:nvPr/>
          </p:nvSpPr>
          <p:spPr>
            <a:xfrm>
              <a:off x="2429284" y="3842297"/>
              <a:ext cx="22644894" cy="7109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Cooperate as an active member of the </a:t>
              </a:r>
              <a:r>
                <a: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District Governor’s Advisory Committee.</a:t>
              </a:r>
              <a:endPara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endPara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Ensure that regular </a:t>
              </a:r>
              <a:r>
                <a: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elections</a:t>
              </a: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are duly called, noticed, and held.</a:t>
              </a:r>
            </a:p>
            <a:p>
              <a:endPara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Prepare your </a:t>
              </a:r>
              <a:r>
                <a: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successor</a:t>
              </a: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facilitate </a:t>
              </a:r>
              <a:r>
                <a: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continuity</a:t>
              </a:r>
              <a:r>
                <a:rPr lang="en-US" sz="6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operations.</a:t>
              </a:r>
            </a:p>
            <a:p>
              <a:endPara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58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E8E99"/>
      </a:accent1>
      <a:accent2>
        <a:srgbClr val="4A63A2"/>
      </a:accent2>
      <a:accent3>
        <a:srgbClr val="437DB2"/>
      </a:accent3>
      <a:accent4>
        <a:srgbClr val="54B8A8"/>
      </a:accent4>
      <a:accent5>
        <a:srgbClr val="62CD7F"/>
      </a:accent5>
      <a:accent6>
        <a:srgbClr val="C4C8CE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1190</Words>
  <Application>Microsoft Office PowerPoint</Application>
  <PresentationFormat>Custom</PresentationFormat>
  <Paragraphs>254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Lato Light</vt:lpstr>
      <vt:lpstr>Poppins</vt:lpstr>
      <vt:lpstr>Poppins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Vania Castro</dc:creator>
  <cp:lastModifiedBy>Hans Neidhardt</cp:lastModifiedBy>
  <cp:revision>134</cp:revision>
  <cp:lastPrinted>2020-08-13T14:49:50Z</cp:lastPrinted>
  <dcterms:created xsi:type="dcterms:W3CDTF">2020-07-05T03:19:01Z</dcterms:created>
  <dcterms:modified xsi:type="dcterms:W3CDTF">2020-08-31T16:11:30Z</dcterms:modified>
</cp:coreProperties>
</file>