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50" r:id="rId1"/>
  </p:sldMasterIdLst>
  <p:notesMasterIdLst>
    <p:notesMasterId r:id="rId3"/>
  </p:notesMasterIdLst>
  <p:sldIdLst>
    <p:sldId id="268" r:id="rId2"/>
  </p:sldIdLst>
  <p:sldSz cx="9144000" cy="5143500" type="screen16x9"/>
  <p:notesSz cx="6858000" cy="9144000"/>
  <p:embeddedFontLst>
    <p:embeddedFont>
      <p:font typeface="IBM Plex Sans" panose="020B0503050203000203" pitchFamily="34" charset="0"/>
      <p:regular r:id="rId4"/>
      <p:bold r:id="rId5"/>
      <p:italic r:id="rId6"/>
      <p:boldItalic r:id="rId7"/>
    </p:embeddedFont>
    <p:embeddedFont>
      <p:font typeface="IBM Plex Sans Medium" panose="020B0603050203000203" pitchFamily="34" charset="0"/>
      <p:regular r:id="rId8"/>
      <p:bold r:id="rId9"/>
      <p:italic r:id="rId10"/>
      <p:boldItalic r:id="rId11"/>
    </p:embeddedFont>
    <p:embeddedFont>
      <p:font typeface="Inter" panose="020B0604020202020204" charset="0"/>
      <p:regular r:id="rId12"/>
      <p:bold r:id="rId13"/>
      <p:italic r:id="rId14"/>
      <p:boldItalic r:id="rId15"/>
    </p:embeddedFont>
    <p:embeddedFont>
      <p:font typeface="Inter Medium" panose="020B0604020202020204" charset="0"/>
      <p:regular r:id="rId16"/>
      <p:bold r:id="rId17"/>
      <p:italic r:id="rId18"/>
      <p:boldItalic r:id="rId19"/>
    </p:embeddedFont>
    <p:embeddedFont>
      <p:font typeface="Merriweather" panose="00000500000000000000" pitchFamily="2" charset="0"/>
      <p:regular r:id="rId20"/>
      <p:bold r:id="rId21"/>
      <p:italic r:id="rId22"/>
      <p:boldItalic r:id="rId23"/>
    </p:embeddedFont>
    <p:embeddedFont>
      <p:font typeface="News Cycle" panose="020B0604020202020204" charset="2"/>
      <p:regular r:id="rId24"/>
      <p:bold r:id="rId25"/>
    </p:embeddedFont>
    <p:embeddedFont>
      <p:font typeface="Open Sans Light" panose="020B0306030504020204" pitchFamily="34" charset="0"/>
      <p:regular r:id="rId26"/>
      <p:bold r:id="rId27"/>
      <p:italic r:id="rId28"/>
      <p:boldItalic r:id="rId29"/>
    </p:embeddedFont>
    <p:embeddedFont>
      <p:font typeface="Pathway Gothic One" panose="020B0604020202020204" charset="0"/>
      <p:regular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80" roundtripDataSignature="AMtx7mh+X0LAgV9nJrngA05i/Aww/aoqM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C167DC5-5E66-4261-A62F-1363A6057105}">
  <a:tblStyle styleId="{AC167DC5-5E66-4261-A62F-1363A6057105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BFAF5"/>
          </a:solidFill>
        </a:fill>
      </a:tcStyle>
    </a:wholeTbl>
    <a:band1H>
      <a:tcTxStyle/>
      <a:tcStyle>
        <a:tcBdr/>
        <a:fill>
          <a:solidFill>
            <a:srgbClr val="F7F5EB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F7F5EB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2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2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A028CD34-0EB9-4004-8375-84369A8093BF}" styleName="Table_1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1E8"/>
          </a:solidFill>
        </a:fill>
      </a:tcStyle>
    </a:wholeTbl>
    <a:band1H>
      <a:tcTxStyle/>
      <a:tcStyle>
        <a:tcBdr/>
        <a:fill>
          <a:solidFill>
            <a:srgbClr val="FFE2CD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FFE2CD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D998E20-FCDC-4B46-B10E-2CD3B71E88B4}" styleName="Table_2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3" d="100"/>
          <a:sy n="133" d="100"/>
        </p:scale>
        <p:origin x="906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10.fntdata"/><Relationship Id="rId18" Type="http://schemas.openxmlformats.org/officeDocument/2006/relationships/font" Target="fonts/font15.fntdata"/><Relationship Id="rId26" Type="http://schemas.openxmlformats.org/officeDocument/2006/relationships/font" Target="fonts/font23.fntdata"/><Relationship Id="rId3" Type="http://schemas.openxmlformats.org/officeDocument/2006/relationships/notesMaster" Target="notesMasters/notesMaster1.xml"/><Relationship Id="rId21" Type="http://schemas.openxmlformats.org/officeDocument/2006/relationships/font" Target="fonts/font18.fntdata"/><Relationship Id="rId84" Type="http://schemas.openxmlformats.org/officeDocument/2006/relationships/tableStyles" Target="tableStyles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font" Target="fonts/font14.fntdata"/><Relationship Id="rId25" Type="http://schemas.openxmlformats.org/officeDocument/2006/relationships/font" Target="fonts/font22.fntdata"/><Relationship Id="rId2" Type="http://schemas.openxmlformats.org/officeDocument/2006/relationships/slide" Target="slides/slide1.xml"/><Relationship Id="rId16" Type="http://schemas.openxmlformats.org/officeDocument/2006/relationships/font" Target="fonts/font13.fntdata"/><Relationship Id="rId20" Type="http://schemas.openxmlformats.org/officeDocument/2006/relationships/font" Target="fonts/font17.fntdata"/><Relationship Id="rId29" Type="http://schemas.openxmlformats.org/officeDocument/2006/relationships/font" Target="fonts/font26.fntdata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24" Type="http://schemas.openxmlformats.org/officeDocument/2006/relationships/font" Target="fonts/font21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23" Type="http://schemas.openxmlformats.org/officeDocument/2006/relationships/font" Target="fonts/font20.fntdata"/><Relationship Id="rId28" Type="http://schemas.openxmlformats.org/officeDocument/2006/relationships/font" Target="fonts/font25.fntdata"/><Relationship Id="rId82" Type="http://schemas.openxmlformats.org/officeDocument/2006/relationships/viewProps" Target="viewProps.xml"/><Relationship Id="rId10" Type="http://schemas.openxmlformats.org/officeDocument/2006/relationships/font" Target="fonts/font7.fntdata"/><Relationship Id="rId19" Type="http://schemas.openxmlformats.org/officeDocument/2006/relationships/font" Target="fonts/font16.fntdata"/><Relationship Id="rId81" Type="http://schemas.openxmlformats.org/officeDocument/2006/relationships/presProps" Target="presProps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Relationship Id="rId22" Type="http://schemas.openxmlformats.org/officeDocument/2006/relationships/font" Target="fonts/font19.fntdata"/><Relationship Id="rId27" Type="http://schemas.openxmlformats.org/officeDocument/2006/relationships/font" Target="fonts/font24.fntdata"/><Relationship Id="rId30" Type="http://schemas.openxmlformats.org/officeDocument/2006/relationships/font" Target="fonts/font27.fntdata"/><Relationship Id="rId8" Type="http://schemas.openxmlformats.org/officeDocument/2006/relationships/font" Target="fonts/font5.fntdata"/><Relationship Id="rId80" Type="http://customschemas.google.com/relationships/presentationmetadata" Target="metadata"/><Relationship Id="rId85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uren Sanchez" userId="9ca497b683531d7c" providerId="LiveId" clId="{A6A50BF3-A5A3-46D4-8495-A08BD764F37B}"/>
    <pc:docChg chg="delSld">
      <pc:chgData name="Lauren Sanchez" userId="9ca497b683531d7c" providerId="LiveId" clId="{A6A50BF3-A5A3-46D4-8495-A08BD764F37B}" dt="2025-10-07T19:34:25.030" v="0" actId="47"/>
      <pc:docMkLst>
        <pc:docMk/>
      </pc:docMkLst>
      <pc:sldChg chg="del">
        <pc:chgData name="Lauren Sanchez" userId="9ca497b683531d7c" providerId="LiveId" clId="{A6A50BF3-A5A3-46D4-8495-A08BD764F37B}" dt="2025-10-07T19:34:25.030" v="0" actId="47"/>
        <pc:sldMkLst>
          <pc:docMk/>
          <pc:sldMk cId="0" sldId="26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" name="Google Shape;1515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6" name="Google Shape;151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rt">
  <p:cSld name="CUSTOM_2_3_1_2_1_1_2_1_1_2_1_1_1_1">
    <p:bg>
      <p:bgPr>
        <a:solidFill>
          <a:schemeClr val="lt1"/>
        </a:solidFill>
        <a:effectLst/>
      </p:bgPr>
    </p:bg>
    <p:spTree>
      <p:nvGrpSpPr>
        <p:cNvPr id="1" name="Shape 1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4" name="Google Shape;1174;p44"/>
          <p:cNvSpPr txBox="1">
            <a:spLocks noGrp="1"/>
          </p:cNvSpPr>
          <p:nvPr>
            <p:ph type="ctrTitle"/>
          </p:nvPr>
        </p:nvSpPr>
        <p:spPr>
          <a:xfrm>
            <a:off x="587600" y="228600"/>
            <a:ext cx="5891700" cy="7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75" name="Google Shape;1175;p44"/>
          <p:cNvSpPr txBox="1">
            <a:spLocks noGrp="1"/>
          </p:cNvSpPr>
          <p:nvPr>
            <p:ph type="ctrTitle" idx="2"/>
          </p:nvPr>
        </p:nvSpPr>
        <p:spPr>
          <a:xfrm rot="-5400000">
            <a:off x="-1242750" y="1475325"/>
            <a:ext cx="28914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800">
                <a:latin typeface="Inter Medium"/>
                <a:ea typeface="Inter Medium"/>
                <a:cs typeface="Inter Medium"/>
                <a:sym typeface="Inter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76" name="Google Shape;1176;p44"/>
          <p:cNvSpPr txBox="1">
            <a:spLocks noGrp="1"/>
          </p:cNvSpPr>
          <p:nvPr>
            <p:ph type="ctrTitle" idx="3"/>
          </p:nvPr>
        </p:nvSpPr>
        <p:spPr>
          <a:xfrm>
            <a:off x="587598" y="4800250"/>
            <a:ext cx="15969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600">
                <a:latin typeface="Inter"/>
                <a:ea typeface="Inter"/>
                <a:cs typeface="Inter"/>
                <a:sym typeface="Inter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pic>
        <p:nvPicPr>
          <p:cNvPr id="1177" name="Google Shape;1177;p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1585" y="4812031"/>
            <a:ext cx="190350" cy="2071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78" name="Google Shape;1178;p44"/>
          <p:cNvCxnSpPr/>
          <p:nvPr/>
        </p:nvCxnSpPr>
        <p:spPr>
          <a:xfrm>
            <a:off x="409950" y="-7950"/>
            <a:ext cx="0" cy="5159400"/>
          </a:xfrm>
          <a:prstGeom prst="straightConnector1">
            <a:avLst/>
          </a:prstGeom>
          <a:noFill/>
          <a:ln w="9525" cap="flat" cmpd="sng">
            <a:solidFill>
              <a:srgbClr val="CDCDCD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79" name="Google Shape;1179;p44"/>
          <p:cNvSpPr txBox="1">
            <a:spLocks noGrp="1"/>
          </p:cNvSpPr>
          <p:nvPr>
            <p:ph type="sldNum" idx="12"/>
          </p:nvPr>
        </p:nvSpPr>
        <p:spPr>
          <a:xfrm>
            <a:off x="8739900" y="4834900"/>
            <a:ext cx="219600" cy="1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cía 1">
  <p:cSld name="BLANK_1">
    <p:spTree>
      <p:nvGrpSpPr>
        <p:cNvPr id="1" name="Shape 1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2" name="Google Shape;1232;p63"/>
          <p:cNvSpPr/>
          <p:nvPr/>
        </p:nvSpPr>
        <p:spPr>
          <a:xfrm>
            <a:off x="7414500" y="0"/>
            <a:ext cx="1729500" cy="51435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3" name="Google Shape;1233;p63"/>
          <p:cNvSpPr txBox="1">
            <a:spLocks noGrp="1"/>
          </p:cNvSpPr>
          <p:nvPr>
            <p:ph type="title"/>
          </p:nvPr>
        </p:nvSpPr>
        <p:spPr>
          <a:xfrm>
            <a:off x="443400" y="177300"/>
            <a:ext cx="3247800" cy="63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Pathway Gothic One"/>
                <a:ea typeface="Pathway Gothic One"/>
                <a:cs typeface="Pathway Gothic One"/>
                <a:sym typeface="Pathway Gothic On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34" name="Google Shape;1234;p63"/>
          <p:cNvSpPr txBox="1">
            <a:spLocks noGrp="1"/>
          </p:cNvSpPr>
          <p:nvPr>
            <p:ph type="subTitle" idx="1"/>
          </p:nvPr>
        </p:nvSpPr>
        <p:spPr>
          <a:xfrm>
            <a:off x="476650" y="930400"/>
            <a:ext cx="3062400" cy="2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200">
                <a:latin typeface="Pathway Gothic One"/>
                <a:ea typeface="Pathway Gothic One"/>
                <a:cs typeface="Pathway Gothic One"/>
                <a:sym typeface="Pathway Gothic One"/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5" name="Google Shape;1235;p63"/>
          <p:cNvSpPr txBox="1">
            <a:spLocks noGrp="1"/>
          </p:cNvSpPr>
          <p:nvPr>
            <p:ph type="body" idx="2"/>
          </p:nvPr>
        </p:nvSpPr>
        <p:spPr>
          <a:xfrm>
            <a:off x="476650" y="1420375"/>
            <a:ext cx="3129300" cy="30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857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News Cycle"/>
              <a:buChar char="●"/>
              <a:defRPr sz="900">
                <a:latin typeface="News Cycle"/>
                <a:ea typeface="News Cycle"/>
                <a:cs typeface="News Cycle"/>
                <a:sym typeface="News Cycle"/>
              </a:defRPr>
            </a:lvl1pPr>
            <a:lvl2pPr marL="914400" lvl="1" indent="-2857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News Cycle"/>
              <a:buChar char="○"/>
              <a:defRPr sz="900">
                <a:latin typeface="News Cycle"/>
                <a:ea typeface="News Cycle"/>
                <a:cs typeface="News Cycle"/>
                <a:sym typeface="News Cycle"/>
              </a:defRPr>
            </a:lvl2pPr>
            <a:lvl3pPr marL="1371600" lvl="2" indent="-2857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News Cycle"/>
              <a:buChar char="■"/>
              <a:defRPr sz="900">
                <a:latin typeface="News Cycle"/>
                <a:ea typeface="News Cycle"/>
                <a:cs typeface="News Cycle"/>
                <a:sym typeface="News Cycle"/>
              </a:defRPr>
            </a:lvl3pPr>
            <a:lvl4pPr marL="1828800" lvl="3" indent="-2857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News Cycle"/>
              <a:buChar char="●"/>
              <a:defRPr sz="900">
                <a:latin typeface="News Cycle"/>
                <a:ea typeface="News Cycle"/>
                <a:cs typeface="News Cycle"/>
                <a:sym typeface="News Cycle"/>
              </a:defRPr>
            </a:lvl4pPr>
            <a:lvl5pPr marL="2286000" lvl="4" indent="-2857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News Cycle"/>
              <a:buChar char="○"/>
              <a:defRPr sz="900">
                <a:latin typeface="News Cycle"/>
                <a:ea typeface="News Cycle"/>
                <a:cs typeface="News Cycle"/>
                <a:sym typeface="News Cycle"/>
              </a:defRPr>
            </a:lvl5pPr>
            <a:lvl6pPr marL="2743200" lvl="5" indent="-2857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News Cycle"/>
              <a:buChar char="■"/>
              <a:defRPr sz="900">
                <a:latin typeface="News Cycle"/>
                <a:ea typeface="News Cycle"/>
                <a:cs typeface="News Cycle"/>
                <a:sym typeface="News Cycle"/>
              </a:defRPr>
            </a:lvl6pPr>
            <a:lvl7pPr marL="3200400" lvl="6" indent="-2857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News Cycle"/>
              <a:buChar char="●"/>
              <a:defRPr sz="900">
                <a:latin typeface="News Cycle"/>
                <a:ea typeface="News Cycle"/>
                <a:cs typeface="News Cycle"/>
                <a:sym typeface="News Cycle"/>
              </a:defRPr>
            </a:lvl7pPr>
            <a:lvl8pPr marL="3657600" lvl="7" indent="-2857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News Cycle"/>
              <a:buChar char="○"/>
              <a:defRPr sz="900">
                <a:latin typeface="News Cycle"/>
                <a:ea typeface="News Cycle"/>
                <a:cs typeface="News Cycle"/>
                <a:sym typeface="News Cycle"/>
              </a:defRPr>
            </a:lvl8pPr>
            <a:lvl9pPr marL="4114800" lvl="8" indent="-28575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900"/>
              <a:buFont typeface="News Cycle"/>
              <a:buChar char="■"/>
              <a:defRPr sz="900">
                <a:latin typeface="News Cycle"/>
                <a:ea typeface="News Cycle"/>
                <a:cs typeface="News Cycle"/>
                <a:sym typeface="News Cycle"/>
              </a:defRPr>
            </a:lvl9pPr>
          </a:lstStyle>
          <a:p>
            <a:endParaRPr/>
          </a:p>
        </p:txBody>
      </p:sp>
      <p:sp>
        <p:nvSpPr>
          <p:cNvPr id="1236" name="Google Shape;1236;p6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237" name="Google Shape;1237;p6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-1"/>
            <a:ext cx="150876" cy="5143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38" name="Google Shape;1238;p63"/>
          <p:cNvCxnSpPr/>
          <p:nvPr/>
        </p:nvCxnSpPr>
        <p:spPr>
          <a:xfrm>
            <a:off x="560189" y="813010"/>
            <a:ext cx="468300" cy="0"/>
          </a:xfrm>
          <a:prstGeom prst="straightConnector1">
            <a:avLst/>
          </a:prstGeom>
          <a:noFill/>
          <a:ln w="57150" cap="flat" cmpd="sng">
            <a:solidFill>
              <a:srgbClr val="F78D1E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1239" name="Google Shape;1239;p63"/>
          <p:cNvSpPr txBox="1"/>
          <p:nvPr/>
        </p:nvSpPr>
        <p:spPr>
          <a:xfrm>
            <a:off x="478131" y="54075"/>
            <a:ext cx="2927400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700" b="0" i="1" u="none" strike="noStrike" cap="none">
                <a:solidFill>
                  <a:srgbClr val="E9913D"/>
                </a:solidFill>
                <a:latin typeface="Merriweather"/>
                <a:ea typeface="Merriweather"/>
                <a:cs typeface="Merriweather"/>
                <a:sym typeface="Merriweather"/>
              </a:rPr>
              <a:t>Meet the Chameleons</a:t>
            </a:r>
            <a:endParaRPr sz="700" b="0" i="1" u="none" strike="noStrike" cap="none">
              <a:solidFill>
                <a:srgbClr val="E9913D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240" name="Google Shape;1240;p63"/>
          <p:cNvSpPr txBox="1"/>
          <p:nvPr/>
        </p:nvSpPr>
        <p:spPr>
          <a:xfrm>
            <a:off x="3907130" y="933125"/>
            <a:ext cx="3062400" cy="2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Pathway Gothic One"/>
              <a:buNone/>
            </a:pPr>
            <a:r>
              <a:rPr lang="en-US" sz="1200" b="0" i="0" u="none" strike="noStrike" cap="none">
                <a:solidFill>
                  <a:srgbClr val="595959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RELEVANT PROJECTS &amp; ROLES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1" name="Google Shape;1241;p63"/>
          <p:cNvSpPr/>
          <p:nvPr/>
        </p:nvSpPr>
        <p:spPr>
          <a:xfrm>
            <a:off x="7414500" y="0"/>
            <a:ext cx="1729500" cy="17073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FFFFFF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Here goes </a:t>
            </a:r>
            <a:endParaRPr sz="2400" b="1" i="0" u="none" strike="noStrike" cap="none">
              <a:solidFill>
                <a:srgbClr val="FFFFFF"/>
              </a:solidFill>
              <a:latin typeface="Pathway Gothic One"/>
              <a:ea typeface="Pathway Gothic One"/>
              <a:cs typeface="Pathway Gothic One"/>
              <a:sym typeface="Pathway Gothic One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FFFFFF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your Photo</a:t>
            </a:r>
            <a:endParaRPr sz="2400" b="1" i="0" u="none" strike="noStrike" cap="none">
              <a:solidFill>
                <a:srgbClr val="FFFFFF"/>
              </a:solidFill>
              <a:latin typeface="Pathway Gothic One"/>
              <a:ea typeface="Pathway Gothic One"/>
              <a:cs typeface="Pathway Gothic One"/>
              <a:sym typeface="Pathway Gothic One"/>
            </a:endParaRPr>
          </a:p>
        </p:txBody>
      </p:sp>
      <p:sp>
        <p:nvSpPr>
          <p:cNvPr id="1242" name="Google Shape;1242;p63"/>
          <p:cNvSpPr txBox="1">
            <a:spLocks noGrp="1"/>
          </p:cNvSpPr>
          <p:nvPr>
            <p:ph type="title" idx="3"/>
          </p:nvPr>
        </p:nvSpPr>
        <p:spPr>
          <a:xfrm>
            <a:off x="4777700" y="1441075"/>
            <a:ext cx="1729500" cy="2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43" name="Google Shape;1243;p63"/>
          <p:cNvSpPr txBox="1">
            <a:spLocks noGrp="1"/>
          </p:cNvSpPr>
          <p:nvPr>
            <p:ph type="title" idx="4"/>
          </p:nvPr>
        </p:nvSpPr>
        <p:spPr>
          <a:xfrm>
            <a:off x="4777700" y="1695175"/>
            <a:ext cx="1729500" cy="4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9pPr>
          </a:lstStyle>
          <a:p>
            <a:endParaRPr/>
          </a:p>
        </p:txBody>
      </p:sp>
      <p:sp>
        <p:nvSpPr>
          <p:cNvPr id="1244" name="Google Shape;1244;p63"/>
          <p:cNvSpPr txBox="1">
            <a:spLocks noGrp="1"/>
          </p:cNvSpPr>
          <p:nvPr>
            <p:ph type="title" idx="5"/>
          </p:nvPr>
        </p:nvSpPr>
        <p:spPr>
          <a:xfrm>
            <a:off x="4777700" y="2392263"/>
            <a:ext cx="1729500" cy="2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45" name="Google Shape;1245;p63"/>
          <p:cNvSpPr txBox="1">
            <a:spLocks noGrp="1"/>
          </p:cNvSpPr>
          <p:nvPr>
            <p:ph type="title" idx="6"/>
          </p:nvPr>
        </p:nvSpPr>
        <p:spPr>
          <a:xfrm>
            <a:off x="4777700" y="2646363"/>
            <a:ext cx="1729500" cy="4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9pPr>
          </a:lstStyle>
          <a:p>
            <a:endParaRPr/>
          </a:p>
        </p:txBody>
      </p:sp>
      <p:sp>
        <p:nvSpPr>
          <p:cNvPr id="1246" name="Google Shape;1246;p63"/>
          <p:cNvSpPr txBox="1">
            <a:spLocks noGrp="1"/>
          </p:cNvSpPr>
          <p:nvPr>
            <p:ph type="title" idx="7"/>
          </p:nvPr>
        </p:nvSpPr>
        <p:spPr>
          <a:xfrm>
            <a:off x="4777700" y="3343463"/>
            <a:ext cx="1729500" cy="2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47" name="Google Shape;1247;p63"/>
          <p:cNvSpPr txBox="1">
            <a:spLocks noGrp="1"/>
          </p:cNvSpPr>
          <p:nvPr>
            <p:ph type="title" idx="8"/>
          </p:nvPr>
        </p:nvSpPr>
        <p:spPr>
          <a:xfrm>
            <a:off x="4777700" y="3597563"/>
            <a:ext cx="1729500" cy="4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_2">
  <p:cSld name="BLANK_2">
    <p:spTree>
      <p:nvGrpSpPr>
        <p:cNvPr id="1" name="Shape 1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" name="Google Shape;1249;p64"/>
          <p:cNvSpPr/>
          <p:nvPr/>
        </p:nvSpPr>
        <p:spPr>
          <a:xfrm>
            <a:off x="7414500" y="0"/>
            <a:ext cx="1729500" cy="51435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0" name="Google Shape;1250;p64"/>
          <p:cNvSpPr txBox="1">
            <a:spLocks noGrp="1"/>
          </p:cNvSpPr>
          <p:nvPr>
            <p:ph type="title"/>
          </p:nvPr>
        </p:nvSpPr>
        <p:spPr>
          <a:xfrm>
            <a:off x="443400" y="177300"/>
            <a:ext cx="3247800" cy="63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Pathway Gothic One"/>
                <a:ea typeface="Pathway Gothic One"/>
                <a:cs typeface="Pathway Gothic One"/>
                <a:sym typeface="Pathway Gothic On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51" name="Google Shape;1251;p64"/>
          <p:cNvSpPr txBox="1">
            <a:spLocks noGrp="1"/>
          </p:cNvSpPr>
          <p:nvPr>
            <p:ph type="subTitle" idx="1"/>
          </p:nvPr>
        </p:nvSpPr>
        <p:spPr>
          <a:xfrm>
            <a:off x="476650" y="930400"/>
            <a:ext cx="3062400" cy="2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200">
                <a:latin typeface="Pathway Gothic One"/>
                <a:ea typeface="Pathway Gothic One"/>
                <a:cs typeface="Pathway Gothic One"/>
                <a:sym typeface="Pathway Gothic One"/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2" name="Google Shape;1252;p64"/>
          <p:cNvSpPr txBox="1">
            <a:spLocks noGrp="1"/>
          </p:cNvSpPr>
          <p:nvPr>
            <p:ph type="body" idx="2"/>
          </p:nvPr>
        </p:nvSpPr>
        <p:spPr>
          <a:xfrm>
            <a:off x="476650" y="1420375"/>
            <a:ext cx="3129300" cy="30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857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News Cycle"/>
              <a:buChar char="●"/>
              <a:defRPr sz="900">
                <a:latin typeface="News Cycle"/>
                <a:ea typeface="News Cycle"/>
                <a:cs typeface="News Cycle"/>
                <a:sym typeface="News Cycle"/>
              </a:defRPr>
            </a:lvl1pPr>
            <a:lvl2pPr marL="914400" lvl="1" indent="-2857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News Cycle"/>
              <a:buChar char="○"/>
              <a:defRPr sz="900">
                <a:latin typeface="News Cycle"/>
                <a:ea typeface="News Cycle"/>
                <a:cs typeface="News Cycle"/>
                <a:sym typeface="News Cycle"/>
              </a:defRPr>
            </a:lvl2pPr>
            <a:lvl3pPr marL="1371600" lvl="2" indent="-2857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News Cycle"/>
              <a:buChar char="■"/>
              <a:defRPr sz="900">
                <a:latin typeface="News Cycle"/>
                <a:ea typeface="News Cycle"/>
                <a:cs typeface="News Cycle"/>
                <a:sym typeface="News Cycle"/>
              </a:defRPr>
            </a:lvl3pPr>
            <a:lvl4pPr marL="1828800" lvl="3" indent="-2857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News Cycle"/>
              <a:buChar char="●"/>
              <a:defRPr sz="900">
                <a:latin typeface="News Cycle"/>
                <a:ea typeface="News Cycle"/>
                <a:cs typeface="News Cycle"/>
                <a:sym typeface="News Cycle"/>
              </a:defRPr>
            </a:lvl4pPr>
            <a:lvl5pPr marL="2286000" lvl="4" indent="-2857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News Cycle"/>
              <a:buChar char="○"/>
              <a:defRPr sz="900">
                <a:latin typeface="News Cycle"/>
                <a:ea typeface="News Cycle"/>
                <a:cs typeface="News Cycle"/>
                <a:sym typeface="News Cycle"/>
              </a:defRPr>
            </a:lvl5pPr>
            <a:lvl6pPr marL="2743200" lvl="5" indent="-2857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News Cycle"/>
              <a:buChar char="■"/>
              <a:defRPr sz="900">
                <a:latin typeface="News Cycle"/>
                <a:ea typeface="News Cycle"/>
                <a:cs typeface="News Cycle"/>
                <a:sym typeface="News Cycle"/>
              </a:defRPr>
            </a:lvl6pPr>
            <a:lvl7pPr marL="3200400" lvl="6" indent="-2857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News Cycle"/>
              <a:buChar char="●"/>
              <a:defRPr sz="900">
                <a:latin typeface="News Cycle"/>
                <a:ea typeface="News Cycle"/>
                <a:cs typeface="News Cycle"/>
                <a:sym typeface="News Cycle"/>
              </a:defRPr>
            </a:lvl7pPr>
            <a:lvl8pPr marL="3657600" lvl="7" indent="-2857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News Cycle"/>
              <a:buChar char="○"/>
              <a:defRPr sz="900">
                <a:latin typeface="News Cycle"/>
                <a:ea typeface="News Cycle"/>
                <a:cs typeface="News Cycle"/>
                <a:sym typeface="News Cycle"/>
              </a:defRPr>
            </a:lvl8pPr>
            <a:lvl9pPr marL="4114800" lvl="8" indent="-28575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900"/>
              <a:buFont typeface="News Cycle"/>
              <a:buChar char="■"/>
              <a:defRPr sz="900">
                <a:latin typeface="News Cycle"/>
                <a:ea typeface="News Cycle"/>
                <a:cs typeface="News Cycle"/>
                <a:sym typeface="News Cycle"/>
              </a:defRPr>
            </a:lvl9pPr>
          </a:lstStyle>
          <a:p>
            <a:endParaRPr/>
          </a:p>
        </p:txBody>
      </p:sp>
      <p:sp>
        <p:nvSpPr>
          <p:cNvPr id="1253" name="Google Shape;1253;p6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254" name="Google Shape;1254;p6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-1"/>
            <a:ext cx="150876" cy="5143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55" name="Google Shape;1255;p64"/>
          <p:cNvCxnSpPr/>
          <p:nvPr/>
        </p:nvCxnSpPr>
        <p:spPr>
          <a:xfrm>
            <a:off x="560189" y="813010"/>
            <a:ext cx="468300" cy="0"/>
          </a:xfrm>
          <a:prstGeom prst="straightConnector1">
            <a:avLst/>
          </a:prstGeom>
          <a:noFill/>
          <a:ln w="57150" cap="flat" cmpd="sng">
            <a:solidFill>
              <a:srgbClr val="F78D1E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1256" name="Google Shape;1256;p64"/>
          <p:cNvSpPr txBox="1"/>
          <p:nvPr/>
        </p:nvSpPr>
        <p:spPr>
          <a:xfrm>
            <a:off x="478131" y="54075"/>
            <a:ext cx="2927400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700" b="0" i="1" u="none" strike="noStrike" cap="none">
                <a:solidFill>
                  <a:srgbClr val="E9913D"/>
                </a:solidFill>
                <a:latin typeface="Merriweather"/>
                <a:ea typeface="Merriweather"/>
                <a:cs typeface="Merriweather"/>
                <a:sym typeface="Merriweather"/>
              </a:rPr>
              <a:t>Meet the Chameleons</a:t>
            </a:r>
            <a:endParaRPr sz="700" b="0" i="1" u="none" strike="noStrike" cap="none">
              <a:solidFill>
                <a:srgbClr val="E9913D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257" name="Google Shape;1257;p64"/>
          <p:cNvSpPr txBox="1"/>
          <p:nvPr/>
        </p:nvSpPr>
        <p:spPr>
          <a:xfrm>
            <a:off x="3907130" y="933125"/>
            <a:ext cx="3062400" cy="2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Pathway Gothic One"/>
              <a:buNone/>
            </a:pPr>
            <a:r>
              <a:rPr lang="en-US" sz="1200" b="0" i="0" u="none" strike="noStrike" cap="none">
                <a:solidFill>
                  <a:srgbClr val="595959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RELEVANT PROJECTS &amp; ROLES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8" name="Google Shape;1258;p64"/>
          <p:cNvSpPr/>
          <p:nvPr/>
        </p:nvSpPr>
        <p:spPr>
          <a:xfrm>
            <a:off x="7414500" y="0"/>
            <a:ext cx="1729500" cy="17073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FFFFFF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Here goes </a:t>
            </a:r>
            <a:endParaRPr sz="2400" b="1" i="0" u="none" strike="noStrike" cap="none">
              <a:solidFill>
                <a:srgbClr val="FFFFFF"/>
              </a:solidFill>
              <a:latin typeface="Pathway Gothic One"/>
              <a:ea typeface="Pathway Gothic One"/>
              <a:cs typeface="Pathway Gothic One"/>
              <a:sym typeface="Pathway Gothic One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FFFFFF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your Photo</a:t>
            </a:r>
            <a:endParaRPr sz="2400" b="1" i="0" u="none" strike="noStrike" cap="none">
              <a:solidFill>
                <a:srgbClr val="FFFFFF"/>
              </a:solidFill>
              <a:latin typeface="Pathway Gothic One"/>
              <a:ea typeface="Pathway Gothic One"/>
              <a:cs typeface="Pathway Gothic One"/>
              <a:sym typeface="Pathway Gothic One"/>
            </a:endParaRPr>
          </a:p>
        </p:txBody>
      </p:sp>
      <p:sp>
        <p:nvSpPr>
          <p:cNvPr id="1259" name="Google Shape;1259;p64"/>
          <p:cNvSpPr txBox="1">
            <a:spLocks noGrp="1"/>
          </p:cNvSpPr>
          <p:nvPr>
            <p:ph type="title" idx="3"/>
          </p:nvPr>
        </p:nvSpPr>
        <p:spPr>
          <a:xfrm>
            <a:off x="4777700" y="1441075"/>
            <a:ext cx="1729500" cy="2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60" name="Google Shape;1260;p64"/>
          <p:cNvSpPr txBox="1">
            <a:spLocks noGrp="1"/>
          </p:cNvSpPr>
          <p:nvPr>
            <p:ph type="title" idx="4"/>
          </p:nvPr>
        </p:nvSpPr>
        <p:spPr>
          <a:xfrm>
            <a:off x="4777700" y="1695175"/>
            <a:ext cx="1729500" cy="4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9pPr>
          </a:lstStyle>
          <a:p>
            <a:endParaRPr/>
          </a:p>
        </p:txBody>
      </p:sp>
      <p:sp>
        <p:nvSpPr>
          <p:cNvPr id="1261" name="Google Shape;1261;p64"/>
          <p:cNvSpPr txBox="1">
            <a:spLocks noGrp="1"/>
          </p:cNvSpPr>
          <p:nvPr>
            <p:ph type="title" idx="5"/>
          </p:nvPr>
        </p:nvSpPr>
        <p:spPr>
          <a:xfrm>
            <a:off x="4777700" y="2392263"/>
            <a:ext cx="1729500" cy="2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62" name="Google Shape;1262;p64"/>
          <p:cNvSpPr txBox="1">
            <a:spLocks noGrp="1"/>
          </p:cNvSpPr>
          <p:nvPr>
            <p:ph type="title" idx="6"/>
          </p:nvPr>
        </p:nvSpPr>
        <p:spPr>
          <a:xfrm>
            <a:off x="4777700" y="2646363"/>
            <a:ext cx="1729500" cy="4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9pPr>
          </a:lstStyle>
          <a:p>
            <a:endParaRPr/>
          </a:p>
        </p:txBody>
      </p:sp>
      <p:sp>
        <p:nvSpPr>
          <p:cNvPr id="1263" name="Google Shape;1263;p64"/>
          <p:cNvSpPr txBox="1">
            <a:spLocks noGrp="1"/>
          </p:cNvSpPr>
          <p:nvPr>
            <p:ph type="title" idx="7"/>
          </p:nvPr>
        </p:nvSpPr>
        <p:spPr>
          <a:xfrm>
            <a:off x="4777700" y="3343463"/>
            <a:ext cx="1729500" cy="2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64" name="Google Shape;1264;p64"/>
          <p:cNvSpPr txBox="1">
            <a:spLocks noGrp="1"/>
          </p:cNvSpPr>
          <p:nvPr>
            <p:ph type="title" idx="8"/>
          </p:nvPr>
        </p:nvSpPr>
        <p:spPr>
          <a:xfrm>
            <a:off x="4777700" y="3597563"/>
            <a:ext cx="1729500" cy="4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cía 1 1 2">
  <p:cSld name="BLANK_1_1_5">
    <p:spTree>
      <p:nvGrpSpPr>
        <p:cNvPr id="1" name="Shape 1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6" name="Google Shape;1266;p65"/>
          <p:cNvSpPr txBox="1">
            <a:spLocks noGrp="1"/>
          </p:cNvSpPr>
          <p:nvPr>
            <p:ph type="title"/>
          </p:nvPr>
        </p:nvSpPr>
        <p:spPr>
          <a:xfrm>
            <a:off x="443400" y="177300"/>
            <a:ext cx="3247800" cy="63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Pathway Gothic One"/>
                <a:ea typeface="Pathway Gothic One"/>
                <a:cs typeface="Pathway Gothic One"/>
                <a:sym typeface="Pathway Gothic On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67" name="Google Shape;1267;p6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268" name="Google Shape;1268;p6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-1"/>
            <a:ext cx="150876" cy="5143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69" name="Google Shape;1269;p65"/>
          <p:cNvCxnSpPr/>
          <p:nvPr/>
        </p:nvCxnSpPr>
        <p:spPr>
          <a:xfrm>
            <a:off x="560189" y="813010"/>
            <a:ext cx="468300" cy="0"/>
          </a:xfrm>
          <a:prstGeom prst="straightConnector1">
            <a:avLst/>
          </a:prstGeom>
          <a:noFill/>
          <a:ln w="57150" cap="flat" cmpd="sng">
            <a:solidFill>
              <a:srgbClr val="F78D1E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1270" name="Google Shape;1270;p65"/>
          <p:cNvSpPr txBox="1"/>
          <p:nvPr/>
        </p:nvSpPr>
        <p:spPr>
          <a:xfrm>
            <a:off x="478131" y="54075"/>
            <a:ext cx="2927400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700" b="0" i="1" u="none" strike="noStrike" cap="none">
                <a:solidFill>
                  <a:srgbClr val="E9913D"/>
                </a:solidFill>
                <a:latin typeface="Merriweather"/>
                <a:ea typeface="Merriweather"/>
                <a:cs typeface="Merriweather"/>
                <a:sym typeface="Merriweather"/>
              </a:rPr>
              <a:t>Meet the Chameleons</a:t>
            </a:r>
            <a:endParaRPr sz="700" b="0" i="1" u="none" strike="noStrike" cap="none">
              <a:solidFill>
                <a:srgbClr val="E9913D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_3">
    <p:spTree>
      <p:nvGrpSpPr>
        <p:cNvPr id="1" name="Shape 1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2" name="Google Shape;1272;p66"/>
          <p:cNvSpPr/>
          <p:nvPr/>
        </p:nvSpPr>
        <p:spPr>
          <a:xfrm>
            <a:off x="7414500" y="0"/>
            <a:ext cx="1729500" cy="51435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3" name="Google Shape;1273;p66"/>
          <p:cNvSpPr txBox="1">
            <a:spLocks noGrp="1"/>
          </p:cNvSpPr>
          <p:nvPr>
            <p:ph type="title"/>
          </p:nvPr>
        </p:nvSpPr>
        <p:spPr>
          <a:xfrm>
            <a:off x="443400" y="177300"/>
            <a:ext cx="3247800" cy="63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Pathway Gothic One"/>
                <a:ea typeface="Pathway Gothic One"/>
                <a:cs typeface="Pathway Gothic One"/>
                <a:sym typeface="Pathway Gothic On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74" name="Google Shape;1274;p66"/>
          <p:cNvSpPr txBox="1">
            <a:spLocks noGrp="1"/>
          </p:cNvSpPr>
          <p:nvPr>
            <p:ph type="subTitle" idx="1"/>
          </p:nvPr>
        </p:nvSpPr>
        <p:spPr>
          <a:xfrm>
            <a:off x="476650" y="930400"/>
            <a:ext cx="3062400" cy="2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200">
                <a:latin typeface="Pathway Gothic One"/>
                <a:ea typeface="Pathway Gothic One"/>
                <a:cs typeface="Pathway Gothic One"/>
                <a:sym typeface="Pathway Gothic One"/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5" name="Google Shape;1275;p66"/>
          <p:cNvSpPr txBox="1">
            <a:spLocks noGrp="1"/>
          </p:cNvSpPr>
          <p:nvPr>
            <p:ph type="body" idx="2"/>
          </p:nvPr>
        </p:nvSpPr>
        <p:spPr>
          <a:xfrm>
            <a:off x="476650" y="1420375"/>
            <a:ext cx="3129300" cy="30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857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News Cycle"/>
              <a:buChar char="●"/>
              <a:defRPr sz="900">
                <a:latin typeface="News Cycle"/>
                <a:ea typeface="News Cycle"/>
                <a:cs typeface="News Cycle"/>
                <a:sym typeface="News Cycle"/>
              </a:defRPr>
            </a:lvl1pPr>
            <a:lvl2pPr marL="914400" lvl="1" indent="-2857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News Cycle"/>
              <a:buChar char="○"/>
              <a:defRPr sz="900">
                <a:latin typeface="News Cycle"/>
                <a:ea typeface="News Cycle"/>
                <a:cs typeface="News Cycle"/>
                <a:sym typeface="News Cycle"/>
              </a:defRPr>
            </a:lvl2pPr>
            <a:lvl3pPr marL="1371600" lvl="2" indent="-2857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News Cycle"/>
              <a:buChar char="■"/>
              <a:defRPr sz="900">
                <a:latin typeface="News Cycle"/>
                <a:ea typeface="News Cycle"/>
                <a:cs typeface="News Cycle"/>
                <a:sym typeface="News Cycle"/>
              </a:defRPr>
            </a:lvl3pPr>
            <a:lvl4pPr marL="1828800" lvl="3" indent="-2857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News Cycle"/>
              <a:buChar char="●"/>
              <a:defRPr sz="900">
                <a:latin typeface="News Cycle"/>
                <a:ea typeface="News Cycle"/>
                <a:cs typeface="News Cycle"/>
                <a:sym typeface="News Cycle"/>
              </a:defRPr>
            </a:lvl4pPr>
            <a:lvl5pPr marL="2286000" lvl="4" indent="-2857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News Cycle"/>
              <a:buChar char="○"/>
              <a:defRPr sz="900">
                <a:latin typeface="News Cycle"/>
                <a:ea typeface="News Cycle"/>
                <a:cs typeface="News Cycle"/>
                <a:sym typeface="News Cycle"/>
              </a:defRPr>
            </a:lvl5pPr>
            <a:lvl6pPr marL="2743200" lvl="5" indent="-2857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News Cycle"/>
              <a:buChar char="■"/>
              <a:defRPr sz="900">
                <a:latin typeface="News Cycle"/>
                <a:ea typeface="News Cycle"/>
                <a:cs typeface="News Cycle"/>
                <a:sym typeface="News Cycle"/>
              </a:defRPr>
            </a:lvl6pPr>
            <a:lvl7pPr marL="3200400" lvl="6" indent="-2857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News Cycle"/>
              <a:buChar char="●"/>
              <a:defRPr sz="900">
                <a:latin typeface="News Cycle"/>
                <a:ea typeface="News Cycle"/>
                <a:cs typeface="News Cycle"/>
                <a:sym typeface="News Cycle"/>
              </a:defRPr>
            </a:lvl7pPr>
            <a:lvl8pPr marL="3657600" lvl="7" indent="-2857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News Cycle"/>
              <a:buChar char="○"/>
              <a:defRPr sz="900">
                <a:latin typeface="News Cycle"/>
                <a:ea typeface="News Cycle"/>
                <a:cs typeface="News Cycle"/>
                <a:sym typeface="News Cycle"/>
              </a:defRPr>
            </a:lvl8pPr>
            <a:lvl9pPr marL="4114800" lvl="8" indent="-28575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900"/>
              <a:buFont typeface="News Cycle"/>
              <a:buChar char="■"/>
              <a:defRPr sz="900">
                <a:latin typeface="News Cycle"/>
                <a:ea typeface="News Cycle"/>
                <a:cs typeface="News Cycle"/>
                <a:sym typeface="News Cycle"/>
              </a:defRPr>
            </a:lvl9pPr>
          </a:lstStyle>
          <a:p>
            <a:endParaRPr/>
          </a:p>
        </p:txBody>
      </p:sp>
      <p:sp>
        <p:nvSpPr>
          <p:cNvPr id="1276" name="Google Shape;1276;p6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277" name="Google Shape;1277;p6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-1"/>
            <a:ext cx="150876" cy="5143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78" name="Google Shape;1278;p66"/>
          <p:cNvCxnSpPr/>
          <p:nvPr/>
        </p:nvCxnSpPr>
        <p:spPr>
          <a:xfrm>
            <a:off x="560189" y="813010"/>
            <a:ext cx="468300" cy="0"/>
          </a:xfrm>
          <a:prstGeom prst="straightConnector1">
            <a:avLst/>
          </a:prstGeom>
          <a:noFill/>
          <a:ln w="57150" cap="flat" cmpd="sng">
            <a:solidFill>
              <a:srgbClr val="F78D1E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1279" name="Google Shape;1279;p66"/>
          <p:cNvSpPr txBox="1"/>
          <p:nvPr/>
        </p:nvSpPr>
        <p:spPr>
          <a:xfrm>
            <a:off x="478131" y="54075"/>
            <a:ext cx="2927400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700" b="0" i="1" u="none" strike="noStrike" cap="none">
                <a:solidFill>
                  <a:srgbClr val="E9913D"/>
                </a:solidFill>
                <a:latin typeface="Merriweather"/>
                <a:ea typeface="Merriweather"/>
                <a:cs typeface="Merriweather"/>
                <a:sym typeface="Merriweather"/>
              </a:rPr>
              <a:t>Meet the Chameleons</a:t>
            </a:r>
            <a:endParaRPr sz="700" b="0" i="1" u="none" strike="noStrike" cap="none">
              <a:solidFill>
                <a:srgbClr val="E9913D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280" name="Google Shape;1280;p66"/>
          <p:cNvSpPr txBox="1"/>
          <p:nvPr/>
        </p:nvSpPr>
        <p:spPr>
          <a:xfrm>
            <a:off x="3907130" y="933125"/>
            <a:ext cx="3062400" cy="2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Pathway Gothic One"/>
              <a:buNone/>
            </a:pPr>
            <a:r>
              <a:rPr lang="en-US" sz="1200" b="0" i="0" u="none" strike="noStrike" cap="none">
                <a:solidFill>
                  <a:srgbClr val="595959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RELEVANT PROJECTS &amp; ROLES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1" name="Google Shape;1281;p66"/>
          <p:cNvSpPr/>
          <p:nvPr/>
        </p:nvSpPr>
        <p:spPr>
          <a:xfrm>
            <a:off x="7414500" y="0"/>
            <a:ext cx="1729500" cy="17073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FFFFFF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Here goes </a:t>
            </a:r>
            <a:endParaRPr sz="2400" b="1" i="0" u="none" strike="noStrike" cap="none">
              <a:solidFill>
                <a:srgbClr val="FFFFFF"/>
              </a:solidFill>
              <a:latin typeface="Pathway Gothic One"/>
              <a:ea typeface="Pathway Gothic One"/>
              <a:cs typeface="Pathway Gothic One"/>
              <a:sym typeface="Pathway Gothic One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FFFFFF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your Photo</a:t>
            </a:r>
            <a:endParaRPr sz="2400" b="1" i="0" u="none" strike="noStrike" cap="none">
              <a:solidFill>
                <a:srgbClr val="FFFFFF"/>
              </a:solidFill>
              <a:latin typeface="Pathway Gothic One"/>
              <a:ea typeface="Pathway Gothic One"/>
              <a:cs typeface="Pathway Gothic One"/>
              <a:sym typeface="Pathway Gothic One"/>
            </a:endParaRPr>
          </a:p>
        </p:txBody>
      </p:sp>
      <p:sp>
        <p:nvSpPr>
          <p:cNvPr id="1282" name="Google Shape;1282;p66"/>
          <p:cNvSpPr txBox="1">
            <a:spLocks noGrp="1"/>
          </p:cNvSpPr>
          <p:nvPr>
            <p:ph type="title" idx="3"/>
          </p:nvPr>
        </p:nvSpPr>
        <p:spPr>
          <a:xfrm>
            <a:off x="4777700" y="1441075"/>
            <a:ext cx="1729500" cy="2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83" name="Google Shape;1283;p66"/>
          <p:cNvSpPr txBox="1">
            <a:spLocks noGrp="1"/>
          </p:cNvSpPr>
          <p:nvPr>
            <p:ph type="title" idx="4"/>
          </p:nvPr>
        </p:nvSpPr>
        <p:spPr>
          <a:xfrm>
            <a:off x="4777700" y="1695175"/>
            <a:ext cx="1729500" cy="4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9pPr>
          </a:lstStyle>
          <a:p>
            <a:endParaRPr/>
          </a:p>
        </p:txBody>
      </p:sp>
      <p:sp>
        <p:nvSpPr>
          <p:cNvPr id="1284" name="Google Shape;1284;p66"/>
          <p:cNvSpPr txBox="1">
            <a:spLocks noGrp="1"/>
          </p:cNvSpPr>
          <p:nvPr>
            <p:ph type="title" idx="5"/>
          </p:nvPr>
        </p:nvSpPr>
        <p:spPr>
          <a:xfrm>
            <a:off x="4777700" y="2392263"/>
            <a:ext cx="1729500" cy="2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85" name="Google Shape;1285;p66"/>
          <p:cNvSpPr txBox="1">
            <a:spLocks noGrp="1"/>
          </p:cNvSpPr>
          <p:nvPr>
            <p:ph type="title" idx="6"/>
          </p:nvPr>
        </p:nvSpPr>
        <p:spPr>
          <a:xfrm>
            <a:off x="4777700" y="2646363"/>
            <a:ext cx="1729500" cy="4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9pPr>
          </a:lstStyle>
          <a:p>
            <a:endParaRPr/>
          </a:p>
        </p:txBody>
      </p:sp>
      <p:sp>
        <p:nvSpPr>
          <p:cNvPr id="1286" name="Google Shape;1286;p66"/>
          <p:cNvSpPr txBox="1">
            <a:spLocks noGrp="1"/>
          </p:cNvSpPr>
          <p:nvPr>
            <p:ph type="title" idx="7"/>
          </p:nvPr>
        </p:nvSpPr>
        <p:spPr>
          <a:xfrm>
            <a:off x="4777700" y="3343463"/>
            <a:ext cx="1729500" cy="2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87" name="Google Shape;1287;p66"/>
          <p:cNvSpPr txBox="1">
            <a:spLocks noGrp="1"/>
          </p:cNvSpPr>
          <p:nvPr>
            <p:ph type="title" idx="8"/>
          </p:nvPr>
        </p:nvSpPr>
        <p:spPr>
          <a:xfrm>
            <a:off x="4777700" y="3597563"/>
            <a:ext cx="1729500" cy="4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cía 1 1">
  <p:cSld name="BLANK_1_1_2">
    <p:spTree>
      <p:nvGrpSpPr>
        <p:cNvPr id="1" name="Shape 1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9" name="Google Shape;1289;p67"/>
          <p:cNvSpPr txBox="1">
            <a:spLocks noGrp="1"/>
          </p:cNvSpPr>
          <p:nvPr>
            <p:ph type="title"/>
          </p:nvPr>
        </p:nvSpPr>
        <p:spPr>
          <a:xfrm>
            <a:off x="443400" y="177300"/>
            <a:ext cx="3247800" cy="63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Pathway Gothic One"/>
                <a:ea typeface="Pathway Gothic One"/>
                <a:cs typeface="Pathway Gothic One"/>
                <a:sym typeface="Pathway Gothic On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90" name="Google Shape;1290;p6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291" name="Google Shape;1291;p6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-1"/>
            <a:ext cx="150876" cy="5143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92" name="Google Shape;1292;p67"/>
          <p:cNvCxnSpPr/>
          <p:nvPr/>
        </p:nvCxnSpPr>
        <p:spPr>
          <a:xfrm>
            <a:off x="560189" y="813010"/>
            <a:ext cx="468300" cy="0"/>
          </a:xfrm>
          <a:prstGeom prst="straightConnector1">
            <a:avLst/>
          </a:prstGeom>
          <a:noFill/>
          <a:ln w="57150" cap="flat" cmpd="sng">
            <a:solidFill>
              <a:srgbClr val="F78D1E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1293" name="Google Shape;1293;p67"/>
          <p:cNvSpPr txBox="1"/>
          <p:nvPr/>
        </p:nvSpPr>
        <p:spPr>
          <a:xfrm>
            <a:off x="478131" y="54075"/>
            <a:ext cx="2927400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700" b="0" i="1" u="none" strike="noStrike" cap="none">
                <a:solidFill>
                  <a:srgbClr val="E9913D"/>
                </a:solidFill>
                <a:latin typeface="Merriweather"/>
                <a:ea typeface="Merriweather"/>
                <a:cs typeface="Merriweather"/>
                <a:sym typeface="Merriweather"/>
              </a:rPr>
              <a:t>Meet the Chameleons</a:t>
            </a:r>
            <a:endParaRPr sz="700" b="0" i="1" u="none" strike="noStrike" cap="none">
              <a:solidFill>
                <a:srgbClr val="E9913D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cía 1 1 1">
  <p:cSld name="BLANK_1_1_3">
    <p:spTree>
      <p:nvGrpSpPr>
        <p:cNvPr id="1" name="Shape 1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5" name="Google Shape;1295;p68"/>
          <p:cNvSpPr txBox="1">
            <a:spLocks noGrp="1"/>
          </p:cNvSpPr>
          <p:nvPr>
            <p:ph type="title"/>
          </p:nvPr>
        </p:nvSpPr>
        <p:spPr>
          <a:xfrm>
            <a:off x="443400" y="177300"/>
            <a:ext cx="3247800" cy="63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Pathway Gothic One"/>
                <a:ea typeface="Pathway Gothic One"/>
                <a:cs typeface="Pathway Gothic One"/>
                <a:sym typeface="Pathway Gothic On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96" name="Google Shape;1296;p6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297" name="Google Shape;1297;p6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-1"/>
            <a:ext cx="150876" cy="5143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98" name="Google Shape;1298;p68"/>
          <p:cNvCxnSpPr/>
          <p:nvPr/>
        </p:nvCxnSpPr>
        <p:spPr>
          <a:xfrm>
            <a:off x="560189" y="813010"/>
            <a:ext cx="468300" cy="0"/>
          </a:xfrm>
          <a:prstGeom prst="straightConnector1">
            <a:avLst/>
          </a:prstGeom>
          <a:noFill/>
          <a:ln w="57150" cap="flat" cmpd="sng">
            <a:solidFill>
              <a:srgbClr val="F78D1E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1299" name="Google Shape;1299;p68"/>
          <p:cNvSpPr txBox="1"/>
          <p:nvPr/>
        </p:nvSpPr>
        <p:spPr>
          <a:xfrm>
            <a:off x="478131" y="54075"/>
            <a:ext cx="2927400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700" b="0" i="1" u="none" strike="noStrike" cap="none">
                <a:solidFill>
                  <a:srgbClr val="E9913D"/>
                </a:solidFill>
                <a:latin typeface="Merriweather"/>
                <a:ea typeface="Merriweather"/>
                <a:cs typeface="Merriweather"/>
                <a:sym typeface="Merriweather"/>
              </a:rPr>
              <a:t>Meet the Chameleons</a:t>
            </a:r>
            <a:endParaRPr sz="700" b="0" i="1" u="none" strike="noStrike" cap="none">
              <a:solidFill>
                <a:srgbClr val="E9913D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TITLE_AND_BODY_1_1">
    <p:spTree>
      <p:nvGrpSpPr>
        <p:cNvPr id="1" name="Shape 1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1" name="Google Shape;1301;p69"/>
          <p:cNvSpPr txBox="1">
            <a:spLocks noGrp="1"/>
          </p:cNvSpPr>
          <p:nvPr>
            <p:ph type="title"/>
          </p:nvPr>
        </p:nvSpPr>
        <p:spPr>
          <a:xfrm>
            <a:off x="449325" y="354750"/>
            <a:ext cx="34476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Pathway Gothic One"/>
                <a:ea typeface="Pathway Gothic One"/>
                <a:cs typeface="Pathway Gothic One"/>
                <a:sym typeface="Pathway Gothic On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Pathway Gothic One"/>
                <a:ea typeface="Pathway Gothic One"/>
                <a:cs typeface="Pathway Gothic One"/>
                <a:sym typeface="Pathway Gothic On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Pathway Gothic One"/>
                <a:ea typeface="Pathway Gothic One"/>
                <a:cs typeface="Pathway Gothic One"/>
                <a:sym typeface="Pathway Gothic On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Pathway Gothic One"/>
                <a:ea typeface="Pathway Gothic One"/>
                <a:cs typeface="Pathway Gothic One"/>
                <a:sym typeface="Pathway Gothic On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Pathway Gothic One"/>
                <a:ea typeface="Pathway Gothic One"/>
                <a:cs typeface="Pathway Gothic One"/>
                <a:sym typeface="Pathway Gothic On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Pathway Gothic One"/>
                <a:ea typeface="Pathway Gothic One"/>
                <a:cs typeface="Pathway Gothic One"/>
                <a:sym typeface="Pathway Gothic On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Pathway Gothic One"/>
                <a:ea typeface="Pathway Gothic One"/>
                <a:cs typeface="Pathway Gothic One"/>
                <a:sym typeface="Pathway Gothic On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Pathway Gothic One"/>
                <a:ea typeface="Pathway Gothic One"/>
                <a:cs typeface="Pathway Gothic One"/>
                <a:sym typeface="Pathway Gothic On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Pathway Gothic One"/>
                <a:ea typeface="Pathway Gothic One"/>
                <a:cs typeface="Pathway Gothic One"/>
                <a:sym typeface="Pathway Gothic One"/>
              </a:defRPr>
            </a:lvl9pPr>
          </a:lstStyle>
          <a:p>
            <a:endParaRPr/>
          </a:p>
        </p:txBody>
      </p:sp>
      <p:sp>
        <p:nvSpPr>
          <p:cNvPr id="1302" name="Google Shape;1302;p69"/>
          <p:cNvSpPr txBox="1">
            <a:spLocks noGrp="1"/>
          </p:cNvSpPr>
          <p:nvPr>
            <p:ph type="sldNum" idx="12"/>
          </p:nvPr>
        </p:nvSpPr>
        <p:spPr>
          <a:xfrm>
            <a:off x="8783041" y="4788947"/>
            <a:ext cx="172200" cy="2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03" name="Google Shape;1303;p69" descr="Google Shape;814;p4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-1"/>
            <a:ext cx="150877" cy="5143503"/>
          </a:xfrm>
          <a:prstGeom prst="rect">
            <a:avLst/>
          </a:prstGeom>
          <a:noFill/>
          <a:ln>
            <a:noFill/>
          </a:ln>
        </p:spPr>
      </p:pic>
      <p:sp>
        <p:nvSpPr>
          <p:cNvPr id="1304" name="Google Shape;1304;p69"/>
          <p:cNvSpPr txBox="1">
            <a:spLocks noGrp="1"/>
          </p:cNvSpPr>
          <p:nvPr>
            <p:ph type="body" idx="1"/>
          </p:nvPr>
        </p:nvSpPr>
        <p:spPr>
          <a:xfrm>
            <a:off x="498825" y="1965250"/>
            <a:ext cx="3871200" cy="28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857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News Cycle"/>
              <a:buChar char="●"/>
              <a:defRPr sz="900">
                <a:latin typeface="News Cycle"/>
                <a:ea typeface="News Cycle"/>
                <a:cs typeface="News Cycle"/>
                <a:sym typeface="News Cycle"/>
              </a:defRPr>
            </a:lvl1pPr>
            <a:lvl2pPr marL="914400" lvl="1" indent="-2857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News Cycle"/>
              <a:buChar char="○"/>
              <a:defRPr sz="900">
                <a:latin typeface="News Cycle"/>
                <a:ea typeface="News Cycle"/>
                <a:cs typeface="News Cycle"/>
                <a:sym typeface="News Cycle"/>
              </a:defRPr>
            </a:lvl2pPr>
            <a:lvl3pPr marL="1371600" lvl="2" indent="-2857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News Cycle"/>
              <a:buChar char="■"/>
              <a:defRPr sz="900">
                <a:latin typeface="News Cycle"/>
                <a:ea typeface="News Cycle"/>
                <a:cs typeface="News Cycle"/>
                <a:sym typeface="News Cycle"/>
              </a:defRPr>
            </a:lvl3pPr>
            <a:lvl4pPr marL="1828800" lvl="3" indent="-2857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News Cycle"/>
              <a:buChar char="●"/>
              <a:defRPr sz="900">
                <a:latin typeface="News Cycle"/>
                <a:ea typeface="News Cycle"/>
                <a:cs typeface="News Cycle"/>
                <a:sym typeface="News Cycle"/>
              </a:defRPr>
            </a:lvl4pPr>
            <a:lvl5pPr marL="2286000" lvl="4" indent="-2857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News Cycle"/>
              <a:buChar char="○"/>
              <a:defRPr sz="900">
                <a:latin typeface="News Cycle"/>
                <a:ea typeface="News Cycle"/>
                <a:cs typeface="News Cycle"/>
                <a:sym typeface="News Cycle"/>
              </a:defRPr>
            </a:lvl5pPr>
            <a:lvl6pPr marL="2743200" lvl="5" indent="-2857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News Cycle"/>
              <a:buChar char="■"/>
              <a:defRPr sz="900">
                <a:latin typeface="News Cycle"/>
                <a:ea typeface="News Cycle"/>
                <a:cs typeface="News Cycle"/>
                <a:sym typeface="News Cycle"/>
              </a:defRPr>
            </a:lvl6pPr>
            <a:lvl7pPr marL="3200400" lvl="6" indent="-2857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News Cycle"/>
              <a:buChar char="●"/>
              <a:defRPr sz="900">
                <a:latin typeface="News Cycle"/>
                <a:ea typeface="News Cycle"/>
                <a:cs typeface="News Cycle"/>
                <a:sym typeface="News Cycle"/>
              </a:defRPr>
            </a:lvl7pPr>
            <a:lvl8pPr marL="3657600" lvl="7" indent="-2857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News Cycle"/>
              <a:buChar char="○"/>
              <a:defRPr sz="900">
                <a:latin typeface="News Cycle"/>
                <a:ea typeface="News Cycle"/>
                <a:cs typeface="News Cycle"/>
                <a:sym typeface="News Cycle"/>
              </a:defRPr>
            </a:lvl8pPr>
            <a:lvl9pPr marL="4114800" lvl="8" indent="-28575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900"/>
              <a:buFont typeface="News Cycle"/>
              <a:buChar char="■"/>
              <a:defRPr sz="900">
                <a:latin typeface="News Cycle"/>
                <a:ea typeface="News Cycle"/>
                <a:cs typeface="News Cycle"/>
                <a:sym typeface="News Cycle"/>
              </a:defRPr>
            </a:lvl9pPr>
          </a:lstStyle>
          <a:p>
            <a:endParaRPr/>
          </a:p>
        </p:txBody>
      </p:sp>
      <p:sp>
        <p:nvSpPr>
          <p:cNvPr id="1305" name="Google Shape;1305;p69"/>
          <p:cNvSpPr txBox="1">
            <a:spLocks noGrp="1"/>
          </p:cNvSpPr>
          <p:nvPr>
            <p:ph type="subTitle" idx="2"/>
          </p:nvPr>
        </p:nvSpPr>
        <p:spPr>
          <a:xfrm>
            <a:off x="487750" y="1566250"/>
            <a:ext cx="3882300" cy="39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200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200"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1306" name="Google Shape;1306;p69"/>
          <p:cNvSpPr txBox="1"/>
          <p:nvPr/>
        </p:nvSpPr>
        <p:spPr>
          <a:xfrm>
            <a:off x="560200" y="204025"/>
            <a:ext cx="2913300" cy="1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913D"/>
              </a:buClr>
              <a:buSzPts val="900"/>
              <a:buFont typeface="Merriweather"/>
              <a:buNone/>
            </a:pPr>
            <a:r>
              <a:rPr lang="en-US" sz="700" b="0" i="1" u="none" strike="noStrike" cap="none">
                <a:solidFill>
                  <a:srgbClr val="E9913D"/>
                </a:solidFill>
                <a:latin typeface="Merriweather"/>
                <a:ea typeface="Merriweather"/>
                <a:cs typeface="Merriweather"/>
                <a:sym typeface="Merriweather"/>
              </a:rPr>
              <a:t>Featured Engagement</a:t>
            </a:r>
            <a:endParaRPr sz="700" b="0" i="1" u="none" strike="noStrike" cap="none">
              <a:solidFill>
                <a:srgbClr val="E9913D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913D"/>
              </a:buClr>
              <a:buSzPts val="900"/>
              <a:buFont typeface="Merriweather"/>
              <a:buNone/>
            </a:pPr>
            <a:endParaRPr sz="900" b="0" i="1" u="none" strike="noStrike" cap="none">
              <a:solidFill>
                <a:srgbClr val="E9913D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cxnSp>
        <p:nvCxnSpPr>
          <p:cNvPr id="1307" name="Google Shape;1307;p69"/>
          <p:cNvCxnSpPr/>
          <p:nvPr/>
        </p:nvCxnSpPr>
        <p:spPr>
          <a:xfrm>
            <a:off x="560189" y="923860"/>
            <a:ext cx="468300" cy="0"/>
          </a:xfrm>
          <a:prstGeom prst="straightConnector1">
            <a:avLst/>
          </a:prstGeom>
          <a:noFill/>
          <a:ln w="57150" cap="flat" cmpd="sng">
            <a:solidFill>
              <a:srgbClr val="F78D1E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1308" name="Google Shape;1308;p69"/>
          <p:cNvSpPr txBox="1">
            <a:spLocks noGrp="1"/>
          </p:cNvSpPr>
          <p:nvPr>
            <p:ph type="subTitle" idx="3"/>
          </p:nvPr>
        </p:nvSpPr>
        <p:spPr>
          <a:xfrm>
            <a:off x="1575350" y="149200"/>
            <a:ext cx="2671500" cy="1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700" i="1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700" i="1"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700" i="1"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700" i="1"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700" i="1"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700" i="1"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700" i="1"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700" i="1"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700" i="1"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3">
  <p:cSld name="TITLE_AND_BODY_1_3">
    <p:spTree>
      <p:nvGrpSpPr>
        <p:cNvPr id="1" name="Shape 1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" name="Google Shape;1310;p70"/>
          <p:cNvSpPr txBox="1">
            <a:spLocks noGrp="1"/>
          </p:cNvSpPr>
          <p:nvPr>
            <p:ph type="sldNum" idx="12"/>
          </p:nvPr>
        </p:nvSpPr>
        <p:spPr>
          <a:xfrm>
            <a:off x="8783041" y="4788947"/>
            <a:ext cx="172200" cy="2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4">
  <p:cSld name="TITLE_AND_BODY_1_5">
    <p:spTree>
      <p:nvGrpSpPr>
        <p:cNvPr id="1" name="Shape 1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2" name="Google Shape;1312;p71"/>
          <p:cNvSpPr txBox="1">
            <a:spLocks noGrp="1"/>
          </p:cNvSpPr>
          <p:nvPr>
            <p:ph type="sldNum" idx="12"/>
          </p:nvPr>
        </p:nvSpPr>
        <p:spPr>
          <a:xfrm>
            <a:off x="8783041" y="4788947"/>
            <a:ext cx="172200" cy="2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lumns">
  <p:cSld name="TITLE_AND_BODY_2">
    <p:spTree>
      <p:nvGrpSpPr>
        <p:cNvPr id="1" name="Shape 1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4" name="Google Shape;1314;p72" descr="Google Shape;123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-1"/>
            <a:ext cx="150877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5" name="Google Shape;1315;p7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38575" y="0"/>
            <a:ext cx="392525" cy="392525"/>
          </a:xfrm>
          <a:prstGeom prst="rect">
            <a:avLst/>
          </a:prstGeom>
          <a:noFill/>
          <a:ln>
            <a:noFill/>
          </a:ln>
        </p:spPr>
      </p:pic>
      <p:sp>
        <p:nvSpPr>
          <p:cNvPr id="1316" name="Google Shape;1316;p72"/>
          <p:cNvSpPr txBox="1">
            <a:spLocks noGrp="1"/>
          </p:cNvSpPr>
          <p:nvPr>
            <p:ph type="subTitle" idx="1"/>
          </p:nvPr>
        </p:nvSpPr>
        <p:spPr>
          <a:xfrm>
            <a:off x="4797975" y="1062675"/>
            <a:ext cx="3840600" cy="29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200">
                <a:latin typeface="News Cycle"/>
                <a:ea typeface="News Cycle"/>
                <a:cs typeface="News Cycle"/>
                <a:sym typeface="News Cycle"/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7" name="Google Shape;1317;p7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18" name="Google Shape;1318;p72" descr="Here Goes Your Title&#10;" title="Here Goes Your Title"/>
          <p:cNvSpPr txBox="1">
            <a:spLocks noGrp="1"/>
          </p:cNvSpPr>
          <p:nvPr>
            <p:ph type="title"/>
          </p:nvPr>
        </p:nvSpPr>
        <p:spPr>
          <a:xfrm>
            <a:off x="449325" y="171675"/>
            <a:ext cx="4560900" cy="6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Pathway Gothic One"/>
                <a:ea typeface="Pathway Gothic One"/>
                <a:cs typeface="Pathway Gothic One"/>
                <a:sym typeface="Pathway Gothic On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1319" name="Google Shape;1319;p72"/>
          <p:cNvCxnSpPr/>
          <p:nvPr/>
        </p:nvCxnSpPr>
        <p:spPr>
          <a:xfrm>
            <a:off x="560189" y="813010"/>
            <a:ext cx="468300" cy="0"/>
          </a:xfrm>
          <a:prstGeom prst="straightConnector1">
            <a:avLst/>
          </a:prstGeom>
          <a:noFill/>
          <a:ln w="57150" cap="flat" cmpd="sng">
            <a:solidFill>
              <a:srgbClr val="F78D1E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1320" name="Google Shape;1320;p72"/>
          <p:cNvSpPr txBox="1">
            <a:spLocks noGrp="1"/>
          </p:cNvSpPr>
          <p:nvPr>
            <p:ph type="title" idx="2"/>
          </p:nvPr>
        </p:nvSpPr>
        <p:spPr>
          <a:xfrm>
            <a:off x="490125" y="54075"/>
            <a:ext cx="4146000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700">
                <a:solidFill>
                  <a:srgbClr val="E9913D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21" name="Google Shape;1321;p72"/>
          <p:cNvSpPr txBox="1">
            <a:spLocks noGrp="1"/>
          </p:cNvSpPr>
          <p:nvPr>
            <p:ph type="subTitle" idx="3"/>
          </p:nvPr>
        </p:nvSpPr>
        <p:spPr>
          <a:xfrm>
            <a:off x="449325" y="1062675"/>
            <a:ext cx="4560900" cy="238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200">
                <a:latin typeface="News Cycle"/>
                <a:ea typeface="News Cycle"/>
                <a:cs typeface="News Cycle"/>
                <a:sym typeface="News Cycle"/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A7B17"/>
          </p15:clr>
        </p15:guide>
        <p15:guide id="2" pos="2880">
          <p15:clr>
            <a:srgbClr val="FA7B17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6" name="Google Shape;1196;p5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197" name="Google Shape;1197;p5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2 1">
  <p:cSld name="TITLE_AND_BODY_1_2_1">
    <p:spTree>
      <p:nvGrpSpPr>
        <p:cNvPr id="1" name="Shape 1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3" name="Google Shape;1323;p73"/>
          <p:cNvSpPr txBox="1">
            <a:spLocks noGrp="1"/>
          </p:cNvSpPr>
          <p:nvPr>
            <p:ph type="sldNum" idx="12"/>
          </p:nvPr>
        </p:nvSpPr>
        <p:spPr>
          <a:xfrm>
            <a:off x="8783041" y="4788947"/>
            <a:ext cx="172200" cy="2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8">
  <p:cSld name="TITLE_AND_BODY_1_8">
    <p:spTree>
      <p:nvGrpSpPr>
        <p:cNvPr id="1" name="Shape 1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5" name="Google Shape;1325;p74"/>
          <p:cNvSpPr txBox="1">
            <a:spLocks noGrp="1"/>
          </p:cNvSpPr>
          <p:nvPr>
            <p:ph type="sldNum" idx="12"/>
          </p:nvPr>
        </p:nvSpPr>
        <p:spPr>
          <a:xfrm>
            <a:off x="8783041" y="4788947"/>
            <a:ext cx="172200" cy="2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1 Column">
  <p:cSld name="TITLE_2">
    <p:spTree>
      <p:nvGrpSpPr>
        <p:cNvPr id="1" name="Shape 1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7" name="Google Shape;1327;p75" descr="Here Goes Your Title&#10;" title="Here Goes Your Title"/>
          <p:cNvSpPr txBox="1">
            <a:spLocks noGrp="1"/>
          </p:cNvSpPr>
          <p:nvPr>
            <p:ph type="title"/>
          </p:nvPr>
        </p:nvSpPr>
        <p:spPr>
          <a:xfrm>
            <a:off x="449325" y="171675"/>
            <a:ext cx="4560900" cy="6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Pathway Gothic One"/>
                <a:ea typeface="Pathway Gothic One"/>
                <a:cs typeface="Pathway Gothic One"/>
                <a:sym typeface="Pathway Gothic On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1328" name="Google Shape;1328;p75" descr="Google Shape;123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-1"/>
            <a:ext cx="150877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9" name="Google Shape;1329;p7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38575" y="0"/>
            <a:ext cx="392525" cy="3925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30" name="Google Shape;1330;p75"/>
          <p:cNvCxnSpPr/>
          <p:nvPr/>
        </p:nvCxnSpPr>
        <p:spPr>
          <a:xfrm>
            <a:off x="560189" y="813010"/>
            <a:ext cx="468300" cy="0"/>
          </a:xfrm>
          <a:prstGeom prst="straightConnector1">
            <a:avLst/>
          </a:prstGeom>
          <a:noFill/>
          <a:ln w="57150" cap="flat" cmpd="sng">
            <a:solidFill>
              <a:srgbClr val="F78D1E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1331" name="Google Shape;1331;p75"/>
          <p:cNvSpPr txBox="1">
            <a:spLocks noGrp="1"/>
          </p:cNvSpPr>
          <p:nvPr>
            <p:ph type="title" idx="2"/>
          </p:nvPr>
        </p:nvSpPr>
        <p:spPr>
          <a:xfrm>
            <a:off x="490125" y="54075"/>
            <a:ext cx="4146000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700">
                <a:solidFill>
                  <a:srgbClr val="E9913D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32" name="Google Shape;1332;p75"/>
          <p:cNvSpPr txBox="1">
            <a:spLocks noGrp="1"/>
          </p:cNvSpPr>
          <p:nvPr>
            <p:ph type="subTitle" idx="1"/>
          </p:nvPr>
        </p:nvSpPr>
        <p:spPr>
          <a:xfrm>
            <a:off x="449325" y="1062675"/>
            <a:ext cx="4560900" cy="238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200">
                <a:latin typeface="News Cycle"/>
                <a:ea typeface="News Cycle"/>
                <a:cs typeface="News Cycle"/>
                <a:sym typeface="News Cycle"/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3" name="Google Shape;1333;p7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36">
          <p15:clr>
            <a:srgbClr val="FA7B17"/>
          </p15:clr>
        </p15:guide>
        <p15:guide id="2" pos="283">
          <p15:clr>
            <a:srgbClr val="FA7B17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 1">
  <p:cSld name="BLANK_2_1">
    <p:spTree>
      <p:nvGrpSpPr>
        <p:cNvPr id="1" name="Shape 1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5" name="Google Shape;1335;p7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 1 1">
  <p:cSld name="BLANK_2_2">
    <p:spTree>
      <p:nvGrpSpPr>
        <p:cNvPr id="1" name="Shape 1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7" name="Google Shape;1337;p7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lumns 1">
  <p:cSld name="TITLE_AND_BODY_3">
    <p:spTree>
      <p:nvGrpSpPr>
        <p:cNvPr id="1" name="Shape 1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9" name="Google Shape;1339;p78" descr="Google Shape;123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-1"/>
            <a:ext cx="150877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0" name="Google Shape;1340;p7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38575" y="0"/>
            <a:ext cx="392525" cy="392525"/>
          </a:xfrm>
          <a:prstGeom prst="rect">
            <a:avLst/>
          </a:prstGeom>
          <a:noFill/>
          <a:ln>
            <a:noFill/>
          </a:ln>
        </p:spPr>
      </p:pic>
      <p:sp>
        <p:nvSpPr>
          <p:cNvPr id="1341" name="Google Shape;1341;p78"/>
          <p:cNvSpPr txBox="1">
            <a:spLocks noGrp="1"/>
          </p:cNvSpPr>
          <p:nvPr>
            <p:ph type="subTitle" idx="1"/>
          </p:nvPr>
        </p:nvSpPr>
        <p:spPr>
          <a:xfrm>
            <a:off x="4797975" y="1062675"/>
            <a:ext cx="3840600" cy="29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200">
                <a:latin typeface="News Cycle"/>
                <a:ea typeface="News Cycle"/>
                <a:cs typeface="News Cycle"/>
                <a:sym typeface="News Cycle"/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2" name="Google Shape;1342;p7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43" name="Google Shape;1343;p78" descr="Here Goes Your Title&#10;" title="Here Goes Your Title"/>
          <p:cNvSpPr txBox="1">
            <a:spLocks noGrp="1"/>
          </p:cNvSpPr>
          <p:nvPr>
            <p:ph type="title"/>
          </p:nvPr>
        </p:nvSpPr>
        <p:spPr>
          <a:xfrm>
            <a:off x="449325" y="171675"/>
            <a:ext cx="4560900" cy="6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Pathway Gothic One"/>
                <a:ea typeface="Pathway Gothic One"/>
                <a:cs typeface="Pathway Gothic One"/>
                <a:sym typeface="Pathway Gothic On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1344" name="Google Shape;1344;p78"/>
          <p:cNvCxnSpPr/>
          <p:nvPr/>
        </p:nvCxnSpPr>
        <p:spPr>
          <a:xfrm>
            <a:off x="560189" y="813010"/>
            <a:ext cx="468300" cy="0"/>
          </a:xfrm>
          <a:prstGeom prst="straightConnector1">
            <a:avLst/>
          </a:prstGeom>
          <a:noFill/>
          <a:ln w="57150" cap="flat" cmpd="sng">
            <a:solidFill>
              <a:srgbClr val="F78D1E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1345" name="Google Shape;1345;p78"/>
          <p:cNvSpPr txBox="1">
            <a:spLocks noGrp="1"/>
          </p:cNvSpPr>
          <p:nvPr>
            <p:ph type="title" idx="2"/>
          </p:nvPr>
        </p:nvSpPr>
        <p:spPr>
          <a:xfrm>
            <a:off x="490125" y="54075"/>
            <a:ext cx="4146000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700">
                <a:solidFill>
                  <a:srgbClr val="E9913D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46" name="Google Shape;1346;p78"/>
          <p:cNvSpPr txBox="1">
            <a:spLocks noGrp="1"/>
          </p:cNvSpPr>
          <p:nvPr>
            <p:ph type="subTitle" idx="3"/>
          </p:nvPr>
        </p:nvSpPr>
        <p:spPr>
          <a:xfrm>
            <a:off x="449325" y="1062675"/>
            <a:ext cx="4560900" cy="238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200">
                <a:latin typeface="News Cycle"/>
                <a:ea typeface="News Cycle"/>
                <a:cs typeface="News Cycle"/>
                <a:sym typeface="News Cycle"/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A7B17"/>
          </p15:clr>
        </p15:guide>
        <p15:guide id="2" pos="2880">
          <p15:clr>
            <a:srgbClr val="FA7B17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 2">
  <p:cSld name="BLANK_2_3">
    <p:spTree>
      <p:nvGrpSpPr>
        <p:cNvPr id="1" name="Shape 1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8" name="Google Shape;1348;p7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 4">
  <p:cSld name="BLANK_2_5">
    <p:spTree>
      <p:nvGrpSpPr>
        <p:cNvPr id="1" name="Shape 1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0" name="Google Shape;1350;p8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Text">
  <p:cSld name="CUSTOM_2_1_2">
    <p:bg>
      <p:bgPr>
        <a:solidFill>
          <a:schemeClr val="dk1"/>
        </a:solidFill>
        <a:effectLst/>
      </p:bgPr>
    </p:bg>
    <p:spTree>
      <p:nvGrpSpPr>
        <p:cNvPr id="1" name="Shape 1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2" name="Google Shape;1352;p8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1584" y="4812460"/>
            <a:ext cx="190350" cy="206723"/>
          </a:xfrm>
          <a:prstGeom prst="rect">
            <a:avLst/>
          </a:prstGeom>
          <a:noFill/>
          <a:ln>
            <a:noFill/>
          </a:ln>
        </p:spPr>
      </p:pic>
      <p:sp>
        <p:nvSpPr>
          <p:cNvPr id="1353" name="Google Shape;1353;p81"/>
          <p:cNvSpPr txBox="1">
            <a:spLocks noGrp="1"/>
          </p:cNvSpPr>
          <p:nvPr>
            <p:ph type="ctrTitle"/>
          </p:nvPr>
        </p:nvSpPr>
        <p:spPr>
          <a:xfrm>
            <a:off x="587598" y="4800250"/>
            <a:ext cx="15969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6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54" name="Google Shape;1354;p81"/>
          <p:cNvSpPr txBox="1">
            <a:spLocks noGrp="1"/>
          </p:cNvSpPr>
          <p:nvPr>
            <p:ph type="ctrTitle" idx="2"/>
          </p:nvPr>
        </p:nvSpPr>
        <p:spPr>
          <a:xfrm>
            <a:off x="664050" y="539625"/>
            <a:ext cx="42822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39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55" name="Google Shape;1355;p81"/>
          <p:cNvSpPr txBox="1">
            <a:spLocks noGrp="1"/>
          </p:cNvSpPr>
          <p:nvPr>
            <p:ph type="ctrTitle" idx="3"/>
          </p:nvPr>
        </p:nvSpPr>
        <p:spPr>
          <a:xfrm rot="-5400000">
            <a:off x="-1242750" y="1475325"/>
            <a:ext cx="28914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800"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cxnSp>
        <p:nvCxnSpPr>
          <p:cNvPr id="1356" name="Google Shape;1356;p81"/>
          <p:cNvCxnSpPr/>
          <p:nvPr/>
        </p:nvCxnSpPr>
        <p:spPr>
          <a:xfrm>
            <a:off x="409950" y="-7950"/>
            <a:ext cx="0" cy="5159400"/>
          </a:xfrm>
          <a:prstGeom prst="straightConnector1">
            <a:avLst/>
          </a:prstGeom>
          <a:noFill/>
          <a:ln w="9525" cap="flat" cmpd="sng">
            <a:solidFill>
              <a:srgbClr val="686868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57" name="Google Shape;1357;p81"/>
          <p:cNvSpPr txBox="1">
            <a:spLocks noGrp="1"/>
          </p:cNvSpPr>
          <p:nvPr>
            <p:ph type="sldNum" idx="12"/>
          </p:nvPr>
        </p:nvSpPr>
        <p:spPr>
          <a:xfrm>
            <a:off x="8739900" y="4834900"/>
            <a:ext cx="219600" cy="1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rt slide 1">
  <p:cSld name="CUSTOM_2_3_1_2_1_1_2">
    <p:bg>
      <p:bgPr>
        <a:solidFill>
          <a:schemeClr val="lt1"/>
        </a:solidFill>
        <a:effectLst/>
      </p:bgPr>
    </p:bg>
    <p:spTree>
      <p:nvGrpSpPr>
        <p:cNvPr id="1" name="Shape 1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9" name="Google Shape;1359;p82"/>
          <p:cNvSpPr txBox="1">
            <a:spLocks noGrp="1"/>
          </p:cNvSpPr>
          <p:nvPr>
            <p:ph type="body" idx="1"/>
          </p:nvPr>
        </p:nvSpPr>
        <p:spPr>
          <a:xfrm>
            <a:off x="1307775" y="2012175"/>
            <a:ext cx="3521700" cy="24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>
                <a:solidFill>
                  <a:srgbClr val="222222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2286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>
                <a:solidFill>
                  <a:srgbClr val="222222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2286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>
                <a:solidFill>
                  <a:srgbClr val="222222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2286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>
                <a:solidFill>
                  <a:srgbClr val="222222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2286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>
                <a:solidFill>
                  <a:srgbClr val="222222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2286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>
                <a:solidFill>
                  <a:srgbClr val="222222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2286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>
                <a:solidFill>
                  <a:srgbClr val="222222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2286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>
                <a:solidFill>
                  <a:srgbClr val="222222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22860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  <a:defRPr sz="900">
                <a:solidFill>
                  <a:srgbClr val="222222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360" name="Google Shape;1360;p82"/>
          <p:cNvSpPr txBox="1">
            <a:spLocks noGrp="1"/>
          </p:cNvSpPr>
          <p:nvPr>
            <p:ph type="ctrTitle"/>
          </p:nvPr>
        </p:nvSpPr>
        <p:spPr>
          <a:xfrm>
            <a:off x="587598" y="4800250"/>
            <a:ext cx="15969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600">
                <a:latin typeface="Inter"/>
                <a:ea typeface="Inter"/>
                <a:cs typeface="Inter"/>
                <a:sym typeface="Inter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361" name="Google Shape;1361;p82"/>
          <p:cNvSpPr txBox="1">
            <a:spLocks noGrp="1"/>
          </p:cNvSpPr>
          <p:nvPr>
            <p:ph type="ctrTitle" idx="2"/>
          </p:nvPr>
        </p:nvSpPr>
        <p:spPr>
          <a:xfrm rot="-5400000">
            <a:off x="-1242750" y="1475325"/>
            <a:ext cx="28914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800">
                <a:latin typeface="Inter Medium"/>
                <a:ea typeface="Inter Medium"/>
                <a:cs typeface="Inter Medium"/>
                <a:sym typeface="Inter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pic>
        <p:nvPicPr>
          <p:cNvPr id="1362" name="Google Shape;1362;p8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1585" y="4812031"/>
            <a:ext cx="190350" cy="2071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63" name="Google Shape;1363;p82"/>
          <p:cNvCxnSpPr/>
          <p:nvPr/>
        </p:nvCxnSpPr>
        <p:spPr>
          <a:xfrm>
            <a:off x="409950" y="-7950"/>
            <a:ext cx="0" cy="5159400"/>
          </a:xfrm>
          <a:prstGeom prst="straightConnector1">
            <a:avLst/>
          </a:prstGeom>
          <a:noFill/>
          <a:ln w="9525" cap="flat" cmpd="sng">
            <a:solidFill>
              <a:srgbClr val="CDCDCD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64" name="Google Shape;1364;p82"/>
          <p:cNvSpPr txBox="1">
            <a:spLocks noGrp="1"/>
          </p:cNvSpPr>
          <p:nvPr>
            <p:ph type="sldNum" idx="12"/>
          </p:nvPr>
        </p:nvSpPr>
        <p:spPr>
          <a:xfrm>
            <a:off x="8739900" y="4834900"/>
            <a:ext cx="219600" cy="1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65" name="Google Shape;1365;p82"/>
          <p:cNvSpPr txBox="1">
            <a:spLocks noGrp="1"/>
          </p:cNvSpPr>
          <p:nvPr>
            <p:ph type="ctrTitle" idx="3"/>
          </p:nvPr>
        </p:nvSpPr>
        <p:spPr>
          <a:xfrm>
            <a:off x="746550" y="730925"/>
            <a:ext cx="3461700" cy="5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9" name="Google Shape;1199;p5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00" name="Google Shape;1200;p5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201" name="Google Shape;1201;p56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202" name="Google Shape;1202;p5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3.1">
  <p:cSld name="CUSTOM_2_3_1_2_1_1_2_1_1_2">
    <p:bg>
      <p:bgPr>
        <a:solidFill>
          <a:schemeClr val="lt1"/>
        </a:solidFill>
        <a:effectLst/>
      </p:bgPr>
    </p:bg>
    <p:spTree>
      <p:nvGrpSpPr>
        <p:cNvPr id="1" name="Shape 1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7" name="Google Shape;1367;p83"/>
          <p:cNvSpPr txBox="1">
            <a:spLocks noGrp="1"/>
          </p:cNvSpPr>
          <p:nvPr>
            <p:ph type="body" idx="1"/>
          </p:nvPr>
        </p:nvSpPr>
        <p:spPr>
          <a:xfrm>
            <a:off x="587600" y="2939250"/>
            <a:ext cx="1965300" cy="15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368" name="Google Shape;1368;p83"/>
          <p:cNvSpPr txBox="1">
            <a:spLocks noGrp="1"/>
          </p:cNvSpPr>
          <p:nvPr>
            <p:ph type="subTitle" idx="2"/>
          </p:nvPr>
        </p:nvSpPr>
        <p:spPr>
          <a:xfrm>
            <a:off x="587600" y="2201025"/>
            <a:ext cx="1965300" cy="6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100">
                <a:solidFill>
                  <a:schemeClr val="dk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69" name="Google Shape;1369;p83"/>
          <p:cNvSpPr txBox="1">
            <a:spLocks noGrp="1"/>
          </p:cNvSpPr>
          <p:nvPr>
            <p:ph type="body" idx="3"/>
          </p:nvPr>
        </p:nvSpPr>
        <p:spPr>
          <a:xfrm>
            <a:off x="2652513" y="2939250"/>
            <a:ext cx="1965300" cy="15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370" name="Google Shape;1370;p83"/>
          <p:cNvSpPr txBox="1">
            <a:spLocks noGrp="1"/>
          </p:cNvSpPr>
          <p:nvPr>
            <p:ph type="subTitle" idx="4"/>
          </p:nvPr>
        </p:nvSpPr>
        <p:spPr>
          <a:xfrm>
            <a:off x="2652513" y="2201025"/>
            <a:ext cx="1965300" cy="6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100">
                <a:solidFill>
                  <a:schemeClr val="dk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71" name="Google Shape;1371;p83"/>
          <p:cNvSpPr txBox="1">
            <a:spLocks noGrp="1"/>
          </p:cNvSpPr>
          <p:nvPr>
            <p:ph type="body" idx="5"/>
          </p:nvPr>
        </p:nvSpPr>
        <p:spPr>
          <a:xfrm>
            <a:off x="4717425" y="2939250"/>
            <a:ext cx="1965300" cy="15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372" name="Google Shape;1372;p83"/>
          <p:cNvSpPr txBox="1">
            <a:spLocks noGrp="1"/>
          </p:cNvSpPr>
          <p:nvPr>
            <p:ph type="subTitle" idx="6"/>
          </p:nvPr>
        </p:nvSpPr>
        <p:spPr>
          <a:xfrm>
            <a:off x="4717425" y="2201025"/>
            <a:ext cx="1965300" cy="6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100">
                <a:solidFill>
                  <a:schemeClr val="dk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73" name="Google Shape;1373;p83"/>
          <p:cNvSpPr txBox="1">
            <a:spLocks noGrp="1"/>
          </p:cNvSpPr>
          <p:nvPr>
            <p:ph type="body" idx="7"/>
          </p:nvPr>
        </p:nvSpPr>
        <p:spPr>
          <a:xfrm>
            <a:off x="6774597" y="2939250"/>
            <a:ext cx="1965300" cy="15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374" name="Google Shape;1374;p83"/>
          <p:cNvSpPr txBox="1">
            <a:spLocks noGrp="1"/>
          </p:cNvSpPr>
          <p:nvPr>
            <p:ph type="subTitle" idx="8"/>
          </p:nvPr>
        </p:nvSpPr>
        <p:spPr>
          <a:xfrm>
            <a:off x="6774600" y="2201025"/>
            <a:ext cx="1965300" cy="6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100">
                <a:solidFill>
                  <a:schemeClr val="dk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75" name="Google Shape;1375;p83"/>
          <p:cNvSpPr txBox="1">
            <a:spLocks noGrp="1"/>
          </p:cNvSpPr>
          <p:nvPr>
            <p:ph type="ctrTitle"/>
          </p:nvPr>
        </p:nvSpPr>
        <p:spPr>
          <a:xfrm rot="-5400000">
            <a:off x="-1242750" y="1475325"/>
            <a:ext cx="28914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800">
                <a:latin typeface="Inter Medium"/>
                <a:ea typeface="Inter Medium"/>
                <a:cs typeface="Inter Medium"/>
                <a:sym typeface="Inter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376" name="Google Shape;1376;p83"/>
          <p:cNvSpPr txBox="1">
            <a:spLocks noGrp="1"/>
          </p:cNvSpPr>
          <p:nvPr>
            <p:ph type="ctrTitle" idx="9"/>
          </p:nvPr>
        </p:nvSpPr>
        <p:spPr>
          <a:xfrm>
            <a:off x="587598" y="4800250"/>
            <a:ext cx="15969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600">
                <a:latin typeface="Inter"/>
                <a:ea typeface="Inter"/>
                <a:cs typeface="Inter"/>
                <a:sym typeface="Inter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pic>
        <p:nvPicPr>
          <p:cNvPr id="1377" name="Google Shape;1377;p8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1585" y="4812031"/>
            <a:ext cx="190350" cy="2071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78" name="Google Shape;1378;p83"/>
          <p:cNvCxnSpPr/>
          <p:nvPr/>
        </p:nvCxnSpPr>
        <p:spPr>
          <a:xfrm>
            <a:off x="409950" y="-7950"/>
            <a:ext cx="0" cy="5159400"/>
          </a:xfrm>
          <a:prstGeom prst="straightConnector1">
            <a:avLst/>
          </a:prstGeom>
          <a:noFill/>
          <a:ln w="9525" cap="flat" cmpd="sng">
            <a:solidFill>
              <a:srgbClr val="CDCDCD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79" name="Google Shape;1379;p83"/>
          <p:cNvSpPr txBox="1">
            <a:spLocks noGrp="1"/>
          </p:cNvSpPr>
          <p:nvPr>
            <p:ph type="sldNum" idx="12"/>
          </p:nvPr>
        </p:nvSpPr>
        <p:spPr>
          <a:xfrm>
            <a:off x="8739900" y="4834900"/>
            <a:ext cx="219600" cy="1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80" name="Google Shape;1380;p83"/>
          <p:cNvSpPr txBox="1">
            <a:spLocks noGrp="1"/>
          </p:cNvSpPr>
          <p:nvPr>
            <p:ph type="ctrTitle" idx="13"/>
          </p:nvPr>
        </p:nvSpPr>
        <p:spPr>
          <a:xfrm>
            <a:off x="587600" y="228600"/>
            <a:ext cx="3584100" cy="5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slide with Picture 2.1">
  <p:cSld name="CUSTOM_2_3_1_2_1_1_2_1_1_3">
    <p:bg>
      <p:bgPr>
        <a:solidFill>
          <a:schemeClr val="lt1"/>
        </a:solidFill>
        <a:effectLst/>
      </p:bgPr>
    </p:bg>
    <p:spTree>
      <p:nvGrpSpPr>
        <p:cNvPr id="1" name="Shape 1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" name="Google Shape;1382;p84"/>
          <p:cNvSpPr txBox="1">
            <a:spLocks noGrp="1"/>
          </p:cNvSpPr>
          <p:nvPr>
            <p:ph type="body" idx="1"/>
          </p:nvPr>
        </p:nvSpPr>
        <p:spPr>
          <a:xfrm>
            <a:off x="1260000" y="2326675"/>
            <a:ext cx="3342300" cy="19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383" name="Google Shape;1383;p84"/>
          <p:cNvSpPr>
            <a:spLocks noGrp="1"/>
          </p:cNvSpPr>
          <p:nvPr>
            <p:ph type="pic" idx="2"/>
          </p:nvPr>
        </p:nvSpPr>
        <p:spPr>
          <a:xfrm>
            <a:off x="5482525" y="0"/>
            <a:ext cx="32358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1384" name="Google Shape;1384;p84"/>
          <p:cNvSpPr txBox="1">
            <a:spLocks noGrp="1"/>
          </p:cNvSpPr>
          <p:nvPr>
            <p:ph type="ctrTitle"/>
          </p:nvPr>
        </p:nvSpPr>
        <p:spPr>
          <a:xfrm rot="-5400000">
            <a:off x="-1242750" y="1475325"/>
            <a:ext cx="28914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800">
                <a:latin typeface="Inter Medium"/>
                <a:ea typeface="Inter Medium"/>
                <a:cs typeface="Inter Medium"/>
                <a:sym typeface="Inter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385" name="Google Shape;1385;p84"/>
          <p:cNvSpPr txBox="1">
            <a:spLocks noGrp="1"/>
          </p:cNvSpPr>
          <p:nvPr>
            <p:ph type="ctrTitle" idx="3"/>
          </p:nvPr>
        </p:nvSpPr>
        <p:spPr>
          <a:xfrm>
            <a:off x="587598" y="4800250"/>
            <a:ext cx="15969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600">
                <a:latin typeface="Inter"/>
                <a:ea typeface="Inter"/>
                <a:cs typeface="Inter"/>
                <a:sym typeface="Inter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pic>
        <p:nvPicPr>
          <p:cNvPr id="1386" name="Google Shape;1386;p8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1585" y="4812031"/>
            <a:ext cx="190350" cy="2071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87" name="Google Shape;1387;p84"/>
          <p:cNvCxnSpPr/>
          <p:nvPr/>
        </p:nvCxnSpPr>
        <p:spPr>
          <a:xfrm>
            <a:off x="409950" y="-7950"/>
            <a:ext cx="0" cy="5159400"/>
          </a:xfrm>
          <a:prstGeom prst="straightConnector1">
            <a:avLst/>
          </a:prstGeom>
          <a:noFill/>
          <a:ln w="9525" cap="flat" cmpd="sng">
            <a:solidFill>
              <a:srgbClr val="CDCDCD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88" name="Google Shape;1388;p84"/>
          <p:cNvSpPr txBox="1">
            <a:spLocks noGrp="1"/>
          </p:cNvSpPr>
          <p:nvPr>
            <p:ph type="sldNum" idx="12"/>
          </p:nvPr>
        </p:nvSpPr>
        <p:spPr>
          <a:xfrm>
            <a:off x="8739900" y="4834900"/>
            <a:ext cx="219600" cy="1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89" name="Google Shape;1389;p84"/>
          <p:cNvSpPr txBox="1">
            <a:spLocks noGrp="1"/>
          </p:cNvSpPr>
          <p:nvPr>
            <p:ph type="ctrTitle" idx="4"/>
          </p:nvPr>
        </p:nvSpPr>
        <p:spPr>
          <a:xfrm>
            <a:off x="587600" y="1169263"/>
            <a:ext cx="3461700" cy="5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 1">
  <p:cSld name="TITLE_AND_BODY_1_1_1">
    <p:spTree>
      <p:nvGrpSpPr>
        <p:cNvPr id="1" name="Shape 1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1" name="Google Shape;1391;p85"/>
          <p:cNvSpPr txBox="1">
            <a:spLocks noGrp="1"/>
          </p:cNvSpPr>
          <p:nvPr>
            <p:ph type="title"/>
          </p:nvPr>
        </p:nvSpPr>
        <p:spPr>
          <a:xfrm>
            <a:off x="449325" y="354750"/>
            <a:ext cx="34476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Pathway Gothic One"/>
                <a:ea typeface="Pathway Gothic One"/>
                <a:cs typeface="Pathway Gothic One"/>
                <a:sym typeface="Pathway Gothic On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Pathway Gothic One"/>
                <a:ea typeface="Pathway Gothic One"/>
                <a:cs typeface="Pathway Gothic One"/>
                <a:sym typeface="Pathway Gothic On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Pathway Gothic One"/>
                <a:ea typeface="Pathway Gothic One"/>
                <a:cs typeface="Pathway Gothic One"/>
                <a:sym typeface="Pathway Gothic On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Pathway Gothic One"/>
                <a:ea typeface="Pathway Gothic One"/>
                <a:cs typeface="Pathway Gothic One"/>
                <a:sym typeface="Pathway Gothic On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Pathway Gothic One"/>
                <a:ea typeface="Pathway Gothic One"/>
                <a:cs typeface="Pathway Gothic One"/>
                <a:sym typeface="Pathway Gothic On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Pathway Gothic One"/>
                <a:ea typeface="Pathway Gothic One"/>
                <a:cs typeface="Pathway Gothic One"/>
                <a:sym typeface="Pathway Gothic On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Pathway Gothic One"/>
                <a:ea typeface="Pathway Gothic One"/>
                <a:cs typeface="Pathway Gothic One"/>
                <a:sym typeface="Pathway Gothic On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Pathway Gothic One"/>
                <a:ea typeface="Pathway Gothic One"/>
                <a:cs typeface="Pathway Gothic One"/>
                <a:sym typeface="Pathway Gothic On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Pathway Gothic One"/>
                <a:ea typeface="Pathway Gothic One"/>
                <a:cs typeface="Pathway Gothic One"/>
                <a:sym typeface="Pathway Gothic One"/>
              </a:defRPr>
            </a:lvl9pPr>
          </a:lstStyle>
          <a:p>
            <a:endParaRPr/>
          </a:p>
        </p:txBody>
      </p:sp>
      <p:sp>
        <p:nvSpPr>
          <p:cNvPr id="1392" name="Google Shape;1392;p85"/>
          <p:cNvSpPr txBox="1">
            <a:spLocks noGrp="1"/>
          </p:cNvSpPr>
          <p:nvPr>
            <p:ph type="sldNum" idx="12"/>
          </p:nvPr>
        </p:nvSpPr>
        <p:spPr>
          <a:xfrm>
            <a:off x="8783041" y="4788947"/>
            <a:ext cx="172200" cy="2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93" name="Google Shape;1393;p85" descr="Google Shape;814;p4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-1"/>
            <a:ext cx="150877" cy="5143503"/>
          </a:xfrm>
          <a:prstGeom prst="rect">
            <a:avLst/>
          </a:prstGeom>
          <a:noFill/>
          <a:ln>
            <a:noFill/>
          </a:ln>
        </p:spPr>
      </p:pic>
      <p:sp>
        <p:nvSpPr>
          <p:cNvPr id="1394" name="Google Shape;1394;p85"/>
          <p:cNvSpPr txBox="1">
            <a:spLocks noGrp="1"/>
          </p:cNvSpPr>
          <p:nvPr>
            <p:ph type="body" idx="1"/>
          </p:nvPr>
        </p:nvSpPr>
        <p:spPr>
          <a:xfrm>
            <a:off x="498825" y="1965250"/>
            <a:ext cx="3871200" cy="28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857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News Cycle"/>
              <a:buChar char="●"/>
              <a:defRPr sz="900">
                <a:latin typeface="News Cycle"/>
                <a:ea typeface="News Cycle"/>
                <a:cs typeface="News Cycle"/>
                <a:sym typeface="News Cycle"/>
              </a:defRPr>
            </a:lvl1pPr>
            <a:lvl2pPr marL="914400" lvl="1" indent="-2857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News Cycle"/>
              <a:buChar char="○"/>
              <a:defRPr sz="900">
                <a:latin typeface="News Cycle"/>
                <a:ea typeface="News Cycle"/>
                <a:cs typeface="News Cycle"/>
                <a:sym typeface="News Cycle"/>
              </a:defRPr>
            </a:lvl2pPr>
            <a:lvl3pPr marL="1371600" lvl="2" indent="-2857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News Cycle"/>
              <a:buChar char="■"/>
              <a:defRPr sz="900">
                <a:latin typeface="News Cycle"/>
                <a:ea typeface="News Cycle"/>
                <a:cs typeface="News Cycle"/>
                <a:sym typeface="News Cycle"/>
              </a:defRPr>
            </a:lvl3pPr>
            <a:lvl4pPr marL="1828800" lvl="3" indent="-2857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News Cycle"/>
              <a:buChar char="●"/>
              <a:defRPr sz="900">
                <a:latin typeface="News Cycle"/>
                <a:ea typeface="News Cycle"/>
                <a:cs typeface="News Cycle"/>
                <a:sym typeface="News Cycle"/>
              </a:defRPr>
            </a:lvl4pPr>
            <a:lvl5pPr marL="2286000" lvl="4" indent="-2857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News Cycle"/>
              <a:buChar char="○"/>
              <a:defRPr sz="900">
                <a:latin typeface="News Cycle"/>
                <a:ea typeface="News Cycle"/>
                <a:cs typeface="News Cycle"/>
                <a:sym typeface="News Cycle"/>
              </a:defRPr>
            </a:lvl5pPr>
            <a:lvl6pPr marL="2743200" lvl="5" indent="-2857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News Cycle"/>
              <a:buChar char="■"/>
              <a:defRPr sz="900">
                <a:latin typeface="News Cycle"/>
                <a:ea typeface="News Cycle"/>
                <a:cs typeface="News Cycle"/>
                <a:sym typeface="News Cycle"/>
              </a:defRPr>
            </a:lvl6pPr>
            <a:lvl7pPr marL="3200400" lvl="6" indent="-2857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News Cycle"/>
              <a:buChar char="●"/>
              <a:defRPr sz="900">
                <a:latin typeface="News Cycle"/>
                <a:ea typeface="News Cycle"/>
                <a:cs typeface="News Cycle"/>
                <a:sym typeface="News Cycle"/>
              </a:defRPr>
            </a:lvl7pPr>
            <a:lvl8pPr marL="3657600" lvl="7" indent="-2857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News Cycle"/>
              <a:buChar char="○"/>
              <a:defRPr sz="900">
                <a:latin typeface="News Cycle"/>
                <a:ea typeface="News Cycle"/>
                <a:cs typeface="News Cycle"/>
                <a:sym typeface="News Cycle"/>
              </a:defRPr>
            </a:lvl8pPr>
            <a:lvl9pPr marL="4114800" lvl="8" indent="-28575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900"/>
              <a:buFont typeface="News Cycle"/>
              <a:buChar char="■"/>
              <a:defRPr sz="900">
                <a:latin typeface="News Cycle"/>
                <a:ea typeface="News Cycle"/>
                <a:cs typeface="News Cycle"/>
                <a:sym typeface="News Cycle"/>
              </a:defRPr>
            </a:lvl9pPr>
          </a:lstStyle>
          <a:p>
            <a:endParaRPr/>
          </a:p>
        </p:txBody>
      </p:sp>
      <p:sp>
        <p:nvSpPr>
          <p:cNvPr id="1395" name="Google Shape;1395;p85"/>
          <p:cNvSpPr txBox="1">
            <a:spLocks noGrp="1"/>
          </p:cNvSpPr>
          <p:nvPr>
            <p:ph type="subTitle" idx="2"/>
          </p:nvPr>
        </p:nvSpPr>
        <p:spPr>
          <a:xfrm>
            <a:off x="487750" y="1566250"/>
            <a:ext cx="3882300" cy="39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200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200"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1396" name="Google Shape;1396;p85"/>
          <p:cNvSpPr txBox="1"/>
          <p:nvPr/>
        </p:nvSpPr>
        <p:spPr>
          <a:xfrm>
            <a:off x="560200" y="204025"/>
            <a:ext cx="2913300" cy="1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913D"/>
              </a:buClr>
              <a:buSzPts val="900"/>
              <a:buFont typeface="Merriweather"/>
              <a:buNone/>
            </a:pPr>
            <a:r>
              <a:rPr lang="en-US" sz="700" b="0" i="1" u="none" strike="noStrike" cap="none">
                <a:solidFill>
                  <a:srgbClr val="E9913D"/>
                </a:solidFill>
                <a:latin typeface="Merriweather"/>
                <a:ea typeface="Merriweather"/>
                <a:cs typeface="Merriweather"/>
                <a:sym typeface="Merriweather"/>
              </a:rPr>
              <a:t>Featured Engagement</a:t>
            </a:r>
            <a:endParaRPr sz="700" b="0" i="1" u="none" strike="noStrike" cap="none">
              <a:solidFill>
                <a:srgbClr val="E9913D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913D"/>
              </a:buClr>
              <a:buSzPts val="900"/>
              <a:buFont typeface="Merriweather"/>
              <a:buNone/>
            </a:pPr>
            <a:endParaRPr sz="900" b="0" i="1" u="none" strike="noStrike" cap="none">
              <a:solidFill>
                <a:srgbClr val="E9913D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cxnSp>
        <p:nvCxnSpPr>
          <p:cNvPr id="1397" name="Google Shape;1397;p85"/>
          <p:cNvCxnSpPr/>
          <p:nvPr/>
        </p:nvCxnSpPr>
        <p:spPr>
          <a:xfrm>
            <a:off x="560189" y="923860"/>
            <a:ext cx="468300" cy="0"/>
          </a:xfrm>
          <a:prstGeom prst="straightConnector1">
            <a:avLst/>
          </a:prstGeom>
          <a:noFill/>
          <a:ln w="57150" cap="flat" cmpd="sng">
            <a:solidFill>
              <a:srgbClr val="F78D1E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1398" name="Google Shape;1398;p85"/>
          <p:cNvSpPr txBox="1">
            <a:spLocks noGrp="1"/>
          </p:cNvSpPr>
          <p:nvPr>
            <p:ph type="subTitle" idx="3"/>
          </p:nvPr>
        </p:nvSpPr>
        <p:spPr>
          <a:xfrm>
            <a:off x="1548350" y="147825"/>
            <a:ext cx="2671500" cy="1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700" i="1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700" i="1"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700" i="1"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700" i="1"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700" i="1"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700" i="1"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700" i="1"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700" i="1"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700" i="1"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ttern Section Title Dotted">
  <p:cSld name="Pattern Section Title Dotted">
    <p:spTree>
      <p:nvGrpSpPr>
        <p:cNvPr id="1" name="Shape 1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0" name="Google Shape;1400;p86" descr="A picture containing building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01" name="Google Shape;1401;p86"/>
          <p:cNvSpPr txBox="1">
            <a:spLocks noGrp="1"/>
          </p:cNvSpPr>
          <p:nvPr>
            <p:ph type="sldNum" idx="12"/>
          </p:nvPr>
        </p:nvSpPr>
        <p:spPr>
          <a:xfrm>
            <a:off x="6862469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50"/>
              <a:buNone/>
              <a:defRPr sz="1350" b="0" i="0" u="none" strike="noStrike" cap="none">
                <a:solidFill>
                  <a:srgbClr val="F2662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50"/>
              <a:buNone/>
              <a:defRPr sz="1350" b="0" i="0" u="none" strike="noStrike" cap="none">
                <a:solidFill>
                  <a:srgbClr val="F26624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50"/>
              <a:buNone/>
              <a:defRPr sz="1350" b="0" i="0" u="none" strike="noStrike" cap="none">
                <a:solidFill>
                  <a:srgbClr val="F26624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50"/>
              <a:buNone/>
              <a:defRPr sz="1350" b="0" i="0" u="none" strike="noStrike" cap="none">
                <a:solidFill>
                  <a:srgbClr val="F26624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50"/>
              <a:buNone/>
              <a:defRPr sz="1350" b="0" i="0" u="none" strike="noStrike" cap="none">
                <a:solidFill>
                  <a:srgbClr val="F26624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50"/>
              <a:buNone/>
              <a:defRPr sz="1350" b="0" i="0" u="none" strike="noStrike" cap="none">
                <a:solidFill>
                  <a:srgbClr val="F26624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50"/>
              <a:buNone/>
              <a:defRPr sz="1350" b="0" i="0" u="none" strike="noStrike" cap="none">
                <a:solidFill>
                  <a:srgbClr val="F26624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50"/>
              <a:buNone/>
              <a:defRPr sz="1350" b="0" i="0" u="none" strike="noStrike" cap="none">
                <a:solidFill>
                  <a:srgbClr val="F26624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50"/>
              <a:buNone/>
              <a:defRPr sz="1350" b="0" i="0" u="none" strike="noStrike" cap="none">
                <a:solidFill>
                  <a:srgbClr val="F26624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02" name="Google Shape;1402;p86"/>
          <p:cNvSpPr txBox="1">
            <a:spLocks noGrp="1"/>
          </p:cNvSpPr>
          <p:nvPr>
            <p:ph type="title"/>
          </p:nvPr>
        </p:nvSpPr>
        <p:spPr>
          <a:xfrm>
            <a:off x="628650" y="581217"/>
            <a:ext cx="7886700" cy="3981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0"/>
              <a:buFont typeface="Open Sans Light"/>
              <a:buNone/>
              <a:defRPr sz="4500">
                <a:solidFill>
                  <a:srgbClr val="3F3F3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4" name="Google Shape;1204;p5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205" name="Google Shape;1205;p5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206" name="Google Shape;1206;p5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" name="Google Shape;1208;p58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9" name="Google Shape;1209;p58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210" name="Google Shape;1210;p5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211" name="Google Shape;1211;p58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12" name="Google Shape;1212;p5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4" name="Google Shape;1214;p59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1215" name="Google Shape;1215;p5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7" name="Google Shape;1217;p60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218" name="Google Shape;1218;p60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19" name="Google Shape;1219;p6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TITLE_1">
    <p:spTree>
      <p:nvGrpSpPr>
        <p:cNvPr id="1" name="Shape 1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1" name="Google Shape;1221;p61"/>
          <p:cNvSpPr txBox="1">
            <a:spLocks noGrp="1"/>
          </p:cNvSpPr>
          <p:nvPr>
            <p:ph type="title"/>
          </p:nvPr>
        </p:nvSpPr>
        <p:spPr>
          <a:xfrm>
            <a:off x="1143000" y="841772"/>
            <a:ext cx="6858000" cy="1790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Calibri"/>
              <a:buNone/>
              <a:defRPr sz="4500"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1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1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1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1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1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1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1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100"/>
            </a:lvl9pPr>
          </a:lstStyle>
          <a:p>
            <a:endParaRPr/>
          </a:p>
        </p:txBody>
      </p:sp>
      <p:sp>
        <p:nvSpPr>
          <p:cNvPr id="1222" name="Google Shape;1222;p61"/>
          <p:cNvSpPr txBox="1">
            <a:spLocks noGrp="1"/>
          </p:cNvSpPr>
          <p:nvPr>
            <p:ph type="body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t" anchorCtr="0">
            <a:noAutofit/>
          </a:bodyPr>
          <a:lstStyle>
            <a:lvl1pPr marL="457200" lvl="0" indent="-3429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●"/>
              <a:defRPr sz="18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○"/>
              <a:defRPr sz="18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429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■"/>
              <a:defRPr sz="18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429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●"/>
              <a:defRPr sz="18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○"/>
              <a:defRPr sz="1800"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 sz="1100"/>
            </a:lvl6pPr>
            <a:lvl7pPr marL="3200400" lvl="6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 sz="1100"/>
            </a:lvl7pPr>
            <a:lvl8pPr marL="3657600" lvl="7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 sz="1100"/>
            </a:lvl8pPr>
            <a:lvl9pPr marL="4114800" lvl="8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 sz="1100"/>
            </a:lvl9pPr>
          </a:lstStyle>
          <a:p>
            <a:endParaRPr/>
          </a:p>
        </p:txBody>
      </p:sp>
      <p:sp>
        <p:nvSpPr>
          <p:cNvPr id="1223" name="Google Shape;1223;p61"/>
          <p:cNvSpPr txBox="1">
            <a:spLocks noGrp="1"/>
          </p:cNvSpPr>
          <p:nvPr>
            <p:ph type="sldNum" idx="12"/>
          </p:nvPr>
        </p:nvSpPr>
        <p:spPr>
          <a:xfrm>
            <a:off x="8783041" y="4788947"/>
            <a:ext cx="172117" cy="230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2">
  <p:cSld name="TITLE_AND_BODY_1_2">
    <p:spTree>
      <p:nvGrpSpPr>
        <p:cNvPr id="1" name="Shape 1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5" name="Google Shape;1225;p62"/>
          <p:cNvSpPr txBox="1">
            <a:spLocks noGrp="1"/>
          </p:cNvSpPr>
          <p:nvPr>
            <p:ph type="title"/>
          </p:nvPr>
        </p:nvSpPr>
        <p:spPr>
          <a:xfrm>
            <a:off x="454500" y="171675"/>
            <a:ext cx="3214800" cy="6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Pathway Gothic One"/>
                <a:ea typeface="Pathway Gothic One"/>
                <a:cs typeface="Pathway Gothic One"/>
                <a:sym typeface="Pathway Gothic On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Pathway Gothic One"/>
                <a:ea typeface="Pathway Gothic One"/>
                <a:cs typeface="Pathway Gothic One"/>
                <a:sym typeface="Pathway Gothic On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Pathway Gothic One"/>
                <a:ea typeface="Pathway Gothic One"/>
                <a:cs typeface="Pathway Gothic One"/>
                <a:sym typeface="Pathway Gothic On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Pathway Gothic One"/>
                <a:ea typeface="Pathway Gothic One"/>
                <a:cs typeface="Pathway Gothic One"/>
                <a:sym typeface="Pathway Gothic On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Pathway Gothic One"/>
                <a:ea typeface="Pathway Gothic One"/>
                <a:cs typeface="Pathway Gothic One"/>
                <a:sym typeface="Pathway Gothic On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Pathway Gothic One"/>
                <a:ea typeface="Pathway Gothic One"/>
                <a:cs typeface="Pathway Gothic One"/>
                <a:sym typeface="Pathway Gothic On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Pathway Gothic One"/>
                <a:ea typeface="Pathway Gothic One"/>
                <a:cs typeface="Pathway Gothic One"/>
                <a:sym typeface="Pathway Gothic On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Pathway Gothic One"/>
                <a:ea typeface="Pathway Gothic One"/>
                <a:cs typeface="Pathway Gothic One"/>
                <a:sym typeface="Pathway Gothic On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Pathway Gothic One"/>
                <a:ea typeface="Pathway Gothic One"/>
                <a:cs typeface="Pathway Gothic One"/>
                <a:sym typeface="Pathway Gothic One"/>
              </a:defRPr>
            </a:lvl9pPr>
          </a:lstStyle>
          <a:p>
            <a:endParaRPr/>
          </a:p>
        </p:txBody>
      </p:sp>
      <p:sp>
        <p:nvSpPr>
          <p:cNvPr id="1226" name="Google Shape;1226;p62"/>
          <p:cNvSpPr txBox="1">
            <a:spLocks noGrp="1"/>
          </p:cNvSpPr>
          <p:nvPr>
            <p:ph type="sldNum" idx="12"/>
          </p:nvPr>
        </p:nvSpPr>
        <p:spPr>
          <a:xfrm>
            <a:off x="8783041" y="4788947"/>
            <a:ext cx="172200" cy="2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27" name="Google Shape;1227;p62" descr="Google Shape;814;p4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-1"/>
            <a:ext cx="150877" cy="5143503"/>
          </a:xfrm>
          <a:prstGeom prst="rect">
            <a:avLst/>
          </a:prstGeom>
          <a:noFill/>
          <a:ln>
            <a:noFill/>
          </a:ln>
        </p:spPr>
      </p:pic>
      <p:sp>
        <p:nvSpPr>
          <p:cNvPr id="1228" name="Google Shape;1228;p62"/>
          <p:cNvSpPr txBox="1">
            <a:spLocks noGrp="1"/>
          </p:cNvSpPr>
          <p:nvPr>
            <p:ph type="body" idx="1"/>
          </p:nvPr>
        </p:nvSpPr>
        <p:spPr>
          <a:xfrm>
            <a:off x="498825" y="1965250"/>
            <a:ext cx="3871200" cy="28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857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News Cycle"/>
              <a:buChar char="●"/>
              <a:defRPr sz="900">
                <a:latin typeface="News Cycle"/>
                <a:ea typeface="News Cycle"/>
                <a:cs typeface="News Cycle"/>
                <a:sym typeface="News Cycle"/>
              </a:defRPr>
            </a:lvl1pPr>
            <a:lvl2pPr marL="914400" lvl="1" indent="-2857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News Cycle"/>
              <a:buChar char="○"/>
              <a:defRPr sz="900">
                <a:latin typeface="News Cycle"/>
                <a:ea typeface="News Cycle"/>
                <a:cs typeface="News Cycle"/>
                <a:sym typeface="News Cycle"/>
              </a:defRPr>
            </a:lvl2pPr>
            <a:lvl3pPr marL="1371600" lvl="2" indent="-2857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News Cycle"/>
              <a:buChar char="■"/>
              <a:defRPr sz="900">
                <a:latin typeface="News Cycle"/>
                <a:ea typeface="News Cycle"/>
                <a:cs typeface="News Cycle"/>
                <a:sym typeface="News Cycle"/>
              </a:defRPr>
            </a:lvl3pPr>
            <a:lvl4pPr marL="1828800" lvl="3" indent="-2857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News Cycle"/>
              <a:buChar char="●"/>
              <a:defRPr sz="900">
                <a:latin typeface="News Cycle"/>
                <a:ea typeface="News Cycle"/>
                <a:cs typeface="News Cycle"/>
                <a:sym typeface="News Cycle"/>
              </a:defRPr>
            </a:lvl4pPr>
            <a:lvl5pPr marL="2286000" lvl="4" indent="-2857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News Cycle"/>
              <a:buChar char="○"/>
              <a:defRPr sz="900">
                <a:latin typeface="News Cycle"/>
                <a:ea typeface="News Cycle"/>
                <a:cs typeface="News Cycle"/>
                <a:sym typeface="News Cycle"/>
              </a:defRPr>
            </a:lvl5pPr>
            <a:lvl6pPr marL="2743200" lvl="5" indent="-2857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News Cycle"/>
              <a:buChar char="■"/>
              <a:defRPr sz="900">
                <a:latin typeface="News Cycle"/>
                <a:ea typeface="News Cycle"/>
                <a:cs typeface="News Cycle"/>
                <a:sym typeface="News Cycle"/>
              </a:defRPr>
            </a:lvl6pPr>
            <a:lvl7pPr marL="3200400" lvl="6" indent="-2857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News Cycle"/>
              <a:buChar char="●"/>
              <a:defRPr sz="900">
                <a:latin typeface="News Cycle"/>
                <a:ea typeface="News Cycle"/>
                <a:cs typeface="News Cycle"/>
                <a:sym typeface="News Cycle"/>
              </a:defRPr>
            </a:lvl7pPr>
            <a:lvl8pPr marL="3657600" lvl="7" indent="-2857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News Cycle"/>
              <a:buChar char="○"/>
              <a:defRPr sz="900">
                <a:latin typeface="News Cycle"/>
                <a:ea typeface="News Cycle"/>
                <a:cs typeface="News Cycle"/>
                <a:sym typeface="News Cycle"/>
              </a:defRPr>
            </a:lvl8pPr>
            <a:lvl9pPr marL="4114800" lvl="8" indent="-28575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900"/>
              <a:buFont typeface="News Cycle"/>
              <a:buChar char="■"/>
              <a:defRPr sz="900">
                <a:latin typeface="News Cycle"/>
                <a:ea typeface="News Cycle"/>
                <a:cs typeface="News Cycle"/>
                <a:sym typeface="News Cycle"/>
              </a:defRPr>
            </a:lvl9pPr>
          </a:lstStyle>
          <a:p>
            <a:endParaRPr/>
          </a:p>
        </p:txBody>
      </p:sp>
      <p:sp>
        <p:nvSpPr>
          <p:cNvPr id="1229" name="Google Shape;1229;p62"/>
          <p:cNvSpPr txBox="1">
            <a:spLocks noGrp="1"/>
          </p:cNvSpPr>
          <p:nvPr>
            <p:ph type="subTitle" idx="2"/>
          </p:nvPr>
        </p:nvSpPr>
        <p:spPr>
          <a:xfrm>
            <a:off x="487750" y="1566250"/>
            <a:ext cx="3882300" cy="39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200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200"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cxnSp>
        <p:nvCxnSpPr>
          <p:cNvPr id="1230" name="Google Shape;1230;p62"/>
          <p:cNvCxnSpPr/>
          <p:nvPr/>
        </p:nvCxnSpPr>
        <p:spPr>
          <a:xfrm>
            <a:off x="560189" y="813010"/>
            <a:ext cx="468300" cy="0"/>
          </a:xfrm>
          <a:prstGeom prst="straightConnector1">
            <a:avLst/>
          </a:prstGeom>
          <a:noFill/>
          <a:ln w="57150" cap="flat" cmpd="sng">
            <a:solidFill>
              <a:srgbClr val="F78D1E"/>
            </a:solidFill>
            <a:prstDash val="solid"/>
            <a:miter lim="8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1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0" name="Google Shape;1170;p4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71" name="Google Shape;1171;p4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72" name="Google Shape;1172;p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51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  <p:sldLayoutId id="2147483771" r:id="rId17"/>
    <p:sldLayoutId id="2147483772" r:id="rId18"/>
    <p:sldLayoutId id="2147483773" r:id="rId19"/>
    <p:sldLayoutId id="2147483774" r:id="rId20"/>
    <p:sldLayoutId id="2147483775" r:id="rId21"/>
    <p:sldLayoutId id="2147483776" r:id="rId22"/>
    <p:sldLayoutId id="2147483777" r:id="rId23"/>
    <p:sldLayoutId id="2147483778" r:id="rId24"/>
    <p:sldLayoutId id="2147483779" r:id="rId25"/>
    <p:sldLayoutId id="2147483780" r:id="rId26"/>
    <p:sldLayoutId id="2147483781" r:id="rId27"/>
    <p:sldLayoutId id="2147483782" r:id="rId28"/>
    <p:sldLayoutId id="2147483783" r:id="rId29"/>
    <p:sldLayoutId id="2147483784" r:id="rId30"/>
    <p:sldLayoutId id="2147483785" r:id="rId31"/>
    <p:sldLayoutId id="2147483786" r:id="rId32"/>
    <p:sldLayoutId id="2147483787" r:id="rId3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in/craig-larue-2287505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8" name="Google Shape;1518;p14"/>
          <p:cNvSpPr txBox="1">
            <a:spLocks noGrp="1"/>
          </p:cNvSpPr>
          <p:nvPr>
            <p:ph type="ctrTitle"/>
          </p:nvPr>
        </p:nvSpPr>
        <p:spPr>
          <a:xfrm>
            <a:off x="587601" y="228600"/>
            <a:ext cx="4417696" cy="7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Primary Target Persona</a:t>
            </a:r>
            <a:endParaRPr/>
          </a:p>
        </p:txBody>
      </p:sp>
      <p:sp>
        <p:nvSpPr>
          <p:cNvPr id="1519" name="Google Shape;1519;p14"/>
          <p:cNvSpPr txBox="1">
            <a:spLocks noGrp="1"/>
          </p:cNvSpPr>
          <p:nvPr>
            <p:ph type="ctrTitle" idx="2"/>
          </p:nvPr>
        </p:nvSpPr>
        <p:spPr>
          <a:xfrm rot="-5400000">
            <a:off x="-1242750" y="1481675"/>
            <a:ext cx="28914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Who Will Make Buying Decisions?</a:t>
            </a:r>
            <a:endParaRPr/>
          </a:p>
        </p:txBody>
      </p:sp>
      <p:cxnSp>
        <p:nvCxnSpPr>
          <p:cNvPr id="1521" name="Google Shape;1521;p14"/>
          <p:cNvCxnSpPr/>
          <p:nvPr/>
        </p:nvCxnSpPr>
        <p:spPr>
          <a:xfrm>
            <a:off x="6879804" y="1655487"/>
            <a:ext cx="0" cy="1162665"/>
          </a:xfrm>
          <a:prstGeom prst="straightConnector1">
            <a:avLst/>
          </a:prstGeom>
          <a:noFill/>
          <a:ln w="9525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22" name="Google Shape;1522;p14"/>
          <p:cNvCxnSpPr>
            <a:stCxn id="1523" idx="3"/>
          </p:cNvCxnSpPr>
          <p:nvPr/>
        </p:nvCxnSpPr>
        <p:spPr>
          <a:xfrm flipH="1">
            <a:off x="6910973" y="1922074"/>
            <a:ext cx="646800" cy="896100"/>
          </a:xfrm>
          <a:prstGeom prst="straightConnector1">
            <a:avLst/>
          </a:prstGeom>
          <a:noFill/>
          <a:ln w="9525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24" name="Google Shape;1524;p14"/>
          <p:cNvCxnSpPr>
            <a:stCxn id="1525" idx="2"/>
          </p:cNvCxnSpPr>
          <p:nvPr/>
        </p:nvCxnSpPr>
        <p:spPr>
          <a:xfrm flipH="1">
            <a:off x="6911073" y="2488486"/>
            <a:ext cx="1043100" cy="329700"/>
          </a:xfrm>
          <a:prstGeom prst="straightConnector1">
            <a:avLst/>
          </a:prstGeom>
          <a:noFill/>
          <a:ln w="9525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26" name="Google Shape;1526;p14"/>
          <p:cNvCxnSpPr/>
          <p:nvPr/>
        </p:nvCxnSpPr>
        <p:spPr>
          <a:xfrm rot="10800000">
            <a:off x="6911005" y="2817794"/>
            <a:ext cx="1029517" cy="481752"/>
          </a:xfrm>
          <a:prstGeom prst="straightConnector1">
            <a:avLst/>
          </a:prstGeom>
          <a:noFill/>
          <a:ln w="9525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27" name="Google Shape;1527;p14"/>
          <p:cNvCxnSpPr/>
          <p:nvPr/>
        </p:nvCxnSpPr>
        <p:spPr>
          <a:xfrm rot="10800000">
            <a:off x="6949439" y="2817794"/>
            <a:ext cx="284950" cy="899956"/>
          </a:xfrm>
          <a:prstGeom prst="straightConnector1">
            <a:avLst/>
          </a:prstGeom>
          <a:noFill/>
          <a:ln w="9525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28" name="Google Shape;1528;p14"/>
          <p:cNvCxnSpPr/>
          <p:nvPr/>
        </p:nvCxnSpPr>
        <p:spPr>
          <a:xfrm rot="10800000" flipH="1">
            <a:off x="6537299" y="2806795"/>
            <a:ext cx="367444" cy="882147"/>
          </a:xfrm>
          <a:prstGeom prst="straightConnector1">
            <a:avLst/>
          </a:prstGeom>
          <a:noFill/>
          <a:ln w="9525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29" name="Google Shape;1529;p14"/>
          <p:cNvCxnSpPr/>
          <p:nvPr/>
        </p:nvCxnSpPr>
        <p:spPr>
          <a:xfrm rot="10800000" flipH="1">
            <a:off x="5978486" y="2779335"/>
            <a:ext cx="932519" cy="466466"/>
          </a:xfrm>
          <a:prstGeom prst="straightConnector1">
            <a:avLst/>
          </a:prstGeom>
          <a:noFill/>
          <a:ln w="9525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30" name="Google Shape;1530;p14"/>
          <p:cNvCxnSpPr/>
          <p:nvPr/>
        </p:nvCxnSpPr>
        <p:spPr>
          <a:xfrm>
            <a:off x="5881490" y="2638030"/>
            <a:ext cx="1023253" cy="152105"/>
          </a:xfrm>
          <a:prstGeom prst="straightConnector1">
            <a:avLst/>
          </a:prstGeom>
          <a:noFill/>
          <a:ln w="9525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31" name="Google Shape;1531;p14"/>
          <p:cNvCxnSpPr>
            <a:stCxn id="1532" idx="5"/>
          </p:cNvCxnSpPr>
          <p:nvPr/>
        </p:nvCxnSpPr>
        <p:spPr>
          <a:xfrm>
            <a:off x="6254248" y="1922074"/>
            <a:ext cx="747000" cy="842100"/>
          </a:xfrm>
          <a:prstGeom prst="straightConnector1">
            <a:avLst/>
          </a:prstGeom>
          <a:noFill/>
          <a:ln w="9525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33" name="Google Shape;1533;p14">
            <a:hlinkClick r:id="rId3"/>
          </p:cNvPr>
          <p:cNvSpPr/>
          <p:nvPr/>
        </p:nvSpPr>
        <p:spPr>
          <a:xfrm>
            <a:off x="6039226" y="1867970"/>
            <a:ext cx="1743559" cy="1743559"/>
          </a:xfrm>
          <a:prstGeom prst="ellipse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 w="2540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5" name="Google Shape;1525;p14"/>
          <p:cNvSpPr/>
          <p:nvPr/>
        </p:nvSpPr>
        <p:spPr>
          <a:xfrm>
            <a:off x="7954173" y="2050389"/>
            <a:ext cx="876193" cy="876193"/>
          </a:xfrm>
          <a:prstGeom prst="ellipse">
            <a:avLst/>
          </a:prstGeom>
          <a:solidFill>
            <a:srgbClr val="0070C0"/>
          </a:solidFill>
          <a:ln w="2540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PPC Ads</a:t>
            </a:r>
            <a:endParaRPr/>
          </a:p>
        </p:txBody>
      </p:sp>
      <p:sp>
        <p:nvSpPr>
          <p:cNvPr id="1534" name="Google Shape;1534;p14"/>
          <p:cNvSpPr/>
          <p:nvPr/>
        </p:nvSpPr>
        <p:spPr>
          <a:xfrm>
            <a:off x="7877545" y="3032802"/>
            <a:ext cx="876193" cy="876193"/>
          </a:xfrm>
          <a:prstGeom prst="ellipse">
            <a:avLst/>
          </a:prstGeom>
          <a:solidFill>
            <a:srgbClr val="0070C0"/>
          </a:solidFill>
          <a:ln w="2540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Site</a:t>
            </a:r>
            <a:endParaRPr/>
          </a:p>
        </p:txBody>
      </p:sp>
      <p:sp>
        <p:nvSpPr>
          <p:cNvPr id="1535" name="Google Shape;1535;p14"/>
          <p:cNvSpPr/>
          <p:nvPr/>
        </p:nvSpPr>
        <p:spPr>
          <a:xfrm>
            <a:off x="7001352" y="3683898"/>
            <a:ext cx="876193" cy="876193"/>
          </a:xfrm>
          <a:prstGeom prst="ellipse">
            <a:avLst/>
          </a:prstGeom>
          <a:solidFill>
            <a:srgbClr val="0070C0"/>
          </a:solidFill>
          <a:ln w="2540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Events</a:t>
            </a:r>
            <a:endParaRPr/>
          </a:p>
        </p:txBody>
      </p:sp>
      <p:sp>
        <p:nvSpPr>
          <p:cNvPr id="1536" name="Google Shape;1536;p14"/>
          <p:cNvSpPr/>
          <p:nvPr/>
        </p:nvSpPr>
        <p:spPr>
          <a:xfrm>
            <a:off x="5978487" y="3683898"/>
            <a:ext cx="876193" cy="876193"/>
          </a:xfrm>
          <a:prstGeom prst="ellipse">
            <a:avLst/>
          </a:prstGeom>
          <a:solidFill>
            <a:srgbClr val="0070C0"/>
          </a:solidFill>
          <a:ln w="2540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Network</a:t>
            </a:r>
            <a:endParaRPr/>
          </a:p>
        </p:txBody>
      </p:sp>
      <p:sp>
        <p:nvSpPr>
          <p:cNvPr id="1537" name="Google Shape;1537;p14"/>
          <p:cNvSpPr/>
          <p:nvPr/>
        </p:nvSpPr>
        <p:spPr>
          <a:xfrm>
            <a:off x="5163034" y="3032803"/>
            <a:ext cx="876193" cy="876193"/>
          </a:xfrm>
          <a:prstGeom prst="ellipse">
            <a:avLst/>
          </a:prstGeom>
          <a:solidFill>
            <a:srgbClr val="0070C0"/>
          </a:solidFill>
          <a:ln w="2540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Trades</a:t>
            </a:r>
            <a:endParaRPr/>
          </a:p>
        </p:txBody>
      </p:sp>
      <p:sp>
        <p:nvSpPr>
          <p:cNvPr id="1538" name="Google Shape;1538;p14"/>
          <p:cNvSpPr/>
          <p:nvPr/>
        </p:nvSpPr>
        <p:spPr>
          <a:xfrm>
            <a:off x="5005297" y="2076475"/>
            <a:ext cx="876193" cy="876193"/>
          </a:xfrm>
          <a:prstGeom prst="ellipse">
            <a:avLst/>
          </a:prstGeom>
          <a:solidFill>
            <a:srgbClr val="0070C0"/>
          </a:solidFill>
          <a:ln w="2540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Direct Selling</a:t>
            </a:r>
            <a:endParaRPr/>
          </a:p>
        </p:txBody>
      </p:sp>
      <p:sp>
        <p:nvSpPr>
          <p:cNvPr id="1532" name="Google Shape;1532;p14"/>
          <p:cNvSpPr/>
          <p:nvPr/>
        </p:nvSpPr>
        <p:spPr>
          <a:xfrm>
            <a:off x="5506370" y="1174196"/>
            <a:ext cx="876193" cy="876193"/>
          </a:xfrm>
          <a:prstGeom prst="ellipse">
            <a:avLst/>
          </a:prstGeom>
          <a:solidFill>
            <a:srgbClr val="0070C0"/>
          </a:solidFill>
          <a:ln w="2540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Up-Selling</a:t>
            </a:r>
            <a:endParaRPr/>
          </a:p>
        </p:txBody>
      </p:sp>
      <p:sp>
        <p:nvSpPr>
          <p:cNvPr id="1539" name="Google Shape;1539;p14"/>
          <p:cNvSpPr/>
          <p:nvPr/>
        </p:nvSpPr>
        <p:spPr>
          <a:xfrm>
            <a:off x="6447970" y="795870"/>
            <a:ext cx="876193" cy="876193"/>
          </a:xfrm>
          <a:prstGeom prst="ellipse">
            <a:avLst/>
          </a:prstGeom>
          <a:solidFill>
            <a:srgbClr val="0070C0"/>
          </a:solidFill>
          <a:ln w="2540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Email</a:t>
            </a:r>
            <a:endParaRPr/>
          </a:p>
        </p:txBody>
      </p:sp>
      <p:sp>
        <p:nvSpPr>
          <p:cNvPr id="1523" name="Google Shape;1523;p14"/>
          <p:cNvSpPr/>
          <p:nvPr/>
        </p:nvSpPr>
        <p:spPr>
          <a:xfrm>
            <a:off x="7429458" y="1174196"/>
            <a:ext cx="876193" cy="876193"/>
          </a:xfrm>
          <a:prstGeom prst="ellipse">
            <a:avLst/>
          </a:prstGeom>
          <a:solidFill>
            <a:srgbClr val="0070C0"/>
          </a:solidFill>
          <a:ln w="2540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LinkedIn</a:t>
            </a:r>
            <a:endParaRPr/>
          </a:p>
        </p:txBody>
      </p:sp>
      <p:sp>
        <p:nvSpPr>
          <p:cNvPr id="1540" name="Google Shape;1540;p14"/>
          <p:cNvSpPr txBox="1"/>
          <p:nvPr/>
        </p:nvSpPr>
        <p:spPr>
          <a:xfrm>
            <a:off x="587598" y="1022849"/>
            <a:ext cx="4271100" cy="33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14313" marR="0" lvl="0" indent="-2143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</a:pPr>
            <a:r>
              <a:rPr lang="en-US" sz="105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Title, </a:t>
            </a:r>
            <a:r>
              <a:rPr lang="en-US" sz="105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Name</a:t>
            </a:r>
            <a:r>
              <a:rPr lang="en-US" sz="105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(reports to the CMO)</a:t>
            </a:r>
            <a:endParaRPr/>
          </a:p>
          <a:p>
            <a:pPr marL="214313" marR="0" lvl="0" indent="-2143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</a:pPr>
            <a:r>
              <a:rPr lang="en-US"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Company firmographics: Retail companies (per slide ICP Profile)</a:t>
            </a:r>
            <a:endParaRPr/>
          </a:p>
          <a:p>
            <a:pPr marL="214313" marR="0" lvl="0" indent="-2143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</a:pPr>
            <a:r>
              <a:rPr lang="en-US"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Demographics: 30-45 years old, Female, $145K-$200K/year. Mid-to-senior role maturity </a:t>
            </a:r>
            <a:endParaRPr/>
          </a:p>
          <a:p>
            <a:pPr marL="214313" marR="0" lvl="0" indent="-2143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</a:pPr>
            <a:r>
              <a:rPr lang="en-US"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Psychographics: Career-driven, wants to be promoted, believes in data, risk-taking early adopter or feeling real pressure to change</a:t>
            </a:r>
            <a:endParaRPr/>
          </a:p>
          <a:p>
            <a:pPr marL="214313" marR="0" lvl="0" indent="-2143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</a:pPr>
            <a:r>
              <a:rPr lang="en-US"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Info Sources: Previous experience, LinkedIn, Network, Marketing trades/blogs</a:t>
            </a:r>
            <a:endParaRPr/>
          </a:p>
          <a:p>
            <a:pPr marL="214313" marR="0" lvl="0" indent="-2143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</a:pPr>
            <a:r>
              <a:rPr lang="en-US"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Engagement: Tuesday at 11 a.m. is a key content window</a:t>
            </a:r>
            <a:endParaRPr/>
          </a:p>
          <a:p>
            <a:pPr marL="214313" marR="0" lvl="0" indent="-2143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</a:pPr>
            <a:r>
              <a:rPr lang="en-US"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Goals: Expansion, market share, revenue growth through digital, demand</a:t>
            </a:r>
            <a:endParaRPr/>
          </a:p>
          <a:p>
            <a:pPr marL="214313" marR="0" lvl="0" indent="-2143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</a:pPr>
            <a:r>
              <a:rPr lang="en-US"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Common Pain Points:</a:t>
            </a:r>
            <a:endParaRPr/>
          </a:p>
          <a:p>
            <a:pPr marL="600075" marR="0" lvl="1" indent="-257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AutoNum type="arabicPeriod"/>
            </a:pPr>
            <a:r>
              <a:rPr lang="en-US"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Tried many other things and failed</a:t>
            </a:r>
            <a:endParaRPr/>
          </a:p>
          <a:p>
            <a:pPr marL="600075" marR="0" lvl="1" indent="-257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AutoNum type="arabicPeriod"/>
            </a:pPr>
            <a:r>
              <a:rPr lang="en-US"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Limited budget to fix acute insight gaps</a:t>
            </a:r>
            <a:endParaRPr/>
          </a:p>
          <a:p>
            <a:pPr marL="600075" marR="0" lvl="1" indent="-257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AutoNum type="arabicPeriod"/>
            </a:pPr>
            <a:r>
              <a:rPr lang="en-US"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Time-sensitive: needs a fast fix</a:t>
            </a:r>
            <a:endParaRPr/>
          </a:p>
          <a:p>
            <a:pPr marL="214313" marR="0" lvl="0" indent="-2143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</a:pPr>
            <a:r>
              <a:rPr lang="en-US"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Role in decision-making process: Influencer to CMO who buys</a:t>
            </a:r>
            <a:endParaRPr/>
          </a:p>
          <a:p>
            <a:pPr marL="214313" marR="0" lvl="0" indent="-2143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</a:pPr>
            <a:r>
              <a:rPr lang="en-US"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Decision-making factors:</a:t>
            </a:r>
            <a:endParaRPr/>
          </a:p>
          <a:p>
            <a:pPr marL="600075" marR="0" lvl="1" indent="-257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AutoNum type="arabicPeriod"/>
            </a:pPr>
            <a:r>
              <a:rPr lang="en-US"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Time to results</a:t>
            </a:r>
            <a:endParaRPr/>
          </a:p>
          <a:p>
            <a:pPr marL="600075" marR="0" lvl="1" indent="-257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AutoNum type="arabicPeriod"/>
            </a:pPr>
            <a:r>
              <a:rPr lang="en-US"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Third-party or direct testimonials</a:t>
            </a:r>
            <a:endParaRPr/>
          </a:p>
          <a:p>
            <a:pPr marL="600075" marR="0" lvl="1" indent="-257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AutoNum type="arabicPeriod"/>
            </a:pPr>
            <a:r>
              <a:rPr lang="en-US"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Accessible pricing</a:t>
            </a:r>
            <a:endParaRPr/>
          </a:p>
        </p:txBody>
      </p:sp>
      <p:sp>
        <p:nvSpPr>
          <p:cNvPr id="1542" name="Google Shape;1542;p14"/>
          <p:cNvSpPr txBox="1"/>
          <p:nvPr/>
        </p:nvSpPr>
        <p:spPr>
          <a:xfrm>
            <a:off x="8024217" y="4039358"/>
            <a:ext cx="876193" cy="553998"/>
          </a:xfrm>
          <a:prstGeom prst="rect">
            <a:avLst/>
          </a:prstGeom>
          <a:noFill/>
          <a:ln w="9525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" b="0" i="1" u="none" strike="noStrike" cap="non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Address Bought, Owned, and Earned media in these bubbles</a:t>
            </a:r>
            <a:endParaRPr/>
          </a:p>
        </p:txBody>
      </p:sp>
      <p:pic>
        <p:nvPicPr>
          <p:cNvPr id="1543" name="Google Shape;1543;p14" descr="A blue background with white text and a spiral logo&#10;&#10;AI-generated content may be incorrect."/>
          <p:cNvPicPr preferRelativeResize="0"/>
          <p:nvPr/>
        </p:nvPicPr>
        <p:blipFill rotWithShape="1">
          <a:blip r:embed="rId5">
            <a:alphaModFix/>
          </a:blip>
          <a:srcRect l="24613" t="3003" r="24669" b="44664"/>
          <a:stretch/>
        </p:blipFill>
        <p:spPr>
          <a:xfrm>
            <a:off x="87600" y="4528500"/>
            <a:ext cx="230700" cy="21612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504;p11">
            <a:extLst>
              <a:ext uri="{FF2B5EF4-FFF2-40B4-BE49-F238E27FC236}">
                <a16:creationId xmlns:a16="http://schemas.microsoft.com/office/drawing/2014/main" id="{B561308F-6E73-BED8-EFF9-87242787BDC5}"/>
              </a:ext>
            </a:extLst>
          </p:cNvPr>
          <p:cNvSpPr txBox="1">
            <a:spLocks noGrp="1"/>
          </p:cNvSpPr>
          <p:nvPr>
            <p:ph type="ctrTitle" idx="3"/>
          </p:nvPr>
        </p:nvSpPr>
        <p:spPr>
          <a:xfrm>
            <a:off x="587375" y="4800600"/>
            <a:ext cx="1597025" cy="230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dirty="0" err="1"/>
              <a:t>Springloaded</a:t>
            </a:r>
            <a:r>
              <a:rPr lang="en-US" dirty="0"/>
              <a:t> Strategies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180</Words>
  <Application>Microsoft Office PowerPoint</Application>
  <PresentationFormat>On-screen Show (16:9)</PresentationFormat>
  <Paragraphs>29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2" baseType="lpstr">
      <vt:lpstr>Calibri</vt:lpstr>
      <vt:lpstr>IBM Plex Sans</vt:lpstr>
      <vt:lpstr>Merriweather</vt:lpstr>
      <vt:lpstr>News Cycle</vt:lpstr>
      <vt:lpstr>Inter Medium</vt:lpstr>
      <vt:lpstr>Inter</vt:lpstr>
      <vt:lpstr>IBM Plex Sans Medium</vt:lpstr>
      <vt:lpstr>Arial</vt:lpstr>
      <vt:lpstr>Pathway Gothic One</vt:lpstr>
      <vt:lpstr>Open Sans Light</vt:lpstr>
      <vt:lpstr>Simple Light</vt:lpstr>
      <vt:lpstr>Primary Target Persona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Lauren Sanchez</dc:creator>
  <cp:lastModifiedBy>Lauren Sanchez</cp:lastModifiedBy>
  <cp:revision>2</cp:revision>
  <dcterms:modified xsi:type="dcterms:W3CDTF">2025-10-07T19:34:27Z</dcterms:modified>
</cp:coreProperties>
</file>