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0" r:id="rId1"/>
  </p:sldMasterIdLst>
  <p:notesMasterIdLst>
    <p:notesMasterId r:id="rId3"/>
  </p:notesMasterIdLst>
  <p:sldIdLst>
    <p:sldId id="266" r:id="rId2"/>
  </p:sldIdLst>
  <p:sldSz cx="9144000" cy="5143500" type="screen16x9"/>
  <p:notesSz cx="6858000" cy="9144000"/>
  <p:embeddedFontLst>
    <p:embeddedFont>
      <p:font typeface="IBM Plex Sans" panose="020B0503050203000203" pitchFamily="34" charset="0"/>
      <p:regular r:id="rId4"/>
      <p:bold r:id="rId5"/>
      <p:italic r:id="rId6"/>
      <p:boldItalic r:id="rId7"/>
    </p:embeddedFont>
    <p:embeddedFont>
      <p:font typeface="IBM Plex Sans Medium" panose="020F0502020204030204" pitchFamily="34" charset="0"/>
      <p:regular r:id="rId8"/>
      <p:bold r:id="rId9"/>
      <p:italic r:id="rId10"/>
      <p:boldItalic r:id="rId11"/>
    </p:embeddedFont>
    <p:embeddedFont>
      <p:font typeface="Inter" panose="02000503000000020004" pitchFamily="2" charset="0"/>
      <p:regular r:id="rId12"/>
      <p:bold r:id="rId13"/>
      <p:italic r:id="rId14"/>
      <p:boldItalic r:id="rId15"/>
    </p:embeddedFont>
    <p:embeddedFont>
      <p:font typeface="Inter Medium" panose="02000503000000020004" pitchFamily="2" charset="0"/>
      <p:regular r:id="rId16"/>
      <p:bold r:id="rId17"/>
      <p:italic r:id="rId18"/>
      <p:boldItalic r:id="rId19"/>
    </p:embeddedFont>
    <p:embeddedFont>
      <p:font typeface="Merriweather" pitchFamily="2" charset="77"/>
      <p:regular r:id="rId20"/>
      <p:bold r:id="rId21"/>
      <p:italic r:id="rId22"/>
      <p:boldItalic r:id="rId23"/>
    </p:embeddedFont>
    <p:embeddedFont>
      <p:font typeface="News Cycle" panose="02000503000000000000" pitchFamily="2" charset="2"/>
      <p:regular r:id="rId24"/>
      <p:bold r:id="rId25"/>
    </p:embeddedFont>
    <p:embeddedFont>
      <p:font typeface="Open Sans Light" panose="020B0306030504020204" pitchFamily="34" charset="0"/>
      <p:regular r:id="rId26"/>
      <p:bold r:id="rId27"/>
      <p:italic r:id="rId28"/>
      <p:boldItalic r:id="rId29"/>
    </p:embeddedFont>
    <p:embeddedFont>
      <p:font typeface="Pathway Gothic One" pitchFamily="2" charset="77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h+X0LAgV9nJrngA05i/Aww/aoq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167DC5-5E66-4261-A62F-1363A6057105}">
  <a:tblStyle styleId="{AC167DC5-5E66-4261-A62F-1363A605710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FAF5"/>
          </a:solidFill>
        </a:fill>
      </a:tcStyle>
    </a:wholeTbl>
    <a:band1H>
      <a:tcTxStyle/>
      <a:tcStyle>
        <a:tcBdr/>
        <a:fill>
          <a:solidFill>
            <a:srgbClr val="F7F5E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7F5E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028CD34-0EB9-4004-8375-84369A8093BF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1E8"/>
          </a:solidFill>
        </a:fill>
      </a:tcStyle>
    </a:wholeTbl>
    <a:band1H>
      <a:tcTxStyle/>
      <a:tcStyle>
        <a:tcBdr/>
        <a:fill>
          <a:solidFill>
            <a:srgbClr val="FFE2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2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998E20-FCDC-4B46-B10E-2CD3B71E88B4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84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font" Target="fonts/font26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font" Target="fonts/font25.fntdata"/><Relationship Id="rId82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81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font" Target="fonts/font27.fntdata"/><Relationship Id="rId8" Type="http://schemas.openxmlformats.org/officeDocument/2006/relationships/font" Target="fonts/font5.fntdata"/><Relationship Id="rId80" Type="http://customschemas.google.com/relationships/presentationmetadata" Target="metadata"/><Relationship Id="rId8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Sanchez" userId="9ca497b683531d7c" providerId="LiveId" clId="{A6A50BF3-A5A3-46D4-8495-A08BD764F37B}"/>
    <pc:docChg chg="delSld">
      <pc:chgData name="Lauren Sanchez" userId="9ca497b683531d7c" providerId="LiveId" clId="{A6A50BF3-A5A3-46D4-8495-A08BD764F37B}" dt="2025-10-07T19:33:55.244" v="0" actId="47"/>
      <pc:docMkLst>
        <pc:docMk/>
      </pc:docMkLst>
      <pc:sldChg chg="del">
        <pc:chgData name="Lauren Sanchez" userId="9ca497b683531d7c" providerId="LiveId" clId="{A6A50BF3-A5A3-46D4-8495-A08BD764F37B}" dt="2025-10-07T19:33:55.244" v="0" actId="47"/>
        <pc:sldMkLst>
          <pc:docMk/>
          <pc:sldMk cId="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USTOM_2_3_1_2_1_1_2_1_1_2_1_1_1_1">
    <p:bg>
      <p:bgPr>
        <a:solidFill>
          <a:schemeClr val="lt1"/>
        </a:solidFill>
        <a:effectLst/>
      </p:bgPr>
    </p:bg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44"/>
          <p:cNvSpPr txBox="1">
            <a:spLocks noGrp="1"/>
          </p:cNvSpPr>
          <p:nvPr>
            <p:ph type="ctrTitle"/>
          </p:nvPr>
        </p:nvSpPr>
        <p:spPr>
          <a:xfrm>
            <a:off x="587600" y="228600"/>
            <a:ext cx="58917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75" name="Google Shape;1175;p44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76" name="Google Shape;1176;p44"/>
          <p:cNvSpPr txBox="1">
            <a:spLocks noGrp="1"/>
          </p:cNvSpPr>
          <p:nvPr>
            <p:ph type="ctrTitle" idx="3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177" name="Google Shape;1177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8" name="Google Shape;1178;p44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9" name="Google Shape;1179;p44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">
  <p:cSld name="BLANK_1"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3"/>
          <p:cNvSpPr/>
          <p:nvPr/>
        </p:nvSpPr>
        <p:spPr>
          <a:xfrm>
            <a:off x="7414500" y="0"/>
            <a:ext cx="17295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63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4" name="Google Shape;1234;p63"/>
          <p:cNvSpPr txBox="1">
            <a:spLocks noGrp="1"/>
          </p:cNvSpPr>
          <p:nvPr>
            <p:ph type="subTitle" idx="1"/>
          </p:nvPr>
        </p:nvSpPr>
        <p:spPr>
          <a:xfrm>
            <a:off x="476650" y="930400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5" name="Google Shape;1235;p63"/>
          <p:cNvSpPr txBox="1">
            <a:spLocks noGrp="1"/>
          </p:cNvSpPr>
          <p:nvPr>
            <p:ph type="body" idx="2"/>
          </p:nvPr>
        </p:nvSpPr>
        <p:spPr>
          <a:xfrm>
            <a:off x="476650" y="1420375"/>
            <a:ext cx="3129300" cy="3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36" name="Google Shape;1236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7" name="Google Shape;1237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8" name="Google Shape;1238;p63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39" name="Google Shape;1239;p63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40" name="Google Shape;1240;p63"/>
          <p:cNvSpPr txBox="1"/>
          <p:nvPr/>
        </p:nvSpPr>
        <p:spPr>
          <a:xfrm>
            <a:off x="3907130" y="933125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athway Gothic One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RELEVANT PROJECTS &amp; ROLES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63"/>
          <p:cNvSpPr/>
          <p:nvPr/>
        </p:nvSpPr>
        <p:spPr>
          <a:xfrm>
            <a:off x="7414500" y="0"/>
            <a:ext cx="1729500" cy="1707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Here goes 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your Photo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242" name="Google Shape;1242;p63"/>
          <p:cNvSpPr txBox="1">
            <a:spLocks noGrp="1"/>
          </p:cNvSpPr>
          <p:nvPr>
            <p:ph type="title" idx="3"/>
          </p:nvPr>
        </p:nvSpPr>
        <p:spPr>
          <a:xfrm>
            <a:off x="4777700" y="1441075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3" name="Google Shape;1243;p63"/>
          <p:cNvSpPr txBox="1">
            <a:spLocks noGrp="1"/>
          </p:cNvSpPr>
          <p:nvPr>
            <p:ph type="title" idx="4"/>
          </p:nvPr>
        </p:nvSpPr>
        <p:spPr>
          <a:xfrm>
            <a:off x="4777700" y="1695175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44" name="Google Shape;1244;p63"/>
          <p:cNvSpPr txBox="1">
            <a:spLocks noGrp="1"/>
          </p:cNvSpPr>
          <p:nvPr>
            <p:ph type="title" idx="5"/>
          </p:nvPr>
        </p:nvSpPr>
        <p:spPr>
          <a:xfrm>
            <a:off x="4777700" y="23922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5" name="Google Shape;1245;p63"/>
          <p:cNvSpPr txBox="1">
            <a:spLocks noGrp="1"/>
          </p:cNvSpPr>
          <p:nvPr>
            <p:ph type="title" idx="6"/>
          </p:nvPr>
        </p:nvSpPr>
        <p:spPr>
          <a:xfrm>
            <a:off x="4777700" y="26463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46" name="Google Shape;1246;p63"/>
          <p:cNvSpPr txBox="1">
            <a:spLocks noGrp="1"/>
          </p:cNvSpPr>
          <p:nvPr>
            <p:ph type="title" idx="7"/>
          </p:nvPr>
        </p:nvSpPr>
        <p:spPr>
          <a:xfrm>
            <a:off x="4777700" y="33434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63"/>
          <p:cNvSpPr txBox="1">
            <a:spLocks noGrp="1"/>
          </p:cNvSpPr>
          <p:nvPr>
            <p:ph type="title" idx="8"/>
          </p:nvPr>
        </p:nvSpPr>
        <p:spPr>
          <a:xfrm>
            <a:off x="4777700" y="35975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2">
  <p:cSld name="BLANK_2"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64"/>
          <p:cNvSpPr/>
          <p:nvPr/>
        </p:nvSpPr>
        <p:spPr>
          <a:xfrm>
            <a:off x="7414500" y="0"/>
            <a:ext cx="17295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64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1" name="Google Shape;1251;p64"/>
          <p:cNvSpPr txBox="1">
            <a:spLocks noGrp="1"/>
          </p:cNvSpPr>
          <p:nvPr>
            <p:ph type="subTitle" idx="1"/>
          </p:nvPr>
        </p:nvSpPr>
        <p:spPr>
          <a:xfrm>
            <a:off x="476650" y="930400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64"/>
          <p:cNvSpPr txBox="1">
            <a:spLocks noGrp="1"/>
          </p:cNvSpPr>
          <p:nvPr>
            <p:ph type="body" idx="2"/>
          </p:nvPr>
        </p:nvSpPr>
        <p:spPr>
          <a:xfrm>
            <a:off x="476650" y="1420375"/>
            <a:ext cx="3129300" cy="3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53" name="Google Shape;1253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54" name="Google Shape;1254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5" name="Google Shape;1255;p64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56" name="Google Shape;1256;p64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57" name="Google Shape;1257;p64"/>
          <p:cNvSpPr txBox="1"/>
          <p:nvPr/>
        </p:nvSpPr>
        <p:spPr>
          <a:xfrm>
            <a:off x="3907130" y="933125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athway Gothic One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RELEVANT PROJECTS &amp; ROLES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64"/>
          <p:cNvSpPr/>
          <p:nvPr/>
        </p:nvSpPr>
        <p:spPr>
          <a:xfrm>
            <a:off x="7414500" y="0"/>
            <a:ext cx="1729500" cy="1707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Here goes 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your Photo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259" name="Google Shape;1259;p64"/>
          <p:cNvSpPr txBox="1">
            <a:spLocks noGrp="1"/>
          </p:cNvSpPr>
          <p:nvPr>
            <p:ph type="title" idx="3"/>
          </p:nvPr>
        </p:nvSpPr>
        <p:spPr>
          <a:xfrm>
            <a:off x="4777700" y="1441075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0" name="Google Shape;1260;p64"/>
          <p:cNvSpPr txBox="1">
            <a:spLocks noGrp="1"/>
          </p:cNvSpPr>
          <p:nvPr>
            <p:ph type="title" idx="4"/>
          </p:nvPr>
        </p:nvSpPr>
        <p:spPr>
          <a:xfrm>
            <a:off x="4777700" y="1695175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61" name="Google Shape;1261;p64"/>
          <p:cNvSpPr txBox="1">
            <a:spLocks noGrp="1"/>
          </p:cNvSpPr>
          <p:nvPr>
            <p:ph type="title" idx="5"/>
          </p:nvPr>
        </p:nvSpPr>
        <p:spPr>
          <a:xfrm>
            <a:off x="4777700" y="23922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2" name="Google Shape;1262;p64"/>
          <p:cNvSpPr txBox="1">
            <a:spLocks noGrp="1"/>
          </p:cNvSpPr>
          <p:nvPr>
            <p:ph type="title" idx="6"/>
          </p:nvPr>
        </p:nvSpPr>
        <p:spPr>
          <a:xfrm>
            <a:off x="4777700" y="26463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63" name="Google Shape;1263;p64"/>
          <p:cNvSpPr txBox="1">
            <a:spLocks noGrp="1"/>
          </p:cNvSpPr>
          <p:nvPr>
            <p:ph type="title" idx="7"/>
          </p:nvPr>
        </p:nvSpPr>
        <p:spPr>
          <a:xfrm>
            <a:off x="4777700" y="33434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64"/>
          <p:cNvSpPr txBox="1">
            <a:spLocks noGrp="1"/>
          </p:cNvSpPr>
          <p:nvPr>
            <p:ph type="title" idx="8"/>
          </p:nvPr>
        </p:nvSpPr>
        <p:spPr>
          <a:xfrm>
            <a:off x="4777700" y="35975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 1 2">
  <p:cSld name="BLANK_1_1_5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65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68" name="Google Shape;1268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9" name="Google Shape;1269;p65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70" name="Google Shape;1270;p65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3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66"/>
          <p:cNvSpPr/>
          <p:nvPr/>
        </p:nvSpPr>
        <p:spPr>
          <a:xfrm>
            <a:off x="7414500" y="0"/>
            <a:ext cx="17295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66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66"/>
          <p:cNvSpPr txBox="1">
            <a:spLocks noGrp="1"/>
          </p:cNvSpPr>
          <p:nvPr>
            <p:ph type="subTitle" idx="1"/>
          </p:nvPr>
        </p:nvSpPr>
        <p:spPr>
          <a:xfrm>
            <a:off x="476650" y="930400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66"/>
          <p:cNvSpPr txBox="1">
            <a:spLocks noGrp="1"/>
          </p:cNvSpPr>
          <p:nvPr>
            <p:ph type="body" idx="2"/>
          </p:nvPr>
        </p:nvSpPr>
        <p:spPr>
          <a:xfrm>
            <a:off x="476650" y="1420375"/>
            <a:ext cx="3129300" cy="3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76" name="Google Shape;1276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77" name="Google Shape;1277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8" name="Google Shape;1278;p66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79" name="Google Shape;1279;p66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80" name="Google Shape;1280;p66"/>
          <p:cNvSpPr txBox="1"/>
          <p:nvPr/>
        </p:nvSpPr>
        <p:spPr>
          <a:xfrm>
            <a:off x="3907130" y="933125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athway Gothic One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RELEVANT PROJECTS &amp; ROLES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66"/>
          <p:cNvSpPr/>
          <p:nvPr/>
        </p:nvSpPr>
        <p:spPr>
          <a:xfrm>
            <a:off x="7414500" y="0"/>
            <a:ext cx="1729500" cy="1707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Here goes 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your Photo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282" name="Google Shape;1282;p66"/>
          <p:cNvSpPr txBox="1">
            <a:spLocks noGrp="1"/>
          </p:cNvSpPr>
          <p:nvPr>
            <p:ph type="title" idx="3"/>
          </p:nvPr>
        </p:nvSpPr>
        <p:spPr>
          <a:xfrm>
            <a:off x="4777700" y="1441075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66"/>
          <p:cNvSpPr txBox="1">
            <a:spLocks noGrp="1"/>
          </p:cNvSpPr>
          <p:nvPr>
            <p:ph type="title" idx="4"/>
          </p:nvPr>
        </p:nvSpPr>
        <p:spPr>
          <a:xfrm>
            <a:off x="4777700" y="1695175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84" name="Google Shape;1284;p66"/>
          <p:cNvSpPr txBox="1">
            <a:spLocks noGrp="1"/>
          </p:cNvSpPr>
          <p:nvPr>
            <p:ph type="title" idx="5"/>
          </p:nvPr>
        </p:nvSpPr>
        <p:spPr>
          <a:xfrm>
            <a:off x="4777700" y="23922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5" name="Google Shape;1285;p66"/>
          <p:cNvSpPr txBox="1">
            <a:spLocks noGrp="1"/>
          </p:cNvSpPr>
          <p:nvPr>
            <p:ph type="title" idx="6"/>
          </p:nvPr>
        </p:nvSpPr>
        <p:spPr>
          <a:xfrm>
            <a:off x="4777700" y="26463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86" name="Google Shape;1286;p66"/>
          <p:cNvSpPr txBox="1">
            <a:spLocks noGrp="1"/>
          </p:cNvSpPr>
          <p:nvPr>
            <p:ph type="title" idx="7"/>
          </p:nvPr>
        </p:nvSpPr>
        <p:spPr>
          <a:xfrm>
            <a:off x="4777700" y="33434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7" name="Google Shape;1287;p66"/>
          <p:cNvSpPr txBox="1">
            <a:spLocks noGrp="1"/>
          </p:cNvSpPr>
          <p:nvPr>
            <p:ph type="title" idx="8"/>
          </p:nvPr>
        </p:nvSpPr>
        <p:spPr>
          <a:xfrm>
            <a:off x="4777700" y="35975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 1">
  <p:cSld name="BLANK_1_1_2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67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0" name="Google Shape;1290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1" name="Google Shape;1291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2" name="Google Shape;1292;p67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93" name="Google Shape;1293;p67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 1 1">
  <p:cSld name="BLANK_1_1_3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68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7" name="Google Shape;1297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8" name="Google Shape;1298;p68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99" name="Google Shape;1299;p68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TITLE_AND_BODY_1_1"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69"/>
          <p:cNvSpPr txBox="1">
            <a:spLocks noGrp="1"/>
          </p:cNvSpPr>
          <p:nvPr>
            <p:ph type="title"/>
          </p:nvPr>
        </p:nvSpPr>
        <p:spPr>
          <a:xfrm>
            <a:off x="449325" y="354750"/>
            <a:ext cx="34476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1302" name="Google Shape;1302;p69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3" name="Google Shape;1303;p69" descr="Google Shape;81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04" name="Google Shape;1304;p69"/>
          <p:cNvSpPr txBox="1">
            <a:spLocks noGrp="1"/>
          </p:cNvSpPr>
          <p:nvPr>
            <p:ph type="body" idx="1"/>
          </p:nvPr>
        </p:nvSpPr>
        <p:spPr>
          <a:xfrm>
            <a:off x="498825" y="1965250"/>
            <a:ext cx="3871200" cy="28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305" name="Google Shape;1305;p69"/>
          <p:cNvSpPr txBox="1">
            <a:spLocks noGrp="1"/>
          </p:cNvSpPr>
          <p:nvPr>
            <p:ph type="subTitle" idx="2"/>
          </p:nvPr>
        </p:nvSpPr>
        <p:spPr>
          <a:xfrm>
            <a:off x="487750" y="1566250"/>
            <a:ext cx="3882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306" name="Google Shape;1306;p69"/>
          <p:cNvSpPr txBox="1"/>
          <p:nvPr/>
        </p:nvSpPr>
        <p:spPr>
          <a:xfrm>
            <a:off x="560200" y="204025"/>
            <a:ext cx="29133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Featured Engagement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endParaRPr sz="9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307" name="Google Shape;1307;p69"/>
          <p:cNvCxnSpPr/>
          <p:nvPr/>
        </p:nvCxnSpPr>
        <p:spPr>
          <a:xfrm>
            <a:off x="560189" y="92386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08" name="Google Shape;1308;p69"/>
          <p:cNvSpPr txBox="1">
            <a:spLocks noGrp="1"/>
          </p:cNvSpPr>
          <p:nvPr>
            <p:ph type="subTitle" idx="3"/>
          </p:nvPr>
        </p:nvSpPr>
        <p:spPr>
          <a:xfrm>
            <a:off x="1575350" y="149200"/>
            <a:ext cx="26715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TITLE_AND_BODY_1_3"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70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TITLE_AND_BODY_1_5"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71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lumns">
  <p:cSld name="TITLE_AND_BODY_2"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" name="Google Shape;1314;p72" descr="Google Shape;1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8575" y="0"/>
            <a:ext cx="392525" cy="3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72"/>
          <p:cNvSpPr txBox="1">
            <a:spLocks noGrp="1"/>
          </p:cNvSpPr>
          <p:nvPr>
            <p:ph type="subTitle" idx="1"/>
          </p:nvPr>
        </p:nvSpPr>
        <p:spPr>
          <a:xfrm>
            <a:off x="4797975" y="1062675"/>
            <a:ext cx="3840600" cy="29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7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8" name="Google Shape;1318;p72" descr="Here Goes Your Title&#10;" title="Here Goes Your Title"/>
          <p:cNvSpPr txBox="1">
            <a:spLocks noGrp="1"/>
          </p:cNvSpPr>
          <p:nvPr>
            <p:ph type="title"/>
          </p:nvPr>
        </p:nvSpPr>
        <p:spPr>
          <a:xfrm>
            <a:off x="449325" y="171675"/>
            <a:ext cx="45609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319" name="Google Shape;1319;p72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20" name="Google Shape;1320;p72"/>
          <p:cNvSpPr txBox="1">
            <a:spLocks noGrp="1"/>
          </p:cNvSpPr>
          <p:nvPr>
            <p:ph type="title" idx="2"/>
          </p:nvPr>
        </p:nvSpPr>
        <p:spPr>
          <a:xfrm>
            <a:off x="490125" y="54075"/>
            <a:ext cx="4146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0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1" name="Google Shape;1321;p72"/>
          <p:cNvSpPr txBox="1">
            <a:spLocks noGrp="1"/>
          </p:cNvSpPr>
          <p:nvPr>
            <p:ph type="subTitle" idx="3"/>
          </p:nvPr>
        </p:nvSpPr>
        <p:spPr>
          <a:xfrm>
            <a:off x="449325" y="1062675"/>
            <a:ext cx="4560900" cy="2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5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97" name="Google Shape;1197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">
  <p:cSld name="TITLE_AND_BODY_1_2_1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73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8">
  <p:cSld name="TITLE_AND_BODY_1_8"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74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1 Column">
  <p:cSld name="TITLE_2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75" descr="Here Goes Your Title&#10;" title="Here Goes Your Title"/>
          <p:cNvSpPr txBox="1">
            <a:spLocks noGrp="1"/>
          </p:cNvSpPr>
          <p:nvPr>
            <p:ph type="title"/>
          </p:nvPr>
        </p:nvSpPr>
        <p:spPr>
          <a:xfrm>
            <a:off x="449325" y="171675"/>
            <a:ext cx="45609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328" name="Google Shape;1328;p75" descr="Google Shape;1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8575" y="0"/>
            <a:ext cx="392525" cy="392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0" name="Google Shape;1330;p75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31" name="Google Shape;1331;p75"/>
          <p:cNvSpPr txBox="1">
            <a:spLocks noGrp="1"/>
          </p:cNvSpPr>
          <p:nvPr>
            <p:ph type="title" idx="2"/>
          </p:nvPr>
        </p:nvSpPr>
        <p:spPr>
          <a:xfrm>
            <a:off x="490125" y="54075"/>
            <a:ext cx="4146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0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75"/>
          <p:cNvSpPr txBox="1">
            <a:spLocks noGrp="1"/>
          </p:cNvSpPr>
          <p:nvPr>
            <p:ph type="subTitle" idx="1"/>
          </p:nvPr>
        </p:nvSpPr>
        <p:spPr>
          <a:xfrm>
            <a:off x="449325" y="1062675"/>
            <a:ext cx="4560900" cy="2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7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36">
          <p15:clr>
            <a:srgbClr val="FA7B17"/>
          </p15:clr>
        </p15:guide>
        <p15:guide id="2" pos="283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2_1"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">
  <p:cSld name="BLANK_2_2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lumns 1">
  <p:cSld name="TITLE_AND_BODY_3"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" name="Google Shape;1339;p78" descr="Google Shape;1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8575" y="0"/>
            <a:ext cx="392525" cy="3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1" name="Google Shape;1341;p78"/>
          <p:cNvSpPr txBox="1">
            <a:spLocks noGrp="1"/>
          </p:cNvSpPr>
          <p:nvPr>
            <p:ph type="subTitle" idx="1"/>
          </p:nvPr>
        </p:nvSpPr>
        <p:spPr>
          <a:xfrm>
            <a:off x="4797975" y="1062675"/>
            <a:ext cx="3840600" cy="29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" name="Google Shape;1342;p7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3" name="Google Shape;1343;p78" descr="Here Goes Your Title&#10;" title="Here Goes Your Title"/>
          <p:cNvSpPr txBox="1">
            <a:spLocks noGrp="1"/>
          </p:cNvSpPr>
          <p:nvPr>
            <p:ph type="title"/>
          </p:nvPr>
        </p:nvSpPr>
        <p:spPr>
          <a:xfrm>
            <a:off x="449325" y="171675"/>
            <a:ext cx="45609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344" name="Google Shape;1344;p78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45" name="Google Shape;1345;p78"/>
          <p:cNvSpPr txBox="1">
            <a:spLocks noGrp="1"/>
          </p:cNvSpPr>
          <p:nvPr>
            <p:ph type="title" idx="2"/>
          </p:nvPr>
        </p:nvSpPr>
        <p:spPr>
          <a:xfrm>
            <a:off x="490125" y="54075"/>
            <a:ext cx="4146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0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6" name="Google Shape;1346;p78"/>
          <p:cNvSpPr txBox="1">
            <a:spLocks noGrp="1"/>
          </p:cNvSpPr>
          <p:nvPr>
            <p:ph type="subTitle" idx="3"/>
          </p:nvPr>
        </p:nvSpPr>
        <p:spPr>
          <a:xfrm>
            <a:off x="449325" y="1062675"/>
            <a:ext cx="4560900" cy="2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2">
  <p:cSld name="BLANK_2_3"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4">
  <p:cSld name="BLANK_2_5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">
  <p:cSld name="CUSTOM_2_1_2">
    <p:bg>
      <p:bgPr>
        <a:solidFill>
          <a:schemeClr val="dk1"/>
        </a:solidFill>
        <a:effectLst/>
      </p:bgPr>
    </p:bg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" name="Google Shape;1352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1353" name="Google Shape;1353;p81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4" name="Google Shape;1354;p81"/>
          <p:cNvSpPr txBox="1">
            <a:spLocks noGrp="1"/>
          </p:cNvSpPr>
          <p:nvPr>
            <p:ph type="ctrTitle" idx="2"/>
          </p:nvPr>
        </p:nvSpPr>
        <p:spPr>
          <a:xfrm>
            <a:off x="664050" y="539625"/>
            <a:ext cx="4282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5" name="Google Shape;1355;p81"/>
          <p:cNvSpPr txBox="1">
            <a:spLocks noGrp="1"/>
          </p:cNvSpPr>
          <p:nvPr>
            <p:ph type="ctrTitle" idx="3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356" name="Google Shape;1356;p81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68686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7" name="Google Shape;1357;p81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 1">
  <p:cSld name="CUSTOM_2_3_1_2_1_1_2">
    <p:bg>
      <p:bgPr>
        <a:solidFill>
          <a:schemeClr val="lt1"/>
        </a:solidFill>
        <a:effectLst/>
      </p:bgPr>
    </p:bg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82"/>
          <p:cNvSpPr txBox="1">
            <a:spLocks noGrp="1"/>
          </p:cNvSpPr>
          <p:nvPr>
            <p:ph type="body" idx="1"/>
          </p:nvPr>
        </p:nvSpPr>
        <p:spPr>
          <a:xfrm>
            <a:off x="1307775" y="2012175"/>
            <a:ext cx="3521700" cy="2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60" name="Google Shape;1360;p82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61" name="Google Shape;1361;p82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362" name="Google Shape;1362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3" name="Google Shape;1363;p82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4" name="Google Shape;1364;p82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5" name="Google Shape;1365;p82"/>
          <p:cNvSpPr txBox="1">
            <a:spLocks noGrp="1"/>
          </p:cNvSpPr>
          <p:nvPr>
            <p:ph type="ctrTitle" idx="3"/>
          </p:nvPr>
        </p:nvSpPr>
        <p:spPr>
          <a:xfrm>
            <a:off x="746550" y="730925"/>
            <a:ext cx="34617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1" name="Google Shape;1201;p5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2" name="Google Shape;1202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.1">
  <p:cSld name="CUSTOM_2_3_1_2_1_1_2_1_1_2">
    <p:bg>
      <p:bgPr>
        <a:solidFill>
          <a:schemeClr val="lt1"/>
        </a:solid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83"/>
          <p:cNvSpPr txBox="1">
            <a:spLocks noGrp="1"/>
          </p:cNvSpPr>
          <p:nvPr>
            <p:ph type="body" idx="1"/>
          </p:nvPr>
        </p:nvSpPr>
        <p:spPr>
          <a:xfrm>
            <a:off x="587600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68" name="Google Shape;1368;p83"/>
          <p:cNvSpPr txBox="1">
            <a:spLocks noGrp="1"/>
          </p:cNvSpPr>
          <p:nvPr>
            <p:ph type="subTitle" idx="2"/>
          </p:nvPr>
        </p:nvSpPr>
        <p:spPr>
          <a:xfrm>
            <a:off x="587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9" name="Google Shape;1369;p83"/>
          <p:cNvSpPr txBox="1">
            <a:spLocks noGrp="1"/>
          </p:cNvSpPr>
          <p:nvPr>
            <p:ph type="body" idx="3"/>
          </p:nvPr>
        </p:nvSpPr>
        <p:spPr>
          <a:xfrm>
            <a:off x="2652513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0" name="Google Shape;1370;p83"/>
          <p:cNvSpPr txBox="1">
            <a:spLocks noGrp="1"/>
          </p:cNvSpPr>
          <p:nvPr>
            <p:ph type="subTitle" idx="4"/>
          </p:nvPr>
        </p:nvSpPr>
        <p:spPr>
          <a:xfrm>
            <a:off x="2652513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1" name="Google Shape;1371;p83"/>
          <p:cNvSpPr txBox="1">
            <a:spLocks noGrp="1"/>
          </p:cNvSpPr>
          <p:nvPr>
            <p:ph type="body" idx="5"/>
          </p:nvPr>
        </p:nvSpPr>
        <p:spPr>
          <a:xfrm>
            <a:off x="4717425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2" name="Google Shape;1372;p83"/>
          <p:cNvSpPr txBox="1">
            <a:spLocks noGrp="1"/>
          </p:cNvSpPr>
          <p:nvPr>
            <p:ph type="subTitle" idx="6"/>
          </p:nvPr>
        </p:nvSpPr>
        <p:spPr>
          <a:xfrm>
            <a:off x="4717425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3" name="Google Shape;1373;p83"/>
          <p:cNvSpPr txBox="1">
            <a:spLocks noGrp="1"/>
          </p:cNvSpPr>
          <p:nvPr>
            <p:ph type="body" idx="7"/>
          </p:nvPr>
        </p:nvSpPr>
        <p:spPr>
          <a:xfrm>
            <a:off x="6774597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4" name="Google Shape;1374;p83"/>
          <p:cNvSpPr txBox="1">
            <a:spLocks noGrp="1"/>
          </p:cNvSpPr>
          <p:nvPr>
            <p:ph type="subTitle" idx="8"/>
          </p:nvPr>
        </p:nvSpPr>
        <p:spPr>
          <a:xfrm>
            <a:off x="6774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5" name="Google Shape;1375;p83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76" name="Google Shape;1376;p83"/>
          <p:cNvSpPr txBox="1">
            <a:spLocks noGrp="1"/>
          </p:cNvSpPr>
          <p:nvPr>
            <p:ph type="ctrTitle" idx="9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377" name="Google Shape;1377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8" name="Google Shape;1378;p83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9" name="Google Shape;1379;p83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0" name="Google Shape;1380;p83"/>
          <p:cNvSpPr txBox="1">
            <a:spLocks noGrp="1"/>
          </p:cNvSpPr>
          <p:nvPr>
            <p:ph type="ctrTitle" idx="13"/>
          </p:nvPr>
        </p:nvSpPr>
        <p:spPr>
          <a:xfrm>
            <a:off x="587600" y="228600"/>
            <a:ext cx="35841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with Picture 2.1">
  <p:cSld name="CUSTOM_2_3_1_2_1_1_2_1_1_3">
    <p:bg>
      <p:bgPr>
        <a:solidFill>
          <a:schemeClr val="lt1"/>
        </a:solidFill>
        <a:effectLst/>
      </p:bgPr>
    </p:bg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84"/>
          <p:cNvSpPr txBox="1">
            <a:spLocks noGrp="1"/>
          </p:cNvSpPr>
          <p:nvPr>
            <p:ph type="body" idx="1"/>
          </p:nvPr>
        </p:nvSpPr>
        <p:spPr>
          <a:xfrm>
            <a:off x="1260000" y="2326675"/>
            <a:ext cx="3342300" cy="19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83" name="Google Shape;1383;p84"/>
          <p:cNvSpPr>
            <a:spLocks noGrp="1"/>
          </p:cNvSpPr>
          <p:nvPr>
            <p:ph type="pic" idx="2"/>
          </p:nvPr>
        </p:nvSpPr>
        <p:spPr>
          <a:xfrm>
            <a:off x="5482525" y="0"/>
            <a:ext cx="3235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84" name="Google Shape;1384;p84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85" name="Google Shape;1385;p84"/>
          <p:cNvSpPr txBox="1">
            <a:spLocks noGrp="1"/>
          </p:cNvSpPr>
          <p:nvPr>
            <p:ph type="ctrTitle" idx="3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386" name="Google Shape;1386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7" name="Google Shape;1387;p84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8" name="Google Shape;1388;p84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9" name="Google Shape;1389;p84"/>
          <p:cNvSpPr txBox="1">
            <a:spLocks noGrp="1"/>
          </p:cNvSpPr>
          <p:nvPr>
            <p:ph type="ctrTitle" idx="4"/>
          </p:nvPr>
        </p:nvSpPr>
        <p:spPr>
          <a:xfrm>
            <a:off x="587600" y="1169263"/>
            <a:ext cx="34617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TITLE_AND_BODY_1_1_1"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85"/>
          <p:cNvSpPr txBox="1">
            <a:spLocks noGrp="1"/>
          </p:cNvSpPr>
          <p:nvPr>
            <p:ph type="title"/>
          </p:nvPr>
        </p:nvSpPr>
        <p:spPr>
          <a:xfrm>
            <a:off x="449325" y="354750"/>
            <a:ext cx="34476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1392" name="Google Shape;1392;p85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3" name="Google Shape;1393;p85" descr="Google Shape;81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85"/>
          <p:cNvSpPr txBox="1">
            <a:spLocks noGrp="1"/>
          </p:cNvSpPr>
          <p:nvPr>
            <p:ph type="body" idx="1"/>
          </p:nvPr>
        </p:nvSpPr>
        <p:spPr>
          <a:xfrm>
            <a:off x="498825" y="1965250"/>
            <a:ext cx="3871200" cy="28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395" name="Google Shape;1395;p85"/>
          <p:cNvSpPr txBox="1">
            <a:spLocks noGrp="1"/>
          </p:cNvSpPr>
          <p:nvPr>
            <p:ph type="subTitle" idx="2"/>
          </p:nvPr>
        </p:nvSpPr>
        <p:spPr>
          <a:xfrm>
            <a:off x="487750" y="1566250"/>
            <a:ext cx="3882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396" name="Google Shape;1396;p85"/>
          <p:cNvSpPr txBox="1"/>
          <p:nvPr/>
        </p:nvSpPr>
        <p:spPr>
          <a:xfrm>
            <a:off x="560200" y="204025"/>
            <a:ext cx="29133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Featured Engagement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endParaRPr sz="9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397" name="Google Shape;1397;p85"/>
          <p:cNvCxnSpPr/>
          <p:nvPr/>
        </p:nvCxnSpPr>
        <p:spPr>
          <a:xfrm>
            <a:off x="560189" y="92386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98" name="Google Shape;1398;p85"/>
          <p:cNvSpPr txBox="1">
            <a:spLocks noGrp="1"/>
          </p:cNvSpPr>
          <p:nvPr>
            <p:ph type="subTitle" idx="3"/>
          </p:nvPr>
        </p:nvSpPr>
        <p:spPr>
          <a:xfrm>
            <a:off x="1548350" y="147825"/>
            <a:ext cx="26715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Section Title Dotted">
  <p:cSld name="Pattern Section Title Dotted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" name="Google Shape;1400;p86" descr="A picture containing bui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p86"/>
          <p:cNvSpPr txBox="1">
            <a:spLocks noGrp="1"/>
          </p:cNvSpPr>
          <p:nvPr>
            <p:ph type="sldNum" idx="12"/>
          </p:nvPr>
        </p:nvSpPr>
        <p:spPr>
          <a:xfrm>
            <a:off x="686246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2" name="Google Shape;1402;p86"/>
          <p:cNvSpPr txBox="1">
            <a:spLocks noGrp="1"/>
          </p:cNvSpPr>
          <p:nvPr>
            <p:ph type="title"/>
          </p:nvPr>
        </p:nvSpPr>
        <p:spPr>
          <a:xfrm>
            <a:off x="628650" y="581217"/>
            <a:ext cx="7886700" cy="398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Open Sans Light"/>
              <a:buNone/>
              <a:defRPr sz="45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5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5" name="Google Shape;1205;p5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6" name="Google Shape;1206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5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5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10" name="Google Shape;1210;p5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11" name="Google Shape;1211;p5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2" name="Google Shape;1212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5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15" name="Google Shape;1215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6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8" name="Google Shape;1218;p6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9" name="Google Shape;1219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61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9pPr>
          </a:lstStyle>
          <a:p>
            <a:endParaRPr/>
          </a:p>
        </p:txBody>
      </p:sp>
      <p:sp>
        <p:nvSpPr>
          <p:cNvPr id="1222" name="Google Shape;1222;p61"/>
          <p:cNvSpPr txBox="1">
            <a:spLocks noGrp="1"/>
          </p:cNvSpPr>
          <p:nvPr>
            <p:ph type="body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>
            <a:lvl1pPr marL="457200" lvl="0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223" name="Google Shape;1223;p61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117" cy="23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TITLE_AND_BODY_1_2"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62"/>
          <p:cNvSpPr txBox="1">
            <a:spLocks noGrp="1"/>
          </p:cNvSpPr>
          <p:nvPr>
            <p:ph type="title"/>
          </p:nvPr>
        </p:nvSpPr>
        <p:spPr>
          <a:xfrm>
            <a:off x="454500" y="171675"/>
            <a:ext cx="32148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1226" name="Google Shape;1226;p62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7" name="Google Shape;1227;p62" descr="Google Shape;81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Google Shape;1228;p62"/>
          <p:cNvSpPr txBox="1">
            <a:spLocks noGrp="1"/>
          </p:cNvSpPr>
          <p:nvPr>
            <p:ph type="body" idx="1"/>
          </p:nvPr>
        </p:nvSpPr>
        <p:spPr>
          <a:xfrm>
            <a:off x="498825" y="1965250"/>
            <a:ext cx="3871200" cy="28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29" name="Google Shape;1229;p62"/>
          <p:cNvSpPr txBox="1">
            <a:spLocks noGrp="1"/>
          </p:cNvSpPr>
          <p:nvPr>
            <p:ph type="subTitle" idx="2"/>
          </p:nvPr>
        </p:nvSpPr>
        <p:spPr>
          <a:xfrm>
            <a:off x="487750" y="1566250"/>
            <a:ext cx="3882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cxnSp>
        <p:nvCxnSpPr>
          <p:cNvPr id="1230" name="Google Shape;1230;p62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1" name="Google Shape;1171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2" name="Google Shape;1172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1" r:id="rId27"/>
    <p:sldLayoutId id="2147483782" r:id="rId28"/>
    <p:sldLayoutId id="2147483783" r:id="rId29"/>
    <p:sldLayoutId id="2147483784" r:id="rId30"/>
    <p:sldLayoutId id="2147483785" r:id="rId31"/>
    <p:sldLayoutId id="2147483786" r:id="rId32"/>
    <p:sldLayoutId id="2147483787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1"/>
          <p:cNvSpPr txBox="1">
            <a:spLocks noGrp="1"/>
          </p:cNvSpPr>
          <p:nvPr>
            <p:ph type="ctrTitle"/>
          </p:nvPr>
        </p:nvSpPr>
        <p:spPr>
          <a:xfrm>
            <a:off x="587600" y="228600"/>
            <a:ext cx="7546466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Ideal Customer Profile – Company</a:t>
            </a:r>
            <a:endParaRPr dirty="0"/>
          </a:p>
        </p:txBody>
      </p:sp>
      <p:sp>
        <p:nvSpPr>
          <p:cNvPr id="1503" name="Google Shape;1503;p11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ICP For Marketing Targeting</a:t>
            </a:r>
            <a:endParaRPr/>
          </a:p>
        </p:txBody>
      </p:sp>
      <p:sp>
        <p:nvSpPr>
          <p:cNvPr id="1504" name="Google Shape;1504;p11"/>
          <p:cNvSpPr txBox="1">
            <a:spLocks noGrp="1"/>
          </p:cNvSpPr>
          <p:nvPr>
            <p:ph type="ctrTitle" idx="3"/>
          </p:nvPr>
        </p:nvSpPr>
        <p:spPr>
          <a:xfrm>
            <a:off x="587601" y="4800250"/>
            <a:ext cx="21603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Springloaded</a:t>
            </a:r>
            <a:r>
              <a:rPr lang="en-US" dirty="0"/>
              <a:t> Strategies</a:t>
            </a:r>
            <a:endParaRPr dirty="0"/>
          </a:p>
        </p:txBody>
      </p:sp>
      <p:graphicFrame>
        <p:nvGraphicFramePr>
          <p:cNvPr id="1505" name="Google Shape;1505;p11"/>
          <p:cNvGraphicFramePr/>
          <p:nvPr/>
        </p:nvGraphicFramePr>
        <p:xfrm>
          <a:off x="587598" y="1202266"/>
          <a:ext cx="8365300" cy="3485700"/>
        </p:xfrm>
        <a:graphic>
          <a:graphicData uri="http://schemas.openxmlformats.org/drawingml/2006/table">
            <a:tbl>
              <a:tblPr firstRow="1" bandRow="1">
                <a:noFill/>
                <a:tableStyleId>{A028CD34-0EB9-4004-8375-84369A8093BF}</a:tableStyleId>
              </a:tblPr>
              <a:tblGrid>
                <a:gridCol w="209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Company Size</a:t>
                      </a:r>
                      <a:br>
                        <a:rPr lang="en-US" sz="1100" u="none" strike="noStrike" cap="none"/>
                      </a:br>
                      <a:r>
                        <a:rPr lang="en-US" sz="900" u="none" strike="noStrike" cap="none"/>
                        <a:t>E.g. #employees</a:t>
                      </a:r>
                      <a:endParaRPr sz="1100" u="none" strike="noStrike" cap="none"/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Location</a:t>
                      </a:r>
                      <a:br>
                        <a:rPr lang="en-US" sz="1100" u="none" strike="noStrike" cap="none"/>
                      </a:br>
                      <a:r>
                        <a:rPr lang="en-US" sz="900" u="none" strike="noStrike" cap="none"/>
                        <a:t>E.g. City, State</a:t>
                      </a:r>
                      <a:endParaRPr sz="1100" u="none" strike="noStrike" cap="none"/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Company Type</a:t>
                      </a:r>
                      <a:br>
                        <a:rPr lang="en-US" sz="1100" u="none" strike="noStrike" cap="none"/>
                      </a:br>
                      <a:r>
                        <a:rPr lang="en-US" sz="900" u="none" strike="noStrike" cap="none"/>
                        <a:t>E.g. Public, Private, Non-Profit</a:t>
                      </a:r>
                      <a:endParaRPr sz="1100" u="none" strike="noStrike" cap="none"/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Business Niche</a:t>
                      </a:r>
                      <a:br>
                        <a:rPr lang="en-US" sz="1100" u="none" strike="noStrike" cap="none"/>
                      </a:br>
                      <a:r>
                        <a:rPr lang="en-US" sz="900" u="none" strike="noStrike" cap="none"/>
                        <a:t>E.g. Retail, SaaS, Telecom</a:t>
                      </a:r>
                      <a:endParaRPr sz="1100" u="none" strike="noStrike" cap="none"/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34300" marB="34300"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34300" marB="34300"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34300" marB="34300"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34300" marB="34300">
                    <a:solidFill>
                      <a:srgbClr val="F7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</a:rPr>
                        <a:t>Annual Company Revenue</a:t>
                      </a:r>
                      <a:br>
                        <a:rPr lang="en-US" sz="1100" u="none" strike="noStrike" cap="none">
                          <a:solidFill>
                            <a:schemeClr val="lt1"/>
                          </a:solidFill>
                        </a:rPr>
                      </a:br>
                      <a:r>
                        <a:rPr lang="en-US" sz="900" u="none" strike="noStrike" cap="none">
                          <a:solidFill>
                            <a:schemeClr val="lt1"/>
                          </a:solidFill>
                        </a:rPr>
                        <a:t>E.g. $Dollars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</a:rPr>
                        <a:t>Decision Makers</a:t>
                      </a:r>
                      <a:br>
                        <a:rPr lang="en-US" sz="1100" u="none" strike="noStrike" cap="none">
                          <a:solidFill>
                            <a:schemeClr val="lt1"/>
                          </a:solidFill>
                        </a:rPr>
                      </a:br>
                      <a:r>
                        <a:rPr lang="en-US" sz="900" u="none" strike="noStrike" cap="none">
                          <a:solidFill>
                            <a:schemeClr val="lt1"/>
                          </a:solidFill>
                        </a:rPr>
                        <a:t>E.g. CEO, CTO, VP, Director of…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</a:rPr>
                        <a:t>Decision Maker Changes</a:t>
                      </a:r>
                      <a:br>
                        <a:rPr lang="en-US" sz="1100" u="none" strike="noStrike" cap="none">
                          <a:solidFill>
                            <a:schemeClr val="lt1"/>
                          </a:solidFill>
                        </a:rPr>
                      </a:br>
                      <a:r>
                        <a:rPr lang="en-US" sz="900" u="none" strike="noStrike" cap="none">
                          <a:solidFill>
                            <a:schemeClr val="lt1"/>
                          </a:solidFill>
                        </a:rPr>
                        <a:t>E.g. New CEO, CTO, VP, Director Yes/No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</a:rPr>
                        <a:t>Purchase Driving Pain Points</a:t>
                      </a:r>
                      <a:br>
                        <a:rPr lang="en-US" sz="1100" u="none" strike="noStrike" cap="none">
                          <a:solidFill>
                            <a:schemeClr val="lt1"/>
                          </a:solidFill>
                        </a:rPr>
                      </a:br>
                      <a:r>
                        <a:rPr lang="en-US" sz="900" u="none" strike="noStrike" cap="none">
                          <a:solidFill>
                            <a:schemeClr val="lt1"/>
                          </a:solidFill>
                        </a:rPr>
                        <a:t>E.g. Churn, UX, Cost…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34300" marB="34300"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34300" marB="34300"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34300" marB="34300"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34300" marB="34300">
                    <a:solidFill>
                      <a:srgbClr val="F7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</a:rPr>
                        <a:t>Tech Stack</a:t>
                      </a:r>
                      <a:br>
                        <a:rPr lang="en-US" sz="1100" u="none" strike="noStrike" cap="none">
                          <a:solidFill>
                            <a:schemeClr val="lt1"/>
                          </a:solidFill>
                        </a:rPr>
                      </a:br>
                      <a:r>
                        <a:rPr lang="en-US" sz="900" u="none" strike="noStrike" cap="none">
                          <a:solidFill>
                            <a:schemeClr val="lt1"/>
                          </a:solidFill>
                        </a:rPr>
                        <a:t>E.g. WordPress, HubSpot, Azure…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</a:rPr>
                        <a:t>Additional Information</a:t>
                      </a:r>
                      <a:br>
                        <a:rPr lang="en-US" sz="1100" u="none" strike="noStrike" cap="none">
                          <a:solidFill>
                            <a:schemeClr val="lt1"/>
                          </a:solidFill>
                        </a:rPr>
                      </a:br>
                      <a:r>
                        <a:rPr lang="en-US" sz="900" u="none" strike="noStrike" cap="none">
                          <a:solidFill>
                            <a:schemeClr val="lt1"/>
                          </a:solidFill>
                        </a:rPr>
                        <a:t>E.g. Product-Led Company, Sales driven organization,….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34300" marB="34300">
                    <a:solidFill>
                      <a:srgbClr val="F7F5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34300" marB="34300">
                    <a:solidFill>
                      <a:srgbClr val="F7F5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06" name="Google Shape;1506;p11" descr="A blue background with white text and a spiral logo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24613" t="3003" r="24669" b="44664"/>
          <a:stretch/>
        </p:blipFill>
        <p:spPr>
          <a:xfrm>
            <a:off x="87600" y="4528500"/>
            <a:ext cx="230700" cy="216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140</Words>
  <Application>Microsoft Macintosh PowerPoint</Application>
  <PresentationFormat>On-screen Show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Inter</vt:lpstr>
      <vt:lpstr>Merriweather</vt:lpstr>
      <vt:lpstr>IBM Plex Sans Medium</vt:lpstr>
      <vt:lpstr>IBM Plex Sans</vt:lpstr>
      <vt:lpstr>Open Sans Light</vt:lpstr>
      <vt:lpstr>Inter Medium</vt:lpstr>
      <vt:lpstr>Arial</vt:lpstr>
      <vt:lpstr>Pathway Gothic One</vt:lpstr>
      <vt:lpstr>News Cycle</vt:lpstr>
      <vt:lpstr>Calibri</vt:lpstr>
      <vt:lpstr>Simple Light</vt:lpstr>
      <vt:lpstr>Ideal Customer Profile – Company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Lauren Sanchez</dc:creator>
  <cp:lastModifiedBy>Jason Dyer</cp:lastModifiedBy>
  <cp:revision>3</cp:revision>
  <dcterms:modified xsi:type="dcterms:W3CDTF">2025-10-07T23:28:37Z</dcterms:modified>
</cp:coreProperties>
</file>