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0" r:id="rId1"/>
  </p:sldMasterIdLst>
  <p:notesMasterIdLst>
    <p:notesMasterId r:id="rId3"/>
  </p:notesMasterIdLst>
  <p:sldIdLst>
    <p:sldId id="275" r:id="rId2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4"/>
      <p:bold r:id="rId5"/>
      <p:italic r:id="rId6"/>
      <p:boldItalic r:id="rId7"/>
    </p:embeddedFont>
    <p:embeddedFont>
      <p:font typeface="IBM Plex Sans Medium" panose="020B0603050203000203" pitchFamily="34" charset="0"/>
      <p:regular r:id="rId8"/>
      <p:bold r:id="rId9"/>
      <p:italic r:id="rId10"/>
      <p:boldItalic r:id="rId11"/>
    </p:embeddedFont>
    <p:embeddedFont>
      <p:font typeface="Inter" panose="020B0604020202020204" charset="0"/>
      <p:regular r:id="rId12"/>
      <p:bold r:id="rId13"/>
      <p:italic r:id="rId14"/>
      <p:boldItalic r:id="rId15"/>
    </p:embeddedFont>
    <p:embeddedFont>
      <p:font typeface="Inter Medium" panose="020B0604020202020204" charset="0"/>
      <p:regular r:id="rId16"/>
      <p:bold r:id="rId17"/>
      <p:italic r:id="rId18"/>
      <p:boldItalic r:id="rId19"/>
    </p:embeddedFont>
    <p:embeddedFont>
      <p:font typeface="Merriweather" panose="00000500000000000000" pitchFamily="2" charset="0"/>
      <p:regular r:id="rId20"/>
      <p:bold r:id="rId21"/>
      <p:italic r:id="rId22"/>
      <p:boldItalic r:id="rId23"/>
    </p:embeddedFont>
    <p:embeddedFont>
      <p:font typeface="News Cycle" panose="020B0604020202020204" charset="2"/>
      <p:regular r:id="rId24"/>
      <p:bold r:id="rId25"/>
    </p:embeddedFont>
    <p:embeddedFont>
      <p:font typeface="Open Sans Light" panose="020B0306030504020204" pitchFamily="34" charset="0"/>
      <p:regular r:id="rId26"/>
      <p:bold r:id="rId27"/>
      <p:italic r:id="rId28"/>
      <p:boldItalic r:id="rId29"/>
    </p:embeddedFont>
    <p:embeddedFont>
      <p:font typeface="Pathway Gothic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0" roundtripDataSignature="AMtx7mh+X0LAgV9nJrngA05i/Aww/aoq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167DC5-5E66-4261-A62F-1363A6057105}">
  <a:tblStyle styleId="{AC167DC5-5E66-4261-A62F-1363A605710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FAF5"/>
          </a:solidFill>
        </a:fill>
      </a:tcStyle>
    </a:wholeTbl>
    <a:band1H>
      <a:tcTxStyle/>
      <a:tcStyle>
        <a:tcBdr/>
        <a:fill>
          <a:solidFill>
            <a:srgbClr val="F7F5E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7F5E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028CD34-0EB9-4004-8375-84369A8093BF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998E20-FCDC-4B46-B10E-2CD3B71E88B4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font" Target="fonts/font23.fntdata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84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font" Target="fonts/font26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font" Target="fonts/font25.fntdata"/><Relationship Id="rId82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8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font" Target="fonts/font24.fntdata"/><Relationship Id="rId30" Type="http://schemas.openxmlformats.org/officeDocument/2006/relationships/font" Target="fonts/font27.fntdata"/><Relationship Id="rId8" Type="http://schemas.openxmlformats.org/officeDocument/2006/relationships/font" Target="fonts/font5.fntdata"/><Relationship Id="rId80" Type="http://customschemas.google.com/relationships/presentationmetadata" Target="metadata"/><Relationship Id="rId8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Sanchez" userId="9ca497b683531d7c" providerId="LiveId" clId="{A6A50BF3-A5A3-46D4-8495-A08BD764F37B}"/>
    <pc:docChg chg="delSld">
      <pc:chgData name="Lauren Sanchez" userId="9ca497b683531d7c" providerId="LiveId" clId="{A6A50BF3-A5A3-46D4-8495-A08BD764F37B}" dt="2025-10-07T19:37:54.262" v="1" actId="47"/>
      <pc:docMkLst>
        <pc:docMk/>
      </pc:docMkLst>
      <pc:sldChg chg="del">
        <pc:chgData name="Lauren Sanchez" userId="9ca497b683531d7c" providerId="LiveId" clId="{A6A50BF3-A5A3-46D4-8495-A08BD764F37B}" dt="2025-10-07T19:37:53.258" v="0" actId="47"/>
        <pc:sldMkLst>
          <pc:docMk/>
          <pc:sldMk cId="0" sldId="274"/>
        </pc:sldMkLst>
      </pc:sldChg>
      <pc:sldChg chg="del">
        <pc:chgData name="Lauren Sanchez" userId="9ca497b683531d7c" providerId="LiveId" clId="{A6A50BF3-A5A3-46D4-8495-A08BD764F37B}" dt="2025-10-07T19:37:54.262" v="1" actId="47"/>
        <pc:sldMkLst>
          <pc:docMk/>
          <pc:sldMk cId="0" sldId="276"/>
        </pc:sldMkLst>
      </pc:sldChg>
      <pc:sldMasterChg chg="delSldLayout">
        <pc:chgData name="Lauren Sanchez" userId="9ca497b683531d7c" providerId="LiveId" clId="{A6A50BF3-A5A3-46D4-8495-A08BD764F37B}" dt="2025-10-07T19:37:54.262" v="1" actId="47"/>
        <pc:sldMasterMkLst>
          <pc:docMk/>
          <pc:sldMasterMk cId="0" sldId="2147483750"/>
        </pc:sldMasterMkLst>
        <pc:sldLayoutChg chg="del">
          <pc:chgData name="Lauren Sanchez" userId="9ca497b683531d7c" providerId="LiveId" clId="{A6A50BF3-A5A3-46D4-8495-A08BD764F37B}" dt="2025-10-07T19:37:54.262" v="1" actId="47"/>
          <pc:sldLayoutMkLst>
            <pc:docMk/>
            <pc:sldMasterMk cId="0" sldId="2147483750"/>
            <pc:sldLayoutMk cId="0" sldId="2147483752"/>
          </pc:sldLayoutMkLst>
        </pc:sldLayoutChg>
        <pc:sldLayoutChg chg="del">
          <pc:chgData name="Lauren Sanchez" userId="9ca497b683531d7c" providerId="LiveId" clId="{A6A50BF3-A5A3-46D4-8495-A08BD764F37B}" dt="2025-10-07T19:37:53.258" v="0" actId="47"/>
          <pc:sldLayoutMkLst>
            <pc:docMk/>
            <pc:sldMasterMk cId="0" sldId="2147483750"/>
            <pc:sldLayoutMk cId="0" sldId="214748375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63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63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4" name="Google Shape;1234;p63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5" name="Google Shape;1235;p63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36" name="Google Shape;1236;p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7" name="Google Shape;1237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8" name="Google Shape;1238;p63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39" name="Google Shape;1239;p63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40" name="Google Shape;1240;p63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63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42" name="Google Shape;1242;p63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3" name="Google Shape;1243;p63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4" name="Google Shape;1244;p63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63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46" name="Google Shape;1246;p63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7" name="Google Shape;1247;p63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64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64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64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64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53" name="Google Shape;1253;p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4" name="Google Shape;1254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5" name="Google Shape;1255;p64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56" name="Google Shape;1256;p64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57" name="Google Shape;1257;p64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64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59" name="Google Shape;1259;p64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64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1" name="Google Shape;1261;p64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64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63" name="Google Shape;1263;p64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4" name="Google Shape;1264;p64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2">
  <p:cSld name="BLANK_1_1_5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5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7" name="Google Shape;1267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68" name="Google Shape;1268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9" name="Google Shape;1269;p6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0" name="Google Shape;1270;p65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3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6"/>
          <p:cNvSpPr/>
          <p:nvPr/>
        </p:nvSpPr>
        <p:spPr>
          <a:xfrm>
            <a:off x="7414500" y="0"/>
            <a:ext cx="1729500" cy="51435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66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4" name="Google Shape;1274;p66"/>
          <p:cNvSpPr txBox="1">
            <a:spLocks noGrp="1"/>
          </p:cNvSpPr>
          <p:nvPr>
            <p:ph type="subTitle" idx="1"/>
          </p:nvPr>
        </p:nvSpPr>
        <p:spPr>
          <a:xfrm>
            <a:off x="476650" y="930400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66"/>
          <p:cNvSpPr txBox="1">
            <a:spLocks noGrp="1"/>
          </p:cNvSpPr>
          <p:nvPr>
            <p:ph type="body" idx="2"/>
          </p:nvPr>
        </p:nvSpPr>
        <p:spPr>
          <a:xfrm>
            <a:off x="476650" y="1420375"/>
            <a:ext cx="3129300" cy="3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76" name="Google Shape;1276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77" name="Google Shape;127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8" name="Google Shape;1278;p66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79" name="Google Shape;1279;p66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280" name="Google Shape;1280;p66"/>
          <p:cNvSpPr txBox="1"/>
          <p:nvPr/>
        </p:nvSpPr>
        <p:spPr>
          <a:xfrm>
            <a:off x="3907130" y="933125"/>
            <a:ext cx="30624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Pathway Gothic One"/>
              <a:buNone/>
            </a:pPr>
            <a:r>
              <a:rPr lang="en-US" sz="1200" b="0" i="0" u="none" strike="noStrike" cap="none">
                <a:solidFill>
                  <a:srgbClr val="595959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RELEVANT PROJECTS &amp; ROLES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66"/>
          <p:cNvSpPr/>
          <p:nvPr/>
        </p:nvSpPr>
        <p:spPr>
          <a:xfrm>
            <a:off x="7414500" y="0"/>
            <a:ext cx="1729500" cy="1707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Here goes 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rPr>
              <a:t>your Photo</a:t>
            </a:r>
            <a:endParaRPr sz="2400" b="1" i="0" u="none" strike="noStrike" cap="none">
              <a:solidFill>
                <a:srgbClr val="FFFFFF"/>
              </a:solidFill>
              <a:latin typeface="Pathway Gothic One"/>
              <a:ea typeface="Pathway Gothic One"/>
              <a:cs typeface="Pathway Gothic One"/>
              <a:sym typeface="Pathway Gothic One"/>
            </a:endParaRPr>
          </a:p>
        </p:txBody>
      </p:sp>
      <p:sp>
        <p:nvSpPr>
          <p:cNvPr id="1282" name="Google Shape;1282;p66"/>
          <p:cNvSpPr txBox="1">
            <a:spLocks noGrp="1"/>
          </p:cNvSpPr>
          <p:nvPr>
            <p:ph type="title" idx="3"/>
          </p:nvPr>
        </p:nvSpPr>
        <p:spPr>
          <a:xfrm>
            <a:off x="4777700" y="1441075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3" name="Google Shape;1283;p66"/>
          <p:cNvSpPr txBox="1">
            <a:spLocks noGrp="1"/>
          </p:cNvSpPr>
          <p:nvPr>
            <p:ph type="title" idx="4"/>
          </p:nvPr>
        </p:nvSpPr>
        <p:spPr>
          <a:xfrm>
            <a:off x="4777700" y="1695175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4" name="Google Shape;1284;p66"/>
          <p:cNvSpPr txBox="1">
            <a:spLocks noGrp="1"/>
          </p:cNvSpPr>
          <p:nvPr>
            <p:ph type="title" idx="5"/>
          </p:nvPr>
        </p:nvSpPr>
        <p:spPr>
          <a:xfrm>
            <a:off x="4777700" y="23922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5" name="Google Shape;1285;p66"/>
          <p:cNvSpPr txBox="1">
            <a:spLocks noGrp="1"/>
          </p:cNvSpPr>
          <p:nvPr>
            <p:ph type="title" idx="6"/>
          </p:nvPr>
        </p:nvSpPr>
        <p:spPr>
          <a:xfrm>
            <a:off x="4777700" y="26463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86" name="Google Shape;1286;p66"/>
          <p:cNvSpPr txBox="1">
            <a:spLocks noGrp="1"/>
          </p:cNvSpPr>
          <p:nvPr>
            <p:ph type="title" idx="7"/>
          </p:nvPr>
        </p:nvSpPr>
        <p:spPr>
          <a:xfrm>
            <a:off x="4777700" y="3343463"/>
            <a:ext cx="17295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87" name="Google Shape;1287;p66"/>
          <p:cNvSpPr txBox="1">
            <a:spLocks noGrp="1"/>
          </p:cNvSpPr>
          <p:nvPr>
            <p:ph type="title" idx="8"/>
          </p:nvPr>
        </p:nvSpPr>
        <p:spPr>
          <a:xfrm>
            <a:off x="4777700" y="3597563"/>
            <a:ext cx="1729500" cy="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">
  <p:cSld name="BLANK_1_1_2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67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1" name="Google Shape;129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2" name="Google Shape;1292;p67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3" name="Google Shape;1293;p67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 1 1">
  <p:cSld name="BLANK_1_1_3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68"/>
          <p:cNvSpPr txBox="1">
            <a:spLocks noGrp="1"/>
          </p:cNvSpPr>
          <p:nvPr>
            <p:ph type="title"/>
          </p:nvPr>
        </p:nvSpPr>
        <p:spPr>
          <a:xfrm>
            <a:off x="443400" y="177300"/>
            <a:ext cx="32478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6" name="Google Shape;1296;p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7" name="Google Shape;1297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6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8" name="Google Shape;1298;p6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299" name="Google Shape;1299;p68"/>
          <p:cNvSpPr txBox="1"/>
          <p:nvPr/>
        </p:nvSpPr>
        <p:spPr>
          <a:xfrm>
            <a:off x="478131" y="54075"/>
            <a:ext cx="292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 Chameleons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TITLE_AND_BODY_1_1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69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02" name="Google Shape;1302;p69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3" name="Google Shape;1303;p69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69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05" name="Google Shape;1305;p69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06" name="Google Shape;1306;p69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07" name="Google Shape;1307;p69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08" name="Google Shape;1308;p69"/>
          <p:cNvSpPr txBox="1">
            <a:spLocks noGrp="1"/>
          </p:cNvSpPr>
          <p:nvPr>
            <p:ph type="subTitle" idx="3"/>
          </p:nvPr>
        </p:nvSpPr>
        <p:spPr>
          <a:xfrm>
            <a:off x="1575350" y="149200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3">
  <p:cSld name="TITLE_AND_BODY_1_3">
    <p:spTree>
      <p:nvGrpSpPr>
        <p:cNvPr id="1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p70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4">
  <p:cSld name="TITLE_AND_BODY_1_5"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7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">
  <p:cSld name="TITLE_AND_BODY_2"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Google Shape;1314;p72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72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7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8" name="Google Shape;1318;p72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19" name="Google Shape;1319;p7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20" name="Google Shape;1320;p72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1" name="Google Shape;1321;p72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97" name="Google Shape;1197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 1">
  <p:cSld name="TITLE_AND_BODY_1_2_1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73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8">
  <p:cSld name="TITLE_AND_BODY_1_8"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74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1 Column">
  <p:cSld name="TITLE_2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75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328" name="Google Shape;1328;p75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0" name="Google Shape;1330;p75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31" name="Google Shape;1331;p75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75"/>
          <p:cNvSpPr txBox="1">
            <a:spLocks noGrp="1"/>
          </p:cNvSpPr>
          <p:nvPr>
            <p:ph type="subTitle" idx="1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7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6">
          <p15:clr>
            <a:srgbClr val="FA7B17"/>
          </p15:clr>
        </p15:guide>
        <p15:guide id="2" pos="283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2_1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7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2_2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7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lumns 1">
  <p:cSld name="TITLE_AND_BODY_3"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9" name="Google Shape;1339;p78" descr="Google Shape;12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0" name="Google Shape;134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8575" y="0"/>
            <a:ext cx="392525" cy="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1" name="Google Shape;1341;p78"/>
          <p:cNvSpPr txBox="1">
            <a:spLocks noGrp="1"/>
          </p:cNvSpPr>
          <p:nvPr>
            <p:ph type="subTitle" idx="1"/>
          </p:nvPr>
        </p:nvSpPr>
        <p:spPr>
          <a:xfrm>
            <a:off x="4797975" y="1062675"/>
            <a:ext cx="3840600" cy="29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7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3" name="Google Shape;1343;p78" descr="Here Goes Your Title&#10;" title="Here Goes Your Title"/>
          <p:cNvSpPr txBox="1">
            <a:spLocks noGrp="1"/>
          </p:cNvSpPr>
          <p:nvPr>
            <p:ph type="title"/>
          </p:nvPr>
        </p:nvSpPr>
        <p:spPr>
          <a:xfrm>
            <a:off x="449325" y="171675"/>
            <a:ext cx="45609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344" name="Google Shape;1344;p78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45" name="Google Shape;1345;p78"/>
          <p:cNvSpPr txBox="1">
            <a:spLocks noGrp="1"/>
          </p:cNvSpPr>
          <p:nvPr>
            <p:ph type="title" idx="2"/>
          </p:nvPr>
        </p:nvSpPr>
        <p:spPr>
          <a:xfrm>
            <a:off x="490125" y="54075"/>
            <a:ext cx="4146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700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6" name="Google Shape;1346;p78"/>
          <p:cNvSpPr txBox="1">
            <a:spLocks noGrp="1"/>
          </p:cNvSpPr>
          <p:nvPr>
            <p:ph type="subTitle" idx="3"/>
          </p:nvPr>
        </p:nvSpPr>
        <p:spPr>
          <a:xfrm>
            <a:off x="449325" y="1062675"/>
            <a:ext cx="4560900" cy="23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News Cycle"/>
                <a:ea typeface="News Cycle"/>
                <a:cs typeface="News Cycle"/>
                <a:sym typeface="News Cycle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2_3"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4">
  <p:cSld name="BLANK_2_5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Text">
  <p:cSld name="CUSTOM_2_1_2">
    <p:bg>
      <p:bgPr>
        <a:solidFill>
          <a:schemeClr val="dk1"/>
        </a:solidFill>
        <a:effectLst/>
      </p:bgPr>
    </p:bg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2" name="Google Shape;135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4" y="4812460"/>
            <a:ext cx="190350" cy="206723"/>
          </a:xfrm>
          <a:prstGeom prst="rect">
            <a:avLst/>
          </a:prstGeom>
          <a:noFill/>
          <a:ln>
            <a:noFill/>
          </a:ln>
        </p:spPr>
      </p:pic>
      <p:sp>
        <p:nvSpPr>
          <p:cNvPr id="1353" name="Google Shape;1353;p81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4" name="Google Shape;1354;p81"/>
          <p:cNvSpPr txBox="1">
            <a:spLocks noGrp="1"/>
          </p:cNvSpPr>
          <p:nvPr>
            <p:ph type="ctrTitle" idx="2"/>
          </p:nvPr>
        </p:nvSpPr>
        <p:spPr>
          <a:xfrm>
            <a:off x="664050" y="539625"/>
            <a:ext cx="4282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39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p81"/>
          <p:cNvSpPr txBox="1">
            <a:spLocks noGrp="1"/>
          </p:cNvSpPr>
          <p:nvPr>
            <p:ph type="ctrTitle" idx="3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solidFill>
                  <a:schemeClr val="lt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356" name="Google Shape;1356;p81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68686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7" name="Google Shape;1357;p81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slide 1">
  <p:cSld name="CUSTOM_2_3_1_2_1_1_2">
    <p:bg>
      <p:bgPr>
        <a:solidFill>
          <a:schemeClr val="lt1"/>
        </a:solidFill>
        <a:effectLst/>
      </p:bgPr>
    </p:bg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82"/>
          <p:cNvSpPr txBox="1">
            <a:spLocks noGrp="1"/>
          </p:cNvSpPr>
          <p:nvPr>
            <p:ph type="body" idx="1"/>
          </p:nvPr>
        </p:nvSpPr>
        <p:spPr>
          <a:xfrm>
            <a:off x="1307775" y="2012175"/>
            <a:ext cx="3521700" cy="2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  <a:defRPr sz="900">
                <a:solidFill>
                  <a:srgbClr val="22222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0" name="Google Shape;1360;p82"/>
          <p:cNvSpPr txBox="1">
            <a:spLocks noGrp="1"/>
          </p:cNvSpPr>
          <p:nvPr>
            <p:ph type="ctrTitle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61" name="Google Shape;1361;p82"/>
          <p:cNvSpPr txBox="1">
            <a:spLocks noGrp="1"/>
          </p:cNvSpPr>
          <p:nvPr>
            <p:ph type="ctrTitle" idx="2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62" name="Google Shape;1362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3" name="Google Shape;1363;p82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82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5" name="Google Shape;1365;p82"/>
          <p:cNvSpPr txBox="1">
            <a:spLocks noGrp="1"/>
          </p:cNvSpPr>
          <p:nvPr>
            <p:ph type="ctrTitle" idx="3"/>
          </p:nvPr>
        </p:nvSpPr>
        <p:spPr>
          <a:xfrm>
            <a:off x="746550" y="730925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0" name="Google Shape;120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1" name="Google Shape;1201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2" name="Google Shape;1202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.1">
  <p:cSld name="CUSTOM_2_3_1_2_1_1_2_1_1_2">
    <p:bg>
      <p:bgPr>
        <a:solidFill>
          <a:schemeClr val="lt1"/>
        </a:solid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83"/>
          <p:cNvSpPr txBox="1">
            <a:spLocks noGrp="1"/>
          </p:cNvSpPr>
          <p:nvPr>
            <p:ph type="body" idx="1"/>
          </p:nvPr>
        </p:nvSpPr>
        <p:spPr>
          <a:xfrm>
            <a:off x="587600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68" name="Google Shape;1368;p83"/>
          <p:cNvSpPr txBox="1">
            <a:spLocks noGrp="1"/>
          </p:cNvSpPr>
          <p:nvPr>
            <p:ph type="subTitle" idx="2"/>
          </p:nvPr>
        </p:nvSpPr>
        <p:spPr>
          <a:xfrm>
            <a:off x="587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9" name="Google Shape;1369;p83"/>
          <p:cNvSpPr txBox="1">
            <a:spLocks noGrp="1"/>
          </p:cNvSpPr>
          <p:nvPr>
            <p:ph type="body" idx="3"/>
          </p:nvPr>
        </p:nvSpPr>
        <p:spPr>
          <a:xfrm>
            <a:off x="2652513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0" name="Google Shape;1370;p83"/>
          <p:cNvSpPr txBox="1">
            <a:spLocks noGrp="1"/>
          </p:cNvSpPr>
          <p:nvPr>
            <p:ph type="subTitle" idx="4"/>
          </p:nvPr>
        </p:nvSpPr>
        <p:spPr>
          <a:xfrm>
            <a:off x="2652513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1" name="Google Shape;1371;p83"/>
          <p:cNvSpPr txBox="1">
            <a:spLocks noGrp="1"/>
          </p:cNvSpPr>
          <p:nvPr>
            <p:ph type="body" idx="5"/>
          </p:nvPr>
        </p:nvSpPr>
        <p:spPr>
          <a:xfrm>
            <a:off x="4717425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2" name="Google Shape;1372;p83"/>
          <p:cNvSpPr txBox="1">
            <a:spLocks noGrp="1"/>
          </p:cNvSpPr>
          <p:nvPr>
            <p:ph type="subTitle" idx="6"/>
          </p:nvPr>
        </p:nvSpPr>
        <p:spPr>
          <a:xfrm>
            <a:off x="4717425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3" name="Google Shape;1373;p83"/>
          <p:cNvSpPr txBox="1">
            <a:spLocks noGrp="1"/>
          </p:cNvSpPr>
          <p:nvPr>
            <p:ph type="body" idx="7"/>
          </p:nvPr>
        </p:nvSpPr>
        <p:spPr>
          <a:xfrm>
            <a:off x="6774597" y="2939250"/>
            <a:ext cx="1965300" cy="15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74" name="Google Shape;1374;p83"/>
          <p:cNvSpPr txBox="1">
            <a:spLocks noGrp="1"/>
          </p:cNvSpPr>
          <p:nvPr>
            <p:ph type="subTitle" idx="8"/>
          </p:nvPr>
        </p:nvSpPr>
        <p:spPr>
          <a:xfrm>
            <a:off x="6774600" y="2201025"/>
            <a:ext cx="19653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100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75" name="Google Shape;1375;p83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76" name="Google Shape;1376;p83"/>
          <p:cNvSpPr txBox="1">
            <a:spLocks noGrp="1"/>
          </p:cNvSpPr>
          <p:nvPr>
            <p:ph type="ctrTitle" idx="9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77" name="Google Shape;137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8" name="Google Shape;1378;p83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9" name="Google Shape;1379;p83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0" name="Google Shape;1380;p83"/>
          <p:cNvSpPr txBox="1">
            <a:spLocks noGrp="1"/>
          </p:cNvSpPr>
          <p:nvPr>
            <p:ph type="ctrTitle" idx="13"/>
          </p:nvPr>
        </p:nvSpPr>
        <p:spPr>
          <a:xfrm>
            <a:off x="587600" y="228600"/>
            <a:ext cx="35841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slide with Picture 2.1">
  <p:cSld name="CUSTOM_2_3_1_2_1_1_2_1_1_3">
    <p:bg>
      <p:bgPr>
        <a:solidFill>
          <a:schemeClr val="lt1"/>
        </a:solidFill>
        <a:effectLst/>
      </p:bgPr>
    </p:bg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84"/>
          <p:cNvSpPr txBox="1">
            <a:spLocks noGrp="1"/>
          </p:cNvSpPr>
          <p:nvPr>
            <p:ph type="body" idx="1"/>
          </p:nvPr>
        </p:nvSpPr>
        <p:spPr>
          <a:xfrm>
            <a:off x="1260000" y="2326675"/>
            <a:ext cx="3342300" cy="19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1383" name="Google Shape;1383;p84"/>
          <p:cNvSpPr>
            <a:spLocks noGrp="1"/>
          </p:cNvSpPr>
          <p:nvPr>
            <p:ph type="pic" idx="2"/>
          </p:nvPr>
        </p:nvSpPr>
        <p:spPr>
          <a:xfrm>
            <a:off x="5482525" y="0"/>
            <a:ext cx="3235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84" name="Google Shape;1384;p84"/>
          <p:cNvSpPr txBox="1">
            <a:spLocks noGrp="1"/>
          </p:cNvSpPr>
          <p:nvPr>
            <p:ph type="ctrTitle"/>
          </p:nvPr>
        </p:nvSpPr>
        <p:spPr>
          <a:xfrm rot="-5400000">
            <a:off x="-1242750" y="1475325"/>
            <a:ext cx="28914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85" name="Google Shape;1385;p84"/>
          <p:cNvSpPr txBox="1">
            <a:spLocks noGrp="1"/>
          </p:cNvSpPr>
          <p:nvPr>
            <p:ph type="ctrTitle" idx="3"/>
          </p:nvPr>
        </p:nvSpPr>
        <p:spPr>
          <a:xfrm>
            <a:off x="587598" y="4800250"/>
            <a:ext cx="1596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1386" name="Google Shape;1386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585" y="4812031"/>
            <a:ext cx="190350" cy="207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p84"/>
          <p:cNvCxnSpPr/>
          <p:nvPr/>
        </p:nvCxnSpPr>
        <p:spPr>
          <a:xfrm>
            <a:off x="409950" y="-7950"/>
            <a:ext cx="0" cy="5159400"/>
          </a:xfrm>
          <a:prstGeom prst="straightConnector1">
            <a:avLst/>
          </a:prstGeom>
          <a:noFill/>
          <a:ln w="9525" cap="flat" cmpd="sng">
            <a:solidFill>
              <a:srgbClr val="CDCDC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8" name="Google Shape;1388;p84"/>
          <p:cNvSpPr txBox="1">
            <a:spLocks noGrp="1"/>
          </p:cNvSpPr>
          <p:nvPr>
            <p:ph type="sldNum" idx="12"/>
          </p:nvPr>
        </p:nvSpPr>
        <p:spPr>
          <a:xfrm>
            <a:off x="8739900" y="4834900"/>
            <a:ext cx="219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"/>
              <a:buFont typeface="News Cycle"/>
              <a:buNone/>
              <a:defRPr sz="600" b="0" i="0" u="none" strike="noStrike" cap="non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9" name="Google Shape;1389;p84"/>
          <p:cNvSpPr txBox="1">
            <a:spLocks noGrp="1"/>
          </p:cNvSpPr>
          <p:nvPr>
            <p:ph type="ctrTitle" idx="4"/>
          </p:nvPr>
        </p:nvSpPr>
        <p:spPr>
          <a:xfrm>
            <a:off x="587600" y="1169263"/>
            <a:ext cx="3461700" cy="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AND_BODY_1_1_1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85"/>
          <p:cNvSpPr txBox="1">
            <a:spLocks noGrp="1"/>
          </p:cNvSpPr>
          <p:nvPr>
            <p:ph type="title"/>
          </p:nvPr>
        </p:nvSpPr>
        <p:spPr>
          <a:xfrm>
            <a:off x="449325" y="354750"/>
            <a:ext cx="3447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392" name="Google Shape;1392;p85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3" name="Google Shape;1393;p85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85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395" name="Google Shape;1395;p85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396" name="Google Shape;1396;p85"/>
          <p:cNvSpPr txBox="1"/>
          <p:nvPr/>
        </p:nvSpPr>
        <p:spPr>
          <a:xfrm>
            <a:off x="560200" y="204025"/>
            <a:ext cx="29133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r>
              <a:rPr lang="en-US" sz="700" b="0" i="1" u="none" strike="noStrike" cap="none">
                <a:solidFill>
                  <a:srgbClr val="E9913D"/>
                </a:solidFill>
                <a:latin typeface="Merriweather"/>
                <a:ea typeface="Merriweather"/>
                <a:cs typeface="Merriweather"/>
                <a:sym typeface="Merriweather"/>
              </a:rPr>
              <a:t>Featured Engagement</a:t>
            </a:r>
            <a:endParaRPr sz="7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913D"/>
              </a:buClr>
              <a:buSzPts val="900"/>
              <a:buFont typeface="Merriweather"/>
              <a:buNone/>
            </a:pPr>
            <a:endParaRPr sz="900" b="0" i="1" u="none" strike="noStrike" cap="none">
              <a:solidFill>
                <a:srgbClr val="E9913D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cxnSp>
        <p:nvCxnSpPr>
          <p:cNvPr id="1397" name="Google Shape;1397;p85"/>
          <p:cNvCxnSpPr/>
          <p:nvPr/>
        </p:nvCxnSpPr>
        <p:spPr>
          <a:xfrm>
            <a:off x="560189" y="92386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98" name="Google Shape;1398;p85"/>
          <p:cNvSpPr txBox="1">
            <a:spLocks noGrp="1"/>
          </p:cNvSpPr>
          <p:nvPr>
            <p:ph type="subTitle" idx="3"/>
          </p:nvPr>
        </p:nvSpPr>
        <p:spPr>
          <a:xfrm>
            <a:off x="1548350" y="147825"/>
            <a:ext cx="2671500" cy="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700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ection Title Dotted">
  <p:cSld name="Pattern Section Title Dotted"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0" name="Google Shape;1400;p86" descr="A picture containing build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1" name="Google Shape;1401;p86"/>
          <p:cNvSpPr txBox="1">
            <a:spLocks noGrp="1"/>
          </p:cNvSpPr>
          <p:nvPr>
            <p:ph type="sldNum" idx="12"/>
          </p:nvPr>
        </p:nvSpPr>
        <p:spPr>
          <a:xfrm>
            <a:off x="686246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sz="1350" b="0" i="0" u="none" strike="noStrike" cap="none">
                <a:solidFill>
                  <a:srgbClr val="F2662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2" name="Google Shape;1402;p86"/>
          <p:cNvSpPr txBox="1">
            <a:spLocks noGrp="1"/>
          </p:cNvSpPr>
          <p:nvPr>
            <p:ph type="title"/>
          </p:nvPr>
        </p:nvSpPr>
        <p:spPr>
          <a:xfrm>
            <a:off x="628650" y="581217"/>
            <a:ext cx="7886700" cy="398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Open Sans Light"/>
              <a:buNone/>
              <a:defRPr sz="45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" name="Google Shape;1204;p5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05" name="Google Shape;1205;p5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06" name="Google Shape;1206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5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p5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10" name="Google Shape;1210;p5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1" name="Google Shape;1211;p5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2" name="Google Shape;1212;p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15" name="Google Shape;1215;p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6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8" name="Google Shape;1218;p6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19" name="Google Shape;1219;p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1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100"/>
            </a:lvl9pPr>
          </a:lstStyle>
          <a:p>
            <a:endParaRPr/>
          </a:p>
        </p:txBody>
      </p:sp>
      <p:sp>
        <p:nvSpPr>
          <p:cNvPr id="1222" name="Google Shape;1222;p61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Autofit/>
          </a:bodyPr>
          <a:lstStyle>
            <a:lvl1pPr marL="457200" lvl="0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○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6pPr>
            <a:lvl7pPr marL="3200400" lvl="6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100"/>
            </a:lvl7pPr>
            <a:lvl8pPr marL="3657600" lvl="7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100"/>
            </a:lvl8pPr>
            <a:lvl9pPr marL="4114800" lvl="8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23" name="Google Shape;1223;p61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117" cy="23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AND_BODY_1_2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62"/>
          <p:cNvSpPr txBox="1">
            <a:spLocks noGrp="1"/>
          </p:cNvSpPr>
          <p:nvPr>
            <p:ph type="title"/>
          </p:nvPr>
        </p:nvSpPr>
        <p:spPr>
          <a:xfrm>
            <a:off x="454500" y="171675"/>
            <a:ext cx="32148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1226" name="Google Shape;1226;p62"/>
          <p:cNvSpPr txBox="1">
            <a:spLocks noGrp="1"/>
          </p:cNvSpPr>
          <p:nvPr>
            <p:ph type="sldNum" idx="12"/>
          </p:nvPr>
        </p:nvSpPr>
        <p:spPr>
          <a:xfrm>
            <a:off x="8783041" y="4788947"/>
            <a:ext cx="172200" cy="2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News Cycle"/>
              <a:buNone/>
              <a:defRPr sz="800" b="0" i="0" u="none" strike="noStrike" cap="none">
                <a:solidFill>
                  <a:schemeClr val="dk2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62" descr="Google Shape;8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50877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62"/>
          <p:cNvSpPr txBox="1">
            <a:spLocks noGrp="1"/>
          </p:cNvSpPr>
          <p:nvPr>
            <p:ph type="body" idx="1"/>
          </p:nvPr>
        </p:nvSpPr>
        <p:spPr>
          <a:xfrm>
            <a:off x="498825" y="1965250"/>
            <a:ext cx="3871200" cy="28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●"/>
              <a:defRPr sz="900"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2857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Font typeface="News Cycle"/>
              <a:buChar char="○"/>
              <a:defRPr sz="900"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2857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Font typeface="News Cycle"/>
              <a:buChar char="■"/>
              <a:defRPr sz="900"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1229" name="Google Shape;1229;p62"/>
          <p:cNvSpPr txBox="1">
            <a:spLocks noGrp="1"/>
          </p:cNvSpPr>
          <p:nvPr>
            <p:ph type="subTitle" idx="2"/>
          </p:nvPr>
        </p:nvSpPr>
        <p:spPr>
          <a:xfrm>
            <a:off x="487750" y="1566250"/>
            <a:ext cx="3882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200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cxnSp>
        <p:nvCxnSpPr>
          <p:cNvPr id="1230" name="Google Shape;1230;p62"/>
          <p:cNvCxnSpPr/>
          <p:nvPr/>
        </p:nvCxnSpPr>
        <p:spPr>
          <a:xfrm>
            <a:off x="560189" y="813010"/>
            <a:ext cx="468300" cy="0"/>
          </a:xfrm>
          <a:prstGeom prst="straightConnector1">
            <a:avLst/>
          </a:prstGeom>
          <a:noFill/>
          <a:ln w="57150" cap="flat" cmpd="sng">
            <a:solidFill>
              <a:srgbClr val="F78D1E"/>
            </a:solidFill>
            <a:prstDash val="solid"/>
            <a:miter lim="8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1" name="Google Shape;1171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2" name="Google Shape;1172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Elevator Pitch</a:t>
            </a:r>
            <a:endParaRPr/>
          </a:p>
        </p:txBody>
      </p:sp>
      <p:sp>
        <p:nvSpPr>
          <p:cNvPr id="1666" name="Google Shape;1666;p21"/>
          <p:cNvSpPr txBox="1"/>
          <p:nvPr/>
        </p:nvSpPr>
        <p:spPr>
          <a:xfrm>
            <a:off x="1026201" y="1441433"/>
            <a:ext cx="7278462" cy="3257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One line about your unique benefits</a:t>
            </a:r>
            <a:endParaRPr sz="2000" b="1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21"/>
          <p:cNvSpPr txBox="1"/>
          <p:nvPr/>
        </p:nvSpPr>
        <p:spPr>
          <a:xfrm>
            <a:off x="2751398" y="3691450"/>
            <a:ext cx="4054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Descriptor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Descriptor</a:t>
            </a:r>
            <a:r>
              <a:rPr lang="en-US" sz="1800" b="0" i="0" u="none" strike="noStrike" cap="none">
                <a:solidFill>
                  <a:srgbClr val="66CC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800" b="0" i="0" u="none" strike="noStrike" cap="none">
                <a:solidFill>
                  <a:srgbClr val="66CC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/>
              <a:t>Descriptor</a:t>
            </a:r>
            <a:endParaRPr/>
          </a:p>
        </p:txBody>
      </p:sp>
      <p:cxnSp>
        <p:nvCxnSpPr>
          <p:cNvPr id="1668" name="Google Shape;1668;p21"/>
          <p:cNvCxnSpPr/>
          <p:nvPr/>
        </p:nvCxnSpPr>
        <p:spPr>
          <a:xfrm>
            <a:off x="1439494" y="3069954"/>
            <a:ext cx="6678305" cy="0"/>
          </a:xfrm>
          <a:prstGeom prst="straightConnector1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Calibri</vt:lpstr>
      <vt:lpstr>Merriweather</vt:lpstr>
      <vt:lpstr>IBM Plex Sans</vt:lpstr>
      <vt:lpstr>News Cycle</vt:lpstr>
      <vt:lpstr>Inter Medium</vt:lpstr>
      <vt:lpstr>Inter</vt:lpstr>
      <vt:lpstr>IBM Plex Sans Medium</vt:lpstr>
      <vt:lpstr>Arial</vt:lpstr>
      <vt:lpstr>Open Sans Light</vt:lpstr>
      <vt:lpstr>Pathway Gothic One</vt:lpstr>
      <vt:lpstr>Simple Light</vt:lpstr>
      <vt:lpstr>Elevator Pitch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Lauren Sanchez</dc:creator>
  <cp:lastModifiedBy>Lauren Sanchez</cp:lastModifiedBy>
  <cp:revision>2</cp:revision>
  <dcterms:modified xsi:type="dcterms:W3CDTF">2025-10-07T19:37:55Z</dcterms:modified>
</cp:coreProperties>
</file>