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82" r:id="rId2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4"/>
      <p:bold r:id="rId5"/>
      <p:italic r:id="rId6"/>
      <p:boldItalic r:id="rId7"/>
    </p:embeddedFont>
    <p:embeddedFont>
      <p:font typeface="IBM Plex Sans Light" panose="020B0403050203000203" pitchFamily="34" charset="0"/>
      <p:regular r:id="rId8"/>
      <p:bold r:id="rId9"/>
      <p:italic r:id="rId10"/>
      <p:boldItalic r:id="rId11"/>
    </p:embeddedFont>
    <p:embeddedFont>
      <p:font typeface="IBM Plex Sans Medium" panose="020B0603050203000203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Inter Light" panose="020B0604020202020204" charset="0"/>
      <p:regular r:id="rId20"/>
      <p:bold r:id="rId21"/>
      <p:italic r:id="rId22"/>
      <p:boldItalic r:id="rId23"/>
    </p:embeddedFont>
    <p:embeddedFont>
      <p:font typeface="Inter Medium" panose="020B0604020202020204" charset="0"/>
      <p:regular r:id="rId24"/>
      <p:bold r:id="rId25"/>
      <p:italic r:id="rId26"/>
      <p:boldItalic r:id="rId27"/>
    </p:embeddedFont>
    <p:embeddedFont>
      <p:font typeface="Inter SemiBold" panose="020B0604020202020204" charset="0"/>
      <p:regular r:id="rId28"/>
      <p:bold r:id="rId29"/>
      <p:italic r:id="rId30"/>
      <p:boldItalic r:id="rId31"/>
    </p:embeddedFont>
    <p:embeddedFont>
      <p:font typeface="Merriweather Light" panose="00000400000000000000" pitchFamily="2" charset="0"/>
      <p:regular r:id="rId32"/>
      <p:italic r:id="rId33"/>
    </p:embeddedFont>
    <p:embeddedFont>
      <p:font typeface="News Cycle" panose="020B0604020202020204" charset="2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2" roundtripDataSignature="AMtx7mixWF0pVXqeNitMpnrWGmEO3Lb5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C2A12C-356D-4F87-90AF-9CE617EFA5B0}">
  <a:tblStyle styleId="{8AC2A12C-356D-4F87-90AF-9CE617EFA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7D1186-304B-45DC-A0A0-DA69A70D708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405BF3-42F5-44D9-A4DC-69BA2234A2E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21" Type="http://schemas.openxmlformats.org/officeDocument/2006/relationships/font" Target="fonts/font18.fntdata"/><Relationship Id="rId34" Type="http://schemas.openxmlformats.org/officeDocument/2006/relationships/font" Target="fonts/font31.fntdata"/><Relationship Id="rId84" Type="http://schemas.openxmlformats.org/officeDocument/2006/relationships/viewProps" Target="viewProps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font" Target="fonts/font29.fntdata"/><Relationship Id="rId87" Type="http://schemas.microsoft.com/office/2016/11/relationships/changesInfo" Target="changesInfos/changesInfo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font" Target="fonts/font28.fntdata"/><Relationship Id="rId86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35" Type="http://schemas.openxmlformats.org/officeDocument/2006/relationships/font" Target="fonts/font32.fntdata"/><Relationship Id="rId8" Type="http://schemas.openxmlformats.org/officeDocument/2006/relationships/font" Target="fonts/font5.fntdata"/><Relationship Id="rId85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font" Target="fonts/font3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 delMainMaster">
      <pc:chgData name="Lauren Sanchez" userId="9ca497b683531d7c" providerId="LiveId" clId="{A6A50BF3-A5A3-46D4-8495-A08BD764F37B}" dt="2025-10-07T19:31:38.721" v="0" actId="47"/>
      <pc:docMkLst>
        <pc:docMk/>
      </pc:docMkLst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56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57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58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59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0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1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2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3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4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5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6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7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8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69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0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1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2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3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4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5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6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7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8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79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80"/>
        </pc:sldMkLst>
      </pc:sldChg>
      <pc:sldChg chg="del">
        <pc:chgData name="Lauren Sanchez" userId="9ca497b683531d7c" providerId="LiveId" clId="{A6A50BF3-A5A3-46D4-8495-A08BD764F37B}" dt="2025-10-07T19:31:38.721" v="0" actId="47"/>
        <pc:sldMkLst>
          <pc:docMk/>
          <pc:sldMk cId="0" sldId="281"/>
        </pc:sldMkLst>
      </pc:sldChg>
      <pc:sldMasterChg chg="delSldLayout">
        <pc:chgData name="Lauren Sanchez" userId="9ca497b683531d7c" providerId="LiveId" clId="{A6A50BF3-A5A3-46D4-8495-A08BD764F37B}" dt="2025-10-07T19:31:38.721" v="0" actId="47"/>
        <pc:sldMasterMkLst>
          <pc:docMk/>
          <pc:sldMasterMk cId="0" sldId="2147483648"/>
        </pc:sldMasterMkLst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648"/>
            <pc:sldLayoutMk cId="0" sldId="2147483749"/>
          </pc:sldLayoutMkLst>
        </pc:sldLayoutChg>
      </pc:sldMasterChg>
      <pc:sldMasterChg chg="del delSldLayout">
        <pc:chgData name="Lauren Sanchez" userId="9ca497b683531d7c" providerId="LiveId" clId="{A6A50BF3-A5A3-46D4-8495-A08BD764F37B}" dt="2025-10-07T19:31:38.721" v="0" actId="47"/>
        <pc:sldMasterMkLst>
          <pc:docMk/>
          <pc:sldMasterMk cId="0" sldId="2147483750"/>
        </pc:sldMasterMkLst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2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4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5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6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7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8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59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0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2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4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5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6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7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8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69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0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2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4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5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6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7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8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79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0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1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2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3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4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5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6"/>
          </pc:sldLayoutMkLst>
        </pc:sldLayoutChg>
        <pc:sldLayoutChg chg="del">
          <pc:chgData name="Lauren Sanchez" userId="9ca497b683531d7c" providerId="LiveId" clId="{A6A50BF3-A5A3-46D4-8495-A08BD764F37B}" dt="2025-10-07T19:31:38.721" v="0" actId="47"/>
          <pc:sldLayoutMkLst>
            <pc:docMk/>
            <pc:sldMasterMk cId="0" sldId="2147483750"/>
            <pc:sldLayoutMk cId="0" sldId="21474837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388ea9738c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388ea9738c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.6">
  <p:cSld name="CUSTOM_2_2_1_1_1_1">
    <p:bg>
      <p:bgPr>
        <a:solidFill>
          <a:srgbClr val="88E8F0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94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94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p9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8" name="Google Shape;208;p9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94"/>
          <p:cNvSpPr txBox="1">
            <a:spLocks noGrp="1"/>
          </p:cNvSpPr>
          <p:nvPr>
            <p:ph type="body" idx="1"/>
          </p:nvPr>
        </p:nvSpPr>
        <p:spPr>
          <a:xfrm>
            <a:off x="1758850" y="1904325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0" name="Google Shape;210;p94"/>
          <p:cNvSpPr txBox="1">
            <a:spLocks noGrp="1"/>
          </p:cNvSpPr>
          <p:nvPr>
            <p:ph type="body" idx="3"/>
          </p:nvPr>
        </p:nvSpPr>
        <p:spPr>
          <a:xfrm>
            <a:off x="5223425" y="1904313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1" name="Google Shape;211;p94"/>
          <p:cNvSpPr txBox="1">
            <a:spLocks noGrp="1"/>
          </p:cNvSpPr>
          <p:nvPr>
            <p:ph type="ctrTitle" idx="4"/>
          </p:nvPr>
        </p:nvSpPr>
        <p:spPr>
          <a:xfrm>
            <a:off x="609425" y="429475"/>
            <a:ext cx="4212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.1">
  <p:cSld name="CUSTOM_2_3_1"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5"/>
          <p:cNvSpPr txBox="1">
            <a:spLocks noGrp="1"/>
          </p:cNvSpPr>
          <p:nvPr>
            <p:ph type="body" idx="1"/>
          </p:nvPr>
        </p:nvSpPr>
        <p:spPr>
          <a:xfrm>
            <a:off x="4562625" y="1904325"/>
            <a:ext cx="33171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14" name="Google Shape;214;p9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5" name="Google Shape;215;p9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9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9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95"/>
          <p:cNvSpPr txBox="1">
            <a:spLocks noGrp="1"/>
          </p:cNvSpPr>
          <p:nvPr>
            <p:ph type="ctrTitle" idx="3"/>
          </p:nvPr>
        </p:nvSpPr>
        <p:spPr>
          <a:xfrm>
            <a:off x="1197825" y="1332375"/>
            <a:ext cx="331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.2">
  <p:cSld name="CUSTOM_2_1_1_1">
    <p:bg>
      <p:bgPr>
        <a:solidFill>
          <a:schemeClr val="dk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6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96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24" name="Google Shape;224;p96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9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96"/>
          <p:cNvSpPr txBox="1">
            <a:spLocks noGrp="1"/>
          </p:cNvSpPr>
          <p:nvPr>
            <p:ph type="body" idx="1"/>
          </p:nvPr>
        </p:nvSpPr>
        <p:spPr>
          <a:xfrm>
            <a:off x="4562625" y="1904325"/>
            <a:ext cx="33171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27" name="Google Shape;227;p96"/>
          <p:cNvSpPr txBox="1">
            <a:spLocks noGrp="1"/>
          </p:cNvSpPr>
          <p:nvPr>
            <p:ph type="ctrTitle" idx="3"/>
          </p:nvPr>
        </p:nvSpPr>
        <p:spPr>
          <a:xfrm>
            <a:off x="1197825" y="1332375"/>
            <a:ext cx="331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.5">
  <p:cSld name="CUSTOM_2_2_1_1_2_1">
    <p:bg>
      <p:bgPr>
        <a:solidFill>
          <a:srgbClr val="E8EB74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97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97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2" name="Google Shape;232;p97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p9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97"/>
          <p:cNvSpPr txBox="1">
            <a:spLocks noGrp="1"/>
          </p:cNvSpPr>
          <p:nvPr>
            <p:ph type="body" idx="1"/>
          </p:nvPr>
        </p:nvSpPr>
        <p:spPr>
          <a:xfrm>
            <a:off x="4562625" y="1904325"/>
            <a:ext cx="33171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5" name="Google Shape;235;p97"/>
          <p:cNvSpPr txBox="1">
            <a:spLocks noGrp="1"/>
          </p:cNvSpPr>
          <p:nvPr>
            <p:ph type="ctrTitle" idx="3"/>
          </p:nvPr>
        </p:nvSpPr>
        <p:spPr>
          <a:xfrm>
            <a:off x="1197825" y="1332375"/>
            <a:ext cx="331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.1">
  <p:cSld name="CUSTOM_2_3_1_1"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8"/>
          <p:cNvSpPr/>
          <p:nvPr/>
        </p:nvSpPr>
        <p:spPr>
          <a:xfrm>
            <a:off x="5281375" y="0"/>
            <a:ext cx="3862500" cy="5143500"/>
          </a:xfrm>
          <a:prstGeom prst="rect">
            <a:avLst/>
          </a:prstGeom>
          <a:solidFill>
            <a:srgbClr val="121212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8"/>
          <p:cNvSpPr txBox="1">
            <a:spLocks noGrp="1"/>
          </p:cNvSpPr>
          <p:nvPr>
            <p:ph type="body" idx="1"/>
          </p:nvPr>
        </p:nvSpPr>
        <p:spPr>
          <a:xfrm>
            <a:off x="5686425" y="1391000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39" name="Google Shape;239;p98"/>
          <p:cNvSpPr txBox="1">
            <a:spLocks noGrp="1"/>
          </p:cNvSpPr>
          <p:nvPr>
            <p:ph type="body" idx="2"/>
          </p:nvPr>
        </p:nvSpPr>
        <p:spPr>
          <a:xfrm>
            <a:off x="5686425" y="2772125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0" name="Google Shape;240;p98"/>
          <p:cNvSpPr txBox="1">
            <a:spLocks noGrp="1"/>
          </p:cNvSpPr>
          <p:nvPr>
            <p:ph type="subTitle" idx="3"/>
          </p:nvPr>
        </p:nvSpPr>
        <p:spPr>
          <a:xfrm>
            <a:off x="5686425" y="1031300"/>
            <a:ext cx="27516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98"/>
          <p:cNvSpPr txBox="1">
            <a:spLocks noGrp="1"/>
          </p:cNvSpPr>
          <p:nvPr>
            <p:ph type="body" idx="4"/>
          </p:nvPr>
        </p:nvSpPr>
        <p:spPr>
          <a:xfrm>
            <a:off x="968600" y="1074800"/>
            <a:ext cx="37821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42" name="Google Shape;242;p98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44097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3" name="Google Shape;243;p98"/>
          <p:cNvSpPr txBox="1">
            <a:spLocks noGrp="1"/>
          </p:cNvSpPr>
          <p:nvPr>
            <p:ph type="ctrTitle" idx="5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4" name="Google Shape;244;p98"/>
          <p:cNvSpPr txBox="1">
            <a:spLocks noGrp="1"/>
          </p:cNvSpPr>
          <p:nvPr>
            <p:ph type="ctrTitle" idx="6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45" name="Google Shape;245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98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9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.2">
  <p:cSld name="CUSTOM_2_1_1_1_1"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9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99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52" name="Google Shape;252;p99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9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99"/>
          <p:cNvSpPr/>
          <p:nvPr/>
        </p:nvSpPr>
        <p:spPr>
          <a:xfrm>
            <a:off x="5281375" y="0"/>
            <a:ext cx="3862500" cy="5143500"/>
          </a:xfrm>
          <a:prstGeom prst="rect">
            <a:avLst/>
          </a:prstGeom>
          <a:solidFill>
            <a:srgbClr val="FFFFFF">
              <a:alpha val="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9"/>
          <p:cNvSpPr txBox="1">
            <a:spLocks noGrp="1"/>
          </p:cNvSpPr>
          <p:nvPr>
            <p:ph type="body" idx="1"/>
          </p:nvPr>
        </p:nvSpPr>
        <p:spPr>
          <a:xfrm>
            <a:off x="5686425" y="1391000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6" name="Google Shape;256;p99"/>
          <p:cNvSpPr txBox="1">
            <a:spLocks noGrp="1"/>
          </p:cNvSpPr>
          <p:nvPr>
            <p:ph type="body" idx="3"/>
          </p:nvPr>
        </p:nvSpPr>
        <p:spPr>
          <a:xfrm>
            <a:off x="5686425" y="2772125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7" name="Google Shape;257;p99"/>
          <p:cNvSpPr txBox="1">
            <a:spLocks noGrp="1"/>
          </p:cNvSpPr>
          <p:nvPr>
            <p:ph type="subTitle" idx="4"/>
          </p:nvPr>
        </p:nvSpPr>
        <p:spPr>
          <a:xfrm>
            <a:off x="5686425" y="1031300"/>
            <a:ext cx="27516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99"/>
          <p:cNvSpPr txBox="1">
            <a:spLocks noGrp="1"/>
          </p:cNvSpPr>
          <p:nvPr>
            <p:ph type="body" idx="5"/>
          </p:nvPr>
        </p:nvSpPr>
        <p:spPr>
          <a:xfrm>
            <a:off x="968600" y="1074800"/>
            <a:ext cx="37821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59" name="Google Shape;259;p99"/>
          <p:cNvSpPr txBox="1">
            <a:spLocks noGrp="1"/>
          </p:cNvSpPr>
          <p:nvPr>
            <p:ph type="ctrTitle" idx="6"/>
          </p:nvPr>
        </p:nvSpPr>
        <p:spPr>
          <a:xfrm>
            <a:off x="587600" y="228600"/>
            <a:ext cx="44097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.3">
  <p:cSld name="CUSTOM_2_2_2_1_1">
    <p:bg>
      <p:bgPr>
        <a:solidFill>
          <a:srgbClr val="EAE4C8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0"/>
          <p:cNvSpPr/>
          <p:nvPr/>
        </p:nvSpPr>
        <p:spPr>
          <a:xfrm>
            <a:off x="5281375" y="0"/>
            <a:ext cx="3862500" cy="5143500"/>
          </a:xfrm>
          <a:prstGeom prst="rect">
            <a:avLst/>
          </a:prstGeom>
          <a:solidFill>
            <a:srgbClr val="D3CDB4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00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100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5" name="Google Shape;265;p100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10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00"/>
          <p:cNvSpPr txBox="1">
            <a:spLocks noGrp="1"/>
          </p:cNvSpPr>
          <p:nvPr>
            <p:ph type="body" idx="1"/>
          </p:nvPr>
        </p:nvSpPr>
        <p:spPr>
          <a:xfrm>
            <a:off x="5686425" y="1391000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8" name="Google Shape;268;p100"/>
          <p:cNvSpPr txBox="1">
            <a:spLocks noGrp="1"/>
          </p:cNvSpPr>
          <p:nvPr>
            <p:ph type="body" idx="3"/>
          </p:nvPr>
        </p:nvSpPr>
        <p:spPr>
          <a:xfrm>
            <a:off x="5686425" y="2772125"/>
            <a:ext cx="29718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69" name="Google Shape;269;p100"/>
          <p:cNvSpPr txBox="1">
            <a:spLocks noGrp="1"/>
          </p:cNvSpPr>
          <p:nvPr>
            <p:ph type="subTitle" idx="4"/>
          </p:nvPr>
        </p:nvSpPr>
        <p:spPr>
          <a:xfrm>
            <a:off x="5686425" y="1031300"/>
            <a:ext cx="27516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00"/>
          <p:cNvSpPr txBox="1">
            <a:spLocks noGrp="1"/>
          </p:cNvSpPr>
          <p:nvPr>
            <p:ph type="body" idx="5"/>
          </p:nvPr>
        </p:nvSpPr>
        <p:spPr>
          <a:xfrm>
            <a:off x="968600" y="1074800"/>
            <a:ext cx="37821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71" name="Google Shape;271;p100"/>
          <p:cNvSpPr txBox="1">
            <a:spLocks noGrp="1"/>
          </p:cNvSpPr>
          <p:nvPr>
            <p:ph type="ctrTitle" idx="6"/>
          </p:nvPr>
        </p:nvSpPr>
        <p:spPr>
          <a:xfrm>
            <a:off x="587600" y="228600"/>
            <a:ext cx="44097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1.2">
  <p:cSld name="CUSTOM_2_1_1_1_1_1">
    <p:bg>
      <p:bgPr>
        <a:solidFill>
          <a:schemeClr val="accen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0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2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1"/>
          <p:cNvSpPr txBox="1">
            <a:spLocks noGrp="1"/>
          </p:cNvSpPr>
          <p:nvPr>
            <p:ph type="ctrTitle"/>
          </p:nvPr>
        </p:nvSpPr>
        <p:spPr>
          <a:xfrm>
            <a:off x="587600" y="2086723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76" name="Google Shape;276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1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0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0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0" name="Google Shape;280;p101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1.3">
  <p:cSld name="CUSTOM_2_1_1_1_1_1_1_1_2">
    <p:bg>
      <p:bgPr>
        <a:solidFill>
          <a:schemeClr val="accen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0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2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2"/>
          <p:cNvSpPr txBox="1">
            <a:spLocks noGrp="1"/>
          </p:cNvSpPr>
          <p:nvPr>
            <p:ph type="ctrTitle"/>
          </p:nvPr>
        </p:nvSpPr>
        <p:spPr>
          <a:xfrm>
            <a:off x="587600" y="2086723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85" name="Google Shape;28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2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02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0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9" name="Google Shape;289;p102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1.4">
  <p:cSld name="CUSTOM_2_1_1_1_1_1_1">
    <p:bg>
      <p:bgPr>
        <a:solidFill>
          <a:schemeClr val="accent3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0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2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3"/>
          <p:cNvSpPr txBox="1">
            <a:spLocks noGrp="1"/>
          </p:cNvSpPr>
          <p:nvPr>
            <p:ph type="ctrTitle"/>
          </p:nvPr>
        </p:nvSpPr>
        <p:spPr>
          <a:xfrm>
            <a:off x="587600" y="2086723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94" name="Google Shape;294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3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03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0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8" name="Google Shape;298;p103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.4">
  <p:cSld name="CUSTOM_2_2_1">
    <p:bg>
      <p:bgPr>
        <a:solidFill>
          <a:srgbClr val="EA633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52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body" idx="1"/>
          </p:nvPr>
        </p:nvSpPr>
        <p:spPr>
          <a:xfrm>
            <a:off x="6276524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9" name="Google Shape;129;p52"/>
          <p:cNvSpPr txBox="1">
            <a:spLocks noGrp="1"/>
          </p:cNvSpPr>
          <p:nvPr>
            <p:ph type="body" idx="2"/>
          </p:nvPr>
        </p:nvSpPr>
        <p:spPr>
          <a:xfrm>
            <a:off x="3611650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0" name="Google Shape;130;p52"/>
          <p:cNvSpPr txBox="1">
            <a:spLocks noGrp="1"/>
          </p:cNvSpPr>
          <p:nvPr>
            <p:ph type="ctrTitle" idx="3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ctrTitle" idx="4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1.5">
  <p:cSld name="CUSTOM_2_1_1_1_1_1_1_1">
    <p:bg>
      <p:bgPr>
        <a:solidFill>
          <a:schemeClr val="accent4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104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2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0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4"/>
          <p:cNvSpPr txBox="1">
            <a:spLocks noGrp="1"/>
          </p:cNvSpPr>
          <p:nvPr>
            <p:ph type="ctrTitle"/>
          </p:nvPr>
        </p:nvSpPr>
        <p:spPr>
          <a:xfrm>
            <a:off x="587600" y="2086723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" name="Google Shape;30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4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04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0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7" name="Google Shape;307;p104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2.1">
  <p:cSld name="CUSTOM_2_3_1_2"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0" name="Google Shape;310;p10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11" name="Google Shape;311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0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10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105"/>
          <p:cNvSpPr txBox="1">
            <a:spLocks noGrp="1"/>
          </p:cNvSpPr>
          <p:nvPr>
            <p:ph type="ctrTitle" idx="3"/>
          </p:nvPr>
        </p:nvSpPr>
        <p:spPr>
          <a:xfrm>
            <a:off x="664050" y="79250"/>
            <a:ext cx="77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2.2">
  <p:cSld name="CUSTOM_2_1_1_1_2">
    <p:bg>
      <p:bgPr>
        <a:solidFill>
          <a:schemeClr val="dk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06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06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19" name="Google Shape;319;p106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Google Shape;320;p10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06"/>
          <p:cNvSpPr txBox="1">
            <a:spLocks noGrp="1"/>
          </p:cNvSpPr>
          <p:nvPr>
            <p:ph type="ctrTitle" idx="3"/>
          </p:nvPr>
        </p:nvSpPr>
        <p:spPr>
          <a:xfrm>
            <a:off x="664050" y="79250"/>
            <a:ext cx="77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2.4">
  <p:cSld name="CUSTOM_2_2_1_2_1_1">
    <p:bg>
      <p:bgPr>
        <a:solidFill>
          <a:srgbClr val="EA633F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07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5" name="Google Shape;325;p107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" name="Google Shape;326;p107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7" name="Google Shape;327;p10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107"/>
          <p:cNvSpPr txBox="1">
            <a:spLocks noGrp="1"/>
          </p:cNvSpPr>
          <p:nvPr>
            <p:ph type="ctrTitle" idx="3"/>
          </p:nvPr>
        </p:nvSpPr>
        <p:spPr>
          <a:xfrm>
            <a:off x="664050" y="79250"/>
            <a:ext cx="77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2.5">
  <p:cSld name="CUSTOM_2_2_1_1_2_1_1">
    <p:bg>
      <p:bgPr>
        <a:solidFill>
          <a:srgbClr val="E8EB74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08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108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3" name="Google Shape;333;p108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4" name="Google Shape;334;p10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108"/>
          <p:cNvSpPr txBox="1">
            <a:spLocks noGrp="1"/>
          </p:cNvSpPr>
          <p:nvPr>
            <p:ph type="ctrTitle" idx="3"/>
          </p:nvPr>
        </p:nvSpPr>
        <p:spPr>
          <a:xfrm>
            <a:off x="664050" y="79250"/>
            <a:ext cx="77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2.6">
  <p:cSld name="CUSTOM_2_2_1_1_1_1_1_1">
    <p:bg>
      <p:bgPr>
        <a:solidFill>
          <a:srgbClr val="88E8F0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109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9" name="Google Shape;339;p109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0" name="Google Shape;340;p109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1" name="Google Shape;341;p10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109"/>
          <p:cNvSpPr txBox="1">
            <a:spLocks noGrp="1"/>
          </p:cNvSpPr>
          <p:nvPr>
            <p:ph type="ctrTitle" idx="3"/>
          </p:nvPr>
        </p:nvSpPr>
        <p:spPr>
          <a:xfrm>
            <a:off x="664050" y="79250"/>
            <a:ext cx="7796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.1">
  <p:cSld name="CUSTOM_2_3_1_2_1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0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5" name="Google Shape;345;p110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46" name="Google Shape;346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110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1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9" name="Google Shape;349;p110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10"/>
          <p:cNvSpPr txBox="1">
            <a:spLocks noGrp="1"/>
          </p:cNvSpPr>
          <p:nvPr>
            <p:ph type="body" idx="3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51" name="Google Shape;351;p110"/>
          <p:cNvSpPr txBox="1">
            <a:spLocks noGrp="1"/>
          </p:cNvSpPr>
          <p:nvPr>
            <p:ph type="subTitle" idx="4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10"/>
          <p:cNvSpPr txBox="1">
            <a:spLocks noGrp="1"/>
          </p:cNvSpPr>
          <p:nvPr>
            <p:ph type="body" idx="5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53" name="Google Shape;353;p110"/>
          <p:cNvSpPr txBox="1">
            <a:spLocks noGrp="1"/>
          </p:cNvSpPr>
          <p:nvPr>
            <p:ph type="subTitle" idx="6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10"/>
          <p:cNvSpPr txBox="1">
            <a:spLocks noGrp="1"/>
          </p:cNvSpPr>
          <p:nvPr>
            <p:ph type="body" idx="7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55" name="Google Shape;355;p110"/>
          <p:cNvSpPr txBox="1">
            <a:spLocks noGrp="1"/>
          </p:cNvSpPr>
          <p:nvPr>
            <p:ph type="subTitle" idx="8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110"/>
          <p:cNvSpPr txBox="1">
            <a:spLocks noGrp="1"/>
          </p:cNvSpPr>
          <p:nvPr>
            <p:ph type="body" idx="9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57" name="Google Shape;357;p110"/>
          <p:cNvSpPr txBox="1">
            <a:spLocks noGrp="1"/>
          </p:cNvSpPr>
          <p:nvPr>
            <p:ph type="subTitle" idx="13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110"/>
          <p:cNvSpPr txBox="1">
            <a:spLocks noGrp="1"/>
          </p:cNvSpPr>
          <p:nvPr>
            <p:ph type="body" idx="14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59" name="Google Shape;359;p110"/>
          <p:cNvSpPr txBox="1">
            <a:spLocks noGrp="1"/>
          </p:cNvSpPr>
          <p:nvPr>
            <p:ph type="body" idx="15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60" name="Google Shape;360;p110"/>
          <p:cNvSpPr txBox="1">
            <a:spLocks noGrp="1"/>
          </p:cNvSpPr>
          <p:nvPr>
            <p:ph type="ctrTitle" idx="16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1" name="Google Shape;361;p110"/>
          <p:cNvSpPr txBox="1"/>
          <p:nvPr/>
        </p:nvSpPr>
        <p:spPr>
          <a:xfrm>
            <a:off x="4921832" y="1545586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sz="5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2" name="Google Shape;362;p110"/>
          <p:cNvSpPr txBox="1"/>
          <p:nvPr/>
        </p:nvSpPr>
        <p:spPr>
          <a:xfrm>
            <a:off x="4921832" y="2065197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3" name="Google Shape;363;p110"/>
          <p:cNvSpPr txBox="1"/>
          <p:nvPr/>
        </p:nvSpPr>
        <p:spPr>
          <a:xfrm>
            <a:off x="4921832" y="2581709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4" name="Google Shape;364;p110"/>
          <p:cNvSpPr txBox="1"/>
          <p:nvPr/>
        </p:nvSpPr>
        <p:spPr>
          <a:xfrm>
            <a:off x="4921832" y="3092984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5" name="Google Shape;365;p110"/>
          <p:cNvSpPr txBox="1"/>
          <p:nvPr/>
        </p:nvSpPr>
        <p:spPr>
          <a:xfrm>
            <a:off x="4921832" y="3604808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.2">
  <p:cSld name="CUSTOM_2_1_1_1_3">
    <p:bg>
      <p:bgPr>
        <a:solidFill>
          <a:schemeClr val="dk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1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11"/>
          <p:cNvSpPr txBox="1">
            <a:spLocks noGrp="1"/>
          </p:cNvSpPr>
          <p:nvPr>
            <p:ph type="body" idx="2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69" name="Google Shape;369;p111"/>
          <p:cNvSpPr txBox="1">
            <a:spLocks noGrp="1"/>
          </p:cNvSpPr>
          <p:nvPr>
            <p:ph type="subTitle" idx="3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11"/>
          <p:cNvSpPr txBox="1">
            <a:spLocks noGrp="1"/>
          </p:cNvSpPr>
          <p:nvPr>
            <p:ph type="body" idx="4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71" name="Google Shape;371;p111"/>
          <p:cNvSpPr txBox="1">
            <a:spLocks noGrp="1"/>
          </p:cNvSpPr>
          <p:nvPr>
            <p:ph type="subTitle" idx="5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11"/>
          <p:cNvSpPr txBox="1">
            <a:spLocks noGrp="1"/>
          </p:cNvSpPr>
          <p:nvPr>
            <p:ph type="body" idx="6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73" name="Google Shape;373;p111"/>
          <p:cNvSpPr txBox="1">
            <a:spLocks noGrp="1"/>
          </p:cNvSpPr>
          <p:nvPr>
            <p:ph type="subTitle" idx="7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111"/>
          <p:cNvSpPr txBox="1">
            <a:spLocks noGrp="1"/>
          </p:cNvSpPr>
          <p:nvPr>
            <p:ph type="body" idx="8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75" name="Google Shape;375;p111"/>
          <p:cNvSpPr txBox="1">
            <a:spLocks noGrp="1"/>
          </p:cNvSpPr>
          <p:nvPr>
            <p:ph type="subTitle" idx="9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111"/>
          <p:cNvSpPr txBox="1">
            <a:spLocks noGrp="1"/>
          </p:cNvSpPr>
          <p:nvPr>
            <p:ph type="body" idx="13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77" name="Google Shape;377;p111"/>
          <p:cNvSpPr txBox="1">
            <a:spLocks noGrp="1"/>
          </p:cNvSpPr>
          <p:nvPr>
            <p:ph type="body" idx="14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378" name="Google Shape;378;p111"/>
          <p:cNvSpPr txBox="1">
            <a:spLocks noGrp="1"/>
          </p:cNvSpPr>
          <p:nvPr>
            <p:ph type="ctrTitle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79" name="Google Shape;379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1"/>
          <p:cNvSpPr txBox="1">
            <a:spLocks noGrp="1"/>
          </p:cNvSpPr>
          <p:nvPr>
            <p:ph type="ctrTitle" idx="15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11"/>
          <p:cNvSpPr txBox="1">
            <a:spLocks noGrp="1"/>
          </p:cNvSpPr>
          <p:nvPr>
            <p:ph type="ctrTitle" idx="16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82" name="Google Shape;382;p11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11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111"/>
          <p:cNvSpPr txBox="1"/>
          <p:nvPr/>
        </p:nvSpPr>
        <p:spPr>
          <a:xfrm>
            <a:off x="4921832" y="1545586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sz="5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5" name="Google Shape;385;p111"/>
          <p:cNvSpPr txBox="1"/>
          <p:nvPr/>
        </p:nvSpPr>
        <p:spPr>
          <a:xfrm>
            <a:off x="4921832" y="2065197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sz="18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6" name="Google Shape;386;p111"/>
          <p:cNvSpPr txBox="1"/>
          <p:nvPr/>
        </p:nvSpPr>
        <p:spPr>
          <a:xfrm>
            <a:off x="4921832" y="2581709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sz="18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7" name="Google Shape;387;p111"/>
          <p:cNvSpPr txBox="1"/>
          <p:nvPr/>
        </p:nvSpPr>
        <p:spPr>
          <a:xfrm>
            <a:off x="4921832" y="3092984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sz="18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8" name="Google Shape;388;p111"/>
          <p:cNvSpPr txBox="1"/>
          <p:nvPr/>
        </p:nvSpPr>
        <p:spPr>
          <a:xfrm>
            <a:off x="4921832" y="3604808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 sz="18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.3">
  <p:cSld name="CUSTOM_2_2_2_1_2_1">
    <p:bg>
      <p:bgPr>
        <a:solidFill>
          <a:srgbClr val="EAE4C8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112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11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3" name="Google Shape;393;p11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4" name="Google Shape;394;p11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112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112"/>
          <p:cNvSpPr txBox="1">
            <a:spLocks noGrp="1"/>
          </p:cNvSpPr>
          <p:nvPr>
            <p:ph type="body" idx="3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97" name="Google Shape;397;p112"/>
          <p:cNvSpPr txBox="1">
            <a:spLocks noGrp="1"/>
          </p:cNvSpPr>
          <p:nvPr>
            <p:ph type="subTitle" idx="4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112"/>
          <p:cNvSpPr txBox="1">
            <a:spLocks noGrp="1"/>
          </p:cNvSpPr>
          <p:nvPr>
            <p:ph type="body" idx="5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399" name="Google Shape;399;p112"/>
          <p:cNvSpPr txBox="1">
            <a:spLocks noGrp="1"/>
          </p:cNvSpPr>
          <p:nvPr>
            <p:ph type="subTitle" idx="6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12"/>
          <p:cNvSpPr txBox="1">
            <a:spLocks noGrp="1"/>
          </p:cNvSpPr>
          <p:nvPr>
            <p:ph type="body" idx="7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01" name="Google Shape;401;p112"/>
          <p:cNvSpPr txBox="1">
            <a:spLocks noGrp="1"/>
          </p:cNvSpPr>
          <p:nvPr>
            <p:ph type="subTitle" idx="8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112"/>
          <p:cNvSpPr txBox="1">
            <a:spLocks noGrp="1"/>
          </p:cNvSpPr>
          <p:nvPr>
            <p:ph type="body" idx="9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03" name="Google Shape;403;p112"/>
          <p:cNvSpPr txBox="1">
            <a:spLocks noGrp="1"/>
          </p:cNvSpPr>
          <p:nvPr>
            <p:ph type="subTitle" idx="13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112"/>
          <p:cNvSpPr txBox="1">
            <a:spLocks noGrp="1"/>
          </p:cNvSpPr>
          <p:nvPr>
            <p:ph type="body" idx="14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05" name="Google Shape;405;p112"/>
          <p:cNvSpPr txBox="1">
            <a:spLocks noGrp="1"/>
          </p:cNvSpPr>
          <p:nvPr>
            <p:ph type="body" idx="15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06" name="Google Shape;406;p112"/>
          <p:cNvSpPr txBox="1">
            <a:spLocks noGrp="1"/>
          </p:cNvSpPr>
          <p:nvPr>
            <p:ph type="ctrTitle" idx="16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7" name="Google Shape;407;p112"/>
          <p:cNvSpPr txBox="1"/>
          <p:nvPr/>
        </p:nvSpPr>
        <p:spPr>
          <a:xfrm>
            <a:off x="4921832" y="1545586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  <a:endParaRPr sz="5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8" name="Google Shape;408;p112"/>
          <p:cNvSpPr txBox="1"/>
          <p:nvPr/>
        </p:nvSpPr>
        <p:spPr>
          <a:xfrm>
            <a:off x="4921832" y="2065197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9" name="Google Shape;409;p112"/>
          <p:cNvSpPr txBox="1"/>
          <p:nvPr/>
        </p:nvSpPr>
        <p:spPr>
          <a:xfrm>
            <a:off x="4921832" y="2581709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0" name="Google Shape;410;p112"/>
          <p:cNvSpPr txBox="1"/>
          <p:nvPr/>
        </p:nvSpPr>
        <p:spPr>
          <a:xfrm>
            <a:off x="4921832" y="3092984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1" name="Google Shape;411;p112"/>
          <p:cNvSpPr txBox="1"/>
          <p:nvPr/>
        </p:nvSpPr>
        <p:spPr>
          <a:xfrm>
            <a:off x="4921832" y="3604808"/>
            <a:ext cx="5391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2400"/>
              <a:buFont typeface="Merriweather Light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6.1">
  <p:cSld name="CUSTOM_2_3_1_2_1_1"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771" y="1635682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771" y="213477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771" y="2658793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771" y="317354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771" y="3678974"/>
            <a:ext cx="190350" cy="1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13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9" name="Google Shape;419;p113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420" name="Google Shape;420;p1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11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2" name="Google Shape;422;p11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p113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113"/>
          <p:cNvSpPr txBox="1">
            <a:spLocks noGrp="1"/>
          </p:cNvSpPr>
          <p:nvPr>
            <p:ph type="body" idx="3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25" name="Google Shape;425;p113"/>
          <p:cNvSpPr txBox="1">
            <a:spLocks noGrp="1"/>
          </p:cNvSpPr>
          <p:nvPr>
            <p:ph type="subTitle" idx="4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113"/>
          <p:cNvSpPr txBox="1">
            <a:spLocks noGrp="1"/>
          </p:cNvSpPr>
          <p:nvPr>
            <p:ph type="body" idx="5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27" name="Google Shape;427;p113"/>
          <p:cNvSpPr txBox="1">
            <a:spLocks noGrp="1"/>
          </p:cNvSpPr>
          <p:nvPr>
            <p:ph type="subTitle" idx="6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13"/>
          <p:cNvSpPr txBox="1">
            <a:spLocks noGrp="1"/>
          </p:cNvSpPr>
          <p:nvPr>
            <p:ph type="body" idx="7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29" name="Google Shape;429;p113"/>
          <p:cNvSpPr txBox="1">
            <a:spLocks noGrp="1"/>
          </p:cNvSpPr>
          <p:nvPr>
            <p:ph type="subTitle" idx="8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113"/>
          <p:cNvSpPr txBox="1">
            <a:spLocks noGrp="1"/>
          </p:cNvSpPr>
          <p:nvPr>
            <p:ph type="body" idx="9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1" name="Google Shape;431;p113"/>
          <p:cNvSpPr txBox="1">
            <a:spLocks noGrp="1"/>
          </p:cNvSpPr>
          <p:nvPr>
            <p:ph type="subTitle" idx="13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113"/>
          <p:cNvSpPr txBox="1">
            <a:spLocks noGrp="1"/>
          </p:cNvSpPr>
          <p:nvPr>
            <p:ph type="body" idx="14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3" name="Google Shape;433;p113"/>
          <p:cNvSpPr txBox="1">
            <a:spLocks noGrp="1"/>
          </p:cNvSpPr>
          <p:nvPr>
            <p:ph type="body" idx="15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34" name="Google Shape;434;p113"/>
          <p:cNvSpPr txBox="1">
            <a:spLocks noGrp="1"/>
          </p:cNvSpPr>
          <p:nvPr>
            <p:ph type="ctrTitle" idx="16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1"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7"/>
          <p:cNvSpPr txBox="1">
            <a:spLocks noGrp="1"/>
          </p:cNvSpPr>
          <p:nvPr>
            <p:ph type="ctrTitle"/>
          </p:nvPr>
        </p:nvSpPr>
        <p:spPr>
          <a:xfrm>
            <a:off x="1669900" y="1213850"/>
            <a:ext cx="6814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87"/>
          <p:cNvSpPr txBox="1">
            <a:spLocks noGrp="1"/>
          </p:cNvSpPr>
          <p:nvPr>
            <p:ph type="ctrTitle" idx="2"/>
          </p:nvPr>
        </p:nvSpPr>
        <p:spPr>
          <a:xfrm rot="10800000">
            <a:off x="1437138" y="2389380"/>
            <a:ext cx="6814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87"/>
          <p:cNvSpPr txBox="1">
            <a:spLocks noGrp="1"/>
          </p:cNvSpPr>
          <p:nvPr>
            <p:ph type="ctrTitle" idx="3"/>
          </p:nvPr>
        </p:nvSpPr>
        <p:spPr>
          <a:xfrm rot="-5400000">
            <a:off x="-1138700" y="3395775"/>
            <a:ext cx="28914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4" name="Google Shape;144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75750" y="3785616"/>
            <a:ext cx="75705" cy="851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87"/>
          <p:cNvCxnSpPr/>
          <p:nvPr/>
        </p:nvCxnSpPr>
        <p:spPr>
          <a:xfrm>
            <a:off x="665375" y="-7950"/>
            <a:ext cx="0" cy="514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87"/>
          <p:cNvSpPr txBox="1">
            <a:spLocks noGrp="1"/>
          </p:cNvSpPr>
          <p:nvPr>
            <p:ph type="body" idx="1"/>
          </p:nvPr>
        </p:nvSpPr>
        <p:spPr>
          <a:xfrm>
            <a:off x="3030425" y="4095050"/>
            <a:ext cx="25881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147" name="Google Shape;14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0" y="228600"/>
            <a:ext cx="302175" cy="9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4805" y="4682573"/>
            <a:ext cx="390945" cy="2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6.2">
  <p:cSld name="CUSTOM_2_1_1_1_3_1">
    <p:bg>
      <p:bgPr>
        <a:solidFill>
          <a:schemeClr val="dk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4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114"/>
          <p:cNvSpPr txBox="1">
            <a:spLocks noGrp="1"/>
          </p:cNvSpPr>
          <p:nvPr>
            <p:ph type="body" idx="2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38" name="Google Shape;438;p114"/>
          <p:cNvSpPr txBox="1">
            <a:spLocks noGrp="1"/>
          </p:cNvSpPr>
          <p:nvPr>
            <p:ph type="subTitle" idx="3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114"/>
          <p:cNvSpPr txBox="1">
            <a:spLocks noGrp="1"/>
          </p:cNvSpPr>
          <p:nvPr>
            <p:ph type="body" idx="4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0" name="Google Shape;440;p114"/>
          <p:cNvSpPr txBox="1">
            <a:spLocks noGrp="1"/>
          </p:cNvSpPr>
          <p:nvPr>
            <p:ph type="subTitle" idx="5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114"/>
          <p:cNvSpPr txBox="1">
            <a:spLocks noGrp="1"/>
          </p:cNvSpPr>
          <p:nvPr>
            <p:ph type="body" idx="6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2" name="Google Shape;442;p114"/>
          <p:cNvSpPr txBox="1">
            <a:spLocks noGrp="1"/>
          </p:cNvSpPr>
          <p:nvPr>
            <p:ph type="subTitle" idx="7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14"/>
          <p:cNvSpPr txBox="1">
            <a:spLocks noGrp="1"/>
          </p:cNvSpPr>
          <p:nvPr>
            <p:ph type="body" idx="8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4" name="Google Shape;444;p114"/>
          <p:cNvSpPr txBox="1">
            <a:spLocks noGrp="1"/>
          </p:cNvSpPr>
          <p:nvPr>
            <p:ph type="subTitle" idx="9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14"/>
          <p:cNvSpPr txBox="1">
            <a:spLocks noGrp="1"/>
          </p:cNvSpPr>
          <p:nvPr>
            <p:ph type="body" idx="13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46" name="Google Shape;446;p114"/>
          <p:cNvSpPr txBox="1">
            <a:spLocks noGrp="1"/>
          </p:cNvSpPr>
          <p:nvPr>
            <p:ph type="body" idx="14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47" name="Google Shape;447;p114"/>
          <p:cNvSpPr txBox="1">
            <a:spLocks noGrp="1"/>
          </p:cNvSpPr>
          <p:nvPr>
            <p:ph type="ctrTitle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48" name="Google Shape;44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14"/>
          <p:cNvSpPr txBox="1">
            <a:spLocks noGrp="1"/>
          </p:cNvSpPr>
          <p:nvPr>
            <p:ph type="ctrTitle" idx="15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114"/>
          <p:cNvSpPr txBox="1">
            <a:spLocks noGrp="1"/>
          </p:cNvSpPr>
          <p:nvPr>
            <p:ph type="ctrTitle" idx="16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51" name="Google Shape;451;p11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2" name="Google Shape;452;p11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771" y="1635682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771" y="213477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771" y="2658793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771" y="317354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9771" y="3678974"/>
            <a:ext cx="190350" cy="1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6.3">
  <p:cSld name="CUSTOM_2_3_1_2_1_1_1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9771" y="1635682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771" y="213477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9771" y="2658793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771" y="3173545"/>
            <a:ext cx="190350" cy="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9771" y="3678974"/>
            <a:ext cx="190350" cy="1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5" name="Google Shape;465;p11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466" name="Google Shape;466;p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1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115"/>
          <p:cNvSpPr txBox="1">
            <a:spLocks noGrp="1"/>
          </p:cNvSpPr>
          <p:nvPr>
            <p:ph type="subTitle" idx="1"/>
          </p:nvPr>
        </p:nvSpPr>
        <p:spPr>
          <a:xfrm>
            <a:off x="5607150" y="1563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115"/>
          <p:cNvSpPr txBox="1">
            <a:spLocks noGrp="1"/>
          </p:cNvSpPr>
          <p:nvPr>
            <p:ph type="body" idx="3"/>
          </p:nvPr>
        </p:nvSpPr>
        <p:spPr>
          <a:xfrm>
            <a:off x="5607150" y="176706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0" name="Google Shape;470;p115"/>
          <p:cNvSpPr txBox="1">
            <a:spLocks noGrp="1"/>
          </p:cNvSpPr>
          <p:nvPr>
            <p:ph type="subTitle" idx="4"/>
          </p:nvPr>
        </p:nvSpPr>
        <p:spPr>
          <a:xfrm>
            <a:off x="5607150" y="207329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1" name="Google Shape;471;p115"/>
          <p:cNvSpPr txBox="1">
            <a:spLocks noGrp="1"/>
          </p:cNvSpPr>
          <p:nvPr>
            <p:ph type="body" idx="5"/>
          </p:nvPr>
        </p:nvSpPr>
        <p:spPr>
          <a:xfrm>
            <a:off x="5607150" y="227660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2" name="Google Shape;472;p115"/>
          <p:cNvSpPr txBox="1">
            <a:spLocks noGrp="1"/>
          </p:cNvSpPr>
          <p:nvPr>
            <p:ph type="subTitle" idx="6"/>
          </p:nvPr>
        </p:nvSpPr>
        <p:spPr>
          <a:xfrm>
            <a:off x="5607150" y="2592212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15"/>
          <p:cNvSpPr txBox="1">
            <a:spLocks noGrp="1"/>
          </p:cNvSpPr>
          <p:nvPr>
            <p:ph type="body" idx="7"/>
          </p:nvPr>
        </p:nvSpPr>
        <p:spPr>
          <a:xfrm>
            <a:off x="5607150" y="279552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4" name="Google Shape;474;p115"/>
          <p:cNvSpPr txBox="1">
            <a:spLocks noGrp="1"/>
          </p:cNvSpPr>
          <p:nvPr>
            <p:ph type="subTitle" idx="8"/>
          </p:nvPr>
        </p:nvSpPr>
        <p:spPr>
          <a:xfrm>
            <a:off x="5607150" y="3097035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15"/>
          <p:cNvSpPr txBox="1">
            <a:spLocks noGrp="1"/>
          </p:cNvSpPr>
          <p:nvPr>
            <p:ph type="body" idx="9"/>
          </p:nvPr>
        </p:nvSpPr>
        <p:spPr>
          <a:xfrm>
            <a:off x="5607150" y="3300348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6" name="Google Shape;476;p115"/>
          <p:cNvSpPr txBox="1">
            <a:spLocks noGrp="1"/>
          </p:cNvSpPr>
          <p:nvPr>
            <p:ph type="subTitle" idx="13"/>
          </p:nvPr>
        </p:nvSpPr>
        <p:spPr>
          <a:xfrm>
            <a:off x="5607150" y="361373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115"/>
          <p:cNvSpPr txBox="1">
            <a:spLocks noGrp="1"/>
          </p:cNvSpPr>
          <p:nvPr>
            <p:ph type="body" idx="14"/>
          </p:nvPr>
        </p:nvSpPr>
        <p:spPr>
          <a:xfrm>
            <a:off x="5607150" y="3817043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478" name="Google Shape;478;p115"/>
          <p:cNvSpPr txBox="1">
            <a:spLocks noGrp="1"/>
          </p:cNvSpPr>
          <p:nvPr>
            <p:ph type="body" idx="15"/>
          </p:nvPr>
        </p:nvSpPr>
        <p:spPr>
          <a:xfrm>
            <a:off x="1402000" y="1652473"/>
            <a:ext cx="31878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79" name="Google Shape;479;p115"/>
          <p:cNvSpPr txBox="1">
            <a:spLocks noGrp="1"/>
          </p:cNvSpPr>
          <p:nvPr>
            <p:ph type="ctrTitle" idx="16"/>
          </p:nvPr>
        </p:nvSpPr>
        <p:spPr>
          <a:xfrm>
            <a:off x="868400" y="680361"/>
            <a:ext cx="38769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480" name="Google Shape;480;p115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3.1">
  <p:cSld name="CUSTOM_2_1_1_1_3_1_1">
    <p:bg>
      <p:bgPr>
        <a:solidFill>
          <a:schemeClr val="dk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6"/>
          <p:cNvSpPr txBox="1">
            <a:spLocks noGrp="1"/>
          </p:cNvSpPr>
          <p:nvPr>
            <p:ph type="ctrTitle"/>
          </p:nvPr>
        </p:nvSpPr>
        <p:spPr>
          <a:xfrm>
            <a:off x="664050" y="228600"/>
            <a:ext cx="79011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83" name="Google Shape;483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116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16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86" name="Google Shape;486;p116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7" name="Google Shape;487;p11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3.2">
  <p:cSld name="CUSTOM_2_3_1_2_1_1_1_1">
    <p:bg>
      <p:bgPr>
        <a:solidFill>
          <a:schemeClr val="accent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7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0" name="Google Shape;490;p117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491" name="Google Shape;491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1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3" name="Google Shape;493;p117"/>
          <p:cNvSpPr txBox="1">
            <a:spLocks noGrp="1"/>
          </p:cNvSpPr>
          <p:nvPr>
            <p:ph type="ctrTitle" idx="3"/>
          </p:nvPr>
        </p:nvSpPr>
        <p:spPr>
          <a:xfrm>
            <a:off x="664050" y="228600"/>
            <a:ext cx="79011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94" name="Google Shape;494;p117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3.3">
  <p:cSld name="CUSTOM_2_2_1_2_1_1_1">
    <p:bg>
      <p:bgPr>
        <a:solidFill>
          <a:srgbClr val="EA633F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118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8" name="Google Shape;498;p118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9" name="Google Shape;499;p118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0" name="Google Shape;500;p11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p118"/>
          <p:cNvSpPr txBox="1">
            <a:spLocks noGrp="1"/>
          </p:cNvSpPr>
          <p:nvPr>
            <p:ph type="ctrTitle" idx="3"/>
          </p:nvPr>
        </p:nvSpPr>
        <p:spPr>
          <a:xfrm>
            <a:off x="664050" y="228600"/>
            <a:ext cx="79011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3.4">
  <p:cSld name="CUSTOM_2_2_1_1_2_1_1_1">
    <p:bg>
      <p:bgPr>
        <a:solidFill>
          <a:srgbClr val="E8EB74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119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5" name="Google Shape;505;p119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6" name="Google Shape;506;p119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7" name="Google Shape;507;p11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8" name="Google Shape;508;p119"/>
          <p:cNvSpPr txBox="1">
            <a:spLocks noGrp="1"/>
          </p:cNvSpPr>
          <p:nvPr>
            <p:ph type="ctrTitle" idx="3"/>
          </p:nvPr>
        </p:nvSpPr>
        <p:spPr>
          <a:xfrm>
            <a:off x="664050" y="228600"/>
            <a:ext cx="79011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Slide 3.5">
  <p:cSld name="CUSTOM_2_2_1_1_1_1_1_1_1">
    <p:bg>
      <p:bgPr>
        <a:solidFill>
          <a:srgbClr val="88E8F0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120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2" name="Google Shape;512;p120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3" name="Google Shape;513;p120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4" name="Google Shape;514;p12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120"/>
          <p:cNvSpPr txBox="1">
            <a:spLocks noGrp="1"/>
          </p:cNvSpPr>
          <p:nvPr>
            <p:ph type="ctrTitle" idx="3"/>
          </p:nvPr>
        </p:nvSpPr>
        <p:spPr>
          <a:xfrm>
            <a:off x="664050" y="228600"/>
            <a:ext cx="7901100" cy="25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.2">
  <p:cSld name="CUSTOM_2_3_1_2_1_1_1_1_1">
    <p:bg>
      <p:bgPr>
        <a:solidFill>
          <a:schemeClr val="accent2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2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8" name="Google Shape;518;p121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519" name="Google Shape;519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2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1" name="Google Shape;521;p121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2" name="Google Shape;522;p121"/>
          <p:cNvSpPr txBox="1">
            <a:spLocks noGrp="1"/>
          </p:cNvSpPr>
          <p:nvPr>
            <p:ph type="ctrTitle" idx="3"/>
          </p:nvPr>
        </p:nvSpPr>
        <p:spPr>
          <a:xfrm>
            <a:off x="609425" y="429475"/>
            <a:ext cx="47751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3" name="Google Shape;523;p121"/>
          <p:cNvSpPr txBox="1"/>
          <p:nvPr/>
        </p:nvSpPr>
        <p:spPr>
          <a:xfrm>
            <a:off x="72017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4" name="Google Shape;524;p121"/>
          <p:cNvSpPr txBox="1"/>
          <p:nvPr/>
        </p:nvSpPr>
        <p:spPr>
          <a:xfrm>
            <a:off x="235812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5" name="Google Shape;525;p121"/>
          <p:cNvSpPr txBox="1"/>
          <p:nvPr/>
        </p:nvSpPr>
        <p:spPr>
          <a:xfrm>
            <a:off x="39961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6" name="Google Shape;526;p121"/>
          <p:cNvSpPr txBox="1"/>
          <p:nvPr/>
        </p:nvSpPr>
        <p:spPr>
          <a:xfrm>
            <a:off x="563405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7" name="Google Shape;527;p121"/>
          <p:cNvSpPr txBox="1"/>
          <p:nvPr/>
        </p:nvSpPr>
        <p:spPr>
          <a:xfrm>
            <a:off x="72720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8" name="Google Shape;528;p121"/>
          <p:cNvSpPr txBox="1">
            <a:spLocks noGrp="1"/>
          </p:cNvSpPr>
          <p:nvPr>
            <p:ph type="body" idx="1"/>
          </p:nvPr>
        </p:nvSpPr>
        <p:spPr>
          <a:xfrm>
            <a:off x="720175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29" name="Google Shape;529;p121"/>
          <p:cNvSpPr txBox="1">
            <a:spLocks noGrp="1"/>
          </p:cNvSpPr>
          <p:nvPr>
            <p:ph type="body" idx="4"/>
          </p:nvPr>
        </p:nvSpPr>
        <p:spPr>
          <a:xfrm>
            <a:off x="2358131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30" name="Google Shape;530;p121"/>
          <p:cNvSpPr txBox="1">
            <a:spLocks noGrp="1"/>
          </p:cNvSpPr>
          <p:nvPr>
            <p:ph type="body" idx="5"/>
          </p:nvPr>
        </p:nvSpPr>
        <p:spPr>
          <a:xfrm>
            <a:off x="3996088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31" name="Google Shape;531;p121"/>
          <p:cNvSpPr txBox="1">
            <a:spLocks noGrp="1"/>
          </p:cNvSpPr>
          <p:nvPr>
            <p:ph type="body" idx="6"/>
          </p:nvPr>
        </p:nvSpPr>
        <p:spPr>
          <a:xfrm>
            <a:off x="5634044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32" name="Google Shape;532;p121"/>
          <p:cNvSpPr txBox="1">
            <a:spLocks noGrp="1"/>
          </p:cNvSpPr>
          <p:nvPr>
            <p:ph type="body" idx="7"/>
          </p:nvPr>
        </p:nvSpPr>
        <p:spPr>
          <a:xfrm>
            <a:off x="7272000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.3">
  <p:cSld name="CUSTOM_2_2_1_2_1_1_1_1">
    <p:bg>
      <p:bgPr>
        <a:solidFill>
          <a:srgbClr val="EA633F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5" name="Google Shape;535;p122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12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7" name="Google Shape;537;p12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8" name="Google Shape;538;p12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9" name="Google Shape;539;p122"/>
          <p:cNvSpPr txBox="1">
            <a:spLocks noGrp="1"/>
          </p:cNvSpPr>
          <p:nvPr>
            <p:ph type="ctrTitle" idx="3"/>
          </p:nvPr>
        </p:nvSpPr>
        <p:spPr>
          <a:xfrm>
            <a:off x="609425" y="429475"/>
            <a:ext cx="47751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0" name="Google Shape;540;p122"/>
          <p:cNvSpPr txBox="1"/>
          <p:nvPr/>
        </p:nvSpPr>
        <p:spPr>
          <a:xfrm>
            <a:off x="72017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1" name="Google Shape;541;p122"/>
          <p:cNvSpPr txBox="1"/>
          <p:nvPr/>
        </p:nvSpPr>
        <p:spPr>
          <a:xfrm>
            <a:off x="235812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2" name="Google Shape;542;p122"/>
          <p:cNvSpPr txBox="1"/>
          <p:nvPr/>
        </p:nvSpPr>
        <p:spPr>
          <a:xfrm>
            <a:off x="39961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3" name="Google Shape;543;p122"/>
          <p:cNvSpPr txBox="1"/>
          <p:nvPr/>
        </p:nvSpPr>
        <p:spPr>
          <a:xfrm>
            <a:off x="563405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4" name="Google Shape;544;p122"/>
          <p:cNvSpPr txBox="1"/>
          <p:nvPr/>
        </p:nvSpPr>
        <p:spPr>
          <a:xfrm>
            <a:off x="72720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5" name="Google Shape;545;p122"/>
          <p:cNvSpPr txBox="1">
            <a:spLocks noGrp="1"/>
          </p:cNvSpPr>
          <p:nvPr>
            <p:ph type="body" idx="1"/>
          </p:nvPr>
        </p:nvSpPr>
        <p:spPr>
          <a:xfrm>
            <a:off x="720175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6" name="Google Shape;546;p122"/>
          <p:cNvSpPr txBox="1">
            <a:spLocks noGrp="1"/>
          </p:cNvSpPr>
          <p:nvPr>
            <p:ph type="body" idx="4"/>
          </p:nvPr>
        </p:nvSpPr>
        <p:spPr>
          <a:xfrm>
            <a:off x="2358131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7" name="Google Shape;547;p122"/>
          <p:cNvSpPr txBox="1">
            <a:spLocks noGrp="1"/>
          </p:cNvSpPr>
          <p:nvPr>
            <p:ph type="body" idx="5"/>
          </p:nvPr>
        </p:nvSpPr>
        <p:spPr>
          <a:xfrm>
            <a:off x="3996088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8" name="Google Shape;548;p122"/>
          <p:cNvSpPr txBox="1">
            <a:spLocks noGrp="1"/>
          </p:cNvSpPr>
          <p:nvPr>
            <p:ph type="body" idx="6"/>
          </p:nvPr>
        </p:nvSpPr>
        <p:spPr>
          <a:xfrm>
            <a:off x="5634044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49" name="Google Shape;549;p122"/>
          <p:cNvSpPr txBox="1">
            <a:spLocks noGrp="1"/>
          </p:cNvSpPr>
          <p:nvPr>
            <p:ph type="body" idx="7"/>
          </p:nvPr>
        </p:nvSpPr>
        <p:spPr>
          <a:xfrm>
            <a:off x="7272000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.4">
  <p:cSld name="CUSTOM_2_2_1_1_2_1_1_1_1">
    <p:bg>
      <p:bgPr>
        <a:solidFill>
          <a:srgbClr val="E8EB74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2" name="Google Shape;552;p123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3" name="Google Shape;553;p12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4" name="Google Shape;554;p123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5" name="Google Shape;555;p12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6" name="Google Shape;556;p123"/>
          <p:cNvSpPr txBox="1">
            <a:spLocks noGrp="1"/>
          </p:cNvSpPr>
          <p:nvPr>
            <p:ph type="ctrTitle" idx="3"/>
          </p:nvPr>
        </p:nvSpPr>
        <p:spPr>
          <a:xfrm>
            <a:off x="609425" y="429475"/>
            <a:ext cx="47751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7" name="Google Shape;557;p123"/>
          <p:cNvSpPr txBox="1"/>
          <p:nvPr/>
        </p:nvSpPr>
        <p:spPr>
          <a:xfrm>
            <a:off x="72017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8" name="Google Shape;558;p123"/>
          <p:cNvSpPr txBox="1"/>
          <p:nvPr/>
        </p:nvSpPr>
        <p:spPr>
          <a:xfrm>
            <a:off x="235812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9" name="Google Shape;559;p123"/>
          <p:cNvSpPr txBox="1"/>
          <p:nvPr/>
        </p:nvSpPr>
        <p:spPr>
          <a:xfrm>
            <a:off x="39961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0" name="Google Shape;560;p123"/>
          <p:cNvSpPr txBox="1"/>
          <p:nvPr/>
        </p:nvSpPr>
        <p:spPr>
          <a:xfrm>
            <a:off x="563405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1" name="Google Shape;561;p123"/>
          <p:cNvSpPr txBox="1"/>
          <p:nvPr/>
        </p:nvSpPr>
        <p:spPr>
          <a:xfrm>
            <a:off x="72720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2" name="Google Shape;562;p123"/>
          <p:cNvSpPr txBox="1">
            <a:spLocks noGrp="1"/>
          </p:cNvSpPr>
          <p:nvPr>
            <p:ph type="body" idx="1"/>
          </p:nvPr>
        </p:nvSpPr>
        <p:spPr>
          <a:xfrm>
            <a:off x="720175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3" name="Google Shape;563;p123"/>
          <p:cNvSpPr txBox="1">
            <a:spLocks noGrp="1"/>
          </p:cNvSpPr>
          <p:nvPr>
            <p:ph type="body" idx="4"/>
          </p:nvPr>
        </p:nvSpPr>
        <p:spPr>
          <a:xfrm>
            <a:off x="2358131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4" name="Google Shape;564;p123"/>
          <p:cNvSpPr txBox="1">
            <a:spLocks noGrp="1"/>
          </p:cNvSpPr>
          <p:nvPr>
            <p:ph type="body" idx="5"/>
          </p:nvPr>
        </p:nvSpPr>
        <p:spPr>
          <a:xfrm>
            <a:off x="3996088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5" name="Google Shape;565;p123"/>
          <p:cNvSpPr txBox="1">
            <a:spLocks noGrp="1"/>
          </p:cNvSpPr>
          <p:nvPr>
            <p:ph type="body" idx="6"/>
          </p:nvPr>
        </p:nvSpPr>
        <p:spPr>
          <a:xfrm>
            <a:off x="5634044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66" name="Google Shape;566;p123"/>
          <p:cNvSpPr txBox="1">
            <a:spLocks noGrp="1"/>
          </p:cNvSpPr>
          <p:nvPr>
            <p:ph type="body" idx="7"/>
          </p:nvPr>
        </p:nvSpPr>
        <p:spPr>
          <a:xfrm>
            <a:off x="7272000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.1">
  <p:cSld name="CUSTOM_2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8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88"/>
          <p:cNvSpPr txBox="1">
            <a:spLocks noGrp="1"/>
          </p:cNvSpPr>
          <p:nvPr>
            <p:ph type="body" idx="1"/>
          </p:nvPr>
        </p:nvSpPr>
        <p:spPr>
          <a:xfrm>
            <a:off x="6276524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2" name="Google Shape;152;p88"/>
          <p:cNvSpPr txBox="1">
            <a:spLocks noGrp="1"/>
          </p:cNvSpPr>
          <p:nvPr>
            <p:ph type="body" idx="2"/>
          </p:nvPr>
        </p:nvSpPr>
        <p:spPr>
          <a:xfrm>
            <a:off x="3611650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53" name="Google Shape;153;p88"/>
          <p:cNvSpPr txBox="1">
            <a:spLocks noGrp="1"/>
          </p:cNvSpPr>
          <p:nvPr>
            <p:ph type="ctrTitle" idx="3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4" name="Google Shape;154;p88"/>
          <p:cNvSpPr txBox="1">
            <a:spLocks noGrp="1"/>
          </p:cNvSpPr>
          <p:nvPr>
            <p:ph type="ctrTitle" idx="4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55" name="Google Shape;155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88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8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.5">
  <p:cSld name="CUSTOM_2_2_1_1_1_1_1_1_1_1">
    <p:bg>
      <p:bgPr>
        <a:solidFill>
          <a:srgbClr val="88E8F0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124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0" name="Google Shape;570;p124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1" name="Google Shape;571;p12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2" name="Google Shape;572;p12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3" name="Google Shape;573;p124"/>
          <p:cNvSpPr txBox="1">
            <a:spLocks noGrp="1"/>
          </p:cNvSpPr>
          <p:nvPr>
            <p:ph type="ctrTitle" idx="3"/>
          </p:nvPr>
        </p:nvSpPr>
        <p:spPr>
          <a:xfrm>
            <a:off x="609425" y="429475"/>
            <a:ext cx="47751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4" name="Google Shape;574;p124"/>
          <p:cNvSpPr txBox="1"/>
          <p:nvPr/>
        </p:nvSpPr>
        <p:spPr>
          <a:xfrm>
            <a:off x="72017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5" name="Google Shape;575;p124"/>
          <p:cNvSpPr txBox="1"/>
          <p:nvPr/>
        </p:nvSpPr>
        <p:spPr>
          <a:xfrm>
            <a:off x="2358125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6" name="Google Shape;576;p124"/>
          <p:cNvSpPr txBox="1"/>
          <p:nvPr/>
        </p:nvSpPr>
        <p:spPr>
          <a:xfrm>
            <a:off x="39961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7" name="Google Shape;577;p124"/>
          <p:cNvSpPr txBox="1"/>
          <p:nvPr/>
        </p:nvSpPr>
        <p:spPr>
          <a:xfrm>
            <a:off x="563405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8" name="Google Shape;578;p124"/>
          <p:cNvSpPr txBox="1"/>
          <p:nvPr/>
        </p:nvSpPr>
        <p:spPr>
          <a:xfrm>
            <a:off x="7272000" y="2100775"/>
            <a:ext cx="14679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</a:t>
            </a:r>
            <a:endParaRPr sz="900" b="0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9" name="Google Shape;579;p124"/>
          <p:cNvSpPr txBox="1">
            <a:spLocks noGrp="1"/>
          </p:cNvSpPr>
          <p:nvPr>
            <p:ph type="body" idx="1"/>
          </p:nvPr>
        </p:nvSpPr>
        <p:spPr>
          <a:xfrm>
            <a:off x="720175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0" name="Google Shape;580;p124"/>
          <p:cNvSpPr txBox="1">
            <a:spLocks noGrp="1"/>
          </p:cNvSpPr>
          <p:nvPr>
            <p:ph type="body" idx="4"/>
          </p:nvPr>
        </p:nvSpPr>
        <p:spPr>
          <a:xfrm>
            <a:off x="2358131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1" name="Google Shape;581;p124"/>
          <p:cNvSpPr txBox="1">
            <a:spLocks noGrp="1"/>
          </p:cNvSpPr>
          <p:nvPr>
            <p:ph type="body" idx="5"/>
          </p:nvPr>
        </p:nvSpPr>
        <p:spPr>
          <a:xfrm>
            <a:off x="3996088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2" name="Google Shape;582;p124"/>
          <p:cNvSpPr txBox="1">
            <a:spLocks noGrp="1"/>
          </p:cNvSpPr>
          <p:nvPr>
            <p:ph type="body" idx="6"/>
          </p:nvPr>
        </p:nvSpPr>
        <p:spPr>
          <a:xfrm>
            <a:off x="5634044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83" name="Google Shape;583;p124"/>
          <p:cNvSpPr txBox="1">
            <a:spLocks noGrp="1"/>
          </p:cNvSpPr>
          <p:nvPr>
            <p:ph type="body" idx="7"/>
          </p:nvPr>
        </p:nvSpPr>
        <p:spPr>
          <a:xfrm>
            <a:off x="7272000" y="2466297"/>
            <a:ext cx="1467900" cy="1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.1">
  <p:cSld name="CUSTOM_2_1_1_1_3_1_1_1_1">
    <p:bg>
      <p:bgPr>
        <a:solidFill>
          <a:schemeClr val="dk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2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12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588" name="Google Shape;588;p12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9" name="Google Shape;589;p12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0" name="Google Shape;590;p125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91" name="Google Shape;591;p125"/>
          <p:cNvSpPr txBox="1">
            <a:spLocks noGrp="1"/>
          </p:cNvSpPr>
          <p:nvPr>
            <p:ph type="body" idx="3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92" name="Google Shape;592;p125"/>
          <p:cNvSpPr txBox="1">
            <a:spLocks noGrp="1"/>
          </p:cNvSpPr>
          <p:nvPr>
            <p:ph type="subTitle" idx="4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125"/>
          <p:cNvSpPr txBox="1">
            <a:spLocks noGrp="1"/>
          </p:cNvSpPr>
          <p:nvPr>
            <p:ph type="body" idx="5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94" name="Google Shape;594;p125"/>
          <p:cNvSpPr txBox="1">
            <a:spLocks noGrp="1"/>
          </p:cNvSpPr>
          <p:nvPr>
            <p:ph type="subTitle" idx="6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125"/>
          <p:cNvSpPr txBox="1">
            <a:spLocks noGrp="1"/>
          </p:cNvSpPr>
          <p:nvPr>
            <p:ph type="body" idx="7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96" name="Google Shape;596;p125"/>
          <p:cNvSpPr txBox="1">
            <a:spLocks noGrp="1"/>
          </p:cNvSpPr>
          <p:nvPr>
            <p:ph type="subTitle" idx="8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125"/>
          <p:cNvSpPr txBox="1">
            <a:spLocks noGrp="1"/>
          </p:cNvSpPr>
          <p:nvPr>
            <p:ph type="body" idx="9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98" name="Google Shape;598;p125"/>
          <p:cNvSpPr txBox="1">
            <a:spLocks noGrp="1"/>
          </p:cNvSpPr>
          <p:nvPr>
            <p:ph type="subTitle" idx="13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125"/>
          <p:cNvSpPr txBox="1">
            <a:spLocks noGrp="1"/>
          </p:cNvSpPr>
          <p:nvPr>
            <p:ph type="body" idx="14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0" name="Google Shape;600;p125"/>
          <p:cNvSpPr txBox="1">
            <a:spLocks noGrp="1"/>
          </p:cNvSpPr>
          <p:nvPr>
            <p:ph type="subTitle" idx="15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25"/>
          <p:cNvSpPr txBox="1">
            <a:spLocks noGrp="1"/>
          </p:cNvSpPr>
          <p:nvPr>
            <p:ph type="body" idx="16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02" name="Google Shape;602;p125"/>
          <p:cNvSpPr txBox="1">
            <a:spLocks noGrp="1"/>
          </p:cNvSpPr>
          <p:nvPr>
            <p:ph type="subTitle" idx="17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125"/>
          <p:cNvSpPr txBox="1">
            <a:spLocks noGrp="1"/>
          </p:cNvSpPr>
          <p:nvPr>
            <p:ph type="ctrTitle" idx="1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.2">
  <p:cSld name="CUSTOM_2_3_1_2_1_1_1_1_1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26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6" name="Google Shape;606;p126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607" name="Google Shape;607;p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2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9" name="Google Shape;609;p126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0" name="Google Shape;610;p126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1" name="Google Shape;611;p126"/>
          <p:cNvSpPr txBox="1">
            <a:spLocks noGrp="1"/>
          </p:cNvSpPr>
          <p:nvPr>
            <p:ph type="body" idx="3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2" name="Google Shape;612;p126"/>
          <p:cNvSpPr txBox="1">
            <a:spLocks noGrp="1"/>
          </p:cNvSpPr>
          <p:nvPr>
            <p:ph type="subTitle" idx="4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3" name="Google Shape;613;p126"/>
          <p:cNvSpPr txBox="1">
            <a:spLocks noGrp="1"/>
          </p:cNvSpPr>
          <p:nvPr>
            <p:ph type="body" idx="5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4" name="Google Shape;614;p126"/>
          <p:cNvSpPr txBox="1">
            <a:spLocks noGrp="1"/>
          </p:cNvSpPr>
          <p:nvPr>
            <p:ph type="subTitle" idx="6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126"/>
          <p:cNvSpPr txBox="1">
            <a:spLocks noGrp="1"/>
          </p:cNvSpPr>
          <p:nvPr>
            <p:ph type="body" idx="7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6" name="Google Shape;616;p126"/>
          <p:cNvSpPr txBox="1">
            <a:spLocks noGrp="1"/>
          </p:cNvSpPr>
          <p:nvPr>
            <p:ph type="subTitle" idx="8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26"/>
          <p:cNvSpPr txBox="1">
            <a:spLocks noGrp="1"/>
          </p:cNvSpPr>
          <p:nvPr>
            <p:ph type="body" idx="9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8" name="Google Shape;618;p126"/>
          <p:cNvSpPr txBox="1">
            <a:spLocks noGrp="1"/>
          </p:cNvSpPr>
          <p:nvPr>
            <p:ph type="subTitle" idx="13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p126"/>
          <p:cNvSpPr txBox="1">
            <a:spLocks noGrp="1"/>
          </p:cNvSpPr>
          <p:nvPr>
            <p:ph type="body" idx="14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0" name="Google Shape;620;p126"/>
          <p:cNvSpPr txBox="1">
            <a:spLocks noGrp="1"/>
          </p:cNvSpPr>
          <p:nvPr>
            <p:ph type="subTitle" idx="15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126"/>
          <p:cNvSpPr txBox="1">
            <a:spLocks noGrp="1"/>
          </p:cNvSpPr>
          <p:nvPr>
            <p:ph type="body" idx="16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2" name="Google Shape;622;p126"/>
          <p:cNvSpPr txBox="1">
            <a:spLocks noGrp="1"/>
          </p:cNvSpPr>
          <p:nvPr>
            <p:ph type="subTitle" idx="17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26"/>
          <p:cNvSpPr txBox="1">
            <a:spLocks noGrp="1"/>
          </p:cNvSpPr>
          <p:nvPr>
            <p:ph type="ctrTitle" idx="1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.3">
  <p:cSld name="CUSTOM_2_2_1_2_1_1_1_1_1">
    <p:bg>
      <p:bgPr>
        <a:solidFill>
          <a:srgbClr val="EA633F"/>
        </a:soli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6" name="Google Shape;626;p127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127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8" name="Google Shape;628;p127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9" name="Google Shape;629;p12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p127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1" name="Google Shape;631;p127"/>
          <p:cNvSpPr txBox="1">
            <a:spLocks noGrp="1"/>
          </p:cNvSpPr>
          <p:nvPr>
            <p:ph type="body" idx="3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2" name="Google Shape;632;p127"/>
          <p:cNvSpPr txBox="1">
            <a:spLocks noGrp="1"/>
          </p:cNvSpPr>
          <p:nvPr>
            <p:ph type="subTitle" idx="4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127"/>
          <p:cNvSpPr txBox="1">
            <a:spLocks noGrp="1"/>
          </p:cNvSpPr>
          <p:nvPr>
            <p:ph type="body" idx="5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4" name="Google Shape;634;p127"/>
          <p:cNvSpPr txBox="1">
            <a:spLocks noGrp="1"/>
          </p:cNvSpPr>
          <p:nvPr>
            <p:ph type="subTitle" idx="6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5" name="Google Shape;635;p127"/>
          <p:cNvSpPr txBox="1">
            <a:spLocks noGrp="1"/>
          </p:cNvSpPr>
          <p:nvPr>
            <p:ph type="body" idx="7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6" name="Google Shape;636;p127"/>
          <p:cNvSpPr txBox="1">
            <a:spLocks noGrp="1"/>
          </p:cNvSpPr>
          <p:nvPr>
            <p:ph type="subTitle" idx="8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7" name="Google Shape;637;p127"/>
          <p:cNvSpPr txBox="1">
            <a:spLocks noGrp="1"/>
          </p:cNvSpPr>
          <p:nvPr>
            <p:ph type="body" idx="9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8" name="Google Shape;638;p127"/>
          <p:cNvSpPr txBox="1">
            <a:spLocks noGrp="1"/>
          </p:cNvSpPr>
          <p:nvPr>
            <p:ph type="subTitle" idx="13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9" name="Google Shape;639;p127"/>
          <p:cNvSpPr txBox="1">
            <a:spLocks noGrp="1"/>
          </p:cNvSpPr>
          <p:nvPr>
            <p:ph type="body" idx="14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0" name="Google Shape;640;p127"/>
          <p:cNvSpPr txBox="1">
            <a:spLocks noGrp="1"/>
          </p:cNvSpPr>
          <p:nvPr>
            <p:ph type="subTitle" idx="15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127"/>
          <p:cNvSpPr txBox="1">
            <a:spLocks noGrp="1"/>
          </p:cNvSpPr>
          <p:nvPr>
            <p:ph type="body" idx="16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42" name="Google Shape;642;p127"/>
          <p:cNvSpPr txBox="1">
            <a:spLocks noGrp="1"/>
          </p:cNvSpPr>
          <p:nvPr>
            <p:ph type="subTitle" idx="17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3" name="Google Shape;643;p127"/>
          <p:cNvSpPr txBox="1">
            <a:spLocks noGrp="1"/>
          </p:cNvSpPr>
          <p:nvPr>
            <p:ph type="ctrTitle" idx="1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.4">
  <p:cSld name="CUSTOM_2_2_1_1_2_1_1_1_1_1">
    <p:bg>
      <p:bgPr>
        <a:solidFill>
          <a:srgbClr val="E8EB74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Google Shape;646;p128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7" name="Google Shape;647;p128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8" name="Google Shape;648;p128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9" name="Google Shape;649;p12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128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51" name="Google Shape;651;p128"/>
          <p:cNvSpPr txBox="1">
            <a:spLocks noGrp="1"/>
          </p:cNvSpPr>
          <p:nvPr>
            <p:ph type="body" idx="3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52" name="Google Shape;652;p128"/>
          <p:cNvSpPr txBox="1">
            <a:spLocks noGrp="1"/>
          </p:cNvSpPr>
          <p:nvPr>
            <p:ph type="subTitle" idx="4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128"/>
          <p:cNvSpPr txBox="1">
            <a:spLocks noGrp="1"/>
          </p:cNvSpPr>
          <p:nvPr>
            <p:ph type="body" idx="5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54" name="Google Shape;654;p128"/>
          <p:cNvSpPr txBox="1">
            <a:spLocks noGrp="1"/>
          </p:cNvSpPr>
          <p:nvPr>
            <p:ph type="subTitle" idx="6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128"/>
          <p:cNvSpPr txBox="1">
            <a:spLocks noGrp="1"/>
          </p:cNvSpPr>
          <p:nvPr>
            <p:ph type="body" idx="7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56" name="Google Shape;656;p128"/>
          <p:cNvSpPr txBox="1">
            <a:spLocks noGrp="1"/>
          </p:cNvSpPr>
          <p:nvPr>
            <p:ph type="subTitle" idx="8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7" name="Google Shape;657;p128"/>
          <p:cNvSpPr txBox="1">
            <a:spLocks noGrp="1"/>
          </p:cNvSpPr>
          <p:nvPr>
            <p:ph type="body" idx="9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58" name="Google Shape;658;p128"/>
          <p:cNvSpPr txBox="1">
            <a:spLocks noGrp="1"/>
          </p:cNvSpPr>
          <p:nvPr>
            <p:ph type="subTitle" idx="13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28"/>
          <p:cNvSpPr txBox="1">
            <a:spLocks noGrp="1"/>
          </p:cNvSpPr>
          <p:nvPr>
            <p:ph type="body" idx="14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0" name="Google Shape;660;p128"/>
          <p:cNvSpPr txBox="1">
            <a:spLocks noGrp="1"/>
          </p:cNvSpPr>
          <p:nvPr>
            <p:ph type="subTitle" idx="15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128"/>
          <p:cNvSpPr txBox="1">
            <a:spLocks noGrp="1"/>
          </p:cNvSpPr>
          <p:nvPr>
            <p:ph type="body" idx="16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2" name="Google Shape;662;p128"/>
          <p:cNvSpPr txBox="1">
            <a:spLocks noGrp="1"/>
          </p:cNvSpPr>
          <p:nvPr>
            <p:ph type="subTitle" idx="17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128"/>
          <p:cNvSpPr txBox="1">
            <a:spLocks noGrp="1"/>
          </p:cNvSpPr>
          <p:nvPr>
            <p:ph type="ctrTitle" idx="1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.5">
  <p:cSld name="CUSTOM_2_2_1_1_1_1_1_1_1_1_1">
    <p:bg>
      <p:bgPr>
        <a:solidFill>
          <a:srgbClr val="88E8F0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9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6" name="Google Shape;666;p129"/>
          <p:cNvSpPr txBox="1">
            <a:spLocks noGrp="1"/>
          </p:cNvSpPr>
          <p:nvPr>
            <p:ph type="body" idx="2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7" name="Google Shape;667;p129"/>
          <p:cNvSpPr txBox="1">
            <a:spLocks noGrp="1"/>
          </p:cNvSpPr>
          <p:nvPr>
            <p:ph type="subTitle" idx="3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129"/>
          <p:cNvSpPr txBox="1">
            <a:spLocks noGrp="1"/>
          </p:cNvSpPr>
          <p:nvPr>
            <p:ph type="body" idx="4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69" name="Google Shape;669;p129"/>
          <p:cNvSpPr txBox="1">
            <a:spLocks noGrp="1"/>
          </p:cNvSpPr>
          <p:nvPr>
            <p:ph type="subTitle" idx="5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0" name="Google Shape;670;p129"/>
          <p:cNvSpPr txBox="1">
            <a:spLocks noGrp="1"/>
          </p:cNvSpPr>
          <p:nvPr>
            <p:ph type="body" idx="6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71" name="Google Shape;671;p129"/>
          <p:cNvSpPr txBox="1">
            <a:spLocks noGrp="1"/>
          </p:cNvSpPr>
          <p:nvPr>
            <p:ph type="subTitle" idx="7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29"/>
          <p:cNvSpPr txBox="1">
            <a:spLocks noGrp="1"/>
          </p:cNvSpPr>
          <p:nvPr>
            <p:ph type="body" idx="8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73" name="Google Shape;673;p129"/>
          <p:cNvSpPr txBox="1">
            <a:spLocks noGrp="1"/>
          </p:cNvSpPr>
          <p:nvPr>
            <p:ph type="subTitle" idx="9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129"/>
          <p:cNvSpPr txBox="1">
            <a:spLocks noGrp="1"/>
          </p:cNvSpPr>
          <p:nvPr>
            <p:ph type="body" idx="13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75" name="Google Shape;675;p129"/>
          <p:cNvSpPr txBox="1">
            <a:spLocks noGrp="1"/>
          </p:cNvSpPr>
          <p:nvPr>
            <p:ph type="subTitle" idx="14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129"/>
          <p:cNvSpPr txBox="1">
            <a:spLocks noGrp="1"/>
          </p:cNvSpPr>
          <p:nvPr>
            <p:ph type="body" idx="15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77" name="Google Shape;677;p129"/>
          <p:cNvSpPr txBox="1">
            <a:spLocks noGrp="1"/>
          </p:cNvSpPr>
          <p:nvPr>
            <p:ph type="subTitle" idx="16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129"/>
          <p:cNvSpPr txBox="1">
            <a:spLocks noGrp="1"/>
          </p:cNvSpPr>
          <p:nvPr>
            <p:ph type="ctrTitle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679" name="Google Shape;679;p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0" name="Google Shape;680;p129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1" name="Google Shape;681;p129"/>
          <p:cNvSpPr txBox="1">
            <a:spLocks noGrp="1"/>
          </p:cNvSpPr>
          <p:nvPr>
            <p:ph type="ctrTitle" idx="17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2" name="Google Shape;682;p129"/>
          <p:cNvSpPr txBox="1">
            <a:spLocks noGrp="1"/>
          </p:cNvSpPr>
          <p:nvPr>
            <p:ph type="ctrTitle" idx="18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3" name="Google Shape;683;p12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1.1">
  <p:cSld name="CUSTOM_2_3_1_2_1_1_2_1">
    <p:bg>
      <p:bgPr>
        <a:solidFill>
          <a:schemeClr val="lt1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30"/>
          <p:cNvSpPr>
            <a:spLocks noGrp="1"/>
          </p:cNvSpPr>
          <p:nvPr>
            <p:ph type="pic" idx="2"/>
          </p:nvPr>
        </p:nvSpPr>
        <p:spPr>
          <a:xfrm>
            <a:off x="409950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130"/>
          <p:cNvSpPr txBox="1">
            <a:spLocks noGrp="1"/>
          </p:cNvSpPr>
          <p:nvPr>
            <p:ph type="body" idx="1"/>
          </p:nvPr>
        </p:nvSpPr>
        <p:spPr>
          <a:xfrm>
            <a:off x="4977275" y="2450537"/>
            <a:ext cx="35217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87" name="Google Shape;687;p130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8" name="Google Shape;688;p130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689" name="Google Shape;689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0" name="Google Shape;690;p130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1" name="Google Shape;691;p13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2" name="Google Shape;692;p130"/>
          <p:cNvSpPr txBox="1">
            <a:spLocks noGrp="1"/>
          </p:cNvSpPr>
          <p:nvPr>
            <p:ph type="ctrTitle" idx="4"/>
          </p:nvPr>
        </p:nvSpPr>
        <p:spPr>
          <a:xfrm>
            <a:off x="441605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1.2">
  <p:cSld name="CUSTOM_2_1_1_1_3_1_1_1_2">
    <p:bg>
      <p:bgPr>
        <a:solidFill>
          <a:schemeClr val="dk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1"/>
          <p:cNvSpPr>
            <a:spLocks noGrp="1"/>
          </p:cNvSpPr>
          <p:nvPr>
            <p:ph type="pic" idx="2"/>
          </p:nvPr>
        </p:nvSpPr>
        <p:spPr>
          <a:xfrm>
            <a:off x="409950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p131"/>
          <p:cNvSpPr txBox="1">
            <a:spLocks noGrp="1"/>
          </p:cNvSpPr>
          <p:nvPr>
            <p:ph type="body" idx="1"/>
          </p:nvPr>
        </p:nvSpPr>
        <p:spPr>
          <a:xfrm>
            <a:off x="4977275" y="2450537"/>
            <a:ext cx="35217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96" name="Google Shape;696;p131"/>
          <p:cNvSpPr txBox="1">
            <a:spLocks noGrp="1"/>
          </p:cNvSpPr>
          <p:nvPr>
            <p:ph type="ctrTitle"/>
          </p:nvPr>
        </p:nvSpPr>
        <p:spPr>
          <a:xfrm>
            <a:off x="441605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97" name="Google Shape;697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31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9" name="Google Shape;699;p131"/>
          <p:cNvSpPr txBox="1">
            <a:spLocks noGrp="1"/>
          </p:cNvSpPr>
          <p:nvPr>
            <p:ph type="ctrTitle" idx="4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00" name="Google Shape;700;p13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1" name="Google Shape;701;p13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1.3">
  <p:cSld name="CUSTOM_2_3_1_2_1_1_2_1_1_1">
    <p:bg>
      <p:bgPr>
        <a:solidFill>
          <a:srgbClr val="EAE4C8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32"/>
          <p:cNvSpPr>
            <a:spLocks noGrp="1"/>
          </p:cNvSpPr>
          <p:nvPr>
            <p:ph type="pic" idx="2"/>
          </p:nvPr>
        </p:nvSpPr>
        <p:spPr>
          <a:xfrm>
            <a:off x="409950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132"/>
          <p:cNvSpPr txBox="1">
            <a:spLocks noGrp="1"/>
          </p:cNvSpPr>
          <p:nvPr>
            <p:ph type="body" idx="1"/>
          </p:nvPr>
        </p:nvSpPr>
        <p:spPr>
          <a:xfrm>
            <a:off x="4977275" y="2450537"/>
            <a:ext cx="35217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05" name="Google Shape;705;p132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6" name="Google Shape;706;p132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07" name="Google Shape;707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9" name="Google Shape;709;p132"/>
          <p:cNvSpPr txBox="1">
            <a:spLocks noGrp="1"/>
          </p:cNvSpPr>
          <p:nvPr>
            <p:ph type="ctrTitle" idx="4"/>
          </p:nvPr>
        </p:nvSpPr>
        <p:spPr>
          <a:xfrm>
            <a:off x="441605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710" name="Google Shape;710;p132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2">
  <p:cSld name="CUSTOM_2_1_1_1_3_1_1_1_2_1">
    <p:bg>
      <p:bgPr>
        <a:solidFill>
          <a:schemeClr val="dk1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33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133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15" name="Google Shape;715;p13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13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7" name="Google Shape;717;p133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18" name="Google Shape;718;p133"/>
          <p:cNvSpPr>
            <a:spLocks noGrp="1"/>
          </p:cNvSpPr>
          <p:nvPr>
            <p:ph type="pic" idx="3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9" name="Google Shape;719;p133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.3">
  <p:cSld name="CUSTOM_2_2">
    <p:bg>
      <p:bgPr>
        <a:solidFill>
          <a:srgbClr val="EAE4C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89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89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89"/>
          <p:cNvSpPr txBox="1">
            <a:spLocks noGrp="1"/>
          </p:cNvSpPr>
          <p:nvPr>
            <p:ph type="body" idx="1"/>
          </p:nvPr>
        </p:nvSpPr>
        <p:spPr>
          <a:xfrm>
            <a:off x="6276524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3" name="Google Shape;163;p89"/>
          <p:cNvSpPr txBox="1">
            <a:spLocks noGrp="1"/>
          </p:cNvSpPr>
          <p:nvPr>
            <p:ph type="body" idx="2"/>
          </p:nvPr>
        </p:nvSpPr>
        <p:spPr>
          <a:xfrm>
            <a:off x="3611650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4" name="Google Shape;164;p89"/>
          <p:cNvSpPr txBox="1">
            <a:spLocks noGrp="1"/>
          </p:cNvSpPr>
          <p:nvPr>
            <p:ph type="ctrTitle" idx="3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89"/>
          <p:cNvSpPr txBox="1">
            <a:spLocks noGrp="1"/>
          </p:cNvSpPr>
          <p:nvPr>
            <p:ph type="ctrTitle" idx="4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" name="Google Shape;166;p8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3">
  <p:cSld name="CUSTOM_2_3_1_2_1_1_2_1_1_1_1">
    <p:bg>
      <p:bgPr>
        <a:solidFill>
          <a:srgbClr val="EAE4C8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3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2" name="Google Shape;722;p134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23" name="Google Shape;723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3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5" name="Google Shape;725;p134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6" name="Google Shape;726;p13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27" name="Google Shape;727;p134"/>
          <p:cNvSpPr>
            <a:spLocks noGrp="1"/>
          </p:cNvSpPr>
          <p:nvPr>
            <p:ph type="pic" idx="3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13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2">
  <p:cSld name="CUSTOM_2_1_1_1_3_1_1_1_1_1">
    <p:bg>
      <p:bgPr>
        <a:solidFill>
          <a:schemeClr val="dk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3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2" name="Google Shape;732;p13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33" name="Google Shape;733;p13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4" name="Google Shape;734;p13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5" name="Google Shape;735;p135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36" name="Google Shape;736;p135"/>
          <p:cNvSpPr txBox="1">
            <a:spLocks noGrp="1"/>
          </p:cNvSpPr>
          <p:nvPr>
            <p:ph type="subTitle" idx="3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7" name="Google Shape;737;p135"/>
          <p:cNvSpPr txBox="1">
            <a:spLocks noGrp="1"/>
          </p:cNvSpPr>
          <p:nvPr>
            <p:ph type="body" idx="4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38" name="Google Shape;738;p135"/>
          <p:cNvSpPr txBox="1">
            <a:spLocks noGrp="1"/>
          </p:cNvSpPr>
          <p:nvPr>
            <p:ph type="subTitle" idx="5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9" name="Google Shape;739;p135"/>
          <p:cNvSpPr txBox="1">
            <a:spLocks noGrp="1"/>
          </p:cNvSpPr>
          <p:nvPr>
            <p:ph type="body" idx="6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0" name="Google Shape;740;p135"/>
          <p:cNvSpPr txBox="1">
            <a:spLocks noGrp="1"/>
          </p:cNvSpPr>
          <p:nvPr>
            <p:ph type="subTitle" idx="7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135"/>
          <p:cNvSpPr txBox="1">
            <a:spLocks noGrp="1"/>
          </p:cNvSpPr>
          <p:nvPr>
            <p:ph type="body" idx="8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42" name="Google Shape;742;p135"/>
          <p:cNvSpPr txBox="1">
            <a:spLocks noGrp="1"/>
          </p:cNvSpPr>
          <p:nvPr>
            <p:ph type="subTitle" idx="9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35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3">
  <p:cSld name="CUSTOM_2_3_1_2_1_1_1_1_1_1_1">
    <p:bg>
      <p:bgPr>
        <a:solidFill>
          <a:schemeClr val="accent2"/>
        </a:solid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36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6" name="Google Shape;746;p136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47" name="Google Shape;747;p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3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9" name="Google Shape;749;p136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0" name="Google Shape;750;p136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1" name="Google Shape;751;p136"/>
          <p:cNvSpPr txBox="1">
            <a:spLocks noGrp="1"/>
          </p:cNvSpPr>
          <p:nvPr>
            <p:ph type="subTitle" idx="3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36"/>
          <p:cNvSpPr txBox="1">
            <a:spLocks noGrp="1"/>
          </p:cNvSpPr>
          <p:nvPr>
            <p:ph type="body" idx="4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3" name="Google Shape;753;p136"/>
          <p:cNvSpPr txBox="1">
            <a:spLocks noGrp="1"/>
          </p:cNvSpPr>
          <p:nvPr>
            <p:ph type="subTitle" idx="5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136"/>
          <p:cNvSpPr txBox="1">
            <a:spLocks noGrp="1"/>
          </p:cNvSpPr>
          <p:nvPr>
            <p:ph type="body" idx="6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5" name="Google Shape;755;p136"/>
          <p:cNvSpPr txBox="1">
            <a:spLocks noGrp="1"/>
          </p:cNvSpPr>
          <p:nvPr>
            <p:ph type="subTitle" idx="7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136"/>
          <p:cNvSpPr txBox="1">
            <a:spLocks noGrp="1"/>
          </p:cNvSpPr>
          <p:nvPr>
            <p:ph type="body" idx="8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57" name="Google Shape;757;p136"/>
          <p:cNvSpPr txBox="1">
            <a:spLocks noGrp="1"/>
          </p:cNvSpPr>
          <p:nvPr>
            <p:ph type="subTitle" idx="9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36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4">
  <p:cSld name="CUSTOM_2_2_1_2_1_1_1_1_1_1">
    <p:bg>
      <p:bgPr>
        <a:solidFill>
          <a:srgbClr val="EA633F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1" name="Google Shape;761;p137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2" name="Google Shape;762;p137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3" name="Google Shape;763;p137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4" name="Google Shape;764;p13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5" name="Google Shape;765;p137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66" name="Google Shape;766;p137"/>
          <p:cNvSpPr txBox="1">
            <a:spLocks noGrp="1"/>
          </p:cNvSpPr>
          <p:nvPr>
            <p:ph type="subTitle" idx="3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7" name="Google Shape;767;p137"/>
          <p:cNvSpPr txBox="1">
            <a:spLocks noGrp="1"/>
          </p:cNvSpPr>
          <p:nvPr>
            <p:ph type="body" idx="4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68" name="Google Shape;768;p137"/>
          <p:cNvSpPr txBox="1">
            <a:spLocks noGrp="1"/>
          </p:cNvSpPr>
          <p:nvPr>
            <p:ph type="subTitle" idx="5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9" name="Google Shape;769;p137"/>
          <p:cNvSpPr txBox="1">
            <a:spLocks noGrp="1"/>
          </p:cNvSpPr>
          <p:nvPr>
            <p:ph type="body" idx="6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0" name="Google Shape;770;p137"/>
          <p:cNvSpPr txBox="1">
            <a:spLocks noGrp="1"/>
          </p:cNvSpPr>
          <p:nvPr>
            <p:ph type="subTitle" idx="7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137"/>
          <p:cNvSpPr txBox="1">
            <a:spLocks noGrp="1"/>
          </p:cNvSpPr>
          <p:nvPr>
            <p:ph type="body" idx="8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72" name="Google Shape;772;p137"/>
          <p:cNvSpPr txBox="1">
            <a:spLocks noGrp="1"/>
          </p:cNvSpPr>
          <p:nvPr>
            <p:ph type="subTitle" idx="9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3" name="Google Shape;773;p137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5">
  <p:cSld name="CUSTOM_2_2_1_1_2_1_1_1_1_1_1">
    <p:bg>
      <p:bgPr>
        <a:solidFill>
          <a:srgbClr val="E8EB74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138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7" name="Google Shape;777;p138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8" name="Google Shape;778;p138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9" name="Google Shape;779;p13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0" name="Google Shape;780;p138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1" name="Google Shape;781;p138"/>
          <p:cNvSpPr txBox="1">
            <a:spLocks noGrp="1"/>
          </p:cNvSpPr>
          <p:nvPr>
            <p:ph type="subTitle" idx="3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2" name="Google Shape;782;p138"/>
          <p:cNvSpPr txBox="1">
            <a:spLocks noGrp="1"/>
          </p:cNvSpPr>
          <p:nvPr>
            <p:ph type="body" idx="4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3" name="Google Shape;783;p138"/>
          <p:cNvSpPr txBox="1">
            <a:spLocks noGrp="1"/>
          </p:cNvSpPr>
          <p:nvPr>
            <p:ph type="subTitle" idx="5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138"/>
          <p:cNvSpPr txBox="1">
            <a:spLocks noGrp="1"/>
          </p:cNvSpPr>
          <p:nvPr>
            <p:ph type="body" idx="6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5" name="Google Shape;785;p138"/>
          <p:cNvSpPr txBox="1">
            <a:spLocks noGrp="1"/>
          </p:cNvSpPr>
          <p:nvPr>
            <p:ph type="subTitle" idx="7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138"/>
          <p:cNvSpPr txBox="1">
            <a:spLocks noGrp="1"/>
          </p:cNvSpPr>
          <p:nvPr>
            <p:ph type="body" idx="8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7" name="Google Shape;787;p138"/>
          <p:cNvSpPr txBox="1">
            <a:spLocks noGrp="1"/>
          </p:cNvSpPr>
          <p:nvPr>
            <p:ph type="subTitle" idx="9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p138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6">
  <p:cSld name="CUSTOM_2_2_1_1_1_1_1_1_1_1_1_1">
    <p:bg>
      <p:bgPr>
        <a:solidFill>
          <a:srgbClr val="88E8F0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139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2" name="Google Shape;792;p139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3" name="Google Shape;793;p139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4" name="Google Shape;794;p13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5" name="Google Shape;795;p139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96" name="Google Shape;796;p139"/>
          <p:cNvSpPr txBox="1">
            <a:spLocks noGrp="1"/>
          </p:cNvSpPr>
          <p:nvPr>
            <p:ph type="subTitle" idx="3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7" name="Google Shape;797;p139"/>
          <p:cNvSpPr txBox="1">
            <a:spLocks noGrp="1"/>
          </p:cNvSpPr>
          <p:nvPr>
            <p:ph type="body" idx="4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98" name="Google Shape;798;p139"/>
          <p:cNvSpPr txBox="1">
            <a:spLocks noGrp="1"/>
          </p:cNvSpPr>
          <p:nvPr>
            <p:ph type="subTitle" idx="5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9" name="Google Shape;799;p139"/>
          <p:cNvSpPr txBox="1">
            <a:spLocks noGrp="1"/>
          </p:cNvSpPr>
          <p:nvPr>
            <p:ph type="body" idx="6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00" name="Google Shape;800;p139"/>
          <p:cNvSpPr txBox="1">
            <a:spLocks noGrp="1"/>
          </p:cNvSpPr>
          <p:nvPr>
            <p:ph type="subTitle" idx="7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139"/>
          <p:cNvSpPr txBox="1">
            <a:spLocks noGrp="1"/>
          </p:cNvSpPr>
          <p:nvPr>
            <p:ph type="body" idx="8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02" name="Google Shape;802;p139"/>
          <p:cNvSpPr txBox="1">
            <a:spLocks noGrp="1"/>
          </p:cNvSpPr>
          <p:nvPr>
            <p:ph type="subTitle" idx="9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139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2.2">
  <p:cSld name="CUSTOM_2_1_1_1_1_1_1_1_1_1_2">
    <p:bg>
      <p:bgPr>
        <a:solidFill>
          <a:schemeClr val="accent2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140"/>
          <p:cNvPicPr preferRelativeResize="0"/>
          <p:nvPr/>
        </p:nvPicPr>
        <p:blipFill rotWithShape="1">
          <a:blip r:embed="rId2">
            <a:alphaModFix amt="80000"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1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40"/>
          <p:cNvSpPr txBox="1">
            <a:spLocks noGrp="1"/>
          </p:cNvSpPr>
          <p:nvPr>
            <p:ph type="ctrTitle"/>
          </p:nvPr>
        </p:nvSpPr>
        <p:spPr>
          <a:xfrm>
            <a:off x="587600" y="2058576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08" name="Google Shape;808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140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140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14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2" name="Google Shape;812;p140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2.3">
  <p:cSld name="CUSTOM_2_1_1_1_1_1_1_1_1_1">
    <p:bg>
      <p:bgPr>
        <a:solidFill>
          <a:schemeClr val="accent1"/>
        </a:solidFill>
        <a:effectLst/>
      </p:bgPr>
    </p:bg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Google Shape;814;p141"/>
          <p:cNvPicPr preferRelativeResize="0"/>
          <p:nvPr/>
        </p:nvPicPr>
        <p:blipFill rotWithShape="1">
          <a:blip r:embed="rId2">
            <a:alphaModFix amt="80000"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1"/>
          <p:cNvSpPr txBox="1">
            <a:spLocks noGrp="1"/>
          </p:cNvSpPr>
          <p:nvPr>
            <p:ph type="ctrTitle"/>
          </p:nvPr>
        </p:nvSpPr>
        <p:spPr>
          <a:xfrm>
            <a:off x="587600" y="2058576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17" name="Google Shape;817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41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14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14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1" name="Google Shape;821;p141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er Slide 2.4">
  <p:cSld name="CUSTOM_2_1_1_1_1_1_1_1_1_1_3">
    <p:bg>
      <p:bgPr>
        <a:solidFill>
          <a:schemeClr val="accent3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142"/>
          <p:cNvPicPr preferRelativeResize="0"/>
          <p:nvPr/>
        </p:nvPicPr>
        <p:blipFill rotWithShape="1">
          <a:blip r:embed="rId2">
            <a:alphaModFix amt="80000"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921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42"/>
          <p:cNvSpPr txBox="1">
            <a:spLocks noGrp="1"/>
          </p:cNvSpPr>
          <p:nvPr>
            <p:ph type="ctrTitle"/>
          </p:nvPr>
        </p:nvSpPr>
        <p:spPr>
          <a:xfrm>
            <a:off x="587600" y="2058576"/>
            <a:ext cx="44097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826" name="Google Shape;82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42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142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14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0" name="Google Shape;830;p142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1">
  <p:cSld name="CUSTOM_2_3_1_2_1_1_2_1_1_2_1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4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3" name="Google Shape;833;p143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834" name="Google Shape;834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14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6" name="Google Shape;836;p14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7" name="Google Shape;837;p143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38" name="Google Shape;838;p143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9" name="Google Shape;839;p143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.5">
  <p:cSld name="CUSTOM_2_2_1_1">
    <p:bg>
      <p:bgPr>
        <a:solidFill>
          <a:srgbClr val="E8EB74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0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90"/>
          <p:cNvSpPr txBox="1">
            <a:spLocks noGrp="1"/>
          </p:cNvSpPr>
          <p:nvPr>
            <p:ph type="body" idx="1"/>
          </p:nvPr>
        </p:nvSpPr>
        <p:spPr>
          <a:xfrm>
            <a:off x="6276524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1" name="Google Shape;171;p90"/>
          <p:cNvSpPr txBox="1">
            <a:spLocks noGrp="1"/>
          </p:cNvSpPr>
          <p:nvPr>
            <p:ph type="body" idx="2"/>
          </p:nvPr>
        </p:nvSpPr>
        <p:spPr>
          <a:xfrm>
            <a:off x="3611650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72" name="Google Shape;172;p90"/>
          <p:cNvSpPr txBox="1">
            <a:spLocks noGrp="1"/>
          </p:cNvSpPr>
          <p:nvPr>
            <p:ph type="ctrTitle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3" name="Google Shape;173;p90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4" name="Google Shape;174;p90"/>
          <p:cNvSpPr txBox="1">
            <a:spLocks noGrp="1"/>
          </p:cNvSpPr>
          <p:nvPr>
            <p:ph type="ctrTitle" idx="4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9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2">
  <p:cSld name="CUSTOM_2_1_1_1_3_1_1_1_1_1_1">
    <p:bg>
      <p:bgPr>
        <a:solidFill>
          <a:schemeClr val="dk1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4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842" name="Google Shape;842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44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44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45" name="Google Shape;845;p14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6" name="Google Shape;846;p14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7" name="Google Shape;847;p144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144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3">
  <p:cSld name="CUSTOM_2_3_1_2_1_1_1_1_1_1_1_1">
    <p:bg>
      <p:bgPr>
        <a:solidFill>
          <a:schemeClr val="accent2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45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1" name="Google Shape;851;p145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852" name="Google Shape;852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4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4" name="Google Shape;854;p145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5" name="Google Shape;855;p145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56" name="Google Shape;856;p145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7" name="Google Shape;857;p145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4">
  <p:cSld name="CUSTOM_2_2_1_2_1_1_1_1_1_1_1">
    <p:bg>
      <p:bgPr>
        <a:solidFill>
          <a:srgbClr val="EA633F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146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1" name="Google Shape;861;p146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2" name="Google Shape;862;p146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3" name="Google Shape;863;p14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4" name="Google Shape;864;p146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65" name="Google Shape;865;p146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6" name="Google Shape;866;p146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5">
  <p:cSld name="CUSTOM_2_2_1_1_2_1_1_1_1_1_1_1">
    <p:bg>
      <p:bgPr>
        <a:solidFill>
          <a:srgbClr val="E8EB74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147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B4B65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0" name="Google Shape;870;p147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1" name="Google Shape;871;p147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2" name="Google Shape;872;p14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3" name="Google Shape;873;p147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74" name="Google Shape;874;p147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5" name="Google Shape;875;p147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7.6">
  <p:cSld name="CUSTOM_2_2_1_1_1_1_1_1_1_1_1_1_1">
    <p:bg>
      <p:bgPr>
        <a:solidFill>
          <a:srgbClr val="88E8F0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8" name="Google Shape;878;p148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9" name="Google Shape;879;p148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0" name="Google Shape;880;p148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1" name="Google Shape;881;p14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2" name="Google Shape;882;p148"/>
          <p:cNvSpPr txBox="1">
            <a:spLocks noGrp="1"/>
          </p:cNvSpPr>
          <p:nvPr>
            <p:ph type="body" idx="1"/>
          </p:nvPr>
        </p:nvSpPr>
        <p:spPr>
          <a:xfrm>
            <a:off x="4426900" y="307017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83" name="Google Shape;883;p148"/>
          <p:cNvSpPr txBox="1">
            <a:spLocks noGrp="1"/>
          </p:cNvSpPr>
          <p:nvPr>
            <p:ph type="ctrTitle" idx="3"/>
          </p:nvPr>
        </p:nvSpPr>
        <p:spPr>
          <a:xfrm>
            <a:off x="1531775" y="133937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4" name="Google Shape;884;p148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8.1">
  <p:cSld name="CUSTOM_2_3_1_2_1_1_2_1_1_2_1_1">
    <p:bg>
      <p:bgPr>
        <a:solidFill>
          <a:schemeClr val="lt1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9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7" name="Google Shape;887;p149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888" name="Google Shape;888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149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14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1" name="Google Shape;891;p149"/>
          <p:cNvSpPr txBox="1">
            <a:spLocks noGrp="1"/>
          </p:cNvSpPr>
          <p:nvPr>
            <p:ph type="body" idx="1"/>
          </p:nvPr>
        </p:nvSpPr>
        <p:spPr>
          <a:xfrm>
            <a:off x="4426900" y="234152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92" name="Google Shape;892;p149"/>
          <p:cNvSpPr txBox="1">
            <a:spLocks noGrp="1"/>
          </p:cNvSpPr>
          <p:nvPr>
            <p:ph type="ctrTitle" idx="3"/>
          </p:nvPr>
        </p:nvSpPr>
        <p:spPr>
          <a:xfrm>
            <a:off x="1531775" y="61072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3" name="Google Shape;893;p149"/>
          <p:cNvSpPr txBox="1">
            <a:spLocks noGrp="1"/>
          </p:cNvSpPr>
          <p:nvPr>
            <p:ph type="ctrTitle" idx="4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8.2">
  <p:cSld name="CUSTOM_2_1_1_1_3_1_1_1_1_1_1_1">
    <p:bg>
      <p:bgPr>
        <a:solidFill>
          <a:schemeClr val="dk1"/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50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150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98" name="Google Shape;898;p150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9" name="Google Shape;899;p15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0" name="Google Shape;900;p150"/>
          <p:cNvSpPr txBox="1">
            <a:spLocks noGrp="1"/>
          </p:cNvSpPr>
          <p:nvPr>
            <p:ph type="ctrTitle" idx="3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150"/>
          <p:cNvSpPr txBox="1">
            <a:spLocks noGrp="1"/>
          </p:cNvSpPr>
          <p:nvPr>
            <p:ph type="body" idx="1"/>
          </p:nvPr>
        </p:nvSpPr>
        <p:spPr>
          <a:xfrm>
            <a:off x="4426900" y="234152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02" name="Google Shape;902;p150"/>
          <p:cNvSpPr txBox="1">
            <a:spLocks noGrp="1"/>
          </p:cNvSpPr>
          <p:nvPr>
            <p:ph type="ctrTitle" idx="4"/>
          </p:nvPr>
        </p:nvSpPr>
        <p:spPr>
          <a:xfrm>
            <a:off x="1531775" y="61072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8.3">
  <p:cSld name="CUSTOM_2_3_1_2_1_1_1_1_1_1_1_1_1">
    <p:bg>
      <p:bgPr>
        <a:solidFill>
          <a:schemeClr val="accent2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5" name="Google Shape;905;p151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06" name="Google Shape;906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5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8" name="Google Shape;908;p151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9" name="Google Shape;909;p151"/>
          <p:cNvSpPr txBox="1">
            <a:spLocks noGrp="1"/>
          </p:cNvSpPr>
          <p:nvPr>
            <p:ph type="ctrTitle" idx="3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0" name="Google Shape;910;p151"/>
          <p:cNvSpPr txBox="1">
            <a:spLocks noGrp="1"/>
          </p:cNvSpPr>
          <p:nvPr>
            <p:ph type="body" idx="1"/>
          </p:nvPr>
        </p:nvSpPr>
        <p:spPr>
          <a:xfrm>
            <a:off x="4426900" y="234152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11" name="Google Shape;911;p151"/>
          <p:cNvSpPr txBox="1">
            <a:spLocks noGrp="1"/>
          </p:cNvSpPr>
          <p:nvPr>
            <p:ph type="ctrTitle" idx="4"/>
          </p:nvPr>
        </p:nvSpPr>
        <p:spPr>
          <a:xfrm>
            <a:off x="1531775" y="61072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8.4">
  <p:cSld name="CUSTOM_2_2_1_2_1_1_1_1_1_1_1_1">
    <p:bg>
      <p:bgPr>
        <a:solidFill>
          <a:srgbClr val="EA633F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152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15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6" name="Google Shape;916;p15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7" name="Google Shape;917;p15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8" name="Google Shape;918;p152"/>
          <p:cNvSpPr txBox="1">
            <a:spLocks noGrp="1"/>
          </p:cNvSpPr>
          <p:nvPr>
            <p:ph type="ctrTitle" idx="3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9" name="Google Shape;919;p152"/>
          <p:cNvSpPr txBox="1">
            <a:spLocks noGrp="1"/>
          </p:cNvSpPr>
          <p:nvPr>
            <p:ph type="body" idx="1"/>
          </p:nvPr>
        </p:nvSpPr>
        <p:spPr>
          <a:xfrm>
            <a:off x="4426900" y="234152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20" name="Google Shape;920;p152"/>
          <p:cNvSpPr txBox="1">
            <a:spLocks noGrp="1"/>
          </p:cNvSpPr>
          <p:nvPr>
            <p:ph type="ctrTitle" idx="4"/>
          </p:nvPr>
        </p:nvSpPr>
        <p:spPr>
          <a:xfrm>
            <a:off x="1531775" y="61072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8.6">
  <p:cSld name="CUSTOM_2_2_1_1_1_1_1_1_1_1_1_1_1_1">
    <p:bg>
      <p:bgPr>
        <a:solidFill>
          <a:srgbClr val="88E8F0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153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4" name="Google Shape;924;p153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5" name="Google Shape;925;p153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6" name="Google Shape;926;p15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7" name="Google Shape;927;p153"/>
          <p:cNvSpPr txBox="1">
            <a:spLocks noGrp="1"/>
          </p:cNvSpPr>
          <p:nvPr>
            <p:ph type="ctrTitle" idx="3"/>
          </p:nvPr>
        </p:nvSpPr>
        <p:spPr>
          <a:xfrm>
            <a:off x="8277825" y="118125"/>
            <a:ext cx="6360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8" name="Google Shape;928;p153"/>
          <p:cNvSpPr txBox="1">
            <a:spLocks noGrp="1"/>
          </p:cNvSpPr>
          <p:nvPr>
            <p:ph type="body" idx="1"/>
          </p:nvPr>
        </p:nvSpPr>
        <p:spPr>
          <a:xfrm>
            <a:off x="4426900" y="2341525"/>
            <a:ext cx="37851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29" name="Google Shape;929;p153"/>
          <p:cNvSpPr txBox="1">
            <a:spLocks noGrp="1"/>
          </p:cNvSpPr>
          <p:nvPr>
            <p:ph type="ctrTitle" idx="4"/>
          </p:nvPr>
        </p:nvSpPr>
        <p:spPr>
          <a:xfrm>
            <a:off x="1531775" y="610725"/>
            <a:ext cx="6081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.6">
  <p:cSld name="CUSTOM_2_2_1_1_1">
    <p:bg>
      <p:bgPr>
        <a:solidFill>
          <a:srgbClr val="88E8F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91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599A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9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0" name="Google Shape;180;p91"/>
          <p:cNvSpPr txBox="1">
            <a:spLocks noGrp="1"/>
          </p:cNvSpPr>
          <p:nvPr>
            <p:ph type="body" idx="1"/>
          </p:nvPr>
        </p:nvSpPr>
        <p:spPr>
          <a:xfrm>
            <a:off x="6276524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1" name="Google Shape;181;p91"/>
          <p:cNvSpPr txBox="1">
            <a:spLocks noGrp="1"/>
          </p:cNvSpPr>
          <p:nvPr>
            <p:ph type="body" idx="2"/>
          </p:nvPr>
        </p:nvSpPr>
        <p:spPr>
          <a:xfrm>
            <a:off x="3611650" y="1977725"/>
            <a:ext cx="2498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2" name="Google Shape;182;p91"/>
          <p:cNvSpPr txBox="1">
            <a:spLocks noGrp="1"/>
          </p:cNvSpPr>
          <p:nvPr>
            <p:ph type="ctrTitle" idx="3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91"/>
          <p:cNvSpPr txBox="1">
            <a:spLocks noGrp="1"/>
          </p:cNvSpPr>
          <p:nvPr>
            <p:ph type="ctrTitle" idx="4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" name="Google Shape;184;p9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_3_1_2_1_1_2_1_1_2_1_1_1">
    <p:bg>
      <p:bgPr>
        <a:solidFill>
          <a:schemeClr val="lt1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5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2" name="Google Shape;932;p154"/>
          <p:cNvSpPr txBox="1">
            <a:spLocks noGrp="1"/>
          </p:cNvSpPr>
          <p:nvPr>
            <p:ph type="ctrTitle" idx="2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33" name="Google Shape;933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4" name="Google Shape;934;p15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5" name="Google Shape;935;p15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">
  <p:cSld name="CUSTOM_2_3_1_2_1_1_2_1_1_2_1_1_1_3">
    <p:bg>
      <p:bgPr>
        <a:solidFill>
          <a:schemeClr val="lt1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55"/>
          <p:cNvSpPr>
            <a:spLocks noGrp="1"/>
          </p:cNvSpPr>
          <p:nvPr>
            <p:ph type="pic" idx="2"/>
          </p:nvPr>
        </p:nvSpPr>
        <p:spPr>
          <a:xfrm>
            <a:off x="409950" y="0"/>
            <a:ext cx="8734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8" name="Google Shape;938;p155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39" name="Google Shape;939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5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15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CUSTOM_2_3_1_2_1_1_2_1_1_2_1_1_1_3_1">
    <p:bg>
      <p:bgPr>
        <a:solidFill>
          <a:schemeClr val="lt1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6"/>
          <p:cNvSpPr>
            <a:spLocks noGrp="1"/>
          </p:cNvSpPr>
          <p:nvPr>
            <p:ph type="pic" idx="2"/>
          </p:nvPr>
        </p:nvSpPr>
        <p:spPr>
          <a:xfrm>
            <a:off x="409950" y="50"/>
            <a:ext cx="41622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p156"/>
          <p:cNvSpPr>
            <a:spLocks noGrp="1"/>
          </p:cNvSpPr>
          <p:nvPr>
            <p:ph type="pic" idx="3"/>
          </p:nvPr>
        </p:nvSpPr>
        <p:spPr>
          <a:xfrm>
            <a:off x="4572150" y="50"/>
            <a:ext cx="45720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5" name="Google Shape;945;p156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46" name="Google Shape;946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7" name="Google Shape;947;p156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8" name="Google Shape;948;p15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3">
  <p:cSld name="CUSTOM_2_3_1_2_1_1_2_1_1_2_1_1_1_3_1_1">
    <p:bg>
      <p:bgPr>
        <a:solidFill>
          <a:schemeClr val="lt1"/>
        </a:solidFill>
        <a:effectLst/>
      </p:bgPr>
    </p:bg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57"/>
          <p:cNvSpPr>
            <a:spLocks noGrp="1"/>
          </p:cNvSpPr>
          <p:nvPr>
            <p:ph type="pic" idx="2"/>
          </p:nvPr>
        </p:nvSpPr>
        <p:spPr>
          <a:xfrm>
            <a:off x="409950" y="50"/>
            <a:ext cx="41622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157"/>
          <p:cNvSpPr>
            <a:spLocks noGrp="1"/>
          </p:cNvSpPr>
          <p:nvPr>
            <p:ph type="pic" idx="3"/>
          </p:nvPr>
        </p:nvSpPr>
        <p:spPr>
          <a:xfrm>
            <a:off x="4577175" y="50"/>
            <a:ext cx="4566900" cy="2576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157"/>
          <p:cNvSpPr>
            <a:spLocks noGrp="1"/>
          </p:cNvSpPr>
          <p:nvPr>
            <p:ph type="pic" idx="4"/>
          </p:nvPr>
        </p:nvSpPr>
        <p:spPr>
          <a:xfrm>
            <a:off x="4577175" y="2576450"/>
            <a:ext cx="45669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3" name="Google Shape;953;p157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54" name="Google Shape;954;p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157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6" name="Google Shape;956;p15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4">
  <p:cSld name="CUSTOM_2_3_1_2_1_1_2_1_1_2_1_1_1_3_1_1_1">
    <p:bg>
      <p:bgPr>
        <a:solidFill>
          <a:schemeClr val="lt1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58"/>
          <p:cNvSpPr>
            <a:spLocks noGrp="1"/>
          </p:cNvSpPr>
          <p:nvPr>
            <p:ph type="pic" idx="2"/>
          </p:nvPr>
        </p:nvSpPr>
        <p:spPr>
          <a:xfrm>
            <a:off x="409950" y="50"/>
            <a:ext cx="45720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p158"/>
          <p:cNvSpPr>
            <a:spLocks noGrp="1"/>
          </p:cNvSpPr>
          <p:nvPr>
            <p:ph type="pic" idx="3"/>
          </p:nvPr>
        </p:nvSpPr>
        <p:spPr>
          <a:xfrm>
            <a:off x="409950" y="2576388"/>
            <a:ext cx="45669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p158"/>
          <p:cNvSpPr>
            <a:spLocks noGrp="1"/>
          </p:cNvSpPr>
          <p:nvPr>
            <p:ph type="pic" idx="4"/>
          </p:nvPr>
        </p:nvSpPr>
        <p:spPr>
          <a:xfrm>
            <a:off x="4981925" y="50"/>
            <a:ext cx="41619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1" name="Google Shape;961;p158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62" name="Google Shape;962;p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158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4" name="Google Shape;964;p15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5">
  <p:cSld name="CUSTOM_2_3_1_2_1_1_2_1_1_2_1_1_1_3_1_1_1_1">
    <p:bg>
      <p:bgPr>
        <a:solidFill>
          <a:schemeClr val="lt1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9"/>
          <p:cNvSpPr>
            <a:spLocks noGrp="1"/>
          </p:cNvSpPr>
          <p:nvPr>
            <p:ph type="pic" idx="2"/>
          </p:nvPr>
        </p:nvSpPr>
        <p:spPr>
          <a:xfrm>
            <a:off x="409950" y="50"/>
            <a:ext cx="63384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p159"/>
          <p:cNvSpPr>
            <a:spLocks noGrp="1"/>
          </p:cNvSpPr>
          <p:nvPr>
            <p:ph type="pic" idx="3"/>
          </p:nvPr>
        </p:nvSpPr>
        <p:spPr>
          <a:xfrm>
            <a:off x="6753350" y="50"/>
            <a:ext cx="2390700" cy="2576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8" name="Google Shape;968;p159"/>
          <p:cNvSpPr>
            <a:spLocks noGrp="1"/>
          </p:cNvSpPr>
          <p:nvPr>
            <p:ph type="pic" idx="4"/>
          </p:nvPr>
        </p:nvSpPr>
        <p:spPr>
          <a:xfrm>
            <a:off x="6753350" y="2576450"/>
            <a:ext cx="23907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p159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70" name="Google Shape;970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1" name="Google Shape;971;p159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2" name="Google Shape;972;p159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6">
  <p:cSld name="CUSTOM_2_3_1_2_1_1_2_1_1_2_1_1_1_3_1_1_1_2">
    <p:bg>
      <p:bgPr>
        <a:solidFill>
          <a:schemeClr val="lt1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60"/>
          <p:cNvSpPr>
            <a:spLocks noGrp="1"/>
          </p:cNvSpPr>
          <p:nvPr>
            <p:ph type="pic" idx="2"/>
          </p:nvPr>
        </p:nvSpPr>
        <p:spPr>
          <a:xfrm>
            <a:off x="409950" y="50"/>
            <a:ext cx="23907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p160"/>
          <p:cNvSpPr>
            <a:spLocks noGrp="1"/>
          </p:cNvSpPr>
          <p:nvPr>
            <p:ph type="pic" idx="3"/>
          </p:nvPr>
        </p:nvSpPr>
        <p:spPr>
          <a:xfrm>
            <a:off x="409950" y="2576397"/>
            <a:ext cx="2388000" cy="2567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p160"/>
          <p:cNvSpPr>
            <a:spLocks noGrp="1"/>
          </p:cNvSpPr>
          <p:nvPr>
            <p:ph type="pic" idx="4"/>
          </p:nvPr>
        </p:nvSpPr>
        <p:spPr>
          <a:xfrm>
            <a:off x="2805575" y="50"/>
            <a:ext cx="6338100" cy="514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7" name="Google Shape;977;p160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78" name="Google Shape;978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160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0" name="Google Shape;980;p16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1">
  <p:cSld name="CUSTOM_2_3_1_2_1_1_2_1_1_2_1_1_1_1_2">
    <p:bg>
      <p:bgPr>
        <a:solidFill>
          <a:schemeClr val="lt1"/>
        </a:solid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61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3" name="Google Shape;983;p161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4" name="Google Shape;984;p161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85" name="Google Shape;985;p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6" name="Google Shape;986;p16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7" name="Google Shape;987;p16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8" name="Google Shape;988;p161"/>
          <p:cNvSpPr txBox="1">
            <a:spLocks noGrp="1"/>
          </p:cNvSpPr>
          <p:nvPr>
            <p:ph type="body" idx="1"/>
          </p:nvPr>
        </p:nvSpPr>
        <p:spPr>
          <a:xfrm>
            <a:off x="587600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89" name="Google Shape;989;p161"/>
          <p:cNvSpPr txBox="1">
            <a:spLocks noGrp="1"/>
          </p:cNvSpPr>
          <p:nvPr>
            <p:ph type="subTitle" idx="4"/>
          </p:nvPr>
        </p:nvSpPr>
        <p:spPr>
          <a:xfrm>
            <a:off x="587600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0" name="Google Shape;990;p161"/>
          <p:cNvSpPr txBox="1">
            <a:spLocks noGrp="1"/>
          </p:cNvSpPr>
          <p:nvPr>
            <p:ph type="subTitle" idx="5"/>
          </p:nvPr>
        </p:nvSpPr>
        <p:spPr>
          <a:xfrm>
            <a:off x="2254516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161"/>
          <p:cNvSpPr txBox="1">
            <a:spLocks noGrp="1"/>
          </p:cNvSpPr>
          <p:nvPr>
            <p:ph type="subTitle" idx="6"/>
          </p:nvPr>
        </p:nvSpPr>
        <p:spPr>
          <a:xfrm>
            <a:off x="3921431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2" name="Google Shape;992;p161"/>
          <p:cNvSpPr txBox="1">
            <a:spLocks noGrp="1"/>
          </p:cNvSpPr>
          <p:nvPr>
            <p:ph type="subTitle" idx="7"/>
          </p:nvPr>
        </p:nvSpPr>
        <p:spPr>
          <a:xfrm>
            <a:off x="5588347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161"/>
          <p:cNvSpPr txBox="1">
            <a:spLocks noGrp="1"/>
          </p:cNvSpPr>
          <p:nvPr>
            <p:ph type="subTitle" idx="8"/>
          </p:nvPr>
        </p:nvSpPr>
        <p:spPr>
          <a:xfrm>
            <a:off x="7255263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161"/>
          <p:cNvSpPr txBox="1">
            <a:spLocks noGrp="1"/>
          </p:cNvSpPr>
          <p:nvPr>
            <p:ph type="body" idx="9"/>
          </p:nvPr>
        </p:nvSpPr>
        <p:spPr>
          <a:xfrm>
            <a:off x="2254516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95" name="Google Shape;995;p161"/>
          <p:cNvSpPr txBox="1">
            <a:spLocks noGrp="1"/>
          </p:cNvSpPr>
          <p:nvPr>
            <p:ph type="body" idx="13"/>
          </p:nvPr>
        </p:nvSpPr>
        <p:spPr>
          <a:xfrm>
            <a:off x="3921431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96" name="Google Shape;996;p161"/>
          <p:cNvSpPr txBox="1">
            <a:spLocks noGrp="1"/>
          </p:cNvSpPr>
          <p:nvPr>
            <p:ph type="body" idx="14"/>
          </p:nvPr>
        </p:nvSpPr>
        <p:spPr>
          <a:xfrm>
            <a:off x="5588347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97" name="Google Shape;997;p161"/>
          <p:cNvSpPr txBox="1">
            <a:spLocks noGrp="1"/>
          </p:cNvSpPr>
          <p:nvPr>
            <p:ph type="body" idx="15"/>
          </p:nvPr>
        </p:nvSpPr>
        <p:spPr>
          <a:xfrm>
            <a:off x="7255263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1 1">
  <p:cSld name="CUSTOM_2_3_1_2_1_1_2_1_1_2_1_1_1_1_2_1">
    <p:bg>
      <p:bgPr>
        <a:solidFill>
          <a:schemeClr val="lt1"/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62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00" name="Google Shape;1000;p16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01" name="Google Shape;1001;p162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02" name="Google Shape;1002;p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3" name="Google Shape;1003;p16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4" name="Google Shape;1004;p16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5" name="Google Shape;1005;p162"/>
          <p:cNvSpPr txBox="1">
            <a:spLocks noGrp="1"/>
          </p:cNvSpPr>
          <p:nvPr>
            <p:ph type="body" idx="1"/>
          </p:nvPr>
        </p:nvSpPr>
        <p:spPr>
          <a:xfrm>
            <a:off x="587600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06" name="Google Shape;1006;p162"/>
          <p:cNvSpPr txBox="1">
            <a:spLocks noGrp="1"/>
          </p:cNvSpPr>
          <p:nvPr>
            <p:ph type="subTitle" idx="4"/>
          </p:nvPr>
        </p:nvSpPr>
        <p:spPr>
          <a:xfrm>
            <a:off x="587600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7" name="Google Shape;1007;p162"/>
          <p:cNvSpPr txBox="1">
            <a:spLocks noGrp="1"/>
          </p:cNvSpPr>
          <p:nvPr>
            <p:ph type="subTitle" idx="5"/>
          </p:nvPr>
        </p:nvSpPr>
        <p:spPr>
          <a:xfrm>
            <a:off x="2254516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8" name="Google Shape;1008;p162"/>
          <p:cNvSpPr txBox="1">
            <a:spLocks noGrp="1"/>
          </p:cNvSpPr>
          <p:nvPr>
            <p:ph type="subTitle" idx="6"/>
          </p:nvPr>
        </p:nvSpPr>
        <p:spPr>
          <a:xfrm>
            <a:off x="3921431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9" name="Google Shape;1009;p162"/>
          <p:cNvSpPr txBox="1">
            <a:spLocks noGrp="1"/>
          </p:cNvSpPr>
          <p:nvPr>
            <p:ph type="subTitle" idx="7"/>
          </p:nvPr>
        </p:nvSpPr>
        <p:spPr>
          <a:xfrm>
            <a:off x="5588347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0" name="Google Shape;1010;p162"/>
          <p:cNvSpPr txBox="1">
            <a:spLocks noGrp="1"/>
          </p:cNvSpPr>
          <p:nvPr>
            <p:ph type="subTitle" idx="8"/>
          </p:nvPr>
        </p:nvSpPr>
        <p:spPr>
          <a:xfrm>
            <a:off x="7255263" y="1896225"/>
            <a:ext cx="15459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162"/>
          <p:cNvSpPr txBox="1">
            <a:spLocks noGrp="1"/>
          </p:cNvSpPr>
          <p:nvPr>
            <p:ph type="body" idx="9"/>
          </p:nvPr>
        </p:nvSpPr>
        <p:spPr>
          <a:xfrm>
            <a:off x="2254516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12" name="Google Shape;1012;p162"/>
          <p:cNvSpPr txBox="1">
            <a:spLocks noGrp="1"/>
          </p:cNvSpPr>
          <p:nvPr>
            <p:ph type="body" idx="13"/>
          </p:nvPr>
        </p:nvSpPr>
        <p:spPr>
          <a:xfrm>
            <a:off x="3921431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13" name="Google Shape;1013;p162"/>
          <p:cNvSpPr txBox="1">
            <a:spLocks noGrp="1"/>
          </p:cNvSpPr>
          <p:nvPr>
            <p:ph type="body" idx="14"/>
          </p:nvPr>
        </p:nvSpPr>
        <p:spPr>
          <a:xfrm>
            <a:off x="5588347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14" name="Google Shape;1014;p162"/>
          <p:cNvSpPr txBox="1">
            <a:spLocks noGrp="1"/>
          </p:cNvSpPr>
          <p:nvPr>
            <p:ph type="body" idx="15"/>
          </p:nvPr>
        </p:nvSpPr>
        <p:spPr>
          <a:xfrm>
            <a:off x="7255263" y="2482050"/>
            <a:ext cx="1545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Vision">
  <p:cSld name="CUSTOM_2_3_1_2_1_1_2_1_1_2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63"/>
          <p:cNvSpPr txBox="1">
            <a:spLocks noGrp="1"/>
          </p:cNvSpPr>
          <p:nvPr>
            <p:ph type="ctrTitle"/>
          </p:nvPr>
        </p:nvSpPr>
        <p:spPr>
          <a:xfrm>
            <a:off x="1307775" y="1476500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7" name="Google Shape;1017;p163"/>
          <p:cNvSpPr txBox="1">
            <a:spLocks noGrp="1"/>
          </p:cNvSpPr>
          <p:nvPr>
            <p:ph type="ctrTitle" idx="2"/>
          </p:nvPr>
        </p:nvSpPr>
        <p:spPr>
          <a:xfrm>
            <a:off x="1307775" y="3529395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8" name="Google Shape;1018;p163"/>
          <p:cNvSpPr txBox="1">
            <a:spLocks noGrp="1"/>
          </p:cNvSpPr>
          <p:nvPr>
            <p:ph type="ctrTitle" idx="3"/>
          </p:nvPr>
        </p:nvSpPr>
        <p:spPr>
          <a:xfrm>
            <a:off x="1307775" y="2502947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9" name="Google Shape;1019;p163"/>
          <p:cNvSpPr txBox="1">
            <a:spLocks noGrp="1"/>
          </p:cNvSpPr>
          <p:nvPr>
            <p:ph type="ctrTitle" idx="4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0" name="Google Shape;1020;p163"/>
          <p:cNvSpPr txBox="1">
            <a:spLocks noGrp="1"/>
          </p:cNvSpPr>
          <p:nvPr>
            <p:ph type="ctrTitle" idx="5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1" name="Google Shape;1021;p163"/>
          <p:cNvSpPr txBox="1">
            <a:spLocks noGrp="1"/>
          </p:cNvSpPr>
          <p:nvPr>
            <p:ph type="ctrTitle" idx="6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22" name="Google Shape;1022;p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16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4" name="Google Shape;1024;p16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5" name="Google Shape;1025;p163"/>
          <p:cNvSpPr txBox="1">
            <a:spLocks noGrp="1"/>
          </p:cNvSpPr>
          <p:nvPr>
            <p:ph type="body" idx="1"/>
          </p:nvPr>
        </p:nvSpPr>
        <p:spPr>
          <a:xfrm>
            <a:off x="3304525" y="1490900"/>
            <a:ext cx="4382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26" name="Google Shape;1026;p163"/>
          <p:cNvSpPr txBox="1">
            <a:spLocks noGrp="1"/>
          </p:cNvSpPr>
          <p:nvPr>
            <p:ph type="body" idx="7"/>
          </p:nvPr>
        </p:nvSpPr>
        <p:spPr>
          <a:xfrm>
            <a:off x="3304525" y="2517347"/>
            <a:ext cx="4382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27" name="Google Shape;1027;p163"/>
          <p:cNvSpPr txBox="1">
            <a:spLocks noGrp="1"/>
          </p:cNvSpPr>
          <p:nvPr>
            <p:ph type="body" idx="8"/>
          </p:nvPr>
        </p:nvSpPr>
        <p:spPr>
          <a:xfrm>
            <a:off x="3304525" y="3543795"/>
            <a:ext cx="43821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.1">
  <p:cSld name="CUSTOM_2_3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2"/>
          <p:cNvSpPr txBox="1">
            <a:spLocks noGrp="1"/>
          </p:cNvSpPr>
          <p:nvPr>
            <p:ph type="body" idx="1"/>
          </p:nvPr>
        </p:nvSpPr>
        <p:spPr>
          <a:xfrm>
            <a:off x="1758850" y="1904325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7" name="Google Shape;187;p92"/>
          <p:cNvSpPr txBox="1">
            <a:spLocks noGrp="1"/>
          </p:cNvSpPr>
          <p:nvPr>
            <p:ph type="body" idx="2"/>
          </p:nvPr>
        </p:nvSpPr>
        <p:spPr>
          <a:xfrm>
            <a:off x="5223425" y="1904313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88" name="Google Shape;188;p9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9" name="Google Shape;189;p92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90" name="Google Shape;190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9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9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92"/>
          <p:cNvSpPr txBox="1">
            <a:spLocks noGrp="1"/>
          </p:cNvSpPr>
          <p:nvPr>
            <p:ph type="ctrTitle" idx="4"/>
          </p:nvPr>
        </p:nvSpPr>
        <p:spPr>
          <a:xfrm>
            <a:off x="609425" y="429475"/>
            <a:ext cx="4212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9">
  <p:cSld name="CUSTOM_2_3_1_2_1_1_2_1_1_2_1_1_1_1_1_1">
    <p:bg>
      <p:bgPr>
        <a:solidFill>
          <a:schemeClr val="l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64"/>
          <p:cNvSpPr txBox="1">
            <a:spLocks noGrp="1"/>
          </p:cNvSpPr>
          <p:nvPr>
            <p:ph type="subTitle" idx="1"/>
          </p:nvPr>
        </p:nvSpPr>
        <p:spPr>
          <a:xfrm>
            <a:off x="5660100" y="1405100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0" name="Google Shape;1030;p164"/>
          <p:cNvSpPr txBox="1">
            <a:spLocks noGrp="1"/>
          </p:cNvSpPr>
          <p:nvPr>
            <p:ph type="body" idx="2"/>
          </p:nvPr>
        </p:nvSpPr>
        <p:spPr>
          <a:xfrm>
            <a:off x="5660100" y="165620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1" name="Google Shape;1031;p164"/>
          <p:cNvSpPr txBox="1">
            <a:spLocks noGrp="1"/>
          </p:cNvSpPr>
          <p:nvPr>
            <p:ph type="subTitle" idx="3"/>
          </p:nvPr>
        </p:nvSpPr>
        <p:spPr>
          <a:xfrm>
            <a:off x="5660100" y="3469552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164"/>
          <p:cNvSpPr txBox="1">
            <a:spLocks noGrp="1"/>
          </p:cNvSpPr>
          <p:nvPr>
            <p:ph type="body" idx="4"/>
          </p:nvPr>
        </p:nvSpPr>
        <p:spPr>
          <a:xfrm>
            <a:off x="5660100" y="372065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3" name="Google Shape;1033;p164"/>
          <p:cNvSpPr txBox="1">
            <a:spLocks noGrp="1"/>
          </p:cNvSpPr>
          <p:nvPr>
            <p:ph type="subTitle" idx="5"/>
          </p:nvPr>
        </p:nvSpPr>
        <p:spPr>
          <a:xfrm>
            <a:off x="5660100" y="2437326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4" name="Google Shape;1034;p164"/>
          <p:cNvSpPr txBox="1">
            <a:spLocks noGrp="1"/>
          </p:cNvSpPr>
          <p:nvPr>
            <p:ph type="body" idx="6"/>
          </p:nvPr>
        </p:nvSpPr>
        <p:spPr>
          <a:xfrm>
            <a:off x="5660100" y="2688425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5" name="Google Shape;1035;p164"/>
          <p:cNvSpPr txBox="1">
            <a:spLocks noGrp="1"/>
          </p:cNvSpPr>
          <p:nvPr>
            <p:ph type="subTitle" idx="7"/>
          </p:nvPr>
        </p:nvSpPr>
        <p:spPr>
          <a:xfrm>
            <a:off x="2183717" y="3469552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6" name="Google Shape;1036;p164"/>
          <p:cNvSpPr txBox="1">
            <a:spLocks noGrp="1"/>
          </p:cNvSpPr>
          <p:nvPr>
            <p:ph type="body" idx="8"/>
          </p:nvPr>
        </p:nvSpPr>
        <p:spPr>
          <a:xfrm>
            <a:off x="2183724" y="372065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7" name="Google Shape;1037;p164"/>
          <p:cNvSpPr txBox="1">
            <a:spLocks noGrp="1"/>
          </p:cNvSpPr>
          <p:nvPr>
            <p:ph type="subTitle" idx="9"/>
          </p:nvPr>
        </p:nvSpPr>
        <p:spPr>
          <a:xfrm>
            <a:off x="2183717" y="2437326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8" name="Google Shape;1038;p164"/>
          <p:cNvSpPr txBox="1">
            <a:spLocks noGrp="1"/>
          </p:cNvSpPr>
          <p:nvPr>
            <p:ph type="body" idx="13"/>
          </p:nvPr>
        </p:nvSpPr>
        <p:spPr>
          <a:xfrm>
            <a:off x="2183724" y="2688425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39" name="Google Shape;1039;p164"/>
          <p:cNvSpPr txBox="1">
            <a:spLocks noGrp="1"/>
          </p:cNvSpPr>
          <p:nvPr>
            <p:ph type="body" idx="14"/>
          </p:nvPr>
        </p:nvSpPr>
        <p:spPr>
          <a:xfrm>
            <a:off x="2183725" y="165620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40" name="Google Shape;1040;p164"/>
          <p:cNvSpPr txBox="1">
            <a:spLocks noGrp="1"/>
          </p:cNvSpPr>
          <p:nvPr>
            <p:ph type="subTitle" idx="15"/>
          </p:nvPr>
        </p:nvSpPr>
        <p:spPr>
          <a:xfrm>
            <a:off x="2183727" y="1405100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1" name="Google Shape;1041;p164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2" name="Google Shape;1042;p164"/>
          <p:cNvSpPr txBox="1">
            <a:spLocks noGrp="1"/>
          </p:cNvSpPr>
          <p:nvPr>
            <p:ph type="ctrTitle" idx="16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3" name="Google Shape;1043;p164"/>
          <p:cNvSpPr txBox="1">
            <a:spLocks noGrp="1"/>
          </p:cNvSpPr>
          <p:nvPr>
            <p:ph type="ctrTitle" idx="17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44" name="Google Shape;1044;p1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5" name="Google Shape;1045;p16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6" name="Google Shape;1046;p16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0">
  <p:cSld name="CUSTOM_2_3_1_2_1_1_2_1_1_2_1_1_1_1_1_1_1">
    <p:bg>
      <p:bgPr>
        <a:solidFill>
          <a:schemeClr val="lt1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65"/>
          <p:cNvSpPr txBox="1">
            <a:spLocks noGrp="1"/>
          </p:cNvSpPr>
          <p:nvPr>
            <p:ph type="subTitle" idx="1"/>
          </p:nvPr>
        </p:nvSpPr>
        <p:spPr>
          <a:xfrm>
            <a:off x="5660100" y="1633700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165"/>
          <p:cNvSpPr txBox="1">
            <a:spLocks noGrp="1"/>
          </p:cNvSpPr>
          <p:nvPr>
            <p:ph type="body" idx="2"/>
          </p:nvPr>
        </p:nvSpPr>
        <p:spPr>
          <a:xfrm>
            <a:off x="5660100" y="188480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0" name="Google Shape;1050;p165"/>
          <p:cNvSpPr txBox="1">
            <a:spLocks noGrp="1"/>
          </p:cNvSpPr>
          <p:nvPr>
            <p:ph type="subTitle" idx="3"/>
          </p:nvPr>
        </p:nvSpPr>
        <p:spPr>
          <a:xfrm>
            <a:off x="5660100" y="3698152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165"/>
          <p:cNvSpPr txBox="1">
            <a:spLocks noGrp="1"/>
          </p:cNvSpPr>
          <p:nvPr>
            <p:ph type="body" idx="4"/>
          </p:nvPr>
        </p:nvSpPr>
        <p:spPr>
          <a:xfrm>
            <a:off x="5660100" y="394925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2" name="Google Shape;1052;p165"/>
          <p:cNvSpPr txBox="1">
            <a:spLocks noGrp="1"/>
          </p:cNvSpPr>
          <p:nvPr>
            <p:ph type="subTitle" idx="5"/>
          </p:nvPr>
        </p:nvSpPr>
        <p:spPr>
          <a:xfrm>
            <a:off x="5660100" y="2665926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3" name="Google Shape;1053;p165"/>
          <p:cNvSpPr txBox="1">
            <a:spLocks noGrp="1"/>
          </p:cNvSpPr>
          <p:nvPr>
            <p:ph type="body" idx="6"/>
          </p:nvPr>
        </p:nvSpPr>
        <p:spPr>
          <a:xfrm>
            <a:off x="5660100" y="2917025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4" name="Google Shape;1054;p165"/>
          <p:cNvSpPr txBox="1">
            <a:spLocks noGrp="1"/>
          </p:cNvSpPr>
          <p:nvPr>
            <p:ph type="subTitle" idx="7"/>
          </p:nvPr>
        </p:nvSpPr>
        <p:spPr>
          <a:xfrm>
            <a:off x="2183717" y="3698152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165"/>
          <p:cNvSpPr txBox="1">
            <a:spLocks noGrp="1"/>
          </p:cNvSpPr>
          <p:nvPr>
            <p:ph type="body" idx="8"/>
          </p:nvPr>
        </p:nvSpPr>
        <p:spPr>
          <a:xfrm>
            <a:off x="2183724" y="394925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6" name="Google Shape;1056;p165"/>
          <p:cNvSpPr txBox="1">
            <a:spLocks noGrp="1"/>
          </p:cNvSpPr>
          <p:nvPr>
            <p:ph type="subTitle" idx="9"/>
          </p:nvPr>
        </p:nvSpPr>
        <p:spPr>
          <a:xfrm>
            <a:off x="2183717" y="2665926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7" name="Google Shape;1057;p165"/>
          <p:cNvSpPr txBox="1">
            <a:spLocks noGrp="1"/>
          </p:cNvSpPr>
          <p:nvPr>
            <p:ph type="body" idx="13"/>
          </p:nvPr>
        </p:nvSpPr>
        <p:spPr>
          <a:xfrm>
            <a:off x="2183724" y="2917025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8" name="Google Shape;1058;p165"/>
          <p:cNvSpPr txBox="1">
            <a:spLocks noGrp="1"/>
          </p:cNvSpPr>
          <p:nvPr>
            <p:ph type="body" idx="14"/>
          </p:nvPr>
        </p:nvSpPr>
        <p:spPr>
          <a:xfrm>
            <a:off x="2183725" y="1884800"/>
            <a:ext cx="2721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059" name="Google Shape;1059;p165"/>
          <p:cNvSpPr txBox="1">
            <a:spLocks noGrp="1"/>
          </p:cNvSpPr>
          <p:nvPr>
            <p:ph type="subTitle" idx="15"/>
          </p:nvPr>
        </p:nvSpPr>
        <p:spPr>
          <a:xfrm>
            <a:off x="2183727" y="1633700"/>
            <a:ext cx="2366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165"/>
          <p:cNvSpPr txBox="1">
            <a:spLocks noGrp="1"/>
          </p:cNvSpPr>
          <p:nvPr>
            <p:ph type="ctrTitle"/>
          </p:nvPr>
        </p:nvSpPr>
        <p:spPr>
          <a:xfrm>
            <a:off x="587600" y="228600"/>
            <a:ext cx="58917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1" name="Google Shape;1061;p165"/>
          <p:cNvSpPr txBox="1">
            <a:spLocks noGrp="1"/>
          </p:cNvSpPr>
          <p:nvPr>
            <p:ph type="ctrTitle" idx="16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2" name="Google Shape;1062;p165"/>
          <p:cNvSpPr txBox="1">
            <a:spLocks noGrp="1"/>
          </p:cNvSpPr>
          <p:nvPr>
            <p:ph type="ctrTitle" idx="17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63" name="Google Shape;1063;p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p165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5" name="Google Shape;1065;p165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6" name="Google Shape;1066;p165"/>
          <p:cNvSpPr txBox="1">
            <a:spLocks noGrp="1"/>
          </p:cNvSpPr>
          <p:nvPr>
            <p:ph type="subTitle" idx="18"/>
          </p:nvPr>
        </p:nvSpPr>
        <p:spPr>
          <a:xfrm>
            <a:off x="5660100" y="1146675"/>
            <a:ext cx="2931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65"/>
          <p:cNvSpPr txBox="1">
            <a:spLocks noGrp="1"/>
          </p:cNvSpPr>
          <p:nvPr>
            <p:ph type="subTitle" idx="19"/>
          </p:nvPr>
        </p:nvSpPr>
        <p:spPr>
          <a:xfrm>
            <a:off x="2183725" y="1146675"/>
            <a:ext cx="2931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USTOM_2_3_1_2_1_1_2_1_1_2_2">
    <p:bg>
      <p:bgPr>
        <a:solidFill>
          <a:schemeClr val="lt1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66"/>
          <p:cNvSpPr txBox="1">
            <a:spLocks noGrp="1"/>
          </p:cNvSpPr>
          <p:nvPr>
            <p:ph type="body" idx="1"/>
          </p:nvPr>
        </p:nvSpPr>
        <p:spPr>
          <a:xfrm>
            <a:off x="587600" y="3091650"/>
            <a:ext cx="19653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0" name="Google Shape;1070;p166"/>
          <p:cNvSpPr txBox="1">
            <a:spLocks noGrp="1"/>
          </p:cNvSpPr>
          <p:nvPr>
            <p:ph type="subTitle" idx="2"/>
          </p:nvPr>
        </p:nvSpPr>
        <p:spPr>
          <a:xfrm>
            <a:off x="587600" y="2784431"/>
            <a:ext cx="1965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1" name="Google Shape;1071;p166"/>
          <p:cNvSpPr txBox="1">
            <a:spLocks noGrp="1"/>
          </p:cNvSpPr>
          <p:nvPr>
            <p:ph type="body" idx="3"/>
          </p:nvPr>
        </p:nvSpPr>
        <p:spPr>
          <a:xfrm>
            <a:off x="2652513" y="3091650"/>
            <a:ext cx="19653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2" name="Google Shape;1072;p166"/>
          <p:cNvSpPr txBox="1">
            <a:spLocks noGrp="1"/>
          </p:cNvSpPr>
          <p:nvPr>
            <p:ph type="subTitle" idx="4"/>
          </p:nvPr>
        </p:nvSpPr>
        <p:spPr>
          <a:xfrm>
            <a:off x="2652513" y="2784431"/>
            <a:ext cx="1965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66"/>
          <p:cNvSpPr txBox="1">
            <a:spLocks noGrp="1"/>
          </p:cNvSpPr>
          <p:nvPr>
            <p:ph type="body" idx="5"/>
          </p:nvPr>
        </p:nvSpPr>
        <p:spPr>
          <a:xfrm>
            <a:off x="4717426" y="3091650"/>
            <a:ext cx="19653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4" name="Google Shape;1074;p166"/>
          <p:cNvSpPr txBox="1">
            <a:spLocks noGrp="1"/>
          </p:cNvSpPr>
          <p:nvPr>
            <p:ph type="subTitle" idx="6"/>
          </p:nvPr>
        </p:nvSpPr>
        <p:spPr>
          <a:xfrm>
            <a:off x="4717425" y="2784431"/>
            <a:ext cx="1965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66"/>
          <p:cNvSpPr txBox="1">
            <a:spLocks noGrp="1"/>
          </p:cNvSpPr>
          <p:nvPr>
            <p:ph type="body" idx="7"/>
          </p:nvPr>
        </p:nvSpPr>
        <p:spPr>
          <a:xfrm>
            <a:off x="6774599" y="3091650"/>
            <a:ext cx="1965300" cy="13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076" name="Google Shape;1076;p166"/>
          <p:cNvSpPr txBox="1">
            <a:spLocks noGrp="1"/>
          </p:cNvSpPr>
          <p:nvPr>
            <p:ph type="subTitle" idx="8"/>
          </p:nvPr>
        </p:nvSpPr>
        <p:spPr>
          <a:xfrm>
            <a:off x="6774600" y="2784431"/>
            <a:ext cx="1965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7" name="Google Shape;1077;p166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8" name="Google Shape;1078;p166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79" name="Google Shape;1079;p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166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1" name="Google Shape;1081;p166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2" name="Google Shape;1082;p166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2_3_1_2_1_1_2_1_1_2_1_1_1_2">
    <p:bg>
      <p:bgPr>
        <a:solidFill>
          <a:schemeClr val="lt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67"/>
          <p:cNvSpPr txBox="1">
            <a:spLocks noGrp="1"/>
          </p:cNvSpPr>
          <p:nvPr>
            <p:ph type="subTitle" idx="1"/>
          </p:nvPr>
        </p:nvSpPr>
        <p:spPr>
          <a:xfrm>
            <a:off x="4046500" y="161785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5" name="Google Shape;1085;p167"/>
          <p:cNvSpPr txBox="1">
            <a:spLocks noGrp="1"/>
          </p:cNvSpPr>
          <p:nvPr>
            <p:ph type="ctrTitle"/>
          </p:nvPr>
        </p:nvSpPr>
        <p:spPr>
          <a:xfrm>
            <a:off x="1402000" y="1705100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6" name="Google Shape;1086;p167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7" name="Google Shape;1087;p167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88" name="Google Shape;1088;p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p167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0" name="Google Shape;1090;p167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1" name="Google Shape;1091;p167"/>
          <p:cNvSpPr txBox="1">
            <a:spLocks noGrp="1"/>
          </p:cNvSpPr>
          <p:nvPr>
            <p:ph type="ctrTitle" idx="4"/>
          </p:nvPr>
        </p:nvSpPr>
        <p:spPr>
          <a:xfrm>
            <a:off x="609425" y="429475"/>
            <a:ext cx="68772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>
                <a:solidFill>
                  <a:srgbClr val="12121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2" name="Google Shape;1092;p167"/>
          <p:cNvSpPr/>
          <p:nvPr/>
        </p:nvSpPr>
        <p:spPr>
          <a:xfrm>
            <a:off x="1011275" y="1888550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167"/>
          <p:cNvSpPr/>
          <p:nvPr/>
        </p:nvSpPr>
        <p:spPr>
          <a:xfrm>
            <a:off x="1011275" y="2915000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67"/>
          <p:cNvSpPr/>
          <p:nvPr/>
        </p:nvSpPr>
        <p:spPr>
          <a:xfrm>
            <a:off x="1011275" y="3944925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5" name="Google Shape;1095;p167"/>
          <p:cNvCxnSpPr>
            <a:stCxn id="1094" idx="4"/>
          </p:cNvCxnSpPr>
          <p:nvPr/>
        </p:nvCxnSpPr>
        <p:spPr>
          <a:xfrm>
            <a:off x="1121075" y="4164525"/>
            <a:ext cx="0" cy="986700"/>
          </a:xfrm>
          <a:prstGeom prst="straightConnector1">
            <a:avLst/>
          </a:prstGeom>
          <a:noFill/>
          <a:ln w="9525" cap="flat" cmpd="sng">
            <a:solidFill>
              <a:srgbClr val="D2D2D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96" name="Google Shape;1096;p167"/>
          <p:cNvCxnSpPr>
            <a:endCxn id="1093" idx="0"/>
          </p:cNvCxnSpPr>
          <p:nvPr/>
        </p:nvCxnSpPr>
        <p:spPr>
          <a:xfrm>
            <a:off x="1121075" y="2108000"/>
            <a:ext cx="0" cy="80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97" name="Google Shape;1097;p167"/>
          <p:cNvSpPr/>
          <p:nvPr/>
        </p:nvSpPr>
        <p:spPr>
          <a:xfrm>
            <a:off x="1088375" y="1965577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67"/>
          <p:cNvSpPr/>
          <p:nvPr/>
        </p:nvSpPr>
        <p:spPr>
          <a:xfrm>
            <a:off x="1088375" y="2992027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67"/>
          <p:cNvSpPr/>
          <p:nvPr/>
        </p:nvSpPr>
        <p:spPr>
          <a:xfrm>
            <a:off x="1088375" y="4021952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0" name="Google Shape;1100;p167"/>
          <p:cNvCxnSpPr>
            <a:stCxn id="1093" idx="4"/>
            <a:endCxn id="1094" idx="0"/>
          </p:cNvCxnSpPr>
          <p:nvPr/>
        </p:nvCxnSpPr>
        <p:spPr>
          <a:xfrm>
            <a:off x="1121075" y="3134600"/>
            <a:ext cx="0" cy="81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01" name="Google Shape;1101;p167"/>
          <p:cNvSpPr txBox="1">
            <a:spLocks noGrp="1"/>
          </p:cNvSpPr>
          <p:nvPr>
            <p:ph type="ctrTitle" idx="5"/>
          </p:nvPr>
        </p:nvSpPr>
        <p:spPr>
          <a:xfrm>
            <a:off x="1402000" y="3757995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2" name="Google Shape;1102;p167"/>
          <p:cNvSpPr txBox="1">
            <a:spLocks noGrp="1"/>
          </p:cNvSpPr>
          <p:nvPr>
            <p:ph type="ctrTitle" idx="6"/>
          </p:nvPr>
        </p:nvSpPr>
        <p:spPr>
          <a:xfrm>
            <a:off x="1402000" y="2731547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3" name="Google Shape;1103;p167"/>
          <p:cNvSpPr txBox="1">
            <a:spLocks noGrp="1"/>
          </p:cNvSpPr>
          <p:nvPr>
            <p:ph type="body" idx="7"/>
          </p:nvPr>
        </p:nvSpPr>
        <p:spPr>
          <a:xfrm>
            <a:off x="4046500" y="1821150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04" name="Google Shape;1104;p167"/>
          <p:cNvSpPr txBox="1">
            <a:spLocks noGrp="1"/>
          </p:cNvSpPr>
          <p:nvPr>
            <p:ph type="body" idx="8"/>
          </p:nvPr>
        </p:nvSpPr>
        <p:spPr>
          <a:xfrm>
            <a:off x="4046500" y="2847591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05" name="Google Shape;1105;p167"/>
          <p:cNvSpPr txBox="1">
            <a:spLocks noGrp="1"/>
          </p:cNvSpPr>
          <p:nvPr>
            <p:ph type="subTitle" idx="9"/>
          </p:nvPr>
        </p:nvSpPr>
        <p:spPr>
          <a:xfrm>
            <a:off x="4046500" y="264429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6" name="Google Shape;1106;p167"/>
          <p:cNvSpPr txBox="1">
            <a:spLocks noGrp="1"/>
          </p:cNvSpPr>
          <p:nvPr>
            <p:ph type="subTitle" idx="13"/>
          </p:nvPr>
        </p:nvSpPr>
        <p:spPr>
          <a:xfrm>
            <a:off x="4046500" y="3670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7" name="Google Shape;1107;p167"/>
          <p:cNvSpPr txBox="1">
            <a:spLocks noGrp="1"/>
          </p:cNvSpPr>
          <p:nvPr>
            <p:ph type="body" idx="14"/>
          </p:nvPr>
        </p:nvSpPr>
        <p:spPr>
          <a:xfrm>
            <a:off x="4046500" y="3874041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.2">
  <p:cSld name="CUSTOM_2_3_1_2_1_1_2_1_1_2_1_1_1_2_1">
    <p:bg>
      <p:bgPr>
        <a:solidFill>
          <a:schemeClr val="lt1"/>
        </a:solid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9" name="Google Shape;1109;p168"/>
          <p:cNvCxnSpPr/>
          <p:nvPr/>
        </p:nvCxnSpPr>
        <p:spPr>
          <a:xfrm>
            <a:off x="1121075" y="50"/>
            <a:ext cx="0" cy="1888500"/>
          </a:xfrm>
          <a:prstGeom prst="straightConnector1">
            <a:avLst/>
          </a:prstGeom>
          <a:noFill/>
          <a:ln w="9525" cap="flat" cmpd="sng">
            <a:solidFill>
              <a:srgbClr val="D2D2D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10" name="Google Shape;1110;p168"/>
          <p:cNvSpPr txBox="1">
            <a:spLocks noGrp="1"/>
          </p:cNvSpPr>
          <p:nvPr>
            <p:ph type="subTitle" idx="1"/>
          </p:nvPr>
        </p:nvSpPr>
        <p:spPr>
          <a:xfrm>
            <a:off x="4046500" y="1617850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1" name="Google Shape;1111;p168"/>
          <p:cNvSpPr txBox="1">
            <a:spLocks noGrp="1"/>
          </p:cNvSpPr>
          <p:nvPr>
            <p:ph type="ctrTitle"/>
          </p:nvPr>
        </p:nvSpPr>
        <p:spPr>
          <a:xfrm>
            <a:off x="1402000" y="1705100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2" name="Google Shape;1112;p168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3" name="Google Shape;1113;p168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14" name="Google Shape;1114;p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168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6" name="Google Shape;1116;p168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7" name="Google Shape;1117;p168"/>
          <p:cNvSpPr txBox="1">
            <a:spLocks noGrp="1"/>
          </p:cNvSpPr>
          <p:nvPr>
            <p:ph type="ctrTitle" idx="4"/>
          </p:nvPr>
        </p:nvSpPr>
        <p:spPr>
          <a:xfrm>
            <a:off x="609425" y="429475"/>
            <a:ext cx="68772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900">
                <a:solidFill>
                  <a:srgbClr val="12121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8" name="Google Shape;1118;p168"/>
          <p:cNvSpPr/>
          <p:nvPr/>
        </p:nvSpPr>
        <p:spPr>
          <a:xfrm>
            <a:off x="1011275" y="1888550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168"/>
          <p:cNvSpPr/>
          <p:nvPr/>
        </p:nvSpPr>
        <p:spPr>
          <a:xfrm>
            <a:off x="1011275" y="2915000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168"/>
          <p:cNvSpPr/>
          <p:nvPr/>
        </p:nvSpPr>
        <p:spPr>
          <a:xfrm>
            <a:off x="1011275" y="3944925"/>
            <a:ext cx="219600" cy="2196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1" name="Google Shape;1121;p168"/>
          <p:cNvCxnSpPr>
            <a:endCxn id="1119" idx="0"/>
          </p:cNvCxnSpPr>
          <p:nvPr/>
        </p:nvCxnSpPr>
        <p:spPr>
          <a:xfrm>
            <a:off x="1121075" y="2108000"/>
            <a:ext cx="0" cy="80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2" name="Google Shape;1122;p168"/>
          <p:cNvSpPr/>
          <p:nvPr/>
        </p:nvSpPr>
        <p:spPr>
          <a:xfrm>
            <a:off x="1088375" y="1965577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168"/>
          <p:cNvSpPr/>
          <p:nvPr/>
        </p:nvSpPr>
        <p:spPr>
          <a:xfrm>
            <a:off x="1088375" y="2992027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168"/>
          <p:cNvSpPr/>
          <p:nvPr/>
        </p:nvSpPr>
        <p:spPr>
          <a:xfrm>
            <a:off x="1088375" y="4021952"/>
            <a:ext cx="65400" cy="65400"/>
          </a:xfrm>
          <a:prstGeom prst="ellipse">
            <a:avLst/>
          </a:prstGeom>
          <a:solidFill>
            <a:srgbClr val="121212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5" name="Google Shape;1125;p168"/>
          <p:cNvCxnSpPr>
            <a:stCxn id="1119" idx="4"/>
            <a:endCxn id="1120" idx="0"/>
          </p:cNvCxnSpPr>
          <p:nvPr/>
        </p:nvCxnSpPr>
        <p:spPr>
          <a:xfrm>
            <a:off x="1121075" y="3134600"/>
            <a:ext cx="0" cy="81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6" name="Google Shape;1126;p168"/>
          <p:cNvSpPr txBox="1">
            <a:spLocks noGrp="1"/>
          </p:cNvSpPr>
          <p:nvPr>
            <p:ph type="ctrTitle" idx="5"/>
          </p:nvPr>
        </p:nvSpPr>
        <p:spPr>
          <a:xfrm>
            <a:off x="1402000" y="3757995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7" name="Google Shape;1127;p168"/>
          <p:cNvSpPr txBox="1">
            <a:spLocks noGrp="1"/>
          </p:cNvSpPr>
          <p:nvPr>
            <p:ph type="ctrTitle" idx="6"/>
          </p:nvPr>
        </p:nvSpPr>
        <p:spPr>
          <a:xfrm>
            <a:off x="1402000" y="2731547"/>
            <a:ext cx="234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8" name="Google Shape;1128;p168"/>
          <p:cNvSpPr txBox="1">
            <a:spLocks noGrp="1"/>
          </p:cNvSpPr>
          <p:nvPr>
            <p:ph type="body" idx="7"/>
          </p:nvPr>
        </p:nvSpPr>
        <p:spPr>
          <a:xfrm>
            <a:off x="4046500" y="1821150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29" name="Google Shape;1129;p168"/>
          <p:cNvSpPr txBox="1">
            <a:spLocks noGrp="1"/>
          </p:cNvSpPr>
          <p:nvPr>
            <p:ph type="body" idx="8"/>
          </p:nvPr>
        </p:nvSpPr>
        <p:spPr>
          <a:xfrm>
            <a:off x="4046500" y="2847591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  <p:sp>
        <p:nvSpPr>
          <p:cNvPr id="1130" name="Google Shape;1130;p168"/>
          <p:cNvSpPr txBox="1">
            <a:spLocks noGrp="1"/>
          </p:cNvSpPr>
          <p:nvPr>
            <p:ph type="subTitle" idx="9"/>
          </p:nvPr>
        </p:nvSpPr>
        <p:spPr>
          <a:xfrm>
            <a:off x="4046500" y="264429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1" name="Google Shape;1131;p168"/>
          <p:cNvSpPr txBox="1">
            <a:spLocks noGrp="1"/>
          </p:cNvSpPr>
          <p:nvPr>
            <p:ph type="subTitle" idx="13"/>
          </p:nvPr>
        </p:nvSpPr>
        <p:spPr>
          <a:xfrm>
            <a:off x="4046500" y="3670749"/>
            <a:ext cx="2971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rgbClr val="12121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2" name="Google Shape;1132;p168"/>
          <p:cNvSpPr txBox="1">
            <a:spLocks noGrp="1"/>
          </p:cNvSpPr>
          <p:nvPr>
            <p:ph type="body" idx="14"/>
          </p:nvPr>
        </p:nvSpPr>
        <p:spPr>
          <a:xfrm>
            <a:off x="4046500" y="3874041"/>
            <a:ext cx="3576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12121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_1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.1">
  <p:cSld name="CUSTOM_2_3_1_2_1_1_1_1_1_1_2">
    <p:bg>
      <p:bgPr>
        <a:solidFill>
          <a:schemeClr val="accent2"/>
        </a:solid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70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7" name="Google Shape;1137;p170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38" name="Google Shape;1138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70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0" name="Google Shape;1140;p170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1" name="Google Shape;1141;p170"/>
          <p:cNvSpPr txBox="1">
            <a:spLocks noGrp="1"/>
          </p:cNvSpPr>
          <p:nvPr>
            <p:ph type="body" idx="1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2" name="Google Shape;1142;p170"/>
          <p:cNvSpPr txBox="1">
            <a:spLocks noGrp="1"/>
          </p:cNvSpPr>
          <p:nvPr>
            <p:ph type="subTitle" idx="3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3" name="Google Shape;1143;p170"/>
          <p:cNvSpPr txBox="1">
            <a:spLocks noGrp="1"/>
          </p:cNvSpPr>
          <p:nvPr>
            <p:ph type="body" idx="4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4" name="Google Shape;1144;p170"/>
          <p:cNvSpPr txBox="1">
            <a:spLocks noGrp="1"/>
          </p:cNvSpPr>
          <p:nvPr>
            <p:ph type="subTitle" idx="5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5" name="Google Shape;1145;p170"/>
          <p:cNvSpPr txBox="1">
            <a:spLocks noGrp="1"/>
          </p:cNvSpPr>
          <p:nvPr>
            <p:ph type="body" idx="6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46" name="Google Shape;1146;p170"/>
          <p:cNvSpPr txBox="1">
            <a:spLocks noGrp="1"/>
          </p:cNvSpPr>
          <p:nvPr>
            <p:ph type="subTitle" idx="7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7" name="Google Shape;1147;p170"/>
          <p:cNvSpPr txBox="1">
            <a:spLocks noGrp="1"/>
          </p:cNvSpPr>
          <p:nvPr>
            <p:ph type="ctrTitle" idx="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.1">
  <p:cSld name="CUSTOM_2_3_1_2_1_1_1_1_1_1_2_1">
    <p:bg>
      <p:bgPr>
        <a:solidFill>
          <a:schemeClr val="accent2"/>
        </a:solidFill>
        <a:effectLst/>
      </p:bgPr>
    </p:bg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7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50" name="Google Shape;1150;p171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51" name="Google Shape;1151;p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7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3" name="Google Shape;1153;p171"/>
          <p:cNvCxnSpPr/>
          <p:nvPr/>
        </p:nvCxnSpPr>
        <p:spPr>
          <a:xfrm>
            <a:off x="409950" y="8525"/>
            <a:ext cx="0" cy="5139600"/>
          </a:xfrm>
          <a:prstGeom prst="straightConnector1">
            <a:avLst/>
          </a:prstGeom>
          <a:noFill/>
          <a:ln w="9525" cap="flat" cmpd="sng">
            <a:solidFill>
              <a:srgbClr val="BEBAA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4" name="Google Shape;1154;p171"/>
          <p:cNvSpPr txBox="1">
            <a:spLocks noGrp="1"/>
          </p:cNvSpPr>
          <p:nvPr>
            <p:ph type="body" idx="1"/>
          </p:nvPr>
        </p:nvSpPr>
        <p:spPr>
          <a:xfrm>
            <a:off x="652000" y="23010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↘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5" name="Google Shape;1155;p171"/>
          <p:cNvSpPr txBox="1">
            <a:spLocks noGrp="1"/>
          </p:cNvSpPr>
          <p:nvPr>
            <p:ph type="subTitle" idx="3"/>
          </p:nvPr>
        </p:nvSpPr>
        <p:spPr>
          <a:xfrm>
            <a:off x="652000" y="1418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6" name="Google Shape;1156;p171"/>
          <p:cNvSpPr txBox="1">
            <a:spLocks noGrp="1"/>
          </p:cNvSpPr>
          <p:nvPr>
            <p:ph type="body" idx="4"/>
          </p:nvPr>
        </p:nvSpPr>
        <p:spPr>
          <a:xfrm>
            <a:off x="3333900" y="23010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7" name="Google Shape;1157;p171"/>
          <p:cNvSpPr txBox="1">
            <a:spLocks noGrp="1"/>
          </p:cNvSpPr>
          <p:nvPr>
            <p:ph type="subTitle" idx="5"/>
          </p:nvPr>
        </p:nvSpPr>
        <p:spPr>
          <a:xfrm>
            <a:off x="3333900" y="1418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8" name="Google Shape;1158;p171"/>
          <p:cNvSpPr txBox="1">
            <a:spLocks noGrp="1"/>
          </p:cNvSpPr>
          <p:nvPr>
            <p:ph type="body" idx="6"/>
          </p:nvPr>
        </p:nvSpPr>
        <p:spPr>
          <a:xfrm>
            <a:off x="6015800" y="2301012"/>
            <a:ext cx="20751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●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○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Inter"/>
              <a:buChar char="■"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59" name="Google Shape;1159;p171"/>
          <p:cNvSpPr txBox="1">
            <a:spLocks noGrp="1"/>
          </p:cNvSpPr>
          <p:nvPr>
            <p:ph type="subTitle" idx="7"/>
          </p:nvPr>
        </p:nvSpPr>
        <p:spPr>
          <a:xfrm>
            <a:off x="6015800" y="1418925"/>
            <a:ext cx="2075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0" name="Google Shape;1160;p171"/>
          <p:cNvSpPr txBox="1">
            <a:spLocks noGrp="1"/>
          </p:cNvSpPr>
          <p:nvPr>
            <p:ph type="ctrTitle" idx="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1" name="Google Shape;1161;p171"/>
          <p:cNvSpPr txBox="1">
            <a:spLocks noGrp="1"/>
          </p:cNvSpPr>
          <p:nvPr>
            <p:ph type="body" idx="9"/>
          </p:nvPr>
        </p:nvSpPr>
        <p:spPr>
          <a:xfrm>
            <a:off x="652000" y="1711444"/>
            <a:ext cx="2075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162" name="Google Shape;1162;p171"/>
          <p:cNvSpPr txBox="1">
            <a:spLocks noGrp="1"/>
          </p:cNvSpPr>
          <p:nvPr>
            <p:ph type="body" idx="13"/>
          </p:nvPr>
        </p:nvSpPr>
        <p:spPr>
          <a:xfrm>
            <a:off x="3333900" y="1711444"/>
            <a:ext cx="2075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163" name="Google Shape;1163;p171"/>
          <p:cNvSpPr txBox="1">
            <a:spLocks noGrp="1"/>
          </p:cNvSpPr>
          <p:nvPr>
            <p:ph type="body" idx="14"/>
          </p:nvPr>
        </p:nvSpPr>
        <p:spPr>
          <a:xfrm>
            <a:off x="6015800" y="1711444"/>
            <a:ext cx="20751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1164" name="Google Shape;1164;p171"/>
          <p:cNvSpPr txBox="1">
            <a:spLocks noGrp="1"/>
          </p:cNvSpPr>
          <p:nvPr>
            <p:ph type="body" idx="15"/>
          </p:nvPr>
        </p:nvSpPr>
        <p:spPr>
          <a:xfrm>
            <a:off x="652000" y="4218900"/>
            <a:ext cx="2075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65" name="Google Shape;1165;p171"/>
          <p:cNvSpPr txBox="1">
            <a:spLocks noGrp="1"/>
          </p:cNvSpPr>
          <p:nvPr>
            <p:ph type="body" idx="16"/>
          </p:nvPr>
        </p:nvSpPr>
        <p:spPr>
          <a:xfrm>
            <a:off x="3333900" y="4218900"/>
            <a:ext cx="2075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166" name="Google Shape;1166;p171"/>
          <p:cNvSpPr txBox="1">
            <a:spLocks noGrp="1"/>
          </p:cNvSpPr>
          <p:nvPr>
            <p:ph type="body" idx="17"/>
          </p:nvPr>
        </p:nvSpPr>
        <p:spPr>
          <a:xfrm>
            <a:off x="6015800" y="4218900"/>
            <a:ext cx="20751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2.4">
  <p:cSld name="CUSTOM_2_2_1_2">
    <p:bg>
      <p:bgPr>
        <a:solidFill>
          <a:srgbClr val="EA633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93"/>
          <p:cNvCxnSpPr/>
          <p:nvPr/>
        </p:nvCxnSpPr>
        <p:spPr>
          <a:xfrm>
            <a:off x="409950" y="0"/>
            <a:ext cx="0" cy="5148000"/>
          </a:xfrm>
          <a:prstGeom prst="straightConnector1">
            <a:avLst/>
          </a:prstGeom>
          <a:noFill/>
          <a:ln w="9525" cap="flat" cmpd="sng">
            <a:solidFill>
              <a:srgbClr val="A243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93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8" name="Google Shape;198;p93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9" name="Google Shape;199;p9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93"/>
          <p:cNvSpPr txBox="1">
            <a:spLocks noGrp="1"/>
          </p:cNvSpPr>
          <p:nvPr>
            <p:ph type="body" idx="1"/>
          </p:nvPr>
        </p:nvSpPr>
        <p:spPr>
          <a:xfrm>
            <a:off x="1758850" y="1904325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1" name="Google Shape;201;p93"/>
          <p:cNvSpPr txBox="1">
            <a:spLocks noGrp="1"/>
          </p:cNvSpPr>
          <p:nvPr>
            <p:ph type="body" idx="3"/>
          </p:nvPr>
        </p:nvSpPr>
        <p:spPr>
          <a:xfrm>
            <a:off x="5223425" y="1904313"/>
            <a:ext cx="33171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02" name="Google Shape;202;p93"/>
          <p:cNvSpPr txBox="1">
            <a:spLocks noGrp="1"/>
          </p:cNvSpPr>
          <p:nvPr>
            <p:ph type="ctrTitle" idx="4"/>
          </p:nvPr>
        </p:nvSpPr>
        <p:spPr>
          <a:xfrm>
            <a:off x="609425" y="429475"/>
            <a:ext cx="4212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388ea9738c6_0_33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Springloaded Strategies Essentials</a:t>
            </a:r>
            <a:endParaRPr/>
          </a:p>
        </p:txBody>
      </p:sp>
      <p:sp>
        <p:nvSpPr>
          <p:cNvPr id="1750" name="Google Shape;1750;g388ea9738c6_0_33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MARKETING ORGANIZATIONAL DESIGN</a:t>
            </a:r>
            <a:endParaRPr/>
          </a:p>
        </p:txBody>
      </p:sp>
      <p:sp>
        <p:nvSpPr>
          <p:cNvPr id="1751" name="Google Shape;1751;g388ea9738c6_0_33"/>
          <p:cNvSpPr txBox="1">
            <a:spLocks noGrp="1"/>
          </p:cNvSpPr>
          <p:nvPr>
            <p:ph type="ctrTitle" idx="18"/>
          </p:nvPr>
        </p:nvSpPr>
        <p:spPr>
          <a:xfrm>
            <a:off x="587600" y="444094"/>
            <a:ext cx="5924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Marketing Functions</a:t>
            </a:r>
            <a:endParaRPr/>
          </a:p>
        </p:txBody>
      </p:sp>
      <p:sp>
        <p:nvSpPr>
          <p:cNvPr id="1752" name="Google Shape;1752;g388ea9738c6_0_33"/>
          <p:cNvSpPr txBox="1">
            <a:spLocks noGrp="1"/>
          </p:cNvSpPr>
          <p:nvPr>
            <p:ph type="body" idx="1"/>
          </p:nvPr>
        </p:nvSpPr>
        <p:spPr>
          <a:xfrm>
            <a:off x="587600" y="1019612"/>
            <a:ext cx="5924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Must have </a:t>
            </a:r>
            <a:r>
              <a:rPr lang="en-US" b="1"/>
              <a:t>human resources</a:t>
            </a:r>
            <a:r>
              <a:rPr lang="en-US"/>
              <a:t> to make marketing plays (execution) possible</a:t>
            </a:r>
            <a:endParaRPr/>
          </a:p>
        </p:txBody>
      </p:sp>
      <p:sp>
        <p:nvSpPr>
          <p:cNvPr id="1753" name="Google Shape;1753;g388ea9738c6_0_33"/>
          <p:cNvSpPr txBox="1">
            <a:spLocks noGrp="1"/>
          </p:cNvSpPr>
          <p:nvPr>
            <p:ph type="subTitle" idx="4"/>
          </p:nvPr>
        </p:nvSpPr>
        <p:spPr>
          <a:xfrm>
            <a:off x="652000" y="1799925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MARKETING LEAD (CMO)</a:t>
            </a:r>
            <a:endParaRPr/>
          </a:p>
        </p:txBody>
      </p:sp>
      <p:sp>
        <p:nvSpPr>
          <p:cNvPr id="1754" name="Google Shape;1754;g388ea9738c6_0_33"/>
          <p:cNvSpPr txBox="1">
            <a:spLocks noGrp="1"/>
          </p:cNvSpPr>
          <p:nvPr>
            <p:ph type="subTitle" idx="6"/>
          </p:nvPr>
        </p:nvSpPr>
        <p:spPr>
          <a:xfrm>
            <a:off x="652000" y="3208956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PRODUCT MARKETING</a:t>
            </a:r>
            <a:endParaRPr/>
          </a:p>
        </p:txBody>
      </p:sp>
      <p:sp>
        <p:nvSpPr>
          <p:cNvPr id="1755" name="Google Shape;1755;g388ea9738c6_0_33"/>
          <p:cNvSpPr txBox="1">
            <a:spLocks noGrp="1"/>
          </p:cNvSpPr>
          <p:nvPr>
            <p:ph type="subTitle" idx="8"/>
          </p:nvPr>
        </p:nvSpPr>
        <p:spPr>
          <a:xfrm>
            <a:off x="2838600" y="1799925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MARKETING OPERATIONS</a:t>
            </a:r>
            <a:endParaRPr/>
          </a:p>
        </p:txBody>
      </p:sp>
      <p:sp>
        <p:nvSpPr>
          <p:cNvPr id="1756" name="Google Shape;1756;g388ea9738c6_0_33"/>
          <p:cNvSpPr txBox="1">
            <a:spLocks noGrp="1"/>
          </p:cNvSpPr>
          <p:nvPr>
            <p:ph type="subTitle" idx="13"/>
          </p:nvPr>
        </p:nvSpPr>
        <p:spPr>
          <a:xfrm>
            <a:off x="2838600" y="3208956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BRAND/CREATIVE</a:t>
            </a:r>
            <a:endParaRPr/>
          </a:p>
        </p:txBody>
      </p:sp>
      <p:sp>
        <p:nvSpPr>
          <p:cNvPr id="1757" name="Google Shape;1757;g388ea9738c6_0_33"/>
          <p:cNvSpPr txBox="1">
            <a:spLocks noGrp="1"/>
          </p:cNvSpPr>
          <p:nvPr>
            <p:ph type="subTitle" idx="15"/>
          </p:nvPr>
        </p:nvSpPr>
        <p:spPr>
          <a:xfrm>
            <a:off x="5025200" y="1799925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DEMAND GENERATION</a:t>
            </a:r>
            <a:endParaRPr/>
          </a:p>
        </p:txBody>
      </p:sp>
      <p:sp>
        <p:nvSpPr>
          <p:cNvPr id="1758" name="Google Shape;1758;g388ea9738c6_0_33"/>
          <p:cNvSpPr txBox="1">
            <a:spLocks noGrp="1"/>
          </p:cNvSpPr>
          <p:nvPr>
            <p:ph type="body" idx="3"/>
          </p:nvPr>
        </p:nvSpPr>
        <p:spPr>
          <a:xfrm>
            <a:off x="652000" y="2089081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Sets strategy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Aligns with CEO 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Aligns with sales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Aligns with product 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Co. positioning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Team design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●"/>
            </a:pPr>
            <a:r>
              <a:rPr lang="en-US"/>
              <a:t>Accountable </a:t>
            </a:r>
            <a:endParaRPr/>
          </a:p>
        </p:txBody>
      </p:sp>
      <p:sp>
        <p:nvSpPr>
          <p:cNvPr id="1759" name="Google Shape;1759;g388ea9738c6_0_33"/>
          <p:cNvSpPr txBox="1">
            <a:spLocks noGrp="1"/>
          </p:cNvSpPr>
          <p:nvPr>
            <p:ph type="body" idx="5"/>
          </p:nvPr>
        </p:nvSpPr>
        <p:spPr>
          <a:xfrm>
            <a:off x="652000" y="3498112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Defines ICP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Messaging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Competitive insights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Sales enablement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Launches</a:t>
            </a:r>
            <a:endParaRPr/>
          </a:p>
        </p:txBody>
      </p:sp>
      <p:sp>
        <p:nvSpPr>
          <p:cNvPr id="1760" name="Google Shape;1760;g388ea9738c6_0_33"/>
          <p:cNvSpPr txBox="1">
            <a:spLocks noGrp="1"/>
          </p:cNvSpPr>
          <p:nvPr>
            <p:ph type="body" idx="7"/>
          </p:nvPr>
        </p:nvSpPr>
        <p:spPr>
          <a:xfrm>
            <a:off x="2838600" y="2089081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Owns tech stack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Processes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Lead flow (RevOps)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Reporting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Project management (PMO)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AI Center Of Excellence </a:t>
            </a:r>
            <a:endParaRPr/>
          </a:p>
        </p:txBody>
      </p:sp>
      <p:sp>
        <p:nvSpPr>
          <p:cNvPr id="1761" name="Google Shape;1761;g388ea9738c6_0_33"/>
          <p:cNvSpPr txBox="1">
            <a:spLocks noGrp="1"/>
          </p:cNvSpPr>
          <p:nvPr>
            <p:ph type="body" idx="9"/>
          </p:nvPr>
        </p:nvSpPr>
        <p:spPr>
          <a:xfrm>
            <a:off x="2838600" y="3498112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Storytelling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Design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Content Supply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Consistency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Production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Identity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Assets</a:t>
            </a:r>
            <a:endParaRPr/>
          </a:p>
        </p:txBody>
      </p:sp>
      <p:sp>
        <p:nvSpPr>
          <p:cNvPr id="1762" name="Google Shape;1762;g388ea9738c6_0_33"/>
          <p:cNvSpPr txBox="1">
            <a:spLocks noGrp="1"/>
          </p:cNvSpPr>
          <p:nvPr>
            <p:ph type="body" idx="14"/>
          </p:nvPr>
        </p:nvSpPr>
        <p:spPr>
          <a:xfrm>
            <a:off x="5025200" y="2089081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Builds pipeline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ABM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Inbound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Paid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Nurtures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Metrics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All media</a:t>
            </a:r>
            <a:endParaRPr/>
          </a:p>
        </p:txBody>
      </p:sp>
      <p:sp>
        <p:nvSpPr>
          <p:cNvPr id="1763" name="Google Shape;1763;g388ea9738c6_0_33"/>
          <p:cNvSpPr txBox="1">
            <a:spLocks noGrp="1"/>
          </p:cNvSpPr>
          <p:nvPr>
            <p:ph type="subTitle" idx="17"/>
          </p:nvPr>
        </p:nvSpPr>
        <p:spPr>
          <a:xfrm>
            <a:off x="5025200" y="3208956"/>
            <a:ext cx="20751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IBM Plex Sans"/>
                <a:ea typeface="IBM Plex Sans"/>
                <a:cs typeface="IBM Plex Sans"/>
                <a:sym typeface="IBM Plex Sans"/>
              </a:rPr>
              <a:t>CUSTOMER MARKETING</a:t>
            </a:r>
            <a:endParaRPr/>
          </a:p>
        </p:txBody>
      </p:sp>
      <p:sp>
        <p:nvSpPr>
          <p:cNvPr id="1764" name="Google Shape;1764;g388ea9738c6_0_33"/>
          <p:cNvSpPr txBox="1">
            <a:spLocks noGrp="1"/>
          </p:cNvSpPr>
          <p:nvPr>
            <p:ph type="body" idx="16"/>
          </p:nvPr>
        </p:nvSpPr>
        <p:spPr>
          <a:xfrm>
            <a:off x="5025200" y="3498112"/>
            <a:ext cx="2075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Case studies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Advocacy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Retention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Upsell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Cross-sell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Expansion</a:t>
            </a:r>
            <a:endParaRPr/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lang="en-US"/>
              <a:t>Reputation</a:t>
            </a:r>
            <a:endParaRPr/>
          </a:p>
        </p:txBody>
      </p:sp>
      <p:sp>
        <p:nvSpPr>
          <p:cNvPr id="1765" name="Google Shape;1765;g388ea9738c6_0_33"/>
          <p:cNvSpPr txBox="1"/>
          <p:nvPr/>
        </p:nvSpPr>
        <p:spPr>
          <a:xfrm>
            <a:off x="3228950" y="4761700"/>
            <a:ext cx="582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/>
              <a:t>*Insights/Analytics: Critical disciplines, but can start outsourced.  *Partner/Channel Marketing: Add if that’s your GTM strategy</a:t>
            </a:r>
            <a:endParaRPr sz="8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21212"/>
      </a:dk1>
      <a:lt1>
        <a:srgbClr val="FFFFFF"/>
      </a:lt1>
      <a:dk2>
        <a:srgbClr val="595959"/>
      </a:dk2>
      <a:lt2>
        <a:srgbClr val="EEEEEE"/>
      </a:lt2>
      <a:accent1>
        <a:srgbClr val="EA633F"/>
      </a:accent1>
      <a:accent2>
        <a:srgbClr val="EAE4C8"/>
      </a:accent2>
      <a:accent3>
        <a:srgbClr val="E8EB74"/>
      </a:accent3>
      <a:accent4>
        <a:srgbClr val="88E8F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(16:9)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IBM Plex Sans Light</vt:lpstr>
      <vt:lpstr>IBM Plex Sans</vt:lpstr>
      <vt:lpstr>Inter Light</vt:lpstr>
      <vt:lpstr>Inter SemiBold</vt:lpstr>
      <vt:lpstr>News Cycle</vt:lpstr>
      <vt:lpstr>Inter Medium</vt:lpstr>
      <vt:lpstr>Inter</vt:lpstr>
      <vt:lpstr>Merriweather Light</vt:lpstr>
      <vt:lpstr>IBM Plex Sans Medium</vt:lpstr>
      <vt:lpstr>Arial</vt:lpstr>
      <vt:lpstr>Simple Light</vt:lpstr>
      <vt:lpstr>Springloaded Strategies Essentials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Lauren Sanchez</cp:lastModifiedBy>
  <cp:revision>1</cp:revision>
  <dcterms:modified xsi:type="dcterms:W3CDTF">2025-10-07T19:31:48Z</dcterms:modified>
</cp:coreProperties>
</file>