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50" r:id="rId1"/>
  </p:sldMasterIdLst>
  <p:notesMasterIdLst>
    <p:notesMasterId r:id="rId3"/>
  </p:notesMasterIdLst>
  <p:sldIdLst>
    <p:sldId id="276" r:id="rId2"/>
  </p:sldIdLst>
  <p:sldSz cx="9144000" cy="5143500" type="screen16x9"/>
  <p:notesSz cx="6858000" cy="9144000"/>
  <p:embeddedFontLst>
    <p:embeddedFont>
      <p:font typeface="Helvetica Neue" panose="020B0604020202020204" charset="0"/>
      <p:regular r:id="rId4"/>
      <p:bold r:id="rId5"/>
      <p:italic r:id="rId6"/>
      <p:boldItalic r:id="rId7"/>
    </p:embeddedFont>
    <p:embeddedFont>
      <p:font typeface="IBM Plex Sans" panose="020B0503050203000203" pitchFamily="34" charset="0"/>
      <p:regular r:id="rId8"/>
      <p:bold r:id="rId9"/>
      <p:italic r:id="rId10"/>
      <p:boldItalic r:id="rId11"/>
    </p:embeddedFont>
    <p:embeddedFont>
      <p:font typeface="IBM Plex Sans Medium" panose="020B0603050203000203" pitchFamily="34" charset="0"/>
      <p:regular r:id="rId12"/>
      <p:bold r:id="rId13"/>
      <p:italic r:id="rId14"/>
      <p:boldItalic r:id="rId15"/>
    </p:embeddedFont>
    <p:embeddedFont>
      <p:font typeface="Inter" panose="020B0604020202020204" charset="0"/>
      <p:regular r:id="rId16"/>
      <p:bold r:id="rId17"/>
      <p:italic r:id="rId18"/>
      <p:boldItalic r:id="rId19"/>
    </p:embeddedFont>
    <p:embeddedFont>
      <p:font typeface="Inter Medium" panose="020B0604020202020204" charset="0"/>
      <p:regular r:id="rId20"/>
      <p:bold r:id="rId21"/>
      <p:italic r:id="rId22"/>
      <p:boldItalic r:id="rId23"/>
    </p:embeddedFont>
    <p:embeddedFont>
      <p:font typeface="Merriweather" panose="00000500000000000000" pitchFamily="2" charset="0"/>
      <p:regular r:id="rId24"/>
      <p:bold r:id="rId25"/>
      <p:italic r:id="rId26"/>
      <p:boldItalic r:id="rId27"/>
    </p:embeddedFont>
    <p:embeddedFont>
      <p:font typeface="News Cycle" panose="020B0604020202020204" charset="2"/>
      <p:regular r:id="rId28"/>
      <p:bold r:id="rId29"/>
    </p:embeddedFont>
    <p:embeddedFont>
      <p:font typeface="Open Sans Light" panose="020B0306030504020204" pitchFamily="34" charset="0"/>
      <p:regular r:id="rId30"/>
      <p:bold r:id="rId31"/>
      <p:italic r:id="rId32"/>
      <p:boldItalic r:id="rId33"/>
    </p:embeddedFont>
    <p:embeddedFont>
      <p:font typeface="Pathway Gothic One" panose="020B0604020202020204" charset="0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0" roundtripDataSignature="AMtx7mh+X0LAgV9nJrngA05i/Aww/aoq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167DC5-5E66-4261-A62F-1363A6057105}">
  <a:tblStyle styleId="{AC167DC5-5E66-4261-A62F-1363A6057105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BFAF5"/>
          </a:solidFill>
        </a:fill>
      </a:tcStyle>
    </a:wholeTbl>
    <a:band1H>
      <a:tcTxStyle/>
      <a:tcStyle>
        <a:tcBdr/>
        <a:fill>
          <a:solidFill>
            <a:srgbClr val="F7F5E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7F5E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028CD34-0EB9-4004-8375-84369A8093BF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1E8"/>
          </a:solidFill>
        </a:fill>
      </a:tcStyle>
    </a:wholeTbl>
    <a:band1H>
      <a:tcTxStyle/>
      <a:tcStyle>
        <a:tcBdr/>
        <a:fill>
          <a:solidFill>
            <a:srgbClr val="FFE2C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E2C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D998E20-FCDC-4B46-B10E-2CD3B71E88B4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90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26" Type="http://schemas.openxmlformats.org/officeDocument/2006/relationships/font" Target="fonts/font23.fntdata"/><Relationship Id="rId21" Type="http://schemas.openxmlformats.org/officeDocument/2006/relationships/font" Target="fonts/font18.fntdata"/><Relationship Id="rId34" Type="http://schemas.openxmlformats.org/officeDocument/2006/relationships/font" Target="fonts/font31.fntdata"/><Relationship Id="rId84" Type="http://schemas.openxmlformats.org/officeDocument/2006/relationships/tableStyles" Target="tableStyle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5" Type="http://schemas.openxmlformats.org/officeDocument/2006/relationships/font" Target="fonts/font22.fntdata"/><Relationship Id="rId33" Type="http://schemas.openxmlformats.org/officeDocument/2006/relationships/font" Target="fonts/font30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29" Type="http://schemas.openxmlformats.org/officeDocument/2006/relationships/font" Target="fonts/font26.fntdata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font" Target="fonts/font21.fntdata"/><Relationship Id="rId32" Type="http://schemas.openxmlformats.org/officeDocument/2006/relationships/font" Target="fonts/font29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font" Target="fonts/font20.fntdata"/><Relationship Id="rId28" Type="http://schemas.openxmlformats.org/officeDocument/2006/relationships/font" Target="fonts/font25.fntdata"/><Relationship Id="rId82" Type="http://schemas.openxmlformats.org/officeDocument/2006/relationships/viewProps" Target="viewProp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31" Type="http://schemas.openxmlformats.org/officeDocument/2006/relationships/font" Target="fonts/font28.fntdata"/><Relationship Id="rId81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font" Target="fonts/font19.fntdata"/><Relationship Id="rId27" Type="http://schemas.openxmlformats.org/officeDocument/2006/relationships/font" Target="fonts/font24.fntdata"/><Relationship Id="rId30" Type="http://schemas.openxmlformats.org/officeDocument/2006/relationships/font" Target="fonts/font27.fntdata"/><Relationship Id="rId8" Type="http://schemas.openxmlformats.org/officeDocument/2006/relationships/font" Target="fonts/font5.fntdata"/><Relationship Id="rId80" Type="http://customschemas.google.com/relationships/presentationmetadata" Target="metadata"/><Relationship Id="rId85" Type="http://schemas.microsoft.com/office/2016/11/relationships/changesInfo" Target="changesInfos/changesInfo1.xml"/><Relationship Id="rId3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 Sanchez" userId="9ca497b683531d7c" providerId="LiveId" clId="{A6A50BF3-A5A3-46D4-8495-A08BD764F37B}"/>
    <pc:docChg chg="delSld">
      <pc:chgData name="Lauren Sanchez" userId="9ca497b683531d7c" providerId="LiveId" clId="{A6A50BF3-A5A3-46D4-8495-A08BD764F37B}" dt="2025-10-07T19:39:00.781" v="0" actId="47"/>
      <pc:docMkLst>
        <pc:docMk/>
      </pc:docMkLst>
      <pc:sldChg chg="del">
        <pc:chgData name="Lauren Sanchez" userId="9ca497b683531d7c" providerId="LiveId" clId="{A6A50BF3-A5A3-46D4-8495-A08BD764F37B}" dt="2025-10-07T19:39:00.781" v="0" actId="47"/>
        <pc:sldMkLst>
          <pc:docMk/>
          <pc:sldMk cId="0" sldId="274"/>
        </pc:sldMkLst>
      </pc:sldChg>
      <pc:sldChg chg="del">
        <pc:chgData name="Lauren Sanchez" userId="9ca497b683531d7c" providerId="LiveId" clId="{A6A50BF3-A5A3-46D4-8495-A08BD764F37B}" dt="2025-10-07T19:39:00.781" v="0" actId="47"/>
        <pc:sldMkLst>
          <pc:docMk/>
          <pc:sldMk cId="0" sldId="275"/>
        </pc:sldMkLst>
      </pc:sldChg>
      <pc:sldMasterChg chg="delSldLayout">
        <pc:chgData name="Lauren Sanchez" userId="9ca497b683531d7c" providerId="LiveId" clId="{A6A50BF3-A5A3-46D4-8495-A08BD764F37B}" dt="2025-10-07T19:39:00.781" v="0" actId="47"/>
        <pc:sldMasterMkLst>
          <pc:docMk/>
          <pc:sldMasterMk cId="0" sldId="2147483750"/>
        </pc:sldMasterMkLst>
        <pc:sldLayoutChg chg="del">
          <pc:chgData name="Lauren Sanchez" userId="9ca497b683531d7c" providerId="LiveId" clId="{A6A50BF3-A5A3-46D4-8495-A08BD764F37B}" dt="2025-10-07T19:39:00.781" v="0" actId="47"/>
          <pc:sldLayoutMkLst>
            <pc:docMk/>
            <pc:sldMasterMk cId="0" sldId="2147483750"/>
            <pc:sldLayoutMk cId="0" sldId="2147483753"/>
          </pc:sldLayoutMkLst>
        </pc:sldLayoutChg>
        <pc:sldLayoutChg chg="del">
          <pc:chgData name="Lauren Sanchez" userId="9ca497b683531d7c" providerId="LiveId" clId="{A6A50BF3-A5A3-46D4-8495-A08BD764F37B}" dt="2025-10-07T19:39:00.781" v="0" actId="47"/>
          <pc:sldLayoutMkLst>
            <pc:docMk/>
            <pc:sldMasterMk cId="0" sldId="2147483750"/>
            <pc:sldLayoutMk cId="0" sldId="214748375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Google Shape;167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1" name="Google Shape;167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b="0" i="0" u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Messaging Pyramid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b="0" i="0" u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Elevator pitch (top)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b="0" i="0" u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Key messages (middle)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b="0" i="0" u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Proof points and detail (base)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48"/>
          <p:cNvSpPr txBox="1">
            <a:spLocks noGrp="1"/>
          </p:cNvSpPr>
          <p:nvPr>
            <p:ph type="title"/>
          </p:nvPr>
        </p:nvSpPr>
        <p:spPr>
          <a:xfrm>
            <a:off x="114301" y="117586"/>
            <a:ext cx="8401049" cy="672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2" name="Google Shape;1182;p48"/>
          <p:cNvSpPr txBox="1">
            <a:spLocks noGrp="1"/>
          </p:cNvSpPr>
          <p:nvPr>
            <p:ph type="body" idx="1"/>
          </p:nvPr>
        </p:nvSpPr>
        <p:spPr>
          <a:xfrm>
            <a:off x="114301" y="935181"/>
            <a:ext cx="8401049" cy="377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83" name="Google Shape;1183;p48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4" name="Google Shape;1184;p48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5" name="Google Shape;1185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28">
          <p15:clr>
            <a:srgbClr val="FBAE40"/>
          </p15:clr>
        </p15:guide>
        <p15:guide id="2" pos="21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cía 1">
  <p:cSld name="BLANK_1"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63"/>
          <p:cNvSpPr/>
          <p:nvPr/>
        </p:nvSpPr>
        <p:spPr>
          <a:xfrm>
            <a:off x="7414500" y="0"/>
            <a:ext cx="1729500" cy="51435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3" name="Google Shape;1233;p63"/>
          <p:cNvSpPr txBox="1">
            <a:spLocks noGrp="1"/>
          </p:cNvSpPr>
          <p:nvPr>
            <p:ph type="title"/>
          </p:nvPr>
        </p:nvSpPr>
        <p:spPr>
          <a:xfrm>
            <a:off x="443400" y="177300"/>
            <a:ext cx="3247800" cy="6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34" name="Google Shape;1234;p63"/>
          <p:cNvSpPr txBox="1">
            <a:spLocks noGrp="1"/>
          </p:cNvSpPr>
          <p:nvPr>
            <p:ph type="subTitle" idx="1"/>
          </p:nvPr>
        </p:nvSpPr>
        <p:spPr>
          <a:xfrm>
            <a:off x="476650" y="930400"/>
            <a:ext cx="30624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5" name="Google Shape;1235;p63"/>
          <p:cNvSpPr txBox="1">
            <a:spLocks noGrp="1"/>
          </p:cNvSpPr>
          <p:nvPr>
            <p:ph type="body" idx="2"/>
          </p:nvPr>
        </p:nvSpPr>
        <p:spPr>
          <a:xfrm>
            <a:off x="476650" y="1420375"/>
            <a:ext cx="3129300" cy="30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1pPr>
            <a:lvl2pPr marL="914400" lvl="1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2pPr>
            <a:lvl3pPr marL="1371600" lvl="2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3pPr>
            <a:lvl4pPr marL="1828800" lvl="3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4pPr>
            <a:lvl5pPr marL="2286000" lvl="4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5pPr>
            <a:lvl6pPr marL="2743200" lvl="5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6pPr>
            <a:lvl7pPr marL="3200400" lvl="6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7pPr>
            <a:lvl8pPr marL="3657600" lvl="7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8pPr>
            <a:lvl9pPr marL="4114800" lvl="8" indent="-2857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1236" name="Google Shape;1236;p6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37" name="Google Shape;1237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150876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8" name="Google Shape;1238;p63"/>
          <p:cNvCxnSpPr/>
          <p:nvPr/>
        </p:nvCxnSpPr>
        <p:spPr>
          <a:xfrm>
            <a:off x="560189" y="813010"/>
            <a:ext cx="468300" cy="0"/>
          </a:xfrm>
          <a:prstGeom prst="straightConnector1">
            <a:avLst/>
          </a:prstGeom>
          <a:noFill/>
          <a:ln w="57150" cap="flat" cmpd="sng">
            <a:solidFill>
              <a:srgbClr val="F78D1E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239" name="Google Shape;1239;p63"/>
          <p:cNvSpPr txBox="1"/>
          <p:nvPr/>
        </p:nvSpPr>
        <p:spPr>
          <a:xfrm>
            <a:off x="478131" y="54075"/>
            <a:ext cx="29274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1" u="none" strike="noStrike" cap="none">
                <a:solidFill>
                  <a:srgbClr val="E9913D"/>
                </a:solidFill>
                <a:latin typeface="Merriweather"/>
                <a:ea typeface="Merriweather"/>
                <a:cs typeface="Merriweather"/>
                <a:sym typeface="Merriweather"/>
              </a:rPr>
              <a:t>Meet the Chameleons</a:t>
            </a:r>
            <a:endParaRPr sz="700" b="0" i="1" u="none" strike="noStrike" cap="none">
              <a:solidFill>
                <a:srgbClr val="E9913D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40" name="Google Shape;1240;p63"/>
          <p:cNvSpPr txBox="1"/>
          <p:nvPr/>
        </p:nvSpPr>
        <p:spPr>
          <a:xfrm>
            <a:off x="3907130" y="933125"/>
            <a:ext cx="30624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Pathway Gothic One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RELEVANT PROJECTS &amp; ROLES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1" name="Google Shape;1241;p63"/>
          <p:cNvSpPr/>
          <p:nvPr/>
        </p:nvSpPr>
        <p:spPr>
          <a:xfrm>
            <a:off x="7414500" y="0"/>
            <a:ext cx="1729500" cy="17073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Here goes </a:t>
            </a:r>
            <a:endParaRPr sz="2400" b="1" i="0" u="none" strike="noStrike" cap="none">
              <a:solidFill>
                <a:srgbClr val="FFFFFF"/>
              </a:solidFill>
              <a:latin typeface="Pathway Gothic One"/>
              <a:ea typeface="Pathway Gothic One"/>
              <a:cs typeface="Pathway Gothic One"/>
              <a:sym typeface="Pathway Gothic On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your Photo</a:t>
            </a:r>
            <a:endParaRPr sz="2400" b="1" i="0" u="none" strike="noStrike" cap="none">
              <a:solidFill>
                <a:srgbClr val="FFFFFF"/>
              </a:solidFill>
              <a:latin typeface="Pathway Gothic One"/>
              <a:ea typeface="Pathway Gothic One"/>
              <a:cs typeface="Pathway Gothic One"/>
              <a:sym typeface="Pathway Gothic One"/>
            </a:endParaRPr>
          </a:p>
        </p:txBody>
      </p:sp>
      <p:sp>
        <p:nvSpPr>
          <p:cNvPr id="1242" name="Google Shape;1242;p63"/>
          <p:cNvSpPr txBox="1">
            <a:spLocks noGrp="1"/>
          </p:cNvSpPr>
          <p:nvPr>
            <p:ph type="title" idx="3"/>
          </p:nvPr>
        </p:nvSpPr>
        <p:spPr>
          <a:xfrm>
            <a:off x="4777700" y="1441075"/>
            <a:ext cx="17295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43" name="Google Shape;1243;p63"/>
          <p:cNvSpPr txBox="1">
            <a:spLocks noGrp="1"/>
          </p:cNvSpPr>
          <p:nvPr>
            <p:ph type="title" idx="4"/>
          </p:nvPr>
        </p:nvSpPr>
        <p:spPr>
          <a:xfrm>
            <a:off x="4777700" y="1695175"/>
            <a:ext cx="17295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1244" name="Google Shape;1244;p63"/>
          <p:cNvSpPr txBox="1">
            <a:spLocks noGrp="1"/>
          </p:cNvSpPr>
          <p:nvPr>
            <p:ph type="title" idx="5"/>
          </p:nvPr>
        </p:nvSpPr>
        <p:spPr>
          <a:xfrm>
            <a:off x="4777700" y="2392263"/>
            <a:ext cx="17295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45" name="Google Shape;1245;p63"/>
          <p:cNvSpPr txBox="1">
            <a:spLocks noGrp="1"/>
          </p:cNvSpPr>
          <p:nvPr>
            <p:ph type="title" idx="6"/>
          </p:nvPr>
        </p:nvSpPr>
        <p:spPr>
          <a:xfrm>
            <a:off x="4777700" y="2646363"/>
            <a:ext cx="17295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1246" name="Google Shape;1246;p63"/>
          <p:cNvSpPr txBox="1">
            <a:spLocks noGrp="1"/>
          </p:cNvSpPr>
          <p:nvPr>
            <p:ph type="title" idx="7"/>
          </p:nvPr>
        </p:nvSpPr>
        <p:spPr>
          <a:xfrm>
            <a:off x="4777700" y="3343463"/>
            <a:ext cx="17295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47" name="Google Shape;1247;p63"/>
          <p:cNvSpPr txBox="1">
            <a:spLocks noGrp="1"/>
          </p:cNvSpPr>
          <p:nvPr>
            <p:ph type="title" idx="8"/>
          </p:nvPr>
        </p:nvSpPr>
        <p:spPr>
          <a:xfrm>
            <a:off x="4777700" y="3597563"/>
            <a:ext cx="17295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2">
  <p:cSld name="BLANK_2"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p64"/>
          <p:cNvSpPr/>
          <p:nvPr/>
        </p:nvSpPr>
        <p:spPr>
          <a:xfrm>
            <a:off x="7414500" y="0"/>
            <a:ext cx="1729500" cy="51435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64"/>
          <p:cNvSpPr txBox="1">
            <a:spLocks noGrp="1"/>
          </p:cNvSpPr>
          <p:nvPr>
            <p:ph type="title"/>
          </p:nvPr>
        </p:nvSpPr>
        <p:spPr>
          <a:xfrm>
            <a:off x="443400" y="177300"/>
            <a:ext cx="3247800" cy="6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1" name="Google Shape;1251;p64"/>
          <p:cNvSpPr txBox="1">
            <a:spLocks noGrp="1"/>
          </p:cNvSpPr>
          <p:nvPr>
            <p:ph type="subTitle" idx="1"/>
          </p:nvPr>
        </p:nvSpPr>
        <p:spPr>
          <a:xfrm>
            <a:off x="476650" y="930400"/>
            <a:ext cx="30624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2" name="Google Shape;1252;p64"/>
          <p:cNvSpPr txBox="1">
            <a:spLocks noGrp="1"/>
          </p:cNvSpPr>
          <p:nvPr>
            <p:ph type="body" idx="2"/>
          </p:nvPr>
        </p:nvSpPr>
        <p:spPr>
          <a:xfrm>
            <a:off x="476650" y="1420375"/>
            <a:ext cx="3129300" cy="30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1pPr>
            <a:lvl2pPr marL="914400" lvl="1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2pPr>
            <a:lvl3pPr marL="1371600" lvl="2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3pPr>
            <a:lvl4pPr marL="1828800" lvl="3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4pPr>
            <a:lvl5pPr marL="2286000" lvl="4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5pPr>
            <a:lvl6pPr marL="2743200" lvl="5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6pPr>
            <a:lvl7pPr marL="3200400" lvl="6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7pPr>
            <a:lvl8pPr marL="3657600" lvl="7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8pPr>
            <a:lvl9pPr marL="4114800" lvl="8" indent="-2857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1253" name="Google Shape;1253;p6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54" name="Google Shape;1254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150876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5" name="Google Shape;1255;p64"/>
          <p:cNvCxnSpPr/>
          <p:nvPr/>
        </p:nvCxnSpPr>
        <p:spPr>
          <a:xfrm>
            <a:off x="560189" y="813010"/>
            <a:ext cx="468300" cy="0"/>
          </a:xfrm>
          <a:prstGeom prst="straightConnector1">
            <a:avLst/>
          </a:prstGeom>
          <a:noFill/>
          <a:ln w="57150" cap="flat" cmpd="sng">
            <a:solidFill>
              <a:srgbClr val="F78D1E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256" name="Google Shape;1256;p64"/>
          <p:cNvSpPr txBox="1"/>
          <p:nvPr/>
        </p:nvSpPr>
        <p:spPr>
          <a:xfrm>
            <a:off x="478131" y="54075"/>
            <a:ext cx="29274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1" u="none" strike="noStrike" cap="none">
                <a:solidFill>
                  <a:srgbClr val="E9913D"/>
                </a:solidFill>
                <a:latin typeface="Merriweather"/>
                <a:ea typeface="Merriweather"/>
                <a:cs typeface="Merriweather"/>
                <a:sym typeface="Merriweather"/>
              </a:rPr>
              <a:t>Meet the Chameleons</a:t>
            </a:r>
            <a:endParaRPr sz="700" b="0" i="1" u="none" strike="noStrike" cap="none">
              <a:solidFill>
                <a:srgbClr val="E9913D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57" name="Google Shape;1257;p64"/>
          <p:cNvSpPr txBox="1"/>
          <p:nvPr/>
        </p:nvSpPr>
        <p:spPr>
          <a:xfrm>
            <a:off x="3907130" y="933125"/>
            <a:ext cx="30624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Pathway Gothic One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RELEVANT PROJECTS &amp; ROLES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Google Shape;1258;p64"/>
          <p:cNvSpPr/>
          <p:nvPr/>
        </p:nvSpPr>
        <p:spPr>
          <a:xfrm>
            <a:off x="7414500" y="0"/>
            <a:ext cx="1729500" cy="17073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Here goes </a:t>
            </a:r>
            <a:endParaRPr sz="2400" b="1" i="0" u="none" strike="noStrike" cap="none">
              <a:solidFill>
                <a:srgbClr val="FFFFFF"/>
              </a:solidFill>
              <a:latin typeface="Pathway Gothic One"/>
              <a:ea typeface="Pathway Gothic One"/>
              <a:cs typeface="Pathway Gothic One"/>
              <a:sym typeface="Pathway Gothic On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your Photo</a:t>
            </a:r>
            <a:endParaRPr sz="2400" b="1" i="0" u="none" strike="noStrike" cap="none">
              <a:solidFill>
                <a:srgbClr val="FFFFFF"/>
              </a:solidFill>
              <a:latin typeface="Pathway Gothic One"/>
              <a:ea typeface="Pathway Gothic One"/>
              <a:cs typeface="Pathway Gothic One"/>
              <a:sym typeface="Pathway Gothic One"/>
            </a:endParaRPr>
          </a:p>
        </p:txBody>
      </p:sp>
      <p:sp>
        <p:nvSpPr>
          <p:cNvPr id="1259" name="Google Shape;1259;p64"/>
          <p:cNvSpPr txBox="1">
            <a:spLocks noGrp="1"/>
          </p:cNvSpPr>
          <p:nvPr>
            <p:ph type="title" idx="3"/>
          </p:nvPr>
        </p:nvSpPr>
        <p:spPr>
          <a:xfrm>
            <a:off x="4777700" y="1441075"/>
            <a:ext cx="17295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60" name="Google Shape;1260;p64"/>
          <p:cNvSpPr txBox="1">
            <a:spLocks noGrp="1"/>
          </p:cNvSpPr>
          <p:nvPr>
            <p:ph type="title" idx="4"/>
          </p:nvPr>
        </p:nvSpPr>
        <p:spPr>
          <a:xfrm>
            <a:off x="4777700" y="1695175"/>
            <a:ext cx="17295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1261" name="Google Shape;1261;p64"/>
          <p:cNvSpPr txBox="1">
            <a:spLocks noGrp="1"/>
          </p:cNvSpPr>
          <p:nvPr>
            <p:ph type="title" idx="5"/>
          </p:nvPr>
        </p:nvSpPr>
        <p:spPr>
          <a:xfrm>
            <a:off x="4777700" y="2392263"/>
            <a:ext cx="17295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62" name="Google Shape;1262;p64"/>
          <p:cNvSpPr txBox="1">
            <a:spLocks noGrp="1"/>
          </p:cNvSpPr>
          <p:nvPr>
            <p:ph type="title" idx="6"/>
          </p:nvPr>
        </p:nvSpPr>
        <p:spPr>
          <a:xfrm>
            <a:off x="4777700" y="2646363"/>
            <a:ext cx="17295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1263" name="Google Shape;1263;p64"/>
          <p:cNvSpPr txBox="1">
            <a:spLocks noGrp="1"/>
          </p:cNvSpPr>
          <p:nvPr>
            <p:ph type="title" idx="7"/>
          </p:nvPr>
        </p:nvSpPr>
        <p:spPr>
          <a:xfrm>
            <a:off x="4777700" y="3343463"/>
            <a:ext cx="17295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64" name="Google Shape;1264;p64"/>
          <p:cNvSpPr txBox="1">
            <a:spLocks noGrp="1"/>
          </p:cNvSpPr>
          <p:nvPr>
            <p:ph type="title" idx="8"/>
          </p:nvPr>
        </p:nvSpPr>
        <p:spPr>
          <a:xfrm>
            <a:off x="4777700" y="3597563"/>
            <a:ext cx="17295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cía 1 1 2">
  <p:cSld name="BLANK_1_1_5"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65"/>
          <p:cNvSpPr txBox="1">
            <a:spLocks noGrp="1"/>
          </p:cNvSpPr>
          <p:nvPr>
            <p:ph type="title"/>
          </p:nvPr>
        </p:nvSpPr>
        <p:spPr>
          <a:xfrm>
            <a:off x="443400" y="177300"/>
            <a:ext cx="3247800" cy="6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67" name="Google Shape;1267;p6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68" name="Google Shape;1268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150876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9" name="Google Shape;1269;p65"/>
          <p:cNvCxnSpPr/>
          <p:nvPr/>
        </p:nvCxnSpPr>
        <p:spPr>
          <a:xfrm>
            <a:off x="560189" y="813010"/>
            <a:ext cx="468300" cy="0"/>
          </a:xfrm>
          <a:prstGeom prst="straightConnector1">
            <a:avLst/>
          </a:prstGeom>
          <a:noFill/>
          <a:ln w="57150" cap="flat" cmpd="sng">
            <a:solidFill>
              <a:srgbClr val="F78D1E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270" name="Google Shape;1270;p65"/>
          <p:cNvSpPr txBox="1"/>
          <p:nvPr/>
        </p:nvSpPr>
        <p:spPr>
          <a:xfrm>
            <a:off x="478131" y="54075"/>
            <a:ext cx="29274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1" u="none" strike="noStrike" cap="none">
                <a:solidFill>
                  <a:srgbClr val="E9913D"/>
                </a:solidFill>
                <a:latin typeface="Merriweather"/>
                <a:ea typeface="Merriweather"/>
                <a:cs typeface="Merriweather"/>
                <a:sym typeface="Merriweather"/>
              </a:rPr>
              <a:t>Meet the Chameleons</a:t>
            </a:r>
            <a:endParaRPr sz="700" b="0" i="1" u="none" strike="noStrike" cap="none">
              <a:solidFill>
                <a:srgbClr val="E9913D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3"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p66"/>
          <p:cNvSpPr/>
          <p:nvPr/>
        </p:nvSpPr>
        <p:spPr>
          <a:xfrm>
            <a:off x="7414500" y="0"/>
            <a:ext cx="1729500" cy="51435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3" name="Google Shape;1273;p66"/>
          <p:cNvSpPr txBox="1">
            <a:spLocks noGrp="1"/>
          </p:cNvSpPr>
          <p:nvPr>
            <p:ph type="title"/>
          </p:nvPr>
        </p:nvSpPr>
        <p:spPr>
          <a:xfrm>
            <a:off x="443400" y="177300"/>
            <a:ext cx="3247800" cy="6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74" name="Google Shape;1274;p66"/>
          <p:cNvSpPr txBox="1">
            <a:spLocks noGrp="1"/>
          </p:cNvSpPr>
          <p:nvPr>
            <p:ph type="subTitle" idx="1"/>
          </p:nvPr>
        </p:nvSpPr>
        <p:spPr>
          <a:xfrm>
            <a:off x="476650" y="930400"/>
            <a:ext cx="30624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5" name="Google Shape;1275;p66"/>
          <p:cNvSpPr txBox="1">
            <a:spLocks noGrp="1"/>
          </p:cNvSpPr>
          <p:nvPr>
            <p:ph type="body" idx="2"/>
          </p:nvPr>
        </p:nvSpPr>
        <p:spPr>
          <a:xfrm>
            <a:off x="476650" y="1420375"/>
            <a:ext cx="3129300" cy="30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1pPr>
            <a:lvl2pPr marL="914400" lvl="1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2pPr>
            <a:lvl3pPr marL="1371600" lvl="2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3pPr>
            <a:lvl4pPr marL="1828800" lvl="3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4pPr>
            <a:lvl5pPr marL="2286000" lvl="4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5pPr>
            <a:lvl6pPr marL="2743200" lvl="5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6pPr>
            <a:lvl7pPr marL="3200400" lvl="6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7pPr>
            <a:lvl8pPr marL="3657600" lvl="7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8pPr>
            <a:lvl9pPr marL="4114800" lvl="8" indent="-2857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1276" name="Google Shape;1276;p6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77" name="Google Shape;1277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150876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8" name="Google Shape;1278;p66"/>
          <p:cNvCxnSpPr/>
          <p:nvPr/>
        </p:nvCxnSpPr>
        <p:spPr>
          <a:xfrm>
            <a:off x="560189" y="813010"/>
            <a:ext cx="468300" cy="0"/>
          </a:xfrm>
          <a:prstGeom prst="straightConnector1">
            <a:avLst/>
          </a:prstGeom>
          <a:noFill/>
          <a:ln w="57150" cap="flat" cmpd="sng">
            <a:solidFill>
              <a:srgbClr val="F78D1E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279" name="Google Shape;1279;p66"/>
          <p:cNvSpPr txBox="1"/>
          <p:nvPr/>
        </p:nvSpPr>
        <p:spPr>
          <a:xfrm>
            <a:off x="478131" y="54075"/>
            <a:ext cx="29274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1" u="none" strike="noStrike" cap="none">
                <a:solidFill>
                  <a:srgbClr val="E9913D"/>
                </a:solidFill>
                <a:latin typeface="Merriweather"/>
                <a:ea typeface="Merriweather"/>
                <a:cs typeface="Merriweather"/>
                <a:sym typeface="Merriweather"/>
              </a:rPr>
              <a:t>Meet the Chameleons</a:t>
            </a:r>
            <a:endParaRPr sz="700" b="0" i="1" u="none" strike="noStrike" cap="none">
              <a:solidFill>
                <a:srgbClr val="E9913D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80" name="Google Shape;1280;p66"/>
          <p:cNvSpPr txBox="1"/>
          <p:nvPr/>
        </p:nvSpPr>
        <p:spPr>
          <a:xfrm>
            <a:off x="3907130" y="933125"/>
            <a:ext cx="30624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Pathway Gothic One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RELEVANT PROJECTS &amp; ROLES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1" name="Google Shape;1281;p66"/>
          <p:cNvSpPr/>
          <p:nvPr/>
        </p:nvSpPr>
        <p:spPr>
          <a:xfrm>
            <a:off x="7414500" y="0"/>
            <a:ext cx="1729500" cy="17073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Here goes </a:t>
            </a:r>
            <a:endParaRPr sz="2400" b="1" i="0" u="none" strike="noStrike" cap="none">
              <a:solidFill>
                <a:srgbClr val="FFFFFF"/>
              </a:solidFill>
              <a:latin typeface="Pathway Gothic One"/>
              <a:ea typeface="Pathway Gothic One"/>
              <a:cs typeface="Pathway Gothic One"/>
              <a:sym typeface="Pathway Gothic On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your Photo</a:t>
            </a:r>
            <a:endParaRPr sz="2400" b="1" i="0" u="none" strike="noStrike" cap="none">
              <a:solidFill>
                <a:srgbClr val="FFFFFF"/>
              </a:solidFill>
              <a:latin typeface="Pathway Gothic One"/>
              <a:ea typeface="Pathway Gothic One"/>
              <a:cs typeface="Pathway Gothic One"/>
              <a:sym typeface="Pathway Gothic One"/>
            </a:endParaRPr>
          </a:p>
        </p:txBody>
      </p:sp>
      <p:sp>
        <p:nvSpPr>
          <p:cNvPr id="1282" name="Google Shape;1282;p66"/>
          <p:cNvSpPr txBox="1">
            <a:spLocks noGrp="1"/>
          </p:cNvSpPr>
          <p:nvPr>
            <p:ph type="title" idx="3"/>
          </p:nvPr>
        </p:nvSpPr>
        <p:spPr>
          <a:xfrm>
            <a:off x="4777700" y="1441075"/>
            <a:ext cx="17295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83" name="Google Shape;1283;p66"/>
          <p:cNvSpPr txBox="1">
            <a:spLocks noGrp="1"/>
          </p:cNvSpPr>
          <p:nvPr>
            <p:ph type="title" idx="4"/>
          </p:nvPr>
        </p:nvSpPr>
        <p:spPr>
          <a:xfrm>
            <a:off x="4777700" y="1695175"/>
            <a:ext cx="17295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1284" name="Google Shape;1284;p66"/>
          <p:cNvSpPr txBox="1">
            <a:spLocks noGrp="1"/>
          </p:cNvSpPr>
          <p:nvPr>
            <p:ph type="title" idx="5"/>
          </p:nvPr>
        </p:nvSpPr>
        <p:spPr>
          <a:xfrm>
            <a:off x="4777700" y="2392263"/>
            <a:ext cx="17295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85" name="Google Shape;1285;p66"/>
          <p:cNvSpPr txBox="1">
            <a:spLocks noGrp="1"/>
          </p:cNvSpPr>
          <p:nvPr>
            <p:ph type="title" idx="6"/>
          </p:nvPr>
        </p:nvSpPr>
        <p:spPr>
          <a:xfrm>
            <a:off x="4777700" y="2646363"/>
            <a:ext cx="17295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1286" name="Google Shape;1286;p66"/>
          <p:cNvSpPr txBox="1">
            <a:spLocks noGrp="1"/>
          </p:cNvSpPr>
          <p:nvPr>
            <p:ph type="title" idx="7"/>
          </p:nvPr>
        </p:nvSpPr>
        <p:spPr>
          <a:xfrm>
            <a:off x="4777700" y="3343463"/>
            <a:ext cx="17295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87" name="Google Shape;1287;p66"/>
          <p:cNvSpPr txBox="1">
            <a:spLocks noGrp="1"/>
          </p:cNvSpPr>
          <p:nvPr>
            <p:ph type="title" idx="8"/>
          </p:nvPr>
        </p:nvSpPr>
        <p:spPr>
          <a:xfrm>
            <a:off x="4777700" y="3597563"/>
            <a:ext cx="17295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cía 1 1">
  <p:cSld name="BLANK_1_1_2"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67"/>
          <p:cNvSpPr txBox="1">
            <a:spLocks noGrp="1"/>
          </p:cNvSpPr>
          <p:nvPr>
            <p:ph type="title"/>
          </p:nvPr>
        </p:nvSpPr>
        <p:spPr>
          <a:xfrm>
            <a:off x="443400" y="177300"/>
            <a:ext cx="3247800" cy="6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90" name="Google Shape;1290;p6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91" name="Google Shape;1291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150876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2" name="Google Shape;1292;p67"/>
          <p:cNvCxnSpPr/>
          <p:nvPr/>
        </p:nvCxnSpPr>
        <p:spPr>
          <a:xfrm>
            <a:off x="560189" y="813010"/>
            <a:ext cx="468300" cy="0"/>
          </a:xfrm>
          <a:prstGeom prst="straightConnector1">
            <a:avLst/>
          </a:prstGeom>
          <a:noFill/>
          <a:ln w="57150" cap="flat" cmpd="sng">
            <a:solidFill>
              <a:srgbClr val="F78D1E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293" name="Google Shape;1293;p67"/>
          <p:cNvSpPr txBox="1"/>
          <p:nvPr/>
        </p:nvSpPr>
        <p:spPr>
          <a:xfrm>
            <a:off x="478131" y="54075"/>
            <a:ext cx="29274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1" u="none" strike="noStrike" cap="none">
                <a:solidFill>
                  <a:srgbClr val="E9913D"/>
                </a:solidFill>
                <a:latin typeface="Merriweather"/>
                <a:ea typeface="Merriweather"/>
                <a:cs typeface="Merriweather"/>
                <a:sym typeface="Merriweather"/>
              </a:rPr>
              <a:t>Meet the Chameleons</a:t>
            </a:r>
            <a:endParaRPr sz="700" b="0" i="1" u="none" strike="noStrike" cap="none">
              <a:solidFill>
                <a:srgbClr val="E9913D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cía 1 1 1">
  <p:cSld name="BLANK_1_1_3"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p68"/>
          <p:cNvSpPr txBox="1">
            <a:spLocks noGrp="1"/>
          </p:cNvSpPr>
          <p:nvPr>
            <p:ph type="title"/>
          </p:nvPr>
        </p:nvSpPr>
        <p:spPr>
          <a:xfrm>
            <a:off x="443400" y="177300"/>
            <a:ext cx="3247800" cy="6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96" name="Google Shape;1296;p6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97" name="Google Shape;1297;p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150876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8" name="Google Shape;1298;p68"/>
          <p:cNvCxnSpPr/>
          <p:nvPr/>
        </p:nvCxnSpPr>
        <p:spPr>
          <a:xfrm>
            <a:off x="560189" y="813010"/>
            <a:ext cx="468300" cy="0"/>
          </a:xfrm>
          <a:prstGeom prst="straightConnector1">
            <a:avLst/>
          </a:prstGeom>
          <a:noFill/>
          <a:ln w="57150" cap="flat" cmpd="sng">
            <a:solidFill>
              <a:srgbClr val="F78D1E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299" name="Google Shape;1299;p68"/>
          <p:cNvSpPr txBox="1"/>
          <p:nvPr/>
        </p:nvSpPr>
        <p:spPr>
          <a:xfrm>
            <a:off x="478131" y="54075"/>
            <a:ext cx="29274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1" u="none" strike="noStrike" cap="none">
                <a:solidFill>
                  <a:srgbClr val="E9913D"/>
                </a:solidFill>
                <a:latin typeface="Merriweather"/>
                <a:ea typeface="Merriweather"/>
                <a:cs typeface="Merriweather"/>
                <a:sym typeface="Merriweather"/>
              </a:rPr>
              <a:t>Meet the Chameleons</a:t>
            </a:r>
            <a:endParaRPr sz="700" b="0" i="1" u="none" strike="noStrike" cap="none">
              <a:solidFill>
                <a:srgbClr val="E9913D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TITLE_AND_BODY_1_1"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p69"/>
          <p:cNvSpPr txBox="1">
            <a:spLocks noGrp="1"/>
          </p:cNvSpPr>
          <p:nvPr>
            <p:ph type="title"/>
          </p:nvPr>
        </p:nvSpPr>
        <p:spPr>
          <a:xfrm>
            <a:off x="449325" y="354750"/>
            <a:ext cx="34476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9pPr>
          </a:lstStyle>
          <a:p>
            <a:endParaRPr/>
          </a:p>
        </p:txBody>
      </p:sp>
      <p:sp>
        <p:nvSpPr>
          <p:cNvPr id="1302" name="Google Shape;1302;p69"/>
          <p:cNvSpPr txBox="1">
            <a:spLocks noGrp="1"/>
          </p:cNvSpPr>
          <p:nvPr>
            <p:ph type="sldNum" idx="12"/>
          </p:nvPr>
        </p:nvSpPr>
        <p:spPr>
          <a:xfrm>
            <a:off x="8783041" y="4788947"/>
            <a:ext cx="172200" cy="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3" name="Google Shape;1303;p69" descr="Google Shape;814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150877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1304" name="Google Shape;1304;p69"/>
          <p:cNvSpPr txBox="1">
            <a:spLocks noGrp="1"/>
          </p:cNvSpPr>
          <p:nvPr>
            <p:ph type="body" idx="1"/>
          </p:nvPr>
        </p:nvSpPr>
        <p:spPr>
          <a:xfrm>
            <a:off x="498825" y="1965250"/>
            <a:ext cx="3871200" cy="28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1pPr>
            <a:lvl2pPr marL="914400" lvl="1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2pPr>
            <a:lvl3pPr marL="1371600" lvl="2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3pPr>
            <a:lvl4pPr marL="1828800" lvl="3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4pPr>
            <a:lvl5pPr marL="2286000" lvl="4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5pPr>
            <a:lvl6pPr marL="2743200" lvl="5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6pPr>
            <a:lvl7pPr marL="3200400" lvl="6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7pPr>
            <a:lvl8pPr marL="3657600" lvl="7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8pPr>
            <a:lvl9pPr marL="4114800" lvl="8" indent="-2857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1305" name="Google Shape;1305;p69"/>
          <p:cNvSpPr txBox="1">
            <a:spLocks noGrp="1"/>
          </p:cNvSpPr>
          <p:nvPr>
            <p:ph type="subTitle" idx="2"/>
          </p:nvPr>
        </p:nvSpPr>
        <p:spPr>
          <a:xfrm>
            <a:off x="487750" y="1566250"/>
            <a:ext cx="38823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306" name="Google Shape;1306;p69"/>
          <p:cNvSpPr txBox="1"/>
          <p:nvPr/>
        </p:nvSpPr>
        <p:spPr>
          <a:xfrm>
            <a:off x="560200" y="204025"/>
            <a:ext cx="2913300" cy="1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913D"/>
              </a:buClr>
              <a:buSzPts val="900"/>
              <a:buFont typeface="Merriweather"/>
              <a:buNone/>
            </a:pPr>
            <a:r>
              <a:rPr lang="en-US" sz="700" b="0" i="1" u="none" strike="noStrike" cap="none">
                <a:solidFill>
                  <a:srgbClr val="E9913D"/>
                </a:solidFill>
                <a:latin typeface="Merriweather"/>
                <a:ea typeface="Merriweather"/>
                <a:cs typeface="Merriweather"/>
                <a:sym typeface="Merriweather"/>
              </a:rPr>
              <a:t>Featured Engagement</a:t>
            </a:r>
            <a:endParaRPr sz="700" b="0" i="1" u="none" strike="noStrike" cap="none">
              <a:solidFill>
                <a:srgbClr val="E9913D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913D"/>
              </a:buClr>
              <a:buSzPts val="900"/>
              <a:buFont typeface="Merriweather"/>
              <a:buNone/>
            </a:pPr>
            <a:endParaRPr sz="900" b="0" i="1" u="none" strike="noStrike" cap="none">
              <a:solidFill>
                <a:srgbClr val="E9913D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1307" name="Google Shape;1307;p69"/>
          <p:cNvCxnSpPr/>
          <p:nvPr/>
        </p:nvCxnSpPr>
        <p:spPr>
          <a:xfrm>
            <a:off x="560189" y="923860"/>
            <a:ext cx="468300" cy="0"/>
          </a:xfrm>
          <a:prstGeom prst="straightConnector1">
            <a:avLst/>
          </a:prstGeom>
          <a:noFill/>
          <a:ln w="57150" cap="flat" cmpd="sng">
            <a:solidFill>
              <a:srgbClr val="F78D1E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308" name="Google Shape;1308;p69"/>
          <p:cNvSpPr txBox="1">
            <a:spLocks noGrp="1"/>
          </p:cNvSpPr>
          <p:nvPr>
            <p:ph type="subTitle" idx="3"/>
          </p:nvPr>
        </p:nvSpPr>
        <p:spPr>
          <a:xfrm>
            <a:off x="1575350" y="149200"/>
            <a:ext cx="2671500" cy="1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3">
  <p:cSld name="TITLE_AND_BODY_1_3">
    <p:spTree>
      <p:nvGrpSpPr>
        <p:cNvPr id="1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p70"/>
          <p:cNvSpPr txBox="1">
            <a:spLocks noGrp="1"/>
          </p:cNvSpPr>
          <p:nvPr>
            <p:ph type="sldNum" idx="12"/>
          </p:nvPr>
        </p:nvSpPr>
        <p:spPr>
          <a:xfrm>
            <a:off x="8783041" y="4788947"/>
            <a:ext cx="172200" cy="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4">
  <p:cSld name="TITLE_AND_BODY_1_5"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p71"/>
          <p:cNvSpPr txBox="1">
            <a:spLocks noGrp="1"/>
          </p:cNvSpPr>
          <p:nvPr>
            <p:ph type="sldNum" idx="12"/>
          </p:nvPr>
        </p:nvSpPr>
        <p:spPr>
          <a:xfrm>
            <a:off x="8783041" y="4788947"/>
            <a:ext cx="172200" cy="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lumns">
  <p:cSld name="TITLE_AND_BODY_2"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4" name="Google Shape;1314;p72" descr="Google Shape;12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150877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5" name="Google Shape;1315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8575" y="0"/>
            <a:ext cx="392525" cy="39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6" name="Google Shape;1316;p72"/>
          <p:cNvSpPr txBox="1">
            <a:spLocks noGrp="1"/>
          </p:cNvSpPr>
          <p:nvPr>
            <p:ph type="subTitle" idx="1"/>
          </p:nvPr>
        </p:nvSpPr>
        <p:spPr>
          <a:xfrm>
            <a:off x="4797975" y="1062675"/>
            <a:ext cx="3840600" cy="29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>
                <a:latin typeface="News Cycle"/>
                <a:ea typeface="News Cycle"/>
                <a:cs typeface="News Cycle"/>
                <a:sym typeface="News Cycle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7" name="Google Shape;1317;p7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18" name="Google Shape;1318;p72" descr="Here Goes Your Title&#10;" title="Here Goes Your Title"/>
          <p:cNvSpPr txBox="1">
            <a:spLocks noGrp="1"/>
          </p:cNvSpPr>
          <p:nvPr>
            <p:ph type="title"/>
          </p:nvPr>
        </p:nvSpPr>
        <p:spPr>
          <a:xfrm>
            <a:off x="449325" y="171675"/>
            <a:ext cx="45609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1319" name="Google Shape;1319;p72"/>
          <p:cNvCxnSpPr/>
          <p:nvPr/>
        </p:nvCxnSpPr>
        <p:spPr>
          <a:xfrm>
            <a:off x="560189" y="813010"/>
            <a:ext cx="468300" cy="0"/>
          </a:xfrm>
          <a:prstGeom prst="straightConnector1">
            <a:avLst/>
          </a:prstGeom>
          <a:noFill/>
          <a:ln w="57150" cap="flat" cmpd="sng">
            <a:solidFill>
              <a:srgbClr val="F78D1E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320" name="Google Shape;1320;p72"/>
          <p:cNvSpPr txBox="1">
            <a:spLocks noGrp="1"/>
          </p:cNvSpPr>
          <p:nvPr>
            <p:ph type="title" idx="2"/>
          </p:nvPr>
        </p:nvSpPr>
        <p:spPr>
          <a:xfrm>
            <a:off x="490125" y="54075"/>
            <a:ext cx="4146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700">
                <a:solidFill>
                  <a:srgbClr val="E9913D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1" name="Google Shape;1321;p72"/>
          <p:cNvSpPr txBox="1">
            <a:spLocks noGrp="1"/>
          </p:cNvSpPr>
          <p:nvPr>
            <p:ph type="subTitle" idx="3"/>
          </p:nvPr>
        </p:nvSpPr>
        <p:spPr>
          <a:xfrm>
            <a:off x="449325" y="1062675"/>
            <a:ext cx="4560900" cy="23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>
                <a:latin typeface="News Cycle"/>
                <a:ea typeface="News Cycle"/>
                <a:cs typeface="News Cycle"/>
                <a:sym typeface="News Cycle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5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97" name="Google Shape;1197;p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 1">
  <p:cSld name="TITLE_AND_BODY_1_2_1"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p73"/>
          <p:cNvSpPr txBox="1">
            <a:spLocks noGrp="1"/>
          </p:cNvSpPr>
          <p:nvPr>
            <p:ph type="sldNum" idx="12"/>
          </p:nvPr>
        </p:nvSpPr>
        <p:spPr>
          <a:xfrm>
            <a:off x="8783041" y="4788947"/>
            <a:ext cx="172200" cy="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8">
  <p:cSld name="TITLE_AND_BODY_1_8"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p74"/>
          <p:cNvSpPr txBox="1">
            <a:spLocks noGrp="1"/>
          </p:cNvSpPr>
          <p:nvPr>
            <p:ph type="sldNum" idx="12"/>
          </p:nvPr>
        </p:nvSpPr>
        <p:spPr>
          <a:xfrm>
            <a:off x="8783041" y="4788947"/>
            <a:ext cx="172200" cy="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1 Column">
  <p:cSld name="TITLE_2"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p75" descr="Here Goes Your Title&#10;" title="Here Goes Your Title"/>
          <p:cNvSpPr txBox="1">
            <a:spLocks noGrp="1"/>
          </p:cNvSpPr>
          <p:nvPr>
            <p:ph type="title"/>
          </p:nvPr>
        </p:nvSpPr>
        <p:spPr>
          <a:xfrm>
            <a:off x="449325" y="171675"/>
            <a:ext cx="45609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328" name="Google Shape;1328;p75" descr="Google Shape;12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150877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9" name="Google Shape;1329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8575" y="0"/>
            <a:ext cx="392525" cy="392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0" name="Google Shape;1330;p75"/>
          <p:cNvCxnSpPr/>
          <p:nvPr/>
        </p:nvCxnSpPr>
        <p:spPr>
          <a:xfrm>
            <a:off x="560189" y="813010"/>
            <a:ext cx="468300" cy="0"/>
          </a:xfrm>
          <a:prstGeom prst="straightConnector1">
            <a:avLst/>
          </a:prstGeom>
          <a:noFill/>
          <a:ln w="57150" cap="flat" cmpd="sng">
            <a:solidFill>
              <a:srgbClr val="F78D1E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331" name="Google Shape;1331;p75"/>
          <p:cNvSpPr txBox="1">
            <a:spLocks noGrp="1"/>
          </p:cNvSpPr>
          <p:nvPr>
            <p:ph type="title" idx="2"/>
          </p:nvPr>
        </p:nvSpPr>
        <p:spPr>
          <a:xfrm>
            <a:off x="490125" y="54075"/>
            <a:ext cx="4146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700">
                <a:solidFill>
                  <a:srgbClr val="E9913D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32" name="Google Shape;1332;p75"/>
          <p:cNvSpPr txBox="1">
            <a:spLocks noGrp="1"/>
          </p:cNvSpPr>
          <p:nvPr>
            <p:ph type="subTitle" idx="1"/>
          </p:nvPr>
        </p:nvSpPr>
        <p:spPr>
          <a:xfrm>
            <a:off x="449325" y="1062675"/>
            <a:ext cx="4560900" cy="23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>
                <a:latin typeface="News Cycle"/>
                <a:ea typeface="News Cycle"/>
                <a:cs typeface="News Cycle"/>
                <a:sym typeface="News Cycle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3" name="Google Shape;1333;p7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36">
          <p15:clr>
            <a:srgbClr val="FA7B17"/>
          </p15:clr>
        </p15:guide>
        <p15:guide id="2" pos="283">
          <p15:clr>
            <a:srgbClr val="FA7B17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1">
  <p:cSld name="BLANK_2_1"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7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1 1">
  <p:cSld name="BLANK_2_2"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p7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lumns 1">
  <p:cSld name="TITLE_AND_BODY_3"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9" name="Google Shape;1339;p78" descr="Google Shape;12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150877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0" name="Google Shape;1340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8575" y="0"/>
            <a:ext cx="392525" cy="39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1" name="Google Shape;1341;p78"/>
          <p:cNvSpPr txBox="1">
            <a:spLocks noGrp="1"/>
          </p:cNvSpPr>
          <p:nvPr>
            <p:ph type="subTitle" idx="1"/>
          </p:nvPr>
        </p:nvSpPr>
        <p:spPr>
          <a:xfrm>
            <a:off x="4797975" y="1062675"/>
            <a:ext cx="3840600" cy="29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>
                <a:latin typeface="News Cycle"/>
                <a:ea typeface="News Cycle"/>
                <a:cs typeface="News Cycle"/>
                <a:sym typeface="News Cycle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2" name="Google Shape;1342;p7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43" name="Google Shape;1343;p78" descr="Here Goes Your Title&#10;" title="Here Goes Your Title"/>
          <p:cNvSpPr txBox="1">
            <a:spLocks noGrp="1"/>
          </p:cNvSpPr>
          <p:nvPr>
            <p:ph type="title"/>
          </p:nvPr>
        </p:nvSpPr>
        <p:spPr>
          <a:xfrm>
            <a:off x="449325" y="171675"/>
            <a:ext cx="45609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1344" name="Google Shape;1344;p78"/>
          <p:cNvCxnSpPr/>
          <p:nvPr/>
        </p:nvCxnSpPr>
        <p:spPr>
          <a:xfrm>
            <a:off x="560189" y="813010"/>
            <a:ext cx="468300" cy="0"/>
          </a:xfrm>
          <a:prstGeom prst="straightConnector1">
            <a:avLst/>
          </a:prstGeom>
          <a:noFill/>
          <a:ln w="57150" cap="flat" cmpd="sng">
            <a:solidFill>
              <a:srgbClr val="F78D1E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345" name="Google Shape;1345;p78"/>
          <p:cNvSpPr txBox="1">
            <a:spLocks noGrp="1"/>
          </p:cNvSpPr>
          <p:nvPr>
            <p:ph type="title" idx="2"/>
          </p:nvPr>
        </p:nvSpPr>
        <p:spPr>
          <a:xfrm>
            <a:off x="490125" y="54075"/>
            <a:ext cx="4146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700">
                <a:solidFill>
                  <a:srgbClr val="E9913D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46" name="Google Shape;1346;p78"/>
          <p:cNvSpPr txBox="1">
            <a:spLocks noGrp="1"/>
          </p:cNvSpPr>
          <p:nvPr>
            <p:ph type="subTitle" idx="3"/>
          </p:nvPr>
        </p:nvSpPr>
        <p:spPr>
          <a:xfrm>
            <a:off x="449325" y="1062675"/>
            <a:ext cx="4560900" cy="23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>
                <a:latin typeface="News Cycle"/>
                <a:ea typeface="News Cycle"/>
                <a:cs typeface="News Cycle"/>
                <a:sym typeface="News Cycle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2">
  <p:cSld name="BLANK_2_3">
    <p:spTree>
      <p:nvGrpSpPr>
        <p:cNvPr id="1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Google Shape;1348;p7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4">
  <p:cSld name="BLANK_2_5"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p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Text">
  <p:cSld name="CUSTOM_2_1_2">
    <p:bg>
      <p:bgPr>
        <a:solidFill>
          <a:schemeClr val="dk1"/>
        </a:solidFill>
        <a:effectLst/>
      </p:bgPr>
    </p:bg>
    <p:spTree>
      <p:nvGrpSpPr>
        <p:cNvPr id="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2" name="Google Shape;1352;p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4" y="4812460"/>
            <a:ext cx="190350" cy="206723"/>
          </a:xfrm>
          <a:prstGeom prst="rect">
            <a:avLst/>
          </a:prstGeom>
          <a:noFill/>
          <a:ln>
            <a:noFill/>
          </a:ln>
        </p:spPr>
      </p:pic>
      <p:sp>
        <p:nvSpPr>
          <p:cNvPr id="1353" name="Google Shape;1353;p81"/>
          <p:cNvSpPr txBox="1">
            <a:spLocks noGrp="1"/>
          </p:cNvSpPr>
          <p:nvPr>
            <p:ph type="ctrTitle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54" name="Google Shape;1354;p81"/>
          <p:cNvSpPr txBox="1">
            <a:spLocks noGrp="1"/>
          </p:cNvSpPr>
          <p:nvPr>
            <p:ph type="ctrTitle" idx="2"/>
          </p:nvPr>
        </p:nvSpPr>
        <p:spPr>
          <a:xfrm>
            <a:off x="664050" y="539625"/>
            <a:ext cx="42822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3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55" name="Google Shape;1355;p81"/>
          <p:cNvSpPr txBox="1">
            <a:spLocks noGrp="1"/>
          </p:cNvSpPr>
          <p:nvPr>
            <p:ph type="ctrTitle" idx="3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1356" name="Google Shape;1356;p81"/>
          <p:cNvCxnSpPr/>
          <p:nvPr/>
        </p:nvCxnSpPr>
        <p:spPr>
          <a:xfrm>
            <a:off x="409950" y="-7950"/>
            <a:ext cx="0" cy="5159400"/>
          </a:xfrm>
          <a:prstGeom prst="straightConnector1">
            <a:avLst/>
          </a:prstGeom>
          <a:noFill/>
          <a:ln w="9525" cap="flat" cmpd="sng">
            <a:solidFill>
              <a:srgbClr val="68686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57" name="Google Shape;1357;p81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slide 1">
  <p:cSld name="CUSTOM_2_3_1_2_1_1_2">
    <p:bg>
      <p:bgPr>
        <a:solidFill>
          <a:schemeClr val="lt1"/>
        </a:solidFill>
        <a:effectLst/>
      </p:bgPr>
    </p:bg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p82"/>
          <p:cNvSpPr txBox="1">
            <a:spLocks noGrp="1"/>
          </p:cNvSpPr>
          <p:nvPr>
            <p:ph type="body" idx="1"/>
          </p:nvPr>
        </p:nvSpPr>
        <p:spPr>
          <a:xfrm>
            <a:off x="1307775" y="2012175"/>
            <a:ext cx="3521700" cy="2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>
                <a:solidFill>
                  <a:srgbClr val="222222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>
                <a:solidFill>
                  <a:srgbClr val="222222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>
                <a:solidFill>
                  <a:srgbClr val="222222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>
                <a:solidFill>
                  <a:srgbClr val="222222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>
                <a:solidFill>
                  <a:srgbClr val="222222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>
                <a:solidFill>
                  <a:srgbClr val="222222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>
                <a:solidFill>
                  <a:srgbClr val="222222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>
                <a:solidFill>
                  <a:srgbClr val="222222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  <a:defRPr sz="900">
                <a:solidFill>
                  <a:srgbClr val="22222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360" name="Google Shape;1360;p82"/>
          <p:cNvSpPr txBox="1">
            <a:spLocks noGrp="1"/>
          </p:cNvSpPr>
          <p:nvPr>
            <p:ph type="ctrTitle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61" name="Google Shape;1361;p82"/>
          <p:cNvSpPr txBox="1">
            <a:spLocks noGrp="1"/>
          </p:cNvSpPr>
          <p:nvPr>
            <p:ph type="ctrTitle" idx="2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1362" name="Google Shape;1362;p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5" y="4812031"/>
            <a:ext cx="190350" cy="207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3" name="Google Shape;1363;p82"/>
          <p:cNvCxnSpPr/>
          <p:nvPr/>
        </p:nvCxnSpPr>
        <p:spPr>
          <a:xfrm>
            <a:off x="409950" y="-7950"/>
            <a:ext cx="0" cy="5159400"/>
          </a:xfrm>
          <a:prstGeom prst="straightConnector1">
            <a:avLst/>
          </a:prstGeom>
          <a:noFill/>
          <a:ln w="9525" cap="flat" cmpd="sng">
            <a:solidFill>
              <a:srgbClr val="CDCDC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64" name="Google Shape;1364;p82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65" name="Google Shape;1365;p82"/>
          <p:cNvSpPr txBox="1">
            <a:spLocks noGrp="1"/>
          </p:cNvSpPr>
          <p:nvPr>
            <p:ph type="ctrTitle" idx="3"/>
          </p:nvPr>
        </p:nvSpPr>
        <p:spPr>
          <a:xfrm>
            <a:off x="746550" y="730925"/>
            <a:ext cx="3461700" cy="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00" name="Google Shape;1200;p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01" name="Google Shape;1201;p5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02" name="Google Shape;1202;p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3.1">
  <p:cSld name="CUSTOM_2_3_1_2_1_1_2_1_1_2">
    <p:bg>
      <p:bgPr>
        <a:solidFill>
          <a:schemeClr val="lt1"/>
        </a:solidFill>
        <a:effectLst/>
      </p:bgPr>
    </p:bg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83"/>
          <p:cNvSpPr txBox="1">
            <a:spLocks noGrp="1"/>
          </p:cNvSpPr>
          <p:nvPr>
            <p:ph type="body" idx="1"/>
          </p:nvPr>
        </p:nvSpPr>
        <p:spPr>
          <a:xfrm>
            <a:off x="587600" y="2939250"/>
            <a:ext cx="1965300" cy="15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368" name="Google Shape;1368;p83"/>
          <p:cNvSpPr txBox="1">
            <a:spLocks noGrp="1"/>
          </p:cNvSpPr>
          <p:nvPr>
            <p:ph type="subTitle" idx="2"/>
          </p:nvPr>
        </p:nvSpPr>
        <p:spPr>
          <a:xfrm>
            <a:off x="587600" y="2201025"/>
            <a:ext cx="19653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69" name="Google Shape;1369;p83"/>
          <p:cNvSpPr txBox="1">
            <a:spLocks noGrp="1"/>
          </p:cNvSpPr>
          <p:nvPr>
            <p:ph type="body" idx="3"/>
          </p:nvPr>
        </p:nvSpPr>
        <p:spPr>
          <a:xfrm>
            <a:off x="2652513" y="2939250"/>
            <a:ext cx="1965300" cy="15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370" name="Google Shape;1370;p83"/>
          <p:cNvSpPr txBox="1">
            <a:spLocks noGrp="1"/>
          </p:cNvSpPr>
          <p:nvPr>
            <p:ph type="subTitle" idx="4"/>
          </p:nvPr>
        </p:nvSpPr>
        <p:spPr>
          <a:xfrm>
            <a:off x="2652513" y="2201025"/>
            <a:ext cx="19653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71" name="Google Shape;1371;p83"/>
          <p:cNvSpPr txBox="1">
            <a:spLocks noGrp="1"/>
          </p:cNvSpPr>
          <p:nvPr>
            <p:ph type="body" idx="5"/>
          </p:nvPr>
        </p:nvSpPr>
        <p:spPr>
          <a:xfrm>
            <a:off x="4717425" y="2939250"/>
            <a:ext cx="1965300" cy="15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372" name="Google Shape;1372;p83"/>
          <p:cNvSpPr txBox="1">
            <a:spLocks noGrp="1"/>
          </p:cNvSpPr>
          <p:nvPr>
            <p:ph type="subTitle" idx="6"/>
          </p:nvPr>
        </p:nvSpPr>
        <p:spPr>
          <a:xfrm>
            <a:off x="4717425" y="2201025"/>
            <a:ext cx="19653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73" name="Google Shape;1373;p83"/>
          <p:cNvSpPr txBox="1">
            <a:spLocks noGrp="1"/>
          </p:cNvSpPr>
          <p:nvPr>
            <p:ph type="body" idx="7"/>
          </p:nvPr>
        </p:nvSpPr>
        <p:spPr>
          <a:xfrm>
            <a:off x="6774597" y="2939250"/>
            <a:ext cx="1965300" cy="15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374" name="Google Shape;1374;p83"/>
          <p:cNvSpPr txBox="1">
            <a:spLocks noGrp="1"/>
          </p:cNvSpPr>
          <p:nvPr>
            <p:ph type="subTitle" idx="8"/>
          </p:nvPr>
        </p:nvSpPr>
        <p:spPr>
          <a:xfrm>
            <a:off x="6774600" y="2201025"/>
            <a:ext cx="19653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75" name="Google Shape;1375;p83"/>
          <p:cNvSpPr txBox="1">
            <a:spLocks noGrp="1"/>
          </p:cNvSpPr>
          <p:nvPr>
            <p:ph type="ctrTitle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76" name="Google Shape;1376;p83"/>
          <p:cNvSpPr txBox="1">
            <a:spLocks noGrp="1"/>
          </p:cNvSpPr>
          <p:nvPr>
            <p:ph type="ctrTitle" idx="9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1377" name="Google Shape;1377;p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5" y="4812031"/>
            <a:ext cx="190350" cy="207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8" name="Google Shape;1378;p83"/>
          <p:cNvCxnSpPr/>
          <p:nvPr/>
        </p:nvCxnSpPr>
        <p:spPr>
          <a:xfrm>
            <a:off x="409950" y="-7950"/>
            <a:ext cx="0" cy="5159400"/>
          </a:xfrm>
          <a:prstGeom prst="straightConnector1">
            <a:avLst/>
          </a:prstGeom>
          <a:noFill/>
          <a:ln w="9525" cap="flat" cmpd="sng">
            <a:solidFill>
              <a:srgbClr val="CDCDC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79" name="Google Shape;1379;p83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80" name="Google Shape;1380;p83"/>
          <p:cNvSpPr txBox="1">
            <a:spLocks noGrp="1"/>
          </p:cNvSpPr>
          <p:nvPr>
            <p:ph type="ctrTitle" idx="13"/>
          </p:nvPr>
        </p:nvSpPr>
        <p:spPr>
          <a:xfrm>
            <a:off x="587600" y="228600"/>
            <a:ext cx="3584100" cy="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with Picture 2.1">
  <p:cSld name="CUSTOM_2_3_1_2_1_1_2_1_1_3">
    <p:bg>
      <p:bgPr>
        <a:solidFill>
          <a:schemeClr val="lt1"/>
        </a:solidFill>
        <a:effectLst/>
      </p:bgPr>
    </p:bg>
    <p:spTree>
      <p:nvGrpSpPr>
        <p:cNvPr id="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p84"/>
          <p:cNvSpPr txBox="1">
            <a:spLocks noGrp="1"/>
          </p:cNvSpPr>
          <p:nvPr>
            <p:ph type="body" idx="1"/>
          </p:nvPr>
        </p:nvSpPr>
        <p:spPr>
          <a:xfrm>
            <a:off x="1260000" y="2326675"/>
            <a:ext cx="3342300" cy="19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383" name="Google Shape;1383;p84"/>
          <p:cNvSpPr>
            <a:spLocks noGrp="1"/>
          </p:cNvSpPr>
          <p:nvPr>
            <p:ph type="pic" idx="2"/>
          </p:nvPr>
        </p:nvSpPr>
        <p:spPr>
          <a:xfrm>
            <a:off x="5482525" y="0"/>
            <a:ext cx="32358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84" name="Google Shape;1384;p84"/>
          <p:cNvSpPr txBox="1">
            <a:spLocks noGrp="1"/>
          </p:cNvSpPr>
          <p:nvPr>
            <p:ph type="ctrTitle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85" name="Google Shape;1385;p84"/>
          <p:cNvSpPr txBox="1">
            <a:spLocks noGrp="1"/>
          </p:cNvSpPr>
          <p:nvPr>
            <p:ph type="ctrTitle" idx="3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1386" name="Google Shape;1386;p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5" y="4812031"/>
            <a:ext cx="190350" cy="207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7" name="Google Shape;1387;p84"/>
          <p:cNvCxnSpPr/>
          <p:nvPr/>
        </p:nvCxnSpPr>
        <p:spPr>
          <a:xfrm>
            <a:off x="409950" y="-7950"/>
            <a:ext cx="0" cy="5159400"/>
          </a:xfrm>
          <a:prstGeom prst="straightConnector1">
            <a:avLst/>
          </a:prstGeom>
          <a:noFill/>
          <a:ln w="9525" cap="flat" cmpd="sng">
            <a:solidFill>
              <a:srgbClr val="CDCDC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88" name="Google Shape;1388;p84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89" name="Google Shape;1389;p84"/>
          <p:cNvSpPr txBox="1">
            <a:spLocks noGrp="1"/>
          </p:cNvSpPr>
          <p:nvPr>
            <p:ph type="ctrTitle" idx="4"/>
          </p:nvPr>
        </p:nvSpPr>
        <p:spPr>
          <a:xfrm>
            <a:off x="587600" y="1169263"/>
            <a:ext cx="3461700" cy="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1">
  <p:cSld name="TITLE_AND_BODY_1_1_1"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p85"/>
          <p:cNvSpPr txBox="1">
            <a:spLocks noGrp="1"/>
          </p:cNvSpPr>
          <p:nvPr>
            <p:ph type="title"/>
          </p:nvPr>
        </p:nvSpPr>
        <p:spPr>
          <a:xfrm>
            <a:off x="449325" y="354750"/>
            <a:ext cx="34476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9pPr>
          </a:lstStyle>
          <a:p>
            <a:endParaRPr/>
          </a:p>
        </p:txBody>
      </p:sp>
      <p:sp>
        <p:nvSpPr>
          <p:cNvPr id="1392" name="Google Shape;1392;p85"/>
          <p:cNvSpPr txBox="1">
            <a:spLocks noGrp="1"/>
          </p:cNvSpPr>
          <p:nvPr>
            <p:ph type="sldNum" idx="12"/>
          </p:nvPr>
        </p:nvSpPr>
        <p:spPr>
          <a:xfrm>
            <a:off x="8783041" y="4788947"/>
            <a:ext cx="172200" cy="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3" name="Google Shape;1393;p85" descr="Google Shape;814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150877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85"/>
          <p:cNvSpPr txBox="1">
            <a:spLocks noGrp="1"/>
          </p:cNvSpPr>
          <p:nvPr>
            <p:ph type="body" idx="1"/>
          </p:nvPr>
        </p:nvSpPr>
        <p:spPr>
          <a:xfrm>
            <a:off x="498825" y="1965250"/>
            <a:ext cx="3871200" cy="28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1pPr>
            <a:lvl2pPr marL="914400" lvl="1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2pPr>
            <a:lvl3pPr marL="1371600" lvl="2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3pPr>
            <a:lvl4pPr marL="1828800" lvl="3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4pPr>
            <a:lvl5pPr marL="2286000" lvl="4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5pPr>
            <a:lvl6pPr marL="2743200" lvl="5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6pPr>
            <a:lvl7pPr marL="3200400" lvl="6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7pPr>
            <a:lvl8pPr marL="3657600" lvl="7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8pPr>
            <a:lvl9pPr marL="4114800" lvl="8" indent="-2857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1395" name="Google Shape;1395;p85"/>
          <p:cNvSpPr txBox="1">
            <a:spLocks noGrp="1"/>
          </p:cNvSpPr>
          <p:nvPr>
            <p:ph type="subTitle" idx="2"/>
          </p:nvPr>
        </p:nvSpPr>
        <p:spPr>
          <a:xfrm>
            <a:off x="487750" y="1566250"/>
            <a:ext cx="38823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396" name="Google Shape;1396;p85"/>
          <p:cNvSpPr txBox="1"/>
          <p:nvPr/>
        </p:nvSpPr>
        <p:spPr>
          <a:xfrm>
            <a:off x="560200" y="204025"/>
            <a:ext cx="2913300" cy="1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913D"/>
              </a:buClr>
              <a:buSzPts val="900"/>
              <a:buFont typeface="Merriweather"/>
              <a:buNone/>
            </a:pPr>
            <a:r>
              <a:rPr lang="en-US" sz="700" b="0" i="1" u="none" strike="noStrike" cap="none">
                <a:solidFill>
                  <a:srgbClr val="E9913D"/>
                </a:solidFill>
                <a:latin typeface="Merriweather"/>
                <a:ea typeface="Merriweather"/>
                <a:cs typeface="Merriweather"/>
                <a:sym typeface="Merriweather"/>
              </a:rPr>
              <a:t>Featured Engagement</a:t>
            </a:r>
            <a:endParaRPr sz="700" b="0" i="1" u="none" strike="noStrike" cap="none">
              <a:solidFill>
                <a:srgbClr val="E9913D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913D"/>
              </a:buClr>
              <a:buSzPts val="900"/>
              <a:buFont typeface="Merriweather"/>
              <a:buNone/>
            </a:pPr>
            <a:endParaRPr sz="900" b="0" i="1" u="none" strike="noStrike" cap="none">
              <a:solidFill>
                <a:srgbClr val="E9913D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1397" name="Google Shape;1397;p85"/>
          <p:cNvCxnSpPr/>
          <p:nvPr/>
        </p:nvCxnSpPr>
        <p:spPr>
          <a:xfrm>
            <a:off x="560189" y="923860"/>
            <a:ext cx="468300" cy="0"/>
          </a:xfrm>
          <a:prstGeom prst="straightConnector1">
            <a:avLst/>
          </a:prstGeom>
          <a:noFill/>
          <a:ln w="57150" cap="flat" cmpd="sng">
            <a:solidFill>
              <a:srgbClr val="F78D1E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398" name="Google Shape;1398;p85"/>
          <p:cNvSpPr txBox="1">
            <a:spLocks noGrp="1"/>
          </p:cNvSpPr>
          <p:nvPr>
            <p:ph type="subTitle" idx="3"/>
          </p:nvPr>
        </p:nvSpPr>
        <p:spPr>
          <a:xfrm>
            <a:off x="1548350" y="147825"/>
            <a:ext cx="2671500" cy="1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ttern Section Title Dotted">
  <p:cSld name="Pattern Section Title Dotted">
    <p:spTree>
      <p:nvGrpSpPr>
        <p:cNvPr id="1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0" name="Google Shape;1400;p86" descr="A picture containing build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1" name="Google Shape;1401;p86"/>
          <p:cNvSpPr txBox="1">
            <a:spLocks noGrp="1"/>
          </p:cNvSpPr>
          <p:nvPr>
            <p:ph type="sldNum" idx="12"/>
          </p:nvPr>
        </p:nvSpPr>
        <p:spPr>
          <a:xfrm>
            <a:off x="6862469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sz="1350" b="0" i="0" u="none" strike="noStrike" cap="none">
                <a:solidFill>
                  <a:srgbClr val="F266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sz="1350" b="0" i="0" u="none" strike="noStrike" cap="none">
                <a:solidFill>
                  <a:srgbClr val="F2662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sz="1350" b="0" i="0" u="none" strike="noStrike" cap="none">
                <a:solidFill>
                  <a:srgbClr val="F2662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sz="1350" b="0" i="0" u="none" strike="noStrike" cap="none">
                <a:solidFill>
                  <a:srgbClr val="F2662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sz="1350" b="0" i="0" u="none" strike="noStrike" cap="none">
                <a:solidFill>
                  <a:srgbClr val="F2662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sz="1350" b="0" i="0" u="none" strike="noStrike" cap="none">
                <a:solidFill>
                  <a:srgbClr val="F2662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sz="1350" b="0" i="0" u="none" strike="noStrike" cap="none">
                <a:solidFill>
                  <a:srgbClr val="F2662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sz="1350" b="0" i="0" u="none" strike="noStrike" cap="none">
                <a:solidFill>
                  <a:srgbClr val="F2662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sz="1350" b="0" i="0" u="none" strike="noStrike" cap="none">
                <a:solidFill>
                  <a:srgbClr val="F2662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02" name="Google Shape;1402;p86"/>
          <p:cNvSpPr txBox="1">
            <a:spLocks noGrp="1"/>
          </p:cNvSpPr>
          <p:nvPr>
            <p:ph type="title"/>
          </p:nvPr>
        </p:nvSpPr>
        <p:spPr>
          <a:xfrm>
            <a:off x="628650" y="581217"/>
            <a:ext cx="7886700" cy="398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Open Sans Light"/>
              <a:buNone/>
              <a:defRPr sz="4500"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p5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05" name="Google Shape;1205;p5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06" name="Google Shape;1206;p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p5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9" name="Google Shape;1209;p5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10" name="Google Shape;1210;p5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11" name="Google Shape;1211;p5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12" name="Google Shape;1212;p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p5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215" name="Google Shape;1215;p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60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18" name="Google Shape;1218;p6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19" name="Google Shape;1219;p6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_1"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p61"/>
          <p:cNvSpPr txBox="1">
            <a:spLocks noGrp="1"/>
          </p:cNvSpPr>
          <p:nvPr>
            <p:ph type="title"/>
          </p:nvPr>
        </p:nvSpPr>
        <p:spPr>
          <a:xfrm>
            <a:off x="1143000" y="841772"/>
            <a:ext cx="6858000" cy="1790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Calibri"/>
              <a:buNone/>
              <a:defRPr sz="45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100"/>
            </a:lvl9pPr>
          </a:lstStyle>
          <a:p>
            <a:endParaRPr/>
          </a:p>
        </p:txBody>
      </p:sp>
      <p:sp>
        <p:nvSpPr>
          <p:cNvPr id="1222" name="Google Shape;1222;p61"/>
          <p:cNvSpPr txBox="1">
            <a:spLocks noGrp="1"/>
          </p:cNvSpPr>
          <p:nvPr>
            <p:ph type="body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t" anchorCtr="0">
            <a:noAutofit/>
          </a:bodyPr>
          <a:lstStyle>
            <a:lvl1pPr marL="457200" lvl="0" indent="-3429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  <a:defRPr sz="18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○"/>
              <a:defRPr sz="18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■"/>
              <a:defRPr sz="18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  <a:defRPr sz="18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○"/>
              <a:defRPr sz="18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100"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100"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100"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100"/>
            </a:lvl9pPr>
          </a:lstStyle>
          <a:p>
            <a:endParaRPr/>
          </a:p>
        </p:txBody>
      </p:sp>
      <p:sp>
        <p:nvSpPr>
          <p:cNvPr id="1223" name="Google Shape;1223;p61"/>
          <p:cNvSpPr txBox="1">
            <a:spLocks noGrp="1"/>
          </p:cNvSpPr>
          <p:nvPr>
            <p:ph type="sldNum" idx="12"/>
          </p:nvPr>
        </p:nvSpPr>
        <p:spPr>
          <a:xfrm>
            <a:off x="8783041" y="4788947"/>
            <a:ext cx="172117" cy="230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">
  <p:cSld name="TITLE_AND_BODY_1_2"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p62"/>
          <p:cNvSpPr txBox="1">
            <a:spLocks noGrp="1"/>
          </p:cNvSpPr>
          <p:nvPr>
            <p:ph type="title"/>
          </p:nvPr>
        </p:nvSpPr>
        <p:spPr>
          <a:xfrm>
            <a:off x="454500" y="171675"/>
            <a:ext cx="32148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9pPr>
          </a:lstStyle>
          <a:p>
            <a:endParaRPr/>
          </a:p>
        </p:txBody>
      </p:sp>
      <p:sp>
        <p:nvSpPr>
          <p:cNvPr id="1226" name="Google Shape;1226;p62"/>
          <p:cNvSpPr txBox="1">
            <a:spLocks noGrp="1"/>
          </p:cNvSpPr>
          <p:nvPr>
            <p:ph type="sldNum" idx="12"/>
          </p:nvPr>
        </p:nvSpPr>
        <p:spPr>
          <a:xfrm>
            <a:off x="8783041" y="4788947"/>
            <a:ext cx="172200" cy="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7" name="Google Shape;1227;p62" descr="Google Shape;814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150877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1228" name="Google Shape;1228;p62"/>
          <p:cNvSpPr txBox="1">
            <a:spLocks noGrp="1"/>
          </p:cNvSpPr>
          <p:nvPr>
            <p:ph type="body" idx="1"/>
          </p:nvPr>
        </p:nvSpPr>
        <p:spPr>
          <a:xfrm>
            <a:off x="498825" y="1965250"/>
            <a:ext cx="3871200" cy="28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1pPr>
            <a:lvl2pPr marL="914400" lvl="1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2pPr>
            <a:lvl3pPr marL="1371600" lvl="2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3pPr>
            <a:lvl4pPr marL="1828800" lvl="3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4pPr>
            <a:lvl5pPr marL="2286000" lvl="4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5pPr>
            <a:lvl6pPr marL="2743200" lvl="5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6pPr>
            <a:lvl7pPr marL="3200400" lvl="6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7pPr>
            <a:lvl8pPr marL="3657600" lvl="7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8pPr>
            <a:lvl9pPr marL="4114800" lvl="8" indent="-2857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1229" name="Google Shape;1229;p62"/>
          <p:cNvSpPr txBox="1">
            <a:spLocks noGrp="1"/>
          </p:cNvSpPr>
          <p:nvPr>
            <p:ph type="subTitle" idx="2"/>
          </p:nvPr>
        </p:nvSpPr>
        <p:spPr>
          <a:xfrm>
            <a:off x="487750" y="1566250"/>
            <a:ext cx="38823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cxnSp>
        <p:nvCxnSpPr>
          <p:cNvPr id="1230" name="Google Shape;1230;p62"/>
          <p:cNvCxnSpPr/>
          <p:nvPr/>
        </p:nvCxnSpPr>
        <p:spPr>
          <a:xfrm>
            <a:off x="560189" y="813010"/>
            <a:ext cx="468300" cy="0"/>
          </a:xfrm>
          <a:prstGeom prst="straightConnector1">
            <a:avLst/>
          </a:prstGeom>
          <a:noFill/>
          <a:ln w="57150" cap="flat" cmpd="sng">
            <a:solidFill>
              <a:srgbClr val="F78D1E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1" name="Google Shape;1171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2" name="Google Shape;1172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2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  <p:sldLayoutId id="2147483778" r:id="rId24"/>
    <p:sldLayoutId id="2147483779" r:id="rId25"/>
    <p:sldLayoutId id="2147483780" r:id="rId26"/>
    <p:sldLayoutId id="2147483781" r:id="rId27"/>
    <p:sldLayoutId id="2147483782" r:id="rId28"/>
    <p:sldLayoutId id="2147483783" r:id="rId29"/>
    <p:sldLayoutId id="2147483784" r:id="rId30"/>
    <p:sldLayoutId id="2147483785" r:id="rId31"/>
    <p:sldLayoutId id="2147483786" r:id="rId32"/>
    <p:sldLayoutId id="2147483787" r:id="rId3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p22"/>
          <p:cNvSpPr txBox="1">
            <a:spLocks noGrp="1"/>
          </p:cNvSpPr>
          <p:nvPr>
            <p:ph type="title"/>
          </p:nvPr>
        </p:nvSpPr>
        <p:spPr>
          <a:xfrm>
            <a:off x="114301" y="117586"/>
            <a:ext cx="8401049" cy="672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Messaging Pyramid</a:t>
            </a:r>
            <a:endParaRPr/>
          </a:p>
        </p:txBody>
      </p:sp>
      <p:sp>
        <p:nvSpPr>
          <p:cNvPr id="1674" name="Google Shape;1674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1675" name="Google Shape;1675;p22"/>
          <p:cNvSpPr txBox="1">
            <a:spLocks noGrp="1"/>
          </p:cNvSpPr>
          <p:nvPr>
            <p:ph type="body" idx="1"/>
          </p:nvPr>
        </p:nvSpPr>
        <p:spPr>
          <a:xfrm>
            <a:off x="503205" y="1301701"/>
            <a:ext cx="4103830" cy="372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5754" lvl="0" indent="-385754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US" sz="1650"/>
              <a:t>Starting with the brand’s promise</a:t>
            </a:r>
            <a:endParaRPr/>
          </a:p>
          <a:p>
            <a:pPr marL="385754" lvl="0" indent="-385754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US" sz="1650"/>
              <a:t>We provide a clear service</a:t>
            </a:r>
            <a:endParaRPr/>
          </a:p>
          <a:p>
            <a:pPr marL="385754" lvl="0" indent="-385754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US" sz="1650"/>
              <a:t>A clear value statement</a:t>
            </a:r>
            <a:endParaRPr/>
          </a:p>
          <a:p>
            <a:pPr marL="385754" lvl="0" indent="-385754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US" sz="1650"/>
              <a:t>Based in an everyday pain</a:t>
            </a:r>
            <a:endParaRPr/>
          </a:p>
          <a:p>
            <a:pPr marL="385754" lvl="0" indent="-385754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US" sz="1650"/>
              <a:t>We uniquely solve</a:t>
            </a:r>
            <a:endParaRPr/>
          </a:p>
          <a:p>
            <a:pPr marL="385754" lvl="0" indent="-385754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US" sz="1650"/>
              <a:t>With proven solutions</a:t>
            </a:r>
            <a:endParaRPr/>
          </a:p>
        </p:txBody>
      </p:sp>
      <p:sp>
        <p:nvSpPr>
          <p:cNvPr id="1676" name="Google Shape;1676;p22"/>
          <p:cNvSpPr txBox="1"/>
          <p:nvPr/>
        </p:nvSpPr>
        <p:spPr>
          <a:xfrm>
            <a:off x="1290927" y="955453"/>
            <a:ext cx="19457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it Works:</a:t>
            </a:r>
            <a:endParaRPr/>
          </a:p>
        </p:txBody>
      </p:sp>
      <p:cxnSp>
        <p:nvCxnSpPr>
          <p:cNvPr id="1677" name="Google Shape;1677;p22"/>
          <p:cNvCxnSpPr/>
          <p:nvPr/>
        </p:nvCxnSpPr>
        <p:spPr>
          <a:xfrm>
            <a:off x="4222751" y="1656845"/>
            <a:ext cx="1524619" cy="0"/>
          </a:xfrm>
          <a:prstGeom prst="straightConnector1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78" name="Google Shape;1678;p22"/>
          <p:cNvCxnSpPr/>
          <p:nvPr/>
        </p:nvCxnSpPr>
        <p:spPr>
          <a:xfrm>
            <a:off x="3509683" y="2162482"/>
            <a:ext cx="1825311" cy="0"/>
          </a:xfrm>
          <a:prstGeom prst="straightConnector1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79" name="Google Shape;1679;p22"/>
          <p:cNvCxnSpPr/>
          <p:nvPr/>
        </p:nvCxnSpPr>
        <p:spPr>
          <a:xfrm>
            <a:off x="3236690" y="2651373"/>
            <a:ext cx="1837018" cy="0"/>
          </a:xfrm>
          <a:prstGeom prst="straightConnector1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80" name="Google Shape;1680;p22"/>
          <p:cNvCxnSpPr/>
          <p:nvPr/>
        </p:nvCxnSpPr>
        <p:spPr>
          <a:xfrm>
            <a:off x="3525820" y="3168206"/>
            <a:ext cx="1169427" cy="0"/>
          </a:xfrm>
          <a:prstGeom prst="straightConnector1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81" name="Google Shape;1681;p22"/>
          <p:cNvCxnSpPr/>
          <p:nvPr/>
        </p:nvCxnSpPr>
        <p:spPr>
          <a:xfrm>
            <a:off x="2749551" y="3673842"/>
            <a:ext cx="1608011" cy="0"/>
          </a:xfrm>
          <a:prstGeom prst="straightConnector1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82" name="Google Shape;1682;p22"/>
          <p:cNvCxnSpPr/>
          <p:nvPr/>
        </p:nvCxnSpPr>
        <p:spPr>
          <a:xfrm>
            <a:off x="3124200" y="4178952"/>
            <a:ext cx="929910" cy="0"/>
          </a:xfrm>
          <a:prstGeom prst="straightConnector1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1683" name="Google Shape;1683;p22"/>
          <p:cNvGrpSpPr/>
          <p:nvPr/>
        </p:nvGrpSpPr>
        <p:grpSpPr>
          <a:xfrm>
            <a:off x="3912185" y="988868"/>
            <a:ext cx="4728611" cy="4076389"/>
            <a:chOff x="3912185" y="988868"/>
            <a:chExt cx="4728611" cy="4076389"/>
          </a:xfrm>
        </p:grpSpPr>
        <p:sp>
          <p:nvSpPr>
            <p:cNvPr id="1684" name="Google Shape;1684;p22"/>
            <p:cNvSpPr/>
            <p:nvPr/>
          </p:nvSpPr>
          <p:spPr>
            <a:xfrm>
              <a:off x="3912185" y="988868"/>
              <a:ext cx="4728611" cy="4076389"/>
            </a:xfrm>
            <a:prstGeom prst="triangle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85" name="Google Shape;1685;p22"/>
            <p:cNvCxnSpPr/>
            <p:nvPr/>
          </p:nvCxnSpPr>
          <p:spPr>
            <a:xfrm>
              <a:off x="5829300" y="1870327"/>
              <a:ext cx="88006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86" name="Google Shape;1686;p22"/>
            <p:cNvCxnSpPr/>
            <p:nvPr/>
          </p:nvCxnSpPr>
          <p:spPr>
            <a:xfrm>
              <a:off x="5494194" y="2375940"/>
              <a:ext cx="1558576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87" name="Google Shape;1687;p22"/>
            <p:cNvCxnSpPr/>
            <p:nvPr/>
          </p:nvCxnSpPr>
          <p:spPr>
            <a:xfrm>
              <a:off x="5227152" y="2955544"/>
              <a:ext cx="2064251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88" name="Google Shape;1688;p22"/>
            <p:cNvCxnSpPr/>
            <p:nvPr/>
          </p:nvCxnSpPr>
          <p:spPr>
            <a:xfrm>
              <a:off x="4905896" y="3457550"/>
              <a:ext cx="2723129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89" name="Google Shape;1689;p22"/>
            <p:cNvCxnSpPr/>
            <p:nvPr/>
          </p:nvCxnSpPr>
          <p:spPr>
            <a:xfrm>
              <a:off x="4560277" y="4008208"/>
              <a:ext cx="3443323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690" name="Google Shape;1690;p22"/>
            <p:cNvSpPr txBox="1"/>
            <p:nvPr/>
          </p:nvSpPr>
          <p:spPr>
            <a:xfrm>
              <a:off x="5834106" y="1517048"/>
              <a:ext cx="8802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</Words>
  <Application>Microsoft Office PowerPoint</Application>
  <PresentationFormat>On-screen Show (16:9)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3" baseType="lpstr">
      <vt:lpstr>Calibri</vt:lpstr>
      <vt:lpstr>Helvetica Neue</vt:lpstr>
      <vt:lpstr>Merriweather</vt:lpstr>
      <vt:lpstr>IBM Plex Sans</vt:lpstr>
      <vt:lpstr>News Cycle</vt:lpstr>
      <vt:lpstr>Inter Medium</vt:lpstr>
      <vt:lpstr>Inter</vt:lpstr>
      <vt:lpstr>IBM Plex Sans Medium</vt:lpstr>
      <vt:lpstr>Arial</vt:lpstr>
      <vt:lpstr>Open Sans Light</vt:lpstr>
      <vt:lpstr>Pathway Gothic One</vt:lpstr>
      <vt:lpstr>Simple Light</vt:lpstr>
      <vt:lpstr>Messaging Pyramid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Lauren Sanchez</dc:creator>
  <cp:lastModifiedBy>Lauren Sanchez</cp:lastModifiedBy>
  <cp:revision>2</cp:revision>
  <dcterms:modified xsi:type="dcterms:W3CDTF">2025-10-07T19:39:03Z</dcterms:modified>
</cp:coreProperties>
</file>