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7" r:id="rId3"/>
    <p:sldId id="308" r:id="rId4"/>
    <p:sldId id="266" r:id="rId5"/>
    <p:sldId id="309" r:id="rId6"/>
    <p:sldId id="285" r:id="rId7"/>
    <p:sldId id="310" r:id="rId8"/>
    <p:sldId id="311" r:id="rId9"/>
    <p:sldId id="312" r:id="rId10"/>
    <p:sldId id="31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C19EF2-0CC4-4C25-B06E-2B24D17ABCC6}">
          <p14:sldIdLst>
            <p14:sldId id="256"/>
            <p14:sldId id="307"/>
            <p14:sldId id="308"/>
          </p14:sldIdLst>
        </p14:section>
        <p14:section name="Untitled Section" id="{CD66FBB3-74DB-425A-833F-DE9450056001}">
          <p14:sldIdLst>
            <p14:sldId id="266"/>
            <p14:sldId id="309"/>
            <p14:sldId id="285"/>
            <p14:sldId id="310"/>
            <p14:sldId id="311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Fishley" userId="6816ab2b-eb37-43b5-a460-143bb4d8732f" providerId="ADAL" clId="{DC90A867-6B7B-4A45-AF84-E58DA4188698}"/>
    <pc:docChg chg="modSld">
      <pc:chgData name="Anna Fishley" userId="6816ab2b-eb37-43b5-a460-143bb4d8732f" providerId="ADAL" clId="{DC90A867-6B7B-4A45-AF84-E58DA4188698}" dt="2023-11-15T21:28:21.120" v="13" actId="207"/>
      <pc:docMkLst>
        <pc:docMk/>
      </pc:docMkLst>
      <pc:sldChg chg="modSp mod">
        <pc:chgData name="Anna Fishley" userId="6816ab2b-eb37-43b5-a460-143bb4d8732f" providerId="ADAL" clId="{DC90A867-6B7B-4A45-AF84-E58DA4188698}" dt="2023-11-15T21:28:21.120" v="13" actId="207"/>
        <pc:sldMkLst>
          <pc:docMk/>
          <pc:sldMk cId="4051731096" sldId="256"/>
        </pc:sldMkLst>
        <pc:spChg chg="mod">
          <ac:chgData name="Anna Fishley" userId="6816ab2b-eb37-43b5-a460-143bb4d8732f" providerId="ADAL" clId="{DC90A867-6B7B-4A45-AF84-E58DA4188698}" dt="2023-11-15T21:28:21.120" v="13" actId="207"/>
          <ac:spMkLst>
            <pc:docMk/>
            <pc:sldMk cId="4051731096" sldId="256"/>
            <ac:spMk id="2" creationId="{CC8A6E0C-B270-44C6-8549-7B07B2AB4E0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55A828-7DA5-4D99-AE52-E5C894BDB11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5F1B14-C990-49A7-AB46-28F3186264AB}" type="pres">
      <dgm:prSet presAssocID="{4C55A828-7DA5-4D99-AE52-E5C894BDB11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12BD3E4F-68E7-4BE9-89E5-D3CB9D91B2E2}" type="presOf" srcId="{4C55A828-7DA5-4D99-AE52-E5C894BDB113}" destId="{185F1B14-C990-49A7-AB46-28F3186264AB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esllibrary.com/flashcard_genres/23/flashcard_categories/302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A6E0C-B270-44C6-8549-7B07B2AB4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2802660"/>
          </a:xfrm>
        </p:spPr>
        <p:txBody>
          <a:bodyPr/>
          <a:lstStyle/>
          <a:p>
            <a:pPr algn="ctr"/>
            <a:r>
              <a:rPr lang="en-AU" sz="9600" dirty="0">
                <a:solidFill>
                  <a:schemeClr val="accent2">
                    <a:lumMod val="75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haroni" panose="02010803020104030203" pitchFamily="2" charset="-79"/>
              </a:rPr>
              <a:t>Phonics Foundations</a:t>
            </a:r>
            <a:br>
              <a:rPr lang="en-AU" dirty="0">
                <a:latin typeface="UD Digi Kyokasho NK-R" panose="02020400000000000000" pitchFamily="18" charset="-128"/>
                <a:ea typeface="UD Digi Kyokasho NK-R" panose="02020400000000000000" pitchFamily="18" charset="-128"/>
                <a:cs typeface="Aharoni" panose="02010803020104030203" pitchFamily="2" charset="-79"/>
              </a:rPr>
            </a:br>
            <a:r>
              <a:rPr lang="en-AU" dirty="0">
                <a:latin typeface="UD Digi Kyokasho NK-R" panose="02020400000000000000" pitchFamily="18" charset="-128"/>
                <a:ea typeface="UD Digi Kyokasho NK-R" panose="02020400000000000000" pitchFamily="18" charset="-128"/>
                <a:cs typeface="Aharoni" panose="02010803020104030203" pitchFamily="2" charset="-79"/>
              </a:rPr>
              <a:t>for adult beginner readers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A9361-A96C-4FFB-9CA7-58B5110646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AU" dirty="0">
              <a:solidFill>
                <a:schemeClr val="accent2">
                  <a:lumMod val="75000"/>
                </a:schemeClr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  <a:cs typeface="Aharoni" panose="02010803020104030203" pitchFamily="2" charset="-79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AU" u="sng" dirty="0">
                <a:solidFill>
                  <a:schemeClr val="accent2">
                    <a:lumMod val="75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  <a:cs typeface="Aharoni" panose="02010803020104030203" pitchFamily="2" charset="-79"/>
              </a:rPr>
              <a:t> </a:t>
            </a:r>
          </a:p>
          <a:p>
            <a:pPr algn="ctr"/>
            <a:endParaRPr lang="en-AU" dirty="0">
              <a:latin typeface="UD Digi Kyokasho NK-R" panose="02020400000000000000" pitchFamily="18" charset="-128"/>
              <a:ea typeface="UD Digi Kyokasho NK-R" panose="02020400000000000000" pitchFamily="18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1594C-4BF5-B42D-C3E0-72BB69A1F73C}"/>
              </a:ext>
            </a:extLst>
          </p:cNvPr>
          <p:cNvSpPr txBox="1"/>
          <p:nvPr/>
        </p:nvSpPr>
        <p:spPr>
          <a:xfrm>
            <a:off x="872519" y="5528281"/>
            <a:ext cx="2560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Copyright © Anna Fishley 2022</a:t>
            </a:r>
          </a:p>
          <a:p>
            <a:endParaRPr lang="en-AU" sz="1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en-AU" sz="1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Adapted from:</a:t>
            </a:r>
          </a:p>
          <a:p>
            <a:r>
              <a:rPr lang="en-AU" sz="1200" b="0" i="0" dirty="0">
                <a:solidFill>
                  <a:schemeClr val="accent2">
                    <a:lumMod val="75000"/>
                  </a:schemeClr>
                </a:solidFill>
                <a:effectLst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https://jollyeducation.com.au</a:t>
            </a:r>
            <a:endParaRPr lang="en-AU" sz="1200" dirty="0">
              <a:solidFill>
                <a:schemeClr val="accent2">
                  <a:lumMod val="75000"/>
                </a:schemeClr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en-AU" sz="1200" b="0" i="0" dirty="0">
                <a:solidFill>
                  <a:schemeClr val="accent2">
                    <a:lumMod val="75000"/>
                  </a:schemeClr>
                </a:solidFill>
                <a:effectLst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https://ellii.com</a:t>
            </a:r>
            <a:endParaRPr lang="en-AU" sz="1200" dirty="0">
              <a:solidFill>
                <a:schemeClr val="accent2">
                  <a:lumMod val="75000"/>
                </a:schemeClr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1731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23D5-B7AA-BCF9-2B55-4153F80B0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0589"/>
          </a:xfrm>
        </p:spPr>
        <p:txBody>
          <a:bodyPr/>
          <a:lstStyle/>
          <a:p>
            <a:r>
              <a:rPr lang="en-AU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Reading words (blending)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10EFC-12EE-130E-514B-2B0967D92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0189"/>
            <a:ext cx="8596668" cy="5290955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AU" sz="32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p...</a:t>
            </a:r>
            <a:r>
              <a:rPr lang="en-AU" sz="32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ie</a:t>
            </a:r>
            <a:r>
              <a:rPr lang="en-AU" sz="32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      p</a:t>
            </a:r>
            <a:r>
              <a:rPr lang="en-AU" sz="32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ie</a:t>
            </a:r>
          </a:p>
          <a:p>
            <a:pPr>
              <a:lnSpc>
                <a:spcPct val="200000"/>
              </a:lnSpc>
            </a:pPr>
            <a:r>
              <a:rPr lang="en-AU" sz="32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s...</a:t>
            </a:r>
            <a:r>
              <a:rPr lang="en-AU" sz="32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ee</a:t>
            </a:r>
            <a:r>
              <a:rPr lang="en-AU" sz="32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      s</a:t>
            </a:r>
            <a:r>
              <a:rPr lang="en-AU" sz="32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ee</a:t>
            </a:r>
          </a:p>
          <a:p>
            <a:pPr>
              <a:lnSpc>
                <a:spcPct val="200000"/>
              </a:lnSpc>
            </a:pPr>
            <a:r>
              <a:rPr lang="en-AU" sz="32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f...r...</a:t>
            </a:r>
            <a:r>
              <a:rPr lang="en-AU" sz="32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ee</a:t>
            </a:r>
            <a:r>
              <a:rPr lang="en-AU" sz="32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    fr</a:t>
            </a:r>
            <a:r>
              <a:rPr lang="en-AU" sz="32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ee</a:t>
            </a:r>
          </a:p>
          <a:p>
            <a:pPr>
              <a:lnSpc>
                <a:spcPct val="200000"/>
              </a:lnSpc>
            </a:pPr>
            <a:r>
              <a:rPr lang="en-AU" sz="32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t...r...</a:t>
            </a:r>
            <a:r>
              <a:rPr lang="en-AU" sz="32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ai</a:t>
            </a:r>
            <a:r>
              <a:rPr lang="en-AU" sz="32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...n      tr</a:t>
            </a:r>
            <a:r>
              <a:rPr lang="en-AU" sz="32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ai</a:t>
            </a:r>
            <a:r>
              <a:rPr lang="en-AU" sz="32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n</a:t>
            </a:r>
          </a:p>
          <a:p>
            <a:pPr>
              <a:lnSpc>
                <a:spcPct val="200000"/>
              </a:lnSpc>
            </a:pPr>
            <a:r>
              <a:rPr lang="en-AU" sz="32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m...ai...l      m</a:t>
            </a:r>
            <a:r>
              <a:rPr lang="en-AU" sz="32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ai</a:t>
            </a:r>
            <a:r>
              <a:rPr lang="en-AU" sz="32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l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4290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D333-2958-02F1-11AE-1E18AD652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AU" sz="8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 UD Digi Kyokasho NK-R"/>
              </a:rPr>
              <a:t>Set 4 sounds</a:t>
            </a:r>
            <a:endParaRPr lang="en-AU" dirty="0">
              <a:latin typeface=" UD Digi Kyokasho NK-R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43F64-520E-1F05-1997-1FD94F151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Set 1: s  a  t  i  p  n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Set 2: ck  e  h  r  m  d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AU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Set 3: g  o  u  l  f  b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Set </a:t>
            </a:r>
            <a:r>
              <a:rPr kumimoji="0" lang="en-AU" sz="3500" b="1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4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: ai  j  oa  ie  ee  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Set 5:  z  w  ng  v  oo  </a:t>
            </a: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oo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Set 6:  y  x  ch  sh  th  </a:t>
            </a: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th</a:t>
            </a: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50000"/>
                  </a:srgbClr>
                </a:solidFill>
                <a:effectLst/>
                <a:uLnTx/>
                <a:uFillTx/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Set 7:  qu  ou  oi  ue  er  ar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09B14-416B-83BF-1132-13C80FBDC5E1}"/>
              </a:ext>
            </a:extLst>
          </p:cNvPr>
          <p:cNvSpPr txBox="1"/>
          <p:nvPr/>
        </p:nvSpPr>
        <p:spPr>
          <a:xfrm>
            <a:off x="8432024" y="5032690"/>
            <a:ext cx="2560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Copyright © Anna Fishley 2022</a:t>
            </a:r>
          </a:p>
          <a:p>
            <a:endParaRPr lang="en-AU" sz="1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en-AU" sz="1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Adapted from:</a:t>
            </a:r>
          </a:p>
          <a:p>
            <a:r>
              <a:rPr lang="en-AU" sz="1200" b="0" i="0" dirty="0">
                <a:solidFill>
                  <a:schemeClr val="accent2">
                    <a:lumMod val="75000"/>
                  </a:schemeClr>
                </a:solidFill>
                <a:effectLst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https://jollyeducation.com.au</a:t>
            </a:r>
            <a:endParaRPr lang="en-AU" sz="1200" dirty="0">
              <a:solidFill>
                <a:schemeClr val="accent2">
                  <a:lumMod val="75000"/>
                </a:schemeClr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en-AU" sz="1200" b="0" i="0" dirty="0">
                <a:solidFill>
                  <a:schemeClr val="accent2">
                    <a:lumMod val="75000"/>
                  </a:schemeClr>
                </a:solidFill>
                <a:effectLst/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https://ellii.com</a:t>
            </a:r>
            <a:endParaRPr lang="en-AU" sz="1200" dirty="0">
              <a:solidFill>
                <a:schemeClr val="accent2">
                  <a:lumMod val="75000"/>
                </a:schemeClr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9896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890F-59D1-C87F-38C1-9C0993B9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9600" dirty="0"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ai</a:t>
            </a:r>
            <a:endParaRPr lang="en-AU" dirty="0">
              <a:latin typeface="UD Digi Kyokasho NP-R" panose="02020400000000000000" pitchFamily="18" charset="-128"/>
              <a:ea typeface="UD Digi Kyokasho NP-R" panose="02020400000000000000" pitchFamily="18" charset="-128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488759-7C5A-29C9-F956-7FC1C9632292}"/>
              </a:ext>
            </a:extLst>
          </p:cNvPr>
          <p:cNvSpPr txBox="1"/>
          <p:nvPr/>
        </p:nvSpPr>
        <p:spPr>
          <a:xfrm>
            <a:off x="1626376" y="5612043"/>
            <a:ext cx="19656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latin typeface=" UD Digi Kyokasho NK-R"/>
                <a:cs typeface="Aharoni" panose="02010803020104030203" pitchFamily="2" charset="-79"/>
              </a:rPr>
              <a:t>Teacher:  train          pain                     rain      </a:t>
            </a:r>
          </a:p>
        </p:txBody>
      </p:sp>
      <p:pic>
        <p:nvPicPr>
          <p:cNvPr id="6" name="Picture 5" descr="A person with a red circle in the back&#10;&#10;Description automatically generated">
            <a:extLst>
              <a:ext uri="{FF2B5EF4-FFF2-40B4-BE49-F238E27FC236}">
                <a16:creationId xmlns:a16="http://schemas.microsoft.com/office/drawing/2014/main" id="{DE56F1AE-6698-70F3-992D-570D403C3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04" r="23814"/>
          <a:stretch/>
        </p:blipFill>
        <p:spPr>
          <a:xfrm>
            <a:off x="5297000" y="2291436"/>
            <a:ext cx="2750175" cy="2959570"/>
          </a:xfrm>
          <a:prstGeom prst="rect">
            <a:avLst/>
          </a:prstGeom>
        </p:spPr>
      </p:pic>
      <p:pic>
        <p:nvPicPr>
          <p:cNvPr id="10" name="Content Placeholder 9" descr="A close-up of a cell&#10;&#10;Description automatically generated">
            <a:extLst>
              <a:ext uri="{FF2B5EF4-FFF2-40B4-BE49-F238E27FC236}">
                <a16:creationId xmlns:a16="http://schemas.microsoft.com/office/drawing/2014/main" id="{1010B29A-132D-CEA3-42AD-D20491797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2118"/>
          <a:stretch/>
        </p:blipFill>
        <p:spPr>
          <a:xfrm>
            <a:off x="8047175" y="2291102"/>
            <a:ext cx="3476847" cy="2959371"/>
          </a:xfrm>
        </p:spPr>
      </p:pic>
      <p:pic>
        <p:nvPicPr>
          <p:cNvPr id="5" name="Picture 4" descr="A white train at a station&#10;&#10;Description automatically generated">
            <a:extLst>
              <a:ext uri="{FF2B5EF4-FFF2-40B4-BE49-F238E27FC236}">
                <a16:creationId xmlns:a16="http://schemas.microsoft.com/office/drawing/2014/main" id="{071A8C08-1516-E83B-C9EC-4E15B2423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15" y="2289439"/>
            <a:ext cx="4241086" cy="29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4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91FB4-051A-4997-BE03-DC368BFC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9600" dirty="0"/>
              <a:t>Jj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6E3C5-A00D-1636-0EB0-5B13157125EE}"/>
              </a:ext>
            </a:extLst>
          </p:cNvPr>
          <p:cNvSpPr txBox="1"/>
          <p:nvPr/>
        </p:nvSpPr>
        <p:spPr>
          <a:xfrm>
            <a:off x="766354" y="6278880"/>
            <a:ext cx="2512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Teacher:      jeans               jacket                    jar</a:t>
            </a:r>
          </a:p>
        </p:txBody>
      </p:sp>
      <p:pic>
        <p:nvPicPr>
          <p:cNvPr id="7" name="Picture 6" descr="A pair of blue jeans on a swinger&#10;&#10;Description automatically generated">
            <a:extLst>
              <a:ext uri="{FF2B5EF4-FFF2-40B4-BE49-F238E27FC236}">
                <a16:creationId xmlns:a16="http://schemas.microsoft.com/office/drawing/2014/main" id="{D2D38E51-DBD6-EDCE-23BB-FA56F4CE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60" y="2217057"/>
            <a:ext cx="2574736" cy="3860800"/>
          </a:xfrm>
          <a:prstGeom prst="rect">
            <a:avLst/>
          </a:prstGeom>
        </p:spPr>
      </p:pic>
      <p:pic>
        <p:nvPicPr>
          <p:cNvPr id="10" name="Picture 9" descr="A hand holding a jacket on a swinger&#10;&#10;Description automatically generated">
            <a:extLst>
              <a:ext uri="{FF2B5EF4-FFF2-40B4-BE49-F238E27FC236}">
                <a16:creationId xmlns:a16="http://schemas.microsoft.com/office/drawing/2014/main" id="{7EE59190-284A-FF27-FCD4-377CF741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490" y="2217057"/>
            <a:ext cx="2895973" cy="3860800"/>
          </a:xfrm>
          <a:prstGeom prst="rect">
            <a:avLst/>
          </a:prstGeom>
        </p:spPr>
      </p:pic>
      <p:pic>
        <p:nvPicPr>
          <p:cNvPr id="14" name="Picture 13" descr="A glass jar with a black lid&#10;&#10;Description automatically generated">
            <a:extLst>
              <a:ext uri="{FF2B5EF4-FFF2-40B4-BE49-F238E27FC236}">
                <a16:creationId xmlns:a16="http://schemas.microsoft.com/office/drawing/2014/main" id="{7AF229A2-9D9D-6A7C-B1FF-DBC7BB263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429" y="2217057"/>
            <a:ext cx="38608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70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4182-19DA-FEC5-3FEB-16846A835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8000" dirty="0">
                <a:solidFill>
                  <a:schemeClr val="accent1">
                    <a:lumMod val="75000"/>
                  </a:schemeClr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oa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EE177-B5C0-77D7-D3C9-53555F8BC827}"/>
              </a:ext>
            </a:extLst>
          </p:cNvPr>
          <p:cNvSpPr txBox="1"/>
          <p:nvPr/>
        </p:nvSpPr>
        <p:spPr>
          <a:xfrm>
            <a:off x="677334" y="5434149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latin typeface=" UD Digi Kyokasho NK-R"/>
                <a:cs typeface="Aharoni" panose="02010803020104030203" pitchFamily="2" charset="-79"/>
              </a:rPr>
              <a:t>Teacher:  boat          road           soap</a:t>
            </a:r>
          </a:p>
        </p:txBody>
      </p:sp>
      <p:pic>
        <p:nvPicPr>
          <p:cNvPr id="7" name="Content Placeholder 6" descr="A boat on the water&#10;&#10;Description automatically generated">
            <a:extLst>
              <a:ext uri="{FF2B5EF4-FFF2-40B4-BE49-F238E27FC236}">
                <a16:creationId xmlns:a16="http://schemas.microsoft.com/office/drawing/2014/main" id="{36BFAC30-0D6F-3E2F-0959-B30F1D2DE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73" r="28392" b="28011"/>
          <a:stretch/>
        </p:blipFill>
        <p:spPr>
          <a:xfrm>
            <a:off x="498043" y="2514600"/>
            <a:ext cx="3159555" cy="2688862"/>
          </a:xfrm>
        </p:spPr>
      </p:pic>
      <p:pic>
        <p:nvPicPr>
          <p:cNvPr id="11" name="Picture 10" descr="A road with mountains in the background&#10;&#10;Description automatically generated">
            <a:extLst>
              <a:ext uri="{FF2B5EF4-FFF2-40B4-BE49-F238E27FC236}">
                <a16:creationId xmlns:a16="http://schemas.microsoft.com/office/drawing/2014/main" id="{E0388C95-A4FD-35A5-B140-800FCCD64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8" y="2501677"/>
            <a:ext cx="4052678" cy="2701785"/>
          </a:xfrm>
          <a:prstGeom prst="rect">
            <a:avLst/>
          </a:prstGeom>
        </p:spPr>
      </p:pic>
      <p:pic>
        <p:nvPicPr>
          <p:cNvPr id="13" name="Picture 12" descr="A bar of soap tied with a string&#10;&#10;Description automatically generated">
            <a:extLst>
              <a:ext uri="{FF2B5EF4-FFF2-40B4-BE49-F238E27FC236}">
                <a16:creationId xmlns:a16="http://schemas.microsoft.com/office/drawing/2014/main" id="{E93310AD-ABFF-17E5-DD25-00F0CCF4B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276" y="2514600"/>
            <a:ext cx="4052678" cy="27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6FE81-BAC3-48D2-8835-40D72D523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AU" sz="9600" dirty="0"/>
              <a:t>ie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22BA26-BF50-2AE7-20AB-277BA9BDD9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762732"/>
              </p:ext>
            </p:extLst>
          </p:nvPr>
        </p:nvGraphicFramePr>
        <p:xfrm>
          <a:off x="677333" y="348343"/>
          <a:ext cx="10992153" cy="6662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3F92E31-20CB-8732-F1EF-8BC0B20B000A}"/>
              </a:ext>
            </a:extLst>
          </p:cNvPr>
          <p:cNvSpPr txBox="1"/>
          <p:nvPr/>
        </p:nvSpPr>
        <p:spPr>
          <a:xfrm>
            <a:off x="1316830" y="5956663"/>
            <a:ext cx="2589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latin typeface="UD Digi Kyokasho NP-R" panose="02020400000000000000" pitchFamily="18" charset="-128"/>
                <a:ea typeface="UD Digi Kyokasho NP-R" panose="02020400000000000000" pitchFamily="18" charset="-128"/>
                <a:cs typeface="Aharoni" panose="02010803020104030203" pitchFamily="2" charset="-79"/>
              </a:rPr>
              <a:t>Teacher:  pie                      tie                   magpie</a:t>
            </a:r>
          </a:p>
        </p:txBody>
      </p:sp>
      <p:pic>
        <p:nvPicPr>
          <p:cNvPr id="6" name="Picture 5" descr="A pie in a pie dish&#10;&#10;Description automatically generated">
            <a:extLst>
              <a:ext uri="{FF2B5EF4-FFF2-40B4-BE49-F238E27FC236}">
                <a16:creationId xmlns:a16="http://schemas.microsoft.com/office/drawing/2014/main" id="{751B9F94-2646-B16D-9CA9-55FD384F7E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98"/>
          <a:stretch/>
        </p:blipFill>
        <p:spPr>
          <a:xfrm>
            <a:off x="250505" y="2016519"/>
            <a:ext cx="3812845" cy="3430268"/>
          </a:xfrm>
          <a:prstGeom prst="rect">
            <a:avLst/>
          </a:prstGeom>
        </p:spPr>
      </p:pic>
      <p:pic>
        <p:nvPicPr>
          <p:cNvPr id="11" name="Picture 10" descr="A tie on a table">
            <a:extLst>
              <a:ext uri="{FF2B5EF4-FFF2-40B4-BE49-F238E27FC236}">
                <a16:creationId xmlns:a16="http://schemas.microsoft.com/office/drawing/2014/main" id="{1ADEE9DF-F391-C371-8711-E846B87C5E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873"/>
          <a:stretch/>
        </p:blipFill>
        <p:spPr>
          <a:xfrm>
            <a:off x="4063351" y="2016520"/>
            <a:ext cx="2718325" cy="3430267"/>
          </a:xfrm>
          <a:prstGeom prst="rect">
            <a:avLst/>
          </a:prstGeom>
        </p:spPr>
      </p:pic>
      <p:pic>
        <p:nvPicPr>
          <p:cNvPr id="13" name="Picture 12" descr="A black and white bird on a metal bar&#10;&#10;Description automatically generated">
            <a:extLst>
              <a:ext uri="{FF2B5EF4-FFF2-40B4-BE49-F238E27FC236}">
                <a16:creationId xmlns:a16="http://schemas.microsoft.com/office/drawing/2014/main" id="{57EABC8E-E6ED-5198-156D-3BECFE09F7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677" y="2016519"/>
            <a:ext cx="5145402" cy="343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8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4448-6071-D709-34A6-9FD09BF7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8000" dirty="0"/>
              <a:t>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CFF6E-D927-E154-8637-5AA74050B869}"/>
              </a:ext>
            </a:extLst>
          </p:cNvPr>
          <p:cNvSpPr txBox="1"/>
          <p:nvPr/>
        </p:nvSpPr>
        <p:spPr>
          <a:xfrm>
            <a:off x="1149531" y="5817326"/>
            <a:ext cx="2226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Teacher:  feet                 tree              sleep</a:t>
            </a:r>
          </a:p>
        </p:txBody>
      </p:sp>
      <p:pic>
        <p:nvPicPr>
          <p:cNvPr id="10" name="Content Placeholder 9" descr="A group of feet under a blanket&#10;&#10;Description automatically generated">
            <a:extLst>
              <a:ext uri="{FF2B5EF4-FFF2-40B4-BE49-F238E27FC236}">
                <a16:creationId xmlns:a16="http://schemas.microsoft.com/office/drawing/2014/main" id="{D7B32C5D-BD7A-1DF7-E8F1-53C1037BF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975"/>
          <a:stretch/>
        </p:blipFill>
        <p:spPr>
          <a:xfrm>
            <a:off x="433301" y="2541181"/>
            <a:ext cx="3496340" cy="2553172"/>
          </a:xfrm>
        </p:spPr>
      </p:pic>
      <p:pic>
        <p:nvPicPr>
          <p:cNvPr id="12" name="Picture 11" descr="A tree in a field">
            <a:extLst>
              <a:ext uri="{FF2B5EF4-FFF2-40B4-BE49-F238E27FC236}">
                <a16:creationId xmlns:a16="http://schemas.microsoft.com/office/drawing/2014/main" id="{D54B92D1-3D6E-ADE7-0716-679BA6B94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641" y="2541181"/>
            <a:ext cx="3829758" cy="2553172"/>
          </a:xfrm>
          <a:prstGeom prst="rect">
            <a:avLst/>
          </a:prstGeom>
        </p:spPr>
      </p:pic>
      <p:pic>
        <p:nvPicPr>
          <p:cNvPr id="14" name="Picture 13" descr="A person sleeping on a pillow&#10;&#10;Description automatically generated">
            <a:extLst>
              <a:ext uri="{FF2B5EF4-FFF2-40B4-BE49-F238E27FC236}">
                <a16:creationId xmlns:a16="http://schemas.microsoft.com/office/drawing/2014/main" id="{02F06CE2-CA73-65EC-43DB-EA7E2EBB5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399" y="2541181"/>
            <a:ext cx="3828834" cy="255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8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B45A8-A6C3-EEF1-452D-67F4679E8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8800" dirty="0"/>
              <a:t>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9F33B1-DA36-FF45-2164-D00FBD46CC38}"/>
              </a:ext>
            </a:extLst>
          </p:cNvPr>
          <p:cNvSpPr txBox="1"/>
          <p:nvPr/>
        </p:nvSpPr>
        <p:spPr>
          <a:xfrm>
            <a:off x="600891" y="5294811"/>
            <a:ext cx="22188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Teacher: storm             corn                  fork</a:t>
            </a:r>
          </a:p>
        </p:txBody>
      </p:sp>
      <p:pic>
        <p:nvPicPr>
          <p:cNvPr id="8" name="Content Placeholder 7" descr="A group of corn on the cob&#10;&#10;Description automatically generated">
            <a:extLst>
              <a:ext uri="{FF2B5EF4-FFF2-40B4-BE49-F238E27FC236}">
                <a16:creationId xmlns:a16="http://schemas.microsoft.com/office/drawing/2014/main" id="{56E28695-501B-2659-CD46-9508C853E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8561" y="2414097"/>
            <a:ext cx="4006522" cy="2671015"/>
          </a:xfrm>
        </p:spPr>
      </p:pic>
      <p:pic>
        <p:nvPicPr>
          <p:cNvPr id="10" name="Picture 9" descr="A tornado in the sky&#10;&#10;Description automatically generated">
            <a:extLst>
              <a:ext uri="{FF2B5EF4-FFF2-40B4-BE49-F238E27FC236}">
                <a16:creationId xmlns:a16="http://schemas.microsoft.com/office/drawing/2014/main" id="{B3C00034-6DB9-799A-F3BA-685481BA9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589"/>
          <a:stretch/>
        </p:blipFill>
        <p:spPr>
          <a:xfrm>
            <a:off x="828644" y="2414097"/>
            <a:ext cx="2808158" cy="2671015"/>
          </a:xfrm>
          <a:prstGeom prst="rect">
            <a:avLst/>
          </a:prstGeom>
        </p:spPr>
      </p:pic>
      <p:pic>
        <p:nvPicPr>
          <p:cNvPr id="12" name="Picture 11" descr="A close-up of a fork&#10;&#10;Description automatically generated">
            <a:extLst>
              <a:ext uri="{FF2B5EF4-FFF2-40B4-BE49-F238E27FC236}">
                <a16:creationId xmlns:a16="http://schemas.microsoft.com/office/drawing/2014/main" id="{27AE52FB-24B5-0AAF-C176-41F95EFED0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07" t="14573" r="17063" b="21396"/>
          <a:stretch/>
        </p:blipFill>
        <p:spPr>
          <a:xfrm>
            <a:off x="7646842" y="2405707"/>
            <a:ext cx="4006522" cy="26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7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CE487-FEB3-EBD4-E08D-589A34CB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Reading words (blending)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F8950-9D42-7025-CB98-89ECFB545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0534"/>
            <a:ext cx="8596668" cy="519323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b...</a:t>
            </a:r>
            <a:r>
              <a:rPr lang="en-AU" sz="3600" u="sng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oa</a:t>
            </a: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...t   </a:t>
            </a: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   b</a:t>
            </a:r>
            <a:r>
              <a:rPr lang="en-AU" sz="36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oa</a:t>
            </a: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t</a:t>
            </a:r>
          </a:p>
          <a:p>
            <a:pPr>
              <a:lnSpc>
                <a:spcPct val="200000"/>
              </a:lnSpc>
            </a:pP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s...</a:t>
            </a:r>
            <a:r>
              <a:rPr lang="en-AU" sz="36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oa</a:t>
            </a: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...p      s</a:t>
            </a:r>
            <a:r>
              <a:rPr lang="en-AU" sz="36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oa</a:t>
            </a: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p</a:t>
            </a:r>
          </a:p>
          <a:p>
            <a:pPr>
              <a:lnSpc>
                <a:spcPct val="200000"/>
              </a:lnSpc>
            </a:pP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s...l...</a:t>
            </a:r>
            <a:r>
              <a:rPr lang="en-AU" sz="36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ee</a:t>
            </a: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...p      sl</a:t>
            </a:r>
            <a:r>
              <a:rPr lang="en-AU" sz="36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ee</a:t>
            </a: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p</a:t>
            </a:r>
          </a:p>
          <a:p>
            <a:pPr>
              <a:lnSpc>
                <a:spcPct val="200000"/>
              </a:lnSpc>
            </a:pP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t...r...</a:t>
            </a:r>
            <a:r>
              <a:rPr lang="en-AU" sz="36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ee</a:t>
            </a:r>
            <a:r>
              <a:rPr lang="en-AU" sz="3600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      tr</a:t>
            </a:r>
            <a:r>
              <a:rPr lang="en-AU" sz="3600" u="sng" dirty="0">
                <a:latin typeface="UD Digi Kyokasho NP-R" panose="02020400000000000000" pitchFamily="18" charset="-128"/>
                <a:ea typeface="UD Digi Kyokasho NP-R" panose="02020400000000000000" pitchFamily="18" charset="-128"/>
                <a:sym typeface="Wingdings" panose="05000000000000000000" pitchFamily="2" charset="2"/>
              </a:rPr>
              <a:t>ee</a:t>
            </a:r>
          </a:p>
          <a:p>
            <a:pPr>
              <a:lnSpc>
                <a:spcPct val="150000"/>
              </a:lnSpc>
            </a:pPr>
            <a:endParaRPr lang="en-AU" sz="2400" dirty="0">
              <a:latin typeface="UD Digi Kyokasho NP-R" panose="02020400000000000000" pitchFamily="18" charset="-128"/>
              <a:ea typeface="UD Digi Kyokasho NP-R" panose="02020400000000000000" pitchFamily="18" charset="-128"/>
              <a:sym typeface="Wingdings" panose="05000000000000000000" pitchFamily="2" charset="2"/>
            </a:endParaRPr>
          </a:p>
          <a:p>
            <a:endParaRPr lang="en-AU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047561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223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 UD Digi Kyokasho NK-R</vt:lpstr>
      <vt:lpstr>UD Digi Kyokasho NK-R</vt:lpstr>
      <vt:lpstr>UD Digi Kyokasho NP-R</vt:lpstr>
      <vt:lpstr>Arial</vt:lpstr>
      <vt:lpstr>Trebuchet MS</vt:lpstr>
      <vt:lpstr>Wingdings 3</vt:lpstr>
      <vt:lpstr>Facet</vt:lpstr>
      <vt:lpstr>Phonics Foundations for adult beginner readers</vt:lpstr>
      <vt:lpstr>Set 4 sounds</vt:lpstr>
      <vt:lpstr>ai</vt:lpstr>
      <vt:lpstr>Jj</vt:lpstr>
      <vt:lpstr>oa</vt:lpstr>
      <vt:lpstr>ie</vt:lpstr>
      <vt:lpstr>ee</vt:lpstr>
      <vt:lpstr>or</vt:lpstr>
      <vt:lpstr>Reading words (blending)</vt:lpstr>
      <vt:lpstr>Reading words (blending)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Cumming</dc:creator>
  <cp:lastModifiedBy>Anna Fishley</cp:lastModifiedBy>
  <cp:revision>85</cp:revision>
  <dcterms:created xsi:type="dcterms:W3CDTF">2021-07-27T03:22:33Z</dcterms:created>
  <dcterms:modified xsi:type="dcterms:W3CDTF">2023-11-15T21:28:32Z</dcterms:modified>
</cp:coreProperties>
</file>