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92" d="100"/>
          <a:sy n="92" d="100"/>
        </p:scale>
        <p:origin x="1186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60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d1310394-97a3-4105-a45c-3a895b25761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68299191-573b-46fe-b8b0-b768050b4b1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97cd04bb-988a-4838-8d70-7e1f7599c616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bd06beb0-54de-4582-946c-9f906bfb43f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bdf39fd-adf8-4188-bb74-624b6a166a5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61a3afde-c553-4cbe-8643-cf3d0b363f3e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00a8c49d-5e83-4281-a327-a8645b1b53e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5661232b-9631-44e0-b65c-761d1d7378f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4d522166-ba09-46c5-8e7e-4cdc664e845b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2468f272-cb73-427b-b3a4-1dec3b7717b6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025b4646-ffc0-4996-9b82-15364aaea0a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40133aa-588e-4a96-8cf4-62667ff2be27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65c49488-5817-48e1-94bd-7a1673a922b0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81853212-2094-4e86-9969-38c09702ee41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9cae1cb2-1364-46f9-84d6-b9fa802d90b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a0267565-0996-4ca3-9cb4-acf3b90cbbe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3418994d-299d-4c43-bdea-d256b7fdb42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54f4d3f9-51d2-4287-a60c-b86c8fc274c1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267e5e93-1e44-41a3-a984-b37d609a1997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997ea5cb-d6be-4071-88dc-db6227de80a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b5e0b313-7f7b-45ed-a500-9023324d7ea0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c27b645-de82-46ce-afbc-5886a37a7ee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On-screen Show (16:9)</PresentationFormat>
  <Paragraphs>22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Tim Tipton</cp:lastModifiedBy>
  <cp:revision>1</cp:revision>
  <dcterms:created xsi:type="dcterms:W3CDTF">2025-03-26T18:51:29Z</dcterms:created>
  <dcterms:modified xsi:type="dcterms:W3CDTF">2025-03-26T18:54:44Z</dcterms:modified>
</cp:coreProperties>
</file>