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Adaptive vehicle architecture</a:t>
            </a:r>
          </a:p>
          <a:p>
            <a:r>
              <a:t>Front and rear dynamic modules</a:t>
            </a:r>
          </a:p>
          <a:p>
            <a:r>
              <a:t>Industry trend: Aero + modular design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Front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Cd drop up to 0.03</a:t>
            </a:r>
          </a:p>
          <a:p>
            <a:r>
              <a:t>Stability, cooling efficiency</a:t>
            </a:r>
          </a:p>
          <a:p>
            <a:r>
              <a:t>Dynamic crumple zone, regulations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Front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City: +0 cm, 150mm, Cd 0.30</a:t>
            </a:r>
          </a:p>
          <a:p>
            <a:r>
              <a:t>Highway: +150mm, Cd 0.27</a:t>
            </a:r>
          </a:p>
          <a:p>
            <a:r>
              <a:t>Sport: +200mm, Cd 0.25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Rear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Cargo expansion, Urban compactness</a:t>
            </a:r>
          </a:p>
          <a:p>
            <a:r>
              <a:t>Dynamic spoiler link</a:t>
            </a:r>
          </a:p>
          <a:p>
            <a:r>
              <a:t>Waterproof rails, electric tailgate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Rear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City: 420L, 900mm</a:t>
            </a:r>
          </a:p>
          <a:p>
            <a:r>
              <a:t>Travel: 550L, 1200mm</a:t>
            </a:r>
          </a:p>
          <a:p>
            <a:r>
              <a:t>Utility: 630L, 1400mm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System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ECU integration: front + rear</a:t>
            </a:r>
          </a:p>
          <a:p>
            <a:r>
              <a:t>CAN-FD, Automotive Ethernet</a:t>
            </a:r>
          </a:p>
          <a:p>
            <a:r>
              <a:t>GPS, Speed, ADAS driven logic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Performance, Safety</a:t>
            </a:r>
          </a:p>
          <a:p>
            <a:r>
              <a:t>Utility, Smart control</a:t>
            </a:r>
          </a:p>
          <a:p>
            <a:r>
              <a:t>Luxury EV &amp; Urban SUV segment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AI/ML adaptive learning</a:t>
            </a:r>
          </a:p>
          <a:p>
            <a:r>
              <a:t>Digital twin + predictive system</a:t>
            </a:r>
          </a:p>
          <a:p>
            <a:r>
              <a:t>Smart materials integration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Transforms city/highway drive</a:t>
            </a:r>
          </a:p>
          <a:p>
            <a:r>
              <a:t>Boosts utility, efficiency, and safety</a:t>
            </a:r>
          </a:p>
          <a:p>
            <a:r>
              <a:t>Ideal for smart vehicle era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