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72" r:id="rId11"/>
    <p:sldId id="273" r:id="rId12"/>
    <p:sldId id="274" r:id="rId13"/>
    <p:sldId id="275" r:id="rId14"/>
    <p:sldId id="276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1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0408-8C2B-4852-BF88-AA05931B664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40D2-8971-48D5-B5FA-AFF08EF16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case study shows</a:t>
            </a:r>
            <a:r>
              <a:rPr lang="en-US" baseline="0" dirty="0"/>
              <a:t> a side by side comparison of most traditional “health insurance only focus” vs. Xperience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</a:t>
            </a:r>
            <a:r>
              <a:rPr lang="en-US" baseline="0" dirty="0"/>
              <a:t> is responsible for out of pocket expenses, not covered by health insurance.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3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</a:t>
            </a:r>
            <a:r>
              <a:rPr lang="en-US" baseline="0" dirty="0"/>
              <a:t>e actually profits from Xperience Strategy!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Employees</a:t>
            </a:r>
            <a:r>
              <a:rPr lang="en-US" baseline="0" dirty="0"/>
              <a:t> get paid cash from Enhanced Supplemental Benefits.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joining</a:t>
            </a:r>
            <a:r>
              <a:rPr lang="en-US" baseline="0" dirty="0"/>
              <a:t> us!  Let’s schedule your strategy meeting!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2/3 of people who file for bankruptcy</a:t>
            </a:r>
            <a:r>
              <a:rPr lang="en-US" baseline="0" dirty="0"/>
              <a:t> cite medical issues as a key contributor to their financial downfall.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medical bills really devastate</a:t>
            </a:r>
            <a:r>
              <a:rPr lang="en-US" baseline="0" dirty="0"/>
              <a:t> America’s families?  You be the judge…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study done at Harvard University indicates that this</a:t>
            </a:r>
            <a:r>
              <a:rPr lang="en-US" baseline="0" dirty="0"/>
              <a:t> (medical bills) is the biggest cause of bankruptcy…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4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most of them had health insurance.  “78% of filers had some form of health insurance.”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believe this epidemic to the financial downfall for American’s today has 1 major factor: lack of education.  These programs are complex and confusing and unfortunately, education is greatly lacking in our industry.  Xperience Benefits is on a mission to revolutionize the industry through a greater focus on education!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provide benefits counseling for all employees</a:t>
            </a:r>
            <a:r>
              <a:rPr lang="en-US" baseline="0" dirty="0"/>
              <a:t>.  These sessions are confidential, customized, and complimentary.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enhanced</a:t>
            </a:r>
            <a:r>
              <a:rPr lang="en-US" baseline="0" dirty="0"/>
              <a:t> strategy goes beyond nice messaging and branding. </a:t>
            </a:r>
            <a:r>
              <a:rPr lang="en-US" dirty="0"/>
              <a:t>What</a:t>
            </a:r>
            <a:r>
              <a:rPr lang="en-US" baseline="0" dirty="0"/>
              <a:t> really separates Xperience Benefits from the rest of the industry, is our enhanced focus on education and world class service. We truly deliver on our promise.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Traidtional</a:t>
            </a:r>
            <a:r>
              <a:rPr lang="en-US" dirty="0"/>
              <a:t> broker model</a:t>
            </a:r>
            <a:r>
              <a:rPr lang="en-US" baseline="0" dirty="0"/>
              <a:t> vs. Xperience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9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0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1346-625C-4AE9-803A-DB83E894B7F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nbc.com/2019/02/11/this-is-the-real-reason-most-americans-file-for-bankruptcy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balance.com/medical-bankruptcy-statistics-4154729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investopedia.com/financial-edge/0310/top-5-reasons-people-go-bankrupt.aspx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financial-edge/0310/top-5-reasons-people-go-bankrup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514600"/>
            <a:ext cx="62484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61551"/>
            <a:ext cx="4648199" cy="22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7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14400"/>
            <a:ext cx="8993188" cy="5105400"/>
          </a:xfrm>
        </p:spPr>
      </p:pic>
    </p:spTree>
    <p:extLst>
      <p:ext uri="{BB962C8B-B14F-4D97-AF65-F5344CB8AC3E}">
        <p14:creationId xmlns:p14="http://schemas.microsoft.com/office/powerpoint/2010/main" val="126785962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24950" cy="4724400"/>
          </a:xfrm>
        </p:spPr>
      </p:pic>
    </p:spTree>
    <p:extLst>
      <p:ext uri="{BB962C8B-B14F-4D97-AF65-F5344CB8AC3E}">
        <p14:creationId xmlns:p14="http://schemas.microsoft.com/office/powerpoint/2010/main" val="78325200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" y="1188671"/>
            <a:ext cx="912151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1415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Insurance Only</a:t>
            </a:r>
          </a:p>
        </p:txBody>
      </p:sp>
      <p:sp>
        <p:nvSpPr>
          <p:cNvPr id="7" name="Down Arrow 6"/>
          <p:cNvSpPr/>
          <p:nvPr/>
        </p:nvSpPr>
        <p:spPr>
          <a:xfrm>
            <a:off x="3009900" y="898932"/>
            <a:ext cx="533400" cy="4130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5029199"/>
            <a:ext cx="990600" cy="457201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7" y="838200"/>
            <a:ext cx="912151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2750" y="17669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Xperience Strategy</a:t>
            </a:r>
          </a:p>
        </p:txBody>
      </p:sp>
      <p:sp>
        <p:nvSpPr>
          <p:cNvPr id="6" name="Down Arrow 5"/>
          <p:cNvSpPr/>
          <p:nvPr/>
        </p:nvSpPr>
        <p:spPr>
          <a:xfrm>
            <a:off x="4591050" y="762000"/>
            <a:ext cx="533400" cy="3620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0550" y="4435067"/>
            <a:ext cx="914400" cy="5941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4382721"/>
            <a:ext cx="2286000" cy="7226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" y="0"/>
            <a:ext cx="4526200" cy="69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0" cy="69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286000"/>
            <a:ext cx="62484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28600"/>
            <a:ext cx="3733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13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The following information is for internal use only.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This is copyrighted material of Xperience Benefits Inc.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Any duplication is prohibited without expressed written consent of Xperience Benefits Inc.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" y="685800"/>
            <a:ext cx="9175633" cy="514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2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0461" y="5943600"/>
            <a:ext cx="562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https://www.cnbc.com/2019/02/11/this-is-the-real-reason-most-americans-file-for-bankruptcy.html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6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766473"/>
            <a:ext cx="6777038" cy="50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152400"/>
            <a:ext cx="7762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0616" y="6019800"/>
            <a:ext cx="7086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https://www.thebalance.com/medical-bankruptcy-statistics-4154729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9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4" y="1540569"/>
            <a:ext cx="3448050" cy="3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57400"/>
            <a:ext cx="6696073" cy="39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172200"/>
            <a:ext cx="89916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>
                <a:hlinkClick r:id="rId5"/>
              </a:rPr>
              <a:t>https://www.investopedia.com/financial-edge/0310/top-5-reasons-people-go-bankrupt.aspx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81000"/>
            <a:ext cx="7931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925" y="838200"/>
            <a:ext cx="780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Top 5 Reasons Why People Go Bankrupt</a:t>
            </a:r>
          </a:p>
        </p:txBody>
      </p:sp>
    </p:spTree>
    <p:extLst>
      <p:ext uri="{BB962C8B-B14F-4D97-AF65-F5344CB8AC3E}">
        <p14:creationId xmlns:p14="http://schemas.microsoft.com/office/powerpoint/2010/main" val="27548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Medical Bills are the #1 Reason </a:t>
            </a:r>
            <a:br>
              <a:rPr lang="en-US" b="1" dirty="0"/>
            </a:br>
            <a:r>
              <a:rPr lang="en-US" b="1" dirty="0"/>
              <a:t>for Bankruptcy in America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“78% of filers had some form of </a:t>
            </a:r>
          </a:p>
          <a:p>
            <a:pPr marL="0" indent="0" algn="ctr">
              <a:buNone/>
            </a:pPr>
            <a:r>
              <a:rPr lang="en-US" dirty="0"/>
              <a:t>health insurance”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05200"/>
            <a:ext cx="7334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4500" y="5410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https://www.investopedia.com/financial-edge/0310/top-5-reasons-people-go-bankrupt.aspx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1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35244"/>
            <a:ext cx="96774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85314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Benefits Counseling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30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</a:rPr>
              <a:t>Xperience Strategy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8" y="1600200"/>
            <a:ext cx="5264704" cy="4525963"/>
          </a:xfrm>
        </p:spPr>
      </p:pic>
    </p:spTree>
    <p:extLst>
      <p:ext uri="{BB962C8B-B14F-4D97-AF65-F5344CB8AC3E}">
        <p14:creationId xmlns:p14="http://schemas.microsoft.com/office/powerpoint/2010/main" val="199858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398</Words>
  <Application>Microsoft Office PowerPoint</Application>
  <PresentationFormat>On-screen Show (4:3)</PresentationFormat>
  <Paragraphs>46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Aharoni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Bills are the #1 Reason  for Bankruptcy in America Today</vt:lpstr>
      <vt:lpstr>Education</vt:lpstr>
      <vt:lpstr>Benefits Counseling</vt:lpstr>
      <vt:lpstr>Xperience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</dc:creator>
  <cp:lastModifiedBy>bryn.reid@xperiencebenefits.com</cp:lastModifiedBy>
  <cp:revision>25</cp:revision>
  <dcterms:created xsi:type="dcterms:W3CDTF">2020-06-01T21:28:14Z</dcterms:created>
  <dcterms:modified xsi:type="dcterms:W3CDTF">2021-02-26T16:17:19Z</dcterms:modified>
</cp:coreProperties>
</file>