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5" r:id="rId2"/>
    <p:sldId id="519" r:id="rId3"/>
    <p:sldId id="513" r:id="rId4"/>
    <p:sldId id="521" r:id="rId5"/>
    <p:sldId id="520" r:id="rId6"/>
    <p:sldId id="256" r:id="rId7"/>
    <p:sldId id="259" r:id="rId8"/>
    <p:sldId id="260" r:id="rId9"/>
    <p:sldId id="261" r:id="rId10"/>
    <p:sldId id="271" r:id="rId11"/>
    <p:sldId id="396" r:id="rId12"/>
    <p:sldId id="512" r:id="rId13"/>
    <p:sldId id="258" r:id="rId14"/>
    <p:sldId id="389" r:id="rId15"/>
    <p:sldId id="390" r:id="rId16"/>
    <p:sldId id="444" r:id="rId17"/>
    <p:sldId id="510" r:id="rId18"/>
    <p:sldId id="366" r:id="rId19"/>
    <p:sldId id="517" r:id="rId20"/>
    <p:sldId id="518" r:id="rId21"/>
    <p:sldId id="514" r:id="rId22"/>
    <p:sldId id="51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Minyard" initials="BM" lastIdx="1" clrIdx="0">
    <p:extLst>
      <p:ext uri="{19B8F6BF-5375-455C-9EA6-DF929625EA0E}">
        <p15:presenceInfo xmlns:p15="http://schemas.microsoft.com/office/powerpoint/2012/main" userId="388ab58350807d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3872"/>
    <a:srgbClr val="236194"/>
    <a:srgbClr val="4E91CD"/>
    <a:srgbClr val="A27B00"/>
    <a:srgbClr val="EC8085"/>
    <a:srgbClr val="F7C9CB"/>
    <a:srgbClr val="5393CE"/>
    <a:srgbClr val="C0E09B"/>
    <a:srgbClr val="CAE0F2"/>
    <a:srgbClr val="B2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6019B-E44C-4C0F-BD14-159D291E66B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10489-D493-4A4D-B1B6-A7440843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7894-88A6-4BFC-B465-F304F2540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6C6BE-C851-4BD0-925E-B982FA42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C3FD-1C01-49DA-8AA3-FAC68148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A868-8E07-4C1D-AD35-E59ECF78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044D-3F0F-4722-B102-B21CDBDF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2E81-9122-4D3A-9C18-B6777FFD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1E5C22-D7CD-49F0-BFC4-F5713C93D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4DF58-A5B7-43B7-9B00-65D2C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7A799-1150-40E1-A01A-FFD48E70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4E6E-38D6-4E51-9064-5D196A78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D8F0A-DC71-4DEA-A27B-0273A9FDA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85CD8-A9B5-4195-AA40-B43EB97CA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144F9-F437-41A1-B1ED-9859D5C2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C609D-D5F9-42ED-B07C-F3D88121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41BA7-237B-411F-9AA0-892EC900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E918F-D721-43DF-B17A-DDC1267D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3605-5249-4F18-9F6E-0757D2AD2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34DD-DB0A-4C00-982D-414779CE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1B07-0614-4901-BEE3-AD1B2D8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F2DD-B741-4B53-9776-9A4F57A2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F288-1AD4-4966-9985-56AD469B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93CA1-D2F8-4CEF-8A34-AF68555D7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E4628-5E42-4327-A9D0-B2B584A8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037C-E02A-4C6F-8E1E-32FD2F0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F42FB-1F81-4C39-98D0-AAAB6EB0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641D2-10BB-4AB5-AA61-0FB1C968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686B-8CC2-4DF9-BF98-3C57FCEC9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70E36-AB92-4B93-87E9-9AA6FBDEA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6E079-59E8-4CF2-BCEE-AA35435C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D7D4C-B351-483D-A2CF-609893A4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44A8F-CDA1-443E-AF9F-E1C0B8E1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B0CC2-B54D-4CAF-9E8D-62D144A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582FE-233F-4511-B3CD-4C3632FD5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D9717-8730-4BA3-BB54-56614FD7D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54B1E-35BF-44D2-9AEE-50F88515B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C563C-DBFB-4663-9432-E6140A5CB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4F27D1-0542-4C0C-9E66-20CDD747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40852-A356-43E5-8EBB-0820F65E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389FC-20C7-424D-AADE-BD47711F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D189-13DF-4231-9D35-BD40CEFE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12205-181C-4A78-A159-BEDFCD30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6BDF3E-A857-4643-B153-17DF87B8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9B56F-DD01-468A-A772-D9660511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9077E-0F5A-4FDE-B49A-E5079850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C8E93-888C-4140-94C1-4566BDD4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55F35-DFB6-446A-AE2C-1865A9C1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9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A22CF-D8FC-498C-A74C-B33409E2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04B1D-7E95-439A-8E88-CA08D381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A77E1-BFCB-4646-A34B-6C99B959C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F6A8C-DA29-4FEF-B282-63948AEB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F47C7-D726-44E0-842C-76695916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F2A49-5E90-4DC6-8109-7753E72E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672F-925C-47C7-A9E6-64AABAEE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99EA3-A2E3-4EA0-A7C2-264D776F4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9146D-E77C-4E60-B2E2-93461D36B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82A72-E1F3-4033-91CF-BFE73B21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7B4B8-A0C1-464B-8D60-C3F00B250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4467E-1EB1-4691-87BE-FA113350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9C0BE-145B-457B-8D53-A3EE6847D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673A5-59A0-414F-8A63-E08414A5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65E4-1FE0-4A73-AF75-D78E4DCA0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BB54-79F0-4600-84E9-5F1EFACFD532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AAA63-8F2F-469F-A39F-CA57A5D10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3B77-346B-42E2-BCE2-3DC3F0E2C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9BF6-0358-483A-B2B1-623B9305A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BCtech@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forms.pipedrive.com/f/IQemuytwy6Wt0Dk7y40QweUBDDBg3r8EVkeF4RKAu2SOvbPtQpeLWszmoNZlgBR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ACB6C-C173-4E5F-9DEE-0D696643EE07}"/>
              </a:ext>
            </a:extLst>
          </p:cNvPr>
          <p:cNvSpPr txBox="1"/>
          <p:nvPr/>
        </p:nvSpPr>
        <p:spPr>
          <a:xfrm>
            <a:off x="775470" y="3672370"/>
            <a:ext cx="10640754" cy="1119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2238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Benefits | Payroll | HR</a:t>
            </a:r>
            <a:endParaRPr lang="en-US" sz="1100" b="1" kern="1200" dirty="0">
              <a:solidFill>
                <a:srgbClr val="22387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22387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i="1" kern="1200" dirty="0">
                <a:solidFill>
                  <a:srgbClr val="22387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Your Employee Benefits Department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931C75-B333-4434-8985-34026CE70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198" y="1150142"/>
            <a:ext cx="4289297" cy="204838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12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707">
        <p159:morph option="byObject"/>
      </p:transition>
    </mc:Choice>
    <mc:Fallback xmlns="">
      <p:transition spd="slow" advTm="170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286432-D4E9-649D-51F3-ABED599B1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rgbClr val="2238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Modern Strategies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9AB458-A7F1-D5C9-62F4-12FA59B5BB5A}"/>
              </a:ext>
            </a:extLst>
          </p:cNvPr>
          <p:cNvSpPr>
            <a:spLocks/>
          </p:cNvSpPr>
          <p:nvPr/>
        </p:nvSpPr>
        <p:spPr>
          <a:xfrm>
            <a:off x="1014268" y="1926266"/>
            <a:ext cx="4985068" cy="7963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77824">
              <a:spcAft>
                <a:spcPts val="600"/>
              </a:spcAft>
            </a:pPr>
            <a:r>
              <a:rPr lang="en-US" sz="4224" b="1" kern="1200">
                <a:solidFill>
                  <a:srgbClr val="2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Tech</a:t>
            </a:r>
            <a:endParaRPr lang="en-US" sz="4400"/>
          </a:p>
        </p:txBody>
      </p:sp>
      <p:pic>
        <p:nvPicPr>
          <p:cNvPr id="18" name="Content Placeholder 17" descr="A person holding a phone and a computer&#10;&#10;Description automatically generated">
            <a:extLst>
              <a:ext uri="{FF2B5EF4-FFF2-40B4-BE49-F238E27FC236}">
                <a16:creationId xmlns:a16="http://schemas.microsoft.com/office/drawing/2014/main" id="{A14EFDC4-E391-6E88-A669-A45CC702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565" y="2722588"/>
            <a:ext cx="4142473" cy="356120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990C21-0905-7629-62AE-EFD8E77B0D11}"/>
              </a:ext>
            </a:extLst>
          </p:cNvPr>
          <p:cNvSpPr>
            <a:spLocks/>
          </p:cNvSpPr>
          <p:nvPr/>
        </p:nvSpPr>
        <p:spPr>
          <a:xfrm>
            <a:off x="6168113" y="1926266"/>
            <a:ext cx="5009619" cy="7963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77824">
              <a:spcAft>
                <a:spcPts val="600"/>
              </a:spcAft>
            </a:pPr>
            <a:r>
              <a:rPr lang="en-US" sz="4224" b="1" kern="1200">
                <a:solidFill>
                  <a:srgbClr val="2238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High Touch</a:t>
            </a:r>
            <a:endParaRPr lang="en-US" sz="4400"/>
          </a:p>
        </p:txBody>
      </p:sp>
      <p:pic>
        <p:nvPicPr>
          <p:cNvPr id="25" name="Content Placeholder 24" descr="A person standing in front of a table with people around it&#10;&#10;Description automatically generated">
            <a:extLst>
              <a:ext uri="{FF2B5EF4-FFF2-40B4-BE49-F238E27FC236}">
                <a16:creationId xmlns:a16="http://schemas.microsoft.com/office/drawing/2014/main" id="{C935B324-794D-229A-DABA-B6652B0C7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86" y="2722588"/>
            <a:ext cx="4142473" cy="35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4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932">
        <p159:morph option="byObject"/>
      </p:transition>
    </mc:Choice>
    <mc:Fallback xmlns="">
      <p:transition spd="slow" advTm="293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60FD69-541B-41FD-B830-445B1E63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193" y="1648802"/>
            <a:ext cx="2040760" cy="2429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C51F4-3800-45FD-846C-C5E300A4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3966" y="4079412"/>
            <a:ext cx="2043124" cy="2432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D2AAF-0082-48D7-9179-66EB694C6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676" y="1674868"/>
            <a:ext cx="2040761" cy="2500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0DDF70-44C7-49EB-B37A-F1E3E6564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904" y="4078778"/>
            <a:ext cx="2040759" cy="2433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518872-FD4C-408E-B033-799387F7C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7107" y="1752334"/>
            <a:ext cx="2624754" cy="4299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4EB227-757E-456A-9CE5-B9D75E86760A}"/>
              </a:ext>
            </a:extLst>
          </p:cNvPr>
          <p:cNvSpPr txBox="1"/>
          <p:nvPr/>
        </p:nvSpPr>
        <p:spPr>
          <a:xfrm>
            <a:off x="7247106" y="541252"/>
            <a:ext cx="262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AF598-8AC1-4A14-84AB-C6E878470745}"/>
              </a:ext>
            </a:extLst>
          </p:cNvPr>
          <p:cNvSpPr txBox="1"/>
          <p:nvPr/>
        </p:nvSpPr>
        <p:spPr>
          <a:xfrm>
            <a:off x="2884039" y="1305536"/>
            <a:ext cx="178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High-Touch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0BF74-0626-49CE-AA02-F4752FB0FD24}"/>
              </a:ext>
            </a:extLst>
          </p:cNvPr>
          <p:cNvSpPr txBox="1"/>
          <p:nvPr/>
        </p:nvSpPr>
        <p:spPr>
          <a:xfrm>
            <a:off x="7539102" y="1305536"/>
            <a:ext cx="204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High-Tech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DE0D9-E363-448B-AE46-415A32E728E3}"/>
              </a:ext>
            </a:extLst>
          </p:cNvPr>
          <p:cNvSpPr txBox="1"/>
          <p:nvPr/>
        </p:nvSpPr>
        <p:spPr>
          <a:xfrm>
            <a:off x="1845380" y="527218"/>
            <a:ext cx="385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56A36-984E-87B5-E24A-06AC5B5033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" y="91171"/>
            <a:ext cx="2058603" cy="7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88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673">
        <p159:morph option="byObject"/>
      </p:transition>
    </mc:Choice>
    <mc:Fallback xmlns="">
      <p:transition spd="slow" advTm="467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B6DE0D9-E363-448B-AE46-415A32E728E3}"/>
              </a:ext>
            </a:extLst>
          </p:cNvPr>
          <p:cNvSpPr txBox="1"/>
          <p:nvPr/>
        </p:nvSpPr>
        <p:spPr>
          <a:xfrm>
            <a:off x="1581538" y="201527"/>
            <a:ext cx="8493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SERVICES TEAM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56A36-984E-87B5-E24A-06AC5B503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" y="91171"/>
            <a:ext cx="2058603" cy="748583"/>
          </a:xfrm>
          <a:prstGeom prst="rect">
            <a:avLst/>
          </a:prstGeom>
        </p:spPr>
      </p:pic>
      <p:pic>
        <p:nvPicPr>
          <p:cNvPr id="4" name="Picture 3" descr="A group of people in circles&#10;&#10;Description automatically generated">
            <a:extLst>
              <a:ext uri="{FF2B5EF4-FFF2-40B4-BE49-F238E27FC236}">
                <a16:creationId xmlns:a16="http://schemas.microsoft.com/office/drawing/2014/main" id="{B4BEB6BD-DE91-83AB-ED4A-DAC288B92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2" y="1348827"/>
            <a:ext cx="7675128" cy="530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45083"/>
      </p:ext>
    </p:extLst>
  </p:cSld>
  <p:clrMapOvr>
    <a:masterClrMapping/>
  </p:clrMapOvr>
  <p:transition spd="slow" advTm="4599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A9185E8A-3649-4327-B08E-890730CFE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317">
        <p159:morph option="byObject"/>
      </p:transition>
    </mc:Choice>
    <mc:Fallback xmlns="">
      <p:transition spd="slow" advTm="431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85E8A-3649-4327-B08E-890730CFE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428" y="173518"/>
            <a:ext cx="9769144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37"/>
    </mc:Choice>
    <mc:Fallback xmlns="">
      <p:transition advTm="32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85E8A-3649-4327-B08E-890730CFE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575" y="173518"/>
            <a:ext cx="8994849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46"/>
    </mc:Choice>
    <mc:Fallback xmlns="">
      <p:transition advTm="50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C094E54-1CFD-4296-8748-22121113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43" y="0"/>
            <a:ext cx="621195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BAE274-BECC-FA20-136F-1203D2BA1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373" y="1945635"/>
            <a:ext cx="2864347" cy="1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40"/>
    </mc:Choice>
    <mc:Fallback xmlns="">
      <p:transition advTm="84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C094E54-1CFD-4296-8748-221211131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43" y="0"/>
            <a:ext cx="62119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5DE6DA-D502-E45A-EB20-4056803E1CDD}"/>
              </a:ext>
            </a:extLst>
          </p:cNvPr>
          <p:cNvSpPr txBox="1"/>
          <p:nvPr/>
        </p:nvSpPr>
        <p:spPr>
          <a:xfrm>
            <a:off x="683170" y="3870783"/>
            <a:ext cx="60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Send an email to </a:t>
            </a:r>
            <a:r>
              <a:rPr lang="en-US" sz="1800" i="0" u="sng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ABCtech@</a:t>
            </a:r>
            <a:r>
              <a:rPr lang="en-US" sz="1800" i="0" u="sng" strike="noStrike" baseline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xperiencebenefits.com</a:t>
            </a:r>
          </a:p>
          <a:p>
            <a:pPr algn="ctr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for any servicing needs for the company and employees.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B2394-85BB-6973-964E-BF64A2738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1529" y="1509889"/>
            <a:ext cx="2620155" cy="250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106">
        <p159:morph option="byObject"/>
      </p:transition>
    </mc:Choice>
    <mc:Fallback xmlns="">
      <p:transition spd="slow" advTm="3106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98A98D-6760-44CE-9DB2-27A25E2D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4" y="2084752"/>
            <a:ext cx="2634766" cy="431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FDA1-E167-49C3-9A3B-66F7D1538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2652" y="2484147"/>
            <a:ext cx="3647850" cy="24073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A155A5-AA40-43BD-B692-0A62E46976EE}"/>
              </a:ext>
            </a:extLst>
          </p:cNvPr>
          <p:cNvSpPr txBox="1"/>
          <p:nvPr/>
        </p:nvSpPr>
        <p:spPr>
          <a:xfrm>
            <a:off x="562170" y="1280238"/>
            <a:ext cx="328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Benefits Portal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5E083-0445-410F-A337-DA1A6A19379F}"/>
              </a:ext>
            </a:extLst>
          </p:cNvPr>
          <p:cNvSpPr txBox="1"/>
          <p:nvPr/>
        </p:nvSpPr>
        <p:spPr>
          <a:xfrm>
            <a:off x="4207438" y="1280238"/>
            <a:ext cx="338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Benefits Booklet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6B893-EE9F-4E9E-A340-BB69C58D81A9}"/>
              </a:ext>
            </a:extLst>
          </p:cNvPr>
          <p:cNvSpPr txBox="1"/>
          <p:nvPr/>
        </p:nvSpPr>
        <p:spPr>
          <a:xfrm>
            <a:off x="8273810" y="1274113"/>
            <a:ext cx="3385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Counseling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2BFD4-6D30-4884-8DE0-DE1DB1247476}"/>
              </a:ext>
            </a:extLst>
          </p:cNvPr>
          <p:cNvSpPr txBox="1"/>
          <p:nvPr/>
        </p:nvSpPr>
        <p:spPr>
          <a:xfrm>
            <a:off x="1642488" y="392081"/>
            <a:ext cx="9162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Employee Benefits Department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D36F-F6DC-2A42-46D3-78A51BBDE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6263">
            <a:off x="4645459" y="2238223"/>
            <a:ext cx="2901079" cy="3755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690A3C-5F60-0EE1-6D6A-D5501BE90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1" y="91172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0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61"/>
    </mc:Choice>
    <mc:Fallback xmlns="">
      <p:transition advTm="32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98A98D-6760-44CE-9DB2-27A25E2D3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4" y="2084752"/>
            <a:ext cx="2634766" cy="431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FDA1-E167-49C3-9A3B-66F7D1538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2652" y="2484147"/>
            <a:ext cx="3647850" cy="24073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2BFD4-6D30-4884-8DE0-DE1DB1247476}"/>
              </a:ext>
            </a:extLst>
          </p:cNvPr>
          <p:cNvSpPr txBox="1"/>
          <p:nvPr/>
        </p:nvSpPr>
        <p:spPr>
          <a:xfrm>
            <a:off x="886244" y="838764"/>
            <a:ext cx="10302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Available at No Cost!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D36F-F6DC-2A42-46D3-78A51BBDE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06263">
            <a:off x="4645459" y="2238223"/>
            <a:ext cx="2901079" cy="3755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690A3C-5F60-0EE1-6D6A-D5501BE90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1" y="91172"/>
            <a:ext cx="1676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1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69">
        <p159:morph option="byObject"/>
      </p:transition>
    </mc:Choice>
    <mc:Fallback xmlns="">
      <p:transition spd="slow" advTm="356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urvey&#10;&#10;Description automatically generated">
            <a:extLst>
              <a:ext uri="{FF2B5EF4-FFF2-40B4-BE49-F238E27FC236}">
                <a16:creationId xmlns:a16="http://schemas.microsoft.com/office/drawing/2014/main" id="{433728CD-C981-18E3-3DA5-3532CC1E4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2643"/>
            <a:ext cx="11277600" cy="4172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D56E4-71A2-D2F3-83EB-6F43DAF4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499"/>
            <a:ext cx="12192000" cy="465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3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F2BFD4-6D30-4884-8DE0-DE1DB1247476}"/>
              </a:ext>
            </a:extLst>
          </p:cNvPr>
          <p:cNvSpPr txBox="1"/>
          <p:nvPr/>
        </p:nvSpPr>
        <p:spPr>
          <a:xfrm>
            <a:off x="838200" y="586838"/>
            <a:ext cx="10302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90A3C-5F60-0EE1-6D6A-D5501BE9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1" y="91172"/>
            <a:ext cx="1676400" cy="6096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96356B-384B-E931-EFE3-347DE78A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steps will be needed to provide an initial strategy recommendation for the Strategy Meeting: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Complete New Client Discovery Form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This will activate Client Services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Collect Employee Census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Carriers require this to get quotes for pricing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/>
              <a:t> Collect Carrier Documents (if applicable)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This will help us perform a cost savings analysis</a:t>
            </a:r>
          </a:p>
        </p:txBody>
      </p:sp>
    </p:spTree>
    <p:extLst>
      <p:ext uri="{BB962C8B-B14F-4D97-AF65-F5344CB8AC3E}">
        <p14:creationId xmlns:p14="http://schemas.microsoft.com/office/powerpoint/2010/main" val="1055375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569">
        <p159:morph option="byObject"/>
      </p:transition>
    </mc:Choice>
    <mc:Fallback xmlns="">
      <p:transition spd="slow" advTm="3569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group of people looking at a piece of paper&#10;&#10;Description automatically generated">
            <a:extLst>
              <a:ext uri="{FF2B5EF4-FFF2-40B4-BE49-F238E27FC236}">
                <a16:creationId xmlns:a16="http://schemas.microsoft.com/office/drawing/2014/main" id="{686B5EE2-A737-E369-5450-B1D02ECF7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41" y="1421460"/>
            <a:ext cx="7137918" cy="4015079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453"/>
    </mc:Choice>
    <mc:Fallback xmlns="">
      <p:transition advTm="245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CCE24-A19E-FC39-43D7-8EE0D4803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325251" y="1480837"/>
            <a:ext cx="7541497" cy="360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44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754">
        <p159:morph option="byObject"/>
      </p:transition>
    </mc:Choice>
    <mc:Fallback xmlns="">
      <p:transition spd="slow" advTm="375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D01E888C-0272-F8E9-221C-1C27DF97D1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18" y="643467"/>
            <a:ext cx="5613163" cy="5571065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99"/>
    </mc:Choice>
    <mc:Fallback xmlns="">
      <p:transition advTm="529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2D2F25-4773-B01B-9BC8-DF8BC0C73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229BBD53-B610-B500-A28E-056D24C34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834"/>
            <a:ext cx="12192000" cy="249216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D27BE-9D2E-D85C-5BED-E795F9034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761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269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707">
        <p159:morph option="byObject"/>
      </p:transition>
    </mc:Choice>
    <mc:Fallback>
      <p:transition spd="slow" advTm="170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CAE63-8CF0-8D58-940E-ED996A9B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collage of a few images of a computer and a phone&#10;&#10;Description automatically generated with medium confidence">
            <a:extLst>
              <a:ext uri="{FF2B5EF4-FFF2-40B4-BE49-F238E27FC236}">
                <a16:creationId xmlns:a16="http://schemas.microsoft.com/office/drawing/2014/main" id="{019ADAD8-2FFC-B85F-1BC8-E83BE8539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>
          <a:xfrm>
            <a:off x="812788" y="457200"/>
            <a:ext cx="105664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21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1707">
        <p159:morph option="byObject"/>
      </p:transition>
    </mc:Choice>
    <mc:Fallback>
      <p:transition spd="slow" advTm="170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survey&#10;&#10;Description automatically generated">
            <a:extLst>
              <a:ext uri="{FF2B5EF4-FFF2-40B4-BE49-F238E27FC236}">
                <a16:creationId xmlns:a16="http://schemas.microsoft.com/office/drawing/2014/main" id="{433728CD-C981-18E3-3DA5-3532CC1E4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11562"/>
            <a:ext cx="10905066" cy="403487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urvey&#10;&#10;Description automatically generated">
            <a:extLst>
              <a:ext uri="{FF2B5EF4-FFF2-40B4-BE49-F238E27FC236}">
                <a16:creationId xmlns:a16="http://schemas.microsoft.com/office/drawing/2014/main" id="{433728CD-C981-18E3-3DA5-3532CC1E4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2643"/>
            <a:ext cx="11277600" cy="4172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D56E4-71A2-D2F3-83EB-6F43DAF4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499"/>
            <a:ext cx="12192000" cy="4657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D86D8-225B-F51A-E180-8F2A5A315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1033"/>
            <a:ext cx="12192000" cy="453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urvey&#10;&#10;Description automatically generated">
            <a:extLst>
              <a:ext uri="{FF2B5EF4-FFF2-40B4-BE49-F238E27FC236}">
                <a16:creationId xmlns:a16="http://schemas.microsoft.com/office/drawing/2014/main" id="{433728CD-C981-18E3-3DA5-3532CC1E4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2643"/>
            <a:ext cx="11277600" cy="4172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D56E4-71A2-D2F3-83EB-6F43DAF4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499"/>
            <a:ext cx="12192000" cy="4657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D86D8-225B-F51A-E180-8F2A5A315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1033"/>
            <a:ext cx="12192000" cy="4535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2351A-12DB-7758-BFC5-530CFA065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4155"/>
            <a:ext cx="12192000" cy="448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survey&#10;&#10;Description automatically generated">
            <a:extLst>
              <a:ext uri="{FF2B5EF4-FFF2-40B4-BE49-F238E27FC236}">
                <a16:creationId xmlns:a16="http://schemas.microsoft.com/office/drawing/2014/main" id="{433728CD-C981-18E3-3DA5-3532CC1E4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2643"/>
            <a:ext cx="11277600" cy="4172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D56E4-71A2-D2F3-83EB-6F43DAF4F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499"/>
            <a:ext cx="12192000" cy="4657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5D86D8-225B-F51A-E180-8F2A5A315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1033"/>
            <a:ext cx="12192000" cy="4535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2351A-12DB-7758-BFC5-530CFA065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84155"/>
            <a:ext cx="12192000" cy="4489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1D2711-4106-F4C7-C5EA-CB39B70FB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121667"/>
            <a:ext cx="12192000" cy="46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18217</TotalTime>
  <Words>119</Words>
  <Application>Microsoft Office PowerPoint</Application>
  <PresentationFormat>Widescreen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Innovative Modern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Minyard</dc:creator>
  <cp:lastModifiedBy>Bryn Reid</cp:lastModifiedBy>
  <cp:revision>143</cp:revision>
  <dcterms:created xsi:type="dcterms:W3CDTF">2020-07-21T13:58:59Z</dcterms:created>
  <dcterms:modified xsi:type="dcterms:W3CDTF">2024-02-07T22:28:53Z</dcterms:modified>
</cp:coreProperties>
</file>