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4" r:id="rId8"/>
    <p:sldId id="265" r:id="rId9"/>
    <p:sldId id="262" r:id="rId10"/>
    <p:sldId id="266" r:id="rId11"/>
    <p:sldId id="267" r:id="rId12"/>
    <p:sldId id="268" r:id="rId13"/>
    <p:sldId id="269" r:id="rId14"/>
    <p:sldId id="270" r:id="rId15"/>
    <p:sldId id="271" r:id="rId16"/>
    <p:sldId id="272" r:id="rId17"/>
    <p:sldId id="273" r:id="rId18"/>
    <p:sldId id="26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797CFD-9CF6-4A79-9D8D-05C6497681FB}" v="43" dt="2025-10-21T16:57:58.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14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Roller" userId="83b47ec8391d0dc1" providerId="LiveId" clId="{51ACFEDB-8089-487D-ADA6-6FED2069301A}"/>
    <pc:docChg chg="modSld">
      <pc:chgData name="Andy Roller" userId="83b47ec8391d0dc1" providerId="LiveId" clId="{51ACFEDB-8089-487D-ADA6-6FED2069301A}" dt="2025-05-09T20:28:06.971" v="8" actId="20577"/>
      <pc:docMkLst>
        <pc:docMk/>
      </pc:docMkLst>
      <pc:sldChg chg="modSp mod">
        <pc:chgData name="Andy Roller" userId="83b47ec8391d0dc1" providerId="LiveId" clId="{51ACFEDB-8089-487D-ADA6-6FED2069301A}" dt="2025-05-09T20:25:45.398" v="0" actId="20577"/>
        <pc:sldMkLst>
          <pc:docMk/>
          <pc:sldMk cId="1331488024" sldId="258"/>
        </pc:sldMkLst>
      </pc:sldChg>
      <pc:sldChg chg="modSp mod">
        <pc:chgData name="Andy Roller" userId="83b47ec8391d0dc1" providerId="LiveId" clId="{51ACFEDB-8089-487D-ADA6-6FED2069301A}" dt="2025-05-09T20:27:58.380" v="5" actId="20577"/>
        <pc:sldMkLst>
          <pc:docMk/>
          <pc:sldMk cId="825751569" sldId="264"/>
        </pc:sldMkLst>
      </pc:sldChg>
      <pc:sldChg chg="modSp mod">
        <pc:chgData name="Andy Roller" userId="83b47ec8391d0dc1" providerId="LiveId" clId="{51ACFEDB-8089-487D-ADA6-6FED2069301A}" dt="2025-05-09T20:28:06.971" v="8" actId="20577"/>
        <pc:sldMkLst>
          <pc:docMk/>
          <pc:sldMk cId="534324088" sldId="265"/>
        </pc:sldMkLst>
      </pc:sldChg>
    </pc:docChg>
  </pc:docChgLst>
  <pc:docChgLst>
    <pc:chgData name="Andy Roller" userId="83b47ec8391d0dc1" providerId="LiveId" clId="{AA22D4F4-9E8A-4122-928F-27BFEDE1BC43}"/>
    <pc:docChg chg="undo custSel modSld">
      <pc:chgData name="Andy Roller" userId="83b47ec8391d0dc1" providerId="LiveId" clId="{AA22D4F4-9E8A-4122-928F-27BFEDE1BC43}" dt="2025-10-21T16:58:03.543" v="243" actId="1076"/>
      <pc:docMkLst>
        <pc:docMk/>
      </pc:docMkLst>
      <pc:sldChg chg="addSp delSp modSp mod">
        <pc:chgData name="Andy Roller" userId="83b47ec8391d0dc1" providerId="LiveId" clId="{AA22D4F4-9E8A-4122-928F-27BFEDE1BC43}" dt="2025-10-21T16:42:10.775" v="35" actId="20577"/>
        <pc:sldMkLst>
          <pc:docMk/>
          <pc:sldMk cId="1587547026" sldId="266"/>
        </pc:sldMkLst>
        <pc:spChg chg="mod">
          <ac:chgData name="Andy Roller" userId="83b47ec8391d0dc1" providerId="LiveId" clId="{AA22D4F4-9E8A-4122-928F-27BFEDE1BC43}" dt="2025-10-21T16:42:10.775" v="35" actId="20577"/>
          <ac:spMkLst>
            <pc:docMk/>
            <pc:sldMk cId="1587547026" sldId="266"/>
            <ac:spMk id="4" creationId="{00E3EED7-76C0-7467-7518-3A0697103D9E}"/>
          </ac:spMkLst>
        </pc:spChg>
        <pc:spChg chg="add del mod">
          <ac:chgData name="Andy Roller" userId="83b47ec8391d0dc1" providerId="LiveId" clId="{AA22D4F4-9E8A-4122-928F-27BFEDE1BC43}" dt="2025-10-21T16:40:59.313" v="3" actId="478"/>
          <ac:spMkLst>
            <pc:docMk/>
            <pc:sldMk cId="1587547026" sldId="266"/>
            <ac:spMk id="5" creationId="{251F4B1C-79D2-907E-8C16-2A99DD57E897}"/>
          </ac:spMkLst>
        </pc:spChg>
        <pc:picChg chg="add mod">
          <ac:chgData name="Andy Roller" userId="83b47ec8391d0dc1" providerId="LiveId" clId="{AA22D4F4-9E8A-4122-928F-27BFEDE1BC43}" dt="2025-10-21T16:40:57.020" v="2" actId="1076"/>
          <ac:picMkLst>
            <pc:docMk/>
            <pc:sldMk cId="1587547026" sldId="266"/>
            <ac:picMk id="7" creationId="{077C2D59-E74F-593C-674E-8D4E28D57282}"/>
          </ac:picMkLst>
        </pc:picChg>
        <pc:picChg chg="add mod">
          <ac:chgData name="Andy Roller" userId="83b47ec8391d0dc1" providerId="LiveId" clId="{AA22D4F4-9E8A-4122-928F-27BFEDE1BC43}" dt="2025-10-21T16:41:36.133" v="8" actId="14100"/>
          <ac:picMkLst>
            <pc:docMk/>
            <pc:sldMk cId="1587547026" sldId="266"/>
            <ac:picMk id="9" creationId="{738D7ACE-C070-FF44-7C87-5EDA0EE34AB3}"/>
          </ac:picMkLst>
        </pc:picChg>
        <pc:picChg chg="del">
          <ac:chgData name="Andy Roller" userId="83b47ec8391d0dc1" providerId="LiveId" clId="{AA22D4F4-9E8A-4122-928F-27BFEDE1BC43}" dt="2025-10-21T16:40:49.460" v="0" actId="478"/>
          <ac:picMkLst>
            <pc:docMk/>
            <pc:sldMk cId="1587547026" sldId="266"/>
            <ac:picMk id="10" creationId="{1F769C84-EA67-0A43-18EF-B2C251134A5E}"/>
          </ac:picMkLst>
        </pc:picChg>
        <pc:picChg chg="del">
          <ac:chgData name="Andy Roller" userId="83b47ec8391d0dc1" providerId="LiveId" clId="{AA22D4F4-9E8A-4122-928F-27BFEDE1BC43}" dt="2025-10-21T16:41:25.487" v="4" actId="478"/>
          <ac:picMkLst>
            <pc:docMk/>
            <pc:sldMk cId="1587547026" sldId="266"/>
            <ac:picMk id="12" creationId="{A63598AC-B041-119D-0F10-DD77EAA34656}"/>
          </ac:picMkLst>
        </pc:picChg>
      </pc:sldChg>
      <pc:sldChg chg="addSp delSp modSp mod">
        <pc:chgData name="Andy Roller" userId="83b47ec8391d0dc1" providerId="LiveId" clId="{AA22D4F4-9E8A-4122-928F-27BFEDE1BC43}" dt="2025-10-21T16:53:00.981" v="89" actId="1076"/>
        <pc:sldMkLst>
          <pc:docMk/>
          <pc:sldMk cId="661584884" sldId="272"/>
        </pc:sldMkLst>
        <pc:spChg chg="add del mod">
          <ac:chgData name="Andy Roller" userId="83b47ec8391d0dc1" providerId="LiveId" clId="{AA22D4F4-9E8A-4122-928F-27BFEDE1BC43}" dt="2025-10-21T16:46:38.187" v="46"/>
          <ac:spMkLst>
            <pc:docMk/>
            <pc:sldMk cId="661584884" sldId="272"/>
            <ac:spMk id="8" creationId="{D1559478-CD8C-A322-48BB-37136521D4CE}"/>
          </ac:spMkLst>
        </pc:spChg>
        <pc:spChg chg="add del mod">
          <ac:chgData name="Andy Roller" userId="83b47ec8391d0dc1" providerId="LiveId" clId="{AA22D4F4-9E8A-4122-928F-27BFEDE1BC43}" dt="2025-10-21T16:46:57.616" v="51"/>
          <ac:spMkLst>
            <pc:docMk/>
            <pc:sldMk cId="661584884" sldId="272"/>
            <ac:spMk id="11" creationId="{D50AC079-837A-8F72-799C-B768948B0F35}"/>
          </ac:spMkLst>
        </pc:spChg>
        <pc:spChg chg="add del mod">
          <ac:chgData name="Andy Roller" userId="83b47ec8391d0dc1" providerId="LiveId" clId="{AA22D4F4-9E8A-4122-928F-27BFEDE1BC43}" dt="2025-10-21T16:51:07.507" v="76" actId="478"/>
          <ac:spMkLst>
            <pc:docMk/>
            <pc:sldMk cId="661584884" sldId="272"/>
            <ac:spMk id="14" creationId="{FF6FCFF7-191E-F420-CE7F-7D2CBF50366E}"/>
          </ac:spMkLst>
        </pc:spChg>
        <pc:spChg chg="add del mod">
          <ac:chgData name="Andy Roller" userId="83b47ec8391d0dc1" providerId="LiveId" clId="{AA22D4F4-9E8A-4122-928F-27BFEDE1BC43}" dt="2025-10-21T16:49:22.545" v="62" actId="1076"/>
          <ac:spMkLst>
            <pc:docMk/>
            <pc:sldMk cId="661584884" sldId="272"/>
            <ac:spMk id="16" creationId="{695B0EDD-D57D-BEAF-40DB-6B8BF7FCB53A}"/>
          </ac:spMkLst>
        </pc:spChg>
        <pc:spChg chg="add mod">
          <ac:chgData name="Andy Roller" userId="83b47ec8391d0dc1" providerId="LiveId" clId="{AA22D4F4-9E8A-4122-928F-27BFEDE1BC43}" dt="2025-10-21T16:49:07.767" v="57" actId="478"/>
          <ac:spMkLst>
            <pc:docMk/>
            <pc:sldMk cId="661584884" sldId="272"/>
            <ac:spMk id="18" creationId="{4E0BF1E9-9C66-0DE5-426A-E22466415331}"/>
          </ac:spMkLst>
        </pc:spChg>
        <pc:spChg chg="add mod">
          <ac:chgData name="Andy Roller" userId="83b47ec8391d0dc1" providerId="LiveId" clId="{AA22D4F4-9E8A-4122-928F-27BFEDE1BC43}" dt="2025-10-21T16:49:18.636" v="60" actId="478"/>
          <ac:spMkLst>
            <pc:docMk/>
            <pc:sldMk cId="661584884" sldId="272"/>
            <ac:spMk id="19" creationId="{7D00D7FD-46F9-0469-0C32-CB00D42E3348}"/>
          </ac:spMkLst>
        </pc:spChg>
        <pc:spChg chg="add del mod">
          <ac:chgData name="Andy Roller" userId="83b47ec8391d0dc1" providerId="LiveId" clId="{AA22D4F4-9E8A-4122-928F-27BFEDE1BC43}" dt="2025-10-21T16:49:33.603" v="65" actId="478"/>
          <ac:spMkLst>
            <pc:docMk/>
            <pc:sldMk cId="661584884" sldId="272"/>
            <ac:spMk id="21" creationId="{FD18AF32-5C25-4D5C-AD13-EDBF40C7D599}"/>
          </ac:spMkLst>
        </pc:spChg>
        <pc:spChg chg="add mod">
          <ac:chgData name="Andy Roller" userId="83b47ec8391d0dc1" providerId="LiveId" clId="{AA22D4F4-9E8A-4122-928F-27BFEDE1BC43}" dt="2025-10-21T16:50:43.719" v="71" actId="1076"/>
          <ac:spMkLst>
            <pc:docMk/>
            <pc:sldMk cId="661584884" sldId="272"/>
            <ac:spMk id="22" creationId="{B34D6C0F-B666-9459-1B5A-E26CA77268AD}"/>
          </ac:spMkLst>
        </pc:spChg>
        <pc:spChg chg="add mod">
          <ac:chgData name="Andy Roller" userId="83b47ec8391d0dc1" providerId="LiveId" clId="{AA22D4F4-9E8A-4122-928F-27BFEDE1BC43}" dt="2025-10-21T16:51:18.275" v="78" actId="1076"/>
          <ac:spMkLst>
            <pc:docMk/>
            <pc:sldMk cId="661584884" sldId="272"/>
            <ac:spMk id="24" creationId="{2D96BC95-2A03-D6D6-B3ED-3FA2CA6F133E}"/>
          </ac:spMkLst>
        </pc:spChg>
        <pc:graphicFrameChg chg="add mod">
          <ac:chgData name="Andy Roller" userId="83b47ec8391d0dc1" providerId="LiveId" clId="{AA22D4F4-9E8A-4122-928F-27BFEDE1BC43}" dt="2025-10-21T16:45:49.236" v="37"/>
          <ac:graphicFrameMkLst>
            <pc:docMk/>
            <pc:sldMk cId="661584884" sldId="272"/>
            <ac:graphicFrameMk id="3" creationId="{0BF0A617-13C7-01BA-6443-992E09475A7B}"/>
          </ac:graphicFrameMkLst>
        </pc:graphicFrameChg>
        <pc:graphicFrameChg chg="add mod">
          <ac:chgData name="Andy Roller" userId="83b47ec8391d0dc1" providerId="LiveId" clId="{AA22D4F4-9E8A-4122-928F-27BFEDE1BC43}" dt="2025-10-21T16:45:57.373" v="39"/>
          <ac:graphicFrameMkLst>
            <pc:docMk/>
            <pc:sldMk cId="661584884" sldId="272"/>
            <ac:graphicFrameMk id="5" creationId="{86139D33-FBAD-EB65-2339-4FF2ED4F960C}"/>
          </ac:graphicFrameMkLst>
        </pc:graphicFrameChg>
        <pc:graphicFrameChg chg="add mod">
          <ac:chgData name="Andy Roller" userId="83b47ec8391d0dc1" providerId="LiveId" clId="{AA22D4F4-9E8A-4122-928F-27BFEDE1BC43}" dt="2025-10-21T16:46:23.560" v="41"/>
          <ac:graphicFrameMkLst>
            <pc:docMk/>
            <pc:sldMk cId="661584884" sldId="272"/>
            <ac:graphicFrameMk id="6" creationId="{30DF060F-463F-E187-EF6C-42470006131B}"/>
          </ac:graphicFrameMkLst>
        </pc:graphicFrameChg>
        <pc:graphicFrameChg chg="add mod">
          <ac:chgData name="Andy Roller" userId="83b47ec8391d0dc1" providerId="LiveId" clId="{AA22D4F4-9E8A-4122-928F-27BFEDE1BC43}" dt="2025-10-21T16:46:38.184" v="44"/>
          <ac:graphicFrameMkLst>
            <pc:docMk/>
            <pc:sldMk cId="661584884" sldId="272"/>
            <ac:graphicFrameMk id="9" creationId="{10686DA9-1FCF-A1EE-86AF-CF73AEE8460F}"/>
          </ac:graphicFrameMkLst>
        </pc:graphicFrameChg>
        <pc:graphicFrameChg chg="add mod">
          <ac:chgData name="Andy Roller" userId="83b47ec8391d0dc1" providerId="LiveId" clId="{AA22D4F4-9E8A-4122-928F-27BFEDE1BC43}" dt="2025-10-21T16:46:57.615" v="49"/>
          <ac:graphicFrameMkLst>
            <pc:docMk/>
            <pc:sldMk cId="661584884" sldId="272"/>
            <ac:graphicFrameMk id="12" creationId="{BFA3F001-65B0-13B6-89A7-D3F02152899B}"/>
          </ac:graphicFrameMkLst>
        </pc:graphicFrameChg>
        <pc:graphicFrameChg chg="add mod">
          <ac:chgData name="Andy Roller" userId="83b47ec8391d0dc1" providerId="LiveId" clId="{AA22D4F4-9E8A-4122-928F-27BFEDE1BC43}" dt="2025-10-21T16:48:42.243" v="53"/>
          <ac:graphicFrameMkLst>
            <pc:docMk/>
            <pc:sldMk cId="661584884" sldId="272"/>
            <ac:graphicFrameMk id="13" creationId="{B86E3129-32C1-982F-2738-985377789F35}"/>
          </ac:graphicFrameMkLst>
        </pc:graphicFrameChg>
        <pc:graphicFrameChg chg="add mod">
          <ac:chgData name="Andy Roller" userId="83b47ec8391d0dc1" providerId="LiveId" clId="{AA22D4F4-9E8A-4122-928F-27BFEDE1BC43}" dt="2025-10-21T16:52:51.108" v="87" actId="1076"/>
          <ac:graphicFrameMkLst>
            <pc:docMk/>
            <pc:sldMk cId="661584884" sldId="272"/>
            <ac:graphicFrameMk id="15" creationId="{359B2F43-8A5F-1ACD-2C4E-451A3B35EFF8}"/>
          </ac:graphicFrameMkLst>
        </pc:graphicFrameChg>
        <pc:graphicFrameChg chg="add del mod">
          <ac:chgData name="Andy Roller" userId="83b47ec8391d0dc1" providerId="LiveId" clId="{AA22D4F4-9E8A-4122-928F-27BFEDE1BC43}" dt="2025-10-21T16:53:00.981" v="89" actId="1076"/>
          <ac:graphicFrameMkLst>
            <pc:docMk/>
            <pc:sldMk cId="661584884" sldId="272"/>
            <ac:graphicFrameMk id="17" creationId="{500FFDA7-7A3A-78EC-2C8D-578F73C35090}"/>
          </ac:graphicFrameMkLst>
        </pc:graphicFrameChg>
        <pc:graphicFrameChg chg="add mod">
          <ac:chgData name="Andy Roller" userId="83b47ec8391d0dc1" providerId="LiveId" clId="{AA22D4F4-9E8A-4122-928F-27BFEDE1BC43}" dt="2025-10-21T16:52:30.326" v="83" actId="1076"/>
          <ac:graphicFrameMkLst>
            <pc:docMk/>
            <pc:sldMk cId="661584884" sldId="272"/>
            <ac:graphicFrameMk id="23" creationId="{5F4EF691-71E5-F453-BFD0-7503F631D915}"/>
          </ac:graphicFrameMkLst>
        </pc:graphicFrameChg>
        <pc:graphicFrameChg chg="add mod">
          <ac:chgData name="Andy Roller" userId="83b47ec8391d0dc1" providerId="LiveId" clId="{AA22D4F4-9E8A-4122-928F-27BFEDE1BC43}" dt="2025-10-21T16:52:42.209" v="85" actId="1076"/>
          <ac:graphicFrameMkLst>
            <pc:docMk/>
            <pc:sldMk cId="661584884" sldId="272"/>
            <ac:graphicFrameMk id="25" creationId="{CCB0881C-99A9-57BC-2EA0-9F2241BA1A96}"/>
          </ac:graphicFrameMkLst>
        </pc:graphicFrameChg>
        <pc:picChg chg="add del mod">
          <ac:chgData name="Andy Roller" userId="83b47ec8391d0dc1" providerId="LiveId" clId="{AA22D4F4-9E8A-4122-928F-27BFEDE1BC43}" dt="2025-10-21T16:49:29.076" v="64" actId="478"/>
          <ac:picMkLst>
            <pc:docMk/>
            <pc:sldMk cId="661584884" sldId="272"/>
            <ac:picMk id="7" creationId="{03F41F28-2955-2F09-8C69-8087CE4E51A1}"/>
          </ac:picMkLst>
        </pc:picChg>
        <pc:picChg chg="del">
          <ac:chgData name="Andy Roller" userId="83b47ec8391d0dc1" providerId="LiveId" clId="{AA22D4F4-9E8A-4122-928F-27BFEDE1BC43}" dt="2025-10-21T16:51:20.026" v="79" actId="478"/>
          <ac:picMkLst>
            <pc:docMk/>
            <pc:sldMk cId="661584884" sldId="272"/>
            <ac:picMk id="10" creationId="{4801EBC3-F8FD-A34C-DF85-152D3C79F0AE}"/>
          </ac:picMkLst>
        </pc:picChg>
      </pc:sldChg>
      <pc:sldChg chg="addSp delSp modSp mod">
        <pc:chgData name="Andy Roller" userId="83b47ec8391d0dc1" providerId="LiveId" clId="{AA22D4F4-9E8A-4122-928F-27BFEDE1BC43}" dt="2025-10-21T16:58:03.543" v="243" actId="1076"/>
        <pc:sldMkLst>
          <pc:docMk/>
          <pc:sldMk cId="3949118213" sldId="273"/>
        </pc:sldMkLst>
        <pc:spChg chg="add mod">
          <ac:chgData name="Andy Roller" userId="83b47ec8391d0dc1" providerId="LiveId" clId="{AA22D4F4-9E8A-4122-928F-27BFEDE1BC43}" dt="2025-10-21T16:57:31.655" v="240" actId="20577"/>
          <ac:spMkLst>
            <pc:docMk/>
            <pc:sldMk cId="3949118213" sldId="273"/>
            <ac:spMk id="5" creationId="{C1F82D9A-C487-3163-D580-4ACA0E757E0E}"/>
          </ac:spMkLst>
        </pc:spChg>
        <pc:spChg chg="add del mod">
          <ac:chgData name="Andy Roller" userId="83b47ec8391d0dc1" providerId="LiveId" clId="{AA22D4F4-9E8A-4122-928F-27BFEDE1BC43}" dt="2025-10-21T16:55:24.368" v="104" actId="478"/>
          <ac:spMkLst>
            <pc:docMk/>
            <pc:sldMk cId="3949118213" sldId="273"/>
            <ac:spMk id="6" creationId="{02657DC8-D23F-2CC7-990A-1ED17948C75C}"/>
          </ac:spMkLst>
        </pc:spChg>
        <pc:spChg chg="add mod">
          <ac:chgData name="Andy Roller" userId="83b47ec8391d0dc1" providerId="LiveId" clId="{AA22D4F4-9E8A-4122-928F-27BFEDE1BC43}" dt="2025-10-21T16:55:17.436" v="103" actId="1076"/>
          <ac:spMkLst>
            <pc:docMk/>
            <pc:sldMk cId="3949118213" sldId="273"/>
            <ac:spMk id="8" creationId="{976AF99A-BBD3-716A-F043-C88FA5737FC6}"/>
          </ac:spMkLst>
        </pc:spChg>
        <pc:spChg chg="add mod">
          <ac:chgData name="Andy Roller" userId="83b47ec8391d0dc1" providerId="LiveId" clId="{AA22D4F4-9E8A-4122-928F-27BFEDE1BC43}" dt="2025-10-21T16:55:49.765" v="108" actId="1076"/>
          <ac:spMkLst>
            <pc:docMk/>
            <pc:sldMk cId="3949118213" sldId="273"/>
            <ac:spMk id="9" creationId="{FA04968C-4AB2-296A-7188-68F98C83FC5D}"/>
          </ac:spMkLst>
        </pc:spChg>
        <pc:graphicFrameChg chg="add mod">
          <ac:chgData name="Andy Roller" userId="83b47ec8391d0dc1" providerId="LiveId" clId="{AA22D4F4-9E8A-4122-928F-27BFEDE1BC43}" dt="2025-10-21T16:58:03.543" v="243" actId="1076"/>
          <ac:graphicFrameMkLst>
            <pc:docMk/>
            <pc:sldMk cId="3949118213" sldId="273"/>
            <ac:graphicFrameMk id="7" creationId="{BAAF3FAB-A311-2A04-5489-F5215CD11DE1}"/>
          </ac:graphicFrameMkLst>
        </pc:graphicFrameChg>
        <pc:graphicFrameChg chg="add mod">
          <ac:chgData name="Andy Roller" userId="83b47ec8391d0dc1" providerId="LiveId" clId="{AA22D4F4-9E8A-4122-928F-27BFEDE1BC43}" dt="2025-10-21T16:57:56.078" v="241" actId="1076"/>
          <ac:graphicFrameMkLst>
            <pc:docMk/>
            <pc:sldMk cId="3949118213" sldId="273"/>
            <ac:graphicFrameMk id="10" creationId="{433BC6F1-C4B4-5E9E-9FA5-2840EDD96081}"/>
          </ac:graphicFrameMkLst>
        </pc:graphicFrameChg>
        <pc:picChg chg="del">
          <ac:chgData name="Andy Roller" userId="83b47ec8391d0dc1" providerId="LiveId" clId="{AA22D4F4-9E8A-4122-928F-27BFEDE1BC43}" dt="2025-10-21T16:54:08.762" v="90" actId="478"/>
          <ac:picMkLst>
            <pc:docMk/>
            <pc:sldMk cId="3949118213" sldId="273"/>
            <ac:picMk id="11" creationId="{D7940D24-FF34-D62A-B496-B2AD6B2D59F7}"/>
          </ac:picMkLst>
        </pc:picChg>
        <pc:picChg chg="add del">
          <ac:chgData name="Andy Roller" userId="83b47ec8391d0dc1" providerId="LiveId" clId="{AA22D4F4-9E8A-4122-928F-27BFEDE1BC43}" dt="2025-10-21T16:54:32.751" v="97" actId="478"/>
          <ac:picMkLst>
            <pc:docMk/>
            <pc:sldMk cId="3949118213" sldId="273"/>
            <ac:picMk id="13" creationId="{6C979D48-54A9-F513-0DDC-4367348936CA}"/>
          </ac:picMkLst>
        </pc:picChg>
        <pc:picChg chg="del">
          <ac:chgData name="Andy Roller" userId="83b47ec8391d0dc1" providerId="LiveId" clId="{AA22D4F4-9E8A-4122-928F-27BFEDE1BC43}" dt="2025-10-21T16:54:34.263" v="98" actId="478"/>
          <ac:picMkLst>
            <pc:docMk/>
            <pc:sldMk cId="3949118213" sldId="273"/>
            <ac:picMk id="15" creationId="{49E17E56-0CC0-9B2B-CDC0-D07165DD0A1C}"/>
          </ac:picMkLst>
        </pc:picChg>
      </pc:sldChg>
    </pc:docChg>
  </pc:docChgLst>
  <pc:docChgLst>
    <pc:chgData name="Andy Roller" userId="83b47ec8391d0dc1" providerId="LiveId" clId="{101FED81-A757-493D-BCBE-975B586BDE62}"/>
    <pc:docChg chg="undo redo custSel addSld delSld modSld sldOrd">
      <pc:chgData name="Andy Roller" userId="83b47ec8391d0dc1" providerId="LiveId" clId="{101FED81-A757-493D-BCBE-975B586BDE62}" dt="2025-05-12T19:17:51.002" v="8556" actId="20577"/>
      <pc:docMkLst>
        <pc:docMk/>
      </pc:docMkLst>
      <pc:sldChg chg="modSp mod">
        <pc:chgData name="Andy Roller" userId="83b47ec8391d0dc1" providerId="LiveId" clId="{101FED81-A757-493D-BCBE-975B586BDE62}" dt="2025-05-05T20:43:30.382" v="27" actId="20577"/>
        <pc:sldMkLst>
          <pc:docMk/>
          <pc:sldMk cId="1070873170" sldId="256"/>
        </pc:sldMkLst>
      </pc:sldChg>
      <pc:sldChg chg="modSp mod">
        <pc:chgData name="Andy Roller" userId="83b47ec8391d0dc1" providerId="LiveId" clId="{101FED81-A757-493D-BCBE-975B586BDE62}" dt="2025-05-08T18:23:17.878" v="8230" actId="20577"/>
        <pc:sldMkLst>
          <pc:docMk/>
          <pc:sldMk cId="3710606677" sldId="257"/>
        </pc:sldMkLst>
      </pc:sldChg>
      <pc:sldChg chg="modSp mod">
        <pc:chgData name="Andy Roller" userId="83b47ec8391d0dc1" providerId="LiveId" clId="{101FED81-A757-493D-BCBE-975B586BDE62}" dt="2025-05-07T16:04:52.608" v="5126" actId="14826"/>
        <pc:sldMkLst>
          <pc:docMk/>
          <pc:sldMk cId="1331488024" sldId="258"/>
        </pc:sldMkLst>
      </pc:sldChg>
      <pc:sldChg chg="modSp mod">
        <pc:chgData name="Andy Roller" userId="83b47ec8391d0dc1" providerId="LiveId" clId="{101FED81-A757-493D-BCBE-975B586BDE62}" dt="2025-05-07T16:12:07.878" v="5127" actId="14826"/>
        <pc:sldMkLst>
          <pc:docMk/>
          <pc:sldMk cId="2912283142" sldId="259"/>
        </pc:sldMkLst>
      </pc:sldChg>
      <pc:sldChg chg="modSp mod">
        <pc:chgData name="Andy Roller" userId="83b47ec8391d0dc1" providerId="LiveId" clId="{101FED81-A757-493D-BCBE-975B586BDE62}" dt="2025-05-07T15:58:14.183" v="5125" actId="14826"/>
        <pc:sldMkLst>
          <pc:docMk/>
          <pc:sldMk cId="1317617818" sldId="260"/>
        </pc:sldMkLst>
      </pc:sldChg>
      <pc:sldChg chg="modSp mod">
        <pc:chgData name="Andy Roller" userId="83b47ec8391d0dc1" providerId="LiveId" clId="{101FED81-A757-493D-BCBE-975B586BDE62}" dt="2025-05-05T21:09:13.959" v="1904" actId="20577"/>
        <pc:sldMkLst>
          <pc:docMk/>
          <pc:sldMk cId="1672298822" sldId="261"/>
        </pc:sldMkLst>
      </pc:sldChg>
      <pc:sldChg chg="modSp mod">
        <pc:chgData name="Andy Roller" userId="83b47ec8391d0dc1" providerId="LiveId" clId="{101FED81-A757-493D-BCBE-975B586BDE62}" dt="2025-05-12T18:58:05.952" v="8522" actId="20577"/>
        <pc:sldMkLst>
          <pc:docMk/>
          <pc:sldMk cId="3642765193" sldId="262"/>
        </pc:sldMkLst>
      </pc:sldChg>
      <pc:sldChg chg="addSp delSp modSp mod">
        <pc:chgData name="Andy Roller" userId="83b47ec8391d0dc1" providerId="LiveId" clId="{101FED81-A757-493D-BCBE-975B586BDE62}" dt="2025-05-07T15:17:55.140" v="5120" actId="20577"/>
        <pc:sldMkLst>
          <pc:docMk/>
          <pc:sldMk cId="2436648484" sldId="263"/>
        </pc:sldMkLst>
      </pc:sldChg>
      <pc:sldChg chg="add del">
        <pc:chgData name="Andy Roller" userId="83b47ec8391d0dc1" providerId="LiveId" clId="{101FED81-A757-493D-BCBE-975B586BDE62}" dt="2025-05-05T21:29:35.536" v="3131" actId="2696"/>
        <pc:sldMkLst>
          <pc:docMk/>
          <pc:sldMk cId="376373282" sldId="264"/>
        </pc:sldMkLst>
      </pc:sldChg>
      <pc:sldChg chg="modSp add mod ord">
        <pc:chgData name="Andy Roller" userId="83b47ec8391d0dc1" providerId="LiveId" clId="{101FED81-A757-493D-BCBE-975B586BDE62}" dt="2025-05-08T15:07:07.092" v="5130" actId="1076"/>
        <pc:sldMkLst>
          <pc:docMk/>
          <pc:sldMk cId="825751569" sldId="264"/>
        </pc:sldMkLst>
      </pc:sldChg>
      <pc:sldChg chg="modSp add mod">
        <pc:chgData name="Andy Roller" userId="83b47ec8391d0dc1" providerId="LiveId" clId="{101FED81-A757-493D-BCBE-975B586BDE62}" dt="2025-05-08T15:07:24.701" v="5131" actId="14826"/>
        <pc:sldMkLst>
          <pc:docMk/>
          <pc:sldMk cId="534324088" sldId="265"/>
        </pc:sldMkLst>
      </pc:sldChg>
      <pc:sldChg chg="new del">
        <pc:chgData name="Andy Roller" userId="83b47ec8391d0dc1" providerId="LiveId" clId="{101FED81-A757-493D-BCBE-975B586BDE62}" dt="2025-05-08T15:20:36.362" v="5133" actId="680"/>
        <pc:sldMkLst>
          <pc:docMk/>
          <pc:sldMk cId="839144388" sldId="266"/>
        </pc:sldMkLst>
      </pc:sldChg>
      <pc:sldChg chg="addSp delSp modSp new mod">
        <pc:chgData name="Andy Roller" userId="83b47ec8391d0dc1" providerId="LiveId" clId="{101FED81-A757-493D-BCBE-975B586BDE62}" dt="2025-05-12T19:17:51.002" v="8556" actId="20577"/>
        <pc:sldMkLst>
          <pc:docMk/>
          <pc:sldMk cId="1587547026" sldId="266"/>
        </pc:sldMkLst>
      </pc:sldChg>
      <pc:sldChg chg="addSp delSp modSp add del mod">
        <pc:chgData name="Andy Roller" userId="83b47ec8391d0dc1" providerId="LiveId" clId="{101FED81-A757-493D-BCBE-975B586BDE62}" dt="2025-05-08T15:24:14.895" v="5208" actId="2696"/>
        <pc:sldMkLst>
          <pc:docMk/>
          <pc:sldMk cId="2031982913" sldId="266"/>
        </pc:sldMkLst>
      </pc:sldChg>
      <pc:sldChg chg="modSp add mod">
        <pc:chgData name="Andy Roller" userId="83b47ec8391d0dc1" providerId="LiveId" clId="{101FED81-A757-493D-BCBE-975B586BDE62}" dt="2025-05-08T15:29:41.136" v="5410" actId="5793"/>
        <pc:sldMkLst>
          <pc:docMk/>
          <pc:sldMk cId="2416434028" sldId="267"/>
        </pc:sldMkLst>
      </pc:sldChg>
      <pc:sldChg chg="addSp delSp modSp add mod">
        <pc:chgData name="Andy Roller" userId="83b47ec8391d0dc1" providerId="LiveId" clId="{101FED81-A757-493D-BCBE-975B586BDE62}" dt="2025-05-08T15:42:41.552" v="6328" actId="20577"/>
        <pc:sldMkLst>
          <pc:docMk/>
          <pc:sldMk cId="1263282859" sldId="268"/>
        </pc:sldMkLst>
      </pc:sldChg>
      <pc:sldChg chg="addSp delSp modSp add mod">
        <pc:chgData name="Andy Roller" userId="83b47ec8391d0dc1" providerId="LiveId" clId="{101FED81-A757-493D-BCBE-975B586BDE62}" dt="2025-05-08T15:50:40.226" v="6688" actId="20577"/>
        <pc:sldMkLst>
          <pc:docMk/>
          <pc:sldMk cId="452270289" sldId="269"/>
        </pc:sldMkLst>
      </pc:sldChg>
      <pc:sldChg chg="addSp delSp modSp add mod">
        <pc:chgData name="Andy Roller" userId="83b47ec8391d0dc1" providerId="LiveId" clId="{101FED81-A757-493D-BCBE-975B586BDE62}" dt="2025-05-08T15:51:44.565" v="6758" actId="20577"/>
        <pc:sldMkLst>
          <pc:docMk/>
          <pc:sldMk cId="2150504255" sldId="270"/>
        </pc:sldMkLst>
      </pc:sldChg>
      <pc:sldChg chg="addSp delSp modSp add mod">
        <pc:chgData name="Andy Roller" userId="83b47ec8391d0dc1" providerId="LiveId" clId="{101FED81-A757-493D-BCBE-975B586BDE62}" dt="2025-05-08T16:00:30.356" v="7064" actId="22"/>
        <pc:sldMkLst>
          <pc:docMk/>
          <pc:sldMk cId="750422472" sldId="271"/>
        </pc:sldMkLst>
      </pc:sldChg>
      <pc:sldChg chg="addSp delSp modSp add del mod">
        <pc:chgData name="Andy Roller" userId="83b47ec8391d0dc1" providerId="LiveId" clId="{101FED81-A757-493D-BCBE-975B586BDE62}" dt="2025-05-08T16:08:24.387" v="7528" actId="2696"/>
        <pc:sldMkLst>
          <pc:docMk/>
          <pc:sldMk cId="661584884" sldId="272"/>
        </pc:sldMkLst>
      </pc:sldChg>
      <pc:sldChg chg="addSp delSp modSp add mod">
        <pc:chgData name="Andy Roller" userId="83b47ec8391d0dc1" providerId="LiveId" clId="{101FED81-A757-493D-BCBE-975B586BDE62}" dt="2025-05-08T16:18:56.602" v="8228" actId="20577"/>
        <pc:sldMkLst>
          <pc:docMk/>
          <pc:sldMk cId="3949118213" sldId="273"/>
        </pc:sldMkLst>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C23DE02-C20E-4535-9FFC-D1F3E06BAA1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C7DBAF60-B290-4FA1-A264-9B8DE77A2B5E}" type="slidenum">
              <a:rPr lang="en-US" smtClean="0"/>
              <a:t>‹#›</a:t>
            </a:fld>
            <a:endParaRPr lang="en-US"/>
          </a:p>
        </p:txBody>
      </p:sp>
    </p:spTree>
    <p:extLst>
      <p:ext uri="{BB962C8B-B14F-4D97-AF65-F5344CB8AC3E}">
        <p14:creationId xmlns:p14="http://schemas.microsoft.com/office/powerpoint/2010/main" val="1838926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23DE02-C20E-4535-9FFC-D1F3E06BAA1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220349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23DE02-C20E-4535-9FFC-D1F3E06BAA1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307362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23DE02-C20E-4535-9FFC-D1F3E06BAA14}"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97998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C23DE02-C20E-4535-9FFC-D1F3E06BAA14}" type="datetimeFigureOut">
              <a:rPr lang="en-US" smtClean="0"/>
              <a:t>10/21/2025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C7DBAF60-B290-4FA1-A264-9B8DE77A2B5E}" type="slidenum">
              <a:rPr lang="en-US" smtClean="0"/>
              <a:t>‹#›</a:t>
            </a:fld>
            <a:endParaRPr lang="en-US"/>
          </a:p>
        </p:txBody>
      </p:sp>
    </p:spTree>
    <p:extLst>
      <p:ext uri="{BB962C8B-B14F-4D97-AF65-F5344CB8AC3E}">
        <p14:creationId xmlns:p14="http://schemas.microsoft.com/office/powerpoint/2010/main" val="181062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23DE02-C20E-4535-9FFC-D1F3E06BAA14}"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260348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23DE02-C20E-4535-9FFC-D1F3E06BAA14}" type="datetimeFigureOut">
              <a:rPr lang="en-US" smtClean="0"/>
              <a:t>10/21/2025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130973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23DE02-C20E-4535-9FFC-D1F3E06BAA14}" type="datetimeFigureOut">
              <a:rPr lang="en-US" smtClean="0"/>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179165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3DE02-C20E-4535-9FFC-D1F3E06BAA14}" type="datetimeFigureOut">
              <a:rPr lang="en-US" smtClean="0"/>
              <a:t>10/21/2025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334487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23DE02-C20E-4535-9FFC-D1F3E06BAA14}"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3492446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23DE02-C20E-4535-9FFC-D1F3E06BAA14}" type="datetimeFigureOut">
              <a:rPr lang="en-US" smtClean="0"/>
              <a:t>10/21/2025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7DBAF60-B290-4FA1-A264-9B8DE77A2B5E}" type="slidenum">
              <a:rPr lang="en-US" smtClean="0"/>
              <a:t>‹#›</a:t>
            </a:fld>
            <a:endParaRPr lang="en-US"/>
          </a:p>
        </p:txBody>
      </p:sp>
    </p:spTree>
    <p:extLst>
      <p:ext uri="{BB962C8B-B14F-4D97-AF65-F5344CB8AC3E}">
        <p14:creationId xmlns:p14="http://schemas.microsoft.com/office/powerpoint/2010/main" val="92137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C23DE02-C20E-4535-9FFC-D1F3E06BAA14}" type="datetimeFigureOut">
              <a:rPr lang="en-US" smtClean="0"/>
              <a:t>10/21/2025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C7DBAF60-B290-4FA1-A264-9B8DE77A2B5E}" type="slidenum">
              <a:rPr lang="en-US" smtClean="0"/>
              <a:t>‹#›</a:t>
            </a:fld>
            <a:endParaRPr lang="en-US"/>
          </a:p>
        </p:txBody>
      </p:sp>
    </p:spTree>
    <p:extLst>
      <p:ext uri="{BB962C8B-B14F-4D97-AF65-F5344CB8AC3E}">
        <p14:creationId xmlns:p14="http://schemas.microsoft.com/office/powerpoint/2010/main" val="1106729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package" Target="../embeddings/Microsoft_Word_Document.docx"/><Relationship Id="rId1" Type="http://schemas.openxmlformats.org/officeDocument/2006/relationships/slideLayout" Target="../slideLayouts/slideLayout8.xml"/><Relationship Id="rId6" Type="http://schemas.openxmlformats.org/officeDocument/2006/relationships/oleObject" Target="../embeddings/oleObject1.bin"/><Relationship Id="rId5" Type="http://schemas.openxmlformats.org/officeDocument/2006/relationships/image" Target="../media/image22.emf"/><Relationship Id="rId4" Type="http://schemas.openxmlformats.org/officeDocument/2006/relationships/package" Target="../embeddings/Microsoft_Word_Document1.docx"/><Relationship Id="rId9" Type="http://schemas.openxmlformats.org/officeDocument/2006/relationships/image" Target="../media/image24.emf"/></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hyperlink" Target="https://www.fidi.org/" TargetMode="External"/><Relationship Id="rId7" Type="http://schemas.openxmlformats.org/officeDocument/2006/relationships/package" Target="../embeddings/Microsoft_Excel_Worksheet.xlsx"/><Relationship Id="rId2" Type="http://schemas.openxmlformats.org/officeDocument/2006/relationships/hyperlink" Target="https://mobilityex.com/index.html#/" TargetMode="External"/><Relationship Id="rId1" Type="http://schemas.openxmlformats.org/officeDocument/2006/relationships/slideLayout" Target="../slideLayouts/slideLayout8.xml"/><Relationship Id="rId6" Type="http://schemas.openxmlformats.org/officeDocument/2006/relationships/hyperlink" Target="https://www.xe.com/currencyconverter/" TargetMode="External"/><Relationship Id="rId5" Type="http://schemas.openxmlformats.org/officeDocument/2006/relationships/hyperlink" Target="https://www.oanda.com/currency-converter/en/?from=EUR&amp;to=USD&amp;amount=1" TargetMode="External"/><Relationship Id="rId10" Type="http://schemas.openxmlformats.org/officeDocument/2006/relationships/image" Target="../media/image26.emf"/><Relationship Id="rId4" Type="http://schemas.openxmlformats.org/officeDocument/2006/relationships/hyperlink" Target="https://www.fidi.org/customs-guides" TargetMode="External"/><Relationship Id="rId9" Type="http://schemas.openxmlformats.org/officeDocument/2006/relationships/package" Target="../embeddings/Microsoft_Excel_Worksheet2.xlsx"/></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13.jpg"/><Relationship Id="rId5" Type="http://schemas.microsoft.com/office/2007/relationships/hdphoto" Target="../media/hdphoto2.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lanes flying over a container ship">
            <a:extLst>
              <a:ext uri="{FF2B5EF4-FFF2-40B4-BE49-F238E27FC236}">
                <a16:creationId xmlns:a16="http://schemas.microsoft.com/office/drawing/2014/main" id="{196CB94D-1C00-B0B8-1529-21E251D35B55}"/>
              </a:ext>
            </a:extLst>
          </p:cNvPr>
          <p:cNvPicPr>
            <a:picLocks noChangeAspect="1"/>
          </p:cNvPicPr>
          <p:nvPr/>
        </p:nvPicPr>
        <p:blipFill>
          <a:blip r:embed="rId2"/>
          <a:srcRect t="26726" b="17024"/>
          <a:stretch/>
        </p:blipFill>
        <p:spPr>
          <a:xfrm>
            <a:off x="-1" y="10"/>
            <a:ext cx="12191999" cy="6857990"/>
          </a:xfrm>
          <a:prstGeom prst="rect">
            <a:avLst/>
          </a:prstGeom>
        </p:spPr>
      </p:pic>
      <p:sp>
        <p:nvSpPr>
          <p:cNvPr id="10" name="Rectangle 9">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50CAE3E-F3E4-C2F4-EAAB-190ECEE9D560}"/>
              </a:ext>
            </a:extLst>
          </p:cNvPr>
          <p:cNvSpPr>
            <a:spLocks noGrp="1"/>
          </p:cNvSpPr>
          <p:nvPr>
            <p:ph type="ctrTitle"/>
          </p:nvPr>
        </p:nvSpPr>
        <p:spPr>
          <a:xfrm>
            <a:off x="1173480" y="4277802"/>
            <a:ext cx="6022449" cy="1622451"/>
          </a:xfrm>
        </p:spPr>
        <p:txBody>
          <a:bodyPr>
            <a:normAutofit fontScale="90000"/>
          </a:bodyPr>
          <a:lstStyle/>
          <a:p>
            <a:pPr algn="r"/>
            <a:r>
              <a:rPr lang="en-US" sz="6000" dirty="0"/>
              <a:t>Roll-Intuit</a:t>
            </a:r>
            <a:br>
              <a:rPr lang="en-US" sz="6000" dirty="0"/>
            </a:br>
            <a:r>
              <a:rPr lang="en-US" sz="6000" dirty="0"/>
              <a:t>Training Manual Consult</a:t>
            </a:r>
          </a:p>
        </p:txBody>
      </p:sp>
      <p:sp>
        <p:nvSpPr>
          <p:cNvPr id="3" name="Subtitle 2">
            <a:extLst>
              <a:ext uri="{FF2B5EF4-FFF2-40B4-BE49-F238E27FC236}">
                <a16:creationId xmlns:a16="http://schemas.microsoft.com/office/drawing/2014/main" id="{83E11C7C-F4EB-7EDA-454F-338451DA0049}"/>
              </a:ext>
            </a:extLst>
          </p:cNvPr>
          <p:cNvSpPr>
            <a:spLocks noGrp="1"/>
          </p:cNvSpPr>
          <p:nvPr>
            <p:ph type="subTitle" idx="1"/>
          </p:nvPr>
        </p:nvSpPr>
        <p:spPr>
          <a:xfrm>
            <a:off x="7534654" y="4190337"/>
            <a:ext cx="3483865" cy="1709917"/>
          </a:xfrm>
        </p:spPr>
        <p:txBody>
          <a:bodyPr anchor="ctr">
            <a:normAutofit/>
          </a:bodyPr>
          <a:lstStyle/>
          <a:p>
            <a:r>
              <a:rPr lang="en-US" dirty="0"/>
              <a:t>Setting your expectations and then exceeding them.</a:t>
            </a:r>
          </a:p>
        </p:txBody>
      </p:sp>
      <p:sp>
        <p:nvSpPr>
          <p:cNvPr id="14" name="Rectangle 13">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7087317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5D04-E484-4363-F900-2AC75147C817}"/>
              </a:ext>
            </a:extLst>
          </p:cNvPr>
          <p:cNvSpPr>
            <a:spLocks noGrp="1"/>
          </p:cNvSpPr>
          <p:nvPr>
            <p:ph type="title"/>
          </p:nvPr>
        </p:nvSpPr>
        <p:spPr/>
        <p:txBody>
          <a:bodyPr>
            <a:normAutofit fontScale="90000"/>
          </a:bodyPr>
          <a:lstStyle/>
          <a:p>
            <a:r>
              <a:rPr lang="en-US" dirty="0"/>
              <a:t>screen shots from the training manual</a:t>
            </a:r>
          </a:p>
        </p:txBody>
      </p:sp>
      <p:sp>
        <p:nvSpPr>
          <p:cNvPr id="4" name="Text Placeholder 3">
            <a:extLst>
              <a:ext uri="{FF2B5EF4-FFF2-40B4-BE49-F238E27FC236}">
                <a16:creationId xmlns:a16="http://schemas.microsoft.com/office/drawing/2014/main" id="{00E3EED7-76C0-7467-7518-3A0697103D9E}"/>
              </a:ext>
            </a:extLst>
          </p:cNvPr>
          <p:cNvSpPr>
            <a:spLocks noGrp="1"/>
          </p:cNvSpPr>
          <p:nvPr>
            <p:ph type="body" sz="half" idx="2"/>
          </p:nvPr>
        </p:nvSpPr>
        <p:spPr/>
        <p:txBody>
          <a:bodyPr/>
          <a:lstStyle/>
          <a:p>
            <a:r>
              <a:rPr lang="en-US" dirty="0"/>
              <a:t>Not including the common terms and their definitions, this training manual has 17 chapters. </a:t>
            </a:r>
          </a:p>
          <a:p>
            <a:r>
              <a:rPr lang="en-US" dirty="0"/>
              <a:t>Each chapter is linked to the navigation panel as well as linked to the table of contents.</a:t>
            </a:r>
          </a:p>
          <a:p>
            <a:r>
              <a:rPr lang="en-US" dirty="0"/>
              <a:t>(A total of 322 pages end to end &amp; still growing.)</a:t>
            </a:r>
          </a:p>
        </p:txBody>
      </p:sp>
      <p:pic>
        <p:nvPicPr>
          <p:cNvPr id="7" name="Picture 6">
            <a:extLst>
              <a:ext uri="{FF2B5EF4-FFF2-40B4-BE49-F238E27FC236}">
                <a16:creationId xmlns:a16="http://schemas.microsoft.com/office/drawing/2014/main" id="{077C2D59-E74F-593C-674E-8D4E28D57282}"/>
              </a:ext>
            </a:extLst>
          </p:cNvPr>
          <p:cNvPicPr>
            <a:picLocks noChangeAspect="1"/>
          </p:cNvPicPr>
          <p:nvPr/>
        </p:nvPicPr>
        <p:blipFill>
          <a:blip r:embed="rId2"/>
          <a:stretch>
            <a:fillRect/>
          </a:stretch>
        </p:blipFill>
        <p:spPr>
          <a:xfrm>
            <a:off x="420495" y="738035"/>
            <a:ext cx="3143689" cy="4915586"/>
          </a:xfrm>
          <a:prstGeom prst="rect">
            <a:avLst/>
          </a:prstGeom>
        </p:spPr>
      </p:pic>
      <p:pic>
        <p:nvPicPr>
          <p:cNvPr id="9" name="Picture 8">
            <a:extLst>
              <a:ext uri="{FF2B5EF4-FFF2-40B4-BE49-F238E27FC236}">
                <a16:creationId xmlns:a16="http://schemas.microsoft.com/office/drawing/2014/main" id="{738D7ACE-C070-FF44-7C87-5EDA0EE34AB3}"/>
              </a:ext>
            </a:extLst>
          </p:cNvPr>
          <p:cNvPicPr>
            <a:picLocks noChangeAspect="1"/>
          </p:cNvPicPr>
          <p:nvPr/>
        </p:nvPicPr>
        <p:blipFill>
          <a:blip r:embed="rId3"/>
          <a:stretch>
            <a:fillRect/>
          </a:stretch>
        </p:blipFill>
        <p:spPr>
          <a:xfrm>
            <a:off x="3741541" y="738036"/>
            <a:ext cx="4379096" cy="4915586"/>
          </a:xfrm>
          <a:prstGeom prst="rect">
            <a:avLst/>
          </a:prstGeom>
        </p:spPr>
      </p:pic>
    </p:spTree>
    <p:extLst>
      <p:ext uri="{BB962C8B-B14F-4D97-AF65-F5344CB8AC3E}">
        <p14:creationId xmlns:p14="http://schemas.microsoft.com/office/powerpoint/2010/main" val="158754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EEBA8-4B87-7FB5-391E-BCFD1C3C17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76E21-7823-2A73-936B-13359E0A273C}"/>
              </a:ext>
            </a:extLst>
          </p:cNvPr>
          <p:cNvSpPr>
            <a:spLocks noGrp="1"/>
          </p:cNvSpPr>
          <p:nvPr>
            <p:ph type="title"/>
          </p:nvPr>
        </p:nvSpPr>
        <p:spPr/>
        <p:txBody>
          <a:bodyPr>
            <a:normAutofit fontScale="90000"/>
          </a:bodyPr>
          <a:lstStyle/>
          <a:p>
            <a:r>
              <a:rPr lang="en-US" dirty="0"/>
              <a:t>screen shots from the training manual continued…</a:t>
            </a:r>
          </a:p>
        </p:txBody>
      </p:sp>
      <p:pic>
        <p:nvPicPr>
          <p:cNvPr id="6" name="Content Placeholder 5">
            <a:extLst>
              <a:ext uri="{FF2B5EF4-FFF2-40B4-BE49-F238E27FC236}">
                <a16:creationId xmlns:a16="http://schemas.microsoft.com/office/drawing/2014/main" id="{987ED649-C569-8934-A0B5-F81E14B7D8D3}"/>
              </a:ext>
            </a:extLst>
          </p:cNvPr>
          <p:cNvPicPr>
            <a:picLocks noGrp="1" noChangeAspect="1"/>
          </p:cNvPicPr>
          <p:nvPr>
            <p:ph idx="1"/>
          </p:nvPr>
        </p:nvPicPr>
        <p:blipFill>
          <a:blip r:embed="rId2"/>
          <a:stretch>
            <a:fillRect/>
          </a:stretch>
        </p:blipFill>
        <p:spPr>
          <a:xfrm>
            <a:off x="838200" y="967090"/>
            <a:ext cx="6711950" cy="4457095"/>
          </a:xfrm>
        </p:spPr>
      </p:pic>
      <p:sp>
        <p:nvSpPr>
          <p:cNvPr id="4" name="Text Placeholder 3">
            <a:extLst>
              <a:ext uri="{FF2B5EF4-FFF2-40B4-BE49-F238E27FC236}">
                <a16:creationId xmlns:a16="http://schemas.microsoft.com/office/drawing/2014/main" id="{531F68C0-5A56-CB6B-CEFE-086525C9A7D7}"/>
              </a:ext>
            </a:extLst>
          </p:cNvPr>
          <p:cNvSpPr>
            <a:spLocks noGrp="1"/>
          </p:cNvSpPr>
          <p:nvPr>
            <p:ph type="body" sz="half" idx="2"/>
          </p:nvPr>
        </p:nvSpPr>
        <p:spPr/>
        <p:txBody>
          <a:bodyPr/>
          <a:lstStyle/>
          <a:p>
            <a:r>
              <a:rPr lang="en-US" dirty="0"/>
              <a:t>Common Terms, their definitions, and specialized notes to provide insight beyond the technical definitions.</a:t>
            </a:r>
          </a:p>
        </p:txBody>
      </p:sp>
    </p:spTree>
    <p:extLst>
      <p:ext uri="{BB962C8B-B14F-4D97-AF65-F5344CB8AC3E}">
        <p14:creationId xmlns:p14="http://schemas.microsoft.com/office/powerpoint/2010/main" val="2416434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BC068-8AED-0FD2-87D4-294867113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437DC-98E0-D5CE-2685-8586DA52180A}"/>
              </a:ext>
            </a:extLst>
          </p:cNvPr>
          <p:cNvSpPr>
            <a:spLocks noGrp="1"/>
          </p:cNvSpPr>
          <p:nvPr>
            <p:ph type="title"/>
          </p:nvPr>
        </p:nvSpPr>
        <p:spPr/>
        <p:txBody>
          <a:bodyPr>
            <a:normAutofit fontScale="90000"/>
          </a:bodyPr>
          <a:lstStyle/>
          <a:p>
            <a:r>
              <a:rPr lang="en-US" dirty="0"/>
              <a:t>screen shots from the training manual continued…</a:t>
            </a:r>
          </a:p>
        </p:txBody>
      </p:sp>
      <p:sp>
        <p:nvSpPr>
          <p:cNvPr id="4" name="Text Placeholder 3">
            <a:extLst>
              <a:ext uri="{FF2B5EF4-FFF2-40B4-BE49-F238E27FC236}">
                <a16:creationId xmlns:a16="http://schemas.microsoft.com/office/drawing/2014/main" id="{7388C6BA-1C70-3D85-1374-3818ACC0BA72}"/>
              </a:ext>
            </a:extLst>
          </p:cNvPr>
          <p:cNvSpPr>
            <a:spLocks noGrp="1"/>
          </p:cNvSpPr>
          <p:nvPr>
            <p:ph type="body" sz="half" idx="2"/>
          </p:nvPr>
        </p:nvSpPr>
        <p:spPr/>
        <p:txBody>
          <a:bodyPr/>
          <a:lstStyle/>
          <a:p>
            <a:r>
              <a:rPr lang="en-US" dirty="0"/>
              <a:t>Each chapter follows the flow of the move process.</a:t>
            </a:r>
          </a:p>
          <a:p>
            <a:r>
              <a:rPr lang="en-US" dirty="0"/>
              <a:t>Offering not only the basic details but insight as to why each basic detail is important to the move process as a whole.</a:t>
            </a:r>
          </a:p>
        </p:txBody>
      </p:sp>
      <p:pic>
        <p:nvPicPr>
          <p:cNvPr id="12" name="Content Placeholder 11">
            <a:extLst>
              <a:ext uri="{FF2B5EF4-FFF2-40B4-BE49-F238E27FC236}">
                <a16:creationId xmlns:a16="http://schemas.microsoft.com/office/drawing/2014/main" id="{5BF88759-84D8-A539-30F0-F74E225791F7}"/>
              </a:ext>
            </a:extLst>
          </p:cNvPr>
          <p:cNvPicPr>
            <a:picLocks noGrp="1" noChangeAspect="1"/>
          </p:cNvPicPr>
          <p:nvPr>
            <p:ph idx="1"/>
          </p:nvPr>
        </p:nvPicPr>
        <p:blipFill>
          <a:blip r:embed="rId2"/>
          <a:stretch>
            <a:fillRect/>
          </a:stretch>
        </p:blipFill>
        <p:spPr>
          <a:xfrm>
            <a:off x="1735806" y="685800"/>
            <a:ext cx="4916738" cy="5019675"/>
          </a:xfrm>
        </p:spPr>
      </p:pic>
    </p:spTree>
    <p:extLst>
      <p:ext uri="{BB962C8B-B14F-4D97-AF65-F5344CB8AC3E}">
        <p14:creationId xmlns:p14="http://schemas.microsoft.com/office/powerpoint/2010/main" val="126328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8842D-3CD1-CCE3-735D-69F47D3A6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69276-73CC-8431-BB2A-6E6F3719CC74}"/>
              </a:ext>
            </a:extLst>
          </p:cNvPr>
          <p:cNvSpPr>
            <a:spLocks noGrp="1"/>
          </p:cNvSpPr>
          <p:nvPr>
            <p:ph type="title"/>
          </p:nvPr>
        </p:nvSpPr>
        <p:spPr/>
        <p:txBody>
          <a:bodyPr>
            <a:normAutofit fontScale="90000"/>
          </a:bodyPr>
          <a:lstStyle/>
          <a:p>
            <a:r>
              <a:rPr lang="en-US" dirty="0"/>
              <a:t>screen shots from the training manual continued…</a:t>
            </a:r>
          </a:p>
        </p:txBody>
      </p:sp>
      <p:sp>
        <p:nvSpPr>
          <p:cNvPr id="4" name="Text Placeholder 3">
            <a:extLst>
              <a:ext uri="{FF2B5EF4-FFF2-40B4-BE49-F238E27FC236}">
                <a16:creationId xmlns:a16="http://schemas.microsoft.com/office/drawing/2014/main" id="{B2E9D3E9-7769-BA3E-1602-F1CF5F2CFEE4}"/>
              </a:ext>
            </a:extLst>
          </p:cNvPr>
          <p:cNvSpPr>
            <a:spLocks noGrp="1"/>
          </p:cNvSpPr>
          <p:nvPr>
            <p:ph type="body" sz="half" idx="2"/>
          </p:nvPr>
        </p:nvSpPr>
        <p:spPr/>
        <p:txBody>
          <a:bodyPr/>
          <a:lstStyle/>
          <a:p>
            <a:r>
              <a:rPr lang="en-US" dirty="0"/>
              <a:t>Customizable email structure instructions throughout the training manual.</a:t>
            </a:r>
          </a:p>
        </p:txBody>
      </p:sp>
      <p:pic>
        <p:nvPicPr>
          <p:cNvPr id="7" name="Content Placeholder 6">
            <a:extLst>
              <a:ext uri="{FF2B5EF4-FFF2-40B4-BE49-F238E27FC236}">
                <a16:creationId xmlns:a16="http://schemas.microsoft.com/office/drawing/2014/main" id="{45705A63-21B4-72E2-5DE6-C20CC050FB5D}"/>
              </a:ext>
            </a:extLst>
          </p:cNvPr>
          <p:cNvPicPr>
            <a:picLocks noGrp="1" noChangeAspect="1"/>
          </p:cNvPicPr>
          <p:nvPr>
            <p:ph idx="1"/>
          </p:nvPr>
        </p:nvPicPr>
        <p:blipFill>
          <a:blip r:embed="rId2"/>
          <a:stretch>
            <a:fillRect/>
          </a:stretch>
        </p:blipFill>
        <p:spPr>
          <a:xfrm>
            <a:off x="1281113" y="686472"/>
            <a:ext cx="5826125" cy="5018331"/>
          </a:xfrm>
        </p:spPr>
      </p:pic>
    </p:spTree>
    <p:extLst>
      <p:ext uri="{BB962C8B-B14F-4D97-AF65-F5344CB8AC3E}">
        <p14:creationId xmlns:p14="http://schemas.microsoft.com/office/powerpoint/2010/main" val="45227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5508-C689-4AFA-E735-6C0B11171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04A7E-FCFA-1565-A72D-30FF6300604F}"/>
              </a:ext>
            </a:extLst>
          </p:cNvPr>
          <p:cNvSpPr>
            <a:spLocks noGrp="1"/>
          </p:cNvSpPr>
          <p:nvPr>
            <p:ph type="title"/>
          </p:nvPr>
        </p:nvSpPr>
        <p:spPr/>
        <p:txBody>
          <a:bodyPr>
            <a:normAutofit fontScale="90000"/>
          </a:bodyPr>
          <a:lstStyle/>
          <a:p>
            <a:r>
              <a:rPr lang="en-US" dirty="0"/>
              <a:t>screen shots from the training manual continued…</a:t>
            </a:r>
          </a:p>
        </p:txBody>
      </p:sp>
      <p:sp>
        <p:nvSpPr>
          <p:cNvPr id="4" name="Text Placeholder 3">
            <a:extLst>
              <a:ext uri="{FF2B5EF4-FFF2-40B4-BE49-F238E27FC236}">
                <a16:creationId xmlns:a16="http://schemas.microsoft.com/office/drawing/2014/main" id="{D5CFB486-7EEF-B081-0D11-3D69FBB9496D}"/>
              </a:ext>
            </a:extLst>
          </p:cNvPr>
          <p:cNvSpPr>
            <a:spLocks noGrp="1"/>
          </p:cNvSpPr>
          <p:nvPr>
            <p:ph type="body" sz="half" idx="2"/>
          </p:nvPr>
        </p:nvSpPr>
        <p:spPr/>
        <p:txBody>
          <a:bodyPr/>
          <a:lstStyle/>
          <a:p>
            <a:r>
              <a:rPr lang="en-US" dirty="0"/>
              <a:t>Screen shots of how the emails would look in an actual email.</a:t>
            </a:r>
          </a:p>
        </p:txBody>
      </p:sp>
      <p:pic>
        <p:nvPicPr>
          <p:cNvPr id="6" name="Content Placeholder 5" descr="A screenshot of a computer&#10;&#10;AI-generated content may be incorrect.">
            <a:extLst>
              <a:ext uri="{FF2B5EF4-FFF2-40B4-BE49-F238E27FC236}">
                <a16:creationId xmlns:a16="http://schemas.microsoft.com/office/drawing/2014/main" id="{0A99CED9-F9AA-3299-913F-535A3C0716D0}"/>
              </a:ext>
            </a:extLst>
          </p:cNvPr>
          <p:cNvPicPr>
            <a:picLocks noGrp="1" noChangeAspect="1"/>
          </p:cNvPicPr>
          <p:nvPr>
            <p:ph idx="1"/>
          </p:nvPr>
        </p:nvPicPr>
        <p:blipFill>
          <a:blip r:embed="rId2"/>
          <a:stretch>
            <a:fillRect/>
          </a:stretch>
        </p:blipFill>
        <p:spPr>
          <a:xfrm>
            <a:off x="1058412" y="685800"/>
            <a:ext cx="6271526" cy="5019675"/>
          </a:xfrm>
          <a:prstGeom prst="rect">
            <a:avLst/>
          </a:prstGeom>
        </p:spPr>
      </p:pic>
    </p:spTree>
    <p:extLst>
      <p:ext uri="{BB962C8B-B14F-4D97-AF65-F5344CB8AC3E}">
        <p14:creationId xmlns:p14="http://schemas.microsoft.com/office/powerpoint/2010/main" val="2150504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E628D-35D0-EC63-08FC-5F03DE36DB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96D488-C37E-54AD-2FA9-15F543766A96}"/>
              </a:ext>
            </a:extLst>
          </p:cNvPr>
          <p:cNvSpPr>
            <a:spLocks noGrp="1"/>
          </p:cNvSpPr>
          <p:nvPr>
            <p:ph type="title"/>
          </p:nvPr>
        </p:nvSpPr>
        <p:spPr/>
        <p:txBody>
          <a:bodyPr>
            <a:normAutofit fontScale="90000"/>
          </a:bodyPr>
          <a:lstStyle/>
          <a:p>
            <a:r>
              <a:rPr lang="en-US" dirty="0"/>
              <a:t>screen shots from the training manual continued…</a:t>
            </a:r>
          </a:p>
        </p:txBody>
      </p:sp>
      <p:sp>
        <p:nvSpPr>
          <p:cNvPr id="4" name="Text Placeholder 3">
            <a:extLst>
              <a:ext uri="{FF2B5EF4-FFF2-40B4-BE49-F238E27FC236}">
                <a16:creationId xmlns:a16="http://schemas.microsoft.com/office/drawing/2014/main" id="{C8E8371A-BFF4-79A6-47E1-8359616DBFC3}"/>
              </a:ext>
            </a:extLst>
          </p:cNvPr>
          <p:cNvSpPr>
            <a:spLocks noGrp="1"/>
          </p:cNvSpPr>
          <p:nvPr>
            <p:ph type="body" sz="half" idx="2"/>
          </p:nvPr>
        </p:nvSpPr>
        <p:spPr/>
        <p:txBody>
          <a:bodyPr/>
          <a:lstStyle/>
          <a:p>
            <a:r>
              <a:rPr lang="en-US" dirty="0"/>
              <a:t>This manual includes highlighted areas in which screen shots of your own moving system can be input.</a:t>
            </a:r>
          </a:p>
          <a:p>
            <a:r>
              <a:rPr lang="en-US" dirty="0"/>
              <a:t>This will further enhance your trainee’s ability to see exactly where the data collected during the move process needs to be uploaded/stored.</a:t>
            </a:r>
          </a:p>
        </p:txBody>
      </p:sp>
      <p:pic>
        <p:nvPicPr>
          <p:cNvPr id="8" name="Content Placeholder 7">
            <a:extLst>
              <a:ext uri="{FF2B5EF4-FFF2-40B4-BE49-F238E27FC236}">
                <a16:creationId xmlns:a16="http://schemas.microsoft.com/office/drawing/2014/main" id="{F1A7D132-4393-2583-291F-1CE3F0F0E796}"/>
              </a:ext>
            </a:extLst>
          </p:cNvPr>
          <p:cNvPicPr>
            <a:picLocks noGrp="1" noChangeAspect="1"/>
          </p:cNvPicPr>
          <p:nvPr>
            <p:ph idx="1"/>
          </p:nvPr>
        </p:nvPicPr>
        <p:blipFill>
          <a:blip r:embed="rId2"/>
          <a:stretch>
            <a:fillRect/>
          </a:stretch>
        </p:blipFill>
        <p:spPr>
          <a:xfrm>
            <a:off x="1662540" y="685800"/>
            <a:ext cx="5063269" cy="5019675"/>
          </a:xfrm>
        </p:spPr>
      </p:pic>
    </p:spTree>
    <p:extLst>
      <p:ext uri="{BB962C8B-B14F-4D97-AF65-F5344CB8AC3E}">
        <p14:creationId xmlns:p14="http://schemas.microsoft.com/office/powerpoint/2010/main" val="750422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822A5-7D55-5E17-4485-B8B7EE06F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5B81F-574D-7969-5961-616FFDE27E38}"/>
              </a:ext>
            </a:extLst>
          </p:cNvPr>
          <p:cNvSpPr>
            <a:spLocks noGrp="1"/>
          </p:cNvSpPr>
          <p:nvPr>
            <p:ph type="title"/>
          </p:nvPr>
        </p:nvSpPr>
        <p:spPr/>
        <p:txBody>
          <a:bodyPr>
            <a:normAutofit fontScale="90000"/>
          </a:bodyPr>
          <a:lstStyle/>
          <a:p>
            <a:r>
              <a:rPr lang="en-US" dirty="0"/>
              <a:t>screen shots from the training manual continued…</a:t>
            </a:r>
          </a:p>
        </p:txBody>
      </p:sp>
      <p:sp>
        <p:nvSpPr>
          <p:cNvPr id="4" name="Text Placeholder 3">
            <a:extLst>
              <a:ext uri="{FF2B5EF4-FFF2-40B4-BE49-F238E27FC236}">
                <a16:creationId xmlns:a16="http://schemas.microsoft.com/office/drawing/2014/main" id="{F70CF3BE-FF98-9824-DC83-A25CBF48EDAF}"/>
              </a:ext>
            </a:extLst>
          </p:cNvPr>
          <p:cNvSpPr>
            <a:spLocks noGrp="1"/>
          </p:cNvSpPr>
          <p:nvPr>
            <p:ph type="body" sz="half" idx="2"/>
          </p:nvPr>
        </p:nvSpPr>
        <p:spPr/>
        <p:txBody>
          <a:bodyPr/>
          <a:lstStyle/>
          <a:p>
            <a:r>
              <a:rPr lang="en-US" dirty="0"/>
              <a:t>This manual includes sample documents that would be used throughout the move process.</a:t>
            </a:r>
          </a:p>
          <a:p>
            <a:r>
              <a:rPr lang="en-US" dirty="0"/>
              <a:t>Some sample documents are fully customizable and replaceable if you already have specific formats in place.</a:t>
            </a:r>
          </a:p>
          <a:p>
            <a:r>
              <a:rPr lang="en-US" dirty="0"/>
              <a:t>Other sample documents are included as an example, also replaceable if you have preferred formats you’d like to utilize.</a:t>
            </a:r>
          </a:p>
        </p:txBody>
      </p:sp>
      <p:graphicFrame>
        <p:nvGraphicFramePr>
          <p:cNvPr id="15" name="Object 14">
            <a:extLst>
              <a:ext uri="{FF2B5EF4-FFF2-40B4-BE49-F238E27FC236}">
                <a16:creationId xmlns:a16="http://schemas.microsoft.com/office/drawing/2014/main" id="{359B2F43-8A5F-1ACD-2C4E-451A3B35EFF8}"/>
              </a:ext>
            </a:extLst>
          </p:cNvPr>
          <p:cNvGraphicFramePr>
            <a:graphicFrameLocks noChangeAspect="1"/>
          </p:cNvGraphicFramePr>
          <p:nvPr>
            <p:extLst>
              <p:ext uri="{D42A27DB-BD31-4B8C-83A1-F6EECF244321}">
                <p14:modId xmlns:p14="http://schemas.microsoft.com/office/powerpoint/2010/main" val="1839372440"/>
              </p:ext>
            </p:extLst>
          </p:nvPr>
        </p:nvGraphicFramePr>
        <p:xfrm>
          <a:off x="1996663" y="1965960"/>
          <a:ext cx="1418492" cy="914400"/>
        </p:xfrm>
        <a:graphic>
          <a:graphicData uri="http://schemas.openxmlformats.org/presentationml/2006/ole">
            <mc:AlternateContent xmlns:mc="http://schemas.openxmlformats.org/markup-compatibility/2006">
              <mc:Choice xmlns:v="urn:schemas-microsoft-com:vml" Requires="v">
                <p:oleObj name="Document" showAsIcon="1" r:id="rId2" imgW="1151640" imgH="745200" progId="Word.Document.12">
                  <p:embed/>
                </p:oleObj>
              </mc:Choice>
              <mc:Fallback>
                <p:oleObj name="Document" showAsIcon="1" r:id="rId2" imgW="1151640" imgH="745200" progId="Word.Document.12">
                  <p:embed/>
                  <p:pic>
                    <p:nvPicPr>
                      <p:cNvPr id="15" name="Object 14">
                        <a:extLst>
                          <a:ext uri="{FF2B5EF4-FFF2-40B4-BE49-F238E27FC236}">
                            <a16:creationId xmlns:a16="http://schemas.microsoft.com/office/drawing/2014/main" id="{359B2F43-8A5F-1ACD-2C4E-451A3B35E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663" y="1965960"/>
                        <a:ext cx="141849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4">
            <a:extLst>
              <a:ext uri="{FF2B5EF4-FFF2-40B4-BE49-F238E27FC236}">
                <a16:creationId xmlns:a16="http://schemas.microsoft.com/office/drawing/2014/main" id="{695B0EDD-D57D-BEAF-40DB-6B8BF7FCB5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a:extLst>
              <a:ext uri="{FF2B5EF4-FFF2-40B4-BE49-F238E27FC236}">
                <a16:creationId xmlns:a16="http://schemas.microsoft.com/office/drawing/2014/main" id="{500FFDA7-7A3A-78EC-2C8D-578F73C35090}"/>
              </a:ext>
            </a:extLst>
          </p:cNvPr>
          <p:cNvGraphicFramePr>
            <a:graphicFrameLocks noChangeAspect="1"/>
          </p:cNvGraphicFramePr>
          <p:nvPr>
            <p:extLst>
              <p:ext uri="{D42A27DB-BD31-4B8C-83A1-F6EECF244321}">
                <p14:modId xmlns:p14="http://schemas.microsoft.com/office/powerpoint/2010/main" val="1930212661"/>
              </p:ext>
            </p:extLst>
          </p:nvPr>
        </p:nvGraphicFramePr>
        <p:xfrm>
          <a:off x="2009436" y="3188874"/>
          <a:ext cx="1405719" cy="914400"/>
        </p:xfrm>
        <a:graphic>
          <a:graphicData uri="http://schemas.openxmlformats.org/presentationml/2006/ole">
            <mc:AlternateContent xmlns:mc="http://schemas.openxmlformats.org/markup-compatibility/2006">
              <mc:Choice xmlns:v="urn:schemas-microsoft-com:vml" Requires="v">
                <p:oleObj name="Document" showAsIcon="1" r:id="rId4" imgW="1151640" imgH="745200" progId="Word.Document.12">
                  <p:embed/>
                </p:oleObj>
              </mc:Choice>
              <mc:Fallback>
                <p:oleObj name="Document" showAsIcon="1" r:id="rId4" imgW="1151640" imgH="745200" progId="Word.Document.12">
                  <p:embed/>
                  <p:pic>
                    <p:nvPicPr>
                      <p:cNvPr id="17" name="Object 16">
                        <a:extLst>
                          <a:ext uri="{FF2B5EF4-FFF2-40B4-BE49-F238E27FC236}">
                            <a16:creationId xmlns:a16="http://schemas.microsoft.com/office/drawing/2014/main" id="{500FFDA7-7A3A-78EC-2C8D-578F73C35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436" y="3188874"/>
                        <a:ext cx="1405719"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6">
            <a:extLst>
              <a:ext uri="{FF2B5EF4-FFF2-40B4-BE49-F238E27FC236}">
                <a16:creationId xmlns:a16="http://schemas.microsoft.com/office/drawing/2014/main" id="{B34D6C0F-B666-9459-1B5A-E26CA77268AD}"/>
              </a:ext>
            </a:extLst>
          </p:cNvPr>
          <p:cNvSpPr>
            <a:spLocks noChangeArrowheads="1"/>
          </p:cNvSpPr>
          <p:nvPr/>
        </p:nvSpPr>
        <p:spPr bwMode="auto">
          <a:xfrm>
            <a:off x="2625382" y="685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5F4EF691-71E5-F453-BFD0-7503F631D915}"/>
              </a:ext>
            </a:extLst>
          </p:cNvPr>
          <p:cNvGraphicFramePr>
            <a:graphicFrameLocks noChangeAspect="1"/>
          </p:cNvGraphicFramePr>
          <p:nvPr>
            <p:extLst>
              <p:ext uri="{D42A27DB-BD31-4B8C-83A1-F6EECF244321}">
                <p14:modId xmlns:p14="http://schemas.microsoft.com/office/powerpoint/2010/main" val="2054868608"/>
              </p:ext>
            </p:extLst>
          </p:nvPr>
        </p:nvGraphicFramePr>
        <p:xfrm>
          <a:off x="4186974" y="1965960"/>
          <a:ext cx="1400537" cy="914400"/>
        </p:xfrm>
        <a:graphic>
          <a:graphicData uri="http://schemas.openxmlformats.org/presentationml/2006/ole">
            <mc:AlternateContent xmlns:mc="http://schemas.openxmlformats.org/markup-compatibility/2006">
              <mc:Choice xmlns:v="urn:schemas-microsoft-com:vml" Requires="v">
                <p:oleObj name="Packager Shell Object" showAsIcon="1" r:id="rId6" imgW="1151640" imgH="745200" progId="Package">
                  <p:embed/>
                </p:oleObj>
              </mc:Choice>
              <mc:Fallback>
                <p:oleObj name="Packager Shell Object" showAsIcon="1" r:id="rId6" imgW="1151640" imgH="745200" progId="Package">
                  <p:embed/>
                  <p:pic>
                    <p:nvPicPr>
                      <p:cNvPr id="23" name="Object 22">
                        <a:extLst>
                          <a:ext uri="{FF2B5EF4-FFF2-40B4-BE49-F238E27FC236}">
                            <a16:creationId xmlns:a16="http://schemas.microsoft.com/office/drawing/2014/main" id="{5F4EF691-71E5-F453-BFD0-7503F631D9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974" y="1965960"/>
                        <a:ext cx="140053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8">
            <a:extLst>
              <a:ext uri="{FF2B5EF4-FFF2-40B4-BE49-F238E27FC236}">
                <a16:creationId xmlns:a16="http://schemas.microsoft.com/office/drawing/2014/main" id="{2D96BC95-2A03-D6D6-B3ED-3FA2CA6F133E}"/>
              </a:ext>
            </a:extLst>
          </p:cNvPr>
          <p:cNvSpPr>
            <a:spLocks noChangeArrowheads="1"/>
          </p:cNvSpPr>
          <p:nvPr/>
        </p:nvSpPr>
        <p:spPr bwMode="auto">
          <a:xfrm>
            <a:off x="2625382" y="1660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a:extLst>
              <a:ext uri="{FF2B5EF4-FFF2-40B4-BE49-F238E27FC236}">
                <a16:creationId xmlns:a16="http://schemas.microsoft.com/office/drawing/2014/main" id="{CCB0881C-99A9-57BC-2EA0-9F2241BA1A96}"/>
              </a:ext>
            </a:extLst>
          </p:cNvPr>
          <p:cNvGraphicFramePr>
            <a:graphicFrameLocks noChangeAspect="1"/>
          </p:cNvGraphicFramePr>
          <p:nvPr>
            <p:extLst>
              <p:ext uri="{D42A27DB-BD31-4B8C-83A1-F6EECF244321}">
                <p14:modId xmlns:p14="http://schemas.microsoft.com/office/powerpoint/2010/main" val="3577347467"/>
              </p:ext>
            </p:extLst>
          </p:nvPr>
        </p:nvGraphicFramePr>
        <p:xfrm>
          <a:off x="4186973" y="3188874"/>
          <a:ext cx="1400537" cy="914400"/>
        </p:xfrm>
        <a:graphic>
          <a:graphicData uri="http://schemas.openxmlformats.org/presentationml/2006/ole">
            <mc:AlternateContent xmlns:mc="http://schemas.openxmlformats.org/markup-compatibility/2006">
              <mc:Choice xmlns:v="urn:schemas-microsoft-com:vml" Requires="v">
                <p:oleObj name="Packager Shell Object" showAsIcon="1" r:id="rId8" imgW="1151640" imgH="745200" progId="Package">
                  <p:embed/>
                </p:oleObj>
              </mc:Choice>
              <mc:Fallback>
                <p:oleObj name="Packager Shell Object" showAsIcon="1" r:id="rId8" imgW="1151640" imgH="745200" progId="Package">
                  <p:embed/>
                  <p:pic>
                    <p:nvPicPr>
                      <p:cNvPr id="25" name="Object 24">
                        <a:extLst>
                          <a:ext uri="{FF2B5EF4-FFF2-40B4-BE49-F238E27FC236}">
                            <a16:creationId xmlns:a16="http://schemas.microsoft.com/office/drawing/2014/main" id="{CCB0881C-99A9-57BC-2EA0-9F2241BA1A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6973" y="3188874"/>
                        <a:ext cx="140053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1584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6990-0A0D-0CF4-FA54-4C414A3478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DDA86-CB67-9AD4-CBA0-938FFFEEA749}"/>
              </a:ext>
            </a:extLst>
          </p:cNvPr>
          <p:cNvSpPr>
            <a:spLocks noGrp="1"/>
          </p:cNvSpPr>
          <p:nvPr>
            <p:ph type="title"/>
          </p:nvPr>
        </p:nvSpPr>
        <p:spPr/>
        <p:txBody>
          <a:bodyPr>
            <a:normAutofit fontScale="90000"/>
          </a:bodyPr>
          <a:lstStyle/>
          <a:p>
            <a:r>
              <a:rPr lang="en-US" dirty="0"/>
              <a:t>screen shots from the training manual continued…</a:t>
            </a:r>
          </a:p>
        </p:txBody>
      </p:sp>
      <p:sp>
        <p:nvSpPr>
          <p:cNvPr id="4" name="Text Placeholder 3">
            <a:extLst>
              <a:ext uri="{FF2B5EF4-FFF2-40B4-BE49-F238E27FC236}">
                <a16:creationId xmlns:a16="http://schemas.microsoft.com/office/drawing/2014/main" id="{E6416567-DB08-5B4F-EC26-FC1459B4EC63}"/>
              </a:ext>
            </a:extLst>
          </p:cNvPr>
          <p:cNvSpPr>
            <a:spLocks noGrp="1"/>
          </p:cNvSpPr>
          <p:nvPr>
            <p:ph type="body" sz="half" idx="2"/>
          </p:nvPr>
        </p:nvSpPr>
        <p:spPr/>
        <p:txBody>
          <a:bodyPr/>
          <a:lstStyle/>
          <a:p>
            <a:r>
              <a:rPr lang="en-US" dirty="0"/>
              <a:t>This manual includes hyper links to useful </a:t>
            </a:r>
            <a:r>
              <a:rPr lang="en-US"/>
              <a:t>websites.</a:t>
            </a:r>
            <a:endParaRPr lang="en-US" dirty="0"/>
          </a:p>
          <a:p>
            <a:r>
              <a:rPr lang="en-US" dirty="0"/>
              <a:t>Agent/Partner searching.</a:t>
            </a:r>
          </a:p>
          <a:p>
            <a:r>
              <a:rPr lang="en-US" dirty="0"/>
              <a:t>Destination country customs guides.</a:t>
            </a:r>
          </a:p>
          <a:p>
            <a:r>
              <a:rPr lang="en-US" dirty="0"/>
              <a:t>Air/Sea freight tracking.</a:t>
            </a:r>
          </a:p>
          <a:p>
            <a:r>
              <a:rPr lang="en-US" dirty="0"/>
              <a:t>Plug and play conversions calculator.</a:t>
            </a:r>
          </a:p>
        </p:txBody>
      </p:sp>
      <p:sp>
        <p:nvSpPr>
          <p:cNvPr id="5" name="Content Placeholder 4">
            <a:extLst>
              <a:ext uri="{FF2B5EF4-FFF2-40B4-BE49-F238E27FC236}">
                <a16:creationId xmlns:a16="http://schemas.microsoft.com/office/drawing/2014/main" id="{C1F82D9A-C487-3163-D580-4ACA0E757E0E}"/>
              </a:ext>
            </a:extLst>
          </p:cNvPr>
          <p:cNvSpPr>
            <a:spLocks noGrp="1"/>
          </p:cNvSpPr>
          <p:nvPr>
            <p:ph idx="1"/>
          </p:nvPr>
        </p:nvSpPr>
        <p:spPr>
          <a:xfrm>
            <a:off x="441960" y="685800"/>
            <a:ext cx="6711696" cy="5020056"/>
          </a:xfrm>
        </p:spPr>
        <p:txBody>
          <a:bodyPr/>
          <a:lstStyle/>
          <a:p>
            <a:r>
              <a:rPr lang="en-US" dirty="0"/>
              <a:t>IAM’s Mobility Exchange: </a:t>
            </a:r>
            <a:r>
              <a:rPr lang="en-US" u="sng" dirty="0">
                <a:hlinkClick r:id="rId2"/>
              </a:rPr>
              <a:t>https://mobilityex.com/index.html#/</a:t>
            </a:r>
            <a:endParaRPr lang="en-US" dirty="0"/>
          </a:p>
          <a:p>
            <a:r>
              <a:rPr lang="en-US" dirty="0"/>
              <a:t>FIDI website link: </a:t>
            </a:r>
            <a:r>
              <a:rPr lang="en-US" u="sng" dirty="0">
                <a:hlinkClick r:id="rId3"/>
              </a:rPr>
              <a:t>https://www.fidi.org/</a:t>
            </a:r>
            <a:endParaRPr lang="en-US" dirty="0"/>
          </a:p>
          <a:p>
            <a:r>
              <a:rPr lang="en-US" dirty="0"/>
              <a:t>FIDI customs guide for destination countries: </a:t>
            </a:r>
            <a:r>
              <a:rPr lang="en-US" u="sng" dirty="0">
                <a:hlinkClick r:id="rId4"/>
              </a:rPr>
              <a:t>https://www.fidi.org/customs-guides</a:t>
            </a:r>
            <a:endParaRPr lang="en-US" dirty="0"/>
          </a:p>
          <a:p>
            <a:r>
              <a:rPr lang="en-US" dirty="0"/>
              <a:t>(currency converter) OANDA: </a:t>
            </a:r>
            <a:r>
              <a:rPr lang="en-US" u="sng" dirty="0">
                <a:hlinkClick r:id="rId5"/>
              </a:rPr>
              <a:t>https://www.oanda.com/currency-converter/en/?from=EUR&amp;to=USD&amp;amount=1</a:t>
            </a:r>
            <a:endParaRPr lang="en-US" dirty="0"/>
          </a:p>
          <a:p>
            <a:r>
              <a:rPr lang="en-US" dirty="0"/>
              <a:t>(currency converter) XE: </a:t>
            </a:r>
            <a:r>
              <a:rPr lang="en-US" u="sng" dirty="0">
                <a:hlinkClick r:id="rId6"/>
              </a:rPr>
              <a:t>https://www.xe.com/currencyconverter/</a:t>
            </a:r>
            <a:r>
              <a:rPr lang="en-US" dirty="0"/>
              <a:t> </a:t>
            </a:r>
          </a:p>
          <a:p>
            <a:endParaRPr lang="en-US" dirty="0"/>
          </a:p>
          <a:p>
            <a:r>
              <a:rPr lang="en-US" dirty="0"/>
              <a:t>Air &amp; Sea carrier tracking website links (most common)</a:t>
            </a:r>
          </a:p>
          <a:p>
            <a:r>
              <a:rPr lang="en-US" dirty="0"/>
              <a:t>Plug &amp; Play conversions calculator</a:t>
            </a:r>
          </a:p>
        </p:txBody>
      </p:sp>
      <p:graphicFrame>
        <p:nvGraphicFramePr>
          <p:cNvPr id="7" name="Object 6">
            <a:extLst>
              <a:ext uri="{FF2B5EF4-FFF2-40B4-BE49-F238E27FC236}">
                <a16:creationId xmlns:a16="http://schemas.microsoft.com/office/drawing/2014/main" id="{BAAF3FAB-A311-2A04-5489-F5215CD11DE1}"/>
              </a:ext>
            </a:extLst>
          </p:cNvPr>
          <p:cNvGraphicFramePr>
            <a:graphicFrameLocks noChangeAspect="1"/>
          </p:cNvGraphicFramePr>
          <p:nvPr>
            <p:extLst>
              <p:ext uri="{D42A27DB-BD31-4B8C-83A1-F6EECF244321}">
                <p14:modId xmlns:p14="http://schemas.microsoft.com/office/powerpoint/2010/main" val="1999179616"/>
              </p:ext>
            </p:extLst>
          </p:nvPr>
        </p:nvGraphicFramePr>
        <p:xfrm>
          <a:off x="6304528" y="4334256"/>
          <a:ext cx="1400537" cy="914400"/>
        </p:xfrm>
        <a:graphic>
          <a:graphicData uri="http://schemas.openxmlformats.org/presentationml/2006/ole">
            <mc:AlternateContent xmlns:mc="http://schemas.openxmlformats.org/markup-compatibility/2006">
              <mc:Choice xmlns:v="urn:schemas-microsoft-com:vml" Requires="v">
                <p:oleObj name="Worksheet" showAsIcon="1" r:id="rId7" imgW="1151640" imgH="745200" progId="Excel.Sheet.12">
                  <p:embed/>
                </p:oleObj>
              </mc:Choice>
              <mc:Fallback>
                <p:oleObj name="Worksheet" showAsIcon="1" r:id="rId7" imgW="1151640" imgH="745200" progId="Excel.Sheet.12">
                  <p:embed/>
                  <p:pic>
                    <p:nvPicPr>
                      <p:cNvPr id="7" name="Object 6">
                        <a:extLst>
                          <a:ext uri="{FF2B5EF4-FFF2-40B4-BE49-F238E27FC236}">
                            <a16:creationId xmlns:a16="http://schemas.microsoft.com/office/drawing/2014/main" id="{BAAF3FAB-A311-2A04-5489-F5215CD11DE1}"/>
                          </a:ext>
                        </a:extLst>
                      </p:cNvPr>
                      <p:cNvPicPr>
                        <a:picLocks noChangeAspect="1" noChangeArrowheads="1"/>
                      </p:cNvPicPr>
                      <p:nvPr/>
                    </p:nvPicPr>
                    <p:blipFill>
                      <a:blip r:embed="rId8"/>
                      <a:srcRect/>
                      <a:stretch>
                        <a:fillRect/>
                      </a:stretch>
                    </p:blipFill>
                    <p:spPr bwMode="auto">
                      <a:xfrm>
                        <a:off x="6304528" y="4334256"/>
                        <a:ext cx="140053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3">
            <a:extLst>
              <a:ext uri="{FF2B5EF4-FFF2-40B4-BE49-F238E27FC236}">
                <a16:creationId xmlns:a16="http://schemas.microsoft.com/office/drawing/2014/main" id="{976AF99A-BBD3-716A-F043-C88FA5737FC6}"/>
              </a:ext>
            </a:extLst>
          </p:cNvPr>
          <p:cNvSpPr>
            <a:spLocks noChangeArrowheads="1"/>
          </p:cNvSpPr>
          <p:nvPr/>
        </p:nvSpPr>
        <p:spPr bwMode="auto">
          <a:xfrm>
            <a:off x="0" y="1209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a:extLst>
              <a:ext uri="{FF2B5EF4-FFF2-40B4-BE49-F238E27FC236}">
                <a16:creationId xmlns:a16="http://schemas.microsoft.com/office/drawing/2014/main" id="{FA04968C-4AB2-296A-7188-68F98C83FC5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a:extLst>
              <a:ext uri="{FF2B5EF4-FFF2-40B4-BE49-F238E27FC236}">
                <a16:creationId xmlns:a16="http://schemas.microsoft.com/office/drawing/2014/main" id="{433BC6F1-C4B4-5E9E-9FA5-2840EDD96081}"/>
              </a:ext>
            </a:extLst>
          </p:cNvPr>
          <p:cNvGraphicFramePr>
            <a:graphicFrameLocks noChangeAspect="1"/>
          </p:cNvGraphicFramePr>
          <p:nvPr>
            <p:extLst>
              <p:ext uri="{D42A27DB-BD31-4B8C-83A1-F6EECF244321}">
                <p14:modId xmlns:p14="http://schemas.microsoft.com/office/powerpoint/2010/main" val="519163987"/>
              </p:ext>
            </p:extLst>
          </p:nvPr>
        </p:nvGraphicFramePr>
        <p:xfrm>
          <a:off x="6304529" y="5248656"/>
          <a:ext cx="1400537" cy="914400"/>
        </p:xfrm>
        <a:graphic>
          <a:graphicData uri="http://schemas.openxmlformats.org/presentationml/2006/ole">
            <mc:AlternateContent xmlns:mc="http://schemas.openxmlformats.org/markup-compatibility/2006">
              <mc:Choice xmlns:v="urn:schemas-microsoft-com:vml" Requires="v">
                <p:oleObj name="Worksheet" showAsIcon="1" r:id="rId9" imgW="1151640" imgH="745200" progId="Excel.Sheet.12">
                  <p:embed/>
                </p:oleObj>
              </mc:Choice>
              <mc:Fallback>
                <p:oleObj name="Worksheet" showAsIcon="1" r:id="rId9" imgW="1151640" imgH="745200" progId="Excel.Sheet.12">
                  <p:embed/>
                  <p:pic>
                    <p:nvPicPr>
                      <p:cNvPr id="10" name="Object 9">
                        <a:extLst>
                          <a:ext uri="{FF2B5EF4-FFF2-40B4-BE49-F238E27FC236}">
                            <a16:creationId xmlns:a16="http://schemas.microsoft.com/office/drawing/2014/main" id="{433BC6F1-C4B4-5E9E-9FA5-2840EDD960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4529" y="5248656"/>
                        <a:ext cx="140053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49118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1" name="Oval 30">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33" name="Rectangle 32">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6CBD7-1ECD-B62D-677E-B7E3F81CDC89}"/>
              </a:ext>
            </a:extLst>
          </p:cNvPr>
          <p:cNvSpPr>
            <a:spLocks noGrp="1"/>
          </p:cNvSpPr>
          <p:nvPr>
            <p:ph type="ctrTitle"/>
          </p:nvPr>
        </p:nvSpPr>
        <p:spPr>
          <a:xfrm>
            <a:off x="6587544" y="837865"/>
            <a:ext cx="4869179" cy="863116"/>
          </a:xfrm>
        </p:spPr>
        <p:txBody>
          <a:bodyPr vert="horz" lIns="91440" tIns="45720" rIns="91440" bIns="45720" rtlCol="0" anchor="ctr">
            <a:normAutofit/>
          </a:bodyPr>
          <a:lstStyle/>
          <a:p>
            <a:pPr>
              <a:lnSpc>
                <a:spcPct val="90000"/>
              </a:lnSpc>
            </a:pPr>
            <a:r>
              <a:rPr lang="en-US" sz="4800" dirty="0">
                <a:solidFill>
                  <a:srgbClr val="000000"/>
                </a:solidFill>
              </a:rPr>
              <a:t>Conclusion:</a:t>
            </a:r>
          </a:p>
        </p:txBody>
      </p:sp>
      <p:pic>
        <p:nvPicPr>
          <p:cNvPr id="5" name="Picture 4">
            <a:extLst>
              <a:ext uri="{FF2B5EF4-FFF2-40B4-BE49-F238E27FC236}">
                <a16:creationId xmlns:a16="http://schemas.microsoft.com/office/drawing/2014/main" id="{D59C1993-9B8A-B914-A788-303F6F48F62A}"/>
              </a:ext>
            </a:extLst>
          </p:cNvPr>
          <p:cNvPicPr>
            <a:picLocks noChangeAspect="1"/>
          </p:cNvPicPr>
          <p:nvPr/>
        </p:nvPicPr>
        <p:blipFill>
          <a:blip r:embed="rId4"/>
          <a:srcRect r="5271"/>
          <a:stretch/>
        </p:blipFill>
        <p:spPr>
          <a:xfrm>
            <a:off x="-339893" y="647143"/>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35" name="Freeform: Shape 34">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Subtitle 2">
            <a:extLst>
              <a:ext uri="{FF2B5EF4-FFF2-40B4-BE49-F238E27FC236}">
                <a16:creationId xmlns:a16="http://schemas.microsoft.com/office/drawing/2014/main" id="{C0C33AFB-1BC6-CB93-85C5-D63045833A62}"/>
              </a:ext>
            </a:extLst>
          </p:cNvPr>
          <p:cNvSpPr>
            <a:spLocks noGrp="1"/>
          </p:cNvSpPr>
          <p:nvPr>
            <p:ph type="subTitle" idx="1"/>
          </p:nvPr>
        </p:nvSpPr>
        <p:spPr>
          <a:xfrm>
            <a:off x="6587544" y="1730174"/>
            <a:ext cx="4869179" cy="4289961"/>
          </a:xfrm>
        </p:spPr>
        <p:txBody>
          <a:bodyPr vert="horz" lIns="91440" tIns="45720" rIns="91440" bIns="45720" rtlCol="0" anchor="t">
            <a:normAutofit/>
          </a:bodyPr>
          <a:lstStyle/>
          <a:p>
            <a:pPr marL="0" indent="-182880">
              <a:spcBef>
                <a:spcPts val="1200"/>
              </a:spcBef>
              <a:spcAft>
                <a:spcPts val="1200"/>
              </a:spcAft>
              <a:buFont typeface="Wingdings" pitchFamily="2" charset="2"/>
              <a:buChar char="§"/>
            </a:pPr>
            <a:r>
              <a:rPr lang="en-US" sz="1600" dirty="0">
                <a:solidFill>
                  <a:srgbClr val="000000"/>
                </a:solidFill>
                <a:effectLst/>
              </a:rPr>
              <a:t>This training manual aims to bridge the gap between academic knowledge and practical skills, preparing trainees fo</a:t>
            </a:r>
            <a:r>
              <a:rPr lang="en-US" sz="1600" dirty="0">
                <a:solidFill>
                  <a:srgbClr val="000000"/>
                </a:solidFill>
              </a:rPr>
              <a:t>r successful careers in the dynamic field of global household goods relocation, logistics, and pricing. We anticipate positive outcomes for both the trainee and your company.</a:t>
            </a:r>
          </a:p>
          <a:p>
            <a:pPr marL="0" indent="-182880">
              <a:spcBef>
                <a:spcPts val="1200"/>
              </a:spcBef>
              <a:spcAft>
                <a:spcPts val="1200"/>
              </a:spcAft>
              <a:buFont typeface="Wingdings" pitchFamily="2" charset="2"/>
              <a:buChar char="§"/>
            </a:pPr>
            <a:r>
              <a:rPr lang="en-US" sz="1600" dirty="0">
                <a:solidFill>
                  <a:srgbClr val="000000"/>
                </a:solidFill>
              </a:rPr>
              <a:t>This training manual is an invaluable resource that can transform your company’s relocation services, making them more efficient, reliable, and customer focused. Investing in this manual is a step towards achieving excellence in the international household goods relocation industry. </a:t>
            </a:r>
          </a:p>
        </p:txBody>
      </p:sp>
      <p:grpSp>
        <p:nvGrpSpPr>
          <p:cNvPr id="37" name="Group 36">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8" name="Oval 37">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9" name="Oval 38">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243664848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5" name="Rectangle 14">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E5595-91C4-5B6C-3BEB-CAACFB2588C8}"/>
              </a:ext>
            </a:extLst>
          </p:cNvPr>
          <p:cNvSpPr>
            <a:spLocks noGrp="1"/>
          </p:cNvSpPr>
          <p:nvPr>
            <p:ph type="title"/>
          </p:nvPr>
        </p:nvSpPr>
        <p:spPr>
          <a:xfrm>
            <a:off x="6587544" y="1382165"/>
            <a:ext cx="4869179" cy="1517984"/>
          </a:xfrm>
        </p:spPr>
        <p:txBody>
          <a:bodyPr vert="horz" lIns="91440" tIns="45720" rIns="91440" bIns="45720" rtlCol="0" anchor="ctr">
            <a:normAutofit/>
          </a:bodyPr>
          <a:lstStyle/>
          <a:p>
            <a:r>
              <a:rPr lang="en-US" sz="4800">
                <a:solidFill>
                  <a:srgbClr val="000000"/>
                </a:solidFill>
              </a:rPr>
              <a:t>Objective:</a:t>
            </a:r>
          </a:p>
        </p:txBody>
      </p:sp>
      <p:sp>
        <p:nvSpPr>
          <p:cNvPr id="17" name="Freeform: Shape 16">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6" name="Content Placeholder 5">
            <a:extLst>
              <a:ext uri="{FF2B5EF4-FFF2-40B4-BE49-F238E27FC236}">
                <a16:creationId xmlns:a16="http://schemas.microsoft.com/office/drawing/2014/main" id="{2C33C3F1-CA7B-FEB1-060B-4CF2039FE0E7}"/>
              </a:ext>
            </a:extLst>
          </p:cNvPr>
          <p:cNvPicPr>
            <a:picLocks noGrp="1" noChangeAspect="1"/>
          </p:cNvPicPr>
          <p:nvPr>
            <p:ph sz="half" idx="2"/>
          </p:nvPr>
        </p:nvPicPr>
        <p:blipFill>
          <a:blip r:embed="rId6"/>
          <a:srcRect l="2635" r="2635"/>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3" name="Content Placeholder 2">
            <a:extLst>
              <a:ext uri="{FF2B5EF4-FFF2-40B4-BE49-F238E27FC236}">
                <a16:creationId xmlns:a16="http://schemas.microsoft.com/office/drawing/2014/main" id="{67DDDCA7-5000-69BD-8857-C545824B3F96}"/>
              </a:ext>
            </a:extLst>
          </p:cNvPr>
          <p:cNvSpPr>
            <a:spLocks noGrp="1"/>
          </p:cNvSpPr>
          <p:nvPr>
            <p:ph sz="half" idx="1"/>
          </p:nvPr>
        </p:nvSpPr>
        <p:spPr>
          <a:xfrm>
            <a:off x="6587545" y="3007389"/>
            <a:ext cx="4869179" cy="3065865"/>
          </a:xfrm>
        </p:spPr>
        <p:txBody>
          <a:bodyPr vert="horz" lIns="91440" tIns="45720" rIns="91440" bIns="45720" rtlCol="0" anchor="t">
            <a:normAutofit/>
          </a:bodyPr>
          <a:lstStyle/>
          <a:p>
            <a:r>
              <a:rPr lang="en-US" sz="1800" dirty="0">
                <a:solidFill>
                  <a:srgbClr val="000000"/>
                </a:solidFill>
              </a:rPr>
              <a:t>The purpose of this proposal is to outline the establishment of a training manual that is focused on customer service and operational aspects for Global Household Goods Relocation, including Global Logistics and Global Relocation Pricing. This initiative aims to provide students with a holistic understanding of the intricate processes and considerations involved in international relocation.</a:t>
            </a:r>
            <a:endParaRPr lang="en-US" dirty="0">
              <a:solidFill>
                <a:srgbClr val="000000"/>
              </a:solidFill>
            </a:endParaRPr>
          </a:p>
        </p:txBody>
      </p:sp>
      <p:grpSp>
        <p:nvGrpSpPr>
          <p:cNvPr id="19" name="Group 18">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1" name="Oval 20">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371060667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1" name="Oval 30">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32" name="Rectangle 31">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4B54A-C532-493B-530E-CAAE769E19D0}"/>
              </a:ext>
            </a:extLst>
          </p:cNvPr>
          <p:cNvSpPr>
            <a:spLocks noGrp="1"/>
          </p:cNvSpPr>
          <p:nvPr>
            <p:ph type="title"/>
          </p:nvPr>
        </p:nvSpPr>
        <p:spPr>
          <a:xfrm>
            <a:off x="6587544" y="1382165"/>
            <a:ext cx="4869179" cy="1517984"/>
          </a:xfrm>
        </p:spPr>
        <p:txBody>
          <a:bodyPr vert="horz" lIns="91440" tIns="45720" rIns="91440" bIns="45720" rtlCol="0" anchor="ctr">
            <a:normAutofit/>
          </a:bodyPr>
          <a:lstStyle/>
          <a:p>
            <a:r>
              <a:rPr lang="en-US" sz="4400" dirty="0">
                <a:solidFill>
                  <a:srgbClr val="000000"/>
                </a:solidFill>
              </a:rPr>
              <a:t>Training Manual Components:</a:t>
            </a:r>
          </a:p>
        </p:txBody>
      </p:sp>
      <p:sp>
        <p:nvSpPr>
          <p:cNvPr id="33" name="Freeform: Shape 3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8" name="Content Placeholder 7">
            <a:extLst>
              <a:ext uri="{FF2B5EF4-FFF2-40B4-BE49-F238E27FC236}">
                <a16:creationId xmlns:a16="http://schemas.microsoft.com/office/drawing/2014/main" id="{B72410D9-F5A3-6499-DFA0-D2113874F73C}"/>
              </a:ext>
            </a:extLst>
          </p:cNvPr>
          <p:cNvPicPr>
            <a:picLocks noGrp="1" noChangeAspect="1"/>
          </p:cNvPicPr>
          <p:nvPr>
            <p:ph idx="1"/>
          </p:nvPr>
        </p:nvPicPr>
        <p:blipFill>
          <a:blip r:embed="rId6"/>
          <a:srcRect l="2635" r="2635"/>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 name="Text Placeholder 3">
            <a:extLst>
              <a:ext uri="{FF2B5EF4-FFF2-40B4-BE49-F238E27FC236}">
                <a16:creationId xmlns:a16="http://schemas.microsoft.com/office/drawing/2014/main" id="{14902F75-1A05-480D-2C8E-55572B557CA1}"/>
              </a:ext>
            </a:extLst>
          </p:cNvPr>
          <p:cNvSpPr>
            <a:spLocks noGrp="1"/>
          </p:cNvSpPr>
          <p:nvPr>
            <p:ph type="body" sz="half" idx="2"/>
          </p:nvPr>
        </p:nvSpPr>
        <p:spPr>
          <a:xfrm>
            <a:off x="6587545" y="3007389"/>
            <a:ext cx="4869179" cy="3065865"/>
          </a:xfrm>
        </p:spPr>
        <p:txBody>
          <a:bodyPr vert="horz" lIns="91440" tIns="45720" rIns="91440" bIns="45720" rtlCol="0" anchor="t">
            <a:normAutofit/>
          </a:bodyPr>
          <a:lstStyle/>
          <a:p>
            <a:pPr indent="-182880">
              <a:lnSpc>
                <a:spcPct val="90000"/>
              </a:lnSpc>
              <a:buFont typeface="Wingdings" pitchFamily="2" charset="2"/>
              <a:buChar char="§"/>
            </a:pPr>
            <a:r>
              <a:rPr lang="en-US" sz="1800" dirty="0">
                <a:solidFill>
                  <a:srgbClr val="000000"/>
                </a:solidFill>
              </a:rPr>
              <a:t>Global Household Goods Relocation, Customer Service &amp; Operational Handling.</a:t>
            </a:r>
          </a:p>
          <a:p>
            <a:pPr indent="-182880">
              <a:lnSpc>
                <a:spcPct val="90000"/>
              </a:lnSpc>
              <a:buFont typeface="Wingdings" pitchFamily="2" charset="2"/>
              <a:buChar char="§"/>
            </a:pPr>
            <a:r>
              <a:rPr lang="en-US" sz="1800" dirty="0">
                <a:solidFill>
                  <a:srgbClr val="000000"/>
                </a:solidFill>
              </a:rPr>
              <a:t>Global Logistics.</a:t>
            </a:r>
          </a:p>
          <a:p>
            <a:pPr indent="-182880">
              <a:lnSpc>
                <a:spcPct val="90000"/>
              </a:lnSpc>
              <a:buFont typeface="Wingdings" pitchFamily="2" charset="2"/>
              <a:buChar char="§"/>
            </a:pPr>
            <a:r>
              <a:rPr lang="en-US" sz="1800" dirty="0">
                <a:solidFill>
                  <a:srgbClr val="000000"/>
                </a:solidFill>
              </a:rPr>
              <a:t>Global Relocation Pricing.</a:t>
            </a:r>
          </a:p>
        </p:txBody>
      </p:sp>
      <p:grpSp>
        <p:nvGrpSpPr>
          <p:cNvPr id="34" name="Group 3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5" name="Oval 34">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133148802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5" name="Rectangle 14">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FEAF08-2353-1E99-EB9E-27972239248B}"/>
              </a:ext>
            </a:extLst>
          </p:cNvPr>
          <p:cNvSpPr>
            <a:spLocks noGrp="1"/>
          </p:cNvSpPr>
          <p:nvPr>
            <p:ph type="title"/>
          </p:nvPr>
        </p:nvSpPr>
        <p:spPr>
          <a:xfrm>
            <a:off x="6587544" y="1382165"/>
            <a:ext cx="4869179" cy="1517984"/>
          </a:xfrm>
        </p:spPr>
        <p:txBody>
          <a:bodyPr vert="horz" lIns="91440" tIns="45720" rIns="91440" bIns="45720" rtlCol="0" anchor="ctr">
            <a:normAutofit fontScale="90000"/>
          </a:bodyPr>
          <a:lstStyle/>
          <a:p>
            <a:pPr>
              <a:lnSpc>
                <a:spcPct val="90000"/>
              </a:lnSpc>
            </a:pPr>
            <a:r>
              <a:rPr lang="en-US" sz="2800" dirty="0">
                <a:solidFill>
                  <a:srgbClr val="000000"/>
                </a:solidFill>
              </a:rPr>
              <a:t>Global Household Goods Relocation Customer Service &amp; Operational Handling.</a:t>
            </a:r>
          </a:p>
        </p:txBody>
      </p:sp>
      <p:sp>
        <p:nvSpPr>
          <p:cNvPr id="17" name="Freeform: Shape 16">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6" name="Content Placeholder 5">
            <a:extLst>
              <a:ext uri="{FF2B5EF4-FFF2-40B4-BE49-F238E27FC236}">
                <a16:creationId xmlns:a16="http://schemas.microsoft.com/office/drawing/2014/main" id="{2F94160A-7867-E36B-8FBE-772300671377}"/>
              </a:ext>
            </a:extLst>
          </p:cNvPr>
          <p:cNvPicPr>
            <a:picLocks noGrp="1" noChangeAspect="1"/>
          </p:cNvPicPr>
          <p:nvPr>
            <p:ph idx="1"/>
          </p:nvPr>
        </p:nvPicPr>
        <p:blipFill>
          <a:blip r:embed="rId6"/>
          <a:srcRect l="2635" r="2635"/>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 name="Text Placeholder 3">
            <a:extLst>
              <a:ext uri="{FF2B5EF4-FFF2-40B4-BE49-F238E27FC236}">
                <a16:creationId xmlns:a16="http://schemas.microsoft.com/office/drawing/2014/main" id="{8CE7DED7-742F-6895-FA4C-EAF917295D93}"/>
              </a:ext>
            </a:extLst>
          </p:cNvPr>
          <p:cNvSpPr>
            <a:spLocks noGrp="1"/>
          </p:cNvSpPr>
          <p:nvPr>
            <p:ph type="body" sz="half" idx="2"/>
          </p:nvPr>
        </p:nvSpPr>
        <p:spPr>
          <a:xfrm>
            <a:off x="6587545" y="3007389"/>
            <a:ext cx="4869179" cy="3065865"/>
          </a:xfrm>
        </p:spPr>
        <p:txBody>
          <a:bodyPr vert="horz" lIns="91440" tIns="45720" rIns="91440" bIns="45720" rtlCol="0" anchor="t">
            <a:normAutofit/>
          </a:bodyPr>
          <a:lstStyle/>
          <a:p>
            <a:pPr indent="-182880">
              <a:lnSpc>
                <a:spcPct val="90000"/>
              </a:lnSpc>
              <a:buFont typeface="Wingdings" pitchFamily="2" charset="2"/>
              <a:buChar char="§"/>
            </a:pPr>
            <a:r>
              <a:rPr lang="en-US" sz="1800" dirty="0">
                <a:solidFill>
                  <a:srgbClr val="000000"/>
                </a:solidFill>
              </a:rPr>
              <a:t>In-depth explanation and instructions for customer services and operational handling of full-service household goods relocation.</a:t>
            </a:r>
          </a:p>
          <a:p>
            <a:pPr indent="-182880">
              <a:lnSpc>
                <a:spcPct val="90000"/>
              </a:lnSpc>
              <a:buFont typeface="Wingdings" pitchFamily="2" charset="2"/>
              <a:buChar char="§"/>
            </a:pPr>
            <a:r>
              <a:rPr lang="en-US" sz="1800" dirty="0">
                <a:solidFill>
                  <a:srgbClr val="000000"/>
                </a:solidFill>
              </a:rPr>
              <a:t>Understanding customs regulations and documentations for smooth international transit.</a:t>
            </a:r>
          </a:p>
          <a:p>
            <a:pPr indent="-182880">
              <a:lnSpc>
                <a:spcPct val="90000"/>
              </a:lnSpc>
              <a:buFont typeface="Wingdings" pitchFamily="2" charset="2"/>
              <a:buChar char="§"/>
            </a:pPr>
            <a:r>
              <a:rPr lang="en-US" sz="1800" dirty="0">
                <a:solidFill>
                  <a:srgbClr val="000000"/>
                </a:solidFill>
              </a:rPr>
              <a:t>Practical insights into handling processes and communications during the relocation process.</a:t>
            </a:r>
          </a:p>
        </p:txBody>
      </p:sp>
      <p:grpSp>
        <p:nvGrpSpPr>
          <p:cNvPr id="19" name="Group 18">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1" name="Oval 20">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291228314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5" name="Rectangle 14">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90444B-BA86-5555-8868-3F0079F983CD}"/>
              </a:ext>
            </a:extLst>
          </p:cNvPr>
          <p:cNvSpPr>
            <a:spLocks noGrp="1"/>
          </p:cNvSpPr>
          <p:nvPr>
            <p:ph type="title"/>
          </p:nvPr>
        </p:nvSpPr>
        <p:spPr>
          <a:xfrm>
            <a:off x="6587544" y="1382165"/>
            <a:ext cx="4869179" cy="1517984"/>
          </a:xfrm>
        </p:spPr>
        <p:txBody>
          <a:bodyPr vert="horz" lIns="91440" tIns="45720" rIns="91440" bIns="45720" rtlCol="0" anchor="ctr">
            <a:normAutofit/>
          </a:bodyPr>
          <a:lstStyle/>
          <a:p>
            <a:r>
              <a:rPr lang="en-US" sz="3400" dirty="0">
                <a:solidFill>
                  <a:srgbClr val="000000"/>
                </a:solidFill>
              </a:rPr>
              <a:t>Global Logistics.</a:t>
            </a:r>
          </a:p>
        </p:txBody>
      </p:sp>
      <p:sp>
        <p:nvSpPr>
          <p:cNvPr id="17" name="Freeform: Shape 16">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6" name="Picture Placeholder 5">
            <a:extLst>
              <a:ext uri="{FF2B5EF4-FFF2-40B4-BE49-F238E27FC236}">
                <a16:creationId xmlns:a16="http://schemas.microsoft.com/office/drawing/2014/main" id="{3F74895F-05F9-D104-31F8-F45714EA9607}"/>
              </a:ext>
            </a:extLst>
          </p:cNvPr>
          <p:cNvPicPr>
            <a:picLocks noGrp="1" noChangeAspect="1"/>
          </p:cNvPicPr>
          <p:nvPr>
            <p:ph type="pic" idx="1"/>
          </p:nvPr>
        </p:nvPicPr>
        <p:blipFill>
          <a:blip r:embed="rId6"/>
          <a:srcRect l="2635" r="2635"/>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 name="Text Placeholder 3">
            <a:extLst>
              <a:ext uri="{FF2B5EF4-FFF2-40B4-BE49-F238E27FC236}">
                <a16:creationId xmlns:a16="http://schemas.microsoft.com/office/drawing/2014/main" id="{A75ED3F2-DF4C-81C0-43C3-6EA43BC85BB0}"/>
              </a:ext>
            </a:extLst>
          </p:cNvPr>
          <p:cNvSpPr>
            <a:spLocks noGrp="1"/>
          </p:cNvSpPr>
          <p:nvPr>
            <p:ph type="body" sz="half" idx="2"/>
          </p:nvPr>
        </p:nvSpPr>
        <p:spPr>
          <a:xfrm>
            <a:off x="6587545" y="3007389"/>
            <a:ext cx="4869179" cy="3065865"/>
          </a:xfrm>
        </p:spPr>
        <p:txBody>
          <a:bodyPr vert="horz" lIns="91440" tIns="45720" rIns="91440" bIns="45720" rtlCol="0" anchor="t">
            <a:normAutofit/>
          </a:bodyPr>
          <a:lstStyle/>
          <a:p>
            <a:pPr marL="285750" indent="-182880">
              <a:lnSpc>
                <a:spcPct val="90000"/>
              </a:lnSpc>
              <a:buFont typeface="Wingdings" pitchFamily="2" charset="2"/>
              <a:buChar char="§"/>
            </a:pPr>
            <a:r>
              <a:rPr lang="en-US" sz="1800" dirty="0">
                <a:solidFill>
                  <a:srgbClr val="000000"/>
                </a:solidFill>
              </a:rPr>
              <a:t>Comprehensive overview of international shipping methods and logistics networks.</a:t>
            </a:r>
          </a:p>
          <a:p>
            <a:pPr marL="285750" indent="-182880">
              <a:lnSpc>
                <a:spcPct val="90000"/>
              </a:lnSpc>
              <a:buFont typeface="Wingdings" pitchFamily="2" charset="2"/>
              <a:buChar char="§"/>
            </a:pPr>
            <a:r>
              <a:rPr lang="en-US" sz="1800" dirty="0">
                <a:solidFill>
                  <a:srgbClr val="000000"/>
                </a:solidFill>
              </a:rPr>
              <a:t>Analysis of supply chain management and optimization for global relocation.</a:t>
            </a:r>
          </a:p>
        </p:txBody>
      </p:sp>
      <p:grpSp>
        <p:nvGrpSpPr>
          <p:cNvPr id="19" name="Group 18">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1" name="Oval 20">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131761781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5" name="Rectangle 14">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0B666F-381A-B4A2-A54B-B8577AF2393C}"/>
              </a:ext>
            </a:extLst>
          </p:cNvPr>
          <p:cNvSpPr>
            <a:spLocks noGrp="1"/>
          </p:cNvSpPr>
          <p:nvPr>
            <p:ph type="title"/>
          </p:nvPr>
        </p:nvSpPr>
        <p:spPr>
          <a:xfrm>
            <a:off x="6587544" y="1382165"/>
            <a:ext cx="4869179" cy="1517984"/>
          </a:xfrm>
        </p:spPr>
        <p:txBody>
          <a:bodyPr vert="horz" lIns="91440" tIns="45720" rIns="91440" bIns="45720" rtlCol="0" anchor="ctr">
            <a:normAutofit/>
          </a:bodyPr>
          <a:lstStyle/>
          <a:p>
            <a:r>
              <a:rPr lang="en-US" sz="2600" dirty="0">
                <a:solidFill>
                  <a:srgbClr val="000000"/>
                </a:solidFill>
              </a:rPr>
              <a:t>Global Relocation Pricing.</a:t>
            </a:r>
          </a:p>
        </p:txBody>
      </p:sp>
      <p:sp>
        <p:nvSpPr>
          <p:cNvPr id="17" name="Freeform: Shape 16">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6" name="Content Placeholder 5" descr="A group of people in a meeting&#10;&#10;AI-generated content may be incorrect.">
            <a:extLst>
              <a:ext uri="{FF2B5EF4-FFF2-40B4-BE49-F238E27FC236}">
                <a16:creationId xmlns:a16="http://schemas.microsoft.com/office/drawing/2014/main" id="{3BBEAC79-44C9-4358-9C01-77BEC7456724}"/>
              </a:ext>
            </a:extLst>
          </p:cNvPr>
          <p:cNvPicPr>
            <a:picLocks noGrp="1" noChangeAspect="1"/>
          </p:cNvPicPr>
          <p:nvPr>
            <p:ph idx="1"/>
          </p:nvPr>
        </p:nvPicPr>
        <p:blipFill>
          <a:blip r:embed="rId6"/>
          <a:srcRect l="1747" r="3524"/>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 name="Text Placeholder 3">
            <a:extLst>
              <a:ext uri="{FF2B5EF4-FFF2-40B4-BE49-F238E27FC236}">
                <a16:creationId xmlns:a16="http://schemas.microsoft.com/office/drawing/2014/main" id="{363F3559-8CEE-9CB2-38DC-436170645ABD}"/>
              </a:ext>
            </a:extLst>
          </p:cNvPr>
          <p:cNvSpPr>
            <a:spLocks noGrp="1"/>
          </p:cNvSpPr>
          <p:nvPr>
            <p:ph type="body" sz="half" idx="2"/>
          </p:nvPr>
        </p:nvSpPr>
        <p:spPr>
          <a:xfrm>
            <a:off x="6587545" y="3007389"/>
            <a:ext cx="4869179" cy="3065865"/>
          </a:xfrm>
        </p:spPr>
        <p:txBody>
          <a:bodyPr vert="horz" lIns="91440" tIns="45720" rIns="91440" bIns="45720" rtlCol="0" anchor="t">
            <a:normAutofit/>
          </a:bodyPr>
          <a:lstStyle/>
          <a:p>
            <a:pPr marL="285750" indent="-182880">
              <a:lnSpc>
                <a:spcPct val="90000"/>
              </a:lnSpc>
              <a:buFont typeface="Wingdings" pitchFamily="2" charset="2"/>
              <a:buChar char="§"/>
            </a:pPr>
            <a:r>
              <a:rPr lang="en-US" sz="1800" dirty="0">
                <a:solidFill>
                  <a:srgbClr val="000000"/>
                </a:solidFill>
              </a:rPr>
              <a:t>Examination of factors influencing relocation pricing, including weight, volume, mode, origin, and destination.</a:t>
            </a:r>
          </a:p>
          <a:p>
            <a:pPr marL="285750" indent="-182880">
              <a:lnSpc>
                <a:spcPct val="90000"/>
              </a:lnSpc>
              <a:buFont typeface="Wingdings" pitchFamily="2" charset="2"/>
              <a:buChar char="§"/>
            </a:pPr>
            <a:r>
              <a:rPr lang="en-US" sz="1800" dirty="0">
                <a:solidFill>
                  <a:srgbClr val="000000"/>
                </a:solidFill>
              </a:rPr>
              <a:t>Strategies for cost estimation and budgeting in global relocation projects.</a:t>
            </a:r>
          </a:p>
          <a:p>
            <a:pPr marL="285750" indent="-182880">
              <a:lnSpc>
                <a:spcPct val="90000"/>
              </a:lnSpc>
              <a:buFont typeface="Wingdings" pitchFamily="2" charset="2"/>
              <a:buChar char="§"/>
            </a:pPr>
            <a:endParaRPr lang="en-US" sz="1800" dirty="0">
              <a:solidFill>
                <a:srgbClr val="000000"/>
              </a:solidFill>
            </a:endParaRPr>
          </a:p>
        </p:txBody>
      </p:sp>
      <p:grpSp>
        <p:nvGrpSpPr>
          <p:cNvPr id="19" name="Group 18">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1" name="Oval 20">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167229882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F273EF-1AF9-877C-89D8-0C092702AFE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3E20DF4-8437-848E-1818-B7D3A5B680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1E5CEF32-9CFF-C0AB-5EA2-D1D49470D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3" name="Oval 12">
              <a:extLst>
                <a:ext uri="{FF2B5EF4-FFF2-40B4-BE49-F238E27FC236}">
                  <a16:creationId xmlns:a16="http://schemas.microsoft.com/office/drawing/2014/main" id="{F0180FC3-1C64-466A-A56E-07E9FFF49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5" name="Rectangle 14">
            <a:extLst>
              <a:ext uri="{FF2B5EF4-FFF2-40B4-BE49-F238E27FC236}">
                <a16:creationId xmlns:a16="http://schemas.microsoft.com/office/drawing/2014/main" id="{457FA49D-BC49-1076-9EB7-E6B67070B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311A41-48D6-F734-DAEF-031AC6CE06C8}"/>
              </a:ext>
            </a:extLst>
          </p:cNvPr>
          <p:cNvSpPr>
            <a:spLocks noGrp="1"/>
          </p:cNvSpPr>
          <p:nvPr>
            <p:ph type="title"/>
          </p:nvPr>
        </p:nvSpPr>
        <p:spPr>
          <a:xfrm>
            <a:off x="6587544" y="706188"/>
            <a:ext cx="4869179" cy="761267"/>
          </a:xfrm>
        </p:spPr>
        <p:txBody>
          <a:bodyPr vert="horz" lIns="91440" tIns="45720" rIns="91440" bIns="45720" rtlCol="0" anchor="ctr">
            <a:normAutofit/>
          </a:bodyPr>
          <a:lstStyle/>
          <a:p>
            <a:r>
              <a:rPr lang="en-US" sz="3400" dirty="0">
                <a:solidFill>
                  <a:srgbClr val="000000"/>
                </a:solidFill>
              </a:rPr>
              <a:t>Benefits.</a:t>
            </a:r>
          </a:p>
        </p:txBody>
      </p:sp>
      <p:sp>
        <p:nvSpPr>
          <p:cNvPr id="17" name="Freeform: Shape 16">
            <a:extLst>
              <a:ext uri="{FF2B5EF4-FFF2-40B4-BE49-F238E27FC236}">
                <a16:creationId xmlns:a16="http://schemas.microsoft.com/office/drawing/2014/main" id="{631B98B1-2F01-B411-F339-FB493D44D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6" name="Content Placeholder 5">
            <a:extLst>
              <a:ext uri="{FF2B5EF4-FFF2-40B4-BE49-F238E27FC236}">
                <a16:creationId xmlns:a16="http://schemas.microsoft.com/office/drawing/2014/main" id="{B5C1AD54-C3BC-5344-1EA1-929DF51B0FFD}"/>
              </a:ext>
            </a:extLst>
          </p:cNvPr>
          <p:cNvPicPr>
            <a:picLocks noGrp="1" noChangeAspect="1"/>
          </p:cNvPicPr>
          <p:nvPr>
            <p:ph idx="1"/>
          </p:nvPr>
        </p:nvPicPr>
        <p:blipFill>
          <a:blip r:embed="rId6"/>
          <a:srcRect l="2635" r="2635"/>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 name="Text Placeholder 3">
            <a:extLst>
              <a:ext uri="{FF2B5EF4-FFF2-40B4-BE49-F238E27FC236}">
                <a16:creationId xmlns:a16="http://schemas.microsoft.com/office/drawing/2014/main" id="{ED5DA4CE-FC77-5110-0114-F4E10B59A596}"/>
              </a:ext>
            </a:extLst>
          </p:cNvPr>
          <p:cNvSpPr>
            <a:spLocks noGrp="1"/>
          </p:cNvSpPr>
          <p:nvPr>
            <p:ph type="body" sz="half" idx="2"/>
          </p:nvPr>
        </p:nvSpPr>
        <p:spPr>
          <a:xfrm>
            <a:off x="6587544" y="1497362"/>
            <a:ext cx="4869179" cy="4654450"/>
          </a:xfrm>
        </p:spPr>
        <p:txBody>
          <a:bodyPr vert="horz" lIns="91440" tIns="45720" rIns="91440" bIns="45720" rtlCol="0" anchor="t">
            <a:normAutofit/>
          </a:bodyPr>
          <a:lstStyle/>
          <a:p>
            <a:pPr marL="285750" indent="-182880">
              <a:lnSpc>
                <a:spcPct val="90000"/>
              </a:lnSpc>
              <a:buFont typeface="Wingdings" pitchFamily="2" charset="2"/>
              <a:buChar char="§"/>
            </a:pPr>
            <a:r>
              <a:rPr lang="en-US" sz="1300" u="sng" dirty="0">
                <a:solidFill>
                  <a:srgbClr val="000000"/>
                </a:solidFill>
              </a:rPr>
              <a:t>Cost Savings:</a:t>
            </a:r>
            <a:r>
              <a:rPr lang="en-US" sz="1300" dirty="0">
                <a:solidFill>
                  <a:srgbClr val="000000"/>
                </a:solidFill>
              </a:rPr>
              <a:t> By optimizing processes and reducing inefficiencies, the manual helps lower operational costs, increasing profitability for your company. The manual also reduces time taken away from your management team required for training new and existing employees.</a:t>
            </a:r>
          </a:p>
          <a:p>
            <a:pPr marL="285750" indent="-182880">
              <a:lnSpc>
                <a:spcPct val="90000"/>
              </a:lnSpc>
              <a:buFont typeface="Wingdings" pitchFamily="2" charset="2"/>
              <a:buChar char="§"/>
            </a:pPr>
            <a:r>
              <a:rPr lang="en-US" sz="1300" u="sng" dirty="0">
                <a:solidFill>
                  <a:srgbClr val="000000"/>
                </a:solidFill>
              </a:rPr>
              <a:t>Enhanced Efficiency:</a:t>
            </a:r>
            <a:r>
              <a:rPr lang="en-US" sz="1300" dirty="0">
                <a:solidFill>
                  <a:srgbClr val="000000"/>
                </a:solidFill>
              </a:rPr>
              <a:t> The manual provides detailed procedures and best practices that streamline operations, reducing time and effort required for each relocation task. This leads to faster and more efficient service delivery.</a:t>
            </a:r>
          </a:p>
          <a:p>
            <a:pPr marL="285750" indent="-182880">
              <a:lnSpc>
                <a:spcPct val="90000"/>
              </a:lnSpc>
              <a:buFont typeface="Wingdings" pitchFamily="2" charset="2"/>
              <a:buChar char="§"/>
            </a:pPr>
            <a:r>
              <a:rPr lang="en-US" sz="1300" u="sng" dirty="0">
                <a:solidFill>
                  <a:srgbClr val="000000"/>
                </a:solidFill>
              </a:rPr>
              <a:t>Consistency and Quality:</a:t>
            </a:r>
            <a:r>
              <a:rPr lang="en-US" sz="1300" dirty="0">
                <a:solidFill>
                  <a:srgbClr val="000000"/>
                </a:solidFill>
              </a:rPr>
              <a:t> By standardizing processes, the manual ensures that every team member follows the same high-quality protocols, resulting in consistent and reliable service across all relocations.</a:t>
            </a:r>
          </a:p>
          <a:p>
            <a:pPr marL="285750" indent="-182880">
              <a:lnSpc>
                <a:spcPct val="90000"/>
              </a:lnSpc>
              <a:buFont typeface="Wingdings" pitchFamily="2" charset="2"/>
              <a:buChar char="§"/>
            </a:pPr>
            <a:r>
              <a:rPr lang="en-US" sz="1300" u="sng" dirty="0">
                <a:solidFill>
                  <a:srgbClr val="000000"/>
                </a:solidFill>
              </a:rPr>
              <a:t>Employee Training and Development:</a:t>
            </a:r>
            <a:r>
              <a:rPr lang="en-US" sz="1300" dirty="0">
                <a:solidFill>
                  <a:srgbClr val="000000"/>
                </a:solidFill>
              </a:rPr>
              <a:t> The manual includes extensive training modules that help new employees quickly get up to speed and existing employees continuously improve their skills. This fosters a knowledgeable and competent workforce.</a:t>
            </a:r>
          </a:p>
        </p:txBody>
      </p:sp>
      <p:grpSp>
        <p:nvGrpSpPr>
          <p:cNvPr id="19" name="Group 18">
            <a:extLst>
              <a:ext uri="{FF2B5EF4-FFF2-40B4-BE49-F238E27FC236}">
                <a16:creationId xmlns:a16="http://schemas.microsoft.com/office/drawing/2014/main" id="{B92941CE-01F4-9AD9-36CA-600A070842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30505856-AB23-BE27-B705-2508324F1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1" name="Oval 20">
              <a:extLst>
                <a:ext uri="{FF2B5EF4-FFF2-40B4-BE49-F238E27FC236}">
                  <a16:creationId xmlns:a16="http://schemas.microsoft.com/office/drawing/2014/main" id="{E0C1F1AD-238F-CA8C-BA8B-B604FE01A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82575156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0DA799-80AB-6F23-7E50-45F0A293491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3E8F9156-9669-5355-1BA0-4DE996079A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C49FCBF8-3866-5E9A-1845-0BC9BC414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3" name="Oval 12">
              <a:extLst>
                <a:ext uri="{FF2B5EF4-FFF2-40B4-BE49-F238E27FC236}">
                  <a16:creationId xmlns:a16="http://schemas.microsoft.com/office/drawing/2014/main" id="{B239FA0F-5E6E-5B3C-5DC3-9EA5EBC9B8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5" name="Rectangle 14">
            <a:extLst>
              <a:ext uri="{FF2B5EF4-FFF2-40B4-BE49-F238E27FC236}">
                <a16:creationId xmlns:a16="http://schemas.microsoft.com/office/drawing/2014/main" id="{A5BD9910-5023-0BEF-38B8-922D4EAE4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2BE8F-19C9-1CE9-B5AE-65E6D1E812F5}"/>
              </a:ext>
            </a:extLst>
          </p:cNvPr>
          <p:cNvSpPr>
            <a:spLocks noGrp="1"/>
          </p:cNvSpPr>
          <p:nvPr>
            <p:ph type="title"/>
          </p:nvPr>
        </p:nvSpPr>
        <p:spPr>
          <a:xfrm>
            <a:off x="6587544" y="706188"/>
            <a:ext cx="4869179" cy="761267"/>
          </a:xfrm>
        </p:spPr>
        <p:txBody>
          <a:bodyPr vert="horz" lIns="91440" tIns="45720" rIns="91440" bIns="45720" rtlCol="0" anchor="ctr">
            <a:normAutofit/>
          </a:bodyPr>
          <a:lstStyle/>
          <a:p>
            <a:r>
              <a:rPr lang="en-US" sz="3400" dirty="0">
                <a:solidFill>
                  <a:srgbClr val="000000"/>
                </a:solidFill>
              </a:rPr>
              <a:t>Benefits continued...</a:t>
            </a:r>
          </a:p>
        </p:txBody>
      </p:sp>
      <p:sp>
        <p:nvSpPr>
          <p:cNvPr id="17" name="Freeform: Shape 16">
            <a:extLst>
              <a:ext uri="{FF2B5EF4-FFF2-40B4-BE49-F238E27FC236}">
                <a16:creationId xmlns:a16="http://schemas.microsoft.com/office/drawing/2014/main" id="{1AE98565-A76D-AD1D-3EB0-0520E3A7B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6" name="Content Placeholder 5">
            <a:extLst>
              <a:ext uri="{FF2B5EF4-FFF2-40B4-BE49-F238E27FC236}">
                <a16:creationId xmlns:a16="http://schemas.microsoft.com/office/drawing/2014/main" id="{32C3BE6A-AAE1-8CC8-976D-6BA7954917D7}"/>
              </a:ext>
            </a:extLst>
          </p:cNvPr>
          <p:cNvPicPr>
            <a:picLocks noGrp="1" noChangeAspect="1"/>
          </p:cNvPicPr>
          <p:nvPr>
            <p:ph idx="1"/>
          </p:nvPr>
        </p:nvPicPr>
        <p:blipFill>
          <a:blip r:embed="rId6"/>
          <a:srcRect l="2635" r="2635"/>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 name="Text Placeholder 3">
            <a:extLst>
              <a:ext uri="{FF2B5EF4-FFF2-40B4-BE49-F238E27FC236}">
                <a16:creationId xmlns:a16="http://schemas.microsoft.com/office/drawing/2014/main" id="{4EF1AFB1-7399-AE77-3645-9D872630DB75}"/>
              </a:ext>
            </a:extLst>
          </p:cNvPr>
          <p:cNvSpPr>
            <a:spLocks noGrp="1"/>
          </p:cNvSpPr>
          <p:nvPr>
            <p:ph type="body" sz="half" idx="2"/>
          </p:nvPr>
        </p:nvSpPr>
        <p:spPr>
          <a:xfrm>
            <a:off x="6587544" y="1497362"/>
            <a:ext cx="4869179" cy="4654450"/>
          </a:xfrm>
        </p:spPr>
        <p:txBody>
          <a:bodyPr vert="horz" lIns="91440" tIns="45720" rIns="91440" bIns="45720" rtlCol="0" anchor="t">
            <a:normAutofit/>
          </a:bodyPr>
          <a:lstStyle/>
          <a:p>
            <a:pPr marL="285750" indent="-182880">
              <a:lnSpc>
                <a:spcPct val="90000"/>
              </a:lnSpc>
              <a:buFont typeface="Wingdings" pitchFamily="2" charset="2"/>
              <a:buChar char="§"/>
            </a:pPr>
            <a:r>
              <a:rPr lang="en-US" sz="1300" u="sng" dirty="0">
                <a:solidFill>
                  <a:srgbClr val="000000"/>
                </a:solidFill>
              </a:rPr>
              <a:t>Risk Management:</a:t>
            </a:r>
            <a:r>
              <a:rPr lang="en-US" sz="1300" dirty="0">
                <a:solidFill>
                  <a:srgbClr val="000000"/>
                </a:solidFill>
              </a:rPr>
              <a:t> The manual outlines strategies for mitigating common risks associated with international relocations, such as customs issues and logistical challenges. This proactive approach minimizes disruptions and enhances overall reliability.</a:t>
            </a:r>
          </a:p>
          <a:p>
            <a:pPr marL="285750" indent="-182880">
              <a:lnSpc>
                <a:spcPct val="90000"/>
              </a:lnSpc>
              <a:buFont typeface="Wingdings" pitchFamily="2" charset="2"/>
              <a:buChar char="§"/>
            </a:pPr>
            <a:r>
              <a:rPr lang="en-US" sz="1300" u="sng" dirty="0">
                <a:solidFill>
                  <a:srgbClr val="000000"/>
                </a:solidFill>
              </a:rPr>
              <a:t>Compliance and Regulations:</a:t>
            </a:r>
            <a:r>
              <a:rPr lang="en-US" sz="1300" dirty="0">
                <a:solidFill>
                  <a:srgbClr val="000000"/>
                </a:solidFill>
              </a:rPr>
              <a:t> It provides up-to-date information on international regulations and compliance requirements, ensuring that your company stays compliant with all industry and legal standards, avoiding costly fines and delays.</a:t>
            </a:r>
          </a:p>
          <a:p>
            <a:pPr marL="285750" indent="-182880">
              <a:lnSpc>
                <a:spcPct val="90000"/>
              </a:lnSpc>
              <a:buFont typeface="Wingdings" pitchFamily="2" charset="2"/>
              <a:buChar char="§"/>
            </a:pPr>
            <a:r>
              <a:rPr lang="en-US" sz="1300" u="sng" dirty="0">
                <a:solidFill>
                  <a:srgbClr val="000000"/>
                </a:solidFill>
              </a:rPr>
              <a:t>Customer Satisfaction:</a:t>
            </a:r>
            <a:r>
              <a:rPr lang="en-US" sz="1300" dirty="0">
                <a:solidFill>
                  <a:srgbClr val="000000"/>
                </a:solidFill>
              </a:rPr>
              <a:t> With clear guidelines and best practices, the manual helps ensure that customers receive top-notch service, leading to higher satisfaction rates and repeat business.</a:t>
            </a:r>
          </a:p>
          <a:p>
            <a:pPr marL="285750" indent="-182880">
              <a:lnSpc>
                <a:spcPct val="90000"/>
              </a:lnSpc>
              <a:buFont typeface="Wingdings" pitchFamily="2" charset="2"/>
              <a:buChar char="§"/>
            </a:pPr>
            <a:r>
              <a:rPr lang="en-US" sz="1300" u="sng" dirty="0">
                <a:solidFill>
                  <a:srgbClr val="000000"/>
                </a:solidFill>
              </a:rPr>
              <a:t>Competitive Advantage:</a:t>
            </a:r>
            <a:r>
              <a:rPr lang="en-US" sz="1300" dirty="0">
                <a:solidFill>
                  <a:srgbClr val="000000"/>
                </a:solidFill>
              </a:rPr>
              <a:t> Implementing the best practices and strategies outlined in the manual can give your company a competitive edge in the market, attracting more clients and establishing a strong reputation.</a:t>
            </a:r>
          </a:p>
        </p:txBody>
      </p:sp>
      <p:grpSp>
        <p:nvGrpSpPr>
          <p:cNvPr id="19" name="Group 18">
            <a:extLst>
              <a:ext uri="{FF2B5EF4-FFF2-40B4-BE49-F238E27FC236}">
                <a16:creationId xmlns:a16="http://schemas.microsoft.com/office/drawing/2014/main" id="{58D8ABBF-B6A7-D121-B378-A95B154D4D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8947144F-3C34-6E44-0738-1E2121D4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1" name="Oval 20">
              <a:extLst>
                <a:ext uri="{FF2B5EF4-FFF2-40B4-BE49-F238E27FC236}">
                  <a16:creationId xmlns:a16="http://schemas.microsoft.com/office/drawing/2014/main" id="{E8C80028-4D7C-7F7A-094E-97EF589F5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53432408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5" name="Rectangle 14">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FCF14-1919-2370-DBF8-0DE0208ECC34}"/>
              </a:ext>
            </a:extLst>
          </p:cNvPr>
          <p:cNvSpPr>
            <a:spLocks noGrp="1"/>
          </p:cNvSpPr>
          <p:nvPr>
            <p:ph type="title"/>
          </p:nvPr>
        </p:nvSpPr>
        <p:spPr>
          <a:xfrm>
            <a:off x="6587544" y="666501"/>
            <a:ext cx="4869179" cy="761267"/>
          </a:xfrm>
        </p:spPr>
        <p:txBody>
          <a:bodyPr vert="horz" lIns="91440" tIns="45720" rIns="91440" bIns="45720" rtlCol="0" anchor="ctr">
            <a:normAutofit/>
          </a:bodyPr>
          <a:lstStyle/>
          <a:p>
            <a:r>
              <a:rPr lang="en-US" sz="3400" dirty="0">
                <a:solidFill>
                  <a:srgbClr val="000000"/>
                </a:solidFill>
              </a:rPr>
              <a:t>Additional Benefits.</a:t>
            </a:r>
          </a:p>
        </p:txBody>
      </p:sp>
      <p:sp>
        <p:nvSpPr>
          <p:cNvPr id="17" name="Freeform: Shape 16">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6" name="Content Placeholder 5">
            <a:extLst>
              <a:ext uri="{FF2B5EF4-FFF2-40B4-BE49-F238E27FC236}">
                <a16:creationId xmlns:a16="http://schemas.microsoft.com/office/drawing/2014/main" id="{EE48D7D9-6F1E-E763-82E7-B011441B4600}"/>
              </a:ext>
            </a:extLst>
          </p:cNvPr>
          <p:cNvPicPr>
            <a:picLocks noGrp="1" noChangeAspect="1"/>
          </p:cNvPicPr>
          <p:nvPr>
            <p:ph idx="1"/>
          </p:nvPr>
        </p:nvPicPr>
        <p:blipFill>
          <a:blip r:embed="rId6"/>
          <a:srcRect l="2635" r="2635"/>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 name="Text Placeholder 3">
            <a:extLst>
              <a:ext uri="{FF2B5EF4-FFF2-40B4-BE49-F238E27FC236}">
                <a16:creationId xmlns:a16="http://schemas.microsoft.com/office/drawing/2014/main" id="{7C71021B-6AC5-929F-1625-4D775EC54BDA}"/>
              </a:ext>
            </a:extLst>
          </p:cNvPr>
          <p:cNvSpPr>
            <a:spLocks noGrp="1"/>
          </p:cNvSpPr>
          <p:nvPr>
            <p:ph type="body" sz="half" idx="2"/>
          </p:nvPr>
        </p:nvSpPr>
        <p:spPr>
          <a:xfrm>
            <a:off x="6587544" y="1487726"/>
            <a:ext cx="4869179" cy="4313305"/>
          </a:xfrm>
        </p:spPr>
        <p:txBody>
          <a:bodyPr vert="horz" lIns="91440" tIns="45720" rIns="91440" bIns="45720" rtlCol="0" anchor="t">
            <a:normAutofit lnSpcReduction="10000"/>
          </a:bodyPr>
          <a:lstStyle/>
          <a:p>
            <a:pPr marL="285750" indent="-182880">
              <a:lnSpc>
                <a:spcPct val="90000"/>
              </a:lnSpc>
              <a:buFont typeface="Wingdings" pitchFamily="2" charset="2"/>
              <a:buChar char="§"/>
            </a:pPr>
            <a:r>
              <a:rPr lang="en-US" dirty="0">
                <a:solidFill>
                  <a:srgbClr val="000000"/>
                </a:solidFill>
              </a:rPr>
              <a:t>Fully customizable training manual carefully curated to fit your company’s processes and moving system(s).</a:t>
            </a:r>
          </a:p>
          <a:p>
            <a:pPr marL="742950" lvl="1" indent="-182880">
              <a:buFont typeface="Wingdings" pitchFamily="2" charset="2"/>
              <a:buChar char="§"/>
            </a:pPr>
            <a:r>
              <a:rPr lang="en-US" dirty="0">
                <a:solidFill>
                  <a:srgbClr val="000000"/>
                </a:solidFill>
              </a:rPr>
              <a:t>We’re most familiar with the following moving systems: Moveware, Movers Suite, RedSky, and Odyssey.</a:t>
            </a:r>
          </a:p>
          <a:p>
            <a:pPr marL="285750" indent="-182880">
              <a:lnSpc>
                <a:spcPct val="90000"/>
              </a:lnSpc>
              <a:buFont typeface="Wingdings" pitchFamily="2" charset="2"/>
              <a:buChar char="§"/>
            </a:pPr>
            <a:r>
              <a:rPr lang="en-US" dirty="0">
                <a:solidFill>
                  <a:srgbClr val="000000"/>
                </a:solidFill>
              </a:rPr>
              <a:t>Quick reference guide for most used terms with definitions, explanations, and insights on how the industry utilizes them to help lessen the confusion of jargon.</a:t>
            </a:r>
          </a:p>
          <a:p>
            <a:pPr marL="285750" indent="-182880">
              <a:lnSpc>
                <a:spcPct val="90000"/>
              </a:lnSpc>
              <a:buFont typeface="Wingdings" pitchFamily="2" charset="2"/>
              <a:buChar char="§"/>
            </a:pPr>
            <a:r>
              <a:rPr lang="en-US" dirty="0">
                <a:solidFill>
                  <a:srgbClr val="000000"/>
                </a:solidFill>
              </a:rPr>
              <a:t>Samples of customizable documentations utilized through the entire household goods relocation process.</a:t>
            </a:r>
          </a:p>
          <a:p>
            <a:pPr marL="285750" indent="-182880">
              <a:lnSpc>
                <a:spcPct val="90000"/>
              </a:lnSpc>
              <a:buFont typeface="Wingdings" pitchFamily="2" charset="2"/>
              <a:buChar char="§"/>
            </a:pPr>
            <a:r>
              <a:rPr lang="en-US" dirty="0">
                <a:solidFill>
                  <a:srgbClr val="000000"/>
                </a:solidFill>
              </a:rPr>
              <a:t>Hyperlinks to various commonly used websites. (Network of agencies, Customs guides, freight tracking websites, etc.)</a:t>
            </a:r>
          </a:p>
          <a:p>
            <a:pPr marL="285750" indent="-182880">
              <a:lnSpc>
                <a:spcPct val="90000"/>
              </a:lnSpc>
              <a:buFont typeface="Wingdings" pitchFamily="2" charset="2"/>
              <a:buChar char="§"/>
            </a:pPr>
            <a:r>
              <a:rPr lang="en-US" dirty="0">
                <a:solidFill>
                  <a:srgbClr val="000000"/>
                </a:solidFill>
              </a:rPr>
              <a:t>Plug and play conversion guide. (LBS to KGS, CUFT to CBM, CUFT to KGS ACW, Etc.)</a:t>
            </a:r>
          </a:p>
          <a:p>
            <a:pPr marL="285750" indent="-182880">
              <a:lnSpc>
                <a:spcPct val="90000"/>
              </a:lnSpc>
              <a:buFont typeface="Wingdings" pitchFamily="2" charset="2"/>
              <a:buChar char="§"/>
            </a:pPr>
            <a:r>
              <a:rPr lang="en-US" dirty="0">
                <a:solidFill>
                  <a:srgbClr val="000000"/>
                </a:solidFill>
              </a:rPr>
              <a:t>Last but not least, you’ll be keeping all of the training material within the training manual forever!</a:t>
            </a:r>
          </a:p>
        </p:txBody>
      </p:sp>
      <p:grpSp>
        <p:nvGrpSpPr>
          <p:cNvPr id="19" name="Group 18">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1" name="Oval 20">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3642765193"/>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714</TotalTime>
  <Words>1126</Words>
  <Application>Microsoft Office PowerPoint</Application>
  <PresentationFormat>Widescreen</PresentationFormat>
  <Paragraphs>73</Paragraphs>
  <Slides>18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18</vt:i4>
      </vt:variant>
    </vt:vector>
  </HeadingPairs>
  <TitlesOfParts>
    <vt:vector size="25" baseType="lpstr">
      <vt:lpstr>Rockwell</vt:lpstr>
      <vt:lpstr>Rockwell Condensed</vt:lpstr>
      <vt:lpstr>Wingdings</vt:lpstr>
      <vt:lpstr>Wood Type</vt:lpstr>
      <vt:lpstr>Microsoft Word Document</vt:lpstr>
      <vt:lpstr>Package</vt:lpstr>
      <vt:lpstr>Microsoft Excel Worksheet</vt:lpstr>
      <vt:lpstr>Roll-Intuit Training Manual Consult</vt:lpstr>
      <vt:lpstr>Objective:</vt:lpstr>
      <vt:lpstr>Training Manual Components:</vt:lpstr>
      <vt:lpstr>Global Household Goods Relocation Customer Service &amp; Operational Handling.</vt:lpstr>
      <vt:lpstr>Global Logistics.</vt:lpstr>
      <vt:lpstr>Global Relocation Pricing.</vt:lpstr>
      <vt:lpstr>Benefits.</vt:lpstr>
      <vt:lpstr>Benefits continued...</vt:lpstr>
      <vt:lpstr>Additional Benefits.</vt:lpstr>
      <vt:lpstr>screen shots from the training manual</vt:lpstr>
      <vt:lpstr>screen shots from the training manual continued…</vt:lpstr>
      <vt:lpstr>screen shots from the training manual continued…</vt:lpstr>
      <vt:lpstr>screen shots from the training manual continued…</vt:lpstr>
      <vt:lpstr>screen shots from the training manual continued…</vt:lpstr>
      <vt:lpstr>screen shots from the training manual continued…</vt:lpstr>
      <vt:lpstr>screen shots from the training manual continued…</vt:lpstr>
      <vt:lpstr>screen shots from the training manual continued…</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Andy Roller</dc:creator>
  <cp:lastModifiedBy>Andy Roller</cp:lastModifiedBy>
  <cp:revision>2</cp:revision>
  <dcterms:created xsi:type="dcterms:W3CDTF">2025-02-06T18:23:06Z</dcterms:created>
  <dcterms:modified xsi:type="dcterms:W3CDTF">2025-10-21T16:58:04Z</dcterms:modified>
</cp:coreProperties>
</file>