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2"/>
    <p:sldId id="258" r:id="rId3"/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5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7DAFC-2CA4-1041-8F3B-EA244FF2A4B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1D8EE-2944-FA40-A32B-08F65451E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728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07C09-8BA4-A545-BBFC-742A3B75C2B5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BA9DE-F83E-9F42-951E-E8CFCA0E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177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6140"/>
            <a:ext cx="7772400" cy="84500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7628"/>
            <a:ext cx="7772400" cy="41934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4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9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2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7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1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6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6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3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4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7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4" descr="untitl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5641"/>
            <a:ext cx="884238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"/>
          <p:cNvSpPr txBox="1">
            <a:spLocks noChangeArrowheads="1"/>
          </p:cNvSpPr>
          <p:nvPr userDrawn="1"/>
        </p:nvSpPr>
        <p:spPr bwMode="auto">
          <a:xfrm>
            <a:off x="1371600" y="6174241"/>
            <a:ext cx="191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/>
              <a:t>Officer Training</a:t>
            </a:r>
          </a:p>
        </p:txBody>
      </p:sp>
    </p:spTree>
    <p:extLst>
      <p:ext uri="{BB962C8B-B14F-4D97-AF65-F5344CB8AC3E}">
        <p14:creationId xmlns:p14="http://schemas.microsoft.com/office/powerpoint/2010/main" val="83981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798917-7E7D-4458-A587-5044D3F3E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168" y="1459513"/>
            <a:ext cx="7772400" cy="1362075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ts val="1800"/>
              </a:spcBef>
            </a:pPr>
            <a:br>
              <a:rPr lang="en-US" sz="1000" dirty="0"/>
            </a:br>
            <a:r>
              <a:rPr lang="en-US" dirty="0"/>
              <a:t>Big trouble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83F1415-5DA6-4C10-A106-B50F27BB0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3653879"/>
            <a:ext cx="7772400" cy="1500187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92FDE-B2E9-4825-911B-59554B757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68FF5F-4126-4B25-8057-B54C645545B9}"/>
              </a:ext>
            </a:extLst>
          </p:cNvPr>
          <p:cNvSpPr txBox="1"/>
          <p:nvPr/>
        </p:nvSpPr>
        <p:spPr>
          <a:xfrm>
            <a:off x="1356260" y="4103038"/>
            <a:ext cx="67326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What Happens When You Don’t Do Your Job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0397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/>
              <a:t>Big Trouble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617" y="1527628"/>
            <a:ext cx="8067583" cy="454469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Lack of Controls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Cash Management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Over Pour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Food Service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Inventory Records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Bar Policies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Cash Register Tapes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Not using Management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493E22-D5F4-403D-9277-01429D9A99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41"/>
          <a:stretch/>
        </p:blipFill>
        <p:spPr>
          <a:xfrm>
            <a:off x="5291091" y="1354399"/>
            <a:ext cx="3258105" cy="37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68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dirty="0"/>
              <a:t>Big Trouble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dirty="0"/>
              <a:t>Lodge Workers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/>
              <a:t>Unpaid Volunteers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/>
              <a:t>Independent Contractors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/>
              <a:t>Tax Laws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/>
              <a:t>Tipped Employees</a:t>
            </a:r>
          </a:p>
          <a:p>
            <a:pPr marL="857250" lvl="1" indent="-457200">
              <a:buFont typeface="Arial"/>
              <a:buChar char="•"/>
            </a:pPr>
            <a:r>
              <a:rPr lang="en-US" sz="2200" dirty="0"/>
              <a:t>Hourly Pay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/>
              <a:t>Employee Discipline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/>
              <a:t>Employee Dishonesty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FC540CF-D7AA-4761-9478-887F209E7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2373948"/>
            <a:ext cx="4038600" cy="297846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0103A3E-F459-AB48-9C8C-CD8771C67F10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86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dirty="0"/>
              <a:t>Big Trouble</a:t>
            </a:r>
          </a:p>
        </p:txBody>
      </p:sp>
      <p:pic>
        <p:nvPicPr>
          <p:cNvPr id="2050" name="Picture 2" descr="How to Get a Drink at a Busy Bar | The Art of Manliness">
            <a:extLst>
              <a:ext uri="{FF2B5EF4-FFF2-40B4-BE49-F238E27FC236}">
                <a16:creationId xmlns:a16="http://schemas.microsoft.com/office/drawing/2014/main" id="{2F57B159-A52E-41A9-9FED-8A8B2AC5AA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92" r="14323" b="2"/>
          <a:stretch/>
        </p:blipFill>
        <p:spPr bwMode="auto">
          <a:xfrm>
            <a:off x="455613" y="1730992"/>
            <a:ext cx="4040188" cy="395128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Subtitle 2"/>
          <p:cNvSpPr>
            <a:spLocks noGrp="1"/>
          </p:cNvSpPr>
          <p:nvPr>
            <p:ph sz="quarter" idx="4"/>
          </p:nvPr>
        </p:nvSpPr>
        <p:spPr>
          <a:xfrm>
            <a:off x="4572000" y="1757471"/>
            <a:ext cx="4041775" cy="3951288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3200" dirty="0"/>
              <a:t>Open to the Public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Illegal Gambling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Employee Records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Lack of Security</a:t>
            </a:r>
          </a:p>
          <a:p>
            <a:pPr marL="457200" indent="-457200">
              <a:buFont typeface="Arial"/>
              <a:buChar char="•"/>
            </a:pPr>
            <a:endParaRPr lang="en-US" sz="3200" dirty="0"/>
          </a:p>
          <a:p>
            <a:pPr marL="457200" indent="-457200">
              <a:buFont typeface="Arial"/>
              <a:buChar char="•"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0103A3E-F459-AB48-9C8C-CD8771C67F10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8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68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 Big trouble</vt:lpstr>
      <vt:lpstr>Big Trouble</vt:lpstr>
      <vt:lpstr>Big Trouble</vt:lpstr>
      <vt:lpstr>Big Trouble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Clark</dc:creator>
  <cp:lastModifiedBy>Andrew Mishaga</cp:lastModifiedBy>
  <cp:revision>8</cp:revision>
  <dcterms:created xsi:type="dcterms:W3CDTF">2015-03-13T05:42:30Z</dcterms:created>
  <dcterms:modified xsi:type="dcterms:W3CDTF">2021-10-19T20:16:27Z</dcterms:modified>
</cp:coreProperties>
</file>