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9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5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7DAFC-2CA4-1041-8F3B-EA244FF2A4B3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1D8EE-2944-FA40-A32B-08F65451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72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07C09-8BA4-A545-BBFC-742A3B75C2B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BA9DE-F83E-9F42-951E-E8CFCA0E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17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140"/>
            <a:ext cx="7772400" cy="84500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7628"/>
            <a:ext cx="7772400" cy="41934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4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7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0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2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8543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7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F42D6-13D3-4DC5-9EA0-4DAD6C1D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C61A1D-470A-4C89-9C20-FC70811F5E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6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1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6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3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4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150" y="21221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03A3E-F459-AB48-9C8C-CD8771C67F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untitle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5641"/>
            <a:ext cx="88423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1371600" y="6174241"/>
            <a:ext cx="191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Officer Training</a:t>
            </a:r>
          </a:p>
        </p:txBody>
      </p:sp>
    </p:spTree>
    <p:extLst>
      <p:ext uri="{BB962C8B-B14F-4D97-AF65-F5344CB8AC3E}">
        <p14:creationId xmlns:p14="http://schemas.microsoft.com/office/powerpoint/2010/main" val="83981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Roberts Rules</a:t>
            </a:r>
          </a:p>
          <a:p>
            <a:pPr algn="ctr"/>
            <a:r>
              <a:rPr lang="en-US" sz="6600" dirty="0">
                <a:solidFill>
                  <a:schemeClr val="tx1"/>
                </a:solidFill>
              </a:rPr>
              <a:t>of</a:t>
            </a:r>
          </a:p>
          <a:p>
            <a:pPr algn="ctr"/>
            <a:r>
              <a:rPr lang="en-US" sz="6600" dirty="0">
                <a:solidFill>
                  <a:schemeClr val="tx1"/>
                </a:solidFill>
              </a:rPr>
              <a:t>Order - 101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2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29F2F-F835-4FCC-947E-1030416F9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algn="l"/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Section 1.130. 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Parliamentary Authority:—The current version of Robert’s Rules of Order, Newly Revised, shall govern all proceedings unless contravened by the Constitution or Laws of the Order, or the By-Laws of a Lodge.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9C3A9-2BC2-4452-8138-A889719D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0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3BE1E-A380-4F81-9622-2869CC15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 Sheet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5D61A2-78B0-49A9-9458-91CFAA136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7639"/>
            <a:ext cx="9144000" cy="419643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52044-DBDC-406A-BDAF-B7D7E4FA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0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BEC1-EFF7-4813-866B-636A1553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 Sheet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592D8-6A29-4183-B90A-E44C80471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03A3E-F459-AB48-9C8C-CD8771C67F10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BE7E73-D74D-4DD0-A1D6-F268D2886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8779"/>
            <a:ext cx="9144000" cy="41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9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1-2022 Training Template" id="{2DC6F41C-AD53-4E5D-AB2E-B595E76119D4}" vid="{1E99ED26-2244-4185-9094-976064511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2021-2022 Training Template</Template>
  <TotalTime>374</TotalTime>
  <Words>54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Cheat Sheet</vt:lpstr>
      <vt:lpstr>Cheat 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Mishaga</dc:creator>
  <cp:lastModifiedBy>Andrew Mishaga</cp:lastModifiedBy>
  <cp:revision>1</cp:revision>
  <dcterms:created xsi:type="dcterms:W3CDTF">2021-09-13T12:15:19Z</dcterms:created>
  <dcterms:modified xsi:type="dcterms:W3CDTF">2021-10-08T10:32:48Z</dcterms:modified>
</cp:coreProperties>
</file>