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Caprasimo"/>
      <p:regular r:id="rId49"/>
    </p:embeddedFont>
    <p:embeddedFont>
      <p:font typeface="Lato"/>
      <p:regular r:id="rId50"/>
      <p:bold r:id="rId51"/>
      <p:italic r:id="rId52"/>
      <p:boldItalic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Inter"/>
      <p:regular r:id="rId58"/>
      <p:bold r:id="rId59"/>
      <p:italic r:id="rId60"/>
      <p:boldItalic r:id="rId61"/>
    </p:embeddedFont>
    <p:embeddedFont>
      <p:font typeface="Urbanist"/>
      <p:regular r:id="rId62"/>
      <p:bold r:id="rId63"/>
      <p:italic r:id="rId64"/>
      <p:boldItalic r:id="rId65"/>
    </p:embeddedFont>
    <p:embeddedFont>
      <p:font typeface="Lato Black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105979-0143-4AA0-85E6-D4B8402EB069}">
  <a:tblStyle styleId="{A9105979-0143-4AA0-85E6-D4B8402EB0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Caprasim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regular.fntdata"/><Relationship Id="rId61" Type="http://schemas.openxmlformats.org/officeDocument/2006/relationships/font" Target="fonts/Inter-boldItalic.fntdata"/><Relationship Id="rId20" Type="http://schemas.openxmlformats.org/officeDocument/2006/relationships/slide" Target="slides/slide14.xml"/><Relationship Id="rId64" Type="http://schemas.openxmlformats.org/officeDocument/2006/relationships/font" Target="fonts/Urbanist-italic.fntdata"/><Relationship Id="rId63" Type="http://schemas.openxmlformats.org/officeDocument/2006/relationships/font" Target="fonts/Urbanist-bold.fntdata"/><Relationship Id="rId22" Type="http://schemas.openxmlformats.org/officeDocument/2006/relationships/slide" Target="slides/slide16.xml"/><Relationship Id="rId66" Type="http://schemas.openxmlformats.org/officeDocument/2006/relationships/font" Target="fonts/LatoBlack-bold.fntdata"/><Relationship Id="rId21" Type="http://schemas.openxmlformats.org/officeDocument/2006/relationships/slide" Target="slides/slide15.xml"/><Relationship Id="rId65" Type="http://schemas.openxmlformats.org/officeDocument/2006/relationships/font" Target="fonts/Urbanist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LatoBlack-boldItalic.fntdata"/><Relationship Id="rId60" Type="http://schemas.openxmlformats.org/officeDocument/2006/relationships/font" Target="fonts/Inter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bold.fntdata"/><Relationship Id="rId50" Type="http://schemas.openxmlformats.org/officeDocument/2006/relationships/font" Target="fonts/Lato-regular.fntdata"/><Relationship Id="rId53" Type="http://schemas.openxmlformats.org/officeDocument/2006/relationships/font" Target="fonts/Lato-boldItalic.fntdata"/><Relationship Id="rId52" Type="http://schemas.openxmlformats.org/officeDocument/2006/relationships/font" Target="fonts/Lato-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bold.fntdata"/><Relationship Id="rId10" Type="http://schemas.openxmlformats.org/officeDocument/2006/relationships/slide" Target="slides/slide4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7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9.xml"/><Relationship Id="rId59" Type="http://schemas.openxmlformats.org/officeDocument/2006/relationships/font" Target="fonts/Inter-bold.fntdata"/><Relationship Id="rId14" Type="http://schemas.openxmlformats.org/officeDocument/2006/relationships/slide" Target="slides/slide8.xml"/><Relationship Id="rId58" Type="http://schemas.openxmlformats.org/officeDocument/2006/relationships/font" Target="fonts/Inter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fbce774bd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fbce774bd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bce774bd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fbce774bd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bce774bd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fbce774bd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fbce774bd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fbce774bd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fbce774bd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fbce774bd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fbce774bd5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fbce774bd5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fbce774bd5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3fbce774bd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fbce774bd5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3fbce774bd5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fbce774bd5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fbce774bd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fbce774bd5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3fbce774bd5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fbce774bd5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fbce774bd5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bce774bd5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fbce774bd5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fbce774bd5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fbce774bd5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bce774bd5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fbce774bd5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fbce774bd5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3fbce774bd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fbce774bd5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3fbce774bd5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fbce774bd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fbce774bd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fbce774bd5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3fbce774bd5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fbce774bd5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fbce774bd5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fbce774bd5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3fbce774bd5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4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46.png"/><Relationship Id="rId6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4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4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Relationship Id="rId4" Type="http://schemas.openxmlformats.org/officeDocument/2006/relationships/image" Target="../media/image43.png"/><Relationship Id="rId5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49.png"/><Relationship Id="rId5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Relationship Id="rId4" Type="http://schemas.openxmlformats.org/officeDocument/2006/relationships/image" Target="../media/image47.jpg"/><Relationship Id="rId5" Type="http://schemas.openxmlformats.org/officeDocument/2006/relationships/image" Target="../media/image1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Relationship Id="rId4" Type="http://schemas.openxmlformats.org/officeDocument/2006/relationships/image" Target="../media/image48.jpg"/><Relationship Id="rId5" Type="http://schemas.openxmlformats.org/officeDocument/2006/relationships/image" Target="../media/image1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3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Relationship Id="rId4" Type="http://schemas.openxmlformats.org/officeDocument/2006/relationships/image" Target="../media/image36.png"/><Relationship Id="rId5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Relationship Id="rId4" Type="http://schemas.openxmlformats.org/officeDocument/2006/relationships/image" Target="../media/image1.png"/><Relationship Id="rId5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Relationship Id="rId4" Type="http://schemas.openxmlformats.org/officeDocument/2006/relationships/image" Target="../media/image1.png"/><Relationship Id="rId5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Relationship Id="rId4" Type="http://schemas.openxmlformats.org/officeDocument/2006/relationships/image" Target="../media/image1.png"/><Relationship Id="rId5" Type="http://schemas.openxmlformats.org/officeDocument/2006/relationships/image" Target="../media/image31.png"/><Relationship Id="rId6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6.png"/><Relationship Id="rId4" Type="http://schemas.openxmlformats.org/officeDocument/2006/relationships/image" Target="../media/image50.png"/><Relationship Id="rId5" Type="http://schemas.openxmlformats.org/officeDocument/2006/relationships/image" Target="../media/image1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Relationship Id="rId6" Type="http://schemas.openxmlformats.org/officeDocument/2006/relationships/image" Target="../media/image3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6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26" name="Google Shape;126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3517593" y="2220763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6A02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16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7150" y="2633536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4294967295" type="body"/>
          </p:nvPr>
        </p:nvSpPr>
        <p:spPr>
          <a:xfrm>
            <a:off x="3257275" y="30499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Kimberly Butler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6"/>
          <p:cNvSpPr txBox="1"/>
          <p:nvPr>
            <p:ph idx="4294967295" type="body"/>
          </p:nvPr>
        </p:nvSpPr>
        <p:spPr>
          <a:xfrm>
            <a:off x="3257275" y="340260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Kari Cooke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6"/>
          <p:cNvSpPr txBox="1"/>
          <p:nvPr>
            <p:ph idx="4294967295" type="body"/>
          </p:nvPr>
        </p:nvSpPr>
        <p:spPr>
          <a:xfrm>
            <a:off x="3257275" y="37552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Cole Rinner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6"/>
          <p:cNvSpPr txBox="1"/>
          <p:nvPr>
            <p:ph idx="4294967295" type="body"/>
          </p:nvPr>
        </p:nvSpPr>
        <p:spPr>
          <a:xfrm>
            <a:off x="3257275" y="41079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6315642" y="2220763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6A06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16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5185" y="2636615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>
            <p:ph idx="4294967295" type="body"/>
          </p:nvPr>
        </p:nvSpPr>
        <p:spPr>
          <a:xfrm>
            <a:off x="5917608" y="301637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Ben Hammer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6"/>
          <p:cNvSpPr txBox="1"/>
          <p:nvPr>
            <p:ph idx="4294967295" type="body"/>
          </p:nvPr>
        </p:nvSpPr>
        <p:spPr>
          <a:xfrm>
            <a:off x="5920350" y="33420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Chris Kennedy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16"/>
          <p:cNvSpPr txBox="1"/>
          <p:nvPr>
            <p:ph idx="4294967295" type="body"/>
          </p:nvPr>
        </p:nvSpPr>
        <p:spPr>
          <a:xfrm>
            <a:off x="5920350" y="36677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Daniel Aboagye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6"/>
          <p:cNvSpPr txBox="1"/>
          <p:nvPr>
            <p:ph idx="4294967295" type="body"/>
          </p:nvPr>
        </p:nvSpPr>
        <p:spPr>
          <a:xfrm>
            <a:off x="5917608" y="431915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16"/>
          <p:cNvSpPr txBox="1"/>
          <p:nvPr>
            <p:ph idx="4294967295" type="body"/>
          </p:nvPr>
        </p:nvSpPr>
        <p:spPr>
          <a:xfrm>
            <a:off x="5920350" y="399345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Ray Biggs, II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435741" y="2076411"/>
            <a:ext cx="2627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6 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State Board of Education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16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804" y="2633549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>
            <p:ph idx="4294967295" type="body"/>
          </p:nvPr>
        </p:nvSpPr>
        <p:spPr>
          <a:xfrm>
            <a:off x="499929" y="30499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Amber Williams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16"/>
          <p:cNvSpPr txBox="1"/>
          <p:nvPr>
            <p:ph idx="4294967295" type="body"/>
          </p:nvPr>
        </p:nvSpPr>
        <p:spPr>
          <a:xfrm>
            <a:off x="499929" y="340261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David Parker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" name="Google Shape;144;p16"/>
          <p:cNvSpPr txBox="1"/>
          <p:nvPr>
            <p:ph idx="4294967295" type="body"/>
          </p:nvPr>
        </p:nvSpPr>
        <p:spPr>
          <a:xfrm>
            <a:off x="499929" y="375529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Joshua Riley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5" name="Google Shape;145;p16"/>
          <p:cNvSpPr txBox="1"/>
          <p:nvPr>
            <p:ph idx="4294967295" type="body"/>
          </p:nvPr>
        </p:nvSpPr>
        <p:spPr>
          <a:xfrm>
            <a:off x="499929" y="41079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6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51" name="Google Shape;151;p1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graphicFrame>
        <p:nvGraphicFramePr>
          <p:cNvPr id="154" name="Google Shape;154;p17"/>
          <p:cNvGraphicFramePr/>
          <p:nvPr/>
        </p:nvGraphicFramePr>
        <p:xfrm>
          <a:off x="4319677" y="22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{A9105979-0143-4AA0-85E6-D4B8402EB069}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6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6D03,6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6A01,3-5,7   6B01-9   6C01-7   6D04,5,7,8   6E03,4,6,9   6/8F05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6D01,2   6E01,2,5,7,8   6/8F04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5" name="Google Shape;155;p17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1473873" y="2244011"/>
            <a:ext cx="2325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6 Councilmember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17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7878" y="2844318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idx="4294967295" type="body"/>
          </p:nvPr>
        </p:nvSpPr>
        <p:spPr>
          <a:xfrm>
            <a:off x="2002350" y="2889818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Charles Allen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9" name="Google Shape;159;p17"/>
          <p:cNvSpPr txBox="1"/>
          <p:nvPr>
            <p:ph idx="4294967295" type="body"/>
          </p:nvPr>
        </p:nvSpPr>
        <p:spPr>
          <a:xfrm>
            <a:off x="2002350" y="324248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Jorge Rice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17"/>
          <p:cNvSpPr txBox="1"/>
          <p:nvPr>
            <p:ph idx="4294967295" type="body"/>
          </p:nvPr>
        </p:nvSpPr>
        <p:spPr>
          <a:xfrm>
            <a:off x="2002350" y="359516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18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" name="Google Shape;166;p18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18"/>
          <p:cNvCxnSpPr>
            <a:stCxn id="168" idx="7"/>
            <a:endCxn id="169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" name="Google Shape;170;p18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4" name="Google Shape;174;p18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75" name="Google Shape;175;p18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68" name="Google Shape;168;p1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76" name="Google Shape;176;p1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77" name="Google Shape;177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69" name="Google Shape;169;p18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79" name="Google Shape;179;p18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80" name="Google Shape;180;p18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1" name="Google Shape;181;p18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19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90" name="Google Shape;190;p19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9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7" name="Google Shape;197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8" name="Google Shape;19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9" name="Google Shape;199;p20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200" name="Google Shape;200;p20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201" name="Google Shape;201;p20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02" name="Google Shape;202;p20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3" name="Google Shape;203;p20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" name="Google Shape;204;p20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205" name="Google Shape;205;p20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206" name="Google Shape;206;p20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7" name="Google Shape;207;p20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08" name="Google Shape;208;p20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10" name="Google Shape;210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7" name="Google Shape;21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0" name="Google Shape;220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221" name="Google Shape;221;p21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222" name="Google Shape;222;p21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223" name="Google Shape;223;p21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224" name="Google Shape;224;p21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25" name="Google Shape;225;p21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6" name="Google Shape;226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27" name="Google Shape;227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8" name="Google Shape;228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29" name="Google Shape;229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30" name="Google Shape;230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1" name="Google Shape;231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32" name="Google Shape;232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33" name="Google Shape;233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34" name="Google Shape;234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5" name="Google Shape;235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36" name="Google Shape;236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3" name="Google Shape;24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4" name="Google Shape;244;p22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5" name="Google Shape;245;p22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46" name="Google Shape;246;p22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47" name="Google Shape;247;p22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8" name="Google Shape;248;p22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49" name="Google Shape;249;p22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50" name="Google Shape;250;p22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51" name="Google Shape;251;p22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52" name="Google Shape;252;p22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53" name="Google Shape;253;p22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54" name="Google Shape;254;p22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55" name="Google Shape;255;p22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56" name="Google Shape;256;p22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57" name="Google Shape;257;p22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58" name="Google Shape;258;p22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59" name="Google Shape;259;p22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60" name="Google Shape;260;p22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61" name="Google Shape;261;p22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2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68" name="Google Shape;268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69" name="Google Shape;269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70" name="Google Shape;270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71" name="Google Shape;271;p23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4" name="Google Shape;274;p23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5" name="Google Shape;275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6" name="Google Shape;276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7" name="Google Shape;277;p23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8" name="Google Shape;278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0" name="Google Shape;280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84" name="Google Shape;284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86" name="Google Shape;286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89" name="Google Shape;289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2" name="Google Shape;292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23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00" name="Google Shape;300;p24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01" name="Google Shape;301;p24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2" name="Google Shape;302;p24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3" name="Google Shape;303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4" name="Google Shape;304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5" name="Google Shape;305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6" name="Google Shape;306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8" name="Google Shape;308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10" name="Google Shape;310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12" name="Google Shape;312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5" name="Google Shape;315;p24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16" name="Google Shape;316;p24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317" name="Google Shape;317;p24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18" name="Google Shape;318;p24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" name="Google Shape;319;p24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320" name="Google Shape;320;p24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21" name="Google Shape;321;p24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" name="Google Shape;322;p24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23" name="Google Shape;323;p24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324" name="Google Shape;324;p24"/>
            <p:cNvCxnSpPr>
              <a:endCxn id="321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25" name="Google Shape;325;p24"/>
            <p:cNvCxnSpPr>
              <a:endCxn id="317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26" name="Google Shape;326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27" name="Google Shape;327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28" name="Google Shape;328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29" name="Google Shape;329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30" name="Google Shape;330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32" name="Google Shape;332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5" name="Google Shape;335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6" name="Google Shape;336;p24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24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8" name="Google Shape;338;p24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44" name="Google Shape;344;p25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45" name="Google Shape;345;p25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6" name="Google Shape;346;p25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7" name="Google Shape;347;p25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48" name="Google Shape;348;p25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49" name="Google Shape;349;p25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0" name="Google Shape;350;p25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1" name="Google Shape;351;p25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2" name="Google Shape;352;p25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53" name="Google Shape;353;p25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25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55" name="Google Shape;355;p2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7" name="Google Shape;357;p25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58" name="Google Shape;358;p25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25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25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61" name="Google Shape;361;p25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62" name="Google Shape;362;p25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4" name="Google Shape;364;p25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5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66" name="Google Shape;366;p25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67" name="Google Shape;367;p25"/>
            <p:cNvCxnSpPr>
              <a:endCxn id="363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68" name="Google Shape;368;p25"/>
            <p:cNvCxnSpPr>
              <a:endCxn id="360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69" name="Google Shape;369;p25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70" name="Google Shape;370;p25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71" name="Google Shape;371;p25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72" name="Google Shape;372;p25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73" name="Google Shape;373;p25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5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75" name="Google Shape;375;p25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5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5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8" name="Google Shape;378;p25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9" name="Google Shape;379;p25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0" name="Google Shape;380;p25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1" name="Google Shape;381;p25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7" name="Google Shape;38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8" name="Google Shape;388;p26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9" name="Google Shape;389;p26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90" name="Google Shape;390;p26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91" name="Google Shape;391;p26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92" name="Google Shape;392;p26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93" name="Google Shape;393;p26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94" name="Google Shape;394;p26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95" name="Google Shape;395;p26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96" name="Google Shape;396;p26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97" name="Google Shape;397;p26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98" name="Google Shape;398;p26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9" name="Google Shape;399;p26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400" name="Google Shape;400;p26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01" name="Google Shape;401;p26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402" name="Google Shape;402;p26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403" name="Google Shape;403;p26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04" name="Google Shape;404;p26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405" name="Google Shape;405;p26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6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7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2" name="Google Shape;412;p27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13" name="Google Shape;413;p27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14" name="Google Shape;414;p27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5" name="Google Shape;415;p27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6" name="Google Shape;416;p27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18" name="Google Shape;418;p27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19" name="Google Shape;419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20" name="Google Shape;420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21" name="Google Shape;421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22" name="Google Shape;422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3" name="Google Shape;423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25" name="Google Shape;425;p27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6" name="Google Shape;426;p27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7" name="Google Shape;427;p27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9" name="Google Shape;429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30" name="Google Shape;430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31" name="Google Shape;431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32" name="Google Shape;432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34" name="Google Shape;434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7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36" name="Google Shape;436;p27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7" name="Google Shape;437;p27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8" name="Google Shape;438;p27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9" name="Google Shape;439;p27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1" name="Google Shape;441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2" name="Google Shape;442;p27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27"/>
          <p:cNvCxnSpPr>
            <a:endCxn id="437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4" name="Google Shape;444;p27"/>
          <p:cNvCxnSpPr>
            <a:endCxn id="411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45" name="Google Shape;445;p27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7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8" name="Google Shape;448;p27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9" name="Google Shape;449;p27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55" name="Google Shape;455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6" name="Google Shape;456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7" name="Google Shape;457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8" name="Google Shape;458;p28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9" name="Google Shape;459;p28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0" name="Google Shape;460;p28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1" name="Google Shape;461;p28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28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3" name="Google Shape;463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7" name="Google Shape;467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8" name="Google Shape;468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69" name="Google Shape;469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70" name="Google Shape;470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74" name="Google Shape;474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8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76" name="Google Shape;476;p28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7" name="Google Shape;477;p28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8" name="Google Shape;478;p28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9" name="Google Shape;479;p28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0" name="Google Shape;480;p28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86" name="Google Shape;486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87" name="Google Shape;487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88" name="Google Shape;488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89" name="Google Shape;489;p29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90" name="Google Shape;490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1" name="Google Shape;491;p29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2" name="Google Shape;492;p29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3" name="Google Shape;493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4" name="Google Shape;494;p29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5" name="Google Shape;495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6" name="Google Shape;496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7" name="Google Shape;497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8" name="Google Shape;498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99" name="Google Shape;499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00" name="Google Shape;500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01" name="Google Shape;501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3" name="Google Shape;503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05" name="Google Shape;505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6" name="Google Shape;506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07" name="Google Shape;507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9" name="Google Shape;509;p29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510" name="Google Shape;510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29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513" name="Google Shape;513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5" name="Google Shape;515;p29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516" name="Google Shape;516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17" name="Google Shape;517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8" name="Google Shape;518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9" name="Google Shape;519;p29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0" name="Google Shape;520;p29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1" name="Google Shape;521;p29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2" name="Google Shape;522;p29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3" name="Google Shape;523;p29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4" name="Google Shape;524;p29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5" name="Google Shape;525;p29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6" name="Google Shape;526;p29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32" name="Google Shape;532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33" name="Google Shape;533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34" name="Google Shape;534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35" name="Google Shape;535;p30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36" name="Google Shape;536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7" name="Google Shape;537;p30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8" name="Google Shape;538;p30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9" name="Google Shape;539;p30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0" name="Google Shape;540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1" name="Google Shape;541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2" name="Google Shape;542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3" name="Google Shape;543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4" name="Google Shape;544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45" name="Google Shape;545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6" name="Google Shape;546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8" name="Google Shape;548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50" name="Google Shape;550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1" name="Google Shape;551;p30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52" name="Google Shape;552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5" name="Google Shape;555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6" name="Google Shape;556;p30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7" name="Google Shape;557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8" name="Google Shape;558;p30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9" name="Google Shape;559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30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3" name="Google Shape;563;p30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4" name="Google Shape;564;p30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5" name="Google Shape;565;p30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1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71" name="Google Shape;571;p31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72" name="Google Shape;572;p31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73" name="Google Shape;573;p31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74" name="Google Shape;574;p31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75" name="Google Shape;575;p31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6" name="Google Shape;576;p31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7" name="Google Shape;577;p31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8" name="Google Shape;578;p31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79" name="Google Shape;579;p31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80" name="Google Shape;580;p31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81" name="Google Shape;581;p31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82" name="Google Shape;582;p31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83" name="Google Shape;583;p31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4" name="Google Shape;584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6" name="Google Shape;586;p31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1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8" name="Google Shape;588;p31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1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90" name="Google Shape;590;p31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31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2" name="Google Shape;592;p31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1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1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5" name="Google Shape;595;p31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31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7" name="Google Shape;597;p31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8" name="Google Shape;598;p31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9" name="Google Shape;599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31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2" name="Google Shape;602;p31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3" name="Google Shape;603;p31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4" name="Google Shape;604;p31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2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0" name="Google Shape;610;p3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2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2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13" name="Google Shape;613;p32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3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9" name="Google Shape;619;p33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620" name="Google Shape;620;p33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621" name="Google Shape;621;p3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2" name="Google Shape;622;p3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23" name="Google Shape;623;p33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33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3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4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31" name="Google Shape;631;p3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34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35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5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6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45" name="Google Shape;645;p36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6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7" name="Google Shape;647;p36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48" name="Google Shape;648;p36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49" name="Google Shape;649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50" name="Google Shape;650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51" name="Google Shape;651;p36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52" name="Google Shape;652;p36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7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58" name="Google Shape;658;p37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59" name="Google Shape;659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60" name="Google Shape;660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61" name="Google Shape;661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2" name="Google Shape;662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63" name="Google Shape;663;p37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64" name="Google Shape;664;p37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65" name="Google Shape;665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6" name="Google Shape;666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7" name="Google Shape;667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8" name="Google Shape;668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9" name="Google Shape;669;p37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70" name="Google Shape;670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1" name="Google Shape;671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2" name="Google Shape;672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3" name="Google Shape;673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4" name="Google Shape;674;p37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75" name="Google Shape;675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6" name="Google Shape;676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7" name="Google Shape;677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8" name="Google Shape;678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9" name="Google Shape;679;p37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80" name="Google Shape;680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1" name="Google Shape;681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2" name="Google Shape;682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3" name="Google Shape;683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84" name="Google Shape;684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8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90" name="Google Shape;690;p38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91" name="Google Shape;691;p38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92" name="Google Shape;692;p3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93" name="Google Shape;693;p3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94" name="Google Shape;694;p38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95" name="Google Shape;695;p38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96" name="Google Shape;696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97" name="Google Shape;697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98" name="Google Shape;698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9" name="Google Shape;699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00" name="Google Shape;700;p38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701" name="Google Shape;701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02" name="Google Shape;702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03" name="Google Shape;703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4" name="Google Shape;704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05" name="Google Shape;705;p38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706" name="Google Shape;706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07" name="Google Shape;707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08" name="Google Shape;708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9" name="Google Shape;709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710" name="Google Shape;710;p38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38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9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7" name="Google Shape;717;p3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39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39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40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5" name="Google Shape;725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26" name="Google Shape;726;p40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7" name="Google Shape;727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28" name="Google Shape;728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29" name="Google Shape;729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0" name="Google Shape;730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37" name="Google Shape;737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8" name="Google Shape;738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9" name="Google Shape;739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0" name="Google Shape;740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1" name="Google Shape;741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3" name="Google Shape;74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49" name="Google Shape;749;p4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0" name="Google Shape;750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1" name="Google Shape;751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2" name="Google Shape;752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3" name="Google Shape;753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5" name="Google Shape;75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42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43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2" name="Google Shape;762;p4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4" name="Google Shape;764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5" name="Google Shape;765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6" name="Google Shape;766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7" name="Google Shape;767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75" name="Google Shape;775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76" name="Google Shape;776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77" name="Google Shape;777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8" name="Google Shape;778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80" name="Google Shape;78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7" name="Google Shape;787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8" name="Google Shape;788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9" name="Google Shape;789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0" name="Google Shape;790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2" name="Google Shape;79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5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4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0" name="Google Shape;800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1" name="Google Shape;801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2" name="Google Shape;802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3" name="Google Shape;803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46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5" name="Google Shape;80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47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2" name="Google Shape;812;p4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4" name="Google Shape;814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5" name="Google Shape;815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6" name="Google Shape;816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17" name="Google Shape;817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25" name="Google Shape;825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26" name="Google Shape;826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27" name="Google Shape;827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8" name="Google Shape;828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0" name="Google Shape;83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7" name="Google Shape;837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8" name="Google Shape;838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9" name="Google Shape;839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0" name="Google Shape;840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2" name="Google Shape;84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9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0" name="Google Shape;850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51" name="Google Shape;851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2" name="Google Shape;852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53" name="Google Shape;853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55" name="Google Shape;85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63" name="Google Shape;863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64" name="Google Shape;864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65" name="Google Shape;865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66" name="Google Shape;866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68" name="Google Shape;86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52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5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76" name="Google Shape;876;p5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77" name="Google Shape;877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78" name="Google Shape;878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79" name="Google Shape;879;p5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52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81" name="Google Shape;88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52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53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53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90" name="Google Shape;890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91" name="Google Shape;891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92" name="Google Shape;892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93" name="Google Shape;893;p53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94" name="Google Shape;894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5" name="Google Shape;895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6" name="Google Shape;896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7" name="Google Shape;897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8" name="Google Shape;898;p53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9" name="Google Shape;899;p53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0" name="Google Shape;900;p53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901" name="Google Shape;901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02" name="Google Shape;902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03" name="Google Shape;903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4" name="Google Shape;904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5" name="Google Shape;905;p53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6" name="Google Shape;906;p53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7" name="Google Shape;907;p53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908" name="Google Shape;908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09" name="Google Shape;909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10" name="Google Shape;910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1" name="Google Shape;911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12" name="Google Shape;912;p53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3" name="Google Shape;913;p53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4" name="Google Shape;914;p53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915" name="Google Shape;915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16" name="Google Shape;916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17" name="Google Shape;917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8" name="Google Shape;918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19" name="Google Shape;919;p53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0" name="Google Shape;920;p53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1" name="Google Shape;921;p53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922" name="Google Shape;922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23" name="Google Shape;923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24" name="Google Shape;924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5" name="Google Shape;925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26" name="Google Shape;926;p53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27" name="Google Shape;927;p53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4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54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34" name="Google Shape;934;p54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5" name="Google Shape;935;p54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54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37" name="Google Shape;937;p54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38" name="Google Shape;938;p5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39" name="Google Shape;939;p5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40" name="Google Shape;940;p5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1" name="Google Shape;941;p54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54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54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4" name="Google Shape;944;p54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5" name="Google Shape;945;p54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6" name="Google Shape;946;p54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7" name="Google Shape;947;p54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48" name="Google Shape;948;p54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