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5143500" cx="9144000"/>
  <p:notesSz cx="6858000" cy="9144000"/>
  <p:embeddedFontLst>
    <p:embeddedFont>
      <p:font typeface="Caprasimo"/>
      <p:regular r:id="rId50"/>
    </p:embeddedFont>
    <p:embeddedFont>
      <p:font typeface="Lato"/>
      <p:regular r:id="rId51"/>
      <p:bold r:id="rId52"/>
      <p:italic r:id="rId53"/>
      <p:boldItalic r:id="rId54"/>
    </p:embeddedFont>
    <p:embeddedFont>
      <p:font typeface="Montserrat"/>
      <p:regular r:id="rId55"/>
      <p:bold r:id="rId56"/>
      <p:italic r:id="rId57"/>
      <p:boldItalic r:id="rId58"/>
    </p:embeddedFont>
    <p:embeddedFont>
      <p:font typeface="Inter"/>
      <p:regular r:id="rId59"/>
      <p:bold r:id="rId60"/>
      <p:italic r:id="rId61"/>
      <p:boldItalic r:id="rId62"/>
    </p:embeddedFont>
    <p:embeddedFont>
      <p:font typeface="Urbanist"/>
      <p:regular r:id="rId63"/>
      <p:bold r:id="rId64"/>
      <p:italic r:id="rId65"/>
      <p:boldItalic r:id="rId66"/>
    </p:embeddedFont>
    <p:embeddedFont>
      <p:font typeface="Lato Black"/>
      <p:bold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52D227-5B4D-48B4-B8D7-FD1812E778AD}">
  <a:tblStyle styleId="{9852D227-5B4D-48B4-B8D7-FD1812E778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Inter-boldItalic.fntdata"/><Relationship Id="rId61" Type="http://schemas.openxmlformats.org/officeDocument/2006/relationships/font" Target="fonts/Inter-italic.fntdata"/><Relationship Id="rId20" Type="http://schemas.openxmlformats.org/officeDocument/2006/relationships/slide" Target="slides/slide14.xml"/><Relationship Id="rId64" Type="http://schemas.openxmlformats.org/officeDocument/2006/relationships/font" Target="fonts/Urbanist-bold.fntdata"/><Relationship Id="rId63" Type="http://schemas.openxmlformats.org/officeDocument/2006/relationships/font" Target="fonts/Urbanist-regular.fntdata"/><Relationship Id="rId22" Type="http://schemas.openxmlformats.org/officeDocument/2006/relationships/slide" Target="slides/slide16.xml"/><Relationship Id="rId66" Type="http://schemas.openxmlformats.org/officeDocument/2006/relationships/font" Target="fonts/Urbanist-boldItalic.fntdata"/><Relationship Id="rId21" Type="http://schemas.openxmlformats.org/officeDocument/2006/relationships/slide" Target="slides/slide15.xml"/><Relationship Id="rId65" Type="http://schemas.openxmlformats.org/officeDocument/2006/relationships/font" Target="fonts/Urbanist-italic.fntdata"/><Relationship Id="rId24" Type="http://schemas.openxmlformats.org/officeDocument/2006/relationships/slide" Target="slides/slide18.xml"/><Relationship Id="rId68" Type="http://schemas.openxmlformats.org/officeDocument/2006/relationships/font" Target="fonts/LatoBlack-boldItalic.fntdata"/><Relationship Id="rId23" Type="http://schemas.openxmlformats.org/officeDocument/2006/relationships/slide" Target="slides/slide17.xml"/><Relationship Id="rId67" Type="http://schemas.openxmlformats.org/officeDocument/2006/relationships/font" Target="fonts/LatoBlack-bold.fntdata"/><Relationship Id="rId60" Type="http://schemas.openxmlformats.org/officeDocument/2006/relationships/font" Target="fonts/Inter-bold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regular.fntdata"/><Relationship Id="rId50" Type="http://schemas.openxmlformats.org/officeDocument/2006/relationships/font" Target="fonts/Caprasimo-regular.fntdata"/><Relationship Id="rId53" Type="http://schemas.openxmlformats.org/officeDocument/2006/relationships/font" Target="fonts/Lato-italic.fntdata"/><Relationship Id="rId52" Type="http://schemas.openxmlformats.org/officeDocument/2006/relationships/font" Target="fonts/Lato-bold.fntdata"/><Relationship Id="rId11" Type="http://schemas.openxmlformats.org/officeDocument/2006/relationships/slide" Target="slides/slide5.xml"/><Relationship Id="rId55" Type="http://schemas.openxmlformats.org/officeDocument/2006/relationships/font" Target="fonts/Montserrat-regular.fntdata"/><Relationship Id="rId10" Type="http://schemas.openxmlformats.org/officeDocument/2006/relationships/slide" Target="slides/slide4.xml"/><Relationship Id="rId54" Type="http://schemas.openxmlformats.org/officeDocument/2006/relationships/font" Target="fonts/Lato-boldItalic.fntdata"/><Relationship Id="rId13" Type="http://schemas.openxmlformats.org/officeDocument/2006/relationships/slide" Target="slides/slide7.xml"/><Relationship Id="rId57" Type="http://schemas.openxmlformats.org/officeDocument/2006/relationships/font" Target="fonts/Montserrat-italic.fntdata"/><Relationship Id="rId12" Type="http://schemas.openxmlformats.org/officeDocument/2006/relationships/slide" Target="slides/slide6.xml"/><Relationship Id="rId56" Type="http://schemas.openxmlformats.org/officeDocument/2006/relationships/font" Target="fonts/Montserrat-bold.fntdata"/><Relationship Id="rId15" Type="http://schemas.openxmlformats.org/officeDocument/2006/relationships/slide" Target="slides/slide9.xml"/><Relationship Id="rId59" Type="http://schemas.openxmlformats.org/officeDocument/2006/relationships/font" Target="fonts/Inter-regular.fntdata"/><Relationship Id="rId14" Type="http://schemas.openxmlformats.org/officeDocument/2006/relationships/slide" Target="slides/slide8.xml"/><Relationship Id="rId58" Type="http://schemas.openxmlformats.org/officeDocument/2006/relationships/font" Target="fonts/Montserrat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195adf30ff4005f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h195adf30ff4005f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h195adf30ff4005f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h195adf30ff4005f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h195adf30ff4005f4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h195adf30ff4005f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h195adf30ff4005f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h195adf30ff4005f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h195adf30ff4005f4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h195adf30ff4005f4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h195adf30ff4005f4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h195adf30ff4005f4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h195adf30ff4005f4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h195adf30ff4005f4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h195adf30ff4005f4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h195adf30ff4005f4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h195adf30ff4005f4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h195adf30ff4005f4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h195adf30ff4005f4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h195adf30ff4005f4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h195adf30ff4005f4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h195adf30ff4005f4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h195adf30ff4005f4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h195adf30ff4005f4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h195adf30ff4005f4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h195adf30ff4005f4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h195adf30ff4005f4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h195adf30ff4005f4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h195adf30ff4005f4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h195adf30ff4005f4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h195adf30ff4005f4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h195adf30ff4005f4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h195adf30ff4005f4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h195adf30ff4005f4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h195adf30ff4005f4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h195adf30ff4005f4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h195adf30ff4005f4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h195adf30ff4005f4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h195adf30ff4005f4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h195adf30ff4005f4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h195adf30ff4005f4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h195adf30ff4005f4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9.png"/><Relationship Id="rId6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47.png"/><Relationship Id="rId6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4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4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Relationship Id="rId4" Type="http://schemas.openxmlformats.org/officeDocument/2006/relationships/image" Target="../media/image45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50.png"/><Relationship Id="rId5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48.jpg"/><Relationship Id="rId5" Type="http://schemas.openxmlformats.org/officeDocument/2006/relationships/image" Target="../media/image1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Relationship Id="rId4" Type="http://schemas.openxmlformats.org/officeDocument/2006/relationships/image" Target="../media/image46.jpg"/><Relationship Id="rId5" Type="http://schemas.openxmlformats.org/officeDocument/2006/relationships/image" Target="../media/image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png"/><Relationship Id="rId4" Type="http://schemas.openxmlformats.org/officeDocument/2006/relationships/image" Target="../media/image36.png"/><Relationship Id="rId5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2.png"/><Relationship Id="rId4" Type="http://schemas.openxmlformats.org/officeDocument/2006/relationships/image" Target="../media/image2.png"/><Relationship Id="rId5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2.png"/><Relationship Id="rId4" Type="http://schemas.openxmlformats.org/officeDocument/2006/relationships/image" Target="../media/image2.png"/><Relationship Id="rId5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Relationship Id="rId4" Type="http://schemas.openxmlformats.org/officeDocument/2006/relationships/image" Target="../media/image43.png"/><Relationship Id="rId5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2.png"/><Relationship Id="rId5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Relationship Id="rId4" Type="http://schemas.openxmlformats.org/officeDocument/2006/relationships/image" Target="../media/image2.png"/><Relationship Id="rId5" Type="http://schemas.openxmlformats.org/officeDocument/2006/relationships/image" Target="../media/image3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4.png"/><Relationship Id="rId4" Type="http://schemas.openxmlformats.org/officeDocument/2006/relationships/image" Target="../media/image2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.png"/><Relationship Id="rId4" Type="http://schemas.openxmlformats.org/officeDocument/2006/relationships/image" Target="../media/image51.png"/><Relationship Id="rId5" Type="http://schemas.openxmlformats.org/officeDocument/2006/relationships/image" Target="../media/image1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Relationship Id="rId6" Type="http://schemas.openxmlformats.org/officeDocument/2006/relationships/image" Target="../media/image4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Relationship Id="rId6" Type="http://schemas.openxmlformats.org/officeDocument/2006/relationships/image" Target="../media/image4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Relationship Id="rId6" Type="http://schemas.openxmlformats.org/officeDocument/2006/relationships/image" Target="../media/image4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5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26" name="Google Shape;126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5461275" y="225918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5A08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16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2784" y="267196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4294967295" type="body"/>
          </p:nvPr>
        </p:nvSpPr>
        <p:spPr>
          <a:xfrm>
            <a:off x="5112909" y="30883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Dwight Davis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6"/>
          <p:cNvSpPr txBox="1"/>
          <p:nvPr>
            <p:ph idx="4294967295" type="body"/>
          </p:nvPr>
        </p:nvSpPr>
        <p:spPr>
          <a:xfrm>
            <a:off x="5112909" y="344102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Elaine Alston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6"/>
          <p:cNvSpPr txBox="1"/>
          <p:nvPr>
            <p:ph idx="4294967295" type="body"/>
          </p:nvPr>
        </p:nvSpPr>
        <p:spPr>
          <a:xfrm>
            <a:off x="5112909" y="379370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Debra Whitford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6"/>
          <p:cNvSpPr txBox="1"/>
          <p:nvPr>
            <p:ph idx="4294967295" type="body"/>
          </p:nvPr>
        </p:nvSpPr>
        <p:spPr>
          <a:xfrm>
            <a:off x="5112909" y="41463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1267042" y="2120611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5 Councilmember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16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86850" y="267195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6"/>
          <p:cNvSpPr txBox="1"/>
          <p:nvPr>
            <p:ph idx="4294967295" type="body"/>
          </p:nvPr>
        </p:nvSpPr>
        <p:spPr>
          <a:xfrm>
            <a:off x="1426975" y="30883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Zachary Parker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6" name="Google Shape;136;p16"/>
          <p:cNvSpPr txBox="1"/>
          <p:nvPr>
            <p:ph idx="4294967295" type="body"/>
          </p:nvPr>
        </p:nvSpPr>
        <p:spPr>
          <a:xfrm>
            <a:off x="1426975" y="34410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Joyce R.-Paul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7" name="Google Shape;137;p16"/>
          <p:cNvSpPr txBox="1"/>
          <p:nvPr>
            <p:ph idx="4294967295" type="body"/>
          </p:nvPr>
        </p:nvSpPr>
        <p:spPr>
          <a:xfrm>
            <a:off x="1426975" y="379369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Jeffrey K.-Palza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6"/>
          <p:cNvSpPr txBox="1"/>
          <p:nvPr>
            <p:ph idx="4294967295" type="body"/>
          </p:nvPr>
        </p:nvSpPr>
        <p:spPr>
          <a:xfrm>
            <a:off x="1426975" y="41463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5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44" name="Google Shape;144;p1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47" name="Google Shape;147;p17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6303925" y="2219480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5E02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p17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5434" y="2632253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>
            <p:ph idx="4294967295" type="body"/>
          </p:nvPr>
        </p:nvSpPr>
        <p:spPr>
          <a:xfrm>
            <a:off x="5955559" y="304865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Matt </a:t>
            </a: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Malinowski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17"/>
          <p:cNvSpPr txBox="1"/>
          <p:nvPr>
            <p:ph idx="4294967295" type="body"/>
          </p:nvPr>
        </p:nvSpPr>
        <p:spPr>
          <a:xfrm>
            <a:off x="5955559" y="340132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Karla M. Lewis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17"/>
          <p:cNvSpPr txBox="1"/>
          <p:nvPr>
            <p:ph idx="4294967295" type="body"/>
          </p:nvPr>
        </p:nvSpPr>
        <p:spPr>
          <a:xfrm>
            <a:off x="5955559" y="375399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Ada Avitabile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17"/>
          <p:cNvSpPr txBox="1"/>
          <p:nvPr>
            <p:ph idx="4294967295" type="body"/>
          </p:nvPr>
        </p:nvSpPr>
        <p:spPr>
          <a:xfrm>
            <a:off x="5955559" y="410667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811147" y="2220763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5B02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17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2656" y="2633536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>
            <p:ph idx="4294967295" type="body"/>
          </p:nvPr>
        </p:nvSpPr>
        <p:spPr>
          <a:xfrm>
            <a:off x="462781" y="30499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Andrew Davis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17"/>
          <p:cNvSpPr txBox="1"/>
          <p:nvPr>
            <p:ph idx="4294967295" type="body"/>
          </p:nvPr>
        </p:nvSpPr>
        <p:spPr>
          <a:xfrm>
            <a:off x="462781" y="340260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Ursula Higgins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8" name="Google Shape;158;p17"/>
          <p:cNvSpPr txBox="1"/>
          <p:nvPr>
            <p:ph idx="4294967295" type="body"/>
          </p:nvPr>
        </p:nvSpPr>
        <p:spPr>
          <a:xfrm>
            <a:off x="462781" y="37552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Bree Ryback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9" name="Google Shape;159;p17"/>
          <p:cNvSpPr txBox="1"/>
          <p:nvPr>
            <p:ph idx="4294967295" type="body"/>
          </p:nvPr>
        </p:nvSpPr>
        <p:spPr>
          <a:xfrm>
            <a:off x="462781" y="41079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0" name="Google Shape;160;p17"/>
          <p:cNvSpPr txBox="1"/>
          <p:nvPr/>
        </p:nvSpPr>
        <p:spPr>
          <a:xfrm>
            <a:off x="3550497" y="2219480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5B05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17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2006" y="2632253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>
            <p:ph idx="4294967295" type="body"/>
          </p:nvPr>
        </p:nvSpPr>
        <p:spPr>
          <a:xfrm>
            <a:off x="3202131" y="304865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Rachel Williams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" name="Google Shape;163;p17"/>
          <p:cNvSpPr txBox="1"/>
          <p:nvPr>
            <p:ph idx="4294967295" type="body"/>
          </p:nvPr>
        </p:nvSpPr>
        <p:spPr>
          <a:xfrm>
            <a:off x="3202131" y="340132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John J. Feeley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17"/>
          <p:cNvSpPr txBox="1"/>
          <p:nvPr>
            <p:ph idx="4294967295" type="body"/>
          </p:nvPr>
        </p:nvSpPr>
        <p:spPr>
          <a:xfrm>
            <a:off x="3202131" y="375399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Michael Chaney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5" name="Google Shape;165;p17"/>
          <p:cNvSpPr txBox="1"/>
          <p:nvPr>
            <p:ph idx="4294967295" type="body"/>
          </p:nvPr>
        </p:nvSpPr>
        <p:spPr>
          <a:xfrm>
            <a:off x="3202131" y="410667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5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71" name="Google Shape;171;p1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74" name="Google Shape;174;p18"/>
          <p:cNvSpPr txBox="1"/>
          <p:nvPr/>
        </p:nvSpPr>
        <p:spPr>
          <a:xfrm>
            <a:off x="1445482" y="2439536"/>
            <a:ext cx="26274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Ward 5 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State Board of Education</a:t>
            </a:r>
            <a:endParaRPr sz="1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75" name="Google Shape;175;p18"/>
          <p:cNvGraphicFramePr/>
          <p:nvPr/>
        </p:nvGraphicFramePr>
        <p:xfrm>
          <a:off x="4348068" y="22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{9852D227-5B4D-48B4-B8D7-FD1812E778AD}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5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5A03,5,6   5B01,3,4,6   5C01,2   5D02,5   5E01,3,6   5F03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5A01,2,9   5B07   5C04-7   5D01,3,4,7,9   5E04,5   5F01,2,4-7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5A04,7   5C03   5D06,8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6" name="Google Shape;176;p18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7" name="Google Shape;177;p18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0225" y="300502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2139371" y="3050524"/>
            <a:ext cx="907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Jon Alfuth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2139371" y="3755866"/>
            <a:ext cx="85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2142807" y="3403212"/>
            <a:ext cx="85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Lynn Jennings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5" name="Google Shape;185;p19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19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19"/>
          <p:cNvCxnSpPr>
            <a:stCxn id="188" idx="7"/>
            <a:endCxn id="189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19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2" name="Google Shape;192;p19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3" name="Google Shape;193;p19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4" name="Google Shape;194;p19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95" name="Google Shape;195;p19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88" name="Google Shape;188;p1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96" name="Google Shape;196;p1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97" name="Google Shape;197;p1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9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89" name="Google Shape;189;p19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99" name="Google Shape;199;p19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200" name="Google Shape;200;p19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1" name="Google Shape;201;p19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" name="Google Shape;209;p20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210" name="Google Shape;210;p20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0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8" name="Google Shape;21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9" name="Google Shape;219;p21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220" name="Google Shape;220;p21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221" name="Google Shape;221;p21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22" name="Google Shape;222;p21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23" name="Google Shape;223;p21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21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225" name="Google Shape;225;p21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226" name="Google Shape;226;p21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7" name="Google Shape;227;p21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28" name="Google Shape;228;p21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9" name="Google Shape;229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30" name="Google Shape;230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37" name="Google Shape;23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8" name="Google Shape;238;p22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22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40" name="Google Shape;240;p22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241" name="Google Shape;241;p22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242" name="Google Shape;242;p22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243" name="Google Shape;243;p22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244" name="Google Shape;244;p22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45" name="Google Shape;245;p22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46" name="Google Shape;246;p22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47" name="Google Shape;247;p22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48" name="Google Shape;248;p22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49" name="Google Shape;249;p22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50" name="Google Shape;250;p22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51" name="Google Shape;251;p22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52" name="Google Shape;252;p22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53" name="Google Shape;253;p22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54" name="Google Shape;254;p22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55" name="Google Shape;255;p22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56" name="Google Shape;256;p22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2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3" name="Google Shape;26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23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5" name="Google Shape;265;p23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66" name="Google Shape;266;p23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67" name="Google Shape;267;p23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8" name="Google Shape;268;p23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69" name="Google Shape;269;p23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70" name="Google Shape;270;p23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71" name="Google Shape;271;p23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72" name="Google Shape;272;p23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73" name="Google Shape;273;p23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74" name="Google Shape;274;p23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75" name="Google Shape;275;p23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6" name="Google Shape;276;p23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77" name="Google Shape;277;p23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78" name="Google Shape;278;p23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79" name="Google Shape;279;p23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80" name="Google Shape;280;p23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81" name="Google Shape;281;p23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3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88" name="Google Shape;288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89" name="Google Shape;289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90" name="Google Shape;290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91" name="Google Shape;291;p24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94" name="Google Shape;294;p24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95" name="Google Shape;295;p24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96" name="Google Shape;296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97" name="Google Shape;297;p24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98" name="Google Shape;298;p24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99" name="Google Shape;299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0" name="Google Shape;300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1" name="Google Shape;301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2" name="Google Shape;302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04" name="Google Shape;304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06" name="Google Shape;306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8" name="Google Shape;308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9" name="Google Shape;309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4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1" name="Google Shape;311;p24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Google Shape;312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3" name="Google Shape;313;p24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4" name="Google Shape;314;p24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0" name="Google Shape;320;p25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1" name="Google Shape;321;p25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2" name="Google Shape;322;p25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3" name="Google Shape;323;p25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4" name="Google Shape;324;p25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5" name="Google Shape;325;p25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6" name="Google Shape;326;p25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7" name="Google Shape;327;p25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8" name="Google Shape;328;p25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29" name="Google Shape;329;p25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30" name="Google Shape;330;p25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25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32" name="Google Shape;332;p2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4" name="Google Shape;334;p25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35" name="Google Shape;335;p25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336" name="Google Shape;336;p25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337" name="Google Shape;337;p25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25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340" name="Google Shape;340;p25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41" name="Google Shape;341;p25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2" name="Google Shape;342;p25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43" name="Google Shape;343;p25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344" name="Google Shape;344;p25"/>
            <p:cNvCxnSpPr>
              <a:endCxn id="341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45" name="Google Shape;345;p25"/>
            <p:cNvCxnSpPr>
              <a:endCxn id="337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46" name="Google Shape;346;p25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47" name="Google Shape;347;p25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48" name="Google Shape;348;p25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49" name="Google Shape;349;p25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50" name="Google Shape;350;p25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5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52" name="Google Shape;352;p25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5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4" name="Google Shape;354;p25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5" name="Google Shape;355;p25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25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7" name="Google Shape;357;p25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8" name="Google Shape;358;p25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64" name="Google Shape;364;p26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65" name="Google Shape;365;p26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6" name="Google Shape;366;p26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7" name="Google Shape;367;p26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8" name="Google Shape;368;p26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69" name="Google Shape;369;p26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70" name="Google Shape;370;p26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71" name="Google Shape;371;p26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72" name="Google Shape;372;p26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73" name="Google Shape;373;p26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26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75" name="Google Shape;375;p2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7" name="Google Shape;377;p26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78" name="Google Shape;378;p26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26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0" name="Google Shape;380;p26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81" name="Google Shape;381;p26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82" name="Google Shape;382;p26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83" name="Google Shape;383;p26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4" name="Google Shape;384;p26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6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86" name="Google Shape;386;p26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87" name="Google Shape;387;p26"/>
            <p:cNvCxnSpPr>
              <a:endCxn id="383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88" name="Google Shape;388;p26"/>
            <p:cNvCxnSpPr>
              <a:endCxn id="380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89" name="Google Shape;389;p26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90" name="Google Shape;390;p26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91" name="Google Shape;391;p26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92" name="Google Shape;392;p26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93" name="Google Shape;393;p26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6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95" name="Google Shape;395;p26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6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6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8" name="Google Shape;398;p26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9" name="Google Shape;399;p26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0" name="Google Shape;400;p26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1" name="Google Shape;401;p26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7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07" name="Google Shape;40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8" name="Google Shape;408;p27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9" name="Google Shape;409;p27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10" name="Google Shape;410;p27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411" name="Google Shape;411;p27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412" name="Google Shape;412;p27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413" name="Google Shape;413;p27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414" name="Google Shape;414;p27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15" name="Google Shape;415;p27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416" name="Google Shape;416;p27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417" name="Google Shape;417;p27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418" name="Google Shape;418;p27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19" name="Google Shape;419;p27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420" name="Google Shape;420;p27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1" name="Google Shape;421;p27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422" name="Google Shape;422;p27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423" name="Google Shape;423;p27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4" name="Google Shape;424;p27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425" name="Google Shape;425;p27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7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8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2" name="Google Shape;432;p28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33" name="Google Shape;433;p28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34" name="Google Shape;434;p28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5" name="Google Shape;435;p28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6" name="Google Shape;436;p28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7" name="Google Shape;437;p28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8" name="Google Shape;438;p28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9" name="Google Shape;439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0" name="Google Shape;440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1" name="Google Shape;441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42" name="Google Shape;442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43" name="Google Shape;443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45" name="Google Shape;445;p28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28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7" name="Google Shape;447;p28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49" name="Google Shape;449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0" name="Google Shape;450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1" name="Google Shape;451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2" name="Google Shape;452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54" name="Google Shape;454;p28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8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56" name="Google Shape;456;p28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7" name="Google Shape;457;p28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8" name="Google Shape;458;p28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9" name="Google Shape;459;p28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8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1" name="Google Shape;461;p28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2" name="Google Shape;462;p28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28"/>
          <p:cNvCxnSpPr>
            <a:endCxn id="457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4" name="Google Shape;464;p28"/>
          <p:cNvCxnSpPr>
            <a:endCxn id="431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65" name="Google Shape;465;p28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8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7" name="Google Shape;467;p28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8" name="Google Shape;468;p28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9" name="Google Shape;469;p28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75" name="Google Shape;475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76" name="Google Shape;476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77" name="Google Shape;477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78" name="Google Shape;478;p29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79" name="Google Shape;479;p29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0" name="Google Shape;480;p29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1" name="Google Shape;481;p29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2" name="Google Shape;482;p29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3" name="Google Shape;483;p29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84" name="Google Shape;484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5" name="Google Shape;485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6" name="Google Shape;486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7" name="Google Shape;487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8" name="Google Shape;488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89" name="Google Shape;489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0" name="Google Shape;490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2" name="Google Shape;492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94" name="Google Shape;494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9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96" name="Google Shape;496;p29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7" name="Google Shape;497;p29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8" name="Google Shape;498;p29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9" name="Google Shape;499;p29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0" name="Google Shape;500;p29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06" name="Google Shape;506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07" name="Google Shape;507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08" name="Google Shape;508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09" name="Google Shape;509;p30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10" name="Google Shape;510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1" name="Google Shape;511;p30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2" name="Google Shape;512;p30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3" name="Google Shape;513;p30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4" name="Google Shape;514;p30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5" name="Google Shape;515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6" name="Google Shape;516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7" name="Google Shape;517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8" name="Google Shape;518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9" name="Google Shape;519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20" name="Google Shape;520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1" name="Google Shape;521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3" name="Google Shape;523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25" name="Google Shape;525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6" name="Google Shape;526;p30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27" name="Google Shape;527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28" name="Google Shape;528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9" name="Google Shape;529;p30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530" name="Google Shape;530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31" name="Google Shape;531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2" name="Google Shape;532;p30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533" name="Google Shape;533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34" name="Google Shape;534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5" name="Google Shape;535;p30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536" name="Google Shape;536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37" name="Google Shape;537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38" name="Google Shape;538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9" name="Google Shape;539;p30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0" name="Google Shape;540;p30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1" name="Google Shape;541;p30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2" name="Google Shape;542;p30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3" name="Google Shape;543;p30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4" name="Google Shape;544;p30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5" name="Google Shape;545;p30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6" name="Google Shape;546;p30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1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52" name="Google Shape;552;p31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53" name="Google Shape;553;p31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54" name="Google Shape;554;p31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55" name="Google Shape;555;p31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6" name="Google Shape;556;p31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7" name="Google Shape;557;p31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8" name="Google Shape;558;p31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9" name="Google Shape;559;p31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0" name="Google Shape;560;p31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1" name="Google Shape;561;p31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2" name="Google Shape;562;p31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3" name="Google Shape;563;p31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4" name="Google Shape;564;p31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65" name="Google Shape;565;p31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6" name="Google Shape;566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8" name="Google Shape;568;p31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1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70" name="Google Shape;570;p31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1" name="Google Shape;571;p31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72" name="Google Shape;572;p31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31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75" name="Google Shape;575;p31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6" name="Google Shape;576;p31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77" name="Google Shape;577;p31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8" name="Google Shape;578;p31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9" name="Google Shape;579;p31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31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1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2" name="Google Shape;582;p31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3" name="Google Shape;583;p31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4" name="Google Shape;584;p31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5" name="Google Shape;585;p31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2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91" name="Google Shape;591;p32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92" name="Google Shape;592;p32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93" name="Google Shape;593;p32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94" name="Google Shape;594;p32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95" name="Google Shape;595;p32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6" name="Google Shape;596;p32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7" name="Google Shape;597;p32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98" name="Google Shape;598;p32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99" name="Google Shape;599;p32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600" name="Google Shape;600;p32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601" name="Google Shape;601;p32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602" name="Google Shape;602;p32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603" name="Google Shape;603;p32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04" name="Google Shape;604;p3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6" name="Google Shape;606;p32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2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08" name="Google Shape;608;p32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32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610" name="Google Shape;610;p32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1" name="Google Shape;611;p32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2" name="Google Shape;612;p32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32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2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15" name="Google Shape;615;p32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2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17" name="Google Shape;617;p32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8" name="Google Shape;618;p32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19" name="Google Shape;619;p32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2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32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2" name="Google Shape;622;p32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3" name="Google Shape;623;p32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4" name="Google Shape;624;p32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30" name="Google Shape;630;p3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3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3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33" name="Google Shape;633;p33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34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39" name="Google Shape;639;p34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640" name="Google Shape;640;p34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641" name="Google Shape;641;p3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42" name="Google Shape;642;p3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43" name="Google Shape;643;p34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34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34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5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1" name="Google Shape;651;p3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35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36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36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7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65" name="Google Shape;665;p37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37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7" name="Google Shape;667;p37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68" name="Google Shape;668;p37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69" name="Google Shape;669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70" name="Google Shape;670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71" name="Google Shape;671;p37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72" name="Google Shape;672;p37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8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78" name="Google Shape;678;p38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79" name="Google Shape;679;p38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80" name="Google Shape;680;p38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81" name="Google Shape;681;p3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82" name="Google Shape;682;p3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83" name="Google Shape;683;p38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84" name="Google Shape;684;p38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85" name="Google Shape;685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6" name="Google Shape;686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7" name="Google Shape;687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8" name="Google Shape;688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89" name="Google Shape;689;p38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90" name="Google Shape;690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91" name="Google Shape;691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92" name="Google Shape;692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3" name="Google Shape;693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94" name="Google Shape;694;p38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95" name="Google Shape;695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96" name="Google Shape;696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97" name="Google Shape;697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8" name="Google Shape;698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99" name="Google Shape;699;p38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700" name="Google Shape;700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01" name="Google Shape;701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02" name="Google Shape;702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03" name="Google Shape;703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704" name="Google Shape;704;p38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9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710" name="Google Shape;710;p39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11" name="Google Shape;711;p39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712" name="Google Shape;712;p3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3" name="Google Shape;713;p3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714" name="Google Shape;714;p39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715" name="Google Shape;715;p39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716" name="Google Shape;716;p39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17" name="Google Shape;717;p39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18" name="Google Shape;718;p39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19" name="Google Shape;719;p39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20" name="Google Shape;720;p39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721" name="Google Shape;721;p39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22" name="Google Shape;722;p39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23" name="Google Shape;723;p39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4" name="Google Shape;724;p39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25" name="Google Shape;725;p39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726" name="Google Shape;726;p39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727" name="Google Shape;727;p39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728" name="Google Shape;728;p39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29" name="Google Shape;729;p39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730" name="Google Shape;730;p39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39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40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37" name="Google Shape;737;p4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0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40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41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5" name="Google Shape;745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46" name="Google Shape;746;p41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7" name="Google Shape;747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8" name="Google Shape;748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9" name="Google Shape;749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0" name="Google Shape;750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57" name="Google Shape;757;p4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8" name="Google Shape;758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9" name="Google Shape;759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0" name="Google Shape;760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1" name="Google Shape;761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63" name="Google Shape;76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69" name="Google Shape;769;p4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0" name="Google Shape;770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71" name="Google Shape;771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72" name="Google Shape;772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3" name="Google Shape;773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5" name="Google Shape;77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43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" name="Google Shape;781;p44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2" name="Google Shape;782;p44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4" name="Google Shape;784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5" name="Google Shape;785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6" name="Google Shape;786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7" name="Google Shape;787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5" name="Google Shape;795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6" name="Google Shape;796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7" name="Google Shape;797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8" name="Google Shape;798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0" name="Google Shape;80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4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7" name="Google Shape;807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8" name="Google Shape;808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9" name="Google Shape;809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10" name="Google Shape;810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46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12" name="Google Shape;81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6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4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20" name="Google Shape;820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21" name="Google Shape;821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22" name="Google Shape;822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3" name="Google Shape;823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47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5" name="Google Shape;825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48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2" name="Google Shape;832;p48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4" name="Google Shape;834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5" name="Google Shape;835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6" name="Google Shape;836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7" name="Google Shape;837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5" name="Google Shape;845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6" name="Google Shape;846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7" name="Google Shape;847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8" name="Google Shape;848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50" name="Google Shape;85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7" name="Google Shape;857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58" name="Google Shape;858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9" name="Google Shape;859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60" name="Google Shape;860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62" name="Google Shape;86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50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70" name="Google Shape;870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71" name="Google Shape;871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72" name="Google Shape;872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73" name="Google Shape;873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75" name="Google Shape;875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52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5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83" name="Google Shape;883;p5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84" name="Google Shape;884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85" name="Google Shape;885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86" name="Google Shape;886;p5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52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88" name="Google Shape;888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53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5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96" name="Google Shape;896;p5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97" name="Google Shape;897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98" name="Google Shape;898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99" name="Google Shape;899;p5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3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01" name="Google Shape;901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53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54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54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910" name="Google Shape;910;p54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11" name="Google Shape;911;p5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12" name="Google Shape;912;p5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913" name="Google Shape;913;p54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914" name="Google Shape;914;p54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15" name="Google Shape;915;p54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16" name="Google Shape;916;p54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17" name="Google Shape;917;p54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18" name="Google Shape;918;p54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9" name="Google Shape;919;p54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0" name="Google Shape;920;p54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921" name="Google Shape;921;p54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22" name="Google Shape;922;p54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23" name="Google Shape;923;p54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24" name="Google Shape;924;p54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25" name="Google Shape;925;p54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6" name="Google Shape;926;p54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7" name="Google Shape;927;p54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928" name="Google Shape;928;p54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29" name="Google Shape;929;p54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30" name="Google Shape;930;p54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1" name="Google Shape;931;p54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32" name="Google Shape;932;p54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3" name="Google Shape;933;p54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4" name="Google Shape;934;p54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935" name="Google Shape;935;p54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36" name="Google Shape;936;p54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37" name="Google Shape;937;p54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38" name="Google Shape;938;p54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39" name="Google Shape;939;p54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40" name="Google Shape;940;p54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1" name="Google Shape;941;p54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942" name="Google Shape;942;p54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43" name="Google Shape;943;p54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44" name="Google Shape;944;p54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5" name="Google Shape;945;p54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46" name="Google Shape;946;p54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47" name="Google Shape;947;p54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55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55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54" name="Google Shape;954;p55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5" name="Google Shape;955;p55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55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57" name="Google Shape;957;p55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58" name="Google Shape;958;p5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59" name="Google Shape;959;p5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60" name="Google Shape;960;p5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1" name="Google Shape;961;p55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2" name="Google Shape;962;p55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3" name="Google Shape;963;p55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4" name="Google Shape;964;p55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5" name="Google Shape;965;p55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66" name="Google Shape;966;p55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67" name="Google Shape;967;p55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68" name="Google Shape;968;p55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