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Caprasimo"/>
      <p:regular r:id="rId49"/>
    </p:embeddedFont>
    <p:embeddedFont>
      <p:font typeface="Lato"/>
      <p:regular r:id="rId50"/>
      <p:bold r:id="rId51"/>
      <p:italic r:id="rId52"/>
      <p:boldItalic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Inter"/>
      <p:regular r:id="rId58"/>
      <p:bold r:id="rId59"/>
      <p:italic r:id="rId60"/>
      <p:boldItalic r:id="rId61"/>
    </p:embeddedFont>
    <p:embeddedFont>
      <p:font typeface="Urbanist"/>
      <p:regular r:id="rId62"/>
      <p:bold r:id="rId63"/>
      <p:italic r:id="rId64"/>
      <p:boldItalic r:id="rId65"/>
    </p:embeddedFont>
    <p:embeddedFont>
      <p:font typeface="Lato Black"/>
      <p:bold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40067D-6B2D-4E0D-8334-F19ECED8A223}">
  <a:tblStyle styleId="{1540067D-6B2D-4E0D-8334-F19ECED8A2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Caprasim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regular.fntdata"/><Relationship Id="rId61" Type="http://schemas.openxmlformats.org/officeDocument/2006/relationships/font" Target="fonts/Inter-boldItalic.fntdata"/><Relationship Id="rId20" Type="http://schemas.openxmlformats.org/officeDocument/2006/relationships/slide" Target="slides/slide14.xml"/><Relationship Id="rId64" Type="http://schemas.openxmlformats.org/officeDocument/2006/relationships/font" Target="fonts/Urbanist-italic.fntdata"/><Relationship Id="rId63" Type="http://schemas.openxmlformats.org/officeDocument/2006/relationships/font" Target="fonts/Urbanist-bold.fntdata"/><Relationship Id="rId22" Type="http://schemas.openxmlformats.org/officeDocument/2006/relationships/slide" Target="slides/slide16.xml"/><Relationship Id="rId66" Type="http://schemas.openxmlformats.org/officeDocument/2006/relationships/font" Target="fonts/LatoBlack-bold.fntdata"/><Relationship Id="rId21" Type="http://schemas.openxmlformats.org/officeDocument/2006/relationships/slide" Target="slides/slide15.xml"/><Relationship Id="rId65" Type="http://schemas.openxmlformats.org/officeDocument/2006/relationships/font" Target="fonts/Urbanist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LatoBlack-boldItalic.fntdata"/><Relationship Id="rId60" Type="http://schemas.openxmlformats.org/officeDocument/2006/relationships/font" Target="fonts/Inter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bold.fntdata"/><Relationship Id="rId50" Type="http://schemas.openxmlformats.org/officeDocument/2006/relationships/font" Target="fonts/Lato-regular.fntdata"/><Relationship Id="rId53" Type="http://schemas.openxmlformats.org/officeDocument/2006/relationships/font" Target="fonts/Lato-boldItalic.fntdata"/><Relationship Id="rId52" Type="http://schemas.openxmlformats.org/officeDocument/2006/relationships/font" Target="fonts/Lato-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bold.fntdata"/><Relationship Id="rId10" Type="http://schemas.openxmlformats.org/officeDocument/2006/relationships/slide" Target="slides/slide4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7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9.xml"/><Relationship Id="rId59" Type="http://schemas.openxmlformats.org/officeDocument/2006/relationships/font" Target="fonts/Inter-bold.fntdata"/><Relationship Id="rId14" Type="http://schemas.openxmlformats.org/officeDocument/2006/relationships/slide" Target="slides/slide8.xml"/><Relationship Id="rId58" Type="http://schemas.openxmlformats.org/officeDocument/2006/relationships/font" Target="fonts/Inter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d2ff74db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d2ff74db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bf67035e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bf67035e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fa9176878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fa9176878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3fa9176878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3fa9176878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fa9176878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fa9176878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e4df81817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3e4df81817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e4df81817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e4df81817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e4df81817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3e4df81817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3e4df81817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3e4df81817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e4df81817f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e4df81817f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e4df81817f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3e4df81817f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3e4df81817f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3e4df81817f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e4df81817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3e4df81817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3e4df81817f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3e4df81817f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e4df81817f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e4df81817f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e4df81817f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3e4df81817f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3e4df81817f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3e4df81817f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e4df81817f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e4df81817f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a277dfa0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3a277dfa0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3d1edfda7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3d1edfda7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43.png"/><Relationship Id="rId6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0.png"/><Relationship Id="rId6" Type="http://schemas.openxmlformats.org/officeDocument/2006/relationships/image" Target="../media/image4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42.png"/><Relationship Id="rId5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Relationship Id="rId4" Type="http://schemas.openxmlformats.org/officeDocument/2006/relationships/image" Target="../media/image36.jpg"/><Relationship Id="rId5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Relationship Id="rId4" Type="http://schemas.openxmlformats.org/officeDocument/2006/relationships/image" Target="../media/image32.jpg"/><Relationship Id="rId5" Type="http://schemas.openxmlformats.org/officeDocument/2006/relationships/image" Target="../media/image1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Relationship Id="rId4" Type="http://schemas.openxmlformats.org/officeDocument/2006/relationships/image" Target="../media/image35.png"/><Relationship Id="rId5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Relationship Id="rId4" Type="http://schemas.openxmlformats.org/officeDocument/2006/relationships/image" Target="../media/image4.png"/><Relationship Id="rId5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Relationship Id="rId4" Type="http://schemas.openxmlformats.org/officeDocument/2006/relationships/image" Target="../media/image4.png"/><Relationship Id="rId5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Relationship Id="rId5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Relationship Id="rId4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Relationship Id="rId4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1.png"/><Relationship Id="rId4" Type="http://schemas.openxmlformats.org/officeDocument/2006/relationships/image" Target="../media/image4.png"/><Relationship Id="rId5" Type="http://schemas.openxmlformats.org/officeDocument/2006/relationships/image" Target="../media/image30.png"/><Relationship Id="rId6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png"/><Relationship Id="rId4" Type="http://schemas.openxmlformats.org/officeDocument/2006/relationships/image" Target="../media/image45.png"/><Relationship Id="rId5" Type="http://schemas.openxmlformats.org/officeDocument/2006/relationships/image" Target="../media/image1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37.png"/><Relationship Id="rId6" Type="http://schemas.openxmlformats.org/officeDocument/2006/relationships/image" Target="../media/image4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37.png"/><Relationship Id="rId6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37.png"/><Relationship Id="rId6" Type="http://schemas.openxmlformats.org/officeDocument/2006/relationships/image" Target="../media/image4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1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title="Blank Ballot - 5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143" y="2636615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425242" y="2089936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1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Councilmember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6"/>
          <p:cNvSpPr txBox="1"/>
          <p:nvPr>
            <p:ph idx="4294967295" type="body"/>
          </p:nvPr>
        </p:nvSpPr>
        <p:spPr>
          <a:xfrm>
            <a:off x="457566" y="301637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Jett J. Jasper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8" name="Google Shape;128;p16"/>
          <p:cNvSpPr txBox="1"/>
          <p:nvPr>
            <p:ph idx="4294967295" type="body"/>
          </p:nvPr>
        </p:nvSpPr>
        <p:spPr>
          <a:xfrm>
            <a:off x="460308" y="334205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Ryan Prince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16"/>
          <p:cNvSpPr txBox="1"/>
          <p:nvPr>
            <p:ph idx="4294967295" type="body"/>
          </p:nvPr>
        </p:nvSpPr>
        <p:spPr>
          <a:xfrm>
            <a:off x="460308" y="366775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Jude Crannitch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16"/>
          <p:cNvSpPr txBox="1"/>
          <p:nvPr>
            <p:ph idx="4294967295" type="body"/>
          </p:nvPr>
        </p:nvSpPr>
        <p:spPr>
          <a:xfrm>
            <a:off x="457566" y="431915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6"/>
          <p:cNvSpPr txBox="1"/>
          <p:nvPr>
            <p:ph idx="4294967295" type="body"/>
          </p:nvPr>
        </p:nvSpPr>
        <p:spPr>
          <a:xfrm>
            <a:off x="460308" y="399345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Aparna Raj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33" name="Google Shape;133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3847611" y="2220763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1B03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5" name="Google Shape;135;p16" title="Blank Ballot - 4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9120" y="2633536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 txBox="1"/>
          <p:nvPr>
            <p:ph idx="4294967295" type="body"/>
          </p:nvPr>
        </p:nvSpPr>
        <p:spPr>
          <a:xfrm>
            <a:off x="3499245" y="30499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David Seidman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16"/>
          <p:cNvSpPr txBox="1"/>
          <p:nvPr>
            <p:ph idx="4294967295" type="body"/>
          </p:nvPr>
        </p:nvSpPr>
        <p:spPr>
          <a:xfrm>
            <a:off x="3499245" y="340260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J. Swiderski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6"/>
          <p:cNvSpPr txBox="1"/>
          <p:nvPr>
            <p:ph idx="4294967295" type="body"/>
          </p:nvPr>
        </p:nvSpPr>
        <p:spPr>
          <a:xfrm>
            <a:off x="3499245" y="37552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Jamie Sycamore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16"/>
          <p:cNvSpPr txBox="1"/>
          <p:nvPr>
            <p:ph idx="4294967295" type="body"/>
          </p:nvPr>
        </p:nvSpPr>
        <p:spPr>
          <a:xfrm>
            <a:off x="3499245" y="41079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6586961" y="2220763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1E02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16" title="Blank Ballot - 4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8470" y="2633536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>
            <p:ph idx="4294967295" type="body"/>
          </p:nvPr>
        </p:nvSpPr>
        <p:spPr>
          <a:xfrm>
            <a:off x="6238595" y="30499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Audra Grant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16"/>
          <p:cNvSpPr txBox="1"/>
          <p:nvPr>
            <p:ph idx="4294967295" type="body"/>
          </p:nvPr>
        </p:nvSpPr>
        <p:spPr>
          <a:xfrm>
            <a:off x="6238595" y="340260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Michael McGarty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" name="Google Shape;144;p16"/>
          <p:cNvSpPr txBox="1"/>
          <p:nvPr>
            <p:ph idx="4294967295" type="body"/>
          </p:nvPr>
        </p:nvSpPr>
        <p:spPr>
          <a:xfrm>
            <a:off x="6238595" y="37552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Dominique Satterwhite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5" name="Google Shape;145;p16"/>
          <p:cNvSpPr txBox="1"/>
          <p:nvPr>
            <p:ph idx="4294967295" type="body"/>
          </p:nvPr>
        </p:nvSpPr>
        <p:spPr>
          <a:xfrm>
            <a:off x="6238595" y="41079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1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51" name="Google Shape;151;p1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54" name="Google Shape;154;p17"/>
          <p:cNvSpPr txBox="1"/>
          <p:nvPr/>
        </p:nvSpPr>
        <p:spPr>
          <a:xfrm>
            <a:off x="1328876" y="2439536"/>
            <a:ext cx="26274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1 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State Board of Education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17" title="Blank Ballot - 1 candida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63288" y="2973801"/>
            <a:ext cx="1316131" cy="7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>
            <p:ph idx="4294967295" type="body"/>
          </p:nvPr>
        </p:nvSpPr>
        <p:spPr>
          <a:xfrm>
            <a:off x="2010550" y="30289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Ben Williams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17"/>
          <p:cNvSpPr txBox="1"/>
          <p:nvPr>
            <p:ph idx="4294967295" type="body"/>
          </p:nvPr>
        </p:nvSpPr>
        <p:spPr>
          <a:xfrm>
            <a:off x="2002673" y="337373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158" name="Google Shape;158;p17"/>
          <p:cNvGraphicFramePr/>
          <p:nvPr/>
        </p:nvGraphicFramePr>
        <p:xfrm>
          <a:off x="4231463" y="225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{1540067D-6B2D-4E0D-8334-F19ECED8A223}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1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1A04,6   1B05   1D01,6   1E03,4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1A01,3,5,7-10    1B01,2,4,6-9   1C01-9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1D02-5,7   1E05-7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1A02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9" name="Google Shape;159;p17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" name="Google Shape;164;p18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" name="Google Shape;165;p18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" name="Google Shape;166;p18"/>
          <p:cNvCxnSpPr>
            <a:stCxn id="167" idx="7"/>
            <a:endCxn id="168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3" name="Google Shape;173;p18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67" name="Google Shape;167;p1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75" name="Google Shape;175;p1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76" name="Google Shape;176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68" name="Google Shape;168;p18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78" name="Google Shape;178;p18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79" name="Google Shape;179;p18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0" name="Google Shape;180;p18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" name="Google Shape;188;p19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89" name="Google Shape;189;p19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9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6" name="Google Shape;196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7" name="Google Shape;19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8" name="Google Shape;198;p20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199" name="Google Shape;199;p20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200" name="Google Shape;200;p20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01" name="Google Shape;201;p20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2" name="Google Shape;202;p20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" name="Google Shape;203;p20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204" name="Google Shape;204;p20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205" name="Google Shape;205;p20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6" name="Google Shape;206;p20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07" name="Google Shape;207;p20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" name="Google Shape;208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09" name="Google Shape;209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6" name="Google Shape;21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" name="Google Shape;217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19" name="Google Shape;219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220" name="Google Shape;220;p21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221" name="Google Shape;221;p21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222" name="Google Shape;222;p21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223" name="Google Shape;223;p21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24" name="Google Shape;224;p21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5" name="Google Shape;225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26" name="Google Shape;226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27" name="Google Shape;227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28" name="Google Shape;228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29" name="Google Shape;229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0" name="Google Shape;230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31" name="Google Shape;231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32" name="Google Shape;232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33" name="Google Shape;233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34" name="Google Shape;234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35" name="Google Shape;235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42" name="Google Shape;24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22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4" name="Google Shape;244;p22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45" name="Google Shape;245;p22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46" name="Google Shape;246;p22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7" name="Google Shape;247;p22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48" name="Google Shape;248;p22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49" name="Google Shape;249;p22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50" name="Google Shape;250;p22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51" name="Google Shape;251;p22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52" name="Google Shape;252;p22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53" name="Google Shape;253;p22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54" name="Google Shape;254;p22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55" name="Google Shape;255;p22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56" name="Google Shape;256;p22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57" name="Google Shape;257;p22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58" name="Google Shape;258;p22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59" name="Google Shape;259;p22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60" name="Google Shape;260;p22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2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67" name="Google Shape;267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68" name="Google Shape;268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69" name="Google Shape;269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70" name="Google Shape;270;p23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71" name="Google Shape;271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73" name="Google Shape;273;p23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4" name="Google Shape;274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5" name="Google Shape;275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6" name="Google Shape;276;p23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7" name="Google Shape;277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8" name="Google Shape;278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0" name="Google Shape;280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1" name="Google Shape;281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83" name="Google Shape;283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85" name="Google Shape;285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7" name="Google Shape;287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88" name="Google Shape;288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0" name="Google Shape;290;p23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2" name="Google Shape;292;p23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23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99" name="Google Shape;299;p24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00" name="Google Shape;300;p24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1" name="Google Shape;301;p24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2" name="Google Shape;302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3" name="Google Shape;303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4" name="Google Shape;304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5" name="Google Shape;305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6" name="Google Shape;306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7" name="Google Shape;307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8" name="Google Shape;308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09" name="Google Shape;309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11" name="Google Shape;311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3" name="Google Shape;313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14" name="Google Shape;314;p24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15" name="Google Shape;315;p24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316" name="Google Shape;316;p24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17" name="Google Shape;317;p24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8" name="Google Shape;318;p24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319" name="Google Shape;319;p24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20" name="Google Shape;320;p24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1" name="Google Shape;321;p24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22" name="Google Shape;322;p24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323" name="Google Shape;323;p24"/>
            <p:cNvCxnSpPr>
              <a:endCxn id="320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24" name="Google Shape;324;p24"/>
            <p:cNvCxnSpPr>
              <a:endCxn id="316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25" name="Google Shape;325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26" name="Google Shape;326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27" name="Google Shape;327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28" name="Google Shape;328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29" name="Google Shape;329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31" name="Google Shape;331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4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3" name="Google Shape;333;p24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5" name="Google Shape;335;p24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6" name="Google Shape;336;p24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24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43" name="Google Shape;343;p25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44" name="Google Shape;344;p25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45" name="Google Shape;345;p25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46" name="Google Shape;346;p25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47" name="Google Shape;347;p25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48" name="Google Shape;348;p25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49" name="Google Shape;349;p25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50" name="Google Shape;350;p25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51" name="Google Shape;351;p25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52" name="Google Shape;352;p25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25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54" name="Google Shape;354;p2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25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57" name="Google Shape;357;p25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25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9" name="Google Shape;359;p25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60" name="Google Shape;360;p25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61" name="Google Shape;361;p25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62" name="Google Shape;362;p25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25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5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65" name="Google Shape;365;p25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66" name="Google Shape;366;p25"/>
            <p:cNvCxnSpPr>
              <a:endCxn id="362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67" name="Google Shape;367;p25"/>
            <p:cNvCxnSpPr>
              <a:endCxn id="359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68" name="Google Shape;368;p25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69" name="Google Shape;369;p25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70" name="Google Shape;370;p25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71" name="Google Shape;371;p25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72" name="Google Shape;372;p25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5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74" name="Google Shape;374;p25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5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5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7" name="Google Shape;377;p25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8" name="Google Shape;378;p25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9" name="Google Shape;379;p25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0" name="Google Shape;380;p25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6" name="Google Shape;38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7" name="Google Shape;387;p26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8" name="Google Shape;388;p26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89" name="Google Shape;389;p26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90" name="Google Shape;390;p26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91" name="Google Shape;391;p26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92" name="Google Shape;392;p26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93" name="Google Shape;393;p26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94" name="Google Shape;394;p26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95" name="Google Shape;395;p26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96" name="Google Shape;396;p26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97" name="Google Shape;397;p26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8" name="Google Shape;398;p26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399" name="Google Shape;399;p26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00" name="Google Shape;400;p26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401" name="Google Shape;401;p26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402" name="Google Shape;402;p26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03" name="Google Shape;403;p26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404" name="Google Shape;404;p26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6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7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1" name="Google Shape;411;p27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12" name="Google Shape;412;p27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13" name="Google Shape;413;p27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4" name="Google Shape;414;p27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5" name="Google Shape;415;p27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6" name="Google Shape;416;p27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17" name="Google Shape;417;p27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18" name="Google Shape;418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19" name="Google Shape;419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20" name="Google Shape;420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21" name="Google Shape;421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22" name="Google Shape;422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24" name="Google Shape;424;p27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5" name="Google Shape;425;p27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6" name="Google Shape;426;p27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28" name="Google Shape;428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29" name="Google Shape;429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30" name="Google Shape;430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31" name="Google Shape;431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33" name="Google Shape;433;p27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7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35" name="Google Shape;435;p27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6" name="Google Shape;436;p27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7" name="Google Shape;437;p27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8" name="Google Shape;438;p27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0" name="Google Shape;440;p27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Google Shape;441;p27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27"/>
          <p:cNvCxnSpPr>
            <a:endCxn id="436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3" name="Google Shape;443;p27"/>
          <p:cNvCxnSpPr>
            <a:endCxn id="410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44" name="Google Shape;444;p27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7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6" name="Google Shape;446;p27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7" name="Google Shape;447;p27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8" name="Google Shape;448;p27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54" name="Google Shape;454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55" name="Google Shape;455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56" name="Google Shape;456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57" name="Google Shape;457;p28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8" name="Google Shape;458;p28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9" name="Google Shape;459;p28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0" name="Google Shape;460;p28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1" name="Google Shape;461;p28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2" name="Google Shape;462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3" name="Google Shape;463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6" name="Google Shape;466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7" name="Google Shape;467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68" name="Google Shape;468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9" name="Google Shape;469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" name="Google Shape;471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73" name="Google Shape;473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28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75" name="Google Shape;475;p28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6" name="Google Shape;476;p28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7" name="Google Shape;477;p28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8" name="Google Shape;478;p28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9" name="Google Shape;479;p28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85" name="Google Shape;485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86" name="Google Shape;486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87" name="Google Shape;487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88" name="Google Shape;488;p29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89" name="Google Shape;489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0" name="Google Shape;490;p29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1" name="Google Shape;491;p29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2" name="Google Shape;492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3" name="Google Shape;493;p29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4" name="Google Shape;494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5" name="Google Shape;495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6" name="Google Shape;496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7" name="Google Shape;497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8" name="Google Shape;498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99" name="Google Shape;499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00" name="Google Shape;500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2" name="Google Shape;502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04" name="Google Shape;504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5" name="Google Shape;505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06" name="Google Shape;506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07" name="Google Shape;507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29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509" name="Google Shape;509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10" name="Google Shape;510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1" name="Google Shape;511;p29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512" name="Google Shape;512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13" name="Google Shape;513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4" name="Google Shape;514;p29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515" name="Google Shape;515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16" name="Google Shape;516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17" name="Google Shape;517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8" name="Google Shape;518;p29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19" name="Google Shape;519;p29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0" name="Google Shape;520;p29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1" name="Google Shape;521;p29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2" name="Google Shape;522;p29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3" name="Google Shape;523;p29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4" name="Google Shape;524;p29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5" name="Google Shape;525;p29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31" name="Google Shape;531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32" name="Google Shape;532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33" name="Google Shape;533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34" name="Google Shape;534;p30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35" name="Google Shape;535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6" name="Google Shape;536;p30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7" name="Google Shape;537;p30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8" name="Google Shape;538;p30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9" name="Google Shape;539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0" name="Google Shape;540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1" name="Google Shape;541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2" name="Google Shape;542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3" name="Google Shape;543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44" name="Google Shape;544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5" name="Google Shape;545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7" name="Google Shape;547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49" name="Google Shape;549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0" name="Google Shape;550;p30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51" name="Google Shape;551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3" name="Google Shape;553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4" name="Google Shape;554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5" name="Google Shape;555;p30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6" name="Google Shape;556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7" name="Google Shape;557;p30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8" name="Google Shape;558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1" name="Google Shape;561;p30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2" name="Google Shape;562;p30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3" name="Google Shape;563;p30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4" name="Google Shape;564;p30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1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70" name="Google Shape;570;p31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71" name="Google Shape;571;p31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72" name="Google Shape;572;p31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73" name="Google Shape;573;p31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74" name="Google Shape;574;p31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5" name="Google Shape;575;p31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6" name="Google Shape;576;p31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7" name="Google Shape;577;p31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78" name="Google Shape;578;p31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79" name="Google Shape;579;p31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80" name="Google Shape;580;p31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81" name="Google Shape;581;p31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82" name="Google Shape;582;p31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3" name="Google Shape;583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5" name="Google Shape;585;p31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1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87" name="Google Shape;587;p31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1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89" name="Google Shape;589;p31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31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1" name="Google Shape;591;p31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1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1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4" name="Google Shape;594;p31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31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6" name="Google Shape;596;p31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7" name="Google Shape;597;p31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8" name="Google Shape;598;p31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1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31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1" name="Google Shape;601;p31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2" name="Google Shape;602;p31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3" name="Google Shape;603;p31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2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09" name="Google Shape;609;p3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2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2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12" name="Google Shape;612;p32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3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8" name="Google Shape;618;p33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619" name="Google Shape;619;p33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620" name="Google Shape;620;p3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21" name="Google Shape;621;p3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22" name="Google Shape;622;p33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33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33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4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30" name="Google Shape;630;p3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4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35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35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6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44" name="Google Shape;644;p36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36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6" name="Google Shape;646;p36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47" name="Google Shape;647;p36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48" name="Google Shape;648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49" name="Google Shape;649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50" name="Google Shape;650;p36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51" name="Google Shape;651;p36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7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57" name="Google Shape;657;p37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58" name="Google Shape;658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9" name="Google Shape;659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60" name="Google Shape;660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61" name="Google Shape;661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62" name="Google Shape;662;p37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63" name="Google Shape;663;p37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64" name="Google Shape;664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5" name="Google Shape;665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66" name="Google Shape;666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7" name="Google Shape;667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8" name="Google Shape;668;p37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69" name="Google Shape;669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0" name="Google Shape;670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1" name="Google Shape;671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2" name="Google Shape;672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3" name="Google Shape;673;p37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74" name="Google Shape;674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5" name="Google Shape;675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6" name="Google Shape;676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7" name="Google Shape;677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8" name="Google Shape;678;p37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79" name="Google Shape;679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80" name="Google Shape;680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81" name="Google Shape;681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2" name="Google Shape;682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83" name="Google Shape;683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8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89" name="Google Shape;689;p38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90" name="Google Shape;690;p38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91" name="Google Shape;691;p3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92" name="Google Shape;692;p3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93" name="Google Shape;693;p38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94" name="Google Shape;694;p38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95" name="Google Shape;695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96" name="Google Shape;696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97" name="Google Shape;697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8" name="Google Shape;698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99" name="Google Shape;699;p38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700" name="Google Shape;700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01" name="Google Shape;701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02" name="Google Shape;702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3" name="Google Shape;703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04" name="Google Shape;704;p38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705" name="Google Shape;705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06" name="Google Shape;706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07" name="Google Shape;707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8" name="Google Shape;708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709" name="Google Shape;709;p38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38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9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6" name="Google Shape;716;p3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39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39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40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4" name="Google Shape;724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25" name="Google Shape;725;p40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6" name="Google Shape;726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27" name="Google Shape;727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28" name="Google Shape;728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9" name="Google Shape;729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36" name="Google Shape;736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7" name="Google Shape;737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38" name="Google Shape;738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39" name="Google Shape;739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0" name="Google Shape;740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2" name="Google Shape;74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48" name="Google Shape;748;p4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9" name="Google Shape;749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0" name="Google Shape;750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1" name="Google Shape;751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2" name="Google Shape;752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4" name="Google Shape;75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42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43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1" name="Google Shape;761;p4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3" name="Google Shape;763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64" name="Google Shape;764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5" name="Google Shape;765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6" name="Google Shape;766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74" name="Google Shape;774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75" name="Google Shape;775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76" name="Google Shape;776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7" name="Google Shape;777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9" name="Google Shape;77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6" name="Google Shape;786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7" name="Google Shape;787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8" name="Google Shape;788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9" name="Google Shape;789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1" name="Google Shape;79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45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4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9" name="Google Shape;799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0" name="Google Shape;800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1" name="Google Shape;801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2" name="Google Shape;802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46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4" name="Google Shape;80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47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1" name="Google Shape;811;p4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3" name="Google Shape;813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14" name="Google Shape;814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15" name="Google Shape;815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16" name="Google Shape;816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" name="Google Shape;822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24" name="Google Shape;824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25" name="Google Shape;825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26" name="Google Shape;826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7" name="Google Shape;827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9" name="Google Shape;82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6" name="Google Shape;836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7" name="Google Shape;837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8" name="Google Shape;838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39" name="Google Shape;839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1" name="Google Shape;84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49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49" name="Google Shape;849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50" name="Google Shape;850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1" name="Google Shape;851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52" name="Google Shape;852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54" name="Google Shape;85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Google Shape;860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62" name="Google Shape;862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63" name="Google Shape;863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64" name="Google Shape;864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65" name="Google Shape;865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67" name="Google Shape;86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52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5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75" name="Google Shape;875;p5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76" name="Google Shape;876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77" name="Google Shape;877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78" name="Google Shape;878;p5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52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80" name="Google Shape;880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52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53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53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89" name="Google Shape;889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90" name="Google Shape;890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91" name="Google Shape;891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92" name="Google Shape;892;p53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93" name="Google Shape;893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4" name="Google Shape;894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5" name="Google Shape;895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6" name="Google Shape;896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7" name="Google Shape;897;p53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8" name="Google Shape;898;p53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9" name="Google Shape;899;p53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900" name="Google Shape;900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01" name="Google Shape;901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02" name="Google Shape;902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3" name="Google Shape;903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04" name="Google Shape;904;p53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5" name="Google Shape;905;p53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6" name="Google Shape;906;p53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907" name="Google Shape;907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08" name="Google Shape;908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09" name="Google Shape;909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0" name="Google Shape;910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11" name="Google Shape;911;p53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2" name="Google Shape;912;p53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3" name="Google Shape;913;p53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914" name="Google Shape;914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15" name="Google Shape;915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16" name="Google Shape;916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7" name="Google Shape;917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18" name="Google Shape;918;p53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9" name="Google Shape;919;p53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0" name="Google Shape;920;p53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921" name="Google Shape;921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22" name="Google Shape;922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23" name="Google Shape;923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4" name="Google Shape;924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25" name="Google Shape;925;p53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26" name="Google Shape;926;p53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54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54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33" name="Google Shape;933;p54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4" name="Google Shape;934;p54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54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36" name="Google Shape;936;p54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37" name="Google Shape;937;p5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38" name="Google Shape;938;p5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39" name="Google Shape;939;p5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0" name="Google Shape;940;p54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1" name="Google Shape;941;p54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54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3" name="Google Shape;943;p54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4" name="Google Shape;944;p54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45" name="Google Shape;945;p54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46" name="Google Shape;946;p54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47" name="Google Shape;947;p54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