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y="5143500" cx="9144000"/>
  <p:notesSz cx="6858000" cy="9144000"/>
  <p:embeddedFontLst>
    <p:embeddedFont>
      <p:font typeface="Caprasimo"/>
      <p:regular r:id="rId48"/>
    </p:embeddedFont>
    <p:embeddedFont>
      <p:font typeface="Lato"/>
      <p:regular r:id="rId49"/>
      <p:bold r:id="rId50"/>
      <p:italic r:id="rId51"/>
      <p:boldItalic r:id="rId52"/>
    </p:embeddedFont>
    <p:embeddedFont>
      <p:font typeface="Montserrat"/>
      <p:regular r:id="rId53"/>
      <p:bold r:id="rId54"/>
      <p:italic r:id="rId55"/>
      <p:boldItalic r:id="rId56"/>
    </p:embeddedFont>
    <p:embeddedFont>
      <p:font typeface="Inter"/>
      <p:regular r:id="rId57"/>
      <p:bold r:id="rId58"/>
      <p:italic r:id="rId59"/>
      <p:boldItalic r:id="rId60"/>
    </p:embeddedFont>
    <p:embeddedFont>
      <p:font typeface="Urbanist"/>
      <p:regular r:id="rId61"/>
      <p:bold r:id="rId62"/>
      <p:italic r:id="rId63"/>
      <p:boldItalic r:id="rId64"/>
    </p:embeddedFont>
    <p:embeddedFont>
      <p:font typeface="Lato Black"/>
      <p:bold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FBE967-AEC3-4A33-905E-AED9F7AD0875}">
  <a:tblStyle styleId="{FAFBE967-AEC3-4A33-905E-AED9F7AD087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Caprasimo-regular.fntdata"/><Relationship Id="rId47" Type="http://schemas.openxmlformats.org/officeDocument/2006/relationships/slide" Target="slides/slide41.xml"/><Relationship Id="rId49" Type="http://schemas.openxmlformats.org/officeDocument/2006/relationships/font" Target="fonts/Lat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bold.fntdata"/><Relationship Id="rId61" Type="http://schemas.openxmlformats.org/officeDocument/2006/relationships/font" Target="fonts/Urbanist-regular.fntdata"/><Relationship Id="rId20" Type="http://schemas.openxmlformats.org/officeDocument/2006/relationships/slide" Target="slides/slide14.xml"/><Relationship Id="rId64" Type="http://schemas.openxmlformats.org/officeDocument/2006/relationships/font" Target="fonts/Urbanist-boldItalic.fntdata"/><Relationship Id="rId63" Type="http://schemas.openxmlformats.org/officeDocument/2006/relationships/font" Target="fonts/Urbanist-italic.fntdata"/><Relationship Id="rId22" Type="http://schemas.openxmlformats.org/officeDocument/2006/relationships/slide" Target="slides/slide16.xml"/><Relationship Id="rId66" Type="http://schemas.openxmlformats.org/officeDocument/2006/relationships/font" Target="fonts/LatoBlack-boldItalic.fntdata"/><Relationship Id="rId21" Type="http://schemas.openxmlformats.org/officeDocument/2006/relationships/slide" Target="slides/slide15.xml"/><Relationship Id="rId65" Type="http://schemas.openxmlformats.org/officeDocument/2006/relationships/font" Target="fonts/LatoBlack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Inter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italic.fntdata"/><Relationship Id="rId50" Type="http://schemas.openxmlformats.org/officeDocument/2006/relationships/font" Target="fonts/Lato-bold.fntdata"/><Relationship Id="rId53" Type="http://schemas.openxmlformats.org/officeDocument/2006/relationships/font" Target="fonts/Montserrat-regular.fntdata"/><Relationship Id="rId52" Type="http://schemas.openxmlformats.org/officeDocument/2006/relationships/font" Target="fonts/Lato-bold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-bold.fntdata"/><Relationship Id="rId13" Type="http://schemas.openxmlformats.org/officeDocument/2006/relationships/slide" Target="slides/slide7.xml"/><Relationship Id="rId57" Type="http://schemas.openxmlformats.org/officeDocument/2006/relationships/font" Target="fonts/Inter-regular.fntdata"/><Relationship Id="rId12" Type="http://schemas.openxmlformats.org/officeDocument/2006/relationships/slide" Target="slides/slide6.xml"/><Relationship Id="rId56" Type="http://schemas.openxmlformats.org/officeDocument/2006/relationships/font" Target="fonts/Montserrat-boldItalic.fntdata"/><Relationship Id="rId15" Type="http://schemas.openxmlformats.org/officeDocument/2006/relationships/slide" Target="slides/slide9.xml"/><Relationship Id="rId59" Type="http://schemas.openxmlformats.org/officeDocument/2006/relationships/font" Target="fonts/Inter-italic.fntdata"/><Relationship Id="rId14" Type="http://schemas.openxmlformats.org/officeDocument/2006/relationships/slide" Target="slides/slide8.xml"/><Relationship Id="rId58" Type="http://schemas.openxmlformats.org/officeDocument/2006/relationships/font" Target="fonts/Inter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h39755789cad311a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h39755789cad311a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h39755789cad311a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h39755789cad311a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h39755789cad311a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h39755789cad311a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h39755789cad311a6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h39755789cad311a6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h39755789cad311a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h39755789cad311a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h39755789cad311a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h39755789cad311a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h39755789cad311a6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h39755789cad311a6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h39755789cad311a6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h39755789cad311a6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h39755789cad311a6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h39755789cad311a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h39755789cad311a6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h39755789cad311a6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h39755789cad311a6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h39755789cad311a6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h39755789cad311a6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h39755789cad311a6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h39755789cad311a6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h39755789cad311a6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h39755789cad311a6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h39755789cad311a6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h39755789cad311a6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h39755789cad311a6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h39755789cad311a6_0_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h39755789cad311a6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h39755789cad311a6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h39755789cad311a6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h39755789cad311a6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h39755789cad311a6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h39755789cad311a6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h39755789cad311a6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h39755789cad311a6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h39755789cad311a6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21.png"/><Relationship Id="rId6" Type="http://schemas.openxmlformats.org/officeDocument/2006/relationships/image" Target="../media/image4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44.png"/><Relationship Id="rId6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17.png"/><Relationship Id="rId6" Type="http://schemas.openxmlformats.org/officeDocument/2006/relationships/image" Target="../media/image4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4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Relationship Id="rId4" Type="http://schemas.openxmlformats.org/officeDocument/2006/relationships/image" Target="../media/image45.png"/><Relationship Id="rId5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46.png"/><Relationship Id="rId5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48.jpg"/><Relationship Id="rId5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Relationship Id="rId4" Type="http://schemas.openxmlformats.org/officeDocument/2006/relationships/image" Target="../media/image47.jpg"/><Relationship Id="rId5" Type="http://schemas.openxmlformats.org/officeDocument/2006/relationships/image" Target="../media/image1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1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0.png"/><Relationship Id="rId4" Type="http://schemas.openxmlformats.org/officeDocument/2006/relationships/image" Target="../media/image32.png"/><Relationship Id="rId5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Relationship Id="rId4" Type="http://schemas.openxmlformats.org/officeDocument/2006/relationships/image" Target="../media/image5.png"/><Relationship Id="rId5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Relationship Id="rId4" Type="http://schemas.openxmlformats.org/officeDocument/2006/relationships/image" Target="../media/image5.png"/><Relationship Id="rId5" Type="http://schemas.openxmlformats.org/officeDocument/2006/relationships/image" Target="../media/image3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6.png"/><Relationship Id="rId4" Type="http://schemas.openxmlformats.org/officeDocument/2006/relationships/image" Target="../media/image5.png"/><Relationship Id="rId5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png"/><Relationship Id="rId4" Type="http://schemas.openxmlformats.org/officeDocument/2006/relationships/image" Target="../media/image5.png"/><Relationship Id="rId5" Type="http://schemas.openxmlformats.org/officeDocument/2006/relationships/image" Target="../media/image3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png"/><Relationship Id="rId4" Type="http://schemas.openxmlformats.org/officeDocument/2006/relationships/image" Target="../media/image5.png"/><Relationship Id="rId5" Type="http://schemas.openxmlformats.org/officeDocument/2006/relationships/image" Target="../media/image33.png"/><Relationship Id="rId6" Type="http://schemas.openxmlformats.org/officeDocument/2006/relationships/image" Target="../media/image3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5.png"/><Relationship Id="rId4" Type="http://schemas.openxmlformats.org/officeDocument/2006/relationships/image" Target="../media/image50.png"/><Relationship Id="rId5" Type="http://schemas.openxmlformats.org/officeDocument/2006/relationships/image" Target="../media/image1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3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3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38.png"/><Relationship Id="rId6" Type="http://schemas.openxmlformats.org/officeDocument/2006/relationships/image" Target="../media/image4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2.png"/><Relationship Id="rId4" Type="http://schemas.openxmlformats.org/officeDocument/2006/relationships/image" Target="../media/image1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8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graphicFrame>
        <p:nvGraphicFramePr>
          <p:cNvPr id="126" name="Google Shape;126;p16"/>
          <p:cNvGraphicFramePr/>
          <p:nvPr/>
        </p:nvGraphicFramePr>
        <p:xfrm>
          <a:off x="2896775" y="22225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{FAFBE967-AEC3-4A33-905E-AED9F7AD0875}</a:tableStyleId>
              </a:tblPr>
              <a:tblGrid>
                <a:gridCol w="1119875"/>
                <a:gridCol w="22305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8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8A01,5   8B01   8C08   8E01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8A02-4,6,7   8B02-7   8C01-7   8D01,4,6   8E03,4,8,9 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6/8F02,3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8D02,3,5,7,8   8E02,5-7   6/8F01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7" name="Google Shape;127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2" name="Google Shape;132;p17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17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7"/>
          <p:cNvCxnSpPr>
            <a:stCxn id="135" idx="7"/>
            <a:endCxn id="136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17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41" name="Google Shape;141;p17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42" name="Google Shape;142;p17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35" name="Google Shape;135;p1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43" name="Google Shape;143;p1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44" name="Google Shape;144;p1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6" name="Google Shape;136;p17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46" name="Google Shape;146;p17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47" name="Google Shape;147;p17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8" name="Google Shape;148;p17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8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57" name="Google Shape;157;p18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8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64" name="Google Shape;164;p19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65" name="Google Shape;16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66" name="Google Shape;166;p19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167" name="Google Shape;167;p19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168" name="Google Shape;168;p19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169" name="Google Shape;169;p19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70" name="Google Shape;170;p19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" name="Google Shape;171;p19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172" name="Google Shape;172;p19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173" name="Google Shape;173;p19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4" name="Google Shape;174;p19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75" name="Google Shape;175;p19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" name="Google Shape;176;p19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177" name="Google Shape;177;p19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9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84" name="Google Shape;18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20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7" name="Google Shape;187;p20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188" name="Google Shape;188;p20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189" name="Google Shape;189;p20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190" name="Google Shape;190;p20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191" name="Google Shape;191;p20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92" name="Google Shape;192;p20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193" name="Google Shape;193;p20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194" name="Google Shape;194;p20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195" name="Google Shape;195;p20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196" name="Google Shape;196;p20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197" name="Google Shape;197;p20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98" name="Google Shape;198;p20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199" name="Google Shape;199;p20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00" name="Google Shape;200;p20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01" name="Google Shape;201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02" name="Google Shape;202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03" name="Google Shape;203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10" name="Google Shape;21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13" name="Google Shape;213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14" name="Google Shape;214;p21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5" name="Google Shape;215;p21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16" name="Google Shape;216;p21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17" name="Google Shape;217;p21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18" name="Google Shape;218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19" name="Google Shape;219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20" name="Google Shape;220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21" name="Google Shape;221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22" name="Google Shape;222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23" name="Google Shape;223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24" name="Google Shape;224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25" name="Google Shape;225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26" name="Google Shape;226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27" name="Google Shape;227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28" name="Google Shape;228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35" name="Google Shape;235;p22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36" name="Google Shape;236;p22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37" name="Google Shape;237;p22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38" name="Google Shape;238;p22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39" name="Google Shape;239;p22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2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41" name="Google Shape;241;p22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2" name="Google Shape;242;p22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3" name="Google Shape;243;p22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4" name="Google Shape;244;p22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5" name="Google Shape;245;p22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49" name="Google Shape;249;p22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51" name="Google Shape;251;p22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2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53" name="Google Shape;253;p2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5" name="Google Shape;255;p22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6" name="Google Shape;256;p22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2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8" name="Google Shape;258;p22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9" name="Google Shape;259;p22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0" name="Google Shape;260;p22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1" name="Google Shape;261;p22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3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7" name="Google Shape;267;p23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68" name="Google Shape;268;p23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9" name="Google Shape;269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0" name="Google Shape;270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1" name="Google Shape;271;p23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77" name="Google Shape;277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" name="Google Shape;278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79" name="Google Shape;279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1" name="Google Shape;281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82" name="Google Shape;282;p23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83" name="Google Shape;283;p23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284" name="Google Shape;284;p23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85" name="Google Shape;285;p23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6" name="Google Shape;286;p23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287" name="Google Shape;287;p23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288" name="Google Shape;288;p23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9" name="Google Shape;289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290" name="Google Shape;290;p23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291" name="Google Shape;291;p23"/>
            <p:cNvCxnSpPr>
              <a:endCxn id="288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2" name="Google Shape;292;p23"/>
            <p:cNvCxnSpPr>
              <a:endCxn id="284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93" name="Google Shape;293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94" name="Google Shape;294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95" name="Google Shape;295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96" name="Google Shape;296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97" name="Google Shape;297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299" name="Google Shape;299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1" name="Google Shape;301;p23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2" name="Google Shape;302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4" name="Google Shape;304;p23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Google Shape;305;p23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11" name="Google Shape;311;p24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12" name="Google Shape;312;p24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3" name="Google Shape;313;p24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4" name="Google Shape;314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5" name="Google Shape;315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7" name="Google Shape;317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20" name="Google Shape;320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1" name="Google Shape;321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22" name="Google Shape;322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25" name="Google Shape;325;p24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24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" name="Google Shape;327;p24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28" name="Google Shape;328;p24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29" name="Google Shape;329;p24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30" name="Google Shape;330;p24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1" name="Google Shape;331;p24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33" name="Google Shape;333;p24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34" name="Google Shape;334;p24"/>
            <p:cNvCxnSpPr>
              <a:endCxn id="330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35" name="Google Shape;335;p24"/>
            <p:cNvCxnSpPr>
              <a:endCxn id="327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36" name="Google Shape;336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37" name="Google Shape;337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38" name="Google Shape;338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39" name="Google Shape;339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40" name="Google Shape;340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42" name="Google Shape;342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4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4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5" name="Google Shape;345;p24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6" name="Google Shape;346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54" name="Google Shape;35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5" name="Google Shape;355;p25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57" name="Google Shape;357;p25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58" name="Google Shape;358;p25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59" name="Google Shape;359;p25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60" name="Google Shape;360;p25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61" name="Google Shape;361;p25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62" name="Google Shape;362;p25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63" name="Google Shape;363;p25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64" name="Google Shape;364;p25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65" name="Google Shape;365;p25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6" name="Google Shape;366;p25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367" name="Google Shape;367;p25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8" name="Google Shape;368;p25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369" name="Google Shape;369;p25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370" name="Google Shape;370;p25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71" name="Google Shape;371;p25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372" name="Google Shape;372;p25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25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6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79" name="Google Shape;379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0" name="Google Shape;380;p26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81" name="Google Shape;381;p26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2" name="Google Shape;382;p26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3" name="Google Shape;383;p26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84" name="Google Shape;384;p26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5" name="Google Shape;385;p26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6" name="Google Shape;386;p26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7" name="Google Shape;387;p26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88" name="Google Shape;388;p26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89" name="Google Shape;389;p26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90" name="Google Shape;390;p2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92" name="Google Shape;392;p26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p26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4" name="Google Shape;394;p26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6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96" name="Google Shape;396;p26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97" name="Google Shape;397;p26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98" name="Google Shape;398;p26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99" name="Google Shape;399;p26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6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01" name="Google Shape;401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26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03" name="Google Shape;403;p26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4" name="Google Shape;404;p26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5" name="Google Shape;405;p26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06" name="Google Shape;406;p26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6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8" name="Google Shape;408;p26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9" name="Google Shape;409;p26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0" name="Google Shape;410;p26"/>
          <p:cNvCxnSpPr>
            <a:endCxn id="404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11" name="Google Shape;411;p26"/>
          <p:cNvCxnSpPr>
            <a:endCxn id="378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12" name="Google Shape;412;p26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26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26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5" name="Google Shape;415;p26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6" name="Google Shape;416;p26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22" name="Google Shape;422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23" name="Google Shape;423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24" name="Google Shape;424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25" name="Google Shape;425;p27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26" name="Google Shape;426;p27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7" name="Google Shape;427;p27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8" name="Google Shape;428;p27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9" name="Google Shape;429;p27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0" name="Google Shape;430;p27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31" name="Google Shape;431;p27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2" name="Google Shape;432;p27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3" name="Google Shape;433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4" name="Google Shape;434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35" name="Google Shape;435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36" name="Google Shape;436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37" name="Google Shape;437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41" name="Google Shape;441;p27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27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43" name="Google Shape;443;p27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4" name="Google Shape;444;p27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5" name="Google Shape;445;p27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6" name="Google Shape;446;p27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7" name="Google Shape;447;p27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53" name="Google Shape;453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54" name="Google Shape;454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55" name="Google Shape;455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56" name="Google Shape;456;p28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7" name="Google Shape;457;p28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8" name="Google Shape;458;p28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59" name="Google Shape;459;p28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0" name="Google Shape;460;p28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1" name="Google Shape;461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62" name="Google Shape;462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3" name="Google Shape;463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4" name="Google Shape;464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66" name="Google Shape;466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67" name="Google Shape;467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68" name="Google Shape;468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0" name="Google Shape;470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72" name="Google Shape;472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28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474" name="Google Shape;474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6" name="Google Shape;476;p28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477" name="Google Shape;477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28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480" name="Google Shape;480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2" name="Google Shape;482;p28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483" name="Google Shape;483;p28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85" name="Google Shape;485;p28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6" name="Google Shape;486;p28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7" name="Google Shape;487;p28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9" name="Google Shape;489;p28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0" name="Google Shape;490;p28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1" name="Google Shape;491;p28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2" name="Google Shape;492;p28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3" name="Google Shape;493;p28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99" name="Google Shape;499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00" name="Google Shape;500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01" name="Google Shape;501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02" name="Google Shape;502;p29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03" name="Google Shape;503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4" name="Google Shape;504;p29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5" name="Google Shape;505;p29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6" name="Google Shape;506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07" name="Google Shape;507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08" name="Google Shape;508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09" name="Google Shape;509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0" name="Google Shape;510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1" name="Google Shape;511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12" name="Google Shape;512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13" name="Google Shape;513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5" name="Google Shape;515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17" name="Google Shape;517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8" name="Google Shape;518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19" name="Google Shape;519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1" name="Google Shape;521;p29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22" name="Google Shape;522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3" name="Google Shape;523;p29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24" name="Google Shape;524;p29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5" name="Google Shape;525;p29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6" name="Google Shape;526;p29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9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9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9" name="Google Shape;529;p29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0" name="Google Shape;530;p29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1" name="Google Shape;531;p29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2" name="Google Shape;532;p29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38" name="Google Shape;538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39" name="Google Shape;539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40" name="Google Shape;540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41" name="Google Shape;541;p30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42" name="Google Shape;542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3" name="Google Shape;543;p30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4" name="Google Shape;544;p30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5" name="Google Shape;545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6" name="Google Shape;546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7" name="Google Shape;547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8" name="Google Shape;548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49" name="Google Shape;549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50" name="Google Shape;550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51" name="Google Shape;551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3" name="Google Shape;553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55" name="Google Shape;555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57" name="Google Shape;557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8" name="Google Shape;558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0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2" name="Google Shape;562;p30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0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4" name="Google Shape;564;p30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5" name="Google Shape;565;p30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6" name="Google Shape;566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30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30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9" name="Google Shape;569;p30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0" name="Google Shape;570;p30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1" name="Google Shape;571;p30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1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77" name="Google Shape;577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31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31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580" name="Google Shape;580;p31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2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86" name="Google Shape;586;p32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587" name="Google Shape;587;p32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588" name="Google Shape;588;p3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89" name="Google Shape;589;p3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590" name="Google Shape;590;p32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32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2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3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98" name="Google Shape;598;p3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33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33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34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4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5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2" name="Google Shape;612;p35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5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4" name="Google Shape;614;p35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15" name="Google Shape;615;p35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16" name="Google Shape;616;p3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17" name="Google Shape;617;p3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18" name="Google Shape;618;p35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19" name="Google Shape;619;p35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6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25" name="Google Shape;625;p36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26" name="Google Shape;626;p36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27" name="Google Shape;627;p36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28" name="Google Shape;628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29" name="Google Shape;629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30" name="Google Shape;630;p36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31" name="Google Shape;631;p36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32" name="Google Shape;632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33" name="Google Shape;633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34" name="Google Shape;634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5" name="Google Shape;635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36" name="Google Shape;636;p36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37" name="Google Shape;637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38" name="Google Shape;638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39" name="Google Shape;639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0" name="Google Shape;640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1" name="Google Shape;641;p36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42" name="Google Shape;642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3" name="Google Shape;643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4" name="Google Shape;644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5" name="Google Shape;645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46" name="Google Shape;646;p36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47" name="Google Shape;647;p36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8" name="Google Shape;648;p36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9" name="Google Shape;649;p36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36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51" name="Google Shape;651;p3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7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57" name="Google Shape;657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58" name="Google Shape;658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59" name="Google Shape;659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60" name="Google Shape;660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61" name="Google Shape;661;p37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62" name="Google Shape;662;p37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63" name="Google Shape;663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4" name="Google Shape;664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65" name="Google Shape;665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6" name="Google Shape;666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7" name="Google Shape;667;p37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668" name="Google Shape;668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9" name="Google Shape;669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0" name="Google Shape;670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1" name="Google Shape;671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72" name="Google Shape;672;p37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673" name="Google Shape;673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4" name="Google Shape;674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75" name="Google Shape;675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6" name="Google Shape;676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77" name="Google Shape;677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37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38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84" name="Google Shape;684;p3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8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38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39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2" name="Google Shape;692;p3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93" name="Google Shape;693;p39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4" name="Google Shape;694;p3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695" name="Google Shape;695;p3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96" name="Google Shape;696;p3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697" name="Google Shape;697;p3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9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04" name="Google Shape;704;p4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5" name="Google Shape;705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06" name="Google Shape;706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07" name="Google Shape;707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08" name="Google Shape;708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10" name="Google Shape;71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6" name="Google Shape;716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7" name="Google Shape;717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18" name="Google Shape;718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19" name="Google Shape;719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0" name="Google Shape;720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2" name="Google Shape;72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41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42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9" name="Google Shape;729;p42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31" name="Google Shape;731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32" name="Google Shape;732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33" name="Google Shape;733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4" name="Google Shape;734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4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42" name="Google Shape;742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43" name="Google Shape;743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4" name="Google Shape;744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5" name="Google Shape;745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47" name="Google Shape;747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54" name="Google Shape;754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5" name="Google Shape;755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6" name="Google Shape;756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57" name="Google Shape;757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59" name="Google Shape;75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44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7" name="Google Shape;767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68" name="Google Shape;768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69" name="Google Shape;769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0" name="Google Shape;770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2" name="Google Shape;772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46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9" name="Google Shape;779;p46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0" name="Google Shape;780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1" name="Google Shape;781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2" name="Google Shape;782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3" name="Google Shape;783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4" name="Google Shape;784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46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" name="Google Shape;790;p47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2" name="Google Shape;792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93" name="Google Shape;793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94" name="Google Shape;794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5" name="Google Shape;795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7" name="Google Shape;797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4" name="Google Shape;804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5" name="Google Shape;805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6" name="Google Shape;806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07" name="Google Shape;807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09" name="Google Shape;80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48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7" name="Google Shape;817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18" name="Google Shape;818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19" name="Google Shape;819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0" name="Google Shape;820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2" name="Google Shape;822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0" name="Google Shape;830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1" name="Google Shape;831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2" name="Google Shape;832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33" name="Google Shape;833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5" name="Google Shape;83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43" name="Google Shape;843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44" name="Google Shape;844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45" name="Google Shape;845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6" name="Google Shape;846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48" name="Google Shape;848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1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52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52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7" name="Google Shape;857;p52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58" name="Google Shape;858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59" name="Google Shape;859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60" name="Google Shape;860;p52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61" name="Google Shape;861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62" name="Google Shape;862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63" name="Google Shape;863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64" name="Google Shape;864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65" name="Google Shape;865;p52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6" name="Google Shape;866;p52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7" name="Google Shape;867;p52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868" name="Google Shape;868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69" name="Google Shape;869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0" name="Google Shape;870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1" name="Google Shape;871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2" name="Google Shape;872;p52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3" name="Google Shape;873;p52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4" name="Google Shape;874;p52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875" name="Google Shape;875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76" name="Google Shape;876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7" name="Google Shape;877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8" name="Google Shape;878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79" name="Google Shape;879;p52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0" name="Google Shape;880;p52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1" name="Google Shape;881;p52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882" name="Google Shape;882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83" name="Google Shape;883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84" name="Google Shape;884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5" name="Google Shape;885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6" name="Google Shape;886;p52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7" name="Google Shape;887;p52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8" name="Google Shape;888;p52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889" name="Google Shape;889;p52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0" name="Google Shape;890;p52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1" name="Google Shape;891;p52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2" name="Google Shape;892;p52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3" name="Google Shape;893;p52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4" name="Google Shape;894;p52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3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53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01" name="Google Shape;901;p53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2" name="Google Shape;902;p53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53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04" name="Google Shape;904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05" name="Google Shape;905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06" name="Google Shape;906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07" name="Google Shape;907;p5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8" name="Google Shape;908;p53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9" name="Google Shape;909;p53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0" name="Google Shape;910;p53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1" name="Google Shape;911;p53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2" name="Google Shape;912;p53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3" name="Google Shape;913;p53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4" name="Google Shape;914;p53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5" name="Google Shape;915;p53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