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147481181" r:id="rId2"/>
    <p:sldId id="2147481182"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61A6636-B5E8-4AD4-8357-11A5BA82DFF0}" type="slidenum">
              <a:rPr lang="en-US" smtClean="0"/>
              <a:t>‹#›</a:t>
            </a:fld>
            <a:endParaRPr lang="en-US"/>
          </a:p>
        </p:txBody>
      </p:sp>
    </p:spTree>
    <p:extLst>
      <p:ext uri="{BB962C8B-B14F-4D97-AF65-F5344CB8AC3E}">
        <p14:creationId xmlns:p14="http://schemas.microsoft.com/office/powerpoint/2010/main" val="273811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E9E89-72D8-46D9-9217-3390B1E9ADC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219496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376106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356077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175645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1E9E89-72D8-46D9-9217-3390B1E9ADC4}"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91653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1E9E89-72D8-46D9-9217-3390B1E9ADC4}"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64173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27040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93915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Photo Sm R">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366E0D-5422-0200-8511-0CAD86EAF606}"/>
              </a:ext>
            </a:extLst>
          </p:cNvPr>
          <p:cNvSpPr/>
          <p:nvPr userDrawn="1"/>
        </p:nvSpPr>
        <p:spPr>
          <a:xfrm>
            <a:off x="5524500" y="0"/>
            <a:ext cx="6667500" cy="6858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p>
        </p:txBody>
      </p:sp>
      <p:grpSp>
        <p:nvGrpSpPr>
          <p:cNvPr id="10" name="Group 9">
            <a:extLst>
              <a:ext uri="{FF2B5EF4-FFF2-40B4-BE49-F238E27FC236}">
                <a16:creationId xmlns:a16="http://schemas.microsoft.com/office/drawing/2014/main" id="{ADD23266-AD59-3120-5FAE-90CDBFC1EF1D}"/>
              </a:ext>
            </a:extLst>
          </p:cNvPr>
          <p:cNvGrpSpPr/>
          <p:nvPr userDrawn="1"/>
        </p:nvGrpSpPr>
        <p:grpSpPr>
          <a:xfrm>
            <a:off x="0" y="6117891"/>
            <a:ext cx="12192000" cy="740110"/>
            <a:chOff x="0" y="6125887"/>
            <a:chExt cx="12192000" cy="740110"/>
          </a:xfrm>
        </p:grpSpPr>
        <p:sp>
          <p:nvSpPr>
            <p:cNvPr id="12" name="Freeform 11">
              <a:extLst>
                <a:ext uri="{FF2B5EF4-FFF2-40B4-BE49-F238E27FC236}">
                  <a16:creationId xmlns:a16="http://schemas.microsoft.com/office/drawing/2014/main" id="{A3DA69BF-F0AF-A7BA-89E4-5AB3211CC88F}"/>
                </a:ext>
              </a:extLst>
            </p:cNvPr>
            <p:cNvSpPr/>
            <p:nvPr userDrawn="1"/>
          </p:nvSpPr>
          <p:spPr>
            <a:xfrm>
              <a:off x="1" y="6125888"/>
              <a:ext cx="12191999" cy="740108"/>
            </a:xfrm>
            <a:custGeom>
              <a:avLst/>
              <a:gdLst>
                <a:gd name="connsiteX0" fmla="*/ 54532 w 12191999"/>
                <a:gd name="connsiteY0" fmla="*/ 0 h 740108"/>
                <a:gd name="connsiteX1" fmla="*/ 11554690 w 12191999"/>
                <a:gd name="connsiteY1" fmla="*/ 0 h 740108"/>
                <a:gd name="connsiteX2" fmla="*/ 12191999 w 12191999"/>
                <a:gd name="connsiteY2" fmla="*/ 637309 h 740108"/>
                <a:gd name="connsiteX3" fmla="*/ 12190070 w 12191999"/>
                <a:gd name="connsiteY3" fmla="*/ 656445 h 740108"/>
                <a:gd name="connsiteX4" fmla="*/ 12191999 w 12191999"/>
                <a:gd name="connsiteY4" fmla="*/ 655912 h 740108"/>
                <a:gd name="connsiteX5" fmla="*/ 12191999 w 12191999"/>
                <a:gd name="connsiteY5" fmla="*/ 740108 h 740108"/>
                <a:gd name="connsiteX6" fmla="*/ 12181636 w 12191999"/>
                <a:gd name="connsiteY6" fmla="*/ 740108 h 740108"/>
                <a:gd name="connsiteX7" fmla="*/ 11887199 w 12191999"/>
                <a:gd name="connsiteY7" fmla="*/ 740108 h 740108"/>
                <a:gd name="connsiteX8" fmla="*/ 0 w 12191999"/>
                <a:gd name="connsiteY8" fmla="*/ 740108 h 740108"/>
                <a:gd name="connsiteX9" fmla="*/ 0 w 12191999"/>
                <a:gd name="connsiteY9" fmla="*/ 5498 h 74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740108">
                  <a:moveTo>
                    <a:pt x="54532" y="0"/>
                  </a:moveTo>
                  <a:lnTo>
                    <a:pt x="11554690" y="0"/>
                  </a:lnTo>
                  <a:cubicBezTo>
                    <a:pt x="11906666" y="0"/>
                    <a:pt x="12191999" y="285333"/>
                    <a:pt x="12191999" y="637309"/>
                  </a:cubicBezTo>
                  <a:lnTo>
                    <a:pt x="12190070" y="656445"/>
                  </a:lnTo>
                  <a:lnTo>
                    <a:pt x="12191999" y="655912"/>
                  </a:lnTo>
                  <a:lnTo>
                    <a:pt x="12191999" y="740108"/>
                  </a:lnTo>
                  <a:lnTo>
                    <a:pt x="12181636" y="740108"/>
                  </a:lnTo>
                  <a:lnTo>
                    <a:pt x="11887199" y="740108"/>
                  </a:lnTo>
                  <a:lnTo>
                    <a:pt x="0" y="740108"/>
                  </a:lnTo>
                  <a:lnTo>
                    <a:pt x="0" y="5498"/>
                  </a:lnTo>
                  <a:close/>
                </a:path>
              </a:pathLst>
            </a:cu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15" name="Freeform 14">
              <a:extLst>
                <a:ext uri="{FF2B5EF4-FFF2-40B4-BE49-F238E27FC236}">
                  <a16:creationId xmlns:a16="http://schemas.microsoft.com/office/drawing/2014/main" id="{C00B5752-5C46-2F46-2C13-E14D49EE1256}"/>
                </a:ext>
              </a:extLst>
            </p:cNvPr>
            <p:cNvSpPr/>
            <p:nvPr userDrawn="1"/>
          </p:nvSpPr>
          <p:spPr>
            <a:xfrm rot="5400000">
              <a:off x="876814" y="5249077"/>
              <a:ext cx="740106" cy="2493734"/>
            </a:xfrm>
            <a:custGeom>
              <a:avLst/>
              <a:gdLst>
                <a:gd name="connsiteX0" fmla="*/ 0 w 873889"/>
                <a:gd name="connsiteY0" fmla="*/ 2976664 h 2976664"/>
                <a:gd name="connsiteX1" fmla="*/ 0 w 873889"/>
                <a:gd name="connsiteY1" fmla="*/ 796459 h 2976664"/>
                <a:gd name="connsiteX2" fmla="*/ 796459 w 873889"/>
                <a:gd name="connsiteY2" fmla="*/ 0 h 2976664"/>
                <a:gd name="connsiteX3" fmla="*/ 873889 w 873889"/>
                <a:gd name="connsiteY3" fmla="*/ 7806 h 2976664"/>
                <a:gd name="connsiteX4" fmla="*/ 873889 w 873889"/>
                <a:gd name="connsiteY4" fmla="*/ 2976664 h 297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889" h="2976664">
                  <a:moveTo>
                    <a:pt x="0" y="2976664"/>
                  </a:moveTo>
                  <a:lnTo>
                    <a:pt x="0" y="796459"/>
                  </a:lnTo>
                  <a:cubicBezTo>
                    <a:pt x="0" y="356587"/>
                    <a:pt x="356587" y="0"/>
                    <a:pt x="796459" y="0"/>
                  </a:cubicBezTo>
                  <a:lnTo>
                    <a:pt x="873889" y="7806"/>
                  </a:lnTo>
                  <a:lnTo>
                    <a:pt x="873889" y="2976664"/>
                  </a:lnTo>
                  <a:close/>
                </a:path>
              </a:pathLst>
            </a:custGeom>
            <a:solidFill>
              <a:srgbClr val="AB0009"/>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sp>
          <p:nvSpPr>
            <p:cNvPr id="16" name="Freeform 15">
              <a:extLst>
                <a:ext uri="{FF2B5EF4-FFF2-40B4-BE49-F238E27FC236}">
                  <a16:creationId xmlns:a16="http://schemas.microsoft.com/office/drawing/2014/main" id="{C97FCEBA-9C0F-12B4-2280-DD069DEB2686}"/>
                </a:ext>
              </a:extLst>
            </p:cNvPr>
            <p:cNvSpPr/>
            <p:nvPr userDrawn="1"/>
          </p:nvSpPr>
          <p:spPr>
            <a:xfrm>
              <a:off x="2924524" y="6125887"/>
              <a:ext cx="1439966" cy="740109"/>
            </a:xfrm>
            <a:custGeom>
              <a:avLst/>
              <a:gdLst>
                <a:gd name="connsiteX0" fmla="*/ 852255 w 1704510"/>
                <a:gd name="connsiteY0" fmla="*/ 0 h 866612"/>
                <a:gd name="connsiteX1" fmla="*/ 1704510 w 1704510"/>
                <a:gd name="connsiteY1" fmla="*/ 852255 h 866612"/>
                <a:gd name="connsiteX2" fmla="*/ 1703063 w 1704510"/>
                <a:gd name="connsiteY2" fmla="*/ 866612 h 866612"/>
                <a:gd name="connsiteX3" fmla="*/ 1448 w 1704510"/>
                <a:gd name="connsiteY3" fmla="*/ 866612 h 866612"/>
                <a:gd name="connsiteX4" fmla="*/ 0 w 1704510"/>
                <a:gd name="connsiteY4" fmla="*/ 852255 h 866612"/>
                <a:gd name="connsiteX5" fmla="*/ 852255 w 1704510"/>
                <a:gd name="connsiteY5" fmla="*/ 0 h 86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510" h="866612">
                  <a:moveTo>
                    <a:pt x="852255" y="0"/>
                  </a:moveTo>
                  <a:cubicBezTo>
                    <a:pt x="1322942" y="0"/>
                    <a:pt x="1704510" y="381568"/>
                    <a:pt x="1704510" y="852255"/>
                  </a:cubicBezTo>
                  <a:lnTo>
                    <a:pt x="1703063" y="866612"/>
                  </a:lnTo>
                  <a:lnTo>
                    <a:pt x="1448" y="866612"/>
                  </a:lnTo>
                  <a:lnTo>
                    <a:pt x="0" y="852255"/>
                  </a:lnTo>
                  <a:cubicBezTo>
                    <a:pt x="0" y="381568"/>
                    <a:pt x="381568" y="0"/>
                    <a:pt x="852255" y="0"/>
                  </a:cubicBezTo>
                  <a:close/>
                </a:path>
              </a:pathLst>
            </a:cu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grpSp>
      <p:sp>
        <p:nvSpPr>
          <p:cNvPr id="17" name="Freeform 16">
            <a:extLst>
              <a:ext uri="{FF2B5EF4-FFF2-40B4-BE49-F238E27FC236}">
                <a16:creationId xmlns:a16="http://schemas.microsoft.com/office/drawing/2014/main" id="{E78F4962-BEE2-A2DF-C1B0-35CF3169719D}"/>
              </a:ext>
            </a:extLst>
          </p:cNvPr>
          <p:cNvSpPr>
            <a:spLocks noChangeAspect="1" noChangeArrowheads="1"/>
          </p:cNvSpPr>
          <p:nvPr userDrawn="1"/>
        </p:nvSpPr>
        <p:spPr bwMode="auto">
          <a:xfrm>
            <a:off x="253999" y="6364939"/>
            <a:ext cx="338409" cy="252444"/>
          </a:xfrm>
          <a:custGeom>
            <a:avLst/>
            <a:gdLst>
              <a:gd name="T0" fmla="*/ 5329 w 10659"/>
              <a:gd name="T1" fmla="*/ 1312 h 7951"/>
              <a:gd name="T2" fmla="*/ 0 w 10659"/>
              <a:gd name="T3" fmla="*/ 2903 h 7951"/>
              <a:gd name="T4" fmla="*/ 3949 w 10659"/>
              <a:gd name="T5" fmla="*/ 7820 h 7951"/>
              <a:gd name="T6" fmla="*/ 4314 w 10659"/>
              <a:gd name="T7" fmla="*/ 5725 h 7951"/>
              <a:gd name="T8" fmla="*/ 6344 w 10659"/>
              <a:gd name="T9" fmla="*/ 5725 h 7951"/>
              <a:gd name="T10" fmla="*/ 6708 w 10659"/>
              <a:gd name="T11" fmla="*/ 7820 h 7951"/>
              <a:gd name="T12" fmla="*/ 10658 w 10659"/>
              <a:gd name="T13" fmla="*/ 2903 h 7951"/>
              <a:gd name="T14" fmla="*/ 2694 w 10659"/>
              <a:gd name="T15" fmla="*/ 5141 h 7951"/>
              <a:gd name="T16" fmla="*/ 2410 w 10659"/>
              <a:gd name="T17" fmla="*/ 5159 h 7951"/>
              <a:gd name="T18" fmla="*/ 1103 w 10659"/>
              <a:gd name="T19" fmla="*/ 2766 h 7951"/>
              <a:gd name="T20" fmla="*/ 2372 w 10659"/>
              <a:gd name="T21" fmla="*/ 981 h 7951"/>
              <a:gd name="T22" fmla="*/ 1505 w 10659"/>
              <a:gd name="T23" fmla="*/ 2766 h 7951"/>
              <a:gd name="T24" fmla="*/ 2676 w 10659"/>
              <a:gd name="T25" fmla="*/ 4857 h 7951"/>
              <a:gd name="T26" fmla="*/ 3988 w 10659"/>
              <a:gd name="T27" fmla="*/ 4395 h 7951"/>
              <a:gd name="T28" fmla="*/ 3714 w 10659"/>
              <a:gd name="T29" fmla="*/ 4472 h 7951"/>
              <a:gd name="T30" fmla="*/ 2728 w 10659"/>
              <a:gd name="T31" fmla="*/ 2856 h 7951"/>
              <a:gd name="T32" fmla="*/ 3869 w 10659"/>
              <a:gd name="T33" fmla="*/ 1507 h 7951"/>
              <a:gd name="T34" fmla="*/ 3130 w 10659"/>
              <a:gd name="T35" fmla="*/ 2859 h 7951"/>
              <a:gd name="T36" fmla="*/ 3988 w 10659"/>
              <a:gd name="T37" fmla="*/ 4395 h 7951"/>
              <a:gd name="T38" fmla="*/ 4456 w 10659"/>
              <a:gd name="T39" fmla="*/ 3009 h 7951"/>
              <a:gd name="T40" fmla="*/ 6201 w 10659"/>
              <a:gd name="T41" fmla="*/ 3009 h 7951"/>
              <a:gd name="T42" fmla="*/ 6944 w 10659"/>
              <a:gd name="T43" fmla="*/ 4472 h 7951"/>
              <a:gd name="T44" fmla="*/ 6670 w 10659"/>
              <a:gd name="T45" fmla="*/ 4395 h 7951"/>
              <a:gd name="T46" fmla="*/ 7527 w 10659"/>
              <a:gd name="T47" fmla="*/ 2859 h 7951"/>
              <a:gd name="T48" fmla="*/ 6788 w 10659"/>
              <a:gd name="T49" fmla="*/ 1507 h 7951"/>
              <a:gd name="T50" fmla="*/ 7930 w 10659"/>
              <a:gd name="T51" fmla="*/ 2856 h 7951"/>
              <a:gd name="T52" fmla="*/ 6944 w 10659"/>
              <a:gd name="T53" fmla="*/ 4472 h 7951"/>
              <a:gd name="T54" fmla="*/ 8248 w 10659"/>
              <a:gd name="T55" fmla="*/ 5159 h 7951"/>
              <a:gd name="T56" fmla="*/ 7964 w 10659"/>
              <a:gd name="T57" fmla="*/ 5141 h 7951"/>
              <a:gd name="T58" fmla="*/ 9152 w 10659"/>
              <a:gd name="T59" fmla="*/ 2775 h 7951"/>
              <a:gd name="T60" fmla="*/ 8348 w 10659"/>
              <a:gd name="T61" fmla="*/ 1258 h 7951"/>
              <a:gd name="T62" fmla="*/ 8562 w 10659"/>
              <a:gd name="T63" fmla="*/ 917 h 7951"/>
              <a:gd name="T64" fmla="*/ 9554 w 10659"/>
              <a:gd name="T65" fmla="*/ 2775 h 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59" h="7951">
                <a:moveTo>
                  <a:pt x="7755" y="0"/>
                </a:moveTo>
                <a:cubicBezTo>
                  <a:pt x="6749" y="0"/>
                  <a:pt x="5849" y="534"/>
                  <a:pt x="5329" y="1312"/>
                </a:cubicBezTo>
                <a:cubicBezTo>
                  <a:pt x="4808" y="534"/>
                  <a:pt x="3909" y="0"/>
                  <a:pt x="2903" y="0"/>
                </a:cubicBezTo>
                <a:cubicBezTo>
                  <a:pt x="1299" y="0"/>
                  <a:pt x="0" y="1300"/>
                  <a:pt x="0" y="2903"/>
                </a:cubicBezTo>
                <a:cubicBezTo>
                  <a:pt x="0" y="3920"/>
                  <a:pt x="644" y="4654"/>
                  <a:pt x="1317" y="5333"/>
                </a:cubicBezTo>
                <a:lnTo>
                  <a:pt x="3949" y="7820"/>
                </a:lnTo>
                <a:cubicBezTo>
                  <a:pt x="4087" y="7950"/>
                  <a:pt x="4314" y="7852"/>
                  <a:pt x="4314" y="7662"/>
                </a:cubicBezTo>
                <a:lnTo>
                  <a:pt x="4314" y="5725"/>
                </a:lnTo>
                <a:cubicBezTo>
                  <a:pt x="4314" y="5164"/>
                  <a:pt x="4768" y="4709"/>
                  <a:pt x="5329" y="4708"/>
                </a:cubicBezTo>
                <a:cubicBezTo>
                  <a:pt x="5889" y="4709"/>
                  <a:pt x="6344" y="5164"/>
                  <a:pt x="6344" y="5725"/>
                </a:cubicBezTo>
                <a:lnTo>
                  <a:pt x="6344" y="7662"/>
                </a:lnTo>
                <a:cubicBezTo>
                  <a:pt x="6344" y="7852"/>
                  <a:pt x="6571" y="7950"/>
                  <a:pt x="6708" y="7820"/>
                </a:cubicBezTo>
                <a:lnTo>
                  <a:pt x="9340" y="5333"/>
                </a:lnTo>
                <a:cubicBezTo>
                  <a:pt x="10013" y="4654"/>
                  <a:pt x="10658" y="3920"/>
                  <a:pt x="10658" y="2903"/>
                </a:cubicBezTo>
                <a:cubicBezTo>
                  <a:pt x="10658" y="1300"/>
                  <a:pt x="9359" y="0"/>
                  <a:pt x="7755" y="0"/>
                </a:cubicBezTo>
                <a:close/>
                <a:moveTo>
                  <a:pt x="2694" y="5141"/>
                </a:moveTo>
                <a:cubicBezTo>
                  <a:pt x="2654" y="5186"/>
                  <a:pt x="2598" y="5209"/>
                  <a:pt x="2543" y="5209"/>
                </a:cubicBezTo>
                <a:cubicBezTo>
                  <a:pt x="2495" y="5209"/>
                  <a:pt x="2448" y="5193"/>
                  <a:pt x="2410" y="5159"/>
                </a:cubicBezTo>
                <a:cubicBezTo>
                  <a:pt x="1543" y="4390"/>
                  <a:pt x="1103" y="3589"/>
                  <a:pt x="1103" y="2775"/>
                </a:cubicBezTo>
                <a:lnTo>
                  <a:pt x="1103" y="2766"/>
                </a:lnTo>
                <a:cubicBezTo>
                  <a:pt x="1103" y="2067"/>
                  <a:pt x="1530" y="1272"/>
                  <a:pt x="2095" y="917"/>
                </a:cubicBezTo>
                <a:cubicBezTo>
                  <a:pt x="2189" y="858"/>
                  <a:pt x="2314" y="887"/>
                  <a:pt x="2372" y="981"/>
                </a:cubicBezTo>
                <a:cubicBezTo>
                  <a:pt x="2432" y="1075"/>
                  <a:pt x="2403" y="1199"/>
                  <a:pt x="2309" y="1258"/>
                </a:cubicBezTo>
                <a:cubicBezTo>
                  <a:pt x="1858" y="1540"/>
                  <a:pt x="1505" y="2203"/>
                  <a:pt x="1505" y="2766"/>
                </a:cubicBezTo>
                <a:lnTo>
                  <a:pt x="1505" y="2775"/>
                </a:lnTo>
                <a:cubicBezTo>
                  <a:pt x="1505" y="3469"/>
                  <a:pt x="1899" y="4169"/>
                  <a:pt x="2676" y="4857"/>
                </a:cubicBezTo>
                <a:cubicBezTo>
                  <a:pt x="2760" y="4931"/>
                  <a:pt x="2767" y="5058"/>
                  <a:pt x="2694" y="5141"/>
                </a:cubicBezTo>
                <a:close/>
                <a:moveTo>
                  <a:pt x="3988" y="4395"/>
                </a:moveTo>
                <a:cubicBezTo>
                  <a:pt x="3951" y="4461"/>
                  <a:pt x="3882" y="4498"/>
                  <a:pt x="3812" y="4498"/>
                </a:cubicBezTo>
                <a:cubicBezTo>
                  <a:pt x="3778" y="4498"/>
                  <a:pt x="3745" y="4490"/>
                  <a:pt x="3714" y="4472"/>
                </a:cubicBezTo>
                <a:cubicBezTo>
                  <a:pt x="3126" y="4143"/>
                  <a:pt x="2730" y="3497"/>
                  <a:pt x="2728" y="2863"/>
                </a:cubicBezTo>
                <a:lnTo>
                  <a:pt x="2728" y="2856"/>
                </a:lnTo>
                <a:cubicBezTo>
                  <a:pt x="2730" y="2253"/>
                  <a:pt x="3063" y="1704"/>
                  <a:pt x="3598" y="1423"/>
                </a:cubicBezTo>
                <a:cubicBezTo>
                  <a:pt x="3696" y="1371"/>
                  <a:pt x="3818" y="1409"/>
                  <a:pt x="3869" y="1507"/>
                </a:cubicBezTo>
                <a:cubicBezTo>
                  <a:pt x="3921" y="1606"/>
                  <a:pt x="3883" y="1727"/>
                  <a:pt x="3785" y="1779"/>
                </a:cubicBezTo>
                <a:cubicBezTo>
                  <a:pt x="3382" y="1991"/>
                  <a:pt x="3131" y="2405"/>
                  <a:pt x="3130" y="2859"/>
                </a:cubicBezTo>
                <a:cubicBezTo>
                  <a:pt x="3131" y="3354"/>
                  <a:pt x="3445" y="3861"/>
                  <a:pt x="3910" y="4121"/>
                </a:cubicBezTo>
                <a:cubicBezTo>
                  <a:pt x="4007" y="4176"/>
                  <a:pt x="4042" y="4298"/>
                  <a:pt x="3988" y="4395"/>
                </a:cubicBezTo>
                <a:close/>
                <a:moveTo>
                  <a:pt x="5329" y="3881"/>
                </a:moveTo>
                <a:cubicBezTo>
                  <a:pt x="4847" y="3881"/>
                  <a:pt x="4456" y="3490"/>
                  <a:pt x="4456" y="3009"/>
                </a:cubicBezTo>
                <a:cubicBezTo>
                  <a:pt x="4456" y="2527"/>
                  <a:pt x="4847" y="2136"/>
                  <a:pt x="5329" y="2136"/>
                </a:cubicBezTo>
                <a:cubicBezTo>
                  <a:pt x="5811" y="2136"/>
                  <a:pt x="6201" y="2527"/>
                  <a:pt x="6201" y="3009"/>
                </a:cubicBezTo>
                <a:cubicBezTo>
                  <a:pt x="6201" y="3490"/>
                  <a:pt x="5811" y="3881"/>
                  <a:pt x="5329" y="3881"/>
                </a:cubicBezTo>
                <a:close/>
                <a:moveTo>
                  <a:pt x="6944" y="4472"/>
                </a:moveTo>
                <a:cubicBezTo>
                  <a:pt x="6913" y="4490"/>
                  <a:pt x="6879" y="4498"/>
                  <a:pt x="6846" y="4498"/>
                </a:cubicBezTo>
                <a:cubicBezTo>
                  <a:pt x="6775" y="4498"/>
                  <a:pt x="6707" y="4461"/>
                  <a:pt x="6670" y="4395"/>
                </a:cubicBezTo>
                <a:cubicBezTo>
                  <a:pt x="6616" y="4298"/>
                  <a:pt x="6650" y="4176"/>
                  <a:pt x="6747" y="4121"/>
                </a:cubicBezTo>
                <a:cubicBezTo>
                  <a:pt x="7213" y="3861"/>
                  <a:pt x="7526" y="3354"/>
                  <a:pt x="7527" y="2859"/>
                </a:cubicBezTo>
                <a:cubicBezTo>
                  <a:pt x="7526" y="2405"/>
                  <a:pt x="7276" y="1991"/>
                  <a:pt x="6873" y="1779"/>
                </a:cubicBezTo>
                <a:cubicBezTo>
                  <a:pt x="6774" y="1727"/>
                  <a:pt x="6736" y="1606"/>
                  <a:pt x="6788" y="1507"/>
                </a:cubicBezTo>
                <a:cubicBezTo>
                  <a:pt x="6840" y="1409"/>
                  <a:pt x="6962" y="1371"/>
                  <a:pt x="7060" y="1423"/>
                </a:cubicBezTo>
                <a:cubicBezTo>
                  <a:pt x="7595" y="1704"/>
                  <a:pt x="7927" y="2253"/>
                  <a:pt x="7930" y="2856"/>
                </a:cubicBezTo>
                <a:lnTo>
                  <a:pt x="7930" y="2863"/>
                </a:lnTo>
                <a:cubicBezTo>
                  <a:pt x="7927" y="3497"/>
                  <a:pt x="7531" y="4143"/>
                  <a:pt x="6944" y="4472"/>
                </a:cubicBezTo>
                <a:close/>
                <a:moveTo>
                  <a:pt x="9554" y="2775"/>
                </a:moveTo>
                <a:cubicBezTo>
                  <a:pt x="9554" y="3589"/>
                  <a:pt x="9115" y="4390"/>
                  <a:pt x="8248" y="5159"/>
                </a:cubicBezTo>
                <a:cubicBezTo>
                  <a:pt x="8210" y="5193"/>
                  <a:pt x="8162" y="5209"/>
                  <a:pt x="8114" y="5209"/>
                </a:cubicBezTo>
                <a:cubicBezTo>
                  <a:pt x="8059" y="5209"/>
                  <a:pt x="8004" y="5186"/>
                  <a:pt x="7964" y="5141"/>
                </a:cubicBezTo>
                <a:cubicBezTo>
                  <a:pt x="7890" y="5058"/>
                  <a:pt x="7898" y="4931"/>
                  <a:pt x="7981" y="4857"/>
                </a:cubicBezTo>
                <a:cubicBezTo>
                  <a:pt x="8758" y="4169"/>
                  <a:pt x="9152" y="3469"/>
                  <a:pt x="9152" y="2775"/>
                </a:cubicBezTo>
                <a:lnTo>
                  <a:pt x="9152" y="2766"/>
                </a:lnTo>
                <a:cubicBezTo>
                  <a:pt x="9152" y="2203"/>
                  <a:pt x="8799" y="1541"/>
                  <a:pt x="8348" y="1258"/>
                </a:cubicBezTo>
                <a:cubicBezTo>
                  <a:pt x="8254" y="1199"/>
                  <a:pt x="8226" y="1075"/>
                  <a:pt x="8285" y="981"/>
                </a:cubicBezTo>
                <a:cubicBezTo>
                  <a:pt x="8344" y="887"/>
                  <a:pt x="8468" y="858"/>
                  <a:pt x="8562" y="917"/>
                </a:cubicBezTo>
                <a:cubicBezTo>
                  <a:pt x="9128" y="1272"/>
                  <a:pt x="9554" y="2067"/>
                  <a:pt x="9554" y="2766"/>
                </a:cubicBezTo>
                <a:lnTo>
                  <a:pt x="9554" y="2775"/>
                </a:lnTo>
                <a:close/>
              </a:path>
            </a:pathLst>
          </a:custGeom>
          <a:solidFill>
            <a:schemeClr val="bg1"/>
          </a:solidFill>
          <a:ln>
            <a:noFill/>
          </a:ln>
          <a:effectLst/>
        </p:spPr>
        <p:txBody>
          <a:bodyPr wrap="none" anchor="ctr"/>
          <a:lstStyle/>
          <a:p>
            <a:pPr marL="0" marR="0" lvl="0" indent="0" algn="l" defTabSz="609585" rtl="0" eaLnBrk="1" fontAlgn="auto" latinLnBrk="0" hangingPunct="1">
              <a:lnSpc>
                <a:spcPct val="93000"/>
              </a:lnSpc>
              <a:spcBef>
                <a:spcPts val="0"/>
              </a:spcBef>
              <a:spcAft>
                <a:spcPts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18" name="Straight Connector 17">
            <a:extLst>
              <a:ext uri="{FF2B5EF4-FFF2-40B4-BE49-F238E27FC236}">
                <a16:creationId xmlns:a16="http://schemas.microsoft.com/office/drawing/2014/main" id="{6530B532-A368-0645-5545-FFAEC500BEEE}"/>
              </a:ext>
            </a:extLst>
          </p:cNvPr>
          <p:cNvCxnSpPr>
            <a:cxnSpLocks/>
          </p:cNvCxnSpPr>
          <p:nvPr userDrawn="1"/>
        </p:nvCxnSpPr>
        <p:spPr>
          <a:xfrm>
            <a:off x="725823" y="6297278"/>
            <a:ext cx="0" cy="381000"/>
          </a:xfrm>
          <a:prstGeom prst="line">
            <a:avLst/>
          </a:prstGeom>
          <a:ln w="12700" cap="rnd" cmpd="sng">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ontent Placeholder 5">
            <a:extLst>
              <a:ext uri="{FF2B5EF4-FFF2-40B4-BE49-F238E27FC236}">
                <a16:creationId xmlns:a16="http://schemas.microsoft.com/office/drawing/2014/main" id="{483B5A53-549C-FF82-82AC-048021209CF0}"/>
              </a:ext>
            </a:extLst>
          </p:cNvPr>
          <p:cNvSpPr>
            <a:spLocks noGrp="1"/>
          </p:cNvSpPr>
          <p:nvPr>
            <p:ph idx="1" hasCustomPrompt="1"/>
          </p:nvPr>
        </p:nvSpPr>
        <p:spPr>
          <a:xfrm>
            <a:off x="571500" y="2167115"/>
            <a:ext cx="4614454" cy="1308050"/>
          </a:xfrm>
          <a:prstGeom prst="rect">
            <a:avLst/>
          </a:prstGeom>
        </p:spPr>
        <p:txBody>
          <a:bodyPr lIns="0"/>
          <a:lstStyle>
            <a:lvl1pPr algn="l">
              <a:spcBef>
                <a:spcPts val="0"/>
              </a:spcBef>
              <a:spcAft>
                <a:spcPts val="400"/>
              </a:spcAft>
              <a:defRPr sz="1200" i="0" spc="0">
                <a:solidFill>
                  <a:schemeClr val="tx1"/>
                </a:solidFill>
                <a:latin typeface="Inter" panose="02000503000000020004" pitchFamily="2" charset="0"/>
                <a:ea typeface="Inter" panose="02000503000000020004" pitchFamily="2" charset="0"/>
                <a:cs typeface="Inter" panose="02000503000000020004" pitchFamily="2" charset="0"/>
              </a:defRPr>
            </a:lvl1pPr>
            <a:lvl2pPr algn="l">
              <a:spcBef>
                <a:spcPts val="0"/>
              </a:spcBef>
              <a:spcAft>
                <a:spcPts val="400"/>
              </a:spcAft>
              <a:defRPr sz="1200" spc="0">
                <a:solidFill>
                  <a:schemeClr val="tx1"/>
                </a:solidFill>
                <a:latin typeface="Inter" panose="02000503000000020004" pitchFamily="2" charset="0"/>
                <a:ea typeface="Inter" panose="02000503000000020004" pitchFamily="2" charset="0"/>
                <a:cs typeface="Inter" panose="02000503000000020004" pitchFamily="2" charset="0"/>
              </a:defRPr>
            </a:lvl2pPr>
            <a:lvl3pPr algn="l">
              <a:spcBef>
                <a:spcPts val="600"/>
              </a:spcBef>
              <a:defRPr sz="1600" spc="0">
                <a:solidFill>
                  <a:schemeClr val="tx2"/>
                </a:solidFill>
                <a:latin typeface="Inter" panose="02000503000000020004" pitchFamily="2" charset="0"/>
                <a:ea typeface="Inter" panose="02000503000000020004" pitchFamily="2" charset="0"/>
                <a:cs typeface="Inter" panose="02000503000000020004" pitchFamily="2" charset="0"/>
              </a:defRPr>
            </a:lvl3pPr>
            <a:lvl4pPr algn="l">
              <a:spcBef>
                <a:spcPts val="0"/>
              </a:spcBef>
              <a:spcAft>
                <a:spcPts val="400"/>
              </a:spcAft>
              <a:buFont typeface="Courier New" panose="02070309020205020404" pitchFamily="49" charset="0"/>
              <a:buChar char="o"/>
              <a:defRPr sz="1200" spc="0">
                <a:solidFill>
                  <a:schemeClr val="tx1"/>
                </a:solidFill>
                <a:latin typeface="Inter" panose="02000503000000020004" pitchFamily="2" charset="0"/>
                <a:ea typeface="Inter" panose="02000503000000020004" pitchFamily="2" charset="0"/>
                <a:cs typeface="Inter" panose="02000503000000020004" pitchFamily="2" charset="0"/>
              </a:defRPr>
            </a:lvl4pPr>
            <a:lvl5pPr algn="l">
              <a:spcBef>
                <a:spcPts val="0"/>
              </a:spcBef>
              <a:spcAft>
                <a:spcPts val="400"/>
              </a:spcAft>
              <a:buClr>
                <a:schemeClr val="bg1">
                  <a:lumMod val="50000"/>
                </a:schemeClr>
              </a:buClr>
              <a:buFont typeface="Courier New" panose="02070309020205020404" pitchFamily="49" charset="0"/>
              <a:buChar char="o"/>
              <a:defRPr sz="1200" spc="0">
                <a:solidFill>
                  <a:schemeClr val="tx1"/>
                </a:solidFill>
                <a:latin typeface="Inter" panose="02000503000000020004" pitchFamily="2" charset="0"/>
                <a:ea typeface="Inter" panose="02000503000000020004" pitchFamily="2" charset="0"/>
                <a:cs typeface="Inter" panose="02000503000000020004" pitchFamily="2" charset="0"/>
              </a:defRPr>
            </a:lvl5pPr>
          </a:lstStyle>
          <a:p>
            <a:pPr lvl="0"/>
            <a:r>
              <a:rPr lang="en-US" dirty="0"/>
              <a:t>Click to edit template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61">
            <a:extLst>
              <a:ext uri="{FF2B5EF4-FFF2-40B4-BE49-F238E27FC236}">
                <a16:creationId xmlns:a16="http://schemas.microsoft.com/office/drawing/2014/main" id="{E3B1E6F3-D23C-D170-774E-6B7890846A4B}"/>
              </a:ext>
            </a:extLst>
          </p:cNvPr>
          <p:cNvSpPr>
            <a:spLocks noGrp="1"/>
          </p:cNvSpPr>
          <p:nvPr>
            <p:ph type="sldNum" sz="quarter" idx="4"/>
          </p:nvPr>
        </p:nvSpPr>
        <p:spPr>
          <a:xfrm>
            <a:off x="859239" y="6390882"/>
            <a:ext cx="304800" cy="215257"/>
          </a:xfrm>
          <a:prstGeom prst="rect">
            <a:avLst/>
          </a:prstGeom>
          <a:noFill/>
        </p:spPr>
        <p:txBody>
          <a:bodyPr vert="horz" wrap="square" lIns="0" tIns="0" rIns="0" bIns="0" rtlCol="0" anchor="ctr" anchorCtr="0">
            <a:noAutofit/>
          </a:bodyPr>
          <a:lstStyle>
            <a:lvl1pPr algn="ctr">
              <a:defRPr sz="14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fld id="{C24CE0DD-0081-7A4A-817B-7ACC0C2B4AAB}" type="slidenum">
              <a:rPr lang="en-US" smtClean="0"/>
              <a:pPr/>
              <a:t>‹#›</a:t>
            </a:fld>
            <a:endParaRPr lang="en-US"/>
          </a:p>
        </p:txBody>
      </p:sp>
      <p:sp>
        <p:nvSpPr>
          <p:cNvPr id="3" name="Title 6">
            <a:extLst>
              <a:ext uri="{FF2B5EF4-FFF2-40B4-BE49-F238E27FC236}">
                <a16:creationId xmlns:a16="http://schemas.microsoft.com/office/drawing/2014/main" id="{A5CCB723-118E-B2A3-7C4F-FB43CF34F2CA}"/>
              </a:ext>
            </a:extLst>
          </p:cNvPr>
          <p:cNvSpPr>
            <a:spLocks noGrp="1"/>
          </p:cNvSpPr>
          <p:nvPr>
            <p:ph type="title" hasCustomPrompt="1"/>
          </p:nvPr>
        </p:nvSpPr>
        <p:spPr>
          <a:xfrm>
            <a:off x="571500" y="642258"/>
            <a:ext cx="4614454" cy="523220"/>
          </a:xfrm>
        </p:spPr>
        <p:txBody>
          <a:bodyPr/>
          <a:lstStyle>
            <a:lvl1pPr>
              <a:defRPr lang="en-US" sz="4000" b="1" i="0" kern="1200" spc="0" dirty="0">
                <a:solidFill>
                  <a:schemeClr val="tx1"/>
                </a:solidFill>
                <a:latin typeface="Kamerik 105" pitchFamily="2" charset="77"/>
                <a:ea typeface="Gotham Book" charset="0"/>
                <a:cs typeface="Gotham Book" charset="0"/>
              </a:defRPr>
            </a:lvl1pPr>
          </a:lstStyle>
          <a:p>
            <a:pPr marL="0" marR="0" lvl="0" indent="0" algn="l" defTabSz="914354" rtl="0" eaLnBrk="1" fontAlgn="auto" latinLnBrk="0" hangingPunct="1">
              <a:lnSpc>
                <a:spcPct val="85000"/>
              </a:lnSpc>
              <a:spcBef>
                <a:spcPts val="400"/>
              </a:spcBef>
              <a:spcAft>
                <a:spcPts val="0"/>
              </a:spcAft>
              <a:buClrTx/>
              <a:buSzTx/>
              <a:buFont typeface="Arial" panose="020B0604020202020204" pitchFamily="34" charset="0"/>
              <a:buNone/>
              <a:tabLst/>
              <a:defRPr/>
            </a:pPr>
            <a:r>
              <a:rPr lang="en-US" dirty="0"/>
              <a:t>Click to edit title</a:t>
            </a:r>
          </a:p>
        </p:txBody>
      </p:sp>
      <p:sp>
        <p:nvSpPr>
          <p:cNvPr id="6" name="Text Placeholder 7">
            <a:extLst>
              <a:ext uri="{FF2B5EF4-FFF2-40B4-BE49-F238E27FC236}">
                <a16:creationId xmlns:a16="http://schemas.microsoft.com/office/drawing/2014/main" id="{D44CD407-DACD-46EB-9536-9838CC73EC47}"/>
              </a:ext>
            </a:extLst>
          </p:cNvPr>
          <p:cNvSpPr>
            <a:spLocks noGrp="1"/>
          </p:cNvSpPr>
          <p:nvPr>
            <p:ph type="body" sz="quarter" idx="19"/>
          </p:nvPr>
        </p:nvSpPr>
        <p:spPr>
          <a:xfrm>
            <a:off x="571500" y="1241424"/>
            <a:ext cx="4614454" cy="261610"/>
          </a:xfrm>
        </p:spPr>
        <p:txBody>
          <a:bodyPr wrap="square" lIns="0" tIns="0" rIns="0" bIns="0">
            <a:spAutoFit/>
          </a:bodyPr>
          <a:lstStyle>
            <a:lvl1pPr>
              <a:defRPr lang="en-US" sz="2000" b="0" i="0" kern="1200" spc="0" dirty="0" smtClean="0">
                <a:solidFill>
                  <a:schemeClr val="tx1"/>
                </a:solidFill>
                <a:latin typeface="Kamerik 105" pitchFamily="2" charset="77"/>
                <a:ea typeface="Inter" panose="02000503000000020004" pitchFamily="2" charset="0"/>
                <a:cs typeface="Inter" panose="02000503000000020004" pitchFamily="2" charset="0"/>
              </a:defRPr>
            </a:lvl1pPr>
          </a:lstStyle>
          <a:p>
            <a:pPr marL="0" marR="0" lvl="0" indent="0" algn="l" defTabSz="914354" rtl="0" eaLnBrk="1" fontAlgn="auto" latinLnBrk="0" hangingPunct="1">
              <a:lnSpc>
                <a:spcPct val="85000"/>
              </a:lnSpc>
              <a:spcBef>
                <a:spcPts val="400"/>
              </a:spcBef>
              <a:spcAft>
                <a:spcPts val="0"/>
              </a:spcAft>
              <a:buClrTx/>
              <a:buSzTx/>
              <a:buFont typeface="Arial" panose="020B0604020202020204" pitchFamily="34" charset="0"/>
              <a:buNone/>
              <a:tabLst/>
              <a:defRPr/>
            </a:pPr>
            <a:r>
              <a:rPr lang="en-US" dirty="0"/>
              <a:t>Click to edit Master text styles</a:t>
            </a:r>
          </a:p>
        </p:txBody>
      </p:sp>
      <p:sp>
        <p:nvSpPr>
          <p:cNvPr id="7" name="Footer Placeholder 2">
            <a:extLst>
              <a:ext uri="{FF2B5EF4-FFF2-40B4-BE49-F238E27FC236}">
                <a16:creationId xmlns:a16="http://schemas.microsoft.com/office/drawing/2014/main" id="{97E19711-A707-CD3D-9001-B391FE1957F6}"/>
              </a:ext>
            </a:extLst>
          </p:cNvPr>
          <p:cNvSpPr>
            <a:spLocks noGrp="1"/>
          </p:cNvSpPr>
          <p:nvPr>
            <p:ph type="ftr" sz="quarter" idx="3"/>
          </p:nvPr>
        </p:nvSpPr>
        <p:spPr>
          <a:xfrm>
            <a:off x="6706783" y="6332386"/>
            <a:ext cx="4906051" cy="320600"/>
          </a:xfrm>
          <a:prstGeom prst="rect">
            <a:avLst/>
          </a:prstGeom>
        </p:spPr>
        <p:txBody>
          <a:bodyPr vert="horz" wrap="square" lIns="0" tIns="0" rIns="0" bIns="0" rtlCol="0" anchor="b" anchorCtr="0">
            <a:noAutofit/>
          </a:bodyPr>
          <a:lstStyle>
            <a:lvl1pPr algn="r">
              <a:lnSpc>
                <a:spcPct val="90000"/>
              </a:lnSpc>
              <a:defRPr sz="667">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en-US"/>
              <a:t>Source: </a:t>
            </a:r>
          </a:p>
        </p:txBody>
      </p:sp>
      <p:sp>
        <p:nvSpPr>
          <p:cNvPr id="2" name="Picture Placeholder 2">
            <a:extLst>
              <a:ext uri="{FF2B5EF4-FFF2-40B4-BE49-F238E27FC236}">
                <a16:creationId xmlns:a16="http://schemas.microsoft.com/office/drawing/2014/main" id="{A9252F17-8B56-6DA1-DFE4-26C3038B70CF}"/>
              </a:ext>
            </a:extLst>
          </p:cNvPr>
          <p:cNvSpPr>
            <a:spLocks noGrp="1" noChangeAspect="1"/>
          </p:cNvSpPr>
          <p:nvPr>
            <p:ph type="pic" sz="quarter" idx="13"/>
          </p:nvPr>
        </p:nvSpPr>
        <p:spPr>
          <a:xfrm>
            <a:off x="7353701" y="831274"/>
            <a:ext cx="4562083" cy="4529998"/>
          </a:xfrm>
          <a:prstGeom prst="roundRect">
            <a:avLst>
              <a:gd name="adj" fmla="val 2392"/>
            </a:avLst>
          </a:prstGeom>
          <a:solidFill>
            <a:schemeClr val="bg2">
              <a:lumMod val="90000"/>
            </a:schemeClr>
          </a:solidFill>
        </p:spPr>
        <p:txBody>
          <a:bodyPr anchor="ctr">
            <a:normAutofit/>
          </a:bodyPr>
          <a:lstStyle>
            <a:lvl1pPr marL="0" indent="0" algn="ctr">
              <a:buNone/>
              <a:defRPr sz="1200" baseline="0">
                <a:solidFill>
                  <a:schemeClr val="tx1"/>
                </a:solidFill>
                <a:latin typeface="+mj-lt"/>
              </a:defRPr>
            </a:lvl1pPr>
          </a:lstStyle>
          <a:p>
            <a:pPr lvl="0"/>
            <a:r>
              <a:rPr lang="en-US" noProof="0" dirty="0"/>
              <a:t>Click icon to add picture</a:t>
            </a:r>
          </a:p>
        </p:txBody>
      </p:sp>
    </p:spTree>
    <p:extLst>
      <p:ext uri="{BB962C8B-B14F-4D97-AF65-F5344CB8AC3E}">
        <p14:creationId xmlns:p14="http://schemas.microsoft.com/office/powerpoint/2010/main" val="33841304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pos="144">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7975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E9E89-72D8-46D9-9217-3390B1E9ADC4}" type="datetimeFigureOut">
              <a:rPr lang="en-US" smtClean="0"/>
              <a:t>4/8/2026</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47678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1E9E89-72D8-46D9-9217-3390B1E9ADC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358322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1E9E89-72D8-46D9-9217-3390B1E9ADC4}"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280998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1E9E89-72D8-46D9-9217-3390B1E9ADC4}"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95281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E9E89-72D8-46D9-9217-3390B1E9ADC4}"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263461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E9E89-72D8-46D9-9217-3390B1E9ADC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354072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E9E89-72D8-46D9-9217-3390B1E9ADC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1A6636-B5E8-4AD4-8357-11A5BA82DFF0}" type="slidenum">
              <a:rPr lang="en-US" smtClean="0"/>
              <a:t>‹#›</a:t>
            </a:fld>
            <a:endParaRPr lang="en-US"/>
          </a:p>
        </p:txBody>
      </p:sp>
    </p:spTree>
    <p:extLst>
      <p:ext uri="{BB962C8B-B14F-4D97-AF65-F5344CB8AC3E}">
        <p14:creationId xmlns:p14="http://schemas.microsoft.com/office/powerpoint/2010/main" val="289094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0">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8D1E9E89-72D8-46D9-9217-3390B1E9ADC4}" type="datetimeFigureOut">
              <a:rPr lang="en-US" smtClean="0"/>
              <a:t>4/8/2026</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61A6636-B5E8-4AD4-8357-11A5BA82DFF0}" type="slidenum">
              <a:rPr lang="en-US" smtClean="0"/>
              <a:t>‹#›</a:t>
            </a:fld>
            <a:endParaRPr lang="en-US"/>
          </a:p>
        </p:txBody>
      </p:sp>
    </p:spTree>
    <p:extLst>
      <p:ext uri="{BB962C8B-B14F-4D97-AF65-F5344CB8AC3E}">
        <p14:creationId xmlns:p14="http://schemas.microsoft.com/office/powerpoint/2010/main" val="29454244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A6302-2583-CF3E-BEBA-1E7CEA055CF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2E6CEF-66C4-9095-AA26-6F0357AA9B0A}"/>
              </a:ext>
            </a:extLst>
          </p:cNvPr>
          <p:cNvSpPr>
            <a:spLocks noGrp="1"/>
          </p:cNvSpPr>
          <p:nvPr>
            <p:ph idx="1"/>
          </p:nvPr>
        </p:nvSpPr>
        <p:spPr>
          <a:xfrm>
            <a:off x="571500" y="2041589"/>
            <a:ext cx="4614863" cy="3705474"/>
          </a:xfrm>
        </p:spPr>
        <p:txBody>
          <a:bodyPr>
            <a:normAutofit fontScale="92500" lnSpcReduction="20000"/>
          </a:bodyPr>
          <a:lstStyle/>
          <a:p>
            <a:pPr lvl="3"/>
            <a:r>
              <a:rPr lang="en-US" dirty="0"/>
              <a:t>DJ </a:t>
            </a:r>
            <a:r>
              <a:rPr lang="en-US" dirty="0" err="1"/>
              <a:t>Loopz</a:t>
            </a:r>
            <a:r>
              <a:rPr lang="en-US" dirty="0"/>
              <a:t> has been a part of the radio industry since 2005, beginning his career in promotions and gaining hands-on experience in multiple areas of broadcasting. Through overnight shifts, fill-in opportunities, and a strong work ethic, he built a well-rounded foundation that led to his current role as an on-air personality and mixer. </a:t>
            </a:r>
          </a:p>
          <a:p>
            <a:pPr lvl="3"/>
            <a:r>
              <a:rPr lang="en-US" dirty="0"/>
              <a:t>A graduate of South Texas College with a background in Communications and Multi-Media Media Specialist training, DJ </a:t>
            </a:r>
            <a:r>
              <a:rPr lang="en-US" dirty="0" err="1"/>
              <a:t>Loopz</a:t>
            </a:r>
            <a:r>
              <a:rPr lang="en-US" dirty="0"/>
              <a:t> remains deeply connected to the culture and community that continues to shape his work. He takes pride in representing the Hispanic community while using his platform to inform, entertain, and engage. </a:t>
            </a:r>
          </a:p>
          <a:p>
            <a:pPr lvl="3"/>
            <a:r>
              <a:rPr lang="en-US" dirty="0"/>
              <a:t>Outside of radio, DJ </a:t>
            </a:r>
            <a:r>
              <a:rPr lang="en-US" dirty="0" err="1"/>
              <a:t>Loopz</a:t>
            </a:r>
            <a:r>
              <a:rPr lang="en-US" dirty="0"/>
              <a:t> enjoys nature photography and videography, landscaping, online gaming, pop culture, and culinary arts. He is also a dedicated father and uncle who values family and community. </a:t>
            </a:r>
          </a:p>
          <a:p>
            <a:pPr lvl="3"/>
            <a:endParaRPr lang="en-US" dirty="0"/>
          </a:p>
          <a:p>
            <a:pPr lvl="2"/>
            <a:r>
              <a:rPr lang="en-US" dirty="0"/>
              <a:t>Interests:</a:t>
            </a:r>
          </a:p>
          <a:p>
            <a:r>
              <a:rPr lang="en-US" dirty="0"/>
              <a:t>Music, Live Mixing, Photography &amp; Videography, Gaming, Pop Culture, Landscaping, Culinary Arts</a:t>
            </a:r>
          </a:p>
        </p:txBody>
      </p:sp>
      <p:sp>
        <p:nvSpPr>
          <p:cNvPr id="4" name="Slide Number Placeholder 3">
            <a:extLst>
              <a:ext uri="{FF2B5EF4-FFF2-40B4-BE49-F238E27FC236}">
                <a16:creationId xmlns:a16="http://schemas.microsoft.com/office/drawing/2014/main" id="{7E560C6A-75D3-2C3D-E8AA-BBFDD1F9C74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24CE0DD-0081-7A4A-817B-7ACC0C2B4AAB}" type="slidenum">
              <a:rPr kumimoji="0" lang="en-US" sz="1400" b="0" i="0" u="none" strike="noStrike" kern="1200" cap="none" spc="0" normalizeH="0" baseline="0" noProof="0" smtClean="0">
                <a:ln>
                  <a:noFill/>
                </a:ln>
                <a:solidFill>
                  <a:srgbClr val="FFFFFF"/>
                </a:solidFill>
                <a:effectLst/>
                <a:uLnTx/>
                <a:uFillTx/>
                <a:latin typeface="Inter Medium" panose="02000503000000020004" pitchFamily="2" charset="0"/>
                <a:ea typeface="Inter Medium" panose="02000503000000020004"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FFFFFF"/>
              </a:solidFill>
              <a:effectLst/>
              <a:uLnTx/>
              <a:uFillTx/>
              <a:latin typeface="Inter Medium" panose="02000503000000020004" pitchFamily="2" charset="0"/>
              <a:ea typeface="Inter Medium" panose="02000503000000020004" pitchFamily="2" charset="0"/>
            </a:endParaRPr>
          </a:p>
        </p:txBody>
      </p:sp>
      <p:sp>
        <p:nvSpPr>
          <p:cNvPr id="6" name="Title 5">
            <a:extLst>
              <a:ext uri="{FF2B5EF4-FFF2-40B4-BE49-F238E27FC236}">
                <a16:creationId xmlns:a16="http://schemas.microsoft.com/office/drawing/2014/main" id="{42D3207B-69DD-8FFA-BB2B-7387785F40C8}"/>
              </a:ext>
            </a:extLst>
          </p:cNvPr>
          <p:cNvSpPr>
            <a:spLocks noGrp="1"/>
          </p:cNvSpPr>
          <p:nvPr>
            <p:ph type="title"/>
          </p:nvPr>
        </p:nvSpPr>
        <p:spPr>
          <a:xfrm>
            <a:off x="571500" y="642938"/>
            <a:ext cx="4614863" cy="493277"/>
          </a:xfrm>
        </p:spPr>
        <p:txBody>
          <a:bodyPr>
            <a:normAutofit fontScale="90000"/>
          </a:bodyPr>
          <a:lstStyle/>
          <a:p>
            <a:r>
              <a:rPr lang="en-US" dirty="0"/>
              <a:t>DJ LOOPZ</a:t>
            </a:r>
          </a:p>
        </p:txBody>
      </p:sp>
      <p:sp>
        <p:nvSpPr>
          <p:cNvPr id="7" name="Text Placeholder 6">
            <a:extLst>
              <a:ext uri="{FF2B5EF4-FFF2-40B4-BE49-F238E27FC236}">
                <a16:creationId xmlns:a16="http://schemas.microsoft.com/office/drawing/2014/main" id="{48FCA68C-5B21-55BE-BCA8-288F1F8A178C}"/>
              </a:ext>
            </a:extLst>
          </p:cNvPr>
          <p:cNvSpPr>
            <a:spLocks noGrp="1"/>
          </p:cNvSpPr>
          <p:nvPr>
            <p:ph type="body" sz="quarter" idx="19"/>
          </p:nvPr>
        </p:nvSpPr>
        <p:spPr>
          <a:xfrm>
            <a:off x="571500" y="1241425"/>
            <a:ext cx="4614863" cy="538609"/>
          </a:xfrm>
        </p:spPr>
        <p:txBody>
          <a:bodyPr/>
          <a:lstStyle/>
          <a:p>
            <a:r>
              <a:rPr lang="en-US" dirty="0"/>
              <a:t>M-F 10a-2p</a:t>
            </a:r>
            <a:br>
              <a:rPr lang="en-US" dirty="0"/>
            </a:br>
            <a:r>
              <a:rPr lang="en-US" sz="1500" dirty="0"/>
              <a:t>104.1 / KBFM-FM / McAllen-Harlingen-Brownsville, Tx</a:t>
            </a:r>
          </a:p>
        </p:txBody>
      </p:sp>
      <p:sp>
        <p:nvSpPr>
          <p:cNvPr id="5" name="Footer Placeholder 4">
            <a:extLst>
              <a:ext uri="{FF2B5EF4-FFF2-40B4-BE49-F238E27FC236}">
                <a16:creationId xmlns:a16="http://schemas.microsoft.com/office/drawing/2014/main" id="{EDA79D1C-E3F5-A38E-DEB7-B899B2F88329}"/>
              </a:ext>
            </a:extLst>
          </p:cNvPr>
          <p:cNvSpPr>
            <a:spLocks noGrp="1"/>
          </p:cNvSpPr>
          <p:nvPr>
            <p:ph type="ftr" sz="quarter" idx="3"/>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667" b="0"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rPr>
              <a:t>Source: </a:t>
            </a:r>
            <a:endParaRPr kumimoji="0" lang="en-US" sz="667" b="0" i="0" u="none" strike="noStrike" kern="1200" cap="none" spc="0" normalizeH="0" baseline="0" noProof="0" dirty="0">
              <a:ln>
                <a:noFill/>
              </a:ln>
              <a:solidFill>
                <a:srgbClr val="FFFFFF"/>
              </a:solidFill>
              <a:effectLst/>
              <a:uLnTx/>
              <a:uFillTx/>
              <a:latin typeface="Inter" panose="02000503000000020004" pitchFamily="2" charset="0"/>
              <a:ea typeface="Inter" panose="02000503000000020004" pitchFamily="2" charset="0"/>
            </a:endParaRPr>
          </a:p>
        </p:txBody>
      </p:sp>
      <p:pic>
        <p:nvPicPr>
          <p:cNvPr id="11" name="Picture Placeholder 10">
            <a:extLst>
              <a:ext uri="{FF2B5EF4-FFF2-40B4-BE49-F238E27FC236}">
                <a16:creationId xmlns:a16="http://schemas.microsoft.com/office/drawing/2014/main" id="{BBA55E9B-F94F-61AE-499E-6D879FCB7F6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24" r="19110"/>
          <a:stretch>
            <a:fillRect/>
          </a:stretch>
        </p:blipFill>
        <p:spPr>
          <a:xfrm>
            <a:off x="7353701" y="831274"/>
            <a:ext cx="4562083" cy="4529998"/>
          </a:xfrm>
          <a:prstGeom prst="roundRect">
            <a:avLst>
              <a:gd name="adj" fmla="val 1988"/>
            </a:avLst>
          </a:prstGeom>
          <a:solidFill>
            <a:srgbClr val="EBEBEB">
              <a:lumMod val="90000"/>
            </a:srgbClr>
          </a:solidFill>
        </p:spPr>
      </p:pic>
      <p:sp>
        <p:nvSpPr>
          <p:cNvPr id="9" name="Title 1">
            <a:extLst>
              <a:ext uri="{FF2B5EF4-FFF2-40B4-BE49-F238E27FC236}">
                <a16:creationId xmlns:a16="http://schemas.microsoft.com/office/drawing/2014/main" id="{68ADD4E5-261A-CC23-DC93-0BDBAE0A8476}"/>
              </a:ext>
            </a:extLst>
          </p:cNvPr>
          <p:cNvSpPr txBox="1">
            <a:spLocks/>
          </p:cNvSpPr>
          <p:nvPr/>
        </p:nvSpPr>
        <p:spPr>
          <a:xfrm>
            <a:off x="10704870" y="4877777"/>
            <a:ext cx="1039557" cy="224742"/>
          </a:xfrm>
          <a:prstGeom prst="roundRect">
            <a:avLst/>
          </a:prstGeom>
          <a:solidFill>
            <a:schemeClr val="bg1">
              <a:lumMod val="95000"/>
            </a:schemeClr>
          </a:solidFill>
        </p:spPr>
        <p:txBody>
          <a:bodyPr vert="horz" wrap="square" lIns="91440" tIns="45720" rIns="91440" bIns="45720" rtlCol="0" anchor="ctr" anchorCtr="0">
            <a:spAutoFit/>
          </a:bodyPr>
          <a:lstStyle>
            <a:lvl1pPr algn="ctr" defTabSz="685698" rtl="0" eaLnBrk="1" latinLnBrk="0" hangingPunct="1">
              <a:lnSpc>
                <a:spcPct val="90000"/>
              </a:lnSpc>
              <a:spcBef>
                <a:spcPct val="0"/>
              </a:spcBef>
              <a:buNone/>
              <a:defRPr sz="3200" b="1" i="0" kern="1200" cap="none" spc="0" baseline="0">
                <a:solidFill>
                  <a:schemeClr val="tx1"/>
                </a:solidFill>
                <a:latin typeface="Avenir Heavy" panose="02000503020000020003" pitchFamily="2" charset="0"/>
                <a:ea typeface="Avenir Heavy" panose="02000503020000020003" pitchFamily="2" charset="0"/>
                <a:cs typeface="Gotham Bold" charset="0"/>
              </a:defRPr>
            </a:lvl1pPr>
          </a:lstStyle>
          <a:p>
            <a:pPr marL="0" marR="0" lvl="0" indent="0" algn="l" defTabSz="914218" rtl="0" eaLnBrk="1" fontAlgn="auto" latinLnBrk="0" hangingPunct="1">
              <a:lnSpc>
                <a:spcPct val="9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480721"/>
                </a:solidFill>
                <a:effectLst/>
                <a:uLnTx/>
                <a:uFillTx/>
                <a:latin typeface="Inter Medium" panose="02000503000000020004" pitchFamily="2" charset="0"/>
                <a:ea typeface="Inter Medium" panose="02000503000000020004" pitchFamily="2" charset="0"/>
                <a:cs typeface="Inter Medium" panose="02000503000000020004" pitchFamily="2" charset="0"/>
              </a:rPr>
              <a:t>DJ LOOPZ</a:t>
            </a:r>
          </a:p>
        </p:txBody>
      </p:sp>
      <p:grpSp>
        <p:nvGrpSpPr>
          <p:cNvPr id="29" name="Group 28">
            <a:extLst>
              <a:ext uri="{FF2B5EF4-FFF2-40B4-BE49-F238E27FC236}">
                <a16:creationId xmlns:a16="http://schemas.microsoft.com/office/drawing/2014/main" id="{1D470158-1F02-8D1C-9E38-FE74FF2D383E}"/>
              </a:ext>
            </a:extLst>
          </p:cNvPr>
          <p:cNvGrpSpPr/>
          <p:nvPr/>
        </p:nvGrpSpPr>
        <p:grpSpPr>
          <a:xfrm>
            <a:off x="5823423" y="1052116"/>
            <a:ext cx="1941478" cy="3095247"/>
            <a:chOff x="5528220" y="1541776"/>
            <a:chExt cx="1941478" cy="3055367"/>
          </a:xfrm>
        </p:grpSpPr>
        <p:sp>
          <p:nvSpPr>
            <p:cNvPr id="30" name="Rounded Rectangle 29">
              <a:extLst>
                <a:ext uri="{FF2B5EF4-FFF2-40B4-BE49-F238E27FC236}">
                  <a16:creationId xmlns:a16="http://schemas.microsoft.com/office/drawing/2014/main" id="{80A6397A-3ADE-DF69-3FAF-022D99B5213E}"/>
                </a:ext>
              </a:extLst>
            </p:cNvPr>
            <p:cNvSpPr/>
            <p:nvPr/>
          </p:nvSpPr>
          <p:spPr>
            <a:xfrm>
              <a:off x="5528220" y="1541776"/>
              <a:ext cx="1939812" cy="989473"/>
            </a:xfrm>
            <a:prstGeom prst="roundRect">
              <a:avLst>
                <a:gd name="adj" fmla="val 13456"/>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Kamerik 105" pitchFamily="2" charset="77"/>
                <a:ea typeface="+mn-ea"/>
                <a:cs typeface="+mn-cs"/>
              </a:endParaRPr>
            </a:p>
          </p:txBody>
        </p:sp>
        <p:sp>
          <p:nvSpPr>
            <p:cNvPr id="31" name="TextBox 30">
              <a:extLst>
                <a:ext uri="{FF2B5EF4-FFF2-40B4-BE49-F238E27FC236}">
                  <a16:creationId xmlns:a16="http://schemas.microsoft.com/office/drawing/2014/main" id="{010030B0-E912-85ED-3F52-843B8EB1AEA9}"/>
                </a:ext>
              </a:extLst>
            </p:cNvPr>
            <p:cNvSpPr txBox="1"/>
            <p:nvPr/>
          </p:nvSpPr>
          <p:spPr>
            <a:xfrm>
              <a:off x="5730927" y="1759513"/>
              <a:ext cx="1603306" cy="55399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t>XXXK+ </a:t>
              </a:r>
              <a:br>
                <a:rPr kumimoji="0" lang="en-US" sz="16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Broadcast listeners</a:t>
              </a:r>
            </a:p>
          </p:txBody>
        </p:sp>
        <p:sp>
          <p:nvSpPr>
            <p:cNvPr id="32" name="Rounded Rectangle 31">
              <a:extLst>
                <a:ext uri="{FF2B5EF4-FFF2-40B4-BE49-F238E27FC236}">
                  <a16:creationId xmlns:a16="http://schemas.microsoft.com/office/drawing/2014/main" id="{574F189A-770E-E948-B5F7-108F5CADBF14}"/>
                </a:ext>
              </a:extLst>
            </p:cNvPr>
            <p:cNvSpPr/>
            <p:nvPr/>
          </p:nvSpPr>
          <p:spPr>
            <a:xfrm>
              <a:off x="5528220" y="2574723"/>
              <a:ext cx="1941477" cy="989473"/>
            </a:xfrm>
            <a:prstGeom prst="roundRect">
              <a:avLst>
                <a:gd name="adj" fmla="val 13456"/>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Kamerik 105" pitchFamily="2" charset="77"/>
                <a:ea typeface="+mn-ea"/>
                <a:cs typeface="+mn-cs"/>
              </a:endParaRPr>
            </a:p>
          </p:txBody>
        </p:sp>
        <p:sp>
          <p:nvSpPr>
            <p:cNvPr id="33" name="TextBox 32">
              <a:extLst>
                <a:ext uri="{FF2B5EF4-FFF2-40B4-BE49-F238E27FC236}">
                  <a16:creationId xmlns:a16="http://schemas.microsoft.com/office/drawing/2014/main" id="{8A43394C-0013-E086-593F-6E36F8E877F4}"/>
                </a:ext>
              </a:extLst>
            </p:cNvPr>
            <p:cNvSpPr txBox="1"/>
            <p:nvPr/>
          </p:nvSpPr>
          <p:spPr>
            <a:xfrm>
              <a:off x="5730927" y="2696280"/>
              <a:ext cx="1603305" cy="74635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t>7K+</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Followers on Facebook</a:t>
              </a:r>
              <a:b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@loopzonair</a:t>
              </a:r>
            </a:p>
          </p:txBody>
        </p:sp>
        <p:sp>
          <p:nvSpPr>
            <p:cNvPr id="34" name="Rounded Rectangle 33">
              <a:extLst>
                <a:ext uri="{FF2B5EF4-FFF2-40B4-BE49-F238E27FC236}">
                  <a16:creationId xmlns:a16="http://schemas.microsoft.com/office/drawing/2014/main" id="{F4E806B2-CFFA-27D6-0894-1B26CD146EB4}"/>
                </a:ext>
              </a:extLst>
            </p:cNvPr>
            <p:cNvSpPr/>
            <p:nvPr/>
          </p:nvSpPr>
          <p:spPr>
            <a:xfrm>
              <a:off x="5528220" y="3607670"/>
              <a:ext cx="1941478" cy="989473"/>
            </a:xfrm>
            <a:prstGeom prst="roundRect">
              <a:avLst>
                <a:gd name="adj" fmla="val 13456"/>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Kamerik 105" pitchFamily="2" charset="77"/>
                <a:ea typeface="+mn-ea"/>
                <a:cs typeface="+mn-cs"/>
              </a:endParaRPr>
            </a:p>
          </p:txBody>
        </p:sp>
        <p:sp>
          <p:nvSpPr>
            <p:cNvPr id="35" name="TextBox 34">
              <a:extLst>
                <a:ext uri="{FF2B5EF4-FFF2-40B4-BE49-F238E27FC236}">
                  <a16:creationId xmlns:a16="http://schemas.microsoft.com/office/drawing/2014/main" id="{DE9131A2-C431-0B19-7460-63954A93F008}"/>
                </a:ext>
              </a:extLst>
            </p:cNvPr>
            <p:cNvSpPr txBox="1"/>
            <p:nvPr/>
          </p:nvSpPr>
          <p:spPr>
            <a:xfrm>
              <a:off x="5730927" y="3748463"/>
              <a:ext cx="1603305" cy="707886"/>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t>2K+</a:t>
              </a:r>
              <a:br>
                <a:rPr kumimoji="0" lang="en-US" sz="16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Followers on Instagram</a:t>
              </a:r>
              <a:b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@loopzonair</a:t>
              </a:r>
            </a:p>
          </p:txBody>
        </p:sp>
      </p:grpSp>
      <p:pic>
        <p:nvPicPr>
          <p:cNvPr id="10" name="Picture 9">
            <a:extLst>
              <a:ext uri="{FF2B5EF4-FFF2-40B4-BE49-F238E27FC236}">
                <a16:creationId xmlns:a16="http://schemas.microsoft.com/office/drawing/2014/main" id="{0393C322-BAD6-E4F7-6610-A0C7A43A2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064" y="809047"/>
            <a:ext cx="1403363" cy="1403363"/>
          </a:xfrm>
          <a:prstGeom prst="rect">
            <a:avLst/>
          </a:prstGeom>
        </p:spPr>
      </p:pic>
    </p:spTree>
    <p:extLst>
      <p:ext uri="{BB962C8B-B14F-4D97-AF65-F5344CB8AC3E}">
        <p14:creationId xmlns:p14="http://schemas.microsoft.com/office/powerpoint/2010/main" val="197226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D6BCD-2B5B-E94E-1E5A-28D0FB5B859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135EA-09F2-2D15-490D-7F2D95C3BE82}"/>
              </a:ext>
            </a:extLst>
          </p:cNvPr>
          <p:cNvSpPr>
            <a:spLocks noGrp="1"/>
          </p:cNvSpPr>
          <p:nvPr>
            <p:ph idx="1"/>
          </p:nvPr>
        </p:nvSpPr>
        <p:spPr>
          <a:xfrm>
            <a:off x="571500" y="2041589"/>
            <a:ext cx="4614863" cy="3705474"/>
          </a:xfrm>
        </p:spPr>
        <p:txBody>
          <a:bodyPr>
            <a:normAutofit fontScale="92500" lnSpcReduction="20000"/>
          </a:bodyPr>
          <a:lstStyle/>
          <a:p>
            <a:pPr lvl="3"/>
            <a:r>
              <a:rPr lang="en-US" dirty="0"/>
              <a:t>DJ </a:t>
            </a:r>
            <a:r>
              <a:rPr lang="en-US" dirty="0" err="1"/>
              <a:t>Loopz</a:t>
            </a:r>
            <a:r>
              <a:rPr lang="en-US" dirty="0"/>
              <a:t> has been a part of the radio industry since 2005, beginning his career in promotions and gaining hands-on experience in multiple areas of broadcasting. Through overnight shifts, fill-in opportunities, and a strong work ethic, he built a well-rounded foundation that led to his current role as an on-air personality and mixer. </a:t>
            </a:r>
          </a:p>
          <a:p>
            <a:pPr lvl="3"/>
            <a:r>
              <a:rPr lang="en-US" dirty="0"/>
              <a:t>A graduate of South Texas College with a background in Communications and Multi-Media Media Specialist training, DJ </a:t>
            </a:r>
            <a:r>
              <a:rPr lang="en-US" dirty="0" err="1"/>
              <a:t>Loopz</a:t>
            </a:r>
            <a:r>
              <a:rPr lang="en-US" dirty="0"/>
              <a:t> remains deeply connected to the culture and community that continues to shape his work. He takes pride in representing the Hispanic community while using his platform to inform, entertain, and engage. </a:t>
            </a:r>
          </a:p>
          <a:p>
            <a:pPr lvl="3"/>
            <a:r>
              <a:rPr lang="en-US" dirty="0"/>
              <a:t>Outside of radio, DJ </a:t>
            </a:r>
            <a:r>
              <a:rPr lang="en-US" dirty="0" err="1"/>
              <a:t>Loopz</a:t>
            </a:r>
            <a:r>
              <a:rPr lang="en-US" dirty="0"/>
              <a:t> enjoys nature photography and videography, landscaping, online gaming, pop culture, and culinary arts. He is also a dedicated father and uncle who values family and community. </a:t>
            </a:r>
          </a:p>
          <a:p>
            <a:pPr lvl="3"/>
            <a:endParaRPr lang="en-US" dirty="0"/>
          </a:p>
          <a:p>
            <a:pPr lvl="2"/>
            <a:r>
              <a:rPr lang="en-US" dirty="0"/>
              <a:t>Interests:</a:t>
            </a:r>
          </a:p>
          <a:p>
            <a:r>
              <a:rPr lang="en-US" dirty="0"/>
              <a:t>Music, Live Mixing, Photography &amp; Videography, Gaming, Pop Culture, Landscaping, Culinary Arts</a:t>
            </a:r>
          </a:p>
        </p:txBody>
      </p:sp>
      <p:sp>
        <p:nvSpPr>
          <p:cNvPr id="4" name="Slide Number Placeholder 3">
            <a:extLst>
              <a:ext uri="{FF2B5EF4-FFF2-40B4-BE49-F238E27FC236}">
                <a16:creationId xmlns:a16="http://schemas.microsoft.com/office/drawing/2014/main" id="{1066C513-43B0-0E01-081F-5621B8AAD05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24CE0DD-0081-7A4A-817B-7ACC0C2B4AAB}" type="slidenum">
              <a:rPr kumimoji="0" lang="en-US" sz="1400" b="0" i="0" u="none" strike="noStrike" kern="1200" cap="none" spc="0" normalizeH="0" baseline="0" noProof="0" smtClean="0">
                <a:ln>
                  <a:noFill/>
                </a:ln>
                <a:solidFill>
                  <a:srgbClr val="FFFFFF"/>
                </a:solidFill>
                <a:effectLst/>
                <a:uLnTx/>
                <a:uFillTx/>
                <a:latin typeface="Inter Medium" panose="02000503000000020004" pitchFamily="2" charset="0"/>
                <a:ea typeface="Inter Medium" panose="02000503000000020004"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Inter Medium" panose="02000503000000020004" pitchFamily="2" charset="0"/>
              <a:ea typeface="Inter Medium" panose="02000503000000020004" pitchFamily="2" charset="0"/>
            </a:endParaRPr>
          </a:p>
        </p:txBody>
      </p:sp>
      <p:sp>
        <p:nvSpPr>
          <p:cNvPr id="6" name="Title 5">
            <a:extLst>
              <a:ext uri="{FF2B5EF4-FFF2-40B4-BE49-F238E27FC236}">
                <a16:creationId xmlns:a16="http://schemas.microsoft.com/office/drawing/2014/main" id="{6C37D498-CADB-D3E7-DED8-5CB89C56EB3B}"/>
              </a:ext>
            </a:extLst>
          </p:cNvPr>
          <p:cNvSpPr>
            <a:spLocks noGrp="1"/>
          </p:cNvSpPr>
          <p:nvPr>
            <p:ph type="title"/>
          </p:nvPr>
        </p:nvSpPr>
        <p:spPr>
          <a:xfrm>
            <a:off x="571500" y="642938"/>
            <a:ext cx="4614863" cy="493277"/>
          </a:xfrm>
        </p:spPr>
        <p:txBody>
          <a:bodyPr>
            <a:normAutofit fontScale="90000"/>
          </a:bodyPr>
          <a:lstStyle/>
          <a:p>
            <a:r>
              <a:rPr lang="en-US" dirty="0"/>
              <a:t>DJ LOOPZ</a:t>
            </a:r>
          </a:p>
        </p:txBody>
      </p:sp>
      <p:sp>
        <p:nvSpPr>
          <p:cNvPr id="7" name="Text Placeholder 6">
            <a:extLst>
              <a:ext uri="{FF2B5EF4-FFF2-40B4-BE49-F238E27FC236}">
                <a16:creationId xmlns:a16="http://schemas.microsoft.com/office/drawing/2014/main" id="{31771E50-FEFA-608D-5077-DD17DD9A030A}"/>
              </a:ext>
            </a:extLst>
          </p:cNvPr>
          <p:cNvSpPr>
            <a:spLocks noGrp="1"/>
          </p:cNvSpPr>
          <p:nvPr>
            <p:ph type="body" sz="quarter" idx="19"/>
          </p:nvPr>
        </p:nvSpPr>
        <p:spPr>
          <a:xfrm>
            <a:off x="571500" y="1241425"/>
            <a:ext cx="4614863" cy="538609"/>
          </a:xfrm>
        </p:spPr>
        <p:txBody>
          <a:bodyPr/>
          <a:lstStyle/>
          <a:p>
            <a:r>
              <a:rPr lang="en-US" dirty="0"/>
              <a:t>M-F 10a-3p</a:t>
            </a:r>
            <a:br>
              <a:rPr lang="en-US" dirty="0"/>
            </a:br>
            <a:r>
              <a:rPr lang="en-US" sz="1500" dirty="0"/>
              <a:t>99.9 / KSAB-FM / Corpus Christi, Tx</a:t>
            </a:r>
          </a:p>
        </p:txBody>
      </p:sp>
      <p:sp>
        <p:nvSpPr>
          <p:cNvPr id="5" name="Footer Placeholder 4">
            <a:extLst>
              <a:ext uri="{FF2B5EF4-FFF2-40B4-BE49-F238E27FC236}">
                <a16:creationId xmlns:a16="http://schemas.microsoft.com/office/drawing/2014/main" id="{215DB2CA-FC02-9D3B-E655-E3E64935BDEF}"/>
              </a:ext>
            </a:extLst>
          </p:cNvPr>
          <p:cNvSpPr>
            <a:spLocks noGrp="1"/>
          </p:cNvSpPr>
          <p:nvPr>
            <p:ph type="ftr" sz="quarter" idx="3"/>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667" b="0" i="0" u="none" strike="noStrike" kern="1200" cap="none" spc="0" normalizeH="0" baseline="0" noProof="0">
                <a:ln>
                  <a:noFill/>
                </a:ln>
                <a:solidFill>
                  <a:srgbClr val="FFFFFF"/>
                </a:solidFill>
                <a:effectLst/>
                <a:uLnTx/>
                <a:uFillTx/>
                <a:latin typeface="Inter" panose="02000503000000020004" pitchFamily="2" charset="0"/>
                <a:ea typeface="Inter" panose="02000503000000020004" pitchFamily="2" charset="0"/>
              </a:rPr>
              <a:t>Source: </a:t>
            </a:r>
            <a:endParaRPr kumimoji="0" lang="en-US" sz="667" b="0" i="0" u="none" strike="noStrike" kern="1200" cap="none" spc="0" normalizeH="0" baseline="0" noProof="0" dirty="0">
              <a:ln>
                <a:noFill/>
              </a:ln>
              <a:solidFill>
                <a:srgbClr val="FFFFFF"/>
              </a:solidFill>
              <a:effectLst/>
              <a:uLnTx/>
              <a:uFillTx/>
              <a:latin typeface="Inter" panose="02000503000000020004" pitchFamily="2" charset="0"/>
              <a:ea typeface="Inter" panose="02000503000000020004" pitchFamily="2" charset="0"/>
            </a:endParaRPr>
          </a:p>
        </p:txBody>
      </p:sp>
      <p:pic>
        <p:nvPicPr>
          <p:cNvPr id="11" name="Picture Placeholder 10">
            <a:extLst>
              <a:ext uri="{FF2B5EF4-FFF2-40B4-BE49-F238E27FC236}">
                <a16:creationId xmlns:a16="http://schemas.microsoft.com/office/drawing/2014/main" id="{0CC0173A-9AF9-07BB-5749-F8E29CF634F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24" r="19110"/>
          <a:stretch>
            <a:fillRect/>
          </a:stretch>
        </p:blipFill>
        <p:spPr>
          <a:xfrm>
            <a:off x="7353701" y="831274"/>
            <a:ext cx="4562083" cy="4529998"/>
          </a:xfrm>
          <a:prstGeom prst="roundRect">
            <a:avLst>
              <a:gd name="adj" fmla="val 1988"/>
            </a:avLst>
          </a:prstGeom>
          <a:solidFill>
            <a:srgbClr val="EBEBEB">
              <a:lumMod val="90000"/>
            </a:srgbClr>
          </a:solidFill>
        </p:spPr>
      </p:pic>
      <p:sp>
        <p:nvSpPr>
          <p:cNvPr id="9" name="Title 1">
            <a:extLst>
              <a:ext uri="{FF2B5EF4-FFF2-40B4-BE49-F238E27FC236}">
                <a16:creationId xmlns:a16="http://schemas.microsoft.com/office/drawing/2014/main" id="{E9376109-D0BB-237C-68B9-212E35BA9B6C}"/>
              </a:ext>
            </a:extLst>
          </p:cNvPr>
          <p:cNvSpPr txBox="1">
            <a:spLocks/>
          </p:cNvSpPr>
          <p:nvPr/>
        </p:nvSpPr>
        <p:spPr>
          <a:xfrm>
            <a:off x="10704870" y="4877777"/>
            <a:ext cx="1039557" cy="224742"/>
          </a:xfrm>
          <a:prstGeom prst="roundRect">
            <a:avLst/>
          </a:prstGeom>
          <a:solidFill>
            <a:schemeClr val="bg1">
              <a:lumMod val="95000"/>
            </a:schemeClr>
          </a:solidFill>
        </p:spPr>
        <p:txBody>
          <a:bodyPr vert="horz" wrap="square" lIns="91440" tIns="45720" rIns="91440" bIns="45720" rtlCol="0" anchor="ctr" anchorCtr="0">
            <a:spAutoFit/>
          </a:bodyPr>
          <a:lstStyle>
            <a:lvl1pPr algn="ctr" defTabSz="685698" rtl="0" eaLnBrk="1" latinLnBrk="0" hangingPunct="1">
              <a:lnSpc>
                <a:spcPct val="90000"/>
              </a:lnSpc>
              <a:spcBef>
                <a:spcPct val="0"/>
              </a:spcBef>
              <a:buNone/>
              <a:defRPr sz="3200" b="1" i="0" kern="1200" cap="none" spc="0" baseline="0">
                <a:solidFill>
                  <a:schemeClr val="tx1"/>
                </a:solidFill>
                <a:latin typeface="Avenir Heavy" panose="02000503020000020003" pitchFamily="2" charset="0"/>
                <a:ea typeface="Avenir Heavy" panose="02000503020000020003" pitchFamily="2" charset="0"/>
                <a:cs typeface="Gotham Bold" charset="0"/>
              </a:defRPr>
            </a:lvl1pPr>
          </a:lstStyle>
          <a:p>
            <a:pPr marL="0" marR="0" lvl="0" indent="0" algn="l" defTabSz="914218" rtl="0" eaLnBrk="1" fontAlgn="auto" latinLnBrk="0" hangingPunct="1">
              <a:lnSpc>
                <a:spcPct val="90000"/>
              </a:lnSpc>
              <a:spcBef>
                <a:spcPct val="0"/>
              </a:spcBef>
              <a:spcAft>
                <a:spcPts val="0"/>
              </a:spcAft>
              <a:buClrTx/>
              <a:buSzTx/>
              <a:buFontTx/>
              <a:buNone/>
              <a:tabLst/>
              <a:defRPr/>
            </a:pPr>
            <a:r>
              <a:rPr lang="en-US" sz="800" b="0" dirty="0">
                <a:solidFill>
                  <a:srgbClr val="480721"/>
                </a:solidFill>
                <a:latin typeface="Inter Medium" panose="02000503000000020004" pitchFamily="2" charset="0"/>
                <a:ea typeface="Inter Medium" panose="02000503000000020004" pitchFamily="2" charset="0"/>
                <a:cs typeface="Inter Medium" panose="02000503000000020004" pitchFamily="2" charset="0"/>
              </a:rPr>
              <a:t>DJ LOOPZ</a:t>
            </a:r>
            <a:endParaRPr kumimoji="0" lang="en-US" sz="800" b="0" i="0" u="none" strike="noStrike" kern="1200" cap="none" spc="0" normalizeH="0" baseline="0" noProof="0" dirty="0">
              <a:ln>
                <a:noFill/>
              </a:ln>
              <a:solidFill>
                <a:srgbClr val="480721"/>
              </a:solidFill>
              <a:effectLst/>
              <a:uLnTx/>
              <a:uFillTx/>
              <a:latin typeface="Inter Medium" panose="02000503000000020004" pitchFamily="2" charset="0"/>
              <a:ea typeface="Inter Medium" panose="02000503000000020004" pitchFamily="2" charset="0"/>
              <a:cs typeface="Inter Medium" panose="02000503000000020004" pitchFamily="2" charset="0"/>
            </a:endParaRPr>
          </a:p>
        </p:txBody>
      </p:sp>
      <p:grpSp>
        <p:nvGrpSpPr>
          <p:cNvPr id="29" name="Group 28">
            <a:extLst>
              <a:ext uri="{FF2B5EF4-FFF2-40B4-BE49-F238E27FC236}">
                <a16:creationId xmlns:a16="http://schemas.microsoft.com/office/drawing/2014/main" id="{7963A1B1-A1FC-14CA-B734-F9F503CFCBFD}"/>
              </a:ext>
            </a:extLst>
          </p:cNvPr>
          <p:cNvGrpSpPr/>
          <p:nvPr/>
        </p:nvGrpSpPr>
        <p:grpSpPr>
          <a:xfrm>
            <a:off x="5823423" y="1052116"/>
            <a:ext cx="1941478" cy="3095247"/>
            <a:chOff x="5528220" y="1541776"/>
            <a:chExt cx="1941478" cy="3055367"/>
          </a:xfrm>
        </p:grpSpPr>
        <p:sp>
          <p:nvSpPr>
            <p:cNvPr id="30" name="Rounded Rectangle 29">
              <a:extLst>
                <a:ext uri="{FF2B5EF4-FFF2-40B4-BE49-F238E27FC236}">
                  <a16:creationId xmlns:a16="http://schemas.microsoft.com/office/drawing/2014/main" id="{1BC5C8B5-78D0-A8C1-91CB-539676C4128C}"/>
                </a:ext>
              </a:extLst>
            </p:cNvPr>
            <p:cNvSpPr/>
            <p:nvPr/>
          </p:nvSpPr>
          <p:spPr>
            <a:xfrm>
              <a:off x="5528220" y="1541776"/>
              <a:ext cx="1939812" cy="989473"/>
            </a:xfrm>
            <a:prstGeom prst="roundRect">
              <a:avLst>
                <a:gd name="adj" fmla="val 13456"/>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Kamerik 105" pitchFamily="2" charset="77"/>
                <a:ea typeface="+mn-ea"/>
                <a:cs typeface="+mn-cs"/>
              </a:endParaRPr>
            </a:p>
          </p:txBody>
        </p:sp>
        <p:sp>
          <p:nvSpPr>
            <p:cNvPr id="31" name="TextBox 30">
              <a:extLst>
                <a:ext uri="{FF2B5EF4-FFF2-40B4-BE49-F238E27FC236}">
                  <a16:creationId xmlns:a16="http://schemas.microsoft.com/office/drawing/2014/main" id="{8D629F82-7DE5-D00A-F33B-36063B5FEB8F}"/>
                </a:ext>
              </a:extLst>
            </p:cNvPr>
            <p:cNvSpPr txBox="1"/>
            <p:nvPr/>
          </p:nvSpPr>
          <p:spPr>
            <a:xfrm>
              <a:off x="5730927" y="1759513"/>
              <a:ext cx="1603306" cy="55399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t>XXXK+ </a:t>
              </a:r>
              <a:br>
                <a:rPr kumimoji="0" lang="en-US" sz="16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Broadcast listeners</a:t>
              </a:r>
            </a:p>
          </p:txBody>
        </p:sp>
        <p:sp>
          <p:nvSpPr>
            <p:cNvPr id="32" name="Rounded Rectangle 31">
              <a:extLst>
                <a:ext uri="{FF2B5EF4-FFF2-40B4-BE49-F238E27FC236}">
                  <a16:creationId xmlns:a16="http://schemas.microsoft.com/office/drawing/2014/main" id="{5CD4D8DD-FD98-C247-ED76-96C685504878}"/>
                </a:ext>
              </a:extLst>
            </p:cNvPr>
            <p:cNvSpPr/>
            <p:nvPr/>
          </p:nvSpPr>
          <p:spPr>
            <a:xfrm>
              <a:off x="5528220" y="2574723"/>
              <a:ext cx="1941477" cy="989473"/>
            </a:xfrm>
            <a:prstGeom prst="roundRect">
              <a:avLst>
                <a:gd name="adj" fmla="val 13456"/>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Kamerik 105" pitchFamily="2" charset="77"/>
                <a:ea typeface="+mn-ea"/>
                <a:cs typeface="+mn-cs"/>
              </a:endParaRPr>
            </a:p>
          </p:txBody>
        </p:sp>
        <p:sp>
          <p:nvSpPr>
            <p:cNvPr id="33" name="TextBox 32">
              <a:extLst>
                <a:ext uri="{FF2B5EF4-FFF2-40B4-BE49-F238E27FC236}">
                  <a16:creationId xmlns:a16="http://schemas.microsoft.com/office/drawing/2014/main" id="{226903C3-5B3E-BD66-5FB5-08352E531560}"/>
                </a:ext>
              </a:extLst>
            </p:cNvPr>
            <p:cNvSpPr txBox="1"/>
            <p:nvPr/>
          </p:nvSpPr>
          <p:spPr>
            <a:xfrm>
              <a:off x="5730927" y="2696280"/>
              <a:ext cx="1603305" cy="74635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t>7K+</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Followers on Facebook</a:t>
              </a:r>
              <a:b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@loopzonair</a:t>
              </a:r>
            </a:p>
          </p:txBody>
        </p:sp>
        <p:sp>
          <p:nvSpPr>
            <p:cNvPr id="34" name="Rounded Rectangle 33">
              <a:extLst>
                <a:ext uri="{FF2B5EF4-FFF2-40B4-BE49-F238E27FC236}">
                  <a16:creationId xmlns:a16="http://schemas.microsoft.com/office/drawing/2014/main" id="{1CD91F5A-E651-E863-3B17-58DDFE98BB4B}"/>
                </a:ext>
              </a:extLst>
            </p:cNvPr>
            <p:cNvSpPr/>
            <p:nvPr/>
          </p:nvSpPr>
          <p:spPr>
            <a:xfrm>
              <a:off x="5528220" y="3607670"/>
              <a:ext cx="1941478" cy="989473"/>
            </a:xfrm>
            <a:prstGeom prst="roundRect">
              <a:avLst>
                <a:gd name="adj" fmla="val 13456"/>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Kamerik 105" pitchFamily="2" charset="77"/>
                <a:ea typeface="+mn-ea"/>
                <a:cs typeface="+mn-cs"/>
              </a:endParaRPr>
            </a:p>
          </p:txBody>
        </p:sp>
        <p:sp>
          <p:nvSpPr>
            <p:cNvPr id="35" name="TextBox 34">
              <a:extLst>
                <a:ext uri="{FF2B5EF4-FFF2-40B4-BE49-F238E27FC236}">
                  <a16:creationId xmlns:a16="http://schemas.microsoft.com/office/drawing/2014/main" id="{35B50DB5-FDED-B44F-8D25-B3032F963FA6}"/>
                </a:ext>
              </a:extLst>
            </p:cNvPr>
            <p:cNvSpPr txBox="1"/>
            <p:nvPr/>
          </p:nvSpPr>
          <p:spPr>
            <a:xfrm>
              <a:off x="5730927" y="3748463"/>
              <a:ext cx="1603305" cy="707886"/>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t>2K+</a:t>
              </a:r>
              <a:br>
                <a:rPr kumimoji="0" lang="en-US" sz="1600" b="1" i="0" u="none" strike="noStrike" kern="1200" cap="none" spc="0" normalizeH="0" baseline="0" noProof="0" dirty="0">
                  <a:ln>
                    <a:noFill/>
                  </a:ln>
                  <a:solidFill>
                    <a:srgbClr val="FFFFFF"/>
                  </a:solidFill>
                  <a:effectLst/>
                  <a:uLnTx/>
                  <a:uFillTx/>
                  <a:latin typeface="Kamerik 105" pitchFamily="2" charset="77"/>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Followers on Instagram</a:t>
              </a:r>
              <a:b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br>
              <a:r>
                <a:rPr kumimoji="0" lang="en-US" sz="1000" b="0" i="0" u="none" strike="noStrike" kern="1200" cap="none" spc="0" normalizeH="0" baseline="0" noProof="0" dirty="0">
                  <a:ln>
                    <a:noFill/>
                  </a:ln>
                  <a:solidFill>
                    <a:srgbClr val="FFFFFF"/>
                  </a:solidFill>
                  <a:effectLst/>
                  <a:uLnTx/>
                  <a:uFillTx/>
                  <a:latin typeface="Inter"/>
                  <a:ea typeface="Inter" panose="02000503000000020004" pitchFamily="2" charset="0"/>
                  <a:cs typeface="Inter" panose="02000503000000020004" pitchFamily="2" charset="0"/>
                </a:rPr>
                <a:t>@loopzonair</a:t>
              </a:r>
            </a:p>
          </p:txBody>
        </p:sp>
      </p:grpSp>
      <p:pic>
        <p:nvPicPr>
          <p:cNvPr id="13" name="Picture 12">
            <a:extLst>
              <a:ext uri="{FF2B5EF4-FFF2-40B4-BE49-F238E27FC236}">
                <a16:creationId xmlns:a16="http://schemas.microsoft.com/office/drawing/2014/main" id="{DBD18D80-630B-C275-7683-C04C23510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444" y="465360"/>
            <a:ext cx="1862340" cy="1862340"/>
          </a:xfrm>
          <a:prstGeom prst="rect">
            <a:avLst/>
          </a:prstGeom>
        </p:spPr>
      </p:pic>
    </p:spTree>
    <p:extLst>
      <p:ext uri="{BB962C8B-B14F-4D97-AF65-F5344CB8AC3E}">
        <p14:creationId xmlns:p14="http://schemas.microsoft.com/office/powerpoint/2010/main" val="3831770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87</TotalTime>
  <Words>421</Words>
  <Application>Microsoft Office PowerPoint</Application>
  <PresentationFormat>Widescreen</PresentationFormat>
  <Paragraphs>30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Century Gothic</vt:lpstr>
      <vt:lpstr>Courier New</vt:lpstr>
      <vt:lpstr>Inter</vt:lpstr>
      <vt:lpstr>Inter Medium</vt:lpstr>
      <vt:lpstr>Kamerik 105</vt:lpstr>
      <vt:lpstr>Times New Roman</vt:lpstr>
      <vt:lpstr>Wingdings 3</vt:lpstr>
      <vt:lpstr>Ion Boardroom</vt:lpstr>
      <vt:lpstr>DJ LOOPZ</vt:lpstr>
      <vt:lpstr>DJ LOOPZ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DJ LOOPZ</dc:creator>
  <cp:lastModifiedBy>DJ LOOPZ</cp:lastModifiedBy>
  <cp:revision>2</cp:revision>
  <dcterms:created xsi:type="dcterms:W3CDTF">2026-04-08T09:45:42Z</dcterms:created>
  <dcterms:modified xsi:type="dcterms:W3CDTF">2026-04-08T19:46:08Z</dcterms:modified>
</cp:coreProperties>
</file>