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.secrest@infinitygroup.ai" TargetMode="External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Infinity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Revolutionizing AI Trading &amp; Financial Growth</a:t>
            </a:r>
          </a:p>
          <a:p>
            <a:endParaRPr dirty="0"/>
          </a:p>
          <a:p>
            <a:r>
              <a:rPr dirty="0"/>
              <a:t>Confidential Investor Presentation</a:t>
            </a:r>
            <a:endParaRPr lang="en-US" dirty="0"/>
          </a:p>
          <a:p>
            <a:r>
              <a:rPr lang="en-US" dirty="0"/>
              <a:t>Curtis </a:t>
            </a:r>
            <a:r>
              <a:rPr lang="en-US" dirty="0" err="1"/>
              <a:t>Secrest</a:t>
            </a:r>
            <a:endParaRPr lang="en-US" dirty="0"/>
          </a:p>
          <a:p>
            <a:r>
              <a:rPr lang="en-US" dirty="0"/>
              <a:t>Founder </a:t>
            </a:r>
          </a:p>
          <a:p>
            <a:r>
              <a:rPr lang="en-US" dirty="0"/>
              <a:t>INFINITYGROUP.AI </a:t>
            </a:r>
          </a:p>
          <a:p>
            <a:r>
              <a:rPr lang="en-US">
                <a:hlinkClick r:id="rId2"/>
              </a:rPr>
              <a:t>C.secrest@infinitygroup.ai</a:t>
            </a:r>
            <a:r>
              <a:rPr lang="en-US"/>
              <a:t>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 of Funds ($50M Breakdown)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Infinity AI’s $50M Allocation Ensures Maximum Growth</a:t>
            </a:r>
            <a:endParaRPr lang="en-US" dirty="0"/>
          </a:p>
          <a:p>
            <a:r>
              <a:rPr lang="en-US" dirty="0"/>
              <a:t>✔ </a:t>
            </a:r>
            <a:r>
              <a:rPr lang="en-US" b="1" dirty="0"/>
              <a:t>$40M AI Trading Liquidity:</a:t>
            </a:r>
            <a:r>
              <a:rPr lang="en-US" dirty="0"/>
              <a:t> Hydro Mode trading at 15% compounding.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$5M Infrastructure &amp; Security:</a:t>
            </a:r>
            <a:r>
              <a:rPr lang="en-US" dirty="0"/>
              <a:t> Brokerage, banking, AI servers, compliance.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$3M Market Expansion:</a:t>
            </a:r>
            <a:r>
              <a:rPr lang="en-US" dirty="0"/>
              <a:t> AI-driven customer acquisition &amp; B2B licensing deals.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$2M Operations &amp; Development:</a:t>
            </a:r>
            <a:r>
              <a:rPr lang="en-US" dirty="0"/>
              <a:t> Hiring AI engineers, </a:t>
            </a:r>
            <a:r>
              <a:rPr lang="en-US" dirty="0" err="1"/>
              <a:t>fintech</a:t>
            </a:r>
            <a:r>
              <a:rPr lang="en-US" dirty="0"/>
              <a:t> expansion, and institutional partnerships.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$2M AI Compliance &amp; Tax Automation Solutions:</a:t>
            </a:r>
            <a:r>
              <a:rPr lang="en-US" dirty="0"/>
              <a:t> Scaling AI-driven tax optimization &amp; regulatory risk management.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CE59-0C12-D50C-382B-40FB3B11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Ask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5AB3-E6AA-B4D1-6313-733912BBC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Be Part of the Future—Invest in Infinity AI Today!</a:t>
            </a:r>
            <a:endParaRPr lang="en-US" dirty="0"/>
          </a:p>
          <a:p>
            <a:r>
              <a:rPr lang="en-US" b="1" dirty="0"/>
              <a:t>Seeking $50M investment to scale AI trading, brokerage, and banking services.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Projected Growth: $1.08 Trillion in 12 months through Hydro Compounding.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Investor ROI Model: Equity stake, profit-sharing, and long-term wealth generation.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Institutional &amp; Retail Market Domination: First AI-powered hedge fund ecosystem with integrated banking and compliance solutions.</a:t>
            </a:r>
            <a:br>
              <a:rPr lang="en-US" dirty="0"/>
            </a:br>
            <a:r>
              <a:rPr lang="en-US" dirty="0"/>
              <a:t>✔ </a:t>
            </a:r>
            <a:r>
              <a:rPr lang="en-US" b="1" dirty="0"/>
              <a:t>Seamless Scalability: AI optimizations ensure compounding gains with risk management.</a:t>
            </a:r>
            <a:endParaRPr lang="en-US" dirty="0"/>
          </a:p>
          <a:p>
            <a:r>
              <a:rPr lang="en-US" b="1" dirty="0"/>
              <a:t>Now is the time to invest in the future of AI-driven finance.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Join us today and be part of the financial revolution!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3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 Financial System is Broken</a:t>
            </a:r>
            <a:endParaRPr lang="en-US" dirty="0"/>
          </a:p>
          <a:p>
            <a:r>
              <a:rPr lang="en-US" dirty="0"/>
              <a:t>✅ Traditional trading is inefficient &amp; emotional.</a:t>
            </a:r>
            <a:br>
              <a:rPr lang="en-US" dirty="0"/>
            </a:br>
            <a:r>
              <a:rPr lang="en-US" dirty="0"/>
              <a:t>✅ Banks &amp; brokerages lack AI-driven optimization.</a:t>
            </a:r>
            <a:br>
              <a:rPr lang="en-US" dirty="0"/>
            </a:br>
            <a:r>
              <a:rPr lang="en-US" dirty="0"/>
              <a:t>✅ Retail traders lose money due to outdated strategies.</a:t>
            </a:r>
            <a:br>
              <a:rPr lang="en-US" dirty="0"/>
            </a:br>
            <a:r>
              <a:rPr lang="en-US"/>
              <a:t>✅ Institutional investors need smarter AI-driven solutions.</a:t>
            </a:r>
          </a:p>
          <a:p>
            <a:pPr marL="0" indent="0"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Infinity AI uses AI-powered trading strategies to maximize profits &amp; minimize risk.</a:t>
            </a:r>
          </a:p>
          <a:p>
            <a:r>
              <a:t>✅ Hydro compounding allows capital to scale faster while managing risk.</a:t>
            </a:r>
          </a:p>
          <a:p>
            <a:r>
              <a:t>✅ Automated trading eliminates emotional decisions, optimizing profitability.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35" y="379308"/>
            <a:ext cx="8229600" cy="1143000"/>
          </a:xfrm>
        </p:spPr>
        <p:txBody>
          <a:bodyPr/>
          <a:lstStyle/>
          <a:p>
            <a:r>
              <a:rPr lang="en-US" dirty="0"/>
              <a:t>Infinity AI Solution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446EFC-8D80-F104-C5C1-B060CD1B833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First Fully Automated AI Trading &amp; Banking Ecosystem
✅ AI-powered trading, banking, and brokerage in one platform.✅ Institutional-grade AI risk management with near-zero losses.✅ Smart banking services integrated with AI-driven investment strategies.✅ Scalable financial infrastructure designed for hedge funds, prop firms, and retail traders.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Market Opportunity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924" y="134201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Total Addressable Market: $7 Trillion+</a:t>
            </a:r>
            <a:endParaRPr lang="en-US" dirty="0"/>
          </a:p>
          <a:p>
            <a:r>
              <a:rPr lang="en-US" dirty="0"/>
              <a:t>✅ AI Trading &amp; Automated Investing: $1.08 Trillion in trading potential.</a:t>
            </a:r>
            <a:br>
              <a:rPr lang="en-US" dirty="0"/>
            </a:br>
            <a:r>
              <a:rPr lang="en-US" dirty="0"/>
              <a:t>✅ Digital Banking &amp; AI-Powered Lending: $500B+ industry.</a:t>
            </a:r>
            <a:br>
              <a:rPr lang="en-US" dirty="0"/>
            </a:br>
            <a:r>
              <a:rPr lang="en-US" dirty="0"/>
              <a:t>✅ Institutional AI Trading Licenses &amp; Hedge Fund Partnerships: $750M+ annual revenue potential.</a:t>
            </a:r>
            <a:br>
              <a:rPr lang="en-US" dirty="0"/>
            </a:br>
            <a:r>
              <a:rPr lang="en-US" dirty="0"/>
              <a:t>✅ AI Financial Advisory &amp; Compliance Solutions: $250M+ industry.</a:t>
            </a:r>
            <a:br>
              <a:rPr lang="en-US" dirty="0"/>
            </a:br>
            <a:r>
              <a:rPr lang="en-US" dirty="0"/>
              <a:t>✅ Smart AI Loan Management Systems: $200M+ projected revenue.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Hydro Compounding Strategy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Projected Growth of $40M Investment</a:t>
            </a:r>
            <a:endParaRPr lang="en-US" dirty="0"/>
          </a:p>
          <a:p>
            <a:r>
              <a:rPr lang="en-US" dirty="0"/>
              <a:t>Using </a:t>
            </a:r>
            <a:r>
              <a:rPr lang="en-US" b="1" dirty="0"/>
              <a:t>15% Hydro Compounding every 5 days</a:t>
            </a:r>
            <a:r>
              <a:rPr lang="en-US" dirty="0"/>
              <a:t>, the formula:</a:t>
            </a:r>
          </a:p>
          <a:p>
            <a:pPr marL="0" indent="0">
              <a:buNone/>
            </a:pPr>
            <a:r>
              <a:rPr lang="en-US" dirty="0"/>
              <a:t>A = P(1+R)n</a:t>
            </a:r>
          </a:p>
          <a:p>
            <a:r>
              <a:rPr lang="en-US" dirty="0"/>
              <a:t>Where:</a:t>
            </a:r>
          </a:p>
          <a:p>
            <a:r>
              <a:rPr lang="en-US" b="1" dirty="0"/>
              <a:t>P = $40M (Initial Investment)</a:t>
            </a:r>
            <a:endParaRPr lang="en-US" dirty="0"/>
          </a:p>
          <a:p>
            <a:r>
              <a:rPr lang="en-US" b="1" dirty="0"/>
              <a:t>r = 15% (Compounded every 5 days)</a:t>
            </a:r>
            <a:endParaRPr lang="en-US" dirty="0"/>
          </a:p>
          <a:p>
            <a:r>
              <a:rPr lang="en-US" b="1" dirty="0"/>
              <a:t>n = 73 (Compounding periods in 12 months)</a:t>
            </a:r>
            <a:endParaRPr lang="en-US" dirty="0"/>
          </a:p>
          <a:p>
            <a:r>
              <a:rPr lang="en-US" b="1" dirty="0"/>
              <a:t>Projected Growth in 12 Months = $1.08 Trillion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Infinity Brokerage &amp; Banking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Bringing AI into the Financial System</a:t>
            </a:r>
            <a:endParaRPr lang="en-US" dirty="0"/>
          </a:p>
          <a:p>
            <a:r>
              <a:rPr lang="en-US" dirty="0"/>
              <a:t>✅ </a:t>
            </a:r>
            <a:r>
              <a:rPr lang="en-US" b="1" dirty="0"/>
              <a:t>Infinity Brokerage:</a:t>
            </a:r>
            <a:r>
              <a:rPr lang="en-US" dirty="0"/>
              <a:t> AI-driven order execution, liquidity tracking, and institutional-level trade management.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Infinity Banking:</a:t>
            </a:r>
            <a:r>
              <a:rPr lang="en-US" dirty="0"/>
              <a:t> AI-powered wealth accounts, automated lending, and digital banking integration.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AI-Powered Risk &amp; Compliance:</a:t>
            </a:r>
            <a:r>
              <a:rPr lang="en-US" dirty="0"/>
              <a:t> Smart KYC, AI-driven AML tracking, and real-time fraud prevention.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Infinity AI </a:t>
            </a:r>
            <a:r>
              <a:rPr lang="en-US" b="1" dirty="0" err="1"/>
              <a:t>Robo</a:t>
            </a:r>
            <a:r>
              <a:rPr lang="en-US" b="1" dirty="0"/>
              <a:t>-Advisors:</a:t>
            </a:r>
            <a:r>
              <a:rPr lang="en-US" dirty="0"/>
              <a:t> Smart AI-powered portfolio management for retail &amp; institutional clients.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10 Revenue Streams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Multi-Channel AI Monetization Model</a:t>
            </a:r>
            <a:endParaRPr lang="en-US" dirty="0"/>
          </a:p>
          <a:p>
            <a:r>
              <a:rPr lang="en-US" dirty="0"/>
              <a:t>1️⃣ AI Trading Liquidity – Hydro Mode growth at 15% compounding.</a:t>
            </a:r>
            <a:br>
              <a:rPr lang="en-US" dirty="0"/>
            </a:br>
            <a:r>
              <a:rPr lang="en-US" dirty="0"/>
              <a:t>2️⃣ Retail AI Subscriptions – Monthly &amp; annual access for retail traders.</a:t>
            </a:r>
            <a:br>
              <a:rPr lang="en-US" dirty="0"/>
            </a:br>
            <a:r>
              <a:rPr lang="en-US" dirty="0"/>
              <a:t>3️⃣ Institutional Licensing – AI trading system for hedge funds &amp; prop firms.</a:t>
            </a:r>
            <a:br>
              <a:rPr lang="en-US" dirty="0"/>
            </a:br>
            <a:r>
              <a:rPr lang="en-US" dirty="0"/>
              <a:t>4️⃣ AI Banking &amp; Financial Services – AI-powered wealth accounts &amp; digital banking.</a:t>
            </a:r>
            <a:br>
              <a:rPr lang="en-US" dirty="0"/>
            </a:br>
            <a:r>
              <a:rPr lang="en-US" dirty="0"/>
              <a:t>5️⃣ AI Loan System – No-credit-check loans for 40M+ users globally.</a:t>
            </a:r>
            <a:br>
              <a:rPr lang="en-US" dirty="0"/>
            </a:br>
            <a:r>
              <a:rPr lang="en-US" dirty="0"/>
              <a:t>6️⃣ High-Frequency Trading (HFT) – AI-based rapid trade execution.</a:t>
            </a:r>
            <a:br>
              <a:rPr lang="en-US" dirty="0"/>
            </a:br>
            <a:r>
              <a:rPr lang="en-US" dirty="0"/>
              <a:t>7️⃣ Proprietary Trading Desk – Infinity AI manages institutional trading funds.</a:t>
            </a:r>
            <a:br>
              <a:rPr lang="en-US" dirty="0"/>
            </a:br>
            <a:r>
              <a:rPr lang="en-US" dirty="0"/>
              <a:t>8️⃣ AI Investment Funds – Smart portfolios optimized with AI-driven risk management.</a:t>
            </a:r>
            <a:br>
              <a:rPr lang="en-US" dirty="0"/>
            </a:br>
            <a:r>
              <a:rPr lang="en-US" dirty="0"/>
              <a:t>9️⃣ Compliance &amp; Risk Tech – AI-powered KYC/AML services for </a:t>
            </a:r>
            <a:r>
              <a:rPr lang="en-US" dirty="0" err="1"/>
              <a:t>fintech</a:t>
            </a:r>
            <a:r>
              <a:rPr lang="en-US" dirty="0"/>
              <a:t> firms.</a:t>
            </a:r>
            <a:br>
              <a:rPr lang="en-US" dirty="0"/>
            </a:br>
            <a:r>
              <a:rPr lang="en-US" dirty="0"/>
              <a:t>🔟 Retail. Subscriber ( those who didn’t get the 10k loan. ) pays $ 20.00 up front $ 20.00 reoccurring  monthly charges.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Competitive Advantage</a:t>
            </a:r>
            <a:br>
              <a:rPr lang="en-US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First AI System Combining Trading, Compliance, Banking &amp; Tax Automation.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Hedge-Fund Level AI Strategies Accessible to Retail &amp; Institutions.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Fully Scalable, Fully Automated, Fully Optimized for Profit.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Regulatory &amp; Compliance-First Approach for Seamless Global Expansion.</a:t>
            </a:r>
            <a:br>
              <a:rPr lang="en-US" dirty="0"/>
            </a:br>
            <a:r>
              <a:rPr lang="en-US" dirty="0"/>
              <a:t>✅ </a:t>
            </a:r>
            <a:r>
              <a:rPr lang="en-US" b="1" dirty="0"/>
              <a:t>Automated AI-Powered Tax &amp; Compliance Tracking for Institutional &amp; Retail Investors.</a:t>
            </a:r>
            <a:endParaRPr lang="en-US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Infinity AI</vt:lpstr>
      <vt:lpstr>The Problem</vt:lpstr>
      <vt:lpstr>Our Solution</vt:lpstr>
      <vt:lpstr>Infinity AI Solution</vt:lpstr>
      <vt:lpstr>Market Opportunity </vt:lpstr>
      <vt:lpstr>Hydro Compounding Strategy </vt:lpstr>
      <vt:lpstr>Infinity Brokerage &amp; Banking </vt:lpstr>
      <vt:lpstr>10 Revenue Streams </vt:lpstr>
      <vt:lpstr>Competitive Advantage </vt:lpstr>
      <vt:lpstr>Use of Funds ($50M Breakdown) </vt:lpstr>
      <vt:lpstr>The Ask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Infinity AI</dc:title>
  <dc:subject/>
  <dc:creator/>
  <cp:keywords/>
  <dc:description>generated using python-pptx</dc:description>
  <cp:lastModifiedBy>Curtis Secresy</cp:lastModifiedBy>
  <cp:revision>5</cp:revision>
  <dcterms:created xsi:type="dcterms:W3CDTF">2013-01-27T09:14:16Z</dcterms:created>
  <dcterms:modified xsi:type="dcterms:W3CDTF">2025-02-28T02:46:08Z</dcterms:modified>
  <cp:category/>
</cp:coreProperties>
</file>