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263" r:id="rId5"/>
    <p:sldId id="264" r:id="rId6"/>
    <p:sldId id="265" r:id="rId7"/>
    <p:sldId id="266" r:id="rId8"/>
    <p:sldId id="274" r:id="rId9"/>
    <p:sldId id="275" r:id="rId10"/>
    <p:sldId id="267" r:id="rId11"/>
    <p:sldId id="273" r:id="rId12"/>
    <p:sldId id="27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2F2F2"/>
    <a:srgbClr val="462340"/>
    <a:srgbClr val="4B374B"/>
    <a:srgbClr val="4A726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696"/>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1F9995-ABA5-4B84-A110-13D73B9367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B0FC55C-A306-4A55-B35A-6BA5203CC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6B64A6-5383-4553-9650-AE943B3D4590}" type="datetimeFigureOut">
              <a:rPr lang="en-US" smtClean="0"/>
              <a:t>10/15/2022</a:t>
            </a:fld>
            <a:endParaRPr lang="en-US" dirty="0"/>
          </a:p>
        </p:txBody>
      </p:sp>
      <p:sp>
        <p:nvSpPr>
          <p:cNvPr id="4" name="Footer Placeholder 3">
            <a:extLst>
              <a:ext uri="{FF2B5EF4-FFF2-40B4-BE49-F238E27FC236}">
                <a16:creationId xmlns:a16="http://schemas.microsoft.com/office/drawing/2014/main" id="{9CBC51AC-ACC0-4B35-8350-D8EA48E4E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E2F829-76AE-4D6B-A09B-E771F87F6D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ECB224-3C4D-493C-AEF6-51FAC3CC7C4B}" type="slidenum">
              <a:rPr lang="en-US" smtClean="0"/>
              <a:t>‹#›</a:t>
            </a:fld>
            <a:endParaRPr lang="en-US" dirty="0"/>
          </a:p>
        </p:txBody>
      </p:sp>
    </p:spTree>
    <p:extLst>
      <p:ext uri="{BB962C8B-B14F-4D97-AF65-F5344CB8AC3E}">
        <p14:creationId xmlns:p14="http://schemas.microsoft.com/office/powerpoint/2010/main" val="20911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E0DF2-F06A-4107-A20D-CF99C15F57D9}" type="datetimeFigureOut">
              <a:rPr lang="en-US" noProof="0" smtClean="0"/>
              <a:t>10/15/2022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09F48-E3F7-4432-94C0-BC9DA42EACBA}" type="slidenum">
              <a:rPr lang="en-US" noProof="0" smtClean="0"/>
              <a:t>‹#›</a:t>
            </a:fld>
            <a:endParaRPr lang="en-US" noProof="0" dirty="0"/>
          </a:p>
        </p:txBody>
      </p:sp>
    </p:spTree>
    <p:extLst>
      <p:ext uri="{BB962C8B-B14F-4D97-AF65-F5344CB8AC3E}">
        <p14:creationId xmlns:p14="http://schemas.microsoft.com/office/powerpoint/2010/main" val="19491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Freeform: Shape 25">
            <a:extLst>
              <a:ext uri="{FF2B5EF4-FFF2-40B4-BE49-F238E27FC236}">
                <a16:creationId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Title</a:t>
            </a:r>
          </a:p>
        </p:txBody>
      </p:sp>
      <p:sp>
        <p:nvSpPr>
          <p:cNvPr id="3" name="Subtitle 2">
            <a:extLst>
              <a:ext uri="{FF2B5EF4-FFF2-40B4-BE49-F238E27FC236}">
                <a16:creationId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a:r>
              <a:rPr lang="en-US" noProof="0"/>
              <a:t>Subtitle</a:t>
            </a:r>
          </a:p>
        </p:txBody>
      </p:sp>
      <p:sp>
        <p:nvSpPr>
          <p:cNvPr id="20" name="Text Placeholder 19">
            <a:extLst>
              <a:ext uri="{FF2B5EF4-FFF2-40B4-BE49-F238E27FC236}">
                <a16:creationId xmlns:a16="http://schemas.microsoft.com/office/drawing/2014/main" id="{49085F81-D49A-4915-8EEC-2A1A96AC0B38}"/>
              </a:ext>
            </a:extLst>
          </p:cNvPr>
          <p:cNvSpPr>
            <a:spLocks noGrp="1"/>
          </p:cNvSpPr>
          <p:nvPr>
            <p:ph type="body" sz="quarter" idx="13" hasCustomPrompt="1"/>
          </p:nvPr>
        </p:nvSpPr>
        <p:spPr>
          <a:xfrm>
            <a:off x="4641140" y="5795479"/>
            <a:ext cx="2915816" cy="258532"/>
          </a:xfrm>
        </p:spPr>
        <p:txBody>
          <a:bodyPr vert="horz" wrap="square" lIns="91440" tIns="45720" rIns="91440" bIns="45720" rtlCol="0" anchor="ctr" anchorCtr="1">
            <a:spAutoFit/>
          </a:bodyPr>
          <a:lstStyle>
            <a:lvl1pPr marL="0" indent="0">
              <a:buNone/>
              <a:defRPr lang="en-US" sz="1200" b="0" spc="300" smtClean="0">
                <a:solidFill>
                  <a:schemeClr val="bg1"/>
                </a:solidFill>
                <a:latin typeface="+mn-lt"/>
                <a:cs typeface="Arial" panose="020B0604020202020204" pitchFamily="34" charset="0"/>
              </a:defRPr>
            </a:lvl1pPr>
            <a:lvl2pPr>
              <a:defRPr lang="en-US" smtClean="0"/>
            </a:lvl2pPr>
            <a:lvl3pPr>
              <a:defRPr lang="en-US" smtClean="0"/>
            </a:lvl3pPr>
            <a:lvl4pPr>
              <a:defRPr lang="en-US" smtClean="0"/>
            </a:lvl4pPr>
            <a:lvl5pPr>
              <a:defRPr lang="en-GB"/>
            </a:lvl5pPr>
          </a:lstStyle>
          <a:p>
            <a:pPr marL="228600" lvl="0" indent="-228600" algn="ctr"/>
            <a:r>
              <a:rPr lang="en-US" noProof="0"/>
              <a:t>Date</a:t>
            </a:r>
          </a:p>
        </p:txBody>
      </p:sp>
    </p:spTree>
    <p:extLst>
      <p:ext uri="{BB962C8B-B14F-4D97-AF65-F5344CB8AC3E}">
        <p14:creationId xmlns:p14="http://schemas.microsoft.com/office/powerpoint/2010/main" val="25013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accent3"/>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bg1"/>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solidFill>
                  <a:schemeClr val="bg1"/>
                </a:solidFill>
                <a:latin typeface="+mj-lt"/>
                <a:cs typeface="Arial" panose="020B0604020202020204" pitchFamily="34" charset="0"/>
              </a:defRPr>
            </a:lvl1pPr>
          </a:lstStyle>
          <a:p>
            <a:pPr lvl="0"/>
            <a:r>
              <a:rPr lang="en-US" noProof="0"/>
              <a:t>Subtitle</a:t>
            </a:r>
          </a:p>
        </p:txBody>
      </p:sp>
      <p:sp>
        <p:nvSpPr>
          <p:cNvPr id="17" name="Oval 16">
            <a:extLst>
              <a:ext uri="{FF2B5EF4-FFF2-40B4-BE49-F238E27FC236}">
                <a16:creationId xmlns:a16="http://schemas.microsoft.com/office/drawing/2014/main" id="{811B3AF5-0AF9-445C-9B18-5CED755A048F}"/>
              </a:ext>
            </a:extLst>
          </p:cNvPr>
          <p:cNvSpPr/>
          <p:nvPr/>
        </p:nvSpPr>
        <p:spPr>
          <a:xfrm>
            <a:off x="6511925" y="131762"/>
            <a:ext cx="5416549" cy="54165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Tree>
    <p:extLst>
      <p:ext uri="{BB962C8B-B14F-4D97-AF65-F5344CB8AC3E}">
        <p14:creationId xmlns:p14="http://schemas.microsoft.com/office/powerpoint/2010/main" val="3800940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FBE8C2-A941-4BA0-AB92-8B9DAEA8D920}"/>
              </a:ext>
            </a:extLst>
          </p:cNvPr>
          <p:cNvSpPr>
            <a:spLocks noGrp="1"/>
          </p:cNvSpPr>
          <p:nvPr>
            <p:ph type="sldNum" sz="quarter" idx="10"/>
          </p:nvPr>
        </p:nvSpPr>
        <p:spPr/>
        <p:txBody>
          <a:bodyPr/>
          <a:lstStyle/>
          <a:p>
            <a:fld id="{DCB4E619-4CA9-4A22-920F-20396BF50470}" type="slidenum">
              <a:rPr lang="en-US" noProof="0" smtClean="0"/>
              <a:pPr/>
              <a:t>‹#›</a:t>
            </a:fld>
            <a:endParaRPr lang="en-US" noProof="0" dirty="0"/>
          </a:p>
        </p:txBody>
      </p:sp>
      <p:sp>
        <p:nvSpPr>
          <p:cNvPr id="2" name="Title 1">
            <a:extLst>
              <a:ext uri="{FF2B5EF4-FFF2-40B4-BE49-F238E27FC236}">
                <a16:creationId xmlns:a16="http://schemas.microsoft.com/office/drawing/2014/main" id="{8E1EE7A0-1D71-4AE9-A7A8-91F84FED27F7}"/>
              </a:ext>
            </a:extLst>
          </p:cNvPr>
          <p:cNvSpPr>
            <a:spLocks noGrp="1"/>
          </p:cNvSpPr>
          <p:nvPr>
            <p:ph type="title"/>
          </p:nvPr>
        </p:nvSpPr>
        <p:spPr>
          <a:xfrm>
            <a:off x="640079" y="500492"/>
            <a:ext cx="10980413" cy="493421"/>
          </a:xfrm>
        </p:spPr>
        <p:txBody>
          <a:bodyPr/>
          <a:lstStyle/>
          <a:p>
            <a:r>
              <a:rPr lang="en-US" noProof="0"/>
              <a:t>Click to edit Master title style</a:t>
            </a:r>
          </a:p>
        </p:txBody>
      </p:sp>
    </p:spTree>
    <p:extLst>
      <p:ext uri="{BB962C8B-B14F-4D97-AF65-F5344CB8AC3E}">
        <p14:creationId xmlns:p14="http://schemas.microsoft.com/office/powerpoint/2010/main" val="221473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Slid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bg1"/>
                </a:solidFill>
                <a:latin typeface="+mj-lt"/>
              </a:defRPr>
            </a:lvl1pPr>
          </a:lstStyle>
          <a:p>
            <a:pPr marL="0" lvl="0"/>
            <a:r>
              <a:rPr lang="en-US" noProof="0"/>
              <a:t>Quote</a:t>
            </a:r>
          </a:p>
        </p:txBody>
      </p:sp>
      <p:sp>
        <p:nvSpPr>
          <p:cNvPr id="17" name="Oval 16">
            <a:extLst>
              <a:ext uri="{FF2B5EF4-FFF2-40B4-BE49-F238E27FC236}">
                <a16:creationId xmlns:a16="http://schemas.microsoft.com/office/drawing/2014/main" id="{811B3AF5-0AF9-445C-9B18-5CED755A048F}"/>
              </a:ext>
            </a:extLst>
          </p:cNvPr>
          <p:cNvSpPr/>
          <p:nvPr userDrawn="1"/>
        </p:nvSpPr>
        <p:spPr>
          <a:xfrm>
            <a:off x="424005" y="1400629"/>
            <a:ext cx="3698738" cy="3698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bg1"/>
                </a:solidFill>
              </a:rPr>
              <a:t>“</a:t>
            </a:r>
          </a:p>
        </p:txBody>
      </p:sp>
      <p:sp>
        <p:nvSpPr>
          <p:cNvPr id="24" name="Oval 23">
            <a:extLst>
              <a:ext uri="{FF2B5EF4-FFF2-40B4-BE49-F238E27FC236}">
                <a16:creationId xmlns:a16="http://schemas.microsoft.com/office/drawing/2014/main" id="{1BD117CE-38D2-4C42-9DB4-4A2E280B0DDF}"/>
              </a:ext>
            </a:extLst>
          </p:cNvPr>
          <p:cNvSpPr/>
          <p:nvPr userDrawn="1"/>
        </p:nvSpPr>
        <p:spPr>
          <a:xfrm>
            <a:off x="11230815" y="6327865"/>
            <a:ext cx="389686" cy="38968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B8537828-887B-41E4-BAE4-D56B689E999B}"/>
              </a:ext>
            </a:extLst>
          </p:cNvPr>
          <p:cNvCxnSpPr/>
          <p:nvPr userDrawn="1"/>
        </p:nvCxnSpPr>
        <p:spPr>
          <a:xfrm>
            <a:off x="11107057" y="6294459"/>
            <a:ext cx="0" cy="4572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Slide Number Placeholder 13">
            <a:extLst>
              <a:ext uri="{FF2B5EF4-FFF2-40B4-BE49-F238E27FC236}">
                <a16:creationId xmlns:a16="http://schemas.microsoft.com/office/drawing/2014/main" id="{C30B13EC-FDE4-4948-916D-4C19A15AA25F}"/>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7" name="Straight Connector 26">
            <a:extLst>
              <a:ext uri="{FF2B5EF4-FFF2-40B4-BE49-F238E27FC236}">
                <a16:creationId xmlns:a16="http://schemas.microsoft.com/office/drawing/2014/main" id="{1DCB14C0-E2E4-43A3-BF4F-3245EC9D047E}"/>
              </a:ext>
            </a:extLst>
          </p:cNvPr>
          <p:cNvCxnSpPr/>
          <p:nvPr userDrawn="1"/>
        </p:nvCxnSpPr>
        <p:spPr>
          <a:xfrm>
            <a:off x="0" y="6523059"/>
            <a:ext cx="111099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105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tx2"/>
                </a:solidFill>
                <a:latin typeface="+mj-lt"/>
              </a:defRPr>
            </a:lvl1pPr>
          </a:lstStyle>
          <a:p>
            <a:pPr marL="0" lvl="0"/>
            <a:r>
              <a:rPr lang="en-US" noProof="0"/>
              <a:t>Quote</a:t>
            </a:r>
          </a:p>
        </p:txBody>
      </p:sp>
      <p:sp>
        <p:nvSpPr>
          <p:cNvPr id="17" name="Oval 16">
            <a:extLst>
              <a:ext uri="{FF2B5EF4-FFF2-40B4-BE49-F238E27FC236}">
                <a16:creationId xmlns:a16="http://schemas.microsoft.com/office/drawing/2014/main" id="{811B3AF5-0AF9-445C-9B18-5CED755A048F}"/>
              </a:ext>
            </a:extLst>
          </p:cNvPr>
          <p:cNvSpPr/>
          <p:nvPr userDrawn="1"/>
        </p:nvSpPr>
        <p:spPr>
          <a:xfrm>
            <a:off x="424005" y="1400629"/>
            <a:ext cx="3698738" cy="3698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tx2"/>
                </a:solidFill>
              </a:rPr>
              <a:t>“</a:t>
            </a:r>
          </a:p>
        </p:txBody>
      </p:sp>
      <p:sp>
        <p:nvSpPr>
          <p:cNvPr id="8" name="Oval 7">
            <a:extLst>
              <a:ext uri="{FF2B5EF4-FFF2-40B4-BE49-F238E27FC236}">
                <a16:creationId xmlns:a16="http://schemas.microsoft.com/office/drawing/2014/main" id="{F4F7B2FA-9CC6-4114-86A4-1AFC7AB8DC4E}"/>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id="{95CEB9D3-1AE0-4506-94BF-5A0560B20E83}"/>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13">
            <a:extLst>
              <a:ext uri="{FF2B5EF4-FFF2-40B4-BE49-F238E27FC236}">
                <a16:creationId xmlns:a16="http://schemas.microsoft.com/office/drawing/2014/main" id="{C22B8D4B-39B9-4EAD-AE41-4C1E961EAF81}"/>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BEEF5E30-7D94-4346-8B55-79B1AFC23045}"/>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816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Slide Curv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2E5F57C8-1811-4EED-A1DD-F65E022CFF71}"/>
              </a:ext>
            </a:extLst>
          </p:cNvPr>
          <p:cNvSpPr>
            <a:spLocks/>
          </p:cNvSpPr>
          <p:nvPr/>
        </p:nvSpPr>
        <p:spPr bwMode="auto">
          <a:xfrm rot="20994946">
            <a:off x="-308388" y="270107"/>
            <a:ext cx="12759629" cy="3500921"/>
          </a:xfrm>
          <a:custGeom>
            <a:avLst/>
            <a:gdLst>
              <a:gd name="connsiteX0" fmla="*/ 10516035 w 12759629"/>
              <a:gd name="connsiteY0" fmla="*/ 2541856 h 3500921"/>
              <a:gd name="connsiteX1" fmla="*/ 12070532 w 12759629"/>
              <a:gd name="connsiteY1" fmla="*/ 3047516 h 3500921"/>
              <a:gd name="connsiteX2" fmla="*/ 12340450 w 12759629"/>
              <a:gd name="connsiteY2" fmla="*/ 3189806 h 3500921"/>
              <a:gd name="connsiteX3" fmla="*/ 12320059 w 12759629"/>
              <a:gd name="connsiteY3" fmla="*/ 3304463 h 3500921"/>
              <a:gd name="connsiteX4" fmla="*/ 12187055 w 12759629"/>
              <a:gd name="connsiteY4" fmla="*/ 3237627 h 3500921"/>
              <a:gd name="connsiteX5" fmla="*/ 9703854 w 12759629"/>
              <a:gd name="connsiteY5" fmla="*/ 2636906 h 3500921"/>
              <a:gd name="connsiteX6" fmla="*/ 6410869 w 12759629"/>
              <a:gd name="connsiteY6" fmla="*/ 3114646 h 3500921"/>
              <a:gd name="connsiteX7" fmla="*/ 3103029 w 12759629"/>
              <a:gd name="connsiteY7" fmla="*/ 3500820 h 3500921"/>
              <a:gd name="connsiteX8" fmla="*/ 27535 w 12759629"/>
              <a:gd name="connsiteY8" fmla="*/ 2961569 h 3500921"/>
              <a:gd name="connsiteX9" fmla="*/ 0 w 12759629"/>
              <a:gd name="connsiteY9" fmla="*/ 2948829 h 3500921"/>
              <a:gd name="connsiteX10" fmla="*/ 6084 w 12759629"/>
              <a:gd name="connsiteY10" fmla="*/ 2914623 h 3500921"/>
              <a:gd name="connsiteX11" fmla="*/ 36566 w 12759629"/>
              <a:gd name="connsiteY11" fmla="*/ 2929330 h 3500921"/>
              <a:gd name="connsiteX12" fmla="*/ 3107981 w 12759629"/>
              <a:gd name="connsiteY12" fmla="*/ 3484895 h 3500921"/>
              <a:gd name="connsiteX13" fmla="*/ 6410869 w 12759629"/>
              <a:gd name="connsiteY13" fmla="*/ 3035023 h 3500921"/>
              <a:gd name="connsiteX14" fmla="*/ 9693950 w 12759629"/>
              <a:gd name="connsiteY14" fmla="*/ 2477659 h 3500921"/>
              <a:gd name="connsiteX15" fmla="*/ 10516035 w 12759629"/>
              <a:gd name="connsiteY15" fmla="*/ 2541856 h 3500921"/>
              <a:gd name="connsiteX16" fmla="*/ 10663864 w 12759629"/>
              <a:gd name="connsiteY16" fmla="*/ 1743885 h 3500921"/>
              <a:gd name="connsiteX17" fmla="*/ 12361031 w 12759629"/>
              <a:gd name="connsiteY17" fmla="*/ 2490300 h 3500921"/>
              <a:gd name="connsiteX18" fmla="*/ 12452364 w 12759629"/>
              <a:gd name="connsiteY18" fmla="*/ 2560519 h 3500921"/>
              <a:gd name="connsiteX19" fmla="*/ 12394470 w 12759629"/>
              <a:gd name="connsiteY19" fmla="*/ 2886055 h 3500921"/>
              <a:gd name="connsiteX20" fmla="*/ 12350704 w 12759629"/>
              <a:gd name="connsiteY20" fmla="*/ 2856440 h 3500921"/>
              <a:gd name="connsiteX21" fmla="*/ 9674113 w 12759629"/>
              <a:gd name="connsiteY21" fmla="*/ 2079999 h 3500921"/>
              <a:gd name="connsiteX22" fmla="*/ 6410950 w 12759629"/>
              <a:gd name="connsiteY22" fmla="*/ 2820279 h 3500921"/>
              <a:gd name="connsiteX23" fmla="*/ 3123029 w 12759629"/>
              <a:gd name="connsiteY23" fmla="*/ 3433200 h 3500921"/>
              <a:gd name="connsiteX24" fmla="*/ 64774 w 12759629"/>
              <a:gd name="connsiteY24" fmla="*/ 2832803 h 3500921"/>
              <a:gd name="connsiteX25" fmla="*/ 24504 w 12759629"/>
              <a:gd name="connsiteY25" fmla="*/ 2811044 h 3500921"/>
              <a:gd name="connsiteX26" fmla="*/ 47732 w 12759629"/>
              <a:gd name="connsiteY26" fmla="*/ 2680435 h 3500921"/>
              <a:gd name="connsiteX27" fmla="*/ 97636 w 12759629"/>
              <a:gd name="connsiteY27" fmla="*/ 2708386 h 3500921"/>
              <a:gd name="connsiteX28" fmla="*/ 3137884 w 12759629"/>
              <a:gd name="connsiteY28" fmla="*/ 3361559 h 3500921"/>
              <a:gd name="connsiteX29" fmla="*/ 6410950 w 12759629"/>
              <a:gd name="connsiteY29" fmla="*/ 2565559 h 3500921"/>
              <a:gd name="connsiteX30" fmla="*/ 9649354 w 12759629"/>
              <a:gd name="connsiteY30" fmla="*/ 1697920 h 3500921"/>
              <a:gd name="connsiteX31" fmla="*/ 10663864 w 12759629"/>
              <a:gd name="connsiteY31" fmla="*/ 1743885 h 3500921"/>
              <a:gd name="connsiteX32" fmla="*/ 10969792 w 12759629"/>
              <a:gd name="connsiteY32" fmla="*/ 889041 h 3500921"/>
              <a:gd name="connsiteX33" fmla="*/ 12565593 w 12759629"/>
              <a:gd name="connsiteY33" fmla="*/ 1623395 h 3500921"/>
              <a:gd name="connsiteX34" fmla="*/ 12612354 w 12759629"/>
              <a:gd name="connsiteY34" fmla="*/ 1660905 h 3500921"/>
              <a:gd name="connsiteX35" fmla="*/ 12489095 w 12759629"/>
              <a:gd name="connsiteY35" fmla="*/ 2353982 h 3500921"/>
              <a:gd name="connsiteX36" fmla="*/ 12488942 w 12759629"/>
              <a:gd name="connsiteY36" fmla="*/ 2353851 h 3500921"/>
              <a:gd name="connsiteX37" fmla="*/ 9633837 w 12759629"/>
              <a:gd name="connsiteY37" fmla="*/ 1455647 h 3500921"/>
              <a:gd name="connsiteX38" fmla="*/ 6410394 w 12759629"/>
              <a:gd name="connsiteY38" fmla="*/ 2398498 h 3500921"/>
              <a:gd name="connsiteX39" fmla="*/ 3147339 w 12759629"/>
              <a:gd name="connsiteY39" fmla="*/ 3281676 h 3500921"/>
              <a:gd name="connsiteX40" fmla="*/ 120302 w 12759629"/>
              <a:gd name="connsiteY40" fmla="*/ 2620525 h 3500921"/>
              <a:gd name="connsiteX41" fmla="*/ 64391 w 12759629"/>
              <a:gd name="connsiteY41" fmla="*/ 2586765 h 3500921"/>
              <a:gd name="connsiteX42" fmla="*/ 129014 w 12759629"/>
              <a:gd name="connsiteY42" fmla="*/ 2223396 h 3500921"/>
              <a:gd name="connsiteX43" fmla="*/ 207516 w 12759629"/>
              <a:gd name="connsiteY43" fmla="*/ 2271822 h 3500921"/>
              <a:gd name="connsiteX44" fmla="*/ 3196854 w 12759629"/>
              <a:gd name="connsiteY44" fmla="*/ 2875891 h 3500921"/>
              <a:gd name="connsiteX45" fmla="*/ 6410395 w 12759629"/>
              <a:gd name="connsiteY45" fmla="*/ 1805735 h 3500921"/>
              <a:gd name="connsiteX46" fmla="*/ 9579371 w 12759629"/>
              <a:gd name="connsiteY46" fmla="*/ 846970 h 3500921"/>
              <a:gd name="connsiteX47" fmla="*/ 10969792 w 12759629"/>
              <a:gd name="connsiteY47" fmla="*/ 889041 h 3500921"/>
              <a:gd name="connsiteX48" fmla="*/ 12695153 w 12759629"/>
              <a:gd name="connsiteY48" fmla="*/ 821327 h 3500921"/>
              <a:gd name="connsiteX49" fmla="*/ 12759629 w 12759629"/>
              <a:gd name="connsiteY49" fmla="*/ 832794 h 3500921"/>
              <a:gd name="connsiteX50" fmla="*/ 12754040 w 12759629"/>
              <a:gd name="connsiteY50" fmla="*/ 864218 h 3500921"/>
              <a:gd name="connsiteX51" fmla="*/ 9634801 w 12759629"/>
              <a:gd name="connsiteY51" fmla="*/ 277064 h 3500921"/>
              <a:gd name="connsiteX52" fmla="*/ 12174055 w 12759629"/>
              <a:gd name="connsiteY52" fmla="*/ 728654 h 3500921"/>
              <a:gd name="connsiteX53" fmla="*/ 12314087 w 12759629"/>
              <a:gd name="connsiteY53" fmla="*/ 809460 h 3500921"/>
              <a:gd name="connsiteX54" fmla="*/ 12513862 w 12759629"/>
              <a:gd name="connsiteY54" fmla="*/ 939924 h 3500921"/>
              <a:gd name="connsiteX55" fmla="*/ 12714277 w 12759629"/>
              <a:gd name="connsiteY55" fmla="*/ 1087803 h 3500921"/>
              <a:gd name="connsiteX56" fmla="*/ 12643623 w 12759629"/>
              <a:gd name="connsiteY56" fmla="*/ 1485082 h 3500921"/>
              <a:gd name="connsiteX57" fmla="*/ 12600454 w 12759629"/>
              <a:gd name="connsiteY57" fmla="*/ 1452040 h 3500921"/>
              <a:gd name="connsiteX58" fmla="*/ 9589210 w 12759629"/>
              <a:gd name="connsiteY58" fmla="*/ 735230 h 3500921"/>
              <a:gd name="connsiteX59" fmla="*/ 6425088 w 12759629"/>
              <a:gd name="connsiteY59" fmla="*/ 1694315 h 3500921"/>
              <a:gd name="connsiteX60" fmla="*/ 3221352 w 12759629"/>
              <a:gd name="connsiteY60" fmla="*/ 2804625 h 3500921"/>
              <a:gd name="connsiteX61" fmla="*/ 227896 w 12759629"/>
              <a:gd name="connsiteY61" fmla="*/ 2237254 h 3500921"/>
              <a:gd name="connsiteX62" fmla="*/ 136311 w 12759629"/>
              <a:gd name="connsiteY62" fmla="*/ 2182365 h 3500921"/>
              <a:gd name="connsiteX63" fmla="*/ 209053 w 12759629"/>
              <a:gd name="connsiteY63" fmla="*/ 1773343 h 3500921"/>
              <a:gd name="connsiteX64" fmla="*/ 316297 w 12759629"/>
              <a:gd name="connsiteY64" fmla="*/ 1834690 h 3500921"/>
              <a:gd name="connsiteX65" fmla="*/ 3216401 w 12759629"/>
              <a:gd name="connsiteY65" fmla="*/ 2350950 h 3500921"/>
              <a:gd name="connsiteX66" fmla="*/ 6425087 w 12759629"/>
              <a:gd name="connsiteY66" fmla="*/ 1240640 h 3500921"/>
              <a:gd name="connsiteX67" fmla="*/ 8321580 w 12759629"/>
              <a:gd name="connsiteY67" fmla="*/ 548189 h 3500921"/>
              <a:gd name="connsiteX68" fmla="*/ 9584258 w 12759629"/>
              <a:gd name="connsiteY68" fmla="*/ 281555 h 3500921"/>
              <a:gd name="connsiteX69" fmla="*/ 8076887 w 12759629"/>
              <a:gd name="connsiteY69" fmla="*/ 0 h 3500921"/>
              <a:gd name="connsiteX70" fmla="*/ 9077142 w 12759629"/>
              <a:gd name="connsiteY70" fmla="*/ 177888 h 3500921"/>
              <a:gd name="connsiteX71" fmla="*/ 8801496 w 12759629"/>
              <a:gd name="connsiteY71" fmla="*/ 241291 h 3500921"/>
              <a:gd name="connsiteX72" fmla="*/ 6485520 w 12759629"/>
              <a:gd name="connsiteY72" fmla="*/ 1101274 h 3500921"/>
              <a:gd name="connsiteX73" fmla="*/ 3365985 w 12759629"/>
              <a:gd name="connsiteY73" fmla="*/ 2267067 h 3500921"/>
              <a:gd name="connsiteX74" fmla="*/ 393929 w 12759629"/>
              <a:gd name="connsiteY74" fmla="*/ 1766952 h 3500921"/>
              <a:gd name="connsiteX75" fmla="*/ 227146 w 12759629"/>
              <a:gd name="connsiteY75" fmla="*/ 1671603 h 3500921"/>
              <a:gd name="connsiteX76" fmla="*/ 298125 w 12759629"/>
              <a:gd name="connsiteY76" fmla="*/ 1272495 h 3500921"/>
              <a:gd name="connsiteX77" fmla="*/ 466713 w 12759629"/>
              <a:gd name="connsiteY77" fmla="*/ 1365124 h 3500921"/>
              <a:gd name="connsiteX78" fmla="*/ 3346178 w 12759629"/>
              <a:gd name="connsiteY78" fmla="*/ 1817461 h 3500921"/>
              <a:gd name="connsiteX79" fmla="*/ 6470665 w 12759629"/>
              <a:gd name="connsiteY79" fmla="*/ 651668 h 3500921"/>
              <a:gd name="connsiteX80" fmla="*/ 7856352 w 12759629"/>
              <a:gd name="connsiteY80" fmla="*/ 73683 h 35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759629" h="3500921">
                <a:moveTo>
                  <a:pt x="10516035" y="2541856"/>
                </a:moveTo>
                <a:cubicBezTo>
                  <a:pt x="11030903" y="2624900"/>
                  <a:pt x="11548218" y="2790173"/>
                  <a:pt x="12070532" y="3047516"/>
                </a:cubicBezTo>
                <a:lnTo>
                  <a:pt x="12340450" y="3189806"/>
                </a:lnTo>
                <a:lnTo>
                  <a:pt x="12320059" y="3304463"/>
                </a:lnTo>
                <a:lnTo>
                  <a:pt x="12187055" y="3237627"/>
                </a:lnTo>
                <a:cubicBezTo>
                  <a:pt x="11350964" y="2834721"/>
                  <a:pt x="10524624" y="2642878"/>
                  <a:pt x="9703854" y="2636906"/>
                </a:cubicBezTo>
                <a:cubicBezTo>
                  <a:pt x="8604542" y="2609038"/>
                  <a:pt x="7510181" y="2915588"/>
                  <a:pt x="6410869" y="3114646"/>
                </a:cubicBezTo>
                <a:cubicBezTo>
                  <a:pt x="5311558" y="3349536"/>
                  <a:pt x="4207293" y="3484895"/>
                  <a:pt x="3103029" y="3500820"/>
                </a:cubicBezTo>
                <a:cubicBezTo>
                  <a:pt x="2072424" y="3504552"/>
                  <a:pt x="1041819" y="3406811"/>
                  <a:pt x="27535" y="2961569"/>
                </a:cubicBezTo>
                <a:lnTo>
                  <a:pt x="0" y="2948829"/>
                </a:lnTo>
                <a:lnTo>
                  <a:pt x="6084" y="2914623"/>
                </a:lnTo>
                <a:lnTo>
                  <a:pt x="36566" y="2929330"/>
                </a:lnTo>
                <a:cubicBezTo>
                  <a:pt x="1046771" y="3391821"/>
                  <a:pt x="2077376" y="3496093"/>
                  <a:pt x="3107981" y="3484895"/>
                </a:cubicBezTo>
                <a:cubicBezTo>
                  <a:pt x="4212245" y="3461008"/>
                  <a:pt x="5311557" y="3305743"/>
                  <a:pt x="6410869" y="3035023"/>
                </a:cubicBezTo>
                <a:cubicBezTo>
                  <a:pt x="7510181" y="2808097"/>
                  <a:pt x="8599590" y="2469697"/>
                  <a:pt x="9693950" y="2477659"/>
                </a:cubicBezTo>
                <a:cubicBezTo>
                  <a:pt x="9967541" y="2476664"/>
                  <a:pt x="10241440" y="2497565"/>
                  <a:pt x="10516035" y="2541856"/>
                </a:cubicBezTo>
                <a:close/>
                <a:moveTo>
                  <a:pt x="10663864" y="1743885"/>
                </a:moveTo>
                <a:cubicBezTo>
                  <a:pt x="11223806" y="1839737"/>
                  <a:pt x="11787945" y="2065808"/>
                  <a:pt x="12361031" y="2490300"/>
                </a:cubicBezTo>
                <a:lnTo>
                  <a:pt x="12452364" y="2560519"/>
                </a:lnTo>
                <a:lnTo>
                  <a:pt x="12394470" y="2886055"/>
                </a:lnTo>
                <a:lnTo>
                  <a:pt x="12350704" y="2856440"/>
                </a:lnTo>
                <a:cubicBezTo>
                  <a:pt x="11444342" y="2270184"/>
                  <a:pt x="10559227" y="2047662"/>
                  <a:pt x="9674113" y="2079999"/>
                </a:cubicBezTo>
                <a:cubicBezTo>
                  <a:pt x="8584741" y="2107859"/>
                  <a:pt x="7505273" y="2521779"/>
                  <a:pt x="6410950" y="2820279"/>
                </a:cubicBezTo>
                <a:cubicBezTo>
                  <a:pt x="5321578" y="3162559"/>
                  <a:pt x="4222304" y="3385439"/>
                  <a:pt x="3123029" y="3433200"/>
                </a:cubicBezTo>
                <a:cubicBezTo>
                  <a:pt x="2092458" y="3466780"/>
                  <a:pt x="1066240" y="3346448"/>
                  <a:pt x="64774" y="2832803"/>
                </a:cubicBezTo>
                <a:lnTo>
                  <a:pt x="24504" y="2811044"/>
                </a:lnTo>
                <a:lnTo>
                  <a:pt x="47732" y="2680435"/>
                </a:lnTo>
                <a:lnTo>
                  <a:pt x="97636" y="2708386"/>
                </a:lnTo>
                <a:cubicBezTo>
                  <a:pt x="1090380" y="3240061"/>
                  <a:pt x="2111955" y="3424990"/>
                  <a:pt x="3137884" y="3361559"/>
                </a:cubicBezTo>
                <a:cubicBezTo>
                  <a:pt x="4232207" y="3297879"/>
                  <a:pt x="5326530" y="2951619"/>
                  <a:pt x="6410950" y="2565559"/>
                </a:cubicBezTo>
                <a:cubicBezTo>
                  <a:pt x="7495369" y="2191439"/>
                  <a:pt x="8569886" y="1777519"/>
                  <a:pt x="9649354" y="1697920"/>
                </a:cubicBezTo>
                <a:cubicBezTo>
                  <a:pt x="9986687" y="1675532"/>
                  <a:pt x="10324505" y="1685793"/>
                  <a:pt x="10663864" y="1743885"/>
                </a:cubicBezTo>
                <a:close/>
                <a:moveTo>
                  <a:pt x="10969792" y="889041"/>
                </a:moveTo>
                <a:cubicBezTo>
                  <a:pt x="11494753" y="992910"/>
                  <a:pt x="12025114" y="1215559"/>
                  <a:pt x="12565593" y="1623395"/>
                </a:cubicBezTo>
                <a:lnTo>
                  <a:pt x="12612354" y="1660905"/>
                </a:lnTo>
                <a:lnTo>
                  <a:pt x="12489095" y="2353982"/>
                </a:lnTo>
                <a:lnTo>
                  <a:pt x="12488942" y="2353851"/>
                </a:lnTo>
                <a:cubicBezTo>
                  <a:pt x="11517970" y="1566603"/>
                  <a:pt x="10574007" y="1375584"/>
                  <a:pt x="9633837" y="1455647"/>
                </a:cubicBezTo>
                <a:cubicBezTo>
                  <a:pt x="8559356" y="1547147"/>
                  <a:pt x="7489826" y="1988736"/>
                  <a:pt x="6410394" y="2398498"/>
                </a:cubicBezTo>
                <a:cubicBezTo>
                  <a:pt x="5330962" y="2812239"/>
                  <a:pt x="4236674" y="3198132"/>
                  <a:pt x="3147339" y="3281676"/>
                </a:cubicBezTo>
                <a:cubicBezTo>
                  <a:pt x="2126087" y="3367457"/>
                  <a:pt x="1104834" y="3187502"/>
                  <a:pt x="120302" y="2620525"/>
                </a:cubicBezTo>
                <a:lnTo>
                  <a:pt x="64391" y="2586765"/>
                </a:lnTo>
                <a:lnTo>
                  <a:pt x="129014" y="2223396"/>
                </a:lnTo>
                <a:lnTo>
                  <a:pt x="207516" y="2271822"/>
                </a:lnTo>
                <a:cubicBezTo>
                  <a:pt x="1182202" y="2845122"/>
                  <a:pt x="2189528" y="3021347"/>
                  <a:pt x="3196854" y="2875891"/>
                </a:cubicBezTo>
                <a:cubicBezTo>
                  <a:pt x="4271335" y="2732674"/>
                  <a:pt x="5345816" y="2227432"/>
                  <a:pt x="6410395" y="1805735"/>
                </a:cubicBezTo>
                <a:cubicBezTo>
                  <a:pt x="7474973" y="1348233"/>
                  <a:pt x="8524696" y="978253"/>
                  <a:pt x="9579371" y="846970"/>
                </a:cubicBezTo>
                <a:cubicBezTo>
                  <a:pt x="10040791" y="798236"/>
                  <a:pt x="10503160" y="796713"/>
                  <a:pt x="10969792" y="889041"/>
                </a:cubicBezTo>
                <a:close/>
                <a:moveTo>
                  <a:pt x="12695153" y="821327"/>
                </a:moveTo>
                <a:lnTo>
                  <a:pt x="12759629" y="832794"/>
                </a:lnTo>
                <a:lnTo>
                  <a:pt x="12754040" y="864218"/>
                </a:lnTo>
                <a:close/>
                <a:moveTo>
                  <a:pt x="9634801" y="277064"/>
                </a:moveTo>
                <a:lnTo>
                  <a:pt x="12174055" y="728654"/>
                </a:lnTo>
                <a:lnTo>
                  <a:pt x="12314087" y="809460"/>
                </a:lnTo>
                <a:cubicBezTo>
                  <a:pt x="12380513" y="850280"/>
                  <a:pt x="12447102" y="893724"/>
                  <a:pt x="12513862" y="939924"/>
                </a:cubicBezTo>
                <a:lnTo>
                  <a:pt x="12714277" y="1087803"/>
                </a:lnTo>
                <a:lnTo>
                  <a:pt x="12643623" y="1485082"/>
                </a:lnTo>
                <a:lnTo>
                  <a:pt x="12600454" y="1452040"/>
                </a:lnTo>
                <a:cubicBezTo>
                  <a:pt x="11566786" y="703751"/>
                  <a:pt x="10577998" y="623304"/>
                  <a:pt x="9589210" y="735230"/>
                </a:cubicBezTo>
                <a:cubicBezTo>
                  <a:pt x="8534502" y="874516"/>
                  <a:pt x="7484746" y="1232681"/>
                  <a:pt x="6425088" y="1694315"/>
                </a:cubicBezTo>
                <a:cubicBezTo>
                  <a:pt x="5365430" y="2120133"/>
                  <a:pt x="4295867" y="2649420"/>
                  <a:pt x="3221352" y="2804625"/>
                </a:cubicBezTo>
                <a:cubicBezTo>
                  <a:pt x="2218638" y="2965053"/>
                  <a:pt x="1207219" y="2796697"/>
                  <a:pt x="227896" y="2237254"/>
                </a:cubicBezTo>
                <a:lnTo>
                  <a:pt x="136311" y="2182365"/>
                </a:lnTo>
                <a:lnTo>
                  <a:pt x="209053" y="1773343"/>
                </a:lnTo>
                <a:lnTo>
                  <a:pt x="316297" y="1834690"/>
                </a:lnTo>
                <a:cubicBezTo>
                  <a:pt x="1266678" y="2353048"/>
                  <a:pt x="2241539" y="2507646"/>
                  <a:pt x="3216401" y="2350950"/>
                </a:cubicBezTo>
                <a:cubicBezTo>
                  <a:pt x="4290915" y="2195745"/>
                  <a:pt x="5365428" y="1666458"/>
                  <a:pt x="6425087" y="1240640"/>
                </a:cubicBezTo>
                <a:cubicBezTo>
                  <a:pt x="7058903" y="966047"/>
                  <a:pt x="7687765" y="723291"/>
                  <a:pt x="8321580" y="548189"/>
                </a:cubicBezTo>
                <a:cubicBezTo>
                  <a:pt x="8742473" y="428801"/>
                  <a:pt x="9163364" y="337269"/>
                  <a:pt x="9584258" y="281555"/>
                </a:cubicBezTo>
                <a:close/>
                <a:moveTo>
                  <a:pt x="8076887" y="0"/>
                </a:moveTo>
                <a:lnTo>
                  <a:pt x="9077142" y="177888"/>
                </a:lnTo>
                <a:lnTo>
                  <a:pt x="8801496" y="241291"/>
                </a:lnTo>
                <a:cubicBezTo>
                  <a:pt x="8029504" y="437310"/>
                  <a:pt x="7261690" y="740197"/>
                  <a:pt x="6485520" y="1101274"/>
                </a:cubicBezTo>
                <a:cubicBezTo>
                  <a:pt x="5455578" y="1546902"/>
                  <a:pt x="4420685" y="2091999"/>
                  <a:pt x="3365985" y="2267067"/>
                </a:cubicBezTo>
                <a:cubicBezTo>
                  <a:pt x="2377204" y="2449844"/>
                  <a:pt x="1379719" y="2303903"/>
                  <a:pt x="393929" y="1766952"/>
                </a:cubicBezTo>
                <a:lnTo>
                  <a:pt x="227146" y="1671603"/>
                </a:lnTo>
                <a:lnTo>
                  <a:pt x="298125" y="1272495"/>
                </a:lnTo>
                <a:lnTo>
                  <a:pt x="466713" y="1365124"/>
                </a:lnTo>
                <a:cubicBezTo>
                  <a:pt x="1420551" y="1863855"/>
                  <a:pt x="2389893" y="1992778"/>
                  <a:pt x="3346178" y="1817461"/>
                </a:cubicBezTo>
                <a:cubicBezTo>
                  <a:pt x="4400879" y="1642393"/>
                  <a:pt x="5440723" y="1097296"/>
                  <a:pt x="6470665" y="651668"/>
                </a:cubicBezTo>
                <a:cubicBezTo>
                  <a:pt x="6931168" y="433828"/>
                  <a:pt x="7394457" y="238369"/>
                  <a:pt x="7856352" y="73683"/>
                </a:cubicBezTo>
                <a:close/>
              </a:path>
            </a:pathLst>
          </a:custGeom>
          <a:gradFill flip="none" rotWithShape="1">
            <a:gsLst>
              <a:gs pos="23000">
                <a:schemeClr val="bg2">
                  <a:alpha val="0"/>
                </a:schemeClr>
              </a:gs>
              <a:gs pos="100000">
                <a:schemeClr val="bg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noProof="0"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1776770" y="4752155"/>
            <a:ext cx="9680574" cy="1310968"/>
          </a:xfrm>
        </p:spPr>
        <p:txBody>
          <a:bodyPr vert="horz" lIns="91440" tIns="45720" rIns="91440" bIns="45720" rtlCol="0" anchor="t">
            <a:noAutofit/>
          </a:bodyPr>
          <a:lstStyle>
            <a:lvl1pPr>
              <a:lnSpc>
                <a:spcPct val="100000"/>
              </a:lnSpc>
              <a:defRPr lang="en-GB" sz="2400" b="0" i="1" spc="0">
                <a:solidFill>
                  <a:schemeClr val="tx2"/>
                </a:solidFill>
                <a:latin typeface="+mj-lt"/>
              </a:defRPr>
            </a:lvl1pPr>
          </a:lstStyle>
          <a:p>
            <a:pPr marL="0" lvl="0"/>
            <a:r>
              <a:rPr lang="en-US" noProof="0"/>
              <a:t>Quote</a:t>
            </a:r>
          </a:p>
        </p:txBody>
      </p:sp>
      <p:sp>
        <p:nvSpPr>
          <p:cNvPr id="37" name="Freeform: Shape 36">
            <a:extLst>
              <a:ext uri="{FF2B5EF4-FFF2-40B4-BE49-F238E27FC236}">
                <a16:creationId xmlns:a16="http://schemas.microsoft.com/office/drawing/2014/main" id="{85BDC404-2F32-43B2-8FF8-F44E737B7739}"/>
              </a:ext>
            </a:extLst>
          </p:cNvPr>
          <p:cNvSpPr/>
          <p:nvPr userDrawn="1"/>
        </p:nvSpPr>
        <p:spPr>
          <a:xfrm>
            <a:off x="1" y="1"/>
            <a:ext cx="4716581" cy="4149353"/>
          </a:xfrm>
          <a:custGeom>
            <a:avLst/>
            <a:gdLst>
              <a:gd name="connsiteX0" fmla="*/ 0 w 4716581"/>
              <a:gd name="connsiteY0" fmla="*/ 0 h 4149353"/>
              <a:gd name="connsiteX1" fmla="*/ 4324798 w 4716581"/>
              <a:gd name="connsiteY1" fmla="*/ 0 h 4149353"/>
              <a:gd name="connsiteX2" fmla="*/ 4385617 w 4716581"/>
              <a:gd name="connsiteY2" fmla="*/ 100111 h 4149353"/>
              <a:gd name="connsiteX3" fmla="*/ 4716581 w 4716581"/>
              <a:gd name="connsiteY3" fmla="*/ 1407189 h 4149353"/>
              <a:gd name="connsiteX4" fmla="*/ 1974417 w 4716581"/>
              <a:gd name="connsiteY4" fmla="*/ 4149353 h 4149353"/>
              <a:gd name="connsiteX5" fmla="*/ 35414 w 4716581"/>
              <a:gd name="connsiteY5" fmla="*/ 3346192 h 4149353"/>
              <a:gd name="connsiteX6" fmla="*/ 0 w 4716581"/>
              <a:gd name="connsiteY6" fmla="*/ 3307226 h 414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581" h="4149353">
                <a:moveTo>
                  <a:pt x="0" y="0"/>
                </a:moveTo>
                <a:lnTo>
                  <a:pt x="4324798" y="0"/>
                </a:lnTo>
                <a:lnTo>
                  <a:pt x="4385617" y="100111"/>
                </a:lnTo>
                <a:cubicBezTo>
                  <a:pt x="4596688" y="488657"/>
                  <a:pt x="4716581" y="933922"/>
                  <a:pt x="4716581" y="1407189"/>
                </a:cubicBezTo>
                <a:cubicBezTo>
                  <a:pt x="4716581" y="2921644"/>
                  <a:pt x="3488872" y="4149353"/>
                  <a:pt x="1974417" y="4149353"/>
                </a:cubicBezTo>
                <a:cubicBezTo>
                  <a:pt x="1217190" y="4149353"/>
                  <a:pt x="531649" y="3842426"/>
                  <a:pt x="35414" y="3346192"/>
                </a:cubicBezTo>
                <a:lnTo>
                  <a:pt x="0" y="3307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5" name="Picture Placeholder 34">
            <a:extLst>
              <a:ext uri="{FF2B5EF4-FFF2-40B4-BE49-F238E27FC236}">
                <a16:creationId xmlns:a16="http://schemas.microsoft.com/office/drawing/2014/main" id="{87D3D51C-EF1C-4FF2-AB62-ADC1DF32A287}"/>
              </a:ext>
            </a:extLst>
          </p:cNvPr>
          <p:cNvSpPr>
            <a:spLocks noGrp="1"/>
          </p:cNvSpPr>
          <p:nvPr userDrawn="1">
            <p:ph type="pic" sz="quarter" idx="14" hasCustomPrompt="1"/>
          </p:nvPr>
        </p:nvSpPr>
        <p:spPr>
          <a:xfrm>
            <a:off x="1" y="0"/>
            <a:ext cx="4524507" cy="3957278"/>
          </a:xfrm>
          <a:custGeom>
            <a:avLst/>
            <a:gdLst>
              <a:gd name="connsiteX0" fmla="*/ 8414 w 4524507"/>
              <a:gd name="connsiteY0" fmla="*/ 0 h 3957278"/>
              <a:gd name="connsiteX1" fmla="*/ 4048912 w 4524507"/>
              <a:gd name="connsiteY1" fmla="*/ 0 h 3957278"/>
              <a:gd name="connsiteX2" fmla="*/ 4098256 w 4524507"/>
              <a:gd name="connsiteY2" fmla="*/ 65987 h 3957278"/>
              <a:gd name="connsiteX3" fmla="*/ 4524507 w 4524507"/>
              <a:gd name="connsiteY3" fmla="*/ 1461436 h 3957278"/>
              <a:gd name="connsiteX4" fmla="*/ 2028663 w 4524507"/>
              <a:gd name="connsiteY4" fmla="*/ 3957278 h 3957278"/>
              <a:gd name="connsiteX5" fmla="*/ 102748 w 4524507"/>
              <a:gd name="connsiteY5" fmla="*/ 3049023 h 3957278"/>
              <a:gd name="connsiteX6" fmla="*/ 0 w 4524507"/>
              <a:gd name="connsiteY6" fmla="*/ 2911620 h 3957278"/>
              <a:gd name="connsiteX7" fmla="*/ 0 w 4524507"/>
              <a:gd name="connsiteY7" fmla="*/ 11253 h 395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507" h="3957278">
                <a:moveTo>
                  <a:pt x="8414" y="0"/>
                </a:moveTo>
                <a:lnTo>
                  <a:pt x="4048912" y="0"/>
                </a:lnTo>
                <a:lnTo>
                  <a:pt x="4098256" y="65987"/>
                </a:lnTo>
                <a:cubicBezTo>
                  <a:pt x="4367369" y="464326"/>
                  <a:pt x="4524507" y="944530"/>
                  <a:pt x="4524507" y="1461436"/>
                </a:cubicBezTo>
                <a:cubicBezTo>
                  <a:pt x="4524507" y="2839851"/>
                  <a:pt x="3407080" y="3957278"/>
                  <a:pt x="2028663" y="3957278"/>
                </a:cubicBezTo>
                <a:cubicBezTo>
                  <a:pt x="1253303" y="3957278"/>
                  <a:pt x="560523" y="3603717"/>
                  <a:pt x="102748" y="3049023"/>
                </a:cubicBezTo>
                <a:lnTo>
                  <a:pt x="0" y="2911620"/>
                </a:lnTo>
                <a:lnTo>
                  <a:pt x="0" y="11253"/>
                </a:lnTo>
                <a:close/>
              </a:path>
            </a:pathLst>
          </a:custGeom>
          <a:pattFill prst="dkUpDiag">
            <a:fgClr>
              <a:schemeClr val="accent3"/>
            </a:fgClr>
            <a:bgClr>
              <a:schemeClr val="accent3">
                <a:lumMod val="50000"/>
              </a:schemeClr>
            </a:bgClr>
          </a:pattFill>
        </p:spPr>
        <p:txBody>
          <a:bodyPr vert="horz" wrap="square" lIns="91440" tIns="457200" rIns="91440" bIns="45720" rtlCol="0" anchor="t" anchorCtr="1">
            <a:noAutofit/>
          </a:bodyPr>
          <a:lstStyle>
            <a:lvl1pPr>
              <a:defRPr lang="en-GB" sz="12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976670" y="4475195"/>
            <a:ext cx="800100" cy="1505250"/>
          </a:xfrm>
          <a:prstGeom prst="rect">
            <a:avLst/>
          </a:prstGeom>
          <a:noFill/>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tx2"/>
                </a:solidFill>
              </a:rPr>
              <a:t>“</a:t>
            </a:r>
          </a:p>
        </p:txBody>
      </p:sp>
      <p:sp>
        <p:nvSpPr>
          <p:cNvPr id="38" name="Oval 37">
            <a:extLst>
              <a:ext uri="{FF2B5EF4-FFF2-40B4-BE49-F238E27FC236}">
                <a16:creationId xmlns:a16="http://schemas.microsoft.com/office/drawing/2014/main" id="{C8AD67CF-75C0-4B27-B3F2-C99382A990DA}"/>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9" name="Straight Connector 38">
            <a:extLst>
              <a:ext uri="{FF2B5EF4-FFF2-40B4-BE49-F238E27FC236}">
                <a16:creationId xmlns:a16="http://schemas.microsoft.com/office/drawing/2014/main" id="{9AD26E31-DFC7-4619-9B7C-D90ABC8CCB4A}"/>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Slide Number Placeholder 13">
            <a:extLst>
              <a:ext uri="{FF2B5EF4-FFF2-40B4-BE49-F238E27FC236}">
                <a16:creationId xmlns:a16="http://schemas.microsoft.com/office/drawing/2014/main" id="{BBB6659B-6CE0-4853-BB6C-1DAC306ED289}"/>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41" name="Straight Connector 40">
            <a:extLst>
              <a:ext uri="{FF2B5EF4-FFF2-40B4-BE49-F238E27FC236}">
                <a16:creationId xmlns:a16="http://schemas.microsoft.com/office/drawing/2014/main" id="{8C57D515-267D-428B-AD8D-9917FC8D1170}"/>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602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87BE54-14DC-472D-8337-75B1A8A35BF6}"/>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1"/>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Freeform: Shape 13">
            <a:extLst>
              <a:ext uri="{FF2B5EF4-FFF2-40B4-BE49-F238E27FC236}">
                <a16:creationId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THANK YOU</a:t>
            </a:r>
          </a:p>
        </p:txBody>
      </p:sp>
      <p:sp>
        <p:nvSpPr>
          <p:cNvPr id="5" name="Text Placeholder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Name</a:t>
            </a:r>
          </a:p>
        </p:txBody>
      </p:sp>
      <p:sp>
        <p:nvSpPr>
          <p:cNvPr id="17" name="Text Placeholder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Phone</a:t>
            </a:r>
          </a:p>
        </p:txBody>
      </p:sp>
      <p:sp>
        <p:nvSpPr>
          <p:cNvPr id="18" name="Text Placeholder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Email</a:t>
            </a:r>
          </a:p>
        </p:txBody>
      </p:sp>
      <p:sp>
        <p:nvSpPr>
          <p:cNvPr id="19" name="Text Placeholder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Website</a:t>
            </a:r>
          </a:p>
        </p:txBody>
      </p:sp>
      <p:cxnSp>
        <p:nvCxnSpPr>
          <p:cNvPr id="16" name="Straight Connector 15">
            <a:extLst>
              <a:ext uri="{FF2B5EF4-FFF2-40B4-BE49-F238E27FC236}">
                <a16:creationId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2357" y="4451822"/>
            <a:ext cx="218900" cy="218900"/>
          </a:xfrm>
          <a:prstGeom prst="rect">
            <a:avLst/>
          </a:prstGeom>
        </p:spPr>
      </p:pic>
      <p:pic>
        <p:nvPicPr>
          <p:cNvPr id="24" name="Graphic 23" descr="Envelope" title="Icon Presenter Email">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92357" y="5324822"/>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92357" y="4888322"/>
            <a:ext cx="218900" cy="218900"/>
          </a:xfrm>
          <a:prstGeom prst="rect">
            <a:avLst/>
          </a:prstGeom>
        </p:spPr>
      </p:pic>
      <p:pic>
        <p:nvPicPr>
          <p:cNvPr id="26" name="Graphic 25" descr="Link">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156746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87BE54-14DC-472D-8337-75B1A8A35B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Freeform: Shape 13">
            <a:extLst>
              <a:ext uri="{FF2B5EF4-FFF2-40B4-BE49-F238E27FC236}">
                <a16:creationId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THANK YOU</a:t>
            </a:r>
          </a:p>
        </p:txBody>
      </p:sp>
      <p:sp>
        <p:nvSpPr>
          <p:cNvPr id="5" name="Text Placeholder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Name</a:t>
            </a:r>
          </a:p>
        </p:txBody>
      </p:sp>
      <p:sp>
        <p:nvSpPr>
          <p:cNvPr id="17" name="Text Placeholder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Phone</a:t>
            </a:r>
          </a:p>
        </p:txBody>
      </p:sp>
      <p:sp>
        <p:nvSpPr>
          <p:cNvPr id="18" name="Text Placeholder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Email</a:t>
            </a:r>
          </a:p>
        </p:txBody>
      </p:sp>
      <p:sp>
        <p:nvSpPr>
          <p:cNvPr id="19" name="Text Placeholder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Website</a:t>
            </a:r>
          </a:p>
        </p:txBody>
      </p:sp>
      <p:cxnSp>
        <p:nvCxnSpPr>
          <p:cNvPr id="16" name="Straight Connector 15">
            <a:extLst>
              <a:ext uri="{FF2B5EF4-FFF2-40B4-BE49-F238E27FC236}">
                <a16:creationId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2357" y="4451822"/>
            <a:ext cx="218900" cy="218900"/>
          </a:xfrm>
          <a:prstGeom prst="rect">
            <a:avLst/>
          </a:prstGeom>
        </p:spPr>
      </p:pic>
      <p:pic>
        <p:nvPicPr>
          <p:cNvPr id="24" name="Graphic 23" descr="Envelope" title="Icon Presenter Email">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92357" y="5324822"/>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92357" y="4888322"/>
            <a:ext cx="218900" cy="218900"/>
          </a:xfrm>
          <a:prstGeom prst="rect">
            <a:avLst/>
          </a:prstGeom>
        </p:spPr>
      </p:pic>
      <p:pic>
        <p:nvPicPr>
          <p:cNvPr id="26" name="Graphic 25" descr="Link">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263185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Freeform: Shape 25">
            <a:extLst>
              <a:ext uri="{FF2B5EF4-FFF2-40B4-BE49-F238E27FC236}">
                <a16:creationId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 name="Oval 3">
            <a:extLst>
              <a:ext uri="{FF2B5EF4-FFF2-40B4-BE49-F238E27FC236}">
                <a16:creationId xmlns:a16="http://schemas.microsoft.com/office/drawing/2014/main" id="{8371726A-1E0A-434B-A802-4FCC15A82D01}"/>
              </a:ext>
            </a:extLst>
          </p:cNvPr>
          <p:cNvSpPr/>
          <p:nvPr userDrawn="1"/>
        </p:nvSpPr>
        <p:spPr>
          <a:xfrm>
            <a:off x="2674071" y="21211"/>
            <a:ext cx="6843859" cy="6843859"/>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Title</a:t>
            </a:r>
          </a:p>
        </p:txBody>
      </p:sp>
      <p:sp>
        <p:nvSpPr>
          <p:cNvPr id="3" name="Subtitle 2">
            <a:extLst>
              <a:ext uri="{FF2B5EF4-FFF2-40B4-BE49-F238E27FC236}">
                <a16:creationId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a:r>
              <a:rPr lang="en-US" noProof="0"/>
              <a:t>Subtitle</a:t>
            </a:r>
          </a:p>
        </p:txBody>
      </p:sp>
    </p:spTree>
    <p:extLst>
      <p:ext uri="{BB962C8B-B14F-4D97-AF65-F5344CB8AC3E}">
        <p14:creationId xmlns:p14="http://schemas.microsoft.com/office/powerpoint/2010/main" val="53248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B4B03F13-A59A-4526-9D17-27A3B8C63BCD}"/>
              </a:ext>
            </a:extLst>
          </p:cNvPr>
          <p:cNvSpPr/>
          <p:nvPr userDrawn="1"/>
        </p:nvSpPr>
        <p:spPr>
          <a:xfrm>
            <a:off x="-1" y="-16064"/>
            <a:ext cx="3981692" cy="2505614"/>
          </a:xfrm>
          <a:custGeom>
            <a:avLst/>
            <a:gdLst>
              <a:gd name="connsiteX0" fmla="*/ 0 w 3981692"/>
              <a:gd name="connsiteY0" fmla="*/ 0 h 2505614"/>
              <a:gd name="connsiteX1" fmla="*/ 3978183 w 3981692"/>
              <a:gd name="connsiteY1" fmla="*/ 0 h 2505614"/>
              <a:gd name="connsiteX2" fmla="*/ 3981692 w 3981692"/>
              <a:gd name="connsiteY2" fmla="*/ 54609 h 2505614"/>
              <a:gd name="connsiteX3" fmla="*/ 862315 w 3981692"/>
              <a:gd name="connsiteY3" fmla="*/ 2505614 h 2505614"/>
              <a:gd name="connsiteX4" fmla="*/ 233652 w 3981692"/>
              <a:gd name="connsiteY4" fmla="*/ 2455818 h 2505614"/>
              <a:gd name="connsiteX5" fmla="*/ 0 w 3981692"/>
              <a:gd name="connsiteY5" fmla="*/ 2408613 h 25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692" h="2505614">
                <a:moveTo>
                  <a:pt x="0" y="0"/>
                </a:moveTo>
                <a:lnTo>
                  <a:pt x="3978183" y="0"/>
                </a:lnTo>
                <a:lnTo>
                  <a:pt x="3981692" y="54609"/>
                </a:lnTo>
                <a:cubicBezTo>
                  <a:pt x="3981692" y="1408262"/>
                  <a:pt x="2585099" y="2505614"/>
                  <a:pt x="862315" y="2505614"/>
                </a:cubicBezTo>
                <a:cubicBezTo>
                  <a:pt x="646967" y="2505614"/>
                  <a:pt x="436716" y="2488468"/>
                  <a:pt x="233652" y="2455818"/>
                </a:cubicBezTo>
                <a:lnTo>
                  <a:pt x="0" y="24086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Freeform: Shape 44">
            <a:extLst>
              <a:ext uri="{FF2B5EF4-FFF2-40B4-BE49-F238E27FC236}">
                <a16:creationId xmlns:a16="http://schemas.microsoft.com/office/drawing/2014/main" id="{5A1E45B6-C7EC-4687-B8D8-10D1DBC47018}"/>
              </a:ext>
            </a:extLst>
          </p:cNvPr>
          <p:cNvSpPr/>
          <p:nvPr userDrawn="1"/>
        </p:nvSpPr>
        <p:spPr>
          <a:xfrm>
            <a:off x="0" y="-16063"/>
            <a:ext cx="3795148" cy="2242063"/>
          </a:xfrm>
          <a:custGeom>
            <a:avLst/>
            <a:gdLst>
              <a:gd name="connsiteX0" fmla="*/ 0 w 3795148"/>
              <a:gd name="connsiteY0" fmla="*/ 0 h 2242063"/>
              <a:gd name="connsiteX1" fmla="*/ 3795148 w 3795148"/>
              <a:gd name="connsiteY1" fmla="*/ 0 h 2242063"/>
              <a:gd name="connsiteX2" fmla="*/ 3793988 w 3795148"/>
              <a:gd name="connsiteY2" fmla="*/ 18343 h 2242063"/>
              <a:gd name="connsiteX3" fmla="*/ 708660 w 3795148"/>
              <a:gd name="connsiteY3" fmla="*/ 2242063 h 2242063"/>
              <a:gd name="connsiteX4" fmla="*/ 83632 w 3795148"/>
              <a:gd name="connsiteY4" fmla="*/ 2191740 h 2242063"/>
              <a:gd name="connsiteX5" fmla="*/ 0 w 3795148"/>
              <a:gd name="connsiteY5" fmla="*/ 2174565 h 224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5148" h="2242063">
                <a:moveTo>
                  <a:pt x="0" y="0"/>
                </a:moveTo>
                <a:lnTo>
                  <a:pt x="3795148" y="0"/>
                </a:lnTo>
                <a:lnTo>
                  <a:pt x="3793988" y="18343"/>
                </a:lnTo>
                <a:cubicBezTo>
                  <a:pt x="3635169" y="1267374"/>
                  <a:pt x="2314432" y="2242063"/>
                  <a:pt x="708660" y="2242063"/>
                </a:cubicBezTo>
                <a:cubicBezTo>
                  <a:pt x="494557" y="2242063"/>
                  <a:pt x="285522" y="2224735"/>
                  <a:pt x="83632" y="2191740"/>
                </a:cubicBezTo>
                <a:lnTo>
                  <a:pt x="0" y="2174565"/>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48" name="Content Placeholder 2">
            <a:extLst>
              <a:ext uri="{FF2B5EF4-FFF2-40B4-BE49-F238E27FC236}">
                <a16:creationId xmlns:a16="http://schemas.microsoft.com/office/drawing/2014/main" id="{E8536E4F-F1FA-484F-8F59-EAADF8904D0B}"/>
              </a:ext>
            </a:extLst>
          </p:cNvPr>
          <p:cNvSpPr>
            <a:spLocks noGrp="1"/>
          </p:cNvSpPr>
          <p:nvPr>
            <p:ph idx="1"/>
          </p:nvPr>
        </p:nvSpPr>
        <p:spPr>
          <a:xfrm>
            <a:off x="838199" y="2346039"/>
            <a:ext cx="10782283" cy="38309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4810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Freeform: Shape 40">
            <a:extLst>
              <a:ext uri="{FF2B5EF4-FFF2-40B4-BE49-F238E27FC236}">
                <a16:creationId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0" name="Content Placeholder 2">
            <a:extLst>
              <a:ext uri="{FF2B5EF4-FFF2-40B4-BE49-F238E27FC236}">
                <a16:creationId xmlns:a16="http://schemas.microsoft.com/office/drawing/2014/main" id="{2CACE3D1-F863-4422-B475-730B2AEA7127}"/>
              </a:ext>
            </a:extLst>
          </p:cNvPr>
          <p:cNvSpPr>
            <a:spLocks noGrp="1"/>
          </p:cNvSpPr>
          <p:nvPr>
            <p:ph sz="half" idx="1"/>
          </p:nvPr>
        </p:nvSpPr>
        <p:spPr>
          <a:xfrm>
            <a:off x="838200" y="2437325"/>
            <a:ext cx="5181600" cy="37396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3">
            <a:extLst>
              <a:ext uri="{FF2B5EF4-FFF2-40B4-BE49-F238E27FC236}">
                <a16:creationId xmlns:a16="http://schemas.microsoft.com/office/drawing/2014/main" id="{C6DDB857-67CE-4444-B436-F7A2F6E061D9}"/>
              </a:ext>
            </a:extLst>
          </p:cNvPr>
          <p:cNvSpPr>
            <a:spLocks noGrp="1"/>
          </p:cNvSpPr>
          <p:nvPr>
            <p:ph sz="half" idx="2"/>
          </p:nvPr>
        </p:nvSpPr>
        <p:spPr>
          <a:xfrm>
            <a:off x="6438886" y="2404377"/>
            <a:ext cx="5181600" cy="377258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964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9" name="Picture Placeholder 18">
            <a:extLst>
              <a:ext uri="{FF2B5EF4-FFF2-40B4-BE49-F238E27FC236}">
                <a16:creationId xmlns:a16="http://schemas.microsoft.com/office/drawing/2014/main" id="{4EAA5535-A3DD-490B-B233-9C9B84EECD13}"/>
              </a:ext>
            </a:extLst>
          </p:cNvPr>
          <p:cNvSpPr>
            <a:spLocks noGrp="1"/>
          </p:cNvSpPr>
          <p:nvPr>
            <p:ph type="pic" idx="1"/>
          </p:nvPr>
        </p:nvSpPr>
        <p:spPr>
          <a:xfrm>
            <a:off x="5576326" y="1251145"/>
            <a:ext cx="6615674" cy="5596389"/>
          </a:xfrm>
          <a:custGeom>
            <a:avLst/>
            <a:gdLst>
              <a:gd name="connsiteX0" fmla="*/ 3621727 w 6615674"/>
              <a:gd name="connsiteY0" fmla="*/ 0 h 5596389"/>
              <a:gd name="connsiteX1" fmla="*/ 6416428 w 6615674"/>
              <a:gd name="connsiteY1" fmla="*/ 1317972 h 5596389"/>
              <a:gd name="connsiteX2" fmla="*/ 6615674 w 6615674"/>
              <a:gd name="connsiteY2" fmla="*/ 1584421 h 5596389"/>
              <a:gd name="connsiteX3" fmla="*/ 6615674 w 6615674"/>
              <a:gd name="connsiteY3" fmla="*/ 5596389 h 5596389"/>
              <a:gd name="connsiteX4" fmla="*/ 587989 w 6615674"/>
              <a:gd name="connsiteY4" fmla="*/ 5596389 h 5596389"/>
              <a:gd name="connsiteX5" fmla="*/ 437123 w 6615674"/>
              <a:gd name="connsiteY5" fmla="*/ 5348058 h 5596389"/>
              <a:gd name="connsiteX6" fmla="*/ 0 w 6615674"/>
              <a:gd name="connsiteY6" fmla="*/ 3621727 h 5596389"/>
              <a:gd name="connsiteX7" fmla="*/ 3621727 w 6615674"/>
              <a:gd name="connsiteY7" fmla="*/ 0 h 55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596389">
                <a:moveTo>
                  <a:pt x="3621727" y="0"/>
                </a:moveTo>
                <a:cubicBezTo>
                  <a:pt x="4746854" y="0"/>
                  <a:pt x="5752150" y="513054"/>
                  <a:pt x="6416428" y="1317972"/>
                </a:cubicBezTo>
                <a:lnTo>
                  <a:pt x="6615674" y="1584421"/>
                </a:lnTo>
                <a:lnTo>
                  <a:pt x="6615674" y="5596389"/>
                </a:lnTo>
                <a:lnTo>
                  <a:pt x="587989" y="5596389"/>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ctr" anchorCtr="1">
            <a:noAutofit/>
          </a:bodyPr>
          <a:lstStyle>
            <a:lvl1pPr>
              <a:defRPr lang="en-US" sz="1600">
                <a:solidFill>
                  <a:schemeClr val="bg1"/>
                </a:solidFill>
                <a:cs typeface="Arial" panose="020B0604020202020204" pitchFamily="34" charset="0"/>
              </a:defRPr>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7" name="Text Placeholder 3">
            <a:extLst>
              <a:ext uri="{FF2B5EF4-FFF2-40B4-BE49-F238E27FC236}">
                <a16:creationId xmlns:a16="http://schemas.microsoft.com/office/drawing/2014/main" id="{F108634F-AB43-4931-97E0-C7125C9FD35A}"/>
              </a:ext>
            </a:extLst>
          </p:cNvPr>
          <p:cNvSpPr>
            <a:spLocks noGrp="1"/>
          </p:cNvSpPr>
          <p:nvPr>
            <p:ph type="body" sz="half" idx="2"/>
          </p:nvPr>
        </p:nvSpPr>
        <p:spPr>
          <a:xfrm>
            <a:off x="640080" y="2489548"/>
            <a:ext cx="4131946" cy="33794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377778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Freeform: Shape 40">
            <a:extLst>
              <a:ext uri="{FF2B5EF4-FFF2-40B4-BE49-F238E27FC236}">
                <a16:creationId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9" name="Text Placeholder 2">
            <a:extLst>
              <a:ext uri="{FF2B5EF4-FFF2-40B4-BE49-F238E27FC236}">
                <a16:creationId xmlns:a16="http://schemas.microsoft.com/office/drawing/2014/main" id="{BF7D2858-2046-4CAD-A3EE-D0A4D0F2CA14}"/>
              </a:ext>
            </a:extLst>
          </p:cNvPr>
          <p:cNvSpPr>
            <a:spLocks noGrp="1"/>
          </p:cNvSpPr>
          <p:nvPr>
            <p:ph type="body" idx="1"/>
          </p:nvPr>
        </p:nvSpPr>
        <p:spPr>
          <a:xfrm>
            <a:off x="839788" y="2123331"/>
            <a:ext cx="5157787" cy="6266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Content Placeholder 3">
            <a:extLst>
              <a:ext uri="{FF2B5EF4-FFF2-40B4-BE49-F238E27FC236}">
                <a16:creationId xmlns:a16="http://schemas.microsoft.com/office/drawing/2014/main" id="{2A9DBBF8-4A18-4CB1-A8AC-30C9B5308076}"/>
              </a:ext>
            </a:extLst>
          </p:cNvPr>
          <p:cNvSpPr>
            <a:spLocks noGrp="1"/>
          </p:cNvSpPr>
          <p:nvPr>
            <p:ph sz="half" idx="2"/>
          </p:nvPr>
        </p:nvSpPr>
        <p:spPr>
          <a:xfrm>
            <a:off x="839788" y="2839199"/>
            <a:ext cx="5157787" cy="33504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 name="Text Placeholder 4">
            <a:extLst>
              <a:ext uri="{FF2B5EF4-FFF2-40B4-BE49-F238E27FC236}">
                <a16:creationId xmlns:a16="http://schemas.microsoft.com/office/drawing/2014/main" id="{D3E81B2D-A79D-4DC3-B7DF-1E1E0F58E481}"/>
              </a:ext>
            </a:extLst>
          </p:cNvPr>
          <p:cNvSpPr>
            <a:spLocks noGrp="1"/>
          </p:cNvSpPr>
          <p:nvPr>
            <p:ph type="body" sz="quarter" idx="3"/>
          </p:nvPr>
        </p:nvSpPr>
        <p:spPr>
          <a:xfrm>
            <a:off x="6437304" y="2123331"/>
            <a:ext cx="5183188" cy="6266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Content Placeholder 5">
            <a:extLst>
              <a:ext uri="{FF2B5EF4-FFF2-40B4-BE49-F238E27FC236}">
                <a16:creationId xmlns:a16="http://schemas.microsoft.com/office/drawing/2014/main" id="{8C0B65ED-88D9-4E01-AD11-24590E2C7EF7}"/>
              </a:ext>
            </a:extLst>
          </p:cNvPr>
          <p:cNvSpPr>
            <a:spLocks noGrp="1"/>
          </p:cNvSpPr>
          <p:nvPr>
            <p:ph sz="quarter" idx="4"/>
          </p:nvPr>
        </p:nvSpPr>
        <p:spPr>
          <a:xfrm>
            <a:off x="6437304" y="2839199"/>
            <a:ext cx="5183188" cy="33504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6143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9" name="Picture Placeholder 28">
            <a:extLst>
              <a:ext uri="{FF2B5EF4-FFF2-40B4-BE49-F238E27FC236}">
                <a16:creationId xmlns:a16="http://schemas.microsoft.com/office/drawing/2014/main" id="{9BB6343A-FD10-4841-94C8-487A8E7E71C7}"/>
              </a:ext>
            </a:extLst>
          </p:cNvPr>
          <p:cNvSpPr>
            <a:spLocks noGrp="1"/>
          </p:cNvSpPr>
          <p:nvPr userDrawn="1">
            <p:ph type="pic" sz="quarter" idx="14" hasCustomPrompt="1"/>
          </p:nvPr>
        </p:nvSpPr>
        <p:spPr>
          <a:xfrm>
            <a:off x="5576326" y="1251144"/>
            <a:ext cx="6615674" cy="5625145"/>
          </a:xfrm>
          <a:custGeom>
            <a:avLst/>
            <a:gdLst>
              <a:gd name="connsiteX0" fmla="*/ 3621727 w 6615674"/>
              <a:gd name="connsiteY0" fmla="*/ 0 h 5625145"/>
              <a:gd name="connsiteX1" fmla="*/ 6416428 w 6615674"/>
              <a:gd name="connsiteY1" fmla="*/ 1317972 h 5625145"/>
              <a:gd name="connsiteX2" fmla="*/ 6615674 w 6615674"/>
              <a:gd name="connsiteY2" fmla="*/ 1584421 h 5625145"/>
              <a:gd name="connsiteX3" fmla="*/ 6615674 w 6615674"/>
              <a:gd name="connsiteY3" fmla="*/ 5625145 h 5625145"/>
              <a:gd name="connsiteX4" fmla="*/ 605458 w 6615674"/>
              <a:gd name="connsiteY4" fmla="*/ 5625145 h 5625145"/>
              <a:gd name="connsiteX5" fmla="*/ 437123 w 6615674"/>
              <a:gd name="connsiteY5" fmla="*/ 5348058 h 5625145"/>
              <a:gd name="connsiteX6" fmla="*/ 0 w 6615674"/>
              <a:gd name="connsiteY6" fmla="*/ 3621727 h 5625145"/>
              <a:gd name="connsiteX7" fmla="*/ 3621727 w 6615674"/>
              <a:gd name="connsiteY7" fmla="*/ 0 h 56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625145">
                <a:moveTo>
                  <a:pt x="3621727" y="0"/>
                </a:moveTo>
                <a:cubicBezTo>
                  <a:pt x="4746854" y="0"/>
                  <a:pt x="5752150" y="513054"/>
                  <a:pt x="6416428" y="1317972"/>
                </a:cubicBezTo>
                <a:lnTo>
                  <a:pt x="6615674" y="1584421"/>
                </a:lnTo>
                <a:lnTo>
                  <a:pt x="6615674" y="5625145"/>
                </a:lnTo>
                <a:lnTo>
                  <a:pt x="605458" y="5625145"/>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id="{19F3BCA0-0088-459C-B430-8B531ECC563B}"/>
              </a:ext>
            </a:extLst>
          </p:cNvPr>
          <p:cNvSpPr>
            <a:spLocks noGrp="1"/>
          </p:cNvSpPr>
          <p:nvPr>
            <p:ph type="body" sz="quarter" idx="15"/>
          </p:nvPr>
        </p:nvSpPr>
        <p:spPr>
          <a:xfrm>
            <a:off x="640080" y="2526124"/>
            <a:ext cx="3801966" cy="3653188"/>
          </a:xfrm>
        </p:spPr>
        <p:txBody>
          <a:bodyPr vert="horz" lIns="0" tIns="0" rIns="0" bIns="0" rtlCol="0">
            <a:noAutofit/>
          </a:bodyPr>
          <a:lstStyle>
            <a:lvl1pPr marL="0" indent="0">
              <a:lnSpc>
                <a:spcPct val="95000"/>
              </a:lnSpc>
              <a:spcBef>
                <a:spcPts val="600"/>
              </a:spcBef>
              <a:spcAft>
                <a:spcPts val="600"/>
              </a:spcAft>
              <a:buNone/>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Tree>
    <p:extLst>
      <p:ext uri="{BB962C8B-B14F-4D97-AF65-F5344CB8AC3E}">
        <p14:creationId xmlns:p14="http://schemas.microsoft.com/office/powerpoint/2010/main" val="352701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1" name="Freeform: Shape 20">
            <a:extLst>
              <a:ext uri="{FF2B5EF4-FFF2-40B4-BE49-F238E27FC236}">
                <a16:creationId xmlns:a16="http://schemas.microsoft.com/office/drawing/2014/main" id="{76ABD40F-74C4-48BF-BEBE-FD456D424166}"/>
              </a:ext>
            </a:extLst>
          </p:cNvPr>
          <p:cNvSpPr/>
          <p:nvPr userDrawn="1"/>
        </p:nvSpPr>
        <p:spPr>
          <a:xfrm>
            <a:off x="4846320" y="0"/>
            <a:ext cx="7345680" cy="6907322"/>
          </a:xfrm>
          <a:custGeom>
            <a:avLst/>
            <a:gdLst>
              <a:gd name="connsiteX0" fmla="*/ 3543489 w 7345680"/>
              <a:gd name="connsiteY0" fmla="*/ 0 h 6907322"/>
              <a:gd name="connsiteX1" fmla="*/ 5432871 w 7345680"/>
              <a:gd name="connsiteY1" fmla="*/ 0 h 6907322"/>
              <a:gd name="connsiteX2" fmla="*/ 5609846 w 7345680"/>
              <a:gd name="connsiteY2" fmla="*/ 40446 h 6907322"/>
              <a:gd name="connsiteX3" fmla="*/ 7343079 w 7345680"/>
              <a:gd name="connsiteY3" fmla="*/ 915371 h 6907322"/>
              <a:gd name="connsiteX4" fmla="*/ 7345680 w 7345680"/>
              <a:gd name="connsiteY4" fmla="*/ 917602 h 6907322"/>
              <a:gd name="connsiteX5" fmla="*/ 7345680 w 7345680"/>
              <a:gd name="connsiteY5" fmla="*/ 6907322 h 6907322"/>
              <a:gd name="connsiteX6" fmla="*/ 822371 w 7345680"/>
              <a:gd name="connsiteY6" fmla="*/ 6907322 h 6907322"/>
              <a:gd name="connsiteX7" fmla="*/ 766511 w 7345680"/>
              <a:gd name="connsiteY7" fmla="*/ 6829539 h 6907322"/>
              <a:gd name="connsiteX8" fmla="*/ 0 w 7345680"/>
              <a:gd name="connsiteY8" fmla="*/ 4344739 h 6907322"/>
              <a:gd name="connsiteX9" fmla="*/ 3366514 w 7345680"/>
              <a:gd name="connsiteY9" fmla="*/ 40446 h 69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5680" h="6907322">
                <a:moveTo>
                  <a:pt x="3543489" y="0"/>
                </a:moveTo>
                <a:lnTo>
                  <a:pt x="5432871" y="0"/>
                </a:lnTo>
                <a:lnTo>
                  <a:pt x="5609846" y="40446"/>
                </a:lnTo>
                <a:cubicBezTo>
                  <a:pt x="6255171" y="204854"/>
                  <a:pt x="6844336" y="507805"/>
                  <a:pt x="7343079" y="915371"/>
                </a:cubicBezTo>
                <a:lnTo>
                  <a:pt x="7345680" y="917602"/>
                </a:lnTo>
                <a:lnTo>
                  <a:pt x="7345680" y="6907322"/>
                </a:lnTo>
                <a:lnTo>
                  <a:pt x="822371" y="6907322"/>
                </a:lnTo>
                <a:lnTo>
                  <a:pt x="766511" y="6829539"/>
                </a:lnTo>
                <a:cubicBezTo>
                  <a:pt x="282576" y="6120238"/>
                  <a:pt x="0" y="5265165"/>
                  <a:pt x="0" y="4344739"/>
                </a:cubicBezTo>
                <a:cubicBezTo>
                  <a:pt x="0" y="2273781"/>
                  <a:pt x="1430540" y="533670"/>
                  <a:pt x="3366514" y="40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839788" y="504419"/>
            <a:ext cx="4006532"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8" name="Freeform: Shape 17">
            <a:extLst>
              <a:ext uri="{FF2B5EF4-FFF2-40B4-BE49-F238E27FC236}">
                <a16:creationId xmlns:a16="http://schemas.microsoft.com/office/drawing/2014/main" id="{298BAA80-2B02-4FB1-AE39-6D8426AB4FB7}"/>
              </a:ext>
            </a:extLst>
          </p:cNvPr>
          <p:cNvSpPr/>
          <p:nvPr userDrawn="1"/>
        </p:nvSpPr>
        <p:spPr>
          <a:xfrm>
            <a:off x="5323076" y="314025"/>
            <a:ext cx="6868924" cy="6593297"/>
          </a:xfrm>
          <a:custGeom>
            <a:avLst/>
            <a:gdLst>
              <a:gd name="connsiteX0" fmla="*/ 4079984 w 6868924"/>
              <a:gd name="connsiteY0" fmla="*/ 0 h 6593297"/>
              <a:gd name="connsiteX1" fmla="*/ 6675233 w 6868924"/>
              <a:gd name="connsiteY1" fmla="*/ 931670 h 6593297"/>
              <a:gd name="connsiteX2" fmla="*/ 6868924 w 6868924"/>
              <a:gd name="connsiteY2" fmla="*/ 1107709 h 6593297"/>
              <a:gd name="connsiteX3" fmla="*/ 6868924 w 6868924"/>
              <a:gd name="connsiteY3" fmla="*/ 6593297 h 6593297"/>
              <a:gd name="connsiteX4" fmla="*/ 867282 w 6868924"/>
              <a:gd name="connsiteY4" fmla="*/ 6593297 h 6593297"/>
              <a:gd name="connsiteX5" fmla="*/ 810549 w 6868924"/>
              <a:gd name="connsiteY5" fmla="*/ 6521104 h 6593297"/>
              <a:gd name="connsiteX6" fmla="*/ 0 w 6868924"/>
              <a:gd name="connsiteY6" fmla="*/ 4079984 h 6593297"/>
              <a:gd name="connsiteX7" fmla="*/ 4079984 w 6868924"/>
              <a:gd name="connsiteY7" fmla="*/ 0 h 65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6593297">
                <a:moveTo>
                  <a:pt x="4079984" y="0"/>
                </a:moveTo>
                <a:cubicBezTo>
                  <a:pt x="5065808" y="0"/>
                  <a:pt x="5969971" y="349636"/>
                  <a:pt x="6675233" y="931670"/>
                </a:cubicBezTo>
                <a:lnTo>
                  <a:pt x="6868924" y="1107709"/>
                </a:lnTo>
                <a:lnTo>
                  <a:pt x="6868924" y="6593297"/>
                </a:lnTo>
                <a:lnTo>
                  <a:pt x="867282" y="6593297"/>
                </a:lnTo>
                <a:lnTo>
                  <a:pt x="810549" y="6521104"/>
                </a:lnTo>
                <a:cubicBezTo>
                  <a:pt x="301472" y="5840388"/>
                  <a:pt x="0" y="4995393"/>
                  <a:pt x="0" y="4079984"/>
                </a:cubicBezTo>
                <a:cubicBezTo>
                  <a:pt x="0" y="1826671"/>
                  <a:pt x="1826671" y="0"/>
                  <a:pt x="4079984"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2" name="Content Placeholder 2">
            <a:extLst>
              <a:ext uri="{FF2B5EF4-FFF2-40B4-BE49-F238E27FC236}">
                <a16:creationId xmlns:a16="http://schemas.microsoft.com/office/drawing/2014/main" id="{B7859439-9F65-4FE4-AFB1-B03529453190}"/>
              </a:ext>
            </a:extLst>
          </p:cNvPr>
          <p:cNvSpPr>
            <a:spLocks noGrp="1"/>
          </p:cNvSpPr>
          <p:nvPr>
            <p:ph idx="1"/>
          </p:nvPr>
        </p:nvSpPr>
        <p:spPr>
          <a:xfrm>
            <a:off x="6635592" y="1480710"/>
            <a:ext cx="5144928" cy="4698602"/>
          </a:xfrm>
        </p:spPr>
        <p:txBody>
          <a:bodyPr anchor="t">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3">
            <a:extLst>
              <a:ext uri="{FF2B5EF4-FFF2-40B4-BE49-F238E27FC236}">
                <a16:creationId xmlns:a16="http://schemas.microsoft.com/office/drawing/2014/main" id="{02002298-DFBB-481C-BB65-B2B03B0D823A}"/>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64932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Two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Freeform: Shape 37">
            <a:extLst>
              <a:ext uri="{FF2B5EF4-FFF2-40B4-BE49-F238E27FC236}">
                <a16:creationId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0" name="Picture Placeholder 39">
            <a:extLst>
              <a:ext uri="{FF2B5EF4-FFF2-40B4-BE49-F238E27FC236}">
                <a16:creationId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Arial" panose="020B0604020202020204" pitchFamily="34" charset="0"/>
                <a:cs typeface="Arial" panose="020B0604020202020204" pitchFamily="34" charset="0"/>
              </a:defRPr>
            </a:lvl1pPr>
          </a:lstStyle>
          <a:p>
            <a:fld id="{DCB4E619-4CA9-4A22-920F-20396BF50470}" type="slidenum">
              <a:rPr lang="en-US" noProof="0" smtClean="0"/>
              <a:pPr/>
              <a:t>‹#›</a:t>
            </a:fld>
            <a:endParaRPr lang="en-US" noProof="0" dirty="0"/>
          </a:p>
        </p:txBody>
      </p:sp>
      <p:sp>
        <p:nvSpPr>
          <p:cNvPr id="28" name="Text Placeholder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9" name="Text Placeholder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cxnSp>
        <p:nvCxnSpPr>
          <p:cNvPr id="30" name="Straight Connector 29">
            <a:extLst>
              <a:ext uri="{FF2B5EF4-FFF2-40B4-BE49-F238E27FC236}">
                <a16:creationId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6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Two Content 2">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Freeform: Shape 39">
            <a:extLst>
              <a:ext uri="{FF2B5EF4-FFF2-40B4-BE49-F238E27FC236}">
                <a16:creationId xmlns:a16="http://schemas.microsoft.com/office/drawing/2014/main" id="{477C6A0E-9AD9-4DAE-A8F9-47352997DD40}"/>
              </a:ext>
            </a:extLst>
          </p:cNvPr>
          <p:cNvSpPr/>
          <p:nvPr/>
        </p:nvSpPr>
        <p:spPr>
          <a:xfrm>
            <a:off x="1" y="1"/>
            <a:ext cx="4779963" cy="6413064"/>
          </a:xfrm>
          <a:custGeom>
            <a:avLst/>
            <a:gdLst>
              <a:gd name="connsiteX0" fmla="*/ 0 w 4779963"/>
              <a:gd name="connsiteY0" fmla="*/ 0 h 6413064"/>
              <a:gd name="connsiteX1" fmla="*/ 3376100 w 4779963"/>
              <a:gd name="connsiteY1" fmla="*/ 0 h 6413064"/>
              <a:gd name="connsiteX2" fmla="*/ 3478394 w 4779963"/>
              <a:gd name="connsiteY2" fmla="*/ 76494 h 6413064"/>
              <a:gd name="connsiteX3" fmla="*/ 4779963 w 4779963"/>
              <a:gd name="connsiteY3" fmla="*/ 2836412 h 6413064"/>
              <a:gd name="connsiteX4" fmla="*/ 1203311 w 4779963"/>
              <a:gd name="connsiteY4" fmla="*/ 6413064 h 6413064"/>
              <a:gd name="connsiteX5" fmla="*/ 139724 w 4779963"/>
              <a:gd name="connsiteY5" fmla="*/ 6252265 h 6413064"/>
              <a:gd name="connsiteX6" fmla="*/ 0 w 4779963"/>
              <a:gd name="connsiteY6" fmla="*/ 6201125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3" h="6413064">
                <a:moveTo>
                  <a:pt x="0" y="0"/>
                </a:moveTo>
                <a:lnTo>
                  <a:pt x="3376100" y="0"/>
                </a:lnTo>
                <a:lnTo>
                  <a:pt x="3478394" y="76494"/>
                </a:lnTo>
                <a:cubicBezTo>
                  <a:pt x="4273295" y="732504"/>
                  <a:pt x="4779963" y="1725289"/>
                  <a:pt x="4779963" y="2836412"/>
                </a:cubicBezTo>
                <a:cubicBezTo>
                  <a:pt x="4779963" y="4811742"/>
                  <a:pt x="3178641" y="6413064"/>
                  <a:pt x="1203311" y="6413064"/>
                </a:cubicBezTo>
                <a:cubicBezTo>
                  <a:pt x="832937" y="6413064"/>
                  <a:pt x="475711" y="6356768"/>
                  <a:pt x="139724" y="6252265"/>
                </a:cubicBezTo>
                <a:lnTo>
                  <a:pt x="0" y="6201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2" name="Picture Placeholder 41">
            <a:extLst>
              <a:ext uri="{FF2B5EF4-FFF2-40B4-BE49-F238E27FC236}">
                <a16:creationId xmlns:a16="http://schemas.microsoft.com/office/drawing/2014/main" id="{48E37E15-2CF4-46CD-A97E-2366CDF20E89}"/>
              </a:ext>
            </a:extLst>
          </p:cNvPr>
          <p:cNvSpPr>
            <a:spLocks noGrp="1"/>
          </p:cNvSpPr>
          <p:nvPr userDrawn="1">
            <p:ph type="pic" sz="quarter" idx="14" hasCustomPrompt="1"/>
          </p:nvPr>
        </p:nvSpPr>
        <p:spPr>
          <a:xfrm>
            <a:off x="-2" y="1"/>
            <a:ext cx="4546213" cy="6179312"/>
          </a:xfrm>
          <a:custGeom>
            <a:avLst/>
            <a:gdLst>
              <a:gd name="connsiteX0" fmla="*/ 0 w 4546213"/>
              <a:gd name="connsiteY0" fmla="*/ 0 h 6179312"/>
              <a:gd name="connsiteX1" fmla="*/ 2966307 w 4546213"/>
              <a:gd name="connsiteY1" fmla="*/ 0 h 6179312"/>
              <a:gd name="connsiteX2" fmla="*/ 3072361 w 4546213"/>
              <a:gd name="connsiteY2" fmla="*/ 64429 h 6179312"/>
              <a:gd name="connsiteX3" fmla="*/ 4546213 w 4546213"/>
              <a:gd name="connsiteY3" fmla="*/ 2836413 h 6179312"/>
              <a:gd name="connsiteX4" fmla="*/ 1203314 w 4546213"/>
              <a:gd name="connsiteY4" fmla="*/ 6179312 h 6179312"/>
              <a:gd name="connsiteX5" fmla="*/ 209238 w 4546213"/>
              <a:gd name="connsiteY5" fmla="*/ 6029022 h 6179312"/>
              <a:gd name="connsiteX6" fmla="*/ 0 w 4546213"/>
              <a:gd name="connsiteY6" fmla="*/ 5952440 h 617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3" h="6179312">
                <a:moveTo>
                  <a:pt x="0" y="0"/>
                </a:moveTo>
                <a:lnTo>
                  <a:pt x="2966307" y="0"/>
                </a:lnTo>
                <a:lnTo>
                  <a:pt x="3072361" y="64429"/>
                </a:lnTo>
                <a:cubicBezTo>
                  <a:pt x="3961578" y="665172"/>
                  <a:pt x="4546213" y="1682518"/>
                  <a:pt x="4546213" y="2836413"/>
                </a:cubicBezTo>
                <a:cubicBezTo>
                  <a:pt x="4546213" y="4682645"/>
                  <a:pt x="3049546" y="6179312"/>
                  <a:pt x="1203314" y="6179312"/>
                </a:cubicBezTo>
                <a:cubicBezTo>
                  <a:pt x="857146" y="6179312"/>
                  <a:pt x="523266" y="6126695"/>
                  <a:pt x="209238" y="6029022"/>
                </a:cubicBezTo>
                <a:lnTo>
                  <a:pt x="0" y="5952440"/>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sp>
        <p:nvSpPr>
          <p:cNvPr id="28" name="Text Placeholder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9" name="Text Placeholder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1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Freeform: Shape 37">
            <a:extLst>
              <a:ext uri="{FF2B5EF4-FFF2-40B4-BE49-F238E27FC236}">
                <a16:creationId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0" name="Picture Placeholder 39">
            <a:extLst>
              <a:ext uri="{FF2B5EF4-FFF2-40B4-BE49-F238E27FC236}">
                <a16:creationId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0" name="Straight Connector 29">
            <a:extLst>
              <a:ext uri="{FF2B5EF4-FFF2-40B4-BE49-F238E27FC236}">
                <a16:creationId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41500">
                <a:srgbClr val="FFFFFF">
                  <a:alpha val="70000"/>
                </a:srgbClr>
              </a:gs>
              <a:gs pos="8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21">
            <a:extLst>
              <a:ext uri="{FF2B5EF4-FFF2-40B4-BE49-F238E27FC236}">
                <a16:creationId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3" name="Oval 22">
            <a:extLst>
              <a:ext uri="{FF2B5EF4-FFF2-40B4-BE49-F238E27FC236}">
                <a16:creationId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8" name="Slide Number Placeholder 13">
            <a:extLst>
              <a:ext uri="{FF2B5EF4-FFF2-40B4-BE49-F238E27FC236}">
                <a16:creationId xmlns:a16="http://schemas.microsoft.com/office/drawing/2014/main" id="{CE1FD2D3-33AB-45C8-8460-A53DA1178B54}"/>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9" name="Straight Connector 28">
            <a:extLst>
              <a:ext uri="{FF2B5EF4-FFF2-40B4-BE49-F238E27FC236}">
                <a16:creationId xmlns:a16="http://schemas.microsoft.com/office/drawing/2014/main" id="{985E165C-C0B1-4DBC-9626-FFD61EB2A3C6}"/>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9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flipV="1">
            <a:off x="0" y="2404423"/>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flipV="1">
            <a:off x="0" y="0"/>
            <a:ext cx="12192000" cy="6858000"/>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21">
            <a:extLst>
              <a:ext uri="{FF2B5EF4-FFF2-40B4-BE49-F238E27FC236}">
                <a16:creationId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3" name="Oval 22">
            <a:extLst>
              <a:ext uri="{FF2B5EF4-FFF2-40B4-BE49-F238E27FC236}">
                <a16:creationId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14" name="Slide Number Placeholder 13">
            <a:extLst>
              <a:ext uri="{FF2B5EF4-FFF2-40B4-BE49-F238E27FC236}">
                <a16:creationId xmlns:a16="http://schemas.microsoft.com/office/drawing/2014/main" id="{7504A362-78AD-4F31-9FCF-66BA2DBDB3E9}"/>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2" name="Straight Connector 21">
            <a:extLst>
              <a:ext uri="{FF2B5EF4-FFF2-40B4-BE49-F238E27FC236}">
                <a16:creationId xmlns:a16="http://schemas.microsoft.com/office/drawing/2014/main" id="{7D0E096E-920F-4CEE-BF9A-07CA664FED2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9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i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a:r>
              <a:rPr lang="en-US" noProof="0"/>
              <a:t>Subtitle</a:t>
            </a:r>
          </a:p>
        </p:txBody>
      </p:sp>
      <p:sp>
        <p:nvSpPr>
          <p:cNvPr id="17" name="Oval 16">
            <a:extLst>
              <a:ext uri="{FF2B5EF4-FFF2-40B4-BE49-F238E27FC236}">
                <a16:creationId xmlns:a16="http://schemas.microsoft.com/office/drawing/2014/main" id="{811B3AF5-0AF9-445C-9B18-5CED755A048F}"/>
              </a:ext>
            </a:extLst>
          </p:cNvPr>
          <p:cNvSpPr/>
          <p:nvPr/>
        </p:nvSpPr>
        <p:spPr>
          <a:xfrm>
            <a:off x="6511925" y="131762"/>
            <a:ext cx="5416549" cy="5416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Tree>
    <p:extLst>
      <p:ext uri="{BB962C8B-B14F-4D97-AF65-F5344CB8AC3E}">
        <p14:creationId xmlns:p14="http://schemas.microsoft.com/office/powerpoint/2010/main" val="190396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a:r>
              <a:rPr lang="en-US" noProof="0"/>
              <a:t>Subtitle</a:t>
            </a:r>
          </a:p>
        </p:txBody>
      </p:sp>
    </p:spTree>
    <p:extLst>
      <p:ext uri="{BB962C8B-B14F-4D97-AF65-F5344CB8AC3E}">
        <p14:creationId xmlns:p14="http://schemas.microsoft.com/office/powerpoint/2010/main" val="40476201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609FE-43FB-456B-BAF9-6FC670B8764A}"/>
              </a:ext>
            </a:extLst>
          </p:cNvPr>
          <p:cNvSpPr>
            <a:spLocks noGrp="1"/>
          </p:cNvSpPr>
          <p:nvPr>
            <p:ph type="title"/>
          </p:nvPr>
        </p:nvSpPr>
        <p:spPr>
          <a:xfrm>
            <a:off x="640079" y="500492"/>
            <a:ext cx="10980413" cy="1484638"/>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969D659-7B46-41C1-9CA1-5746C1F3377C}"/>
              </a:ext>
            </a:extLst>
          </p:cNvPr>
          <p:cNvSpPr>
            <a:spLocks noGrp="1"/>
          </p:cNvSpPr>
          <p:nvPr>
            <p:ph type="body" idx="1"/>
          </p:nvPr>
        </p:nvSpPr>
        <p:spPr>
          <a:xfrm>
            <a:off x="640079" y="2522197"/>
            <a:ext cx="10980413" cy="3654765"/>
          </a:xfrm>
          <a:prstGeom prst="rect">
            <a:avLst/>
          </a:prstGeom>
        </p:spPr>
        <p:txBody>
          <a:bodyPr vert="horz" lIns="0" tIns="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Oval 7">
            <a:extLst>
              <a:ext uri="{FF2B5EF4-FFF2-40B4-BE49-F238E27FC236}">
                <a16:creationId xmlns:a16="http://schemas.microsoft.com/office/drawing/2014/main" id="{59A1F076-A89C-4CB0-B989-3D0025F57611}"/>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id="{B0C3D765-86AA-4427-A0B6-8B18C4317F1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lide Number Placeholder 13">
            <a:extLst>
              <a:ext uri="{FF2B5EF4-FFF2-40B4-BE49-F238E27FC236}">
                <a16:creationId xmlns:a16="http://schemas.microsoft.com/office/drawing/2014/main" id="{5F01409D-0479-49CD-B8ED-E73E5F96A2E6}"/>
              </a:ext>
            </a:extLst>
          </p:cNvPr>
          <p:cNvSpPr>
            <a:spLocks noGrp="1"/>
          </p:cNvSpPr>
          <p:nvPr>
            <p:ph type="sldNum" sz="quarter" idx="4"/>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A216A1F9-49AB-4FE6-BBD0-DD68FF6EB75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91067"/>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5" r:id="rId3"/>
    <p:sldLayoutId id="2147483666" r:id="rId4"/>
    <p:sldLayoutId id="2147483671" r:id="rId5"/>
    <p:sldLayoutId id="2147483663" r:id="rId6"/>
    <p:sldLayoutId id="2147483664" r:id="rId7"/>
    <p:sldLayoutId id="2147483660" r:id="rId8"/>
    <p:sldLayoutId id="2147483675" r:id="rId9"/>
    <p:sldLayoutId id="2147483661" r:id="rId10"/>
    <p:sldLayoutId id="2147483655" r:id="rId11"/>
    <p:sldLayoutId id="2147483667" r:id="rId12"/>
    <p:sldLayoutId id="2147483670" r:id="rId13"/>
    <p:sldLayoutId id="2147483672" r:id="rId14"/>
    <p:sldLayoutId id="2147483668" r:id="rId15"/>
    <p:sldLayoutId id="2147483669" r:id="rId16"/>
    <p:sldLayoutId id="2147483676" r:id="rId17"/>
    <p:sldLayoutId id="2147483677" r:id="rId18"/>
    <p:sldLayoutId id="2147483679" r:id="rId19"/>
    <p:sldLayoutId id="2147483680" r:id="rId20"/>
    <p:sldLayoutId id="2147483682" r:id="rId21"/>
    <p:sldLayoutId id="2147483683" r:id="rId22"/>
    <p:sldLayoutId id="2147483681" r:id="rId23"/>
  </p:sldLayoutIdLst>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E62E09-7004-4A2E-958A-28DD809AB402}"/>
              </a:ext>
            </a:extLst>
          </p:cNvPr>
          <p:cNvSpPr>
            <a:spLocks noGrp="1"/>
          </p:cNvSpPr>
          <p:nvPr>
            <p:ph type="title"/>
          </p:nvPr>
        </p:nvSpPr>
        <p:spPr/>
        <p:txBody>
          <a:bodyPr/>
          <a:lstStyle/>
          <a:p>
            <a:pPr algn="ctr"/>
            <a:r>
              <a:rPr lang="en-US" dirty="0"/>
              <a:t> </a:t>
            </a:r>
            <a:br>
              <a:rPr lang="en-US" dirty="0"/>
            </a:br>
            <a:br>
              <a:rPr lang="en-US" dirty="0"/>
            </a:br>
            <a:br>
              <a:rPr lang="en-US" dirty="0"/>
            </a:br>
            <a:r>
              <a:rPr lang="en-US" dirty="0">
                <a:latin typeface="Times New Roman" panose="02020603050405020304" pitchFamily="18" charset="0"/>
                <a:cs typeface="Times New Roman" panose="02020603050405020304" pitchFamily="18" charset="0"/>
              </a:rPr>
              <a:t>ONLINE GOODS AND SERVICES</a:t>
            </a:r>
            <a:br>
              <a:rPr lang="en-US"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ONLINE SERVICES</a:t>
            </a:r>
            <a:br>
              <a:rPr lang="en-US" dirty="0"/>
            </a:br>
            <a:endParaRPr lang="en-US" dirty="0"/>
          </a:p>
        </p:txBody>
      </p:sp>
      <p:sp>
        <p:nvSpPr>
          <p:cNvPr id="12" name="Text Placeholder 11">
            <a:extLst>
              <a:ext uri="{FF2B5EF4-FFF2-40B4-BE49-F238E27FC236}">
                <a16:creationId xmlns:a16="http://schemas.microsoft.com/office/drawing/2014/main" id="{DB21A584-7071-4718-B256-83681FB5FD94}"/>
              </a:ext>
            </a:extLst>
          </p:cNvPr>
          <p:cNvSpPr>
            <a:spLocks noGrp="1"/>
          </p:cNvSpPr>
          <p:nvPr>
            <p:ph type="body" sz="half" idx="2"/>
          </p:nvPr>
        </p:nvSpPr>
        <p:spPr>
          <a:xfrm>
            <a:off x="424070" y="1815549"/>
            <a:ext cx="4797286" cy="4214190"/>
          </a:xfrm>
        </p:spPr>
        <p:txBody>
          <a:bodyPr>
            <a:normAutofit/>
          </a:bodyPr>
          <a:lstStyle/>
          <a:p>
            <a:endParaRPr lang="en-US" dirty="0"/>
          </a:p>
          <a:p>
            <a:r>
              <a:rPr lang="en-US" sz="2400" dirty="0">
                <a:latin typeface="Times New Roman" panose="02020603050405020304" pitchFamily="18" charset="0"/>
                <a:cs typeface="Times New Roman" panose="02020603050405020304" pitchFamily="18" charset="0"/>
              </a:rPr>
              <a:t>Before the development of the internet, people were limited in their ability to access services remotely, remote access was possible such as by using the telephone or postal systems for studying, shopping and booking flights. Having these services available online has enabled us to access them anywhere with any connected device.</a:t>
            </a:r>
          </a:p>
          <a:p>
            <a:endParaRPr lang="en-US" dirty="0"/>
          </a:p>
        </p:txBody>
      </p:sp>
      <p:pic>
        <p:nvPicPr>
          <p:cNvPr id="5" name="Picture Placeholder 4" descr="closeup of old-car wheels">
            <a:extLst>
              <a:ext uri="{FF2B5EF4-FFF2-40B4-BE49-F238E27FC236}">
                <a16:creationId xmlns:a16="http://schemas.microsoft.com/office/drawing/2014/main" id="{CA775DB0-EB24-DB4C-AB2C-20FB50C4B6BE}"/>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t="226" b="226"/>
          <a:stretch>
            <a:fillRect/>
          </a:stretch>
        </p:blipFill>
        <p:spPr/>
      </p:pic>
      <p:pic>
        <p:nvPicPr>
          <p:cNvPr id="6" name="Picture 5">
            <a:extLst>
              <a:ext uri="{FF2B5EF4-FFF2-40B4-BE49-F238E27FC236}">
                <a16:creationId xmlns:a16="http://schemas.microsoft.com/office/drawing/2014/main" id="{BB1DBD35-482B-43B9-BA57-76A0C25AD8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4800" y="5830956"/>
            <a:ext cx="1219200" cy="1027043"/>
          </a:xfrm>
          <a:prstGeom prst="rect">
            <a:avLst/>
          </a:prstGeom>
        </p:spPr>
      </p:pic>
    </p:spTree>
    <p:extLst>
      <p:ext uri="{BB962C8B-B14F-4D97-AF65-F5344CB8AC3E}">
        <p14:creationId xmlns:p14="http://schemas.microsoft.com/office/powerpoint/2010/main" val="948418937"/>
      </p:ext>
    </p:extLst>
  </p:cSld>
  <p:clrMapOvr>
    <a:masterClrMapping/>
  </p:clrMapOvr>
  <mc:AlternateContent xmlns:mc="http://schemas.openxmlformats.org/markup-compatibility/2006" xmlns:p14="http://schemas.microsoft.com/office/powerpoint/2010/main">
    <mc:Choice Requires="p14">
      <p:transition spd="slow" p14:dur="2000" advTm="58236"/>
    </mc:Choice>
    <mc:Fallback xmlns="">
      <p:transition spd="slow" advTm="582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69EFC8-E293-4E10-9D28-085A4F9EDF36}"/>
              </a:ext>
            </a:extLst>
          </p:cNvPr>
          <p:cNvSpPr>
            <a:spLocks noGrp="1"/>
          </p:cNvSpPr>
          <p:nvPr>
            <p:ph type="title"/>
          </p:nvPr>
        </p:nvSpPr>
        <p:spPr>
          <a:xfrm>
            <a:off x="640079" y="504419"/>
            <a:ext cx="10942321" cy="1480711"/>
          </a:xfrm>
        </p:spPr>
        <p:txBody>
          <a:bodyPr/>
          <a:lstStyle/>
          <a:p>
            <a:r>
              <a:rPr lang="en-US" sz="4800" dirty="0">
                <a:latin typeface="Times New Roman" panose="02020603050405020304" pitchFamily="18" charset="0"/>
                <a:cs typeface="Times New Roman" panose="02020603050405020304" pitchFamily="18" charset="0"/>
              </a:rPr>
              <a:t>There are different types of cookies </a:t>
            </a:r>
            <a:br>
              <a:rPr lang="en-US" dirty="0"/>
            </a:br>
            <a:endParaRPr lang="en-US" dirty="0"/>
          </a:p>
        </p:txBody>
      </p:sp>
      <p:sp>
        <p:nvSpPr>
          <p:cNvPr id="4" name="Text Placeholder 3">
            <a:extLst>
              <a:ext uri="{FF2B5EF4-FFF2-40B4-BE49-F238E27FC236}">
                <a16:creationId xmlns:a16="http://schemas.microsoft.com/office/drawing/2014/main" id="{BE30F4A9-BC66-4644-85E0-9EDBB9A32FFC}"/>
              </a:ext>
            </a:extLst>
          </p:cNvPr>
          <p:cNvSpPr>
            <a:spLocks noGrp="1"/>
          </p:cNvSpPr>
          <p:nvPr>
            <p:ph type="body" sz="quarter" idx="15"/>
          </p:nvPr>
        </p:nvSpPr>
        <p:spPr>
          <a:xfrm>
            <a:off x="640080" y="2186609"/>
            <a:ext cx="10942320" cy="3992703"/>
          </a:xfrm>
        </p:spPr>
        <p:txBody>
          <a:bodyPr/>
          <a:lstStyle/>
          <a:p>
            <a:pPr marL="0" lvl="0" indent="0" fontAlgn="base">
              <a:buNone/>
            </a:pPr>
            <a:r>
              <a:rPr lang="en-US" sz="2400" b="1" dirty="0">
                <a:solidFill>
                  <a:srgbClr val="FF0000"/>
                </a:solidFill>
                <a:latin typeface="Times New Roman" panose="02020603050405020304" pitchFamily="18" charset="0"/>
                <a:cs typeface="Times New Roman" panose="02020603050405020304" pitchFamily="18" charset="0"/>
              </a:rPr>
              <a:t>Session cookies </a:t>
            </a:r>
            <a:endParaRPr lang="en-US" sz="2400" dirty="0">
              <a:solidFill>
                <a:srgbClr val="FF0000"/>
              </a:solidFill>
              <a:latin typeface="Times New Roman" panose="02020603050405020304" pitchFamily="18" charset="0"/>
              <a:cs typeface="Times New Roman" panose="02020603050405020304" pitchFamily="18" charset="0"/>
            </a:endParaRPr>
          </a:p>
          <a:p>
            <a:pPr fontAlgn="base"/>
            <a:r>
              <a:rPr lang="en-US" sz="1800" dirty="0">
                <a:latin typeface="Times New Roman" panose="02020603050405020304" pitchFamily="18" charset="0"/>
                <a:cs typeface="Times New Roman" panose="02020603050405020304" pitchFamily="18" charset="0"/>
              </a:rPr>
              <a:t>These are only stored until web page is closed in the browsers</a:t>
            </a:r>
            <a:r>
              <a:rPr lang="en-US" dirty="0"/>
              <a:t>.</a:t>
            </a:r>
          </a:p>
          <a:p>
            <a:pPr marL="0" indent="0" fontAlgn="base">
              <a:buNone/>
            </a:pPr>
            <a:r>
              <a:rPr lang="en-US" sz="2400" b="1" dirty="0">
                <a:solidFill>
                  <a:srgbClr val="FF0000"/>
                </a:solidFill>
                <a:latin typeface="Times New Roman" panose="02020603050405020304" pitchFamily="18" charset="0"/>
                <a:cs typeface="Times New Roman" panose="02020603050405020304" pitchFamily="18" charset="0"/>
              </a:rPr>
              <a:t>Persistent cookies</a:t>
            </a:r>
            <a:endParaRPr lang="en-US" sz="2400" dirty="0">
              <a:solidFill>
                <a:srgbClr val="FF0000"/>
              </a:solidFill>
              <a:latin typeface="Times New Roman" panose="02020603050405020304" pitchFamily="18" charset="0"/>
              <a:cs typeface="Times New Roman" panose="02020603050405020304" pitchFamily="18" charset="0"/>
            </a:endParaRPr>
          </a:p>
          <a:p>
            <a:pPr fontAlgn="base"/>
            <a:r>
              <a:rPr lang="en-US" sz="1800" dirty="0">
                <a:latin typeface="Times New Roman" panose="02020603050405020304" pitchFamily="18" charset="0"/>
                <a:cs typeface="Times New Roman" panose="02020603050405020304" pitchFamily="18" charset="0"/>
              </a:rPr>
              <a:t>These are used to record information about the user’s use of the overtime.</a:t>
            </a:r>
          </a:p>
          <a:p>
            <a:pPr fontAlgn="base"/>
            <a:r>
              <a:rPr lang="en-US" sz="1800" dirty="0">
                <a:latin typeface="Times New Roman" panose="02020603050405020304" pitchFamily="18" charset="0"/>
                <a:cs typeface="Times New Roman" panose="02020603050405020304" pitchFamily="18" charset="0"/>
              </a:rPr>
              <a:t>They can be used to keep a user logged into an online account so they do not have to log in every time they visit a website</a:t>
            </a:r>
          </a:p>
          <a:p>
            <a:pPr marL="0" lvl="0" indent="0" fontAlgn="base">
              <a:buNone/>
            </a:pPr>
            <a:r>
              <a:rPr lang="en-US" sz="2400" b="1" dirty="0">
                <a:solidFill>
                  <a:srgbClr val="FF0000"/>
                </a:solidFill>
                <a:latin typeface="Times New Roman" panose="02020603050405020304" pitchFamily="18" charset="0"/>
                <a:cs typeface="Times New Roman" panose="02020603050405020304" pitchFamily="18" charset="0"/>
              </a:rPr>
              <a:t>Third- party cookies </a:t>
            </a:r>
            <a:endParaRPr lang="en-US" sz="2400" dirty="0">
              <a:solidFill>
                <a:srgbClr val="FF0000"/>
              </a:solidFill>
              <a:latin typeface="Times New Roman" panose="02020603050405020304" pitchFamily="18" charset="0"/>
              <a:cs typeface="Times New Roman" panose="02020603050405020304" pitchFamily="18" charset="0"/>
            </a:endParaRPr>
          </a:p>
          <a:p>
            <a:pPr fontAlgn="base"/>
            <a:r>
              <a:rPr lang="en-US" sz="1800" dirty="0">
                <a:latin typeface="Times New Roman" panose="02020603050405020304" pitchFamily="18" charset="0"/>
                <a:cs typeface="Times New Roman" panose="02020603050405020304" pitchFamily="18" charset="0"/>
              </a:rPr>
              <a:t>These can be used to personalized user’s online experience or to send targeted adverts that are more relevant to an individual.</a:t>
            </a:r>
          </a:p>
          <a:p>
            <a:endParaRPr lang="en-US" dirty="0"/>
          </a:p>
        </p:txBody>
      </p:sp>
      <p:pic>
        <p:nvPicPr>
          <p:cNvPr id="6" name="Picture 5">
            <a:extLst>
              <a:ext uri="{FF2B5EF4-FFF2-40B4-BE49-F238E27FC236}">
                <a16:creationId xmlns:a16="http://schemas.microsoft.com/office/drawing/2014/main" id="{1860CD3A-F41A-40E8-8FEE-64A68380B2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835637" y="5646056"/>
            <a:ext cx="1219200" cy="861589"/>
          </a:xfrm>
          <a:prstGeom prst="rect">
            <a:avLst/>
          </a:prstGeom>
        </p:spPr>
      </p:pic>
    </p:spTree>
    <p:extLst>
      <p:ext uri="{BB962C8B-B14F-4D97-AF65-F5344CB8AC3E}">
        <p14:creationId xmlns:p14="http://schemas.microsoft.com/office/powerpoint/2010/main" val="2885176732"/>
      </p:ext>
    </p:extLst>
  </p:cSld>
  <p:clrMapOvr>
    <a:masterClrMapping/>
  </p:clrMapOvr>
  <mc:AlternateContent xmlns:mc="http://schemas.openxmlformats.org/markup-compatibility/2006" xmlns:p14="http://schemas.microsoft.com/office/powerpoint/2010/main">
    <mc:Choice Requires="p14">
      <p:transition spd="slow" p14:dur="2000" advTm="87051"/>
    </mc:Choice>
    <mc:Fallback xmlns="">
      <p:transition spd="slow" advTm="870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TYPES OF SERVICES</a:t>
            </a:r>
            <a:br>
              <a:rPr lang="en-US" dirty="0"/>
            </a:b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640079" y="2526124"/>
            <a:ext cx="5800477" cy="3212067"/>
          </a:xfrm>
        </p:spPr>
        <p:txBody>
          <a:bodyPr/>
          <a:lstStyle/>
          <a:p>
            <a:pPr marL="0" indent="0">
              <a:buNone/>
            </a:pPr>
            <a:r>
              <a:rPr lang="en-US" sz="2800" dirty="0">
                <a:latin typeface="Times New Roman" panose="02020603050405020304" pitchFamily="18" charset="0"/>
                <a:cs typeface="Times New Roman" panose="02020603050405020304" pitchFamily="18" charset="0"/>
              </a:rPr>
              <a:t>Many types of online services  such as </a:t>
            </a:r>
          </a:p>
          <a:p>
            <a:r>
              <a:rPr lang="en-US" sz="2400" dirty="0">
                <a:latin typeface="Times New Roman" panose="02020603050405020304" pitchFamily="18" charset="0"/>
                <a:cs typeface="Times New Roman" panose="02020603050405020304" pitchFamily="18" charset="0"/>
              </a:rPr>
              <a:t>Shopping,</a:t>
            </a:r>
          </a:p>
          <a:p>
            <a:r>
              <a:rPr lang="en-US" sz="2400" dirty="0">
                <a:latin typeface="Times New Roman" panose="02020603050405020304" pitchFamily="18" charset="0"/>
                <a:cs typeface="Times New Roman" panose="02020603050405020304" pitchFamily="18" charset="0"/>
              </a:rPr>
              <a:t> Banking, </a:t>
            </a:r>
          </a:p>
          <a:p>
            <a:r>
              <a:rPr lang="en-US" sz="2400" dirty="0">
                <a:latin typeface="Times New Roman" panose="02020603050405020304" pitchFamily="18" charset="0"/>
                <a:cs typeface="Times New Roman" panose="02020603050405020304" pitchFamily="18" charset="0"/>
              </a:rPr>
              <a:t>Education and </a:t>
            </a:r>
          </a:p>
          <a:p>
            <a:r>
              <a:rPr lang="en-US" sz="2400" dirty="0">
                <a:latin typeface="Times New Roman" panose="02020603050405020304" pitchFamily="18" charset="0"/>
                <a:cs typeface="Times New Roman" panose="02020603050405020304" pitchFamily="18" charset="0"/>
              </a:rPr>
              <a:t>Entertainment services.</a:t>
            </a:r>
          </a:p>
          <a:p>
            <a:endParaRPr lang="en-US" dirty="0"/>
          </a:p>
        </p:txBody>
      </p:sp>
      <p:pic>
        <p:nvPicPr>
          <p:cNvPr id="6" name="Picture Placeholder 5" descr="red abstract image">
            <a:extLst>
              <a:ext uri="{FF2B5EF4-FFF2-40B4-BE49-F238E27FC236}">
                <a16:creationId xmlns:a16="http://schemas.microsoft.com/office/drawing/2014/main" id="{1D287659-9DB1-C84A-9E42-4CCE0445FAA9}"/>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a:xfrm>
            <a:off x="11230806" y="6327866"/>
            <a:ext cx="389686" cy="393610"/>
          </a:xfrm>
        </p:spPr>
        <p:txBody>
          <a:bodyPr/>
          <a:lstStyle/>
          <a:p>
            <a:fld id="{DCB4E619-4CA9-4A22-920F-20396BF50470}" type="slidenum">
              <a:rPr lang="en-US" smtClean="0"/>
              <a:pPr/>
              <a:t>2</a:t>
            </a:fld>
            <a:endParaRPr lang="en-US" dirty="0"/>
          </a:p>
        </p:txBody>
      </p:sp>
      <p:pic>
        <p:nvPicPr>
          <p:cNvPr id="8" name="Picture 7">
            <a:extLst>
              <a:ext uri="{FF2B5EF4-FFF2-40B4-BE49-F238E27FC236}">
                <a16:creationId xmlns:a16="http://schemas.microsoft.com/office/drawing/2014/main" id="{351B902F-869B-46FA-B59C-7CB0328B436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708250" y="5300823"/>
            <a:ext cx="1219200" cy="1027043"/>
          </a:xfrm>
          <a:prstGeom prst="rect">
            <a:avLst/>
          </a:prstGeom>
        </p:spPr>
      </p:pic>
    </p:spTree>
    <p:extLst>
      <p:ext uri="{BB962C8B-B14F-4D97-AF65-F5344CB8AC3E}">
        <p14:creationId xmlns:p14="http://schemas.microsoft.com/office/powerpoint/2010/main" val="720095139"/>
      </p:ext>
    </p:extLst>
  </p:cSld>
  <p:clrMapOvr>
    <a:masterClrMapping/>
  </p:clrMapOvr>
  <mc:AlternateContent xmlns:mc="http://schemas.openxmlformats.org/markup-compatibility/2006" xmlns:p14="http://schemas.microsoft.com/office/powerpoint/2010/main">
    <mc:Choice Requires="p14">
      <p:transition spd="slow" p14:dur="2000" advTm="19514"/>
    </mc:Choice>
    <mc:Fallback xmlns="">
      <p:transition spd="slow" advTm="1951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Shopping sites</a:t>
            </a:r>
            <a:br>
              <a:rPr lang="en-US" dirty="0"/>
            </a:b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640080" y="2526124"/>
            <a:ext cx="6066146" cy="3653188"/>
          </a:xfrm>
        </p:spPr>
        <p:txBody>
          <a:bodyPr/>
          <a:lstStyle/>
          <a:p>
            <a:pPr marL="0" indent="0">
              <a:buNone/>
            </a:pPr>
            <a:r>
              <a:rPr lang="en-US" sz="1800" dirty="0">
                <a:latin typeface="Times New Roman" panose="02020603050405020304" pitchFamily="18" charset="0"/>
                <a:cs typeface="Times New Roman" panose="02020603050405020304" pitchFamily="18" charset="0"/>
              </a:rPr>
              <a:t>When a user shops online, they use a product catalogue. For each product, the catalogue can store;</a:t>
            </a:r>
          </a:p>
          <a:p>
            <a:pPr lvl="0"/>
            <a:r>
              <a:rPr lang="en-US" sz="1800" dirty="0">
                <a:latin typeface="Times New Roman" panose="02020603050405020304" pitchFamily="18" charset="0"/>
                <a:cs typeface="Times New Roman" panose="02020603050405020304" pitchFamily="18" charset="0"/>
              </a:rPr>
              <a:t>An image of the product </a:t>
            </a:r>
          </a:p>
          <a:p>
            <a:pPr lvl="0"/>
            <a:r>
              <a:rPr lang="en-US" sz="1800" dirty="0">
                <a:latin typeface="Times New Roman" panose="02020603050405020304" pitchFamily="18" charset="0"/>
                <a:cs typeface="Times New Roman" panose="02020603050405020304" pitchFamily="18" charset="0"/>
              </a:rPr>
              <a:t>A product description</a:t>
            </a:r>
          </a:p>
          <a:p>
            <a:pPr lvl="0"/>
            <a:r>
              <a:rPr lang="en-US" sz="1800" dirty="0">
                <a:latin typeface="Times New Roman" panose="02020603050405020304" pitchFamily="18" charset="0"/>
                <a:cs typeface="Times New Roman" panose="02020603050405020304" pitchFamily="18" charset="0"/>
              </a:rPr>
              <a:t>The product’s price</a:t>
            </a:r>
          </a:p>
          <a:p>
            <a:pPr lvl="0"/>
            <a:r>
              <a:rPr lang="en-US" sz="1800" dirty="0">
                <a:latin typeface="Times New Roman" panose="02020603050405020304" pitchFamily="18" charset="0"/>
                <a:cs typeface="Times New Roman" panose="02020603050405020304" pitchFamily="18" charset="0"/>
              </a:rPr>
              <a:t>Ratings by customers, shop staff or other people can view sites</a:t>
            </a:r>
          </a:p>
          <a:p>
            <a:pPr lvl="0"/>
            <a:r>
              <a:rPr lang="en-US" sz="1800" dirty="0">
                <a:latin typeface="Times New Roman" panose="02020603050405020304" pitchFamily="18" charset="0"/>
                <a:cs typeface="Times New Roman" panose="02020603050405020304" pitchFamily="18" charset="0"/>
              </a:rPr>
              <a:t>The popularity of the product</a:t>
            </a:r>
          </a:p>
          <a:p>
            <a:pPr lvl="0"/>
            <a:r>
              <a:rPr lang="en-US" sz="1800" dirty="0">
                <a:latin typeface="Times New Roman" panose="02020603050405020304" pitchFamily="18" charset="0"/>
                <a:cs typeface="Times New Roman" panose="02020603050405020304" pitchFamily="18" charset="0"/>
              </a:rPr>
              <a:t>A product code</a:t>
            </a:r>
          </a:p>
          <a:p>
            <a:pPr lvl="0"/>
            <a:r>
              <a:rPr lang="en-US" sz="1800" dirty="0">
                <a:latin typeface="Times New Roman" panose="02020603050405020304" pitchFamily="18" charset="0"/>
                <a:cs typeface="Times New Roman" panose="02020603050405020304" pitchFamily="18" charset="0"/>
              </a:rPr>
              <a:t>The number of items in stock</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dirty="0"/>
              <a:t>.</a:t>
            </a:r>
          </a:p>
        </p:txBody>
      </p:sp>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3</a:t>
            </a:fld>
            <a:endParaRPr lang="en-US" dirty="0"/>
          </a:p>
        </p:txBody>
      </p:sp>
      <p:pic>
        <p:nvPicPr>
          <p:cNvPr id="11" name="Picture 10">
            <a:extLst>
              <a:ext uri="{FF2B5EF4-FFF2-40B4-BE49-F238E27FC236}">
                <a16:creationId xmlns:a16="http://schemas.microsoft.com/office/drawing/2014/main" id="{7662B913-5FE7-42DB-9AF4-97529D5B7B41}"/>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8424" t="18751" r="42077" b="29828"/>
          <a:stretch/>
        </p:blipFill>
        <p:spPr bwMode="auto">
          <a:xfrm>
            <a:off x="7466978" y="504420"/>
            <a:ext cx="3890135" cy="522052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2505D11E-DCA7-4940-8481-A7291805AEA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806608" y="5384135"/>
            <a:ext cx="1219200" cy="1027043"/>
          </a:xfrm>
          <a:prstGeom prst="rect">
            <a:avLst/>
          </a:prstGeom>
        </p:spPr>
      </p:pic>
    </p:spTree>
    <p:extLst>
      <p:ext uri="{BB962C8B-B14F-4D97-AF65-F5344CB8AC3E}">
        <p14:creationId xmlns:p14="http://schemas.microsoft.com/office/powerpoint/2010/main" val="2405835782"/>
      </p:ext>
    </p:extLst>
  </p:cSld>
  <p:clrMapOvr>
    <a:masterClrMapping/>
  </p:clrMapOvr>
  <mc:AlternateContent xmlns:mc="http://schemas.openxmlformats.org/markup-compatibility/2006" xmlns:p14="http://schemas.microsoft.com/office/powerpoint/2010/main">
    <mc:Choice Requires="p14">
      <p:transition spd="slow" p14:dur="2000" advTm="84108"/>
    </mc:Choice>
    <mc:Fallback xmlns="">
      <p:transition spd="slow" advTm="841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F01A071-338D-4D5A-BE90-3F5726F01B83}"/>
              </a:ext>
            </a:extLst>
          </p:cNvPr>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Booking systems</a:t>
            </a:r>
          </a:p>
        </p:txBody>
      </p:sp>
      <p:sp>
        <p:nvSpPr>
          <p:cNvPr id="17" name="Text Placeholder 16">
            <a:extLst>
              <a:ext uri="{FF2B5EF4-FFF2-40B4-BE49-F238E27FC236}">
                <a16:creationId xmlns:a16="http://schemas.microsoft.com/office/drawing/2014/main" id="{2775E0DB-8B4F-485F-8415-F8F9045C1E39}"/>
              </a:ext>
            </a:extLst>
          </p:cNvPr>
          <p:cNvSpPr>
            <a:spLocks noGrp="1"/>
          </p:cNvSpPr>
          <p:nvPr>
            <p:ph type="body" sz="quarter" idx="20"/>
          </p:nvPr>
        </p:nvSpPr>
        <p:spPr>
          <a:xfrm>
            <a:off x="5121366" y="2180239"/>
            <a:ext cx="6499126" cy="3653189"/>
          </a:xfrm>
        </p:spPr>
        <p:txBody>
          <a:bodyPr/>
          <a:lstStyle/>
          <a:p>
            <a:r>
              <a:rPr lang="en-US" sz="2400" dirty="0">
                <a:latin typeface="Times New Roman" panose="02020603050405020304" pitchFamily="18" charset="0"/>
                <a:cs typeface="Times New Roman" panose="02020603050405020304" pitchFamily="18" charset="0"/>
              </a:rPr>
              <a:t>Train tickets, airline tickets and bus tickets can all be purchased online. Customers can choose their travel times, the number of tickets and the types tickets that they wish to buy. </a:t>
            </a:r>
          </a:p>
          <a:p>
            <a:r>
              <a:rPr lang="en-US" sz="2400" dirty="0">
                <a:latin typeface="Times New Roman" panose="02020603050405020304" pitchFamily="18" charset="0"/>
                <a:cs typeface="Times New Roman" panose="02020603050405020304" pitchFamily="18" charset="0"/>
              </a:rPr>
              <a:t>These tickets can also be added to a basket if the customer is buying tickets for more than one trip. The leisure and entertainment can also be purchased online in this way.</a:t>
            </a:r>
          </a:p>
          <a:p>
            <a:endParaRPr lang="en-US" dirty="0"/>
          </a:p>
        </p:txBody>
      </p:sp>
      <p:sp>
        <p:nvSpPr>
          <p:cNvPr id="28" name="Slide Number Placeholder 27">
            <a:extLst>
              <a:ext uri="{FF2B5EF4-FFF2-40B4-BE49-F238E27FC236}">
                <a16:creationId xmlns:a16="http://schemas.microsoft.com/office/drawing/2014/main" id="{4BAF6A24-4ECF-4F26-AAE3-EE8BD08C1B7C}"/>
              </a:ext>
            </a:extLst>
          </p:cNvPr>
          <p:cNvSpPr>
            <a:spLocks noGrp="1"/>
          </p:cNvSpPr>
          <p:nvPr>
            <p:ph type="sldNum" sz="quarter" idx="19"/>
          </p:nvPr>
        </p:nvSpPr>
        <p:spPr/>
        <p:txBody>
          <a:bodyPr/>
          <a:lstStyle/>
          <a:p>
            <a:fld id="{DCB4E619-4CA9-4A22-920F-20396BF50470}" type="slidenum">
              <a:rPr lang="en-US" smtClean="0"/>
              <a:pPr/>
              <a:t>4</a:t>
            </a:fld>
            <a:endParaRPr lang="en-US" dirty="0"/>
          </a:p>
        </p:txBody>
      </p:sp>
      <p:pic>
        <p:nvPicPr>
          <p:cNvPr id="19" name="Picture 18">
            <a:extLst>
              <a:ext uri="{FF2B5EF4-FFF2-40B4-BE49-F238E27FC236}">
                <a16:creationId xmlns:a16="http://schemas.microsoft.com/office/drawing/2014/main" id="{A04F7309-92B1-4FA1-9577-11EBC90066EF}"/>
              </a:ext>
            </a:extLst>
          </p:cNvPr>
          <p:cNvPicPr>
            <a:picLocks noChangeAspect="1"/>
          </p:cNvPicPr>
          <p:nvPr/>
        </p:nvPicPr>
        <p:blipFill>
          <a:blip r:embed="rId2"/>
          <a:stretch>
            <a:fillRect/>
          </a:stretch>
        </p:blipFill>
        <p:spPr>
          <a:xfrm>
            <a:off x="151399" y="1590260"/>
            <a:ext cx="4860966" cy="3299791"/>
          </a:xfrm>
          <a:prstGeom prst="rect">
            <a:avLst/>
          </a:prstGeom>
        </p:spPr>
      </p:pic>
      <p:pic>
        <p:nvPicPr>
          <p:cNvPr id="22" name="Picture 21">
            <a:extLst>
              <a:ext uri="{FF2B5EF4-FFF2-40B4-BE49-F238E27FC236}">
                <a16:creationId xmlns:a16="http://schemas.microsoft.com/office/drawing/2014/main" id="{2B9659AB-34B6-4FA4-97D0-50811868C9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06608" y="5408523"/>
            <a:ext cx="1219200" cy="1027043"/>
          </a:xfrm>
          <a:prstGeom prst="rect">
            <a:avLst/>
          </a:prstGeom>
        </p:spPr>
      </p:pic>
    </p:spTree>
    <p:extLst>
      <p:ext uri="{BB962C8B-B14F-4D97-AF65-F5344CB8AC3E}">
        <p14:creationId xmlns:p14="http://schemas.microsoft.com/office/powerpoint/2010/main" val="2466610902"/>
      </p:ext>
    </p:extLst>
  </p:cSld>
  <p:clrMapOvr>
    <a:masterClrMapping/>
  </p:clrMapOvr>
  <mc:AlternateContent xmlns:mc="http://schemas.openxmlformats.org/markup-compatibility/2006" xmlns:p14="http://schemas.microsoft.com/office/powerpoint/2010/main">
    <mc:Choice Requires="p14">
      <p:transition spd="slow" p14:dur="2000" advTm="37483"/>
    </mc:Choice>
    <mc:Fallback xmlns="">
      <p:transition spd="slow" advTm="374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F01A071-338D-4D5A-BE90-3F5726F01B83}"/>
              </a:ext>
            </a:extLst>
          </p:cNvPr>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Bank</a:t>
            </a:r>
            <a:r>
              <a:rPr lang="en-US" sz="4800" dirty="0">
                <a:latin typeface="Times New Roman" panose="02020603050405020304" pitchFamily="18" charset="0"/>
                <a:cs typeface="Times New Roman" panose="02020603050405020304" pitchFamily="18" charset="0"/>
              </a:rPr>
              <a:t>s</a:t>
            </a:r>
            <a:endParaRPr lang="en-US" sz="4800" dirty="0"/>
          </a:p>
        </p:txBody>
      </p:sp>
      <p:sp>
        <p:nvSpPr>
          <p:cNvPr id="17" name="Text Placeholder 16">
            <a:extLst>
              <a:ext uri="{FF2B5EF4-FFF2-40B4-BE49-F238E27FC236}">
                <a16:creationId xmlns:a16="http://schemas.microsoft.com/office/drawing/2014/main" id="{2775E0DB-8B4F-485F-8415-F8F9045C1E39}"/>
              </a:ext>
            </a:extLst>
          </p:cNvPr>
          <p:cNvSpPr>
            <a:spLocks noGrp="1"/>
          </p:cNvSpPr>
          <p:nvPr>
            <p:ph type="body" sz="quarter" idx="20"/>
          </p:nvPr>
        </p:nvSpPr>
        <p:spPr>
          <a:xfrm>
            <a:off x="5121366" y="2180239"/>
            <a:ext cx="6499126" cy="3889257"/>
          </a:xfrm>
        </p:spPr>
        <p:txBody>
          <a:bodyPr/>
          <a:lstStyle/>
          <a:p>
            <a:r>
              <a:rPr lang="en-US" sz="2400" dirty="0">
                <a:latin typeface="Times New Roman" panose="02020603050405020304" pitchFamily="18" charset="0"/>
                <a:cs typeface="Times New Roman" panose="02020603050405020304" pitchFamily="18" charset="0"/>
              </a:rPr>
              <a:t>Banks offer their customers many online services including </a:t>
            </a:r>
          </a:p>
          <a:p>
            <a:pPr lvl="0"/>
            <a:r>
              <a:rPr lang="en-US" sz="2400" dirty="0">
                <a:latin typeface="Times New Roman" panose="02020603050405020304" pitchFamily="18" charset="0"/>
                <a:cs typeface="Times New Roman" panose="02020603050405020304" pitchFamily="18" charset="0"/>
              </a:rPr>
              <a:t>Checking balances </a:t>
            </a:r>
          </a:p>
          <a:p>
            <a:pPr lvl="0"/>
            <a:r>
              <a:rPr lang="en-US" sz="2400" dirty="0">
                <a:latin typeface="Times New Roman" panose="02020603050405020304" pitchFamily="18" charset="0"/>
                <a:cs typeface="Times New Roman" panose="02020603050405020304" pitchFamily="18" charset="0"/>
              </a:rPr>
              <a:t>Making payments and transfers</a:t>
            </a:r>
          </a:p>
          <a:p>
            <a:pPr lvl="0"/>
            <a:r>
              <a:rPr lang="en-US" sz="2400" dirty="0">
                <a:latin typeface="Times New Roman" panose="02020603050405020304" pitchFamily="18" charset="0"/>
                <a:cs typeface="Times New Roman" panose="02020603050405020304" pitchFamily="18" charset="0"/>
              </a:rPr>
              <a:t>Applying for loans and other financial products</a:t>
            </a:r>
          </a:p>
          <a:p>
            <a:pPr lvl="0"/>
            <a:r>
              <a:rPr lang="en-US" sz="2400" dirty="0">
                <a:latin typeface="Times New Roman" panose="02020603050405020304" pitchFamily="18" charset="0"/>
                <a:cs typeface="Times New Roman" panose="02020603050405020304" pitchFamily="18" charset="0"/>
              </a:rPr>
              <a:t>Managing alerts and notification of payment</a:t>
            </a:r>
          </a:p>
          <a:p>
            <a:pPr lvl="0"/>
            <a:r>
              <a:rPr lang="en-US" sz="2400" dirty="0">
                <a:latin typeface="Times New Roman" panose="02020603050405020304" pitchFamily="18" charset="0"/>
                <a:cs typeface="Times New Roman" panose="02020603050405020304" pitchFamily="18" charset="0"/>
              </a:rPr>
              <a:t>Accessing customer service and help systems</a:t>
            </a:r>
          </a:p>
          <a:p>
            <a:pPr lvl="0"/>
            <a:r>
              <a:rPr lang="en-US" sz="2400" dirty="0">
                <a:latin typeface="Times New Roman" panose="02020603050405020304" pitchFamily="18" charset="0"/>
                <a:cs typeface="Times New Roman" panose="02020603050405020304" pitchFamily="18" charset="0"/>
              </a:rPr>
              <a:t>Changing personal information</a:t>
            </a:r>
          </a:p>
          <a:p>
            <a:endParaRPr lang="en-US" dirty="0"/>
          </a:p>
        </p:txBody>
      </p:sp>
      <p:sp>
        <p:nvSpPr>
          <p:cNvPr id="28" name="Slide Number Placeholder 27">
            <a:extLst>
              <a:ext uri="{FF2B5EF4-FFF2-40B4-BE49-F238E27FC236}">
                <a16:creationId xmlns:a16="http://schemas.microsoft.com/office/drawing/2014/main" id="{4BAF6A24-4ECF-4F26-AAE3-EE8BD08C1B7C}"/>
              </a:ext>
            </a:extLst>
          </p:cNvPr>
          <p:cNvSpPr>
            <a:spLocks noGrp="1"/>
          </p:cNvSpPr>
          <p:nvPr>
            <p:ph type="sldNum" sz="quarter" idx="19"/>
          </p:nvPr>
        </p:nvSpPr>
        <p:spPr/>
        <p:txBody>
          <a:bodyPr/>
          <a:lstStyle/>
          <a:p>
            <a:fld id="{DCB4E619-4CA9-4A22-920F-20396BF50470}" type="slidenum">
              <a:rPr lang="en-US" smtClean="0"/>
              <a:pPr/>
              <a:t>5</a:t>
            </a:fld>
            <a:endParaRPr lang="en-US" dirty="0"/>
          </a:p>
        </p:txBody>
      </p:sp>
      <p:pic>
        <p:nvPicPr>
          <p:cNvPr id="22" name="Picture 21">
            <a:extLst>
              <a:ext uri="{FF2B5EF4-FFF2-40B4-BE49-F238E27FC236}">
                <a16:creationId xmlns:a16="http://schemas.microsoft.com/office/drawing/2014/main" id="{2B9659AB-34B6-4FA4-97D0-50811868C97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806608" y="5408523"/>
            <a:ext cx="1219200" cy="1027043"/>
          </a:xfrm>
          <a:prstGeom prst="rect">
            <a:avLst/>
          </a:prstGeom>
        </p:spPr>
      </p:pic>
      <p:pic>
        <p:nvPicPr>
          <p:cNvPr id="3" name="Picture 2">
            <a:extLst>
              <a:ext uri="{FF2B5EF4-FFF2-40B4-BE49-F238E27FC236}">
                <a16:creationId xmlns:a16="http://schemas.microsoft.com/office/drawing/2014/main" id="{FB9C5A19-5241-4457-A2B9-49995963F9D5}"/>
              </a:ext>
            </a:extLst>
          </p:cNvPr>
          <p:cNvPicPr>
            <a:picLocks noChangeAspect="1"/>
          </p:cNvPicPr>
          <p:nvPr/>
        </p:nvPicPr>
        <p:blipFill>
          <a:blip r:embed="rId3"/>
          <a:stretch>
            <a:fillRect/>
          </a:stretch>
        </p:blipFill>
        <p:spPr>
          <a:xfrm>
            <a:off x="268969" y="1425475"/>
            <a:ext cx="4796679" cy="4644021"/>
          </a:xfrm>
          <a:prstGeom prst="rect">
            <a:avLst/>
          </a:prstGeom>
        </p:spPr>
      </p:pic>
    </p:spTree>
    <p:extLst>
      <p:ext uri="{BB962C8B-B14F-4D97-AF65-F5344CB8AC3E}">
        <p14:creationId xmlns:p14="http://schemas.microsoft.com/office/powerpoint/2010/main" val="1240777115"/>
      </p:ext>
    </p:extLst>
  </p:cSld>
  <p:clrMapOvr>
    <a:masterClrMapping/>
  </p:clrMapOvr>
  <mc:AlternateContent xmlns:mc="http://schemas.openxmlformats.org/markup-compatibility/2006" xmlns:p14="http://schemas.microsoft.com/office/powerpoint/2010/main">
    <mc:Choice Requires="p14">
      <p:transition spd="slow" p14:dur="2000" advTm="44663"/>
    </mc:Choice>
    <mc:Fallback xmlns="">
      <p:transition spd="slow" advTm="446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F01A071-338D-4D5A-BE90-3F5726F01B83}"/>
              </a:ext>
            </a:extLst>
          </p:cNvPr>
          <p:cNvSpPr>
            <a:spLocks noGrp="1"/>
          </p:cNvSpPr>
          <p:nvPr>
            <p:ph type="title"/>
          </p:nvPr>
        </p:nvSpPr>
        <p:spPr>
          <a:xfrm>
            <a:off x="5215796" y="504420"/>
            <a:ext cx="6404696" cy="966572"/>
          </a:xfrm>
        </p:spPr>
        <p:txBody>
          <a:bodyPr/>
          <a:lstStyle/>
          <a:p>
            <a:r>
              <a:rPr lang="en-US" sz="3200" dirty="0">
                <a:latin typeface="Times New Roman" panose="02020603050405020304" pitchFamily="18" charset="0"/>
                <a:cs typeface="Times New Roman" panose="02020603050405020304" pitchFamily="18" charset="0"/>
              </a:rPr>
              <a:t>Education and training providers</a:t>
            </a:r>
          </a:p>
        </p:txBody>
      </p:sp>
      <p:sp>
        <p:nvSpPr>
          <p:cNvPr id="17" name="Text Placeholder 16">
            <a:extLst>
              <a:ext uri="{FF2B5EF4-FFF2-40B4-BE49-F238E27FC236}">
                <a16:creationId xmlns:a16="http://schemas.microsoft.com/office/drawing/2014/main" id="{2775E0DB-8B4F-485F-8415-F8F9045C1E39}"/>
              </a:ext>
            </a:extLst>
          </p:cNvPr>
          <p:cNvSpPr>
            <a:spLocks noGrp="1"/>
          </p:cNvSpPr>
          <p:nvPr>
            <p:ph type="body" sz="quarter" idx="20"/>
          </p:nvPr>
        </p:nvSpPr>
        <p:spPr>
          <a:xfrm>
            <a:off x="5399662" y="1534217"/>
            <a:ext cx="6499126" cy="3889257"/>
          </a:xfrm>
        </p:spPr>
        <p:txBody>
          <a:bodyPr/>
          <a:lstStyle/>
          <a:p>
            <a:pPr marL="0" indent="0">
              <a:lnSpc>
                <a:spcPct val="200000"/>
              </a:lnSpc>
              <a:buNone/>
            </a:pPr>
            <a:r>
              <a:rPr lang="en-US" sz="2400" dirty="0">
                <a:latin typeface="Times New Roman" panose="02020603050405020304" pitchFamily="18" charset="0"/>
                <a:cs typeface="Times New Roman" panose="02020603050405020304" pitchFamily="18" charset="0"/>
              </a:rPr>
              <a:t>Online training courses allow learners to access; -</a:t>
            </a:r>
          </a:p>
          <a:p>
            <a:pPr lvl="0">
              <a:lnSpc>
                <a:spcPct val="200000"/>
              </a:lnSpc>
            </a:pPr>
            <a:r>
              <a:rPr lang="en-US" sz="2400" dirty="0">
                <a:latin typeface="Times New Roman" panose="02020603050405020304" pitchFamily="18" charset="0"/>
                <a:cs typeface="Times New Roman" panose="02020603050405020304" pitchFamily="18" charset="0"/>
              </a:rPr>
              <a:t>Libraries of online journals and reference archives</a:t>
            </a:r>
          </a:p>
          <a:p>
            <a:pPr lvl="0">
              <a:lnSpc>
                <a:spcPct val="200000"/>
              </a:lnSpc>
            </a:pPr>
            <a:r>
              <a:rPr lang="en-US" sz="2400" dirty="0">
                <a:latin typeface="Times New Roman" panose="02020603050405020304" pitchFamily="18" charset="0"/>
                <a:cs typeface="Times New Roman" panose="02020603050405020304" pitchFamily="18" charset="0"/>
              </a:rPr>
              <a:t>Online support from teachers and other learners</a:t>
            </a:r>
          </a:p>
          <a:p>
            <a:pPr lvl="0">
              <a:lnSpc>
                <a:spcPct val="200000"/>
              </a:lnSpc>
            </a:pPr>
            <a:r>
              <a:rPr lang="en-US" sz="2400" dirty="0">
                <a:latin typeface="Times New Roman" panose="02020603050405020304" pitchFamily="18" charset="0"/>
                <a:cs typeface="Times New Roman" panose="02020603050405020304" pitchFamily="18" charset="0"/>
              </a:rPr>
              <a:t>Learning and assessment materials</a:t>
            </a:r>
          </a:p>
          <a:p>
            <a:endParaRPr lang="en-US" dirty="0"/>
          </a:p>
        </p:txBody>
      </p:sp>
      <p:sp>
        <p:nvSpPr>
          <p:cNvPr id="28" name="Slide Number Placeholder 27">
            <a:extLst>
              <a:ext uri="{FF2B5EF4-FFF2-40B4-BE49-F238E27FC236}">
                <a16:creationId xmlns:a16="http://schemas.microsoft.com/office/drawing/2014/main" id="{4BAF6A24-4ECF-4F26-AAE3-EE8BD08C1B7C}"/>
              </a:ext>
            </a:extLst>
          </p:cNvPr>
          <p:cNvSpPr>
            <a:spLocks noGrp="1"/>
          </p:cNvSpPr>
          <p:nvPr>
            <p:ph type="sldNum" sz="quarter" idx="19"/>
          </p:nvPr>
        </p:nvSpPr>
        <p:spPr/>
        <p:txBody>
          <a:bodyPr/>
          <a:lstStyle/>
          <a:p>
            <a:fld id="{DCB4E619-4CA9-4A22-920F-20396BF50470}" type="slidenum">
              <a:rPr lang="en-US" smtClean="0"/>
              <a:pPr/>
              <a:t>6</a:t>
            </a:fld>
            <a:endParaRPr lang="en-US" dirty="0"/>
          </a:p>
        </p:txBody>
      </p:sp>
      <p:pic>
        <p:nvPicPr>
          <p:cNvPr id="22" name="Picture 21">
            <a:extLst>
              <a:ext uri="{FF2B5EF4-FFF2-40B4-BE49-F238E27FC236}">
                <a16:creationId xmlns:a16="http://schemas.microsoft.com/office/drawing/2014/main" id="{2B9659AB-34B6-4FA4-97D0-50811868C97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806608" y="5408523"/>
            <a:ext cx="1219200" cy="1027043"/>
          </a:xfrm>
          <a:prstGeom prst="rect">
            <a:avLst/>
          </a:prstGeom>
        </p:spPr>
      </p:pic>
      <p:pic>
        <p:nvPicPr>
          <p:cNvPr id="4" name="Picture 3">
            <a:extLst>
              <a:ext uri="{FF2B5EF4-FFF2-40B4-BE49-F238E27FC236}">
                <a16:creationId xmlns:a16="http://schemas.microsoft.com/office/drawing/2014/main" id="{F576DAEC-24CE-404D-81C7-C6ED2E0E89DA}"/>
              </a:ext>
            </a:extLst>
          </p:cNvPr>
          <p:cNvPicPr>
            <a:picLocks noChangeAspect="1"/>
          </p:cNvPicPr>
          <p:nvPr/>
        </p:nvPicPr>
        <p:blipFill>
          <a:blip r:embed="rId3"/>
          <a:stretch>
            <a:fillRect/>
          </a:stretch>
        </p:blipFill>
        <p:spPr>
          <a:xfrm>
            <a:off x="191183" y="1921868"/>
            <a:ext cx="4930183" cy="3113957"/>
          </a:xfrm>
          <a:prstGeom prst="rect">
            <a:avLst/>
          </a:prstGeom>
        </p:spPr>
      </p:pic>
    </p:spTree>
    <p:extLst>
      <p:ext uri="{BB962C8B-B14F-4D97-AF65-F5344CB8AC3E}">
        <p14:creationId xmlns:p14="http://schemas.microsoft.com/office/powerpoint/2010/main" val="3913663966"/>
      </p:ext>
    </p:extLst>
  </p:cSld>
  <p:clrMapOvr>
    <a:masterClrMapping/>
  </p:clrMapOvr>
  <mc:AlternateContent xmlns:mc="http://schemas.openxmlformats.org/markup-compatibility/2006" xmlns:p14="http://schemas.microsoft.com/office/powerpoint/2010/main">
    <mc:Choice Requires="p14">
      <p:transition spd="slow" p14:dur="2000" advTm="41084"/>
    </mc:Choice>
    <mc:Fallback xmlns="">
      <p:transition spd="slow" advTm="410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F01A071-338D-4D5A-BE90-3F5726F01B83}"/>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Gaming sites</a:t>
            </a:r>
            <a:br>
              <a:rPr lang="en-US" dirty="0"/>
            </a:br>
            <a:br>
              <a:rPr lang="en-US" dirty="0"/>
            </a:br>
            <a:endParaRPr lang="en-US" dirty="0"/>
          </a:p>
        </p:txBody>
      </p:sp>
      <p:sp>
        <p:nvSpPr>
          <p:cNvPr id="17" name="Text Placeholder 16">
            <a:extLst>
              <a:ext uri="{FF2B5EF4-FFF2-40B4-BE49-F238E27FC236}">
                <a16:creationId xmlns:a16="http://schemas.microsoft.com/office/drawing/2014/main" id="{2775E0DB-8B4F-485F-8415-F8F9045C1E39}"/>
              </a:ext>
            </a:extLst>
          </p:cNvPr>
          <p:cNvSpPr>
            <a:spLocks noGrp="1"/>
          </p:cNvSpPr>
          <p:nvPr>
            <p:ph type="body" sz="quarter" idx="20"/>
          </p:nvPr>
        </p:nvSpPr>
        <p:spPr>
          <a:xfrm>
            <a:off x="5320149" y="1422264"/>
            <a:ext cx="6300343" cy="3357841"/>
          </a:xfrm>
        </p:spPr>
        <p:txBody>
          <a:bodyPr/>
          <a:lstStyle/>
          <a:p>
            <a:pPr algn="ctr"/>
            <a:r>
              <a:rPr lang="en-US" sz="2800" dirty="0">
                <a:latin typeface="Times New Roman" panose="02020603050405020304" pitchFamily="18" charset="0"/>
                <a:cs typeface="Times New Roman" panose="02020603050405020304" pitchFamily="18" charset="0"/>
              </a:rPr>
              <a:t>Gaming sites are online application that allow users to play games that are hosted on a remote server.</a:t>
            </a:r>
          </a:p>
          <a:p>
            <a:endParaRPr lang="en-US" dirty="0"/>
          </a:p>
        </p:txBody>
      </p:sp>
      <p:sp>
        <p:nvSpPr>
          <p:cNvPr id="28" name="Slide Number Placeholder 27">
            <a:extLst>
              <a:ext uri="{FF2B5EF4-FFF2-40B4-BE49-F238E27FC236}">
                <a16:creationId xmlns:a16="http://schemas.microsoft.com/office/drawing/2014/main" id="{4BAF6A24-4ECF-4F26-AAE3-EE8BD08C1B7C}"/>
              </a:ext>
            </a:extLst>
          </p:cNvPr>
          <p:cNvSpPr>
            <a:spLocks noGrp="1"/>
          </p:cNvSpPr>
          <p:nvPr>
            <p:ph type="sldNum" sz="quarter" idx="19"/>
          </p:nvPr>
        </p:nvSpPr>
        <p:spPr/>
        <p:txBody>
          <a:bodyPr/>
          <a:lstStyle/>
          <a:p>
            <a:fld id="{DCB4E619-4CA9-4A22-920F-20396BF50470}" type="slidenum">
              <a:rPr lang="en-US" smtClean="0"/>
              <a:pPr/>
              <a:t>7</a:t>
            </a:fld>
            <a:endParaRPr lang="en-US" dirty="0"/>
          </a:p>
        </p:txBody>
      </p:sp>
      <p:pic>
        <p:nvPicPr>
          <p:cNvPr id="6" name="Picture 5">
            <a:extLst>
              <a:ext uri="{FF2B5EF4-FFF2-40B4-BE49-F238E27FC236}">
                <a16:creationId xmlns:a16="http://schemas.microsoft.com/office/drawing/2014/main" id="{7281EFA1-F894-48BB-97B8-F1C1BC36073A}"/>
              </a:ext>
            </a:extLst>
          </p:cNvPr>
          <p:cNvPicPr>
            <a:picLocks noChangeAspect="1"/>
          </p:cNvPicPr>
          <p:nvPr/>
        </p:nvPicPr>
        <p:blipFill>
          <a:blip r:embed="rId2"/>
          <a:stretch>
            <a:fillRect/>
          </a:stretch>
        </p:blipFill>
        <p:spPr>
          <a:xfrm>
            <a:off x="212034" y="1422264"/>
            <a:ext cx="5265193" cy="3202745"/>
          </a:xfrm>
          <a:prstGeom prst="rect">
            <a:avLst/>
          </a:prstGeom>
        </p:spPr>
      </p:pic>
      <p:pic>
        <p:nvPicPr>
          <p:cNvPr id="12" name="Picture 11">
            <a:extLst>
              <a:ext uri="{FF2B5EF4-FFF2-40B4-BE49-F238E27FC236}">
                <a16:creationId xmlns:a16="http://schemas.microsoft.com/office/drawing/2014/main" id="{6523D883-66B5-4ED3-805B-6CDFB9C09A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46365" y="5326538"/>
            <a:ext cx="1219200" cy="1027043"/>
          </a:xfrm>
          <a:prstGeom prst="rect">
            <a:avLst/>
          </a:prstGeom>
        </p:spPr>
      </p:pic>
    </p:spTree>
    <p:extLst>
      <p:ext uri="{BB962C8B-B14F-4D97-AF65-F5344CB8AC3E}">
        <p14:creationId xmlns:p14="http://schemas.microsoft.com/office/powerpoint/2010/main" val="1751441848"/>
      </p:ext>
    </p:extLst>
  </p:cSld>
  <p:clrMapOvr>
    <a:masterClrMapping/>
  </p:clrMapOvr>
  <mc:AlternateContent xmlns:mc="http://schemas.openxmlformats.org/markup-compatibility/2006" xmlns:p14="http://schemas.microsoft.com/office/powerpoint/2010/main">
    <mc:Choice Requires="p14">
      <p:transition spd="slow" p14:dur="2000" advTm="39596"/>
    </mc:Choice>
    <mc:Fallback xmlns="">
      <p:transition spd="slow" advTm="395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loseup of back of car">
            <a:extLst>
              <a:ext uri="{FF2B5EF4-FFF2-40B4-BE49-F238E27FC236}">
                <a16:creationId xmlns:a16="http://schemas.microsoft.com/office/drawing/2014/main" id="{B76024DF-019D-DB4D-A346-9138396F62E1}"/>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BF01A071-338D-4D5A-BE90-3F5726F01B83}"/>
              </a:ext>
            </a:extLst>
          </p:cNvPr>
          <p:cNvSpPr>
            <a:spLocks noGrp="1"/>
          </p:cNvSpPr>
          <p:nvPr>
            <p:ph type="title"/>
          </p:nvPr>
        </p:nvSpPr>
        <p:spPr>
          <a:xfrm>
            <a:off x="5215796" y="398403"/>
            <a:ext cx="6404696" cy="953320"/>
          </a:xfrm>
        </p:spPr>
        <p:txBody>
          <a:bodyPr/>
          <a:lstStyle/>
          <a:p>
            <a:r>
              <a:rPr lang="en-US" sz="2800" dirty="0">
                <a:latin typeface="Times New Roman" panose="02020603050405020304" pitchFamily="18" charset="0"/>
                <a:cs typeface="Times New Roman" panose="02020603050405020304" pitchFamily="18" charset="0"/>
              </a:rPr>
              <a:t>News and other information providers</a:t>
            </a:r>
            <a:br>
              <a:rPr lang="en-US" dirty="0"/>
            </a:br>
            <a:endParaRPr lang="en-US" dirty="0"/>
          </a:p>
        </p:txBody>
      </p:sp>
      <p:sp>
        <p:nvSpPr>
          <p:cNvPr id="28" name="Slide Number Placeholder 27">
            <a:extLst>
              <a:ext uri="{FF2B5EF4-FFF2-40B4-BE49-F238E27FC236}">
                <a16:creationId xmlns:a16="http://schemas.microsoft.com/office/drawing/2014/main" id="{4BAF6A24-4ECF-4F26-AAE3-EE8BD08C1B7C}"/>
              </a:ext>
            </a:extLst>
          </p:cNvPr>
          <p:cNvSpPr>
            <a:spLocks noGrp="1"/>
          </p:cNvSpPr>
          <p:nvPr>
            <p:ph type="sldNum" sz="quarter" idx="19"/>
          </p:nvPr>
        </p:nvSpPr>
        <p:spPr/>
        <p:txBody>
          <a:bodyPr/>
          <a:lstStyle/>
          <a:p>
            <a:fld id="{DCB4E619-4CA9-4A22-920F-20396BF50470}" type="slidenum">
              <a:rPr lang="en-US" smtClean="0"/>
              <a:pPr/>
              <a:t>8</a:t>
            </a:fld>
            <a:endParaRPr lang="en-US" dirty="0"/>
          </a:p>
        </p:txBody>
      </p:sp>
      <p:sp>
        <p:nvSpPr>
          <p:cNvPr id="2" name="TextBox 1">
            <a:extLst>
              <a:ext uri="{FF2B5EF4-FFF2-40B4-BE49-F238E27FC236}">
                <a16:creationId xmlns:a16="http://schemas.microsoft.com/office/drawing/2014/main" id="{A90EC1D1-07A8-4FA9-A44A-BB03D511EB5B}"/>
              </a:ext>
            </a:extLst>
          </p:cNvPr>
          <p:cNvSpPr txBox="1"/>
          <p:nvPr/>
        </p:nvSpPr>
        <p:spPr>
          <a:xfrm>
            <a:off x="5420139" y="1222490"/>
            <a:ext cx="5810667" cy="184665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News providers give up to date access to stories using blogs and notification that is sent to subscribers.</a:t>
            </a:r>
          </a:p>
          <a:p>
            <a:pPr algn="ctr"/>
            <a:endParaRPr lang="en-US" sz="2400" dirty="0">
              <a:latin typeface="Times New Roman" panose="02020603050405020304" pitchFamily="18" charset="0"/>
              <a:cs typeface="Times New Roman" panose="02020603050405020304" pitchFamily="18" charset="0"/>
            </a:endParaRPr>
          </a:p>
          <a:p>
            <a:endParaRPr lang="en-US" dirty="0"/>
          </a:p>
        </p:txBody>
      </p:sp>
      <p:sp>
        <p:nvSpPr>
          <p:cNvPr id="8" name="Title 13">
            <a:extLst>
              <a:ext uri="{FF2B5EF4-FFF2-40B4-BE49-F238E27FC236}">
                <a16:creationId xmlns:a16="http://schemas.microsoft.com/office/drawing/2014/main" id="{BC7164BB-68E2-4187-9072-78EFC6F62B8D}"/>
              </a:ext>
            </a:extLst>
          </p:cNvPr>
          <p:cNvSpPr txBox="1">
            <a:spLocks/>
          </p:cNvSpPr>
          <p:nvPr/>
        </p:nvSpPr>
        <p:spPr>
          <a:xfrm>
            <a:off x="6308034" y="2385390"/>
            <a:ext cx="5406887" cy="14034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GB" sz="2400" b="1" kern="1200" dirty="0">
                <a:solidFill>
                  <a:schemeClr val="accent2"/>
                </a:solidFill>
                <a:latin typeface="+mj-lt"/>
                <a:ea typeface="+mj-ea"/>
                <a:cs typeface="Arial" panose="020B0604020202020204" pitchFamily="34" charset="0"/>
              </a:defRPr>
            </a:lvl1pPr>
          </a:lstStyle>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Auction sites</a:t>
            </a:r>
          </a:p>
          <a:p>
            <a:br>
              <a:rPr lang="en-US" dirty="0"/>
            </a:br>
            <a:endParaRPr lang="en-US" dirty="0"/>
          </a:p>
        </p:txBody>
      </p:sp>
      <p:sp>
        <p:nvSpPr>
          <p:cNvPr id="3" name="TextBox 2">
            <a:extLst>
              <a:ext uri="{FF2B5EF4-FFF2-40B4-BE49-F238E27FC236}">
                <a16:creationId xmlns:a16="http://schemas.microsoft.com/office/drawing/2014/main" id="{161E8C04-BB22-4AAD-9D8B-4709802B89A0}"/>
              </a:ext>
            </a:extLst>
          </p:cNvPr>
          <p:cNvSpPr txBox="1"/>
          <p:nvPr/>
        </p:nvSpPr>
        <p:spPr>
          <a:xfrm>
            <a:off x="5420139" y="3254377"/>
            <a:ext cx="5658678" cy="1292662"/>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Auctions sites allow sellers to list items for sale for certain period of time and allow buyers to offer money for these items.</a:t>
            </a:r>
          </a:p>
          <a:p>
            <a:endParaRPr lang="en-US" dirty="0"/>
          </a:p>
        </p:txBody>
      </p:sp>
      <p:pic>
        <p:nvPicPr>
          <p:cNvPr id="10" name="Picture 9">
            <a:extLst>
              <a:ext uri="{FF2B5EF4-FFF2-40B4-BE49-F238E27FC236}">
                <a16:creationId xmlns:a16="http://schemas.microsoft.com/office/drawing/2014/main" id="{B1501CA6-40CC-497B-9E11-AD87BC0BC13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011606" y="5432554"/>
            <a:ext cx="1219200" cy="1027043"/>
          </a:xfrm>
          <a:prstGeom prst="rect">
            <a:avLst/>
          </a:prstGeom>
        </p:spPr>
      </p:pic>
    </p:spTree>
    <p:extLst>
      <p:ext uri="{BB962C8B-B14F-4D97-AF65-F5344CB8AC3E}">
        <p14:creationId xmlns:p14="http://schemas.microsoft.com/office/powerpoint/2010/main" val="1462016371"/>
      </p:ext>
    </p:extLst>
  </p:cSld>
  <p:clrMapOvr>
    <a:masterClrMapping/>
  </p:clrMapOvr>
  <mc:AlternateContent xmlns:mc="http://schemas.openxmlformats.org/markup-compatibility/2006" xmlns:p14="http://schemas.microsoft.com/office/powerpoint/2010/main">
    <mc:Choice Requires="p14">
      <p:transition spd="slow" p14:dur="2000" advTm="47305"/>
    </mc:Choice>
    <mc:Fallback xmlns="">
      <p:transition spd="slow" advTm="473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F2CA1A-97DB-4134-9D0A-68909D99B4BD}"/>
              </a:ext>
            </a:extLst>
          </p:cNvPr>
          <p:cNvSpPr>
            <a:spLocks noGrp="1"/>
          </p:cNvSpPr>
          <p:nvPr>
            <p:ph type="title"/>
          </p:nvPr>
        </p:nvSpPr>
        <p:spPr>
          <a:xfrm>
            <a:off x="640080" y="212871"/>
            <a:ext cx="10836304" cy="1324381"/>
          </a:xfrm>
        </p:spPr>
        <p:txBody>
          <a:bodyPr/>
          <a:lstStyle/>
          <a:p>
            <a:pPr algn="ctr"/>
            <a:r>
              <a:rPr lang="en-US" sz="4000" dirty="0">
                <a:latin typeface="Times New Roman" panose="02020603050405020304" pitchFamily="18" charset="0"/>
                <a:cs typeface="Times New Roman" panose="02020603050405020304" pitchFamily="18" charset="0"/>
              </a:rPr>
              <a:t>Transactional Data</a:t>
            </a:r>
            <a:br>
              <a:rPr lang="en-US" dirty="0"/>
            </a:br>
            <a:endParaRPr lang="en-US" dirty="0"/>
          </a:p>
        </p:txBody>
      </p:sp>
      <p:sp>
        <p:nvSpPr>
          <p:cNvPr id="11" name="Text Placeholder 10">
            <a:extLst>
              <a:ext uri="{FF2B5EF4-FFF2-40B4-BE49-F238E27FC236}">
                <a16:creationId xmlns:a16="http://schemas.microsoft.com/office/drawing/2014/main" id="{7A8F0C65-A5E9-4160-8C13-87F9CB09FAD7}"/>
              </a:ext>
            </a:extLst>
          </p:cNvPr>
          <p:cNvSpPr>
            <a:spLocks noGrp="1"/>
          </p:cNvSpPr>
          <p:nvPr>
            <p:ph type="body" sz="quarter" idx="15"/>
          </p:nvPr>
        </p:nvSpPr>
        <p:spPr>
          <a:xfrm>
            <a:off x="640079" y="1895061"/>
            <a:ext cx="4435504" cy="4458520"/>
          </a:xfrm>
        </p:spPr>
        <p:txBody>
          <a:bodyPr/>
          <a:lstStyle/>
          <a:p>
            <a:pPr fontAlgn="base"/>
            <a:r>
              <a:rPr lang="en-US" sz="2800" dirty="0">
                <a:latin typeface="Times New Roman" panose="02020603050405020304" pitchFamily="18" charset="0"/>
                <a:cs typeface="Times New Roman" panose="02020603050405020304" pitchFamily="18" charset="0"/>
              </a:rPr>
              <a:t>An online transaction occurs whenever data is sent between devices on the Internet.</a:t>
            </a:r>
          </a:p>
          <a:p>
            <a:pPr fontAlgn="base"/>
            <a:r>
              <a:rPr lang="en-US" sz="2800" dirty="0">
                <a:latin typeface="Times New Roman" panose="02020603050405020304" pitchFamily="18" charset="0"/>
                <a:cs typeface="Times New Roman" panose="02020603050405020304" pitchFamily="18" charset="0"/>
              </a:rPr>
              <a:t>This data is stored in cookies. it’s possible to encrypt cookies when they are transferred between devices online.</a:t>
            </a:r>
          </a:p>
          <a:p>
            <a:endParaRPr lang="en-US" dirty="0"/>
          </a:p>
        </p:txBody>
      </p:sp>
      <p:sp>
        <p:nvSpPr>
          <p:cNvPr id="12" name="Text Placeholder 11">
            <a:extLst>
              <a:ext uri="{FF2B5EF4-FFF2-40B4-BE49-F238E27FC236}">
                <a16:creationId xmlns:a16="http://schemas.microsoft.com/office/drawing/2014/main" id="{91858275-726A-41E4-BA72-045D5F002056}"/>
              </a:ext>
            </a:extLst>
          </p:cNvPr>
          <p:cNvSpPr>
            <a:spLocks noGrp="1"/>
          </p:cNvSpPr>
          <p:nvPr>
            <p:ph type="body" sz="quarter" idx="16"/>
          </p:nvPr>
        </p:nvSpPr>
        <p:spPr>
          <a:xfrm>
            <a:off x="5950225" y="1895061"/>
            <a:ext cx="4678017" cy="4458520"/>
          </a:xfrm>
        </p:spPr>
        <p:txBody>
          <a:bodyPr/>
          <a:lstStyle/>
          <a:p>
            <a:pPr fontAlgn="base"/>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Examples of data that can be stored as cookies include</a:t>
            </a:r>
            <a:endParaRPr 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lvl="0" fontAlgn="base"/>
            <a:r>
              <a:rPr lang="en-US" sz="2400" dirty="0">
                <a:latin typeface="Times New Roman" panose="02020603050405020304" pitchFamily="18" charset="0"/>
                <a:cs typeface="Times New Roman" panose="02020603050405020304" pitchFamily="18" charset="0"/>
              </a:rPr>
              <a:t>The time and data of the transactions</a:t>
            </a:r>
          </a:p>
          <a:p>
            <a:pPr lvl="0" fontAlgn="base"/>
            <a:r>
              <a:rPr lang="en-US" sz="2400" dirty="0">
                <a:latin typeface="Times New Roman" panose="02020603050405020304" pitchFamily="18" charset="0"/>
                <a:cs typeface="Times New Roman" panose="02020603050405020304" pitchFamily="18" charset="0"/>
              </a:rPr>
              <a:t>IP address </a:t>
            </a:r>
          </a:p>
          <a:p>
            <a:pPr lvl="0" fontAlgn="base"/>
            <a:r>
              <a:rPr lang="en-US" sz="2400" dirty="0">
                <a:latin typeface="Times New Roman" panose="02020603050405020304" pitchFamily="18" charset="0"/>
                <a:cs typeface="Times New Roman" panose="02020603050405020304" pitchFamily="18" charset="0"/>
              </a:rPr>
              <a:t>The referring website </a:t>
            </a:r>
          </a:p>
          <a:p>
            <a:pPr lvl="0" fontAlgn="base"/>
            <a:r>
              <a:rPr lang="en-US" sz="2400" dirty="0">
                <a:latin typeface="Times New Roman" panose="02020603050405020304" pitchFamily="18" charset="0"/>
                <a:cs typeface="Times New Roman" panose="02020603050405020304" pitchFamily="18" charset="0"/>
              </a:rPr>
              <a:t>Buttons pressed by the user</a:t>
            </a:r>
          </a:p>
          <a:p>
            <a:pPr lvl="0" fontAlgn="base"/>
            <a:r>
              <a:rPr lang="en-US" sz="2400" dirty="0">
                <a:latin typeface="Times New Roman" panose="02020603050405020304" pitchFamily="18" charset="0"/>
                <a:cs typeface="Times New Roman" panose="02020603050405020304" pitchFamily="18" charset="0"/>
              </a:rPr>
              <a:t>Data entered into web forms, such as name, address and credit card information.</a:t>
            </a:r>
          </a:p>
          <a:p>
            <a:endParaRPr lang="en-US" dirty="0"/>
          </a:p>
        </p:txBody>
      </p:sp>
      <p:pic>
        <p:nvPicPr>
          <p:cNvPr id="13" name="Picture 12">
            <a:extLst>
              <a:ext uri="{FF2B5EF4-FFF2-40B4-BE49-F238E27FC236}">
                <a16:creationId xmlns:a16="http://schemas.microsoft.com/office/drawing/2014/main" id="{0222F319-B878-40AA-A188-AB5ED95B24D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018642" y="5481094"/>
            <a:ext cx="1219200" cy="1027043"/>
          </a:xfrm>
          <a:prstGeom prst="rect">
            <a:avLst/>
          </a:prstGeom>
        </p:spPr>
      </p:pic>
    </p:spTree>
    <p:extLst>
      <p:ext uri="{BB962C8B-B14F-4D97-AF65-F5344CB8AC3E}">
        <p14:creationId xmlns:p14="http://schemas.microsoft.com/office/powerpoint/2010/main" val="3373000491"/>
      </p:ext>
    </p:extLst>
  </p:cSld>
  <p:clrMapOvr>
    <a:masterClrMapping/>
  </p:clrMapOvr>
  <mc:AlternateContent xmlns:mc="http://schemas.openxmlformats.org/markup-compatibility/2006" xmlns:p14="http://schemas.microsoft.com/office/powerpoint/2010/main">
    <mc:Choice Requires="p14">
      <p:transition spd="slow" p14:dur="2000" advTm="55811"/>
    </mc:Choice>
    <mc:Fallback xmlns="">
      <p:transition spd="slow" advTm="55811"/>
    </mc:Fallback>
  </mc:AlternateContent>
</p:sld>
</file>

<file path=ppt/theme/theme1.xml><?xml version="1.0" encoding="utf-8"?>
<a:theme xmlns:a="http://schemas.openxmlformats.org/drawingml/2006/main" name="Office Theme">
  <a:themeElements>
    <a:clrScheme name="Custom 28">
      <a:dk1>
        <a:srgbClr val="000000"/>
      </a:dk1>
      <a:lt1>
        <a:srgbClr val="FFFFFF"/>
      </a:lt1>
      <a:dk2>
        <a:srgbClr val="44546A"/>
      </a:dk2>
      <a:lt2>
        <a:srgbClr val="D9D9D9"/>
      </a:lt2>
      <a:accent1>
        <a:srgbClr val="FFC000"/>
      </a:accent1>
      <a:accent2>
        <a:srgbClr val="C00000"/>
      </a:accent2>
      <a:accent3>
        <a:srgbClr val="8A0000"/>
      </a:accent3>
      <a:accent4>
        <a:srgbClr val="462340"/>
      </a:accent4>
      <a:accent5>
        <a:srgbClr val="4A7260"/>
      </a:accent5>
      <a:accent6>
        <a:srgbClr val="70AD47"/>
      </a:accent6>
      <a:hlink>
        <a:srgbClr val="0070C0"/>
      </a:hlink>
      <a:folHlink>
        <a:srgbClr val="954F72"/>
      </a:folHlink>
    </a:clrScheme>
    <a:fontScheme name="Custom 38">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580736_Creative red presentation_AAS_v4" id="{92D194E9-A401-43C6-BDAC-5124B887A5F9}" vid="{B9DD00D5-6552-49FD-AE3B-0CB1704721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66AFDE-A9D6-4DD8-B471-43BFA03A3F3E}">
  <ds:schemaRefs>
    <ds:schemaRef ds:uri="http://schemas.microsoft.com/sharepoint/v3/contenttype/forms"/>
  </ds:schemaRefs>
</ds:datastoreItem>
</file>

<file path=customXml/itemProps2.xml><?xml version="1.0" encoding="utf-8"?>
<ds:datastoreItem xmlns:ds="http://schemas.openxmlformats.org/officeDocument/2006/customXml" ds:itemID="{0F8F95F1-64A1-4047-9BA0-D956C283429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AAA3571-52B9-4794-9A69-E71F204CB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Creative red presentation</Template>
  <TotalTime>0</TotalTime>
  <Words>543</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Times New Roman</vt:lpstr>
      <vt:lpstr>Office Theme</vt:lpstr>
      <vt:lpstr>    ONLINE GOODS AND SERVICES  ONLINE SERVICES </vt:lpstr>
      <vt:lpstr>TYPES OF SERVICES </vt:lpstr>
      <vt:lpstr>Shopping sites </vt:lpstr>
      <vt:lpstr>Booking systems</vt:lpstr>
      <vt:lpstr>Banks</vt:lpstr>
      <vt:lpstr>Education and training providers</vt:lpstr>
      <vt:lpstr>Gaming sites  </vt:lpstr>
      <vt:lpstr>News and other information providers </vt:lpstr>
      <vt:lpstr>Transactional Data </vt:lpstr>
      <vt:lpstr>There are different types of cookies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2020-04-21T13:27:36Z</dcterms:created>
  <dcterms:modified xsi:type="dcterms:W3CDTF">2022-10-15T16:31:43Z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