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257" r:id="rId2"/>
    <p:sldId id="275" r:id="rId3"/>
    <p:sldId id="256" r:id="rId4"/>
    <p:sldId id="277" r:id="rId5"/>
    <p:sldId id="278" r:id="rId6"/>
    <p:sldId id="266" r:id="rId7"/>
    <p:sldId id="264" r:id="rId8"/>
    <p:sldId id="260" r:id="rId9"/>
    <p:sldId id="279"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798AC8"/>
    <a:srgbClr val="12204F"/>
    <a:srgbClr val="8191D1"/>
    <a:srgbClr val="172765"/>
    <a:srgbClr val="454D6B"/>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9980" autoAdjust="0"/>
    <p:restoredTop sz="94660"/>
  </p:normalViewPr>
  <p:slideViewPr>
    <p:cSldViewPr snapToGrid="0">
      <p:cViewPr varScale="1">
        <p:scale>
          <a:sx n="102" d="100"/>
          <a:sy n="102" d="100"/>
        </p:scale>
        <p:origin x="138" y="234"/>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78B5040-AB00-4274-93D6-4D502E9FBCC5}" type="datetimeFigureOut">
              <a:rPr lang="en-US" smtClean="0"/>
              <a:t>5/4/2024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E94307D-72D7-4A28-9C0F-A9C75E898150}" type="slidenum">
              <a:rPr lang="en-US" smtClean="0"/>
              <a:t>‹#›</a:t>
            </a:fld>
            <a:endParaRPr lang="en-US"/>
          </a:p>
        </p:txBody>
      </p:sp>
    </p:spTree>
    <p:extLst>
      <p:ext uri="{BB962C8B-B14F-4D97-AF65-F5344CB8AC3E}">
        <p14:creationId xmlns:p14="http://schemas.microsoft.com/office/powerpoint/2010/main" val="424271041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 name="Google Shape;52;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6"/>
        <p:cNvGrpSpPr/>
        <p:nvPr/>
      </p:nvGrpSpPr>
      <p:grpSpPr>
        <a:xfrm>
          <a:off x="0" y="0"/>
          <a:ext cx="0" cy="0"/>
          <a:chOff x="0" y="0"/>
          <a:chExt cx="0" cy="0"/>
        </a:xfrm>
      </p:grpSpPr>
      <p:sp>
        <p:nvSpPr>
          <p:cNvPr id="87" name="Google Shape;87;g3e6afeaa5f_0_2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8" name="Google Shape;88;g3e6afeaa5f_0_2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5C1561-7772-2C08-291E-9C93F35B0ECC}"/>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A03953E4-D39D-89E4-7D6F-1E9EC00E570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B528EB72-B8A5-C5C9-57D6-C5351FB120DA}"/>
              </a:ext>
            </a:extLst>
          </p:cNvPr>
          <p:cNvSpPr>
            <a:spLocks noGrp="1"/>
          </p:cNvSpPr>
          <p:nvPr>
            <p:ph type="dt" sz="half" idx="10"/>
          </p:nvPr>
        </p:nvSpPr>
        <p:spPr/>
        <p:txBody>
          <a:bodyPr/>
          <a:lstStyle/>
          <a:p>
            <a:fld id="{467F4EC0-FE0C-4996-A178-B748C114FCF1}" type="datetimeFigureOut">
              <a:rPr lang="en-US" smtClean="0"/>
              <a:t>5/4/2024</a:t>
            </a:fld>
            <a:endParaRPr lang="en-US"/>
          </a:p>
        </p:txBody>
      </p:sp>
      <p:sp>
        <p:nvSpPr>
          <p:cNvPr id="5" name="Footer Placeholder 4">
            <a:extLst>
              <a:ext uri="{FF2B5EF4-FFF2-40B4-BE49-F238E27FC236}">
                <a16:creationId xmlns:a16="http://schemas.microsoft.com/office/drawing/2014/main" id="{1003CB31-ECB8-D34E-5C53-CA5E9870BA9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1BA83A2-A8F2-0168-E601-F49D7CE0DBAD}"/>
              </a:ext>
            </a:extLst>
          </p:cNvPr>
          <p:cNvSpPr>
            <a:spLocks noGrp="1"/>
          </p:cNvSpPr>
          <p:nvPr>
            <p:ph type="sldNum" sz="quarter" idx="12"/>
          </p:nvPr>
        </p:nvSpPr>
        <p:spPr/>
        <p:txBody>
          <a:bodyPr/>
          <a:lstStyle/>
          <a:p>
            <a:fld id="{905E1AEE-410B-432A-8F47-9FF84854E62B}" type="slidenum">
              <a:rPr lang="en-US" smtClean="0"/>
              <a:t>‹#›</a:t>
            </a:fld>
            <a:endParaRPr lang="en-US"/>
          </a:p>
        </p:txBody>
      </p:sp>
    </p:spTree>
    <p:extLst>
      <p:ext uri="{BB962C8B-B14F-4D97-AF65-F5344CB8AC3E}">
        <p14:creationId xmlns:p14="http://schemas.microsoft.com/office/powerpoint/2010/main" val="26529121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387431-7DBE-38FB-E8ED-CE47B5261686}"/>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5D53F994-F8CF-68ED-19B8-19C03FEFF9A7}"/>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950295C-8CA9-4D95-120C-0CF84F1053FE}"/>
              </a:ext>
            </a:extLst>
          </p:cNvPr>
          <p:cNvSpPr>
            <a:spLocks noGrp="1"/>
          </p:cNvSpPr>
          <p:nvPr>
            <p:ph type="dt" sz="half" idx="10"/>
          </p:nvPr>
        </p:nvSpPr>
        <p:spPr/>
        <p:txBody>
          <a:bodyPr/>
          <a:lstStyle/>
          <a:p>
            <a:fld id="{467F4EC0-FE0C-4996-A178-B748C114FCF1}" type="datetimeFigureOut">
              <a:rPr lang="en-US" smtClean="0"/>
              <a:t>5/4/2024</a:t>
            </a:fld>
            <a:endParaRPr lang="en-US"/>
          </a:p>
        </p:txBody>
      </p:sp>
      <p:sp>
        <p:nvSpPr>
          <p:cNvPr id="5" name="Footer Placeholder 4">
            <a:extLst>
              <a:ext uri="{FF2B5EF4-FFF2-40B4-BE49-F238E27FC236}">
                <a16:creationId xmlns:a16="http://schemas.microsoft.com/office/drawing/2014/main" id="{28DCED04-0FE7-1DB3-41C7-F2D4E53BE12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A83D831-F3A8-1421-FEB7-1E7EFDB70B6C}"/>
              </a:ext>
            </a:extLst>
          </p:cNvPr>
          <p:cNvSpPr>
            <a:spLocks noGrp="1"/>
          </p:cNvSpPr>
          <p:nvPr>
            <p:ph type="sldNum" sz="quarter" idx="12"/>
          </p:nvPr>
        </p:nvSpPr>
        <p:spPr/>
        <p:txBody>
          <a:bodyPr/>
          <a:lstStyle/>
          <a:p>
            <a:fld id="{905E1AEE-410B-432A-8F47-9FF84854E62B}" type="slidenum">
              <a:rPr lang="en-US" smtClean="0"/>
              <a:t>‹#›</a:t>
            </a:fld>
            <a:endParaRPr lang="en-US"/>
          </a:p>
        </p:txBody>
      </p:sp>
    </p:spTree>
    <p:extLst>
      <p:ext uri="{BB962C8B-B14F-4D97-AF65-F5344CB8AC3E}">
        <p14:creationId xmlns:p14="http://schemas.microsoft.com/office/powerpoint/2010/main" val="27568330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525FBCF-C26B-76B7-7D68-2C14A275885C}"/>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AFC2751B-9F10-66A0-153F-C75D314A6A0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A946530-061B-2498-C670-40C1E6C6E792}"/>
              </a:ext>
            </a:extLst>
          </p:cNvPr>
          <p:cNvSpPr>
            <a:spLocks noGrp="1"/>
          </p:cNvSpPr>
          <p:nvPr>
            <p:ph type="dt" sz="half" idx="10"/>
          </p:nvPr>
        </p:nvSpPr>
        <p:spPr/>
        <p:txBody>
          <a:bodyPr/>
          <a:lstStyle/>
          <a:p>
            <a:fld id="{467F4EC0-FE0C-4996-A178-B748C114FCF1}" type="datetimeFigureOut">
              <a:rPr lang="en-US" smtClean="0"/>
              <a:t>5/4/2024</a:t>
            </a:fld>
            <a:endParaRPr lang="en-US"/>
          </a:p>
        </p:txBody>
      </p:sp>
      <p:sp>
        <p:nvSpPr>
          <p:cNvPr id="5" name="Footer Placeholder 4">
            <a:extLst>
              <a:ext uri="{FF2B5EF4-FFF2-40B4-BE49-F238E27FC236}">
                <a16:creationId xmlns:a16="http://schemas.microsoft.com/office/drawing/2014/main" id="{4C8AB495-849D-0E8E-EC39-8E0A3F431D1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3EBDEF4-AA86-A6FF-CFD8-91C1EA9BE4E9}"/>
              </a:ext>
            </a:extLst>
          </p:cNvPr>
          <p:cNvSpPr>
            <a:spLocks noGrp="1"/>
          </p:cNvSpPr>
          <p:nvPr>
            <p:ph type="sldNum" sz="quarter" idx="12"/>
          </p:nvPr>
        </p:nvSpPr>
        <p:spPr/>
        <p:txBody>
          <a:bodyPr/>
          <a:lstStyle/>
          <a:p>
            <a:fld id="{905E1AEE-410B-432A-8F47-9FF84854E62B}" type="slidenum">
              <a:rPr lang="en-US" smtClean="0"/>
              <a:t>‹#›</a:t>
            </a:fld>
            <a:endParaRPr lang="en-US"/>
          </a:p>
        </p:txBody>
      </p:sp>
    </p:spTree>
    <p:extLst>
      <p:ext uri="{BB962C8B-B14F-4D97-AF65-F5344CB8AC3E}">
        <p14:creationId xmlns:p14="http://schemas.microsoft.com/office/powerpoint/2010/main" val="220205573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Title and body" type="tx">
  <p:cSld name="Title and 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415600" y="593367"/>
            <a:ext cx="11360800" cy="763600"/>
          </a:xfrm>
          <a:prstGeom prst="rect">
            <a:avLst/>
          </a:prstGeom>
        </p:spPr>
        <p:txBody>
          <a:bodyPr spcFirstLastPara="1" wrap="square" lIns="91425" tIns="91425" rIns="91425" bIns="91425" anchor="t" anchorCtr="0"/>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8" name="Google Shape;18;p4"/>
          <p:cNvSpPr txBox="1">
            <a:spLocks noGrp="1"/>
          </p:cNvSpPr>
          <p:nvPr>
            <p:ph type="body" idx="1"/>
          </p:nvPr>
        </p:nvSpPr>
        <p:spPr>
          <a:xfrm>
            <a:off x="415600" y="1536633"/>
            <a:ext cx="11360800" cy="4555200"/>
          </a:xfrm>
          <a:prstGeom prst="rect">
            <a:avLst/>
          </a:prstGeom>
        </p:spPr>
        <p:txBody>
          <a:bodyPr spcFirstLastPara="1" wrap="square" lIns="91425" tIns="91425" rIns="91425" bIns="91425" anchor="t" anchorCtr="0"/>
          <a:lstStyle>
            <a:lvl1pPr marL="609585" lvl="0" indent="-457189">
              <a:spcBef>
                <a:spcPts val="0"/>
              </a:spcBef>
              <a:spcAft>
                <a:spcPts val="0"/>
              </a:spcAft>
              <a:buSzPts val="1800"/>
              <a:buChar char="●"/>
              <a:defRPr/>
            </a:lvl1pPr>
            <a:lvl2pPr marL="1219170" lvl="1" indent="-423323">
              <a:spcBef>
                <a:spcPts val="2133"/>
              </a:spcBef>
              <a:spcAft>
                <a:spcPts val="0"/>
              </a:spcAft>
              <a:buSzPts val="1400"/>
              <a:buChar char="○"/>
              <a:defRPr/>
            </a:lvl2pPr>
            <a:lvl3pPr marL="1828754" lvl="2" indent="-423323">
              <a:spcBef>
                <a:spcPts val="2133"/>
              </a:spcBef>
              <a:spcAft>
                <a:spcPts val="0"/>
              </a:spcAft>
              <a:buSzPts val="1400"/>
              <a:buChar char="■"/>
              <a:defRPr/>
            </a:lvl3pPr>
            <a:lvl4pPr marL="2438339" lvl="3" indent="-423323">
              <a:spcBef>
                <a:spcPts val="2133"/>
              </a:spcBef>
              <a:spcAft>
                <a:spcPts val="0"/>
              </a:spcAft>
              <a:buSzPts val="1400"/>
              <a:buChar char="●"/>
              <a:defRPr/>
            </a:lvl4pPr>
            <a:lvl5pPr marL="3047924" lvl="4" indent="-423323">
              <a:spcBef>
                <a:spcPts val="2133"/>
              </a:spcBef>
              <a:spcAft>
                <a:spcPts val="0"/>
              </a:spcAft>
              <a:buSzPts val="1400"/>
              <a:buChar char="○"/>
              <a:defRPr/>
            </a:lvl5pPr>
            <a:lvl6pPr marL="3657509" lvl="5" indent="-423323">
              <a:spcBef>
                <a:spcPts val="2133"/>
              </a:spcBef>
              <a:spcAft>
                <a:spcPts val="0"/>
              </a:spcAft>
              <a:buSzPts val="1400"/>
              <a:buChar char="■"/>
              <a:defRPr/>
            </a:lvl6pPr>
            <a:lvl7pPr marL="4267093" lvl="6" indent="-423323">
              <a:spcBef>
                <a:spcPts val="2133"/>
              </a:spcBef>
              <a:spcAft>
                <a:spcPts val="0"/>
              </a:spcAft>
              <a:buSzPts val="1400"/>
              <a:buChar char="●"/>
              <a:defRPr/>
            </a:lvl7pPr>
            <a:lvl8pPr marL="4876678" lvl="7" indent="-423323">
              <a:spcBef>
                <a:spcPts val="2133"/>
              </a:spcBef>
              <a:spcAft>
                <a:spcPts val="0"/>
              </a:spcAft>
              <a:buSzPts val="1400"/>
              <a:buChar char="○"/>
              <a:defRPr/>
            </a:lvl8pPr>
            <a:lvl9pPr marL="5486263" lvl="8" indent="-423323">
              <a:spcBef>
                <a:spcPts val="2133"/>
              </a:spcBef>
              <a:spcAft>
                <a:spcPts val="2133"/>
              </a:spcAft>
              <a:buSzPts val="1400"/>
              <a:buChar char="■"/>
              <a:defRPr/>
            </a:lvl9pPr>
          </a:lstStyle>
          <a:p>
            <a:endParaRPr/>
          </a:p>
        </p:txBody>
      </p:sp>
      <p:sp>
        <p:nvSpPr>
          <p:cNvPr id="19" name="Google Shape;19;p4"/>
          <p:cNvSpPr txBox="1">
            <a:spLocks noGrp="1"/>
          </p:cNvSpPr>
          <p:nvPr>
            <p:ph type="sldNum" idx="12"/>
          </p:nvPr>
        </p:nvSpPr>
        <p:spPr>
          <a:xfrm>
            <a:off x="11296611" y="6217623"/>
            <a:ext cx="731600" cy="5248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fld id="{00000000-1234-1234-1234-123412341234}" type="slidenum">
              <a:rPr lang="en" smtClean="0"/>
              <a:pPr/>
              <a:t>‹#›</a:t>
            </a:fld>
            <a:endParaRPr lang="en"/>
          </a:p>
        </p:txBody>
      </p:sp>
    </p:spTree>
    <p:extLst>
      <p:ext uri="{BB962C8B-B14F-4D97-AF65-F5344CB8AC3E}">
        <p14:creationId xmlns:p14="http://schemas.microsoft.com/office/powerpoint/2010/main" val="2170493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56D7F5-1BDD-EAF5-B54B-2E5792B647D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175755F-4A24-0BF4-D987-AFE9F8723C2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0C2165A-049A-1E12-5D81-E509FCD0C2A1}"/>
              </a:ext>
            </a:extLst>
          </p:cNvPr>
          <p:cNvSpPr>
            <a:spLocks noGrp="1"/>
          </p:cNvSpPr>
          <p:nvPr>
            <p:ph type="dt" sz="half" idx="10"/>
          </p:nvPr>
        </p:nvSpPr>
        <p:spPr/>
        <p:txBody>
          <a:bodyPr/>
          <a:lstStyle/>
          <a:p>
            <a:fld id="{467F4EC0-FE0C-4996-A178-B748C114FCF1}" type="datetimeFigureOut">
              <a:rPr lang="en-US" smtClean="0"/>
              <a:t>5/4/2024</a:t>
            </a:fld>
            <a:endParaRPr lang="en-US"/>
          </a:p>
        </p:txBody>
      </p:sp>
      <p:sp>
        <p:nvSpPr>
          <p:cNvPr id="5" name="Footer Placeholder 4">
            <a:extLst>
              <a:ext uri="{FF2B5EF4-FFF2-40B4-BE49-F238E27FC236}">
                <a16:creationId xmlns:a16="http://schemas.microsoft.com/office/drawing/2014/main" id="{B4F685B8-89F1-5994-DBFB-19F102E0E94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BC5CB4D-FF43-CDBA-E1E6-48368DB5C48D}"/>
              </a:ext>
            </a:extLst>
          </p:cNvPr>
          <p:cNvSpPr>
            <a:spLocks noGrp="1"/>
          </p:cNvSpPr>
          <p:nvPr>
            <p:ph type="sldNum" sz="quarter" idx="12"/>
          </p:nvPr>
        </p:nvSpPr>
        <p:spPr/>
        <p:txBody>
          <a:bodyPr/>
          <a:lstStyle/>
          <a:p>
            <a:fld id="{905E1AEE-410B-432A-8F47-9FF84854E62B}" type="slidenum">
              <a:rPr lang="en-US" smtClean="0"/>
              <a:t>‹#›</a:t>
            </a:fld>
            <a:endParaRPr lang="en-US"/>
          </a:p>
        </p:txBody>
      </p:sp>
    </p:spTree>
    <p:extLst>
      <p:ext uri="{BB962C8B-B14F-4D97-AF65-F5344CB8AC3E}">
        <p14:creationId xmlns:p14="http://schemas.microsoft.com/office/powerpoint/2010/main" val="16973733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E79225-A588-8A43-BF44-38BE6FC55D2D}"/>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3646A3C8-B5AE-F06F-7B5A-1AAF8DC245FC}"/>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57CCD7A3-8386-6391-9840-10A0E8D98F0F}"/>
              </a:ext>
            </a:extLst>
          </p:cNvPr>
          <p:cNvSpPr>
            <a:spLocks noGrp="1"/>
          </p:cNvSpPr>
          <p:nvPr>
            <p:ph type="dt" sz="half" idx="10"/>
          </p:nvPr>
        </p:nvSpPr>
        <p:spPr/>
        <p:txBody>
          <a:bodyPr/>
          <a:lstStyle/>
          <a:p>
            <a:fld id="{467F4EC0-FE0C-4996-A178-B748C114FCF1}" type="datetimeFigureOut">
              <a:rPr lang="en-US" smtClean="0"/>
              <a:t>5/4/2024</a:t>
            </a:fld>
            <a:endParaRPr lang="en-US"/>
          </a:p>
        </p:txBody>
      </p:sp>
      <p:sp>
        <p:nvSpPr>
          <p:cNvPr id="5" name="Footer Placeholder 4">
            <a:extLst>
              <a:ext uri="{FF2B5EF4-FFF2-40B4-BE49-F238E27FC236}">
                <a16:creationId xmlns:a16="http://schemas.microsoft.com/office/drawing/2014/main" id="{8AD5D3EB-0226-E3E2-594F-3CF2BE887A3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DAC390E-F34F-4F9A-1273-8015CDA16F72}"/>
              </a:ext>
            </a:extLst>
          </p:cNvPr>
          <p:cNvSpPr>
            <a:spLocks noGrp="1"/>
          </p:cNvSpPr>
          <p:nvPr>
            <p:ph type="sldNum" sz="quarter" idx="12"/>
          </p:nvPr>
        </p:nvSpPr>
        <p:spPr/>
        <p:txBody>
          <a:bodyPr/>
          <a:lstStyle/>
          <a:p>
            <a:fld id="{905E1AEE-410B-432A-8F47-9FF84854E62B}" type="slidenum">
              <a:rPr lang="en-US" smtClean="0"/>
              <a:t>‹#›</a:t>
            </a:fld>
            <a:endParaRPr lang="en-US"/>
          </a:p>
        </p:txBody>
      </p:sp>
    </p:spTree>
    <p:extLst>
      <p:ext uri="{BB962C8B-B14F-4D97-AF65-F5344CB8AC3E}">
        <p14:creationId xmlns:p14="http://schemas.microsoft.com/office/powerpoint/2010/main" val="5849303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AC192A-2447-DF94-CB9B-0DF5D10E067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9B2AB1A-F441-DEFE-2AEC-B050BA79BCD3}"/>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00AC98B3-4B29-4279-142F-8577A420D449}"/>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7D3FD947-E24E-EACD-EB70-8065E02B6AA4}"/>
              </a:ext>
            </a:extLst>
          </p:cNvPr>
          <p:cNvSpPr>
            <a:spLocks noGrp="1"/>
          </p:cNvSpPr>
          <p:nvPr>
            <p:ph type="dt" sz="half" idx="10"/>
          </p:nvPr>
        </p:nvSpPr>
        <p:spPr/>
        <p:txBody>
          <a:bodyPr/>
          <a:lstStyle/>
          <a:p>
            <a:fld id="{467F4EC0-FE0C-4996-A178-B748C114FCF1}" type="datetimeFigureOut">
              <a:rPr lang="en-US" smtClean="0"/>
              <a:t>5/4/2024</a:t>
            </a:fld>
            <a:endParaRPr lang="en-US"/>
          </a:p>
        </p:txBody>
      </p:sp>
      <p:sp>
        <p:nvSpPr>
          <p:cNvPr id="6" name="Footer Placeholder 5">
            <a:extLst>
              <a:ext uri="{FF2B5EF4-FFF2-40B4-BE49-F238E27FC236}">
                <a16:creationId xmlns:a16="http://schemas.microsoft.com/office/drawing/2014/main" id="{B95ECB7C-A778-6B6F-10ED-9CEC8C636AF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05738F0-677B-41D2-9337-FCD3E0B6F4DA}"/>
              </a:ext>
            </a:extLst>
          </p:cNvPr>
          <p:cNvSpPr>
            <a:spLocks noGrp="1"/>
          </p:cNvSpPr>
          <p:nvPr>
            <p:ph type="sldNum" sz="quarter" idx="12"/>
          </p:nvPr>
        </p:nvSpPr>
        <p:spPr/>
        <p:txBody>
          <a:bodyPr/>
          <a:lstStyle/>
          <a:p>
            <a:fld id="{905E1AEE-410B-432A-8F47-9FF84854E62B}" type="slidenum">
              <a:rPr lang="en-US" smtClean="0"/>
              <a:t>‹#›</a:t>
            </a:fld>
            <a:endParaRPr lang="en-US"/>
          </a:p>
        </p:txBody>
      </p:sp>
    </p:spTree>
    <p:extLst>
      <p:ext uri="{BB962C8B-B14F-4D97-AF65-F5344CB8AC3E}">
        <p14:creationId xmlns:p14="http://schemas.microsoft.com/office/powerpoint/2010/main" val="10156283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B65C90-DEBD-F5A5-AA11-4A286E3DCEBE}"/>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00366EDD-FE17-2C38-6E7A-1D4DA0DC1AD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4B8F1ADC-20AE-2AD5-7B60-4577091F11BA}"/>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CEA6EB5-7B14-E680-BA10-2B3E7F9A184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94347E59-9599-9018-28E7-EFBEDD68EDEB}"/>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ED55319C-38F9-BB96-6331-E1931B31D89A}"/>
              </a:ext>
            </a:extLst>
          </p:cNvPr>
          <p:cNvSpPr>
            <a:spLocks noGrp="1"/>
          </p:cNvSpPr>
          <p:nvPr>
            <p:ph type="dt" sz="half" idx="10"/>
          </p:nvPr>
        </p:nvSpPr>
        <p:spPr/>
        <p:txBody>
          <a:bodyPr/>
          <a:lstStyle/>
          <a:p>
            <a:fld id="{467F4EC0-FE0C-4996-A178-B748C114FCF1}" type="datetimeFigureOut">
              <a:rPr lang="en-US" smtClean="0"/>
              <a:t>5/4/2024</a:t>
            </a:fld>
            <a:endParaRPr lang="en-US"/>
          </a:p>
        </p:txBody>
      </p:sp>
      <p:sp>
        <p:nvSpPr>
          <p:cNvPr id="8" name="Footer Placeholder 7">
            <a:extLst>
              <a:ext uri="{FF2B5EF4-FFF2-40B4-BE49-F238E27FC236}">
                <a16:creationId xmlns:a16="http://schemas.microsoft.com/office/drawing/2014/main" id="{97849DF0-3E9F-7688-632E-D2EFA6C0A03C}"/>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AEEF7652-7F57-A185-2C81-34049E5F4015}"/>
              </a:ext>
            </a:extLst>
          </p:cNvPr>
          <p:cNvSpPr>
            <a:spLocks noGrp="1"/>
          </p:cNvSpPr>
          <p:nvPr>
            <p:ph type="sldNum" sz="quarter" idx="12"/>
          </p:nvPr>
        </p:nvSpPr>
        <p:spPr/>
        <p:txBody>
          <a:bodyPr/>
          <a:lstStyle/>
          <a:p>
            <a:fld id="{905E1AEE-410B-432A-8F47-9FF84854E62B}" type="slidenum">
              <a:rPr lang="en-US" smtClean="0"/>
              <a:t>‹#›</a:t>
            </a:fld>
            <a:endParaRPr lang="en-US"/>
          </a:p>
        </p:txBody>
      </p:sp>
    </p:spTree>
    <p:extLst>
      <p:ext uri="{BB962C8B-B14F-4D97-AF65-F5344CB8AC3E}">
        <p14:creationId xmlns:p14="http://schemas.microsoft.com/office/powerpoint/2010/main" val="20358058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714A0C-32E1-6D23-F4EE-ADF4ACEBEE0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36568ED7-5BD4-8712-265F-070816CD1E9E}"/>
              </a:ext>
            </a:extLst>
          </p:cNvPr>
          <p:cNvSpPr>
            <a:spLocks noGrp="1"/>
          </p:cNvSpPr>
          <p:nvPr>
            <p:ph type="dt" sz="half" idx="10"/>
          </p:nvPr>
        </p:nvSpPr>
        <p:spPr/>
        <p:txBody>
          <a:bodyPr/>
          <a:lstStyle/>
          <a:p>
            <a:fld id="{467F4EC0-FE0C-4996-A178-B748C114FCF1}" type="datetimeFigureOut">
              <a:rPr lang="en-US" smtClean="0"/>
              <a:t>5/4/2024</a:t>
            </a:fld>
            <a:endParaRPr lang="en-US"/>
          </a:p>
        </p:txBody>
      </p:sp>
      <p:sp>
        <p:nvSpPr>
          <p:cNvPr id="4" name="Footer Placeholder 3">
            <a:extLst>
              <a:ext uri="{FF2B5EF4-FFF2-40B4-BE49-F238E27FC236}">
                <a16:creationId xmlns:a16="http://schemas.microsoft.com/office/drawing/2014/main" id="{447F4A32-C657-BD31-90D1-2916F7DA3646}"/>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5CAA9275-4FEC-175B-9384-2BEC61E6B128}"/>
              </a:ext>
            </a:extLst>
          </p:cNvPr>
          <p:cNvSpPr>
            <a:spLocks noGrp="1"/>
          </p:cNvSpPr>
          <p:nvPr>
            <p:ph type="sldNum" sz="quarter" idx="12"/>
          </p:nvPr>
        </p:nvSpPr>
        <p:spPr/>
        <p:txBody>
          <a:bodyPr/>
          <a:lstStyle/>
          <a:p>
            <a:fld id="{905E1AEE-410B-432A-8F47-9FF84854E62B}" type="slidenum">
              <a:rPr lang="en-US" smtClean="0"/>
              <a:t>‹#›</a:t>
            </a:fld>
            <a:endParaRPr lang="en-US"/>
          </a:p>
        </p:txBody>
      </p:sp>
    </p:spTree>
    <p:extLst>
      <p:ext uri="{BB962C8B-B14F-4D97-AF65-F5344CB8AC3E}">
        <p14:creationId xmlns:p14="http://schemas.microsoft.com/office/powerpoint/2010/main" val="1995145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3E5EE1D-9172-C491-0209-A8596C364B29}"/>
              </a:ext>
            </a:extLst>
          </p:cNvPr>
          <p:cNvSpPr>
            <a:spLocks noGrp="1"/>
          </p:cNvSpPr>
          <p:nvPr>
            <p:ph type="dt" sz="half" idx="10"/>
          </p:nvPr>
        </p:nvSpPr>
        <p:spPr/>
        <p:txBody>
          <a:bodyPr/>
          <a:lstStyle/>
          <a:p>
            <a:fld id="{467F4EC0-FE0C-4996-A178-B748C114FCF1}" type="datetimeFigureOut">
              <a:rPr lang="en-US" smtClean="0"/>
              <a:t>5/4/2024</a:t>
            </a:fld>
            <a:endParaRPr lang="en-US"/>
          </a:p>
        </p:txBody>
      </p:sp>
      <p:sp>
        <p:nvSpPr>
          <p:cNvPr id="3" name="Footer Placeholder 2">
            <a:extLst>
              <a:ext uri="{FF2B5EF4-FFF2-40B4-BE49-F238E27FC236}">
                <a16:creationId xmlns:a16="http://schemas.microsoft.com/office/drawing/2014/main" id="{62914C40-8646-847B-F573-C3D5471AC53D}"/>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88BC3B97-A298-7CAC-587F-E8C3705E87D5}"/>
              </a:ext>
            </a:extLst>
          </p:cNvPr>
          <p:cNvSpPr>
            <a:spLocks noGrp="1"/>
          </p:cNvSpPr>
          <p:nvPr>
            <p:ph type="sldNum" sz="quarter" idx="12"/>
          </p:nvPr>
        </p:nvSpPr>
        <p:spPr/>
        <p:txBody>
          <a:bodyPr/>
          <a:lstStyle/>
          <a:p>
            <a:fld id="{905E1AEE-410B-432A-8F47-9FF84854E62B}" type="slidenum">
              <a:rPr lang="en-US" smtClean="0"/>
              <a:t>‹#›</a:t>
            </a:fld>
            <a:endParaRPr lang="en-US"/>
          </a:p>
        </p:txBody>
      </p:sp>
    </p:spTree>
    <p:extLst>
      <p:ext uri="{BB962C8B-B14F-4D97-AF65-F5344CB8AC3E}">
        <p14:creationId xmlns:p14="http://schemas.microsoft.com/office/powerpoint/2010/main" val="29832305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3B7D02-FEF4-6441-0F07-B0EDDD5D270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98787429-BBC7-A30F-6579-87643669B2E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7BB3108B-E231-19D9-0E72-750F9884262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C289B64-6B07-604B-43C3-6B530C6B716A}"/>
              </a:ext>
            </a:extLst>
          </p:cNvPr>
          <p:cNvSpPr>
            <a:spLocks noGrp="1"/>
          </p:cNvSpPr>
          <p:nvPr>
            <p:ph type="dt" sz="half" idx="10"/>
          </p:nvPr>
        </p:nvSpPr>
        <p:spPr/>
        <p:txBody>
          <a:bodyPr/>
          <a:lstStyle/>
          <a:p>
            <a:fld id="{467F4EC0-FE0C-4996-A178-B748C114FCF1}" type="datetimeFigureOut">
              <a:rPr lang="en-US" smtClean="0"/>
              <a:t>5/4/2024</a:t>
            </a:fld>
            <a:endParaRPr lang="en-US"/>
          </a:p>
        </p:txBody>
      </p:sp>
      <p:sp>
        <p:nvSpPr>
          <p:cNvPr id="6" name="Footer Placeholder 5">
            <a:extLst>
              <a:ext uri="{FF2B5EF4-FFF2-40B4-BE49-F238E27FC236}">
                <a16:creationId xmlns:a16="http://schemas.microsoft.com/office/drawing/2014/main" id="{B22739C9-8965-B045-193F-64B3B0BB28C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33AA071-7AD3-6FC5-DDC1-CBB083008485}"/>
              </a:ext>
            </a:extLst>
          </p:cNvPr>
          <p:cNvSpPr>
            <a:spLocks noGrp="1"/>
          </p:cNvSpPr>
          <p:nvPr>
            <p:ph type="sldNum" sz="quarter" idx="12"/>
          </p:nvPr>
        </p:nvSpPr>
        <p:spPr/>
        <p:txBody>
          <a:bodyPr/>
          <a:lstStyle/>
          <a:p>
            <a:fld id="{905E1AEE-410B-432A-8F47-9FF84854E62B}" type="slidenum">
              <a:rPr lang="en-US" smtClean="0"/>
              <a:t>‹#›</a:t>
            </a:fld>
            <a:endParaRPr lang="en-US"/>
          </a:p>
        </p:txBody>
      </p:sp>
    </p:spTree>
    <p:extLst>
      <p:ext uri="{BB962C8B-B14F-4D97-AF65-F5344CB8AC3E}">
        <p14:creationId xmlns:p14="http://schemas.microsoft.com/office/powerpoint/2010/main" val="29947392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71D954-F3A3-02E5-8080-F2450656580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F0636D9E-632B-C8C6-42D5-E306F4A34E3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F4CFB55C-BD5F-6466-D0E1-B2BB9E824CA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02819BE-BED0-BAED-BF4F-794C8E0D405B}"/>
              </a:ext>
            </a:extLst>
          </p:cNvPr>
          <p:cNvSpPr>
            <a:spLocks noGrp="1"/>
          </p:cNvSpPr>
          <p:nvPr>
            <p:ph type="dt" sz="half" idx="10"/>
          </p:nvPr>
        </p:nvSpPr>
        <p:spPr/>
        <p:txBody>
          <a:bodyPr/>
          <a:lstStyle/>
          <a:p>
            <a:fld id="{467F4EC0-FE0C-4996-A178-B748C114FCF1}" type="datetimeFigureOut">
              <a:rPr lang="en-US" smtClean="0"/>
              <a:t>5/4/2024</a:t>
            </a:fld>
            <a:endParaRPr lang="en-US"/>
          </a:p>
        </p:txBody>
      </p:sp>
      <p:sp>
        <p:nvSpPr>
          <p:cNvPr id="6" name="Footer Placeholder 5">
            <a:extLst>
              <a:ext uri="{FF2B5EF4-FFF2-40B4-BE49-F238E27FC236}">
                <a16:creationId xmlns:a16="http://schemas.microsoft.com/office/drawing/2014/main" id="{6EA0BBDC-CEFF-569D-8D86-D43E773FE93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463DEE0-22E9-0E02-985F-ED7BB4C87493}"/>
              </a:ext>
            </a:extLst>
          </p:cNvPr>
          <p:cNvSpPr>
            <a:spLocks noGrp="1"/>
          </p:cNvSpPr>
          <p:nvPr>
            <p:ph type="sldNum" sz="quarter" idx="12"/>
          </p:nvPr>
        </p:nvSpPr>
        <p:spPr/>
        <p:txBody>
          <a:bodyPr/>
          <a:lstStyle/>
          <a:p>
            <a:fld id="{905E1AEE-410B-432A-8F47-9FF84854E62B}" type="slidenum">
              <a:rPr lang="en-US" smtClean="0"/>
              <a:t>‹#›</a:t>
            </a:fld>
            <a:endParaRPr lang="en-US"/>
          </a:p>
        </p:txBody>
      </p:sp>
    </p:spTree>
    <p:extLst>
      <p:ext uri="{BB962C8B-B14F-4D97-AF65-F5344CB8AC3E}">
        <p14:creationId xmlns:p14="http://schemas.microsoft.com/office/powerpoint/2010/main" val="8560169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798AC8"/>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636527A-BF5C-4643-8675-D36535D135F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07D3ED9A-9199-B9A0-D188-4A3C5BC0248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0897CEE-92E8-F548-109C-8CFD1316E0E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467F4EC0-FE0C-4996-A178-B748C114FCF1}" type="datetimeFigureOut">
              <a:rPr lang="en-US" smtClean="0"/>
              <a:t>5/4/2024</a:t>
            </a:fld>
            <a:endParaRPr lang="en-US"/>
          </a:p>
        </p:txBody>
      </p:sp>
      <p:sp>
        <p:nvSpPr>
          <p:cNvPr id="5" name="Footer Placeholder 4">
            <a:extLst>
              <a:ext uri="{FF2B5EF4-FFF2-40B4-BE49-F238E27FC236}">
                <a16:creationId xmlns:a16="http://schemas.microsoft.com/office/drawing/2014/main" id="{BC852E17-FF55-6A9B-0978-AED5056D97E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ABA36246-45B7-6098-C03F-79FAE21F38D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905E1AEE-410B-432A-8F47-9FF84854E62B}" type="slidenum">
              <a:rPr lang="en-US" smtClean="0"/>
              <a:t>‹#›</a:t>
            </a:fld>
            <a:endParaRPr lang="en-US"/>
          </a:p>
        </p:txBody>
      </p:sp>
    </p:spTree>
    <p:extLst>
      <p:ext uri="{BB962C8B-B14F-4D97-AF65-F5344CB8AC3E}">
        <p14:creationId xmlns:p14="http://schemas.microsoft.com/office/powerpoint/2010/main" val="44832518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hyperlink" Target="https://www.biblegateway.com/passage/?search=Matthew%2020&amp;version=NIV#fen-NIV-23795a" TargetMode="External"/><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58152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Picture 2" descr="A logo with a lion head&#10;&#10;Description automatically generated">
            <a:extLst>
              <a:ext uri="{FF2B5EF4-FFF2-40B4-BE49-F238E27FC236}">
                <a16:creationId xmlns:a16="http://schemas.microsoft.com/office/drawing/2014/main" id="{C03D466F-41E9-A3C4-009D-BB270BB8F1D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051247" y="480060"/>
            <a:ext cx="5571066" cy="5571066"/>
          </a:xfrm>
          <a:prstGeom prst="rect">
            <a:avLst/>
          </a:prstGeom>
        </p:spPr>
      </p:pic>
    </p:spTree>
    <p:extLst>
      <p:ext uri="{BB962C8B-B14F-4D97-AF65-F5344CB8AC3E}">
        <p14:creationId xmlns:p14="http://schemas.microsoft.com/office/powerpoint/2010/main" val="11726030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468D96A0-97C6-5873-B9E3-1ED7ABB5D54B}"/>
              </a:ext>
            </a:extLst>
          </p:cNvPr>
          <p:cNvSpPr txBox="1"/>
          <p:nvPr/>
        </p:nvSpPr>
        <p:spPr>
          <a:xfrm>
            <a:off x="599661" y="120947"/>
            <a:ext cx="10992678" cy="707886"/>
          </a:xfrm>
          <a:prstGeom prst="rect">
            <a:avLst/>
          </a:prstGeom>
          <a:noFill/>
        </p:spPr>
        <p:txBody>
          <a:bodyPr wrap="square">
            <a:spAutoFit/>
          </a:bodyPr>
          <a:lstStyle/>
          <a:p>
            <a:pPr algn="ctr"/>
            <a:r>
              <a:rPr lang="en-US" sz="4000" dirty="0">
                <a:solidFill>
                  <a:schemeClr val="bg1"/>
                </a:solidFill>
              </a:rPr>
              <a:t>"The danger of insulting the Spirit of Grace."</a:t>
            </a:r>
          </a:p>
        </p:txBody>
      </p:sp>
      <p:sp>
        <p:nvSpPr>
          <p:cNvPr id="6" name="TextBox 5">
            <a:extLst>
              <a:ext uri="{FF2B5EF4-FFF2-40B4-BE49-F238E27FC236}">
                <a16:creationId xmlns:a16="http://schemas.microsoft.com/office/drawing/2014/main" id="{6954D890-8405-E6A9-7318-6E448BA732C2}"/>
              </a:ext>
            </a:extLst>
          </p:cNvPr>
          <p:cNvSpPr txBox="1"/>
          <p:nvPr/>
        </p:nvSpPr>
        <p:spPr>
          <a:xfrm>
            <a:off x="1285814" y="5156281"/>
            <a:ext cx="8368748" cy="769441"/>
          </a:xfrm>
          <a:prstGeom prst="rect">
            <a:avLst/>
          </a:prstGeom>
          <a:noFill/>
        </p:spPr>
        <p:txBody>
          <a:bodyPr wrap="square">
            <a:spAutoFit/>
          </a:bodyPr>
          <a:lstStyle/>
          <a:p>
            <a:pPr algn="ctr"/>
            <a:r>
              <a:rPr lang="en-US" sz="4400" dirty="0">
                <a:solidFill>
                  <a:schemeClr val="bg1"/>
                </a:solidFill>
              </a:rPr>
              <a:t>2 Corinthians 9:8</a:t>
            </a:r>
          </a:p>
        </p:txBody>
      </p:sp>
      <p:sp>
        <p:nvSpPr>
          <p:cNvPr id="8" name="TextBox 7">
            <a:extLst>
              <a:ext uri="{FF2B5EF4-FFF2-40B4-BE49-F238E27FC236}">
                <a16:creationId xmlns:a16="http://schemas.microsoft.com/office/drawing/2014/main" id="{C09BCECC-EC20-C1AA-1115-12E9FE47F151}"/>
              </a:ext>
            </a:extLst>
          </p:cNvPr>
          <p:cNvSpPr txBox="1"/>
          <p:nvPr/>
        </p:nvSpPr>
        <p:spPr>
          <a:xfrm>
            <a:off x="2605328" y="1055342"/>
            <a:ext cx="6097656" cy="3785652"/>
          </a:xfrm>
          <a:prstGeom prst="rect">
            <a:avLst/>
          </a:prstGeom>
          <a:noFill/>
        </p:spPr>
        <p:txBody>
          <a:bodyPr wrap="square">
            <a:spAutoFit/>
          </a:bodyPr>
          <a:lstStyle/>
          <a:p>
            <a:pPr algn="ctr"/>
            <a:r>
              <a:rPr lang="en-US" sz="4000" b="1" dirty="0">
                <a:solidFill>
                  <a:schemeClr val="bg1"/>
                </a:solidFill>
              </a:rPr>
              <a:t>8</a:t>
            </a:r>
            <a:r>
              <a:rPr lang="en-US" sz="4000" dirty="0">
                <a:solidFill>
                  <a:schemeClr val="bg1"/>
                </a:solidFill>
              </a:rPr>
              <a:t> And God is able to make </a:t>
            </a:r>
            <a:r>
              <a:rPr lang="en-US" sz="4000" u="sng" dirty="0">
                <a:solidFill>
                  <a:schemeClr val="bg1"/>
                </a:solidFill>
              </a:rPr>
              <a:t>all grace abound </a:t>
            </a:r>
            <a:r>
              <a:rPr lang="en-US" sz="4000" dirty="0">
                <a:solidFill>
                  <a:schemeClr val="bg1"/>
                </a:solidFill>
              </a:rPr>
              <a:t>toward you; that ye, always having all sufficiency in all things, may abound to every good work:</a:t>
            </a:r>
            <a:endParaRPr lang="en-US" sz="5400" i="1" dirty="0">
              <a:solidFill>
                <a:schemeClr val="bg1"/>
              </a:solidFill>
            </a:endParaRPr>
          </a:p>
        </p:txBody>
      </p:sp>
    </p:spTree>
    <p:extLst>
      <p:ext uri="{BB962C8B-B14F-4D97-AF65-F5344CB8AC3E}">
        <p14:creationId xmlns:p14="http://schemas.microsoft.com/office/powerpoint/2010/main" val="36229519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5000"/>
                                  </p:stCondLst>
                                  <p:childTnLst>
                                    <p:set>
                                      <p:cBhvr>
                                        <p:cTn id="6" dur="1" fill="hold">
                                          <p:stCondLst>
                                            <p:cond delay="0"/>
                                          </p:stCondLst>
                                        </p:cTn>
                                        <p:tgtEl>
                                          <p:spTgt spid="3"/>
                                        </p:tgtEl>
                                        <p:attrNameLst>
                                          <p:attrName>style.visibility</p:attrName>
                                        </p:attrNameLst>
                                      </p:cBhvr>
                                      <p:to>
                                        <p:strVal val="visible"/>
                                      </p:to>
                                    </p:set>
                                  </p:childTnLst>
                                </p:cTn>
                              </p:par>
                              <p:par>
                                <p:cTn id="7" presetID="10" presetClass="entr" presetSubtype="0" fill="hold" grpId="0" nodeType="withEffect">
                                  <p:stCondLst>
                                    <p:cond delay="0"/>
                                  </p:stCondLst>
                                  <p:childTnLst>
                                    <p:set>
                                      <p:cBhvr>
                                        <p:cTn id="8" dur="1" fill="hold">
                                          <p:stCondLst>
                                            <p:cond delay="0"/>
                                          </p:stCondLst>
                                        </p:cTn>
                                        <p:tgtEl>
                                          <p:spTgt spid="6"/>
                                        </p:tgtEl>
                                        <p:attrNameLst>
                                          <p:attrName>style.visibility</p:attrName>
                                        </p:attrNameLst>
                                      </p:cBhvr>
                                      <p:to>
                                        <p:strVal val="visible"/>
                                      </p:to>
                                    </p:set>
                                    <p:animEffect transition="in" filter="fade">
                                      <p:cBhvr>
                                        <p:cTn id="9" dur="3500"/>
                                        <p:tgtEl>
                                          <p:spTgt spid="6"/>
                                        </p:tgtEl>
                                      </p:cBhvr>
                                    </p:animEffect>
                                  </p:childTnLst>
                                </p:cTn>
                              </p:par>
                            </p:childTnLst>
                          </p:cTn>
                        </p:par>
                      </p:childTnLst>
                    </p:cTn>
                  </p:par>
                  <p:par>
                    <p:cTn id="10" fill="hold">
                      <p:stCondLst>
                        <p:cond delay="indefinite"/>
                      </p:stCondLst>
                      <p:childTnLst>
                        <p:par>
                          <p:cTn id="11" fill="hold">
                            <p:stCondLst>
                              <p:cond delay="0"/>
                            </p:stCondLst>
                            <p:childTnLst>
                              <p:par>
                                <p:cTn id="12" presetID="10" presetClass="entr" presetSubtype="0" fill="hold" grpId="0" nodeType="clickEffect">
                                  <p:stCondLst>
                                    <p:cond delay="0"/>
                                  </p:stCondLst>
                                  <p:childTnLst>
                                    <p:set>
                                      <p:cBhvr>
                                        <p:cTn id="13" dur="1" fill="hold">
                                          <p:stCondLst>
                                            <p:cond delay="0"/>
                                          </p:stCondLst>
                                        </p:cTn>
                                        <p:tgtEl>
                                          <p:spTgt spid="8"/>
                                        </p:tgtEl>
                                        <p:attrNameLst>
                                          <p:attrName>style.visibility</p:attrName>
                                        </p:attrNameLst>
                                      </p:cBhvr>
                                      <p:to>
                                        <p:strVal val="visible"/>
                                      </p:to>
                                    </p:set>
                                    <p:animEffect transition="in" filter="fade">
                                      <p:cBhvr>
                                        <p:cTn id="14" dur="375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6" grpId="0"/>
      <p:bldP spid="8"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sp>
        <p:nvSpPr>
          <p:cNvPr id="4" name="TextBox 3">
            <a:extLst>
              <a:ext uri="{FF2B5EF4-FFF2-40B4-BE49-F238E27FC236}">
                <a16:creationId xmlns:a16="http://schemas.microsoft.com/office/drawing/2014/main" id="{7C5DDCF7-0199-DA9F-A3C4-4139F4EDC50E}"/>
              </a:ext>
            </a:extLst>
          </p:cNvPr>
          <p:cNvSpPr txBox="1"/>
          <p:nvPr/>
        </p:nvSpPr>
        <p:spPr>
          <a:xfrm>
            <a:off x="715617" y="897342"/>
            <a:ext cx="9760226" cy="769441"/>
          </a:xfrm>
          <a:prstGeom prst="rect">
            <a:avLst/>
          </a:prstGeom>
          <a:noFill/>
        </p:spPr>
        <p:txBody>
          <a:bodyPr wrap="square">
            <a:spAutoFit/>
          </a:bodyPr>
          <a:lstStyle/>
          <a:p>
            <a:pPr algn="ctr"/>
            <a:r>
              <a:rPr lang="en-US" sz="4400" dirty="0">
                <a:solidFill>
                  <a:schemeClr val="bg1"/>
                </a:solidFill>
              </a:rPr>
              <a:t>The Abundance of God's Grace</a:t>
            </a:r>
            <a:endParaRPr lang="en-US" sz="8000" dirty="0">
              <a:solidFill>
                <a:schemeClr val="bg1"/>
              </a:solidFill>
            </a:endParaRPr>
          </a:p>
        </p:txBody>
      </p:sp>
      <p:sp>
        <p:nvSpPr>
          <p:cNvPr id="8" name="TextBox 7">
            <a:extLst>
              <a:ext uri="{FF2B5EF4-FFF2-40B4-BE49-F238E27FC236}">
                <a16:creationId xmlns:a16="http://schemas.microsoft.com/office/drawing/2014/main" id="{FE996AD0-E43D-AEE9-CEDD-7404F4E4A989}"/>
              </a:ext>
            </a:extLst>
          </p:cNvPr>
          <p:cNvSpPr txBox="1"/>
          <p:nvPr/>
        </p:nvSpPr>
        <p:spPr>
          <a:xfrm>
            <a:off x="674204" y="2135714"/>
            <a:ext cx="10843592" cy="3477875"/>
          </a:xfrm>
          <a:prstGeom prst="rect">
            <a:avLst/>
          </a:prstGeom>
          <a:noFill/>
        </p:spPr>
        <p:txBody>
          <a:bodyPr wrap="square">
            <a:spAutoFit/>
          </a:bodyPr>
          <a:lstStyle/>
          <a:p>
            <a:pPr algn="ctr"/>
            <a:r>
              <a:rPr lang="en-US" sz="4400" dirty="0">
                <a:solidFill>
                  <a:schemeClr val="bg1"/>
                </a:solidFill>
              </a:rPr>
              <a:t>Ephesians 2:8-9, we are reminded, "For it is by grace you have been saved, through faith—and this is not from yourselves, it is the gift of God—not by works so that no one can boast." </a:t>
            </a:r>
            <a:endParaRPr lang="en-US" sz="8000" dirty="0">
              <a:solidFill>
                <a:schemeClr val="bg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2"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Scale>
                                      <p:cBhvr>
                                        <p:cTn id="7" dur="4250" decel="50000" fill="hold">
                                          <p:stCondLst>
                                            <p:cond delay="0"/>
                                          </p:stCondLst>
                                        </p:cTn>
                                        <p:tgtEl>
                                          <p:spTgt spid="4"/>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8" dur="4250" decel="50000" fill="hold">
                                          <p:stCondLst>
                                            <p:cond delay="0"/>
                                          </p:stCondLst>
                                        </p:cTn>
                                        <p:tgtEl>
                                          <p:spTgt spid="4"/>
                                        </p:tgtEl>
                                        <p:attrNameLst>
                                          <p:attrName>ppt_x</p:attrName>
                                          <p:attrName>ppt_y</p:attrName>
                                        </p:attrNameLst>
                                      </p:cBhvr>
                                    </p:animMotion>
                                    <p:animEffect transition="in" filter="fade">
                                      <p:cBhvr>
                                        <p:cTn id="9" dur="4250"/>
                                        <p:tgtEl>
                                          <p:spTgt spid="4"/>
                                        </p:tgtEl>
                                      </p:cBhvr>
                                    </p:animEffect>
                                  </p:childTnLst>
                                </p:cTn>
                              </p:par>
                            </p:childTnLst>
                          </p:cTn>
                        </p:par>
                      </p:childTnLst>
                    </p:cTn>
                  </p:par>
                  <p:par>
                    <p:cTn id="10" fill="hold">
                      <p:stCondLst>
                        <p:cond delay="indefinite"/>
                      </p:stCondLst>
                      <p:childTnLst>
                        <p:par>
                          <p:cTn id="11" fill="hold">
                            <p:stCondLst>
                              <p:cond delay="0"/>
                            </p:stCondLst>
                            <p:childTnLst>
                              <p:par>
                                <p:cTn id="12" presetID="16" presetClass="entr" presetSubtype="21" fill="hold" grpId="0" nodeType="clickEffect">
                                  <p:stCondLst>
                                    <p:cond delay="0"/>
                                  </p:stCondLst>
                                  <p:childTnLst>
                                    <p:set>
                                      <p:cBhvr>
                                        <p:cTn id="13" dur="1" fill="hold">
                                          <p:stCondLst>
                                            <p:cond delay="0"/>
                                          </p:stCondLst>
                                        </p:cTn>
                                        <p:tgtEl>
                                          <p:spTgt spid="8"/>
                                        </p:tgtEl>
                                        <p:attrNameLst>
                                          <p:attrName>style.visibility</p:attrName>
                                        </p:attrNameLst>
                                      </p:cBhvr>
                                      <p:to>
                                        <p:strVal val="visible"/>
                                      </p:to>
                                    </p:set>
                                    <p:animEffect transition="in" filter="barn(inVertical)">
                                      <p:cBhvr>
                                        <p:cTn id="14" dur="4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8"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3A934C32-E312-2BDB-7034-5B6FE5848D4B}"/>
              </a:ext>
            </a:extLst>
          </p:cNvPr>
          <p:cNvSpPr txBox="1"/>
          <p:nvPr/>
        </p:nvSpPr>
        <p:spPr>
          <a:xfrm>
            <a:off x="834501" y="4998999"/>
            <a:ext cx="10049522" cy="1323439"/>
          </a:xfrm>
          <a:prstGeom prst="rect">
            <a:avLst/>
          </a:prstGeom>
          <a:noFill/>
        </p:spPr>
        <p:txBody>
          <a:bodyPr wrap="square">
            <a:spAutoFit/>
          </a:bodyPr>
          <a:lstStyle/>
          <a:p>
            <a:pPr algn="ctr"/>
            <a:r>
              <a:rPr lang="en-US" sz="4000" dirty="0">
                <a:solidFill>
                  <a:schemeClr val="bg1"/>
                </a:solidFill>
                <a:effectLst/>
                <a:latin typeface="Arial" panose="020B0604020202020204" pitchFamily="34" charset="0"/>
                <a:ea typeface="Arial" panose="020B0604020202020204" pitchFamily="34" charset="0"/>
              </a:rPr>
              <a:t>Grace is an </a:t>
            </a:r>
            <a:r>
              <a:rPr lang="en-US" sz="4000" u="sng" dirty="0">
                <a:solidFill>
                  <a:schemeClr val="bg1"/>
                </a:solidFill>
                <a:effectLst/>
                <a:latin typeface="Arial" panose="020B0604020202020204" pitchFamily="34" charset="0"/>
                <a:ea typeface="Arial" panose="020B0604020202020204" pitchFamily="34" charset="0"/>
              </a:rPr>
              <a:t>outrageous blessing </a:t>
            </a:r>
            <a:r>
              <a:rPr lang="en-US" sz="4000" dirty="0">
                <a:solidFill>
                  <a:schemeClr val="bg1"/>
                </a:solidFill>
                <a:effectLst/>
                <a:latin typeface="Arial" panose="020B0604020202020204" pitchFamily="34" charset="0"/>
                <a:ea typeface="Arial" panose="020B0604020202020204" pitchFamily="34" charset="0"/>
              </a:rPr>
              <a:t>bestowed freely on a totally undeserving recipient</a:t>
            </a:r>
            <a:endParaRPr lang="en-US" sz="4000" dirty="0">
              <a:solidFill>
                <a:schemeClr val="bg1"/>
              </a:solidFill>
            </a:endParaRPr>
          </a:p>
        </p:txBody>
      </p:sp>
      <p:sp>
        <p:nvSpPr>
          <p:cNvPr id="5" name="TextBox 4">
            <a:extLst>
              <a:ext uri="{FF2B5EF4-FFF2-40B4-BE49-F238E27FC236}">
                <a16:creationId xmlns:a16="http://schemas.microsoft.com/office/drawing/2014/main" id="{C7F8DC45-4AE1-442D-CB8D-A5F8A4BF741F}"/>
              </a:ext>
            </a:extLst>
          </p:cNvPr>
          <p:cNvSpPr txBox="1"/>
          <p:nvPr/>
        </p:nvSpPr>
        <p:spPr>
          <a:xfrm>
            <a:off x="292964" y="352022"/>
            <a:ext cx="11478826" cy="3785652"/>
          </a:xfrm>
          <a:prstGeom prst="rect">
            <a:avLst/>
          </a:prstGeom>
          <a:noFill/>
        </p:spPr>
        <p:txBody>
          <a:bodyPr wrap="square">
            <a:spAutoFit/>
          </a:bodyPr>
          <a:lstStyle/>
          <a:p>
            <a:pPr algn="ctr"/>
            <a:r>
              <a:rPr lang="en-US" sz="4000" dirty="0">
                <a:solidFill>
                  <a:schemeClr val="bg1"/>
                </a:solidFill>
              </a:rPr>
              <a:t>The word "grace" has both Latin and Greek origin. It means favor or kindness shown without regard to the worth or merit of the one who receives it and in spite of what that same person deserves. Other words from the same root are grateful, gracious, gratis, grant, etc.</a:t>
            </a:r>
          </a:p>
        </p:txBody>
      </p:sp>
    </p:spTree>
    <p:extLst>
      <p:ext uri="{BB962C8B-B14F-4D97-AF65-F5344CB8AC3E}">
        <p14:creationId xmlns:p14="http://schemas.microsoft.com/office/powerpoint/2010/main" val="33897408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down)">
                                      <p:cBhvr>
                                        <p:cTn id="7" dur="580">
                                          <p:stCondLst>
                                            <p:cond delay="0"/>
                                          </p:stCondLst>
                                        </p:cTn>
                                        <p:tgtEl>
                                          <p:spTgt spid="5"/>
                                        </p:tgtEl>
                                      </p:cBhvr>
                                    </p:animEffect>
                                    <p:anim calcmode="lin" valueType="num">
                                      <p:cBhvr>
                                        <p:cTn id="8" dur="1822" tmFilter="0,0; 0.14,0.36; 0.43,0.73; 0.71,0.91; 1.0,1.0">
                                          <p:stCondLst>
                                            <p:cond delay="0"/>
                                          </p:stCondLst>
                                        </p:cTn>
                                        <p:tgtEl>
                                          <p:spTgt spid="5"/>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5"/>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5"/>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5"/>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5"/>
                                        </p:tgtEl>
                                        <p:attrNameLst>
                                          <p:attrName>ppt_y</p:attrName>
                                        </p:attrNameLst>
                                      </p:cBhvr>
                                      <p:tavLst>
                                        <p:tav tm="0" fmla="#ppt_y-sin(pi*$)/81">
                                          <p:val>
                                            <p:fltVal val="0"/>
                                          </p:val>
                                        </p:tav>
                                        <p:tav tm="100000">
                                          <p:val>
                                            <p:fltVal val="1"/>
                                          </p:val>
                                        </p:tav>
                                      </p:tavLst>
                                    </p:anim>
                                    <p:animScale>
                                      <p:cBhvr>
                                        <p:cTn id="13" dur="26">
                                          <p:stCondLst>
                                            <p:cond delay="650"/>
                                          </p:stCondLst>
                                        </p:cTn>
                                        <p:tgtEl>
                                          <p:spTgt spid="5"/>
                                        </p:tgtEl>
                                      </p:cBhvr>
                                      <p:to x="100000" y="60000"/>
                                    </p:animScale>
                                    <p:animScale>
                                      <p:cBhvr>
                                        <p:cTn id="14" dur="166" decel="50000">
                                          <p:stCondLst>
                                            <p:cond delay="676"/>
                                          </p:stCondLst>
                                        </p:cTn>
                                        <p:tgtEl>
                                          <p:spTgt spid="5"/>
                                        </p:tgtEl>
                                      </p:cBhvr>
                                      <p:to x="100000" y="100000"/>
                                    </p:animScale>
                                    <p:animScale>
                                      <p:cBhvr>
                                        <p:cTn id="15" dur="26">
                                          <p:stCondLst>
                                            <p:cond delay="1312"/>
                                          </p:stCondLst>
                                        </p:cTn>
                                        <p:tgtEl>
                                          <p:spTgt spid="5"/>
                                        </p:tgtEl>
                                      </p:cBhvr>
                                      <p:to x="100000" y="80000"/>
                                    </p:animScale>
                                    <p:animScale>
                                      <p:cBhvr>
                                        <p:cTn id="16" dur="166" decel="50000">
                                          <p:stCondLst>
                                            <p:cond delay="1338"/>
                                          </p:stCondLst>
                                        </p:cTn>
                                        <p:tgtEl>
                                          <p:spTgt spid="5"/>
                                        </p:tgtEl>
                                      </p:cBhvr>
                                      <p:to x="100000" y="100000"/>
                                    </p:animScale>
                                    <p:animScale>
                                      <p:cBhvr>
                                        <p:cTn id="17" dur="26">
                                          <p:stCondLst>
                                            <p:cond delay="1642"/>
                                          </p:stCondLst>
                                        </p:cTn>
                                        <p:tgtEl>
                                          <p:spTgt spid="5"/>
                                        </p:tgtEl>
                                      </p:cBhvr>
                                      <p:to x="100000" y="90000"/>
                                    </p:animScale>
                                    <p:animScale>
                                      <p:cBhvr>
                                        <p:cTn id="18" dur="166" decel="50000">
                                          <p:stCondLst>
                                            <p:cond delay="1668"/>
                                          </p:stCondLst>
                                        </p:cTn>
                                        <p:tgtEl>
                                          <p:spTgt spid="5"/>
                                        </p:tgtEl>
                                      </p:cBhvr>
                                      <p:to x="100000" y="100000"/>
                                    </p:animScale>
                                    <p:animScale>
                                      <p:cBhvr>
                                        <p:cTn id="19" dur="26">
                                          <p:stCondLst>
                                            <p:cond delay="1808"/>
                                          </p:stCondLst>
                                        </p:cTn>
                                        <p:tgtEl>
                                          <p:spTgt spid="5"/>
                                        </p:tgtEl>
                                      </p:cBhvr>
                                      <p:to x="100000" y="95000"/>
                                    </p:animScale>
                                    <p:animScale>
                                      <p:cBhvr>
                                        <p:cTn id="20" dur="166" decel="50000">
                                          <p:stCondLst>
                                            <p:cond delay="1834"/>
                                          </p:stCondLst>
                                        </p:cTn>
                                        <p:tgtEl>
                                          <p:spTgt spid="5"/>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26" presetClass="entr" presetSubtype="0" fill="hold" grpId="0" nodeType="clickEffect">
                                  <p:stCondLst>
                                    <p:cond delay="0"/>
                                  </p:stCondLst>
                                  <p:childTnLst>
                                    <p:set>
                                      <p:cBhvr>
                                        <p:cTn id="24" dur="1" fill="hold">
                                          <p:stCondLst>
                                            <p:cond delay="0"/>
                                          </p:stCondLst>
                                        </p:cTn>
                                        <p:tgtEl>
                                          <p:spTgt spid="3"/>
                                        </p:tgtEl>
                                        <p:attrNameLst>
                                          <p:attrName>style.visibility</p:attrName>
                                        </p:attrNameLst>
                                      </p:cBhvr>
                                      <p:to>
                                        <p:strVal val="visible"/>
                                      </p:to>
                                    </p:set>
                                    <p:animEffect transition="in" filter="wipe(down)">
                                      <p:cBhvr>
                                        <p:cTn id="25" dur="1595">
                                          <p:stCondLst>
                                            <p:cond delay="0"/>
                                          </p:stCondLst>
                                        </p:cTn>
                                        <p:tgtEl>
                                          <p:spTgt spid="3"/>
                                        </p:tgtEl>
                                      </p:cBhvr>
                                    </p:animEffect>
                                    <p:anim calcmode="lin" valueType="num">
                                      <p:cBhvr>
                                        <p:cTn id="26" dur="5011" tmFilter="0,0; 0.14,0.36; 0.43,0.73; 0.71,0.91; 1.0,1.0">
                                          <p:stCondLst>
                                            <p:cond delay="0"/>
                                          </p:stCondLst>
                                        </p:cTn>
                                        <p:tgtEl>
                                          <p:spTgt spid="3"/>
                                        </p:tgtEl>
                                        <p:attrNameLst>
                                          <p:attrName>ppt_x</p:attrName>
                                        </p:attrNameLst>
                                      </p:cBhvr>
                                      <p:tavLst>
                                        <p:tav tm="0">
                                          <p:val>
                                            <p:strVal val="#ppt_x-0.25"/>
                                          </p:val>
                                        </p:tav>
                                        <p:tav tm="100000">
                                          <p:val>
                                            <p:strVal val="#ppt_x"/>
                                          </p:val>
                                        </p:tav>
                                      </p:tavLst>
                                    </p:anim>
                                    <p:anim calcmode="lin" valueType="num">
                                      <p:cBhvr>
                                        <p:cTn id="27" dur="1826" tmFilter="0.0,0.0; 0.25,0.07; 0.50,0.2; 0.75,0.467; 1.0,1.0">
                                          <p:stCondLst>
                                            <p:cond delay="0"/>
                                          </p:stCondLst>
                                        </p:cTn>
                                        <p:tgtEl>
                                          <p:spTgt spid="3"/>
                                        </p:tgtEl>
                                        <p:attrNameLst>
                                          <p:attrName>ppt_y</p:attrName>
                                        </p:attrNameLst>
                                      </p:cBhvr>
                                      <p:tavLst>
                                        <p:tav tm="0" fmla="#ppt_y-sin(pi*$)/3">
                                          <p:val>
                                            <p:fltVal val="0.5"/>
                                          </p:val>
                                        </p:tav>
                                        <p:tav tm="100000">
                                          <p:val>
                                            <p:fltVal val="1"/>
                                          </p:val>
                                        </p:tav>
                                      </p:tavLst>
                                    </p:anim>
                                    <p:anim calcmode="lin" valueType="num">
                                      <p:cBhvr>
                                        <p:cTn id="28" dur="1826" tmFilter="0, 0; 0.125,0.2665; 0.25,0.4; 0.375,0.465; 0.5,0.5;  0.625,0.535; 0.75,0.6; 0.875,0.7335; 1,1">
                                          <p:stCondLst>
                                            <p:cond delay="1826"/>
                                          </p:stCondLst>
                                        </p:cTn>
                                        <p:tgtEl>
                                          <p:spTgt spid="3"/>
                                        </p:tgtEl>
                                        <p:attrNameLst>
                                          <p:attrName>ppt_y</p:attrName>
                                        </p:attrNameLst>
                                      </p:cBhvr>
                                      <p:tavLst>
                                        <p:tav tm="0" fmla="#ppt_y-sin(pi*$)/9">
                                          <p:val>
                                            <p:fltVal val="0"/>
                                          </p:val>
                                        </p:tav>
                                        <p:tav tm="100000">
                                          <p:val>
                                            <p:fltVal val="1"/>
                                          </p:val>
                                        </p:tav>
                                      </p:tavLst>
                                    </p:anim>
                                    <p:anim calcmode="lin" valueType="num">
                                      <p:cBhvr>
                                        <p:cTn id="29" dur="913" tmFilter="0, 0; 0.125,0.2665; 0.25,0.4; 0.375,0.465; 0.5,0.5;  0.625,0.535; 0.75,0.6; 0.875,0.7335; 1,1">
                                          <p:stCondLst>
                                            <p:cond delay="3641"/>
                                          </p:stCondLst>
                                        </p:cTn>
                                        <p:tgtEl>
                                          <p:spTgt spid="3"/>
                                        </p:tgtEl>
                                        <p:attrNameLst>
                                          <p:attrName>ppt_y</p:attrName>
                                        </p:attrNameLst>
                                      </p:cBhvr>
                                      <p:tavLst>
                                        <p:tav tm="0" fmla="#ppt_y-sin(pi*$)/27">
                                          <p:val>
                                            <p:fltVal val="0"/>
                                          </p:val>
                                        </p:tav>
                                        <p:tav tm="100000">
                                          <p:val>
                                            <p:fltVal val="1"/>
                                          </p:val>
                                        </p:tav>
                                      </p:tavLst>
                                    </p:anim>
                                    <p:anim calcmode="lin" valueType="num">
                                      <p:cBhvr>
                                        <p:cTn id="30" dur="451" tmFilter="0, 0; 0.125,0.2665; 0.25,0.4; 0.375,0.465; 0.5,0.5;  0.625,0.535; 0.75,0.6; 0.875,0.7335; 1,1">
                                          <p:stCondLst>
                                            <p:cond delay="4554"/>
                                          </p:stCondLst>
                                        </p:cTn>
                                        <p:tgtEl>
                                          <p:spTgt spid="3"/>
                                        </p:tgtEl>
                                        <p:attrNameLst>
                                          <p:attrName>ppt_y</p:attrName>
                                        </p:attrNameLst>
                                      </p:cBhvr>
                                      <p:tavLst>
                                        <p:tav tm="0" fmla="#ppt_y-sin(pi*$)/81">
                                          <p:val>
                                            <p:fltVal val="0"/>
                                          </p:val>
                                        </p:tav>
                                        <p:tav tm="100000">
                                          <p:val>
                                            <p:fltVal val="1"/>
                                          </p:val>
                                        </p:tav>
                                      </p:tavLst>
                                    </p:anim>
                                    <p:animScale>
                                      <p:cBhvr>
                                        <p:cTn id="31" dur="72">
                                          <p:stCondLst>
                                            <p:cond delay="1787"/>
                                          </p:stCondLst>
                                        </p:cTn>
                                        <p:tgtEl>
                                          <p:spTgt spid="3"/>
                                        </p:tgtEl>
                                      </p:cBhvr>
                                      <p:to x="100000" y="60000"/>
                                    </p:animScale>
                                    <p:animScale>
                                      <p:cBhvr>
                                        <p:cTn id="32" dur="456" decel="50000">
                                          <p:stCondLst>
                                            <p:cond delay="1859"/>
                                          </p:stCondLst>
                                        </p:cTn>
                                        <p:tgtEl>
                                          <p:spTgt spid="3"/>
                                        </p:tgtEl>
                                      </p:cBhvr>
                                      <p:to x="100000" y="100000"/>
                                    </p:animScale>
                                    <p:animScale>
                                      <p:cBhvr>
                                        <p:cTn id="33" dur="72">
                                          <p:stCondLst>
                                            <p:cond delay="3608"/>
                                          </p:stCondLst>
                                        </p:cTn>
                                        <p:tgtEl>
                                          <p:spTgt spid="3"/>
                                        </p:tgtEl>
                                      </p:cBhvr>
                                      <p:to x="100000" y="80000"/>
                                    </p:animScale>
                                    <p:animScale>
                                      <p:cBhvr>
                                        <p:cTn id="34" dur="456" decel="50000">
                                          <p:stCondLst>
                                            <p:cond delay="3680"/>
                                          </p:stCondLst>
                                        </p:cTn>
                                        <p:tgtEl>
                                          <p:spTgt spid="3"/>
                                        </p:tgtEl>
                                      </p:cBhvr>
                                      <p:to x="100000" y="100000"/>
                                    </p:animScale>
                                    <p:animScale>
                                      <p:cBhvr>
                                        <p:cTn id="35" dur="72">
                                          <p:stCondLst>
                                            <p:cond delay="4515"/>
                                          </p:stCondLst>
                                        </p:cTn>
                                        <p:tgtEl>
                                          <p:spTgt spid="3"/>
                                        </p:tgtEl>
                                      </p:cBhvr>
                                      <p:to x="100000" y="90000"/>
                                    </p:animScale>
                                    <p:animScale>
                                      <p:cBhvr>
                                        <p:cTn id="36" dur="456" decel="50000">
                                          <p:stCondLst>
                                            <p:cond delay="4587"/>
                                          </p:stCondLst>
                                        </p:cTn>
                                        <p:tgtEl>
                                          <p:spTgt spid="3"/>
                                        </p:tgtEl>
                                      </p:cBhvr>
                                      <p:to x="100000" y="100000"/>
                                    </p:animScale>
                                    <p:animScale>
                                      <p:cBhvr>
                                        <p:cTn id="37" dur="72">
                                          <p:stCondLst>
                                            <p:cond delay="4972"/>
                                          </p:stCondLst>
                                        </p:cTn>
                                        <p:tgtEl>
                                          <p:spTgt spid="3"/>
                                        </p:tgtEl>
                                      </p:cBhvr>
                                      <p:to x="100000" y="95000"/>
                                    </p:animScale>
                                    <p:animScale>
                                      <p:cBhvr>
                                        <p:cTn id="38" dur="456" decel="50000">
                                          <p:stCondLst>
                                            <p:cond delay="5044"/>
                                          </p:stCondLst>
                                        </p:cTn>
                                        <p:tgtEl>
                                          <p:spTgt spid="3"/>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5"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3833B81A-5C9E-16F1-DEC6-F5A835C2EFA7}"/>
              </a:ext>
            </a:extLst>
          </p:cNvPr>
          <p:cNvSpPr txBox="1"/>
          <p:nvPr/>
        </p:nvSpPr>
        <p:spPr>
          <a:xfrm>
            <a:off x="1799208" y="504938"/>
            <a:ext cx="8451542" cy="728405"/>
          </a:xfrm>
          <a:prstGeom prst="rect">
            <a:avLst/>
          </a:prstGeom>
          <a:noFill/>
        </p:spPr>
        <p:txBody>
          <a:bodyPr wrap="square">
            <a:spAutoFit/>
          </a:bodyPr>
          <a:lstStyle/>
          <a:p>
            <a:pPr marL="0" marR="0" algn="ctr">
              <a:lnSpc>
                <a:spcPct val="107000"/>
              </a:lnSpc>
              <a:spcBef>
                <a:spcPts val="0"/>
              </a:spcBef>
              <a:spcAft>
                <a:spcPts val="800"/>
              </a:spcAft>
            </a:pPr>
            <a:r>
              <a:rPr lang="en-US" sz="4000" kern="100" dirty="0">
                <a:solidFill>
                  <a:schemeClr val="bg1"/>
                </a:solidFill>
                <a:effectLst/>
                <a:latin typeface="Aptos" panose="020B0004020202020204" pitchFamily="34" charset="0"/>
                <a:ea typeface="Aptos" panose="020B0004020202020204" pitchFamily="34" charset="0"/>
                <a:cs typeface="Times New Roman" panose="02020603050405020304" pitchFamily="18" charset="0"/>
              </a:rPr>
              <a:t>The Responsibility of Grace</a:t>
            </a:r>
          </a:p>
        </p:txBody>
      </p:sp>
      <p:sp>
        <p:nvSpPr>
          <p:cNvPr id="5" name="TextBox 4">
            <a:extLst>
              <a:ext uri="{FF2B5EF4-FFF2-40B4-BE49-F238E27FC236}">
                <a16:creationId xmlns:a16="http://schemas.microsoft.com/office/drawing/2014/main" id="{9CA11632-0572-CCBE-9CC9-1C04899A2208}"/>
              </a:ext>
            </a:extLst>
          </p:cNvPr>
          <p:cNvSpPr txBox="1"/>
          <p:nvPr/>
        </p:nvSpPr>
        <p:spPr>
          <a:xfrm>
            <a:off x="471997" y="1383406"/>
            <a:ext cx="11720004" cy="1261884"/>
          </a:xfrm>
          <a:prstGeom prst="rect">
            <a:avLst/>
          </a:prstGeom>
          <a:noFill/>
        </p:spPr>
        <p:txBody>
          <a:bodyPr wrap="square">
            <a:spAutoFit/>
          </a:bodyPr>
          <a:lstStyle/>
          <a:p>
            <a:pPr algn="ctr"/>
            <a:r>
              <a:rPr lang="en-US" sz="4000" dirty="0">
                <a:solidFill>
                  <a:schemeClr val="bg1"/>
                </a:solidFill>
                <a:latin typeface="Aptos" panose="020B0004020202020204" pitchFamily="34" charset="0"/>
                <a:ea typeface="Aptos" panose="020B0004020202020204" pitchFamily="34" charset="0"/>
                <a:cs typeface="Times New Roman" panose="02020603050405020304" pitchFamily="18" charset="0"/>
              </a:rPr>
              <a:t>W</a:t>
            </a:r>
            <a:r>
              <a:rPr lang="en-US" sz="4000" dirty="0">
                <a:solidFill>
                  <a:schemeClr val="bg1"/>
                </a:solidFill>
                <a:effectLst/>
                <a:latin typeface="Aptos" panose="020B0004020202020204" pitchFamily="34" charset="0"/>
                <a:ea typeface="Aptos" panose="020B0004020202020204" pitchFamily="34" charset="0"/>
                <a:cs typeface="Times New Roman" panose="02020603050405020304" pitchFamily="18" charset="0"/>
              </a:rPr>
              <a:t>e</a:t>
            </a:r>
            <a:r>
              <a:rPr lang="en-US" sz="3600" dirty="0">
                <a:solidFill>
                  <a:schemeClr val="bg1"/>
                </a:solidFill>
                <a:effectLst/>
                <a:latin typeface="Aptos" panose="020B0004020202020204" pitchFamily="34" charset="0"/>
                <a:ea typeface="Aptos" panose="020B0004020202020204" pitchFamily="34" charset="0"/>
                <a:cs typeface="Times New Roman" panose="02020603050405020304" pitchFamily="18" charset="0"/>
              </a:rPr>
              <a:t> must </a:t>
            </a:r>
            <a:r>
              <a:rPr lang="en-US" sz="3600" u="sng" dirty="0">
                <a:solidFill>
                  <a:schemeClr val="bg1"/>
                </a:solidFill>
                <a:effectLst/>
                <a:latin typeface="Aptos" panose="020B0004020202020204" pitchFamily="34" charset="0"/>
                <a:ea typeface="Aptos" panose="020B0004020202020204" pitchFamily="34" charset="0"/>
                <a:cs typeface="Times New Roman" panose="02020603050405020304" pitchFamily="18" charset="0"/>
              </a:rPr>
              <a:t>acknowledge the responsibility </a:t>
            </a:r>
            <a:r>
              <a:rPr lang="en-US" sz="3600" dirty="0">
                <a:solidFill>
                  <a:schemeClr val="bg1"/>
                </a:solidFill>
                <a:effectLst/>
                <a:latin typeface="Aptos" panose="020B0004020202020204" pitchFamily="34" charset="0"/>
                <a:ea typeface="Aptos" panose="020B0004020202020204" pitchFamily="34" charset="0"/>
                <a:cs typeface="Times New Roman" panose="02020603050405020304" pitchFamily="18" charset="0"/>
              </a:rPr>
              <a:t>that comes with receiving God's grace. </a:t>
            </a:r>
            <a:endParaRPr lang="en-US" sz="3600" dirty="0">
              <a:solidFill>
                <a:schemeClr val="bg1"/>
              </a:solidFill>
            </a:endParaRPr>
          </a:p>
        </p:txBody>
      </p:sp>
      <p:sp>
        <p:nvSpPr>
          <p:cNvPr id="7" name="TextBox 6">
            <a:extLst>
              <a:ext uri="{FF2B5EF4-FFF2-40B4-BE49-F238E27FC236}">
                <a16:creationId xmlns:a16="http://schemas.microsoft.com/office/drawing/2014/main" id="{773BFDF2-8B43-3C23-3FED-31D720E0A04A}"/>
              </a:ext>
            </a:extLst>
          </p:cNvPr>
          <p:cNvSpPr txBox="1"/>
          <p:nvPr/>
        </p:nvSpPr>
        <p:spPr>
          <a:xfrm>
            <a:off x="471997" y="2806302"/>
            <a:ext cx="11248007" cy="1569660"/>
          </a:xfrm>
          <a:prstGeom prst="rect">
            <a:avLst/>
          </a:prstGeom>
          <a:noFill/>
        </p:spPr>
        <p:txBody>
          <a:bodyPr wrap="square">
            <a:spAutoFit/>
          </a:bodyPr>
          <a:lstStyle/>
          <a:p>
            <a:r>
              <a:rPr lang="en-US" sz="3200" dirty="0">
                <a:solidFill>
                  <a:schemeClr val="bg1"/>
                </a:solidFill>
                <a:effectLst/>
                <a:latin typeface="Aptos" panose="020B0004020202020204" pitchFamily="34" charset="0"/>
                <a:ea typeface="Aptos" panose="020B0004020202020204" pitchFamily="34" charset="0"/>
                <a:cs typeface="Times New Roman" panose="02020603050405020304" pitchFamily="18" charset="0"/>
              </a:rPr>
              <a:t>Romans 6:1-2 cautions us, "What shall we say, then? Shall we go on sinning so that grace may increase? By no means! We are those who have died to sin; how can we live in it any longer?" </a:t>
            </a:r>
            <a:endParaRPr lang="en-US" sz="3200" dirty="0">
              <a:solidFill>
                <a:schemeClr val="bg1"/>
              </a:solidFill>
            </a:endParaRPr>
          </a:p>
        </p:txBody>
      </p:sp>
      <p:sp>
        <p:nvSpPr>
          <p:cNvPr id="9" name="TextBox 8">
            <a:extLst>
              <a:ext uri="{FF2B5EF4-FFF2-40B4-BE49-F238E27FC236}">
                <a16:creationId xmlns:a16="http://schemas.microsoft.com/office/drawing/2014/main" id="{911AC065-DA77-8FC6-04CF-6E3C639F7E14}"/>
              </a:ext>
            </a:extLst>
          </p:cNvPr>
          <p:cNvSpPr txBox="1"/>
          <p:nvPr/>
        </p:nvSpPr>
        <p:spPr>
          <a:xfrm>
            <a:off x="727970" y="5095474"/>
            <a:ext cx="9925235" cy="1257588"/>
          </a:xfrm>
          <a:prstGeom prst="rect">
            <a:avLst/>
          </a:prstGeom>
          <a:noFill/>
        </p:spPr>
        <p:txBody>
          <a:bodyPr wrap="square">
            <a:spAutoFit/>
          </a:bodyPr>
          <a:lstStyle/>
          <a:p>
            <a:pPr marL="0" marR="0" algn="ctr">
              <a:lnSpc>
                <a:spcPct val="107000"/>
              </a:lnSpc>
              <a:spcBef>
                <a:spcPts val="0"/>
              </a:spcBef>
              <a:spcAft>
                <a:spcPts val="800"/>
              </a:spcAft>
            </a:pPr>
            <a:r>
              <a:rPr lang="en-US" sz="3600" kern="100" dirty="0">
                <a:solidFill>
                  <a:schemeClr val="bg1"/>
                </a:solidFill>
                <a:effectLst/>
                <a:latin typeface="Aptos" panose="020B0004020202020204" pitchFamily="34" charset="0"/>
                <a:ea typeface="Aptos" panose="020B0004020202020204" pitchFamily="34" charset="0"/>
                <a:cs typeface="Times New Roman" panose="02020603050405020304" pitchFamily="18" charset="0"/>
              </a:rPr>
              <a:t>We are called to </a:t>
            </a:r>
            <a:r>
              <a:rPr lang="en-US" sz="3600" u="sng" kern="100" dirty="0">
                <a:solidFill>
                  <a:schemeClr val="bg1"/>
                </a:solidFill>
                <a:effectLst/>
                <a:latin typeface="Aptos" panose="020B0004020202020204" pitchFamily="34" charset="0"/>
                <a:ea typeface="Aptos" panose="020B0004020202020204" pitchFamily="34" charset="0"/>
                <a:cs typeface="Times New Roman" panose="02020603050405020304" pitchFamily="18" charset="0"/>
              </a:rPr>
              <a:t>honor God's grace </a:t>
            </a:r>
            <a:r>
              <a:rPr lang="en-US" sz="3600" kern="100" dirty="0">
                <a:solidFill>
                  <a:schemeClr val="bg1"/>
                </a:solidFill>
                <a:effectLst/>
                <a:latin typeface="Aptos" panose="020B0004020202020204" pitchFamily="34" charset="0"/>
                <a:ea typeface="Aptos" panose="020B0004020202020204" pitchFamily="34" charset="0"/>
                <a:cs typeface="Times New Roman" panose="02020603050405020304" pitchFamily="18" charset="0"/>
              </a:rPr>
              <a:t>by living a life that reflects </a:t>
            </a:r>
            <a:r>
              <a:rPr lang="en-US" sz="3600" u="sng" kern="100" dirty="0">
                <a:solidFill>
                  <a:schemeClr val="bg1"/>
                </a:solidFill>
                <a:effectLst/>
                <a:latin typeface="Aptos" panose="020B0004020202020204" pitchFamily="34" charset="0"/>
                <a:ea typeface="Aptos" panose="020B0004020202020204" pitchFamily="34" charset="0"/>
                <a:cs typeface="Times New Roman" panose="02020603050405020304" pitchFamily="18" charset="0"/>
              </a:rPr>
              <a:t>His love </a:t>
            </a:r>
            <a:r>
              <a:rPr lang="en-US" sz="3600" kern="100" dirty="0">
                <a:solidFill>
                  <a:schemeClr val="bg1"/>
                </a:solidFill>
                <a:effectLst/>
                <a:latin typeface="Aptos" panose="020B0004020202020204" pitchFamily="34" charset="0"/>
                <a:ea typeface="Aptos" panose="020B0004020202020204" pitchFamily="34" charset="0"/>
                <a:cs typeface="Times New Roman" panose="02020603050405020304" pitchFamily="18" charset="0"/>
              </a:rPr>
              <a:t>and </a:t>
            </a:r>
            <a:r>
              <a:rPr lang="en-US" sz="3600" u="sng" kern="100" dirty="0">
                <a:solidFill>
                  <a:schemeClr val="bg1"/>
                </a:solidFill>
                <a:effectLst/>
                <a:latin typeface="Aptos" panose="020B0004020202020204" pitchFamily="34" charset="0"/>
                <a:ea typeface="Aptos" panose="020B0004020202020204" pitchFamily="34" charset="0"/>
                <a:cs typeface="Times New Roman" panose="02020603050405020304" pitchFamily="18" charset="0"/>
              </a:rPr>
              <a:t>righteousness.</a:t>
            </a:r>
          </a:p>
        </p:txBody>
      </p:sp>
    </p:spTree>
    <p:extLst>
      <p:ext uri="{BB962C8B-B14F-4D97-AF65-F5344CB8AC3E}">
        <p14:creationId xmlns:p14="http://schemas.microsoft.com/office/powerpoint/2010/main" val="30971492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heel(1)">
                                      <p:cBhvr>
                                        <p:cTn id="7" dur="425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1000"/>
                                        <p:tgtEl>
                                          <p:spTgt spid="5"/>
                                        </p:tgtEl>
                                      </p:cBhvr>
                                    </p:animEffect>
                                    <p:anim calcmode="lin" valueType="num">
                                      <p:cBhvr>
                                        <p:cTn id="13" dur="1000" fill="hold"/>
                                        <p:tgtEl>
                                          <p:spTgt spid="5"/>
                                        </p:tgtEl>
                                        <p:attrNameLst>
                                          <p:attrName>ppt_x</p:attrName>
                                        </p:attrNameLst>
                                      </p:cBhvr>
                                      <p:tavLst>
                                        <p:tav tm="0">
                                          <p:val>
                                            <p:strVal val="#ppt_x"/>
                                          </p:val>
                                        </p:tav>
                                        <p:tav tm="100000">
                                          <p:val>
                                            <p:strVal val="#ppt_x"/>
                                          </p:val>
                                        </p:tav>
                                      </p:tavLst>
                                    </p:anim>
                                    <p:anim calcmode="lin" valueType="num">
                                      <p:cBhvr>
                                        <p:cTn id="14"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14" presetClass="entr" presetSubtype="10" fill="hold" nodeType="clickEffect">
                                  <p:stCondLst>
                                    <p:cond delay="0"/>
                                  </p:stCondLst>
                                  <p:childTnLst>
                                    <p:set>
                                      <p:cBhvr>
                                        <p:cTn id="18" dur="1" fill="hold">
                                          <p:stCondLst>
                                            <p:cond delay="0"/>
                                          </p:stCondLst>
                                        </p:cTn>
                                        <p:tgtEl>
                                          <p:spTgt spid="7">
                                            <p:txEl>
                                              <p:pRg st="0" end="0"/>
                                            </p:txEl>
                                          </p:spTgt>
                                        </p:tgtEl>
                                        <p:attrNameLst>
                                          <p:attrName>style.visibility</p:attrName>
                                        </p:attrNameLst>
                                      </p:cBhvr>
                                      <p:to>
                                        <p:strVal val="visible"/>
                                      </p:to>
                                    </p:set>
                                    <p:animEffect transition="in" filter="randombar(horizontal)">
                                      <p:cBhvr>
                                        <p:cTn id="19" dur="2000"/>
                                        <p:tgtEl>
                                          <p:spTgt spid="7">
                                            <p:txEl>
                                              <p:pRg st="0" end="0"/>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6" presetClass="entr" presetSubtype="16" fill="hold" grpId="0" nodeType="clickEffect">
                                  <p:stCondLst>
                                    <p:cond delay="0"/>
                                  </p:stCondLst>
                                  <p:childTnLst>
                                    <p:set>
                                      <p:cBhvr>
                                        <p:cTn id="23" dur="1" fill="hold">
                                          <p:stCondLst>
                                            <p:cond delay="0"/>
                                          </p:stCondLst>
                                        </p:cTn>
                                        <p:tgtEl>
                                          <p:spTgt spid="9"/>
                                        </p:tgtEl>
                                        <p:attrNameLst>
                                          <p:attrName>style.visibility</p:attrName>
                                        </p:attrNameLst>
                                      </p:cBhvr>
                                      <p:to>
                                        <p:strVal val="visible"/>
                                      </p:to>
                                    </p:set>
                                    <p:animEffect transition="in" filter="circle(in)">
                                      <p:cBhvr>
                                        <p:cTn id="24" dur="475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5" grpId="0"/>
      <p:bldP spid="9"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37A8E419-3014-C1A5-734C-AFC5F5A47D55}"/>
              </a:ext>
            </a:extLst>
          </p:cNvPr>
          <p:cNvSpPr txBox="1"/>
          <p:nvPr/>
        </p:nvSpPr>
        <p:spPr>
          <a:xfrm>
            <a:off x="535056" y="1550767"/>
            <a:ext cx="11121887" cy="2862322"/>
          </a:xfrm>
          <a:prstGeom prst="rect">
            <a:avLst/>
          </a:prstGeom>
          <a:noFill/>
        </p:spPr>
        <p:txBody>
          <a:bodyPr wrap="square">
            <a:spAutoFit/>
          </a:bodyPr>
          <a:lstStyle/>
          <a:p>
            <a:pPr algn="ctr"/>
            <a:r>
              <a:rPr lang="en-US" sz="6000" b="1" dirty="0">
                <a:solidFill>
                  <a:schemeClr val="bg1"/>
                </a:solidFill>
              </a:rPr>
              <a:t>Psalm 103:8</a:t>
            </a:r>
            <a:r>
              <a:rPr lang="en-US" sz="6000" dirty="0">
                <a:solidFill>
                  <a:schemeClr val="bg1"/>
                </a:solidFill>
              </a:rPr>
              <a:t> – “The LORD is merciful and gracious, slow to anger, and abounding in mercy.” </a:t>
            </a:r>
            <a:endParaRPr lang="en-US" sz="13800" dirty="0">
              <a:solidFill>
                <a:schemeClr val="bg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4000" fill="hold"/>
                                        <p:tgtEl>
                                          <p:spTgt spid="3"/>
                                        </p:tgtEl>
                                        <p:attrNameLst>
                                          <p:attrName>ppt_w</p:attrName>
                                        </p:attrNameLst>
                                      </p:cBhvr>
                                      <p:tavLst>
                                        <p:tav tm="0">
                                          <p:val>
                                            <p:fltVal val="0"/>
                                          </p:val>
                                        </p:tav>
                                        <p:tav tm="100000">
                                          <p:val>
                                            <p:strVal val="#ppt_w"/>
                                          </p:val>
                                        </p:tav>
                                      </p:tavLst>
                                    </p:anim>
                                    <p:anim calcmode="lin" valueType="num">
                                      <p:cBhvr>
                                        <p:cTn id="8" dur="4000" fill="hold"/>
                                        <p:tgtEl>
                                          <p:spTgt spid="3"/>
                                        </p:tgtEl>
                                        <p:attrNameLst>
                                          <p:attrName>ppt_h</p:attrName>
                                        </p:attrNameLst>
                                      </p:cBhvr>
                                      <p:tavLst>
                                        <p:tav tm="0">
                                          <p:val>
                                            <p:fltVal val="0"/>
                                          </p:val>
                                        </p:tav>
                                        <p:tav tm="100000">
                                          <p:val>
                                            <p:strVal val="#ppt_h"/>
                                          </p:val>
                                        </p:tav>
                                      </p:tavLst>
                                    </p:anim>
                                    <p:anim calcmode="lin" valueType="num">
                                      <p:cBhvr>
                                        <p:cTn id="9" dur="4000" fill="hold"/>
                                        <p:tgtEl>
                                          <p:spTgt spid="3"/>
                                        </p:tgtEl>
                                        <p:attrNameLst>
                                          <p:attrName>style.rotation</p:attrName>
                                        </p:attrNameLst>
                                      </p:cBhvr>
                                      <p:tavLst>
                                        <p:tav tm="0">
                                          <p:val>
                                            <p:fltVal val="90"/>
                                          </p:val>
                                        </p:tav>
                                        <p:tav tm="100000">
                                          <p:val>
                                            <p:fltVal val="0"/>
                                          </p:val>
                                        </p:tav>
                                      </p:tavLst>
                                    </p:anim>
                                    <p:animEffect transition="in" filter="fade">
                                      <p:cBhvr>
                                        <p:cTn id="10" dur="4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8" name="TextBox 7">
            <a:extLst>
              <a:ext uri="{FF2B5EF4-FFF2-40B4-BE49-F238E27FC236}">
                <a16:creationId xmlns:a16="http://schemas.microsoft.com/office/drawing/2014/main" id="{C709B3E9-E8C6-01C8-FB1C-416A836B86CA}"/>
              </a:ext>
            </a:extLst>
          </p:cNvPr>
          <p:cNvSpPr txBox="1"/>
          <p:nvPr/>
        </p:nvSpPr>
        <p:spPr>
          <a:xfrm>
            <a:off x="466882" y="302950"/>
            <a:ext cx="10952921" cy="6001643"/>
          </a:xfrm>
          <a:prstGeom prst="rect">
            <a:avLst/>
          </a:prstGeom>
          <a:noFill/>
        </p:spPr>
        <p:txBody>
          <a:bodyPr wrap="square">
            <a:spAutoFit/>
          </a:bodyPr>
          <a:lstStyle/>
          <a:p>
            <a:pPr algn="ctr"/>
            <a:r>
              <a:rPr lang="en-US" sz="2400" b="1" dirty="0">
                <a:solidFill>
                  <a:schemeClr val="bg1"/>
                </a:solidFill>
              </a:rPr>
              <a:t>The Parable of the Workers in the Vineyard</a:t>
            </a:r>
          </a:p>
          <a:p>
            <a:pPr algn="ctr"/>
            <a:r>
              <a:rPr lang="en-US" b="1" dirty="0">
                <a:solidFill>
                  <a:schemeClr val="bg1"/>
                </a:solidFill>
              </a:rPr>
              <a:t>20 </a:t>
            </a:r>
            <a:r>
              <a:rPr lang="en-US" dirty="0">
                <a:solidFill>
                  <a:schemeClr val="bg1"/>
                </a:solidFill>
              </a:rPr>
              <a:t>“For the kingdom of heaven is like a landowner who went out early in the morning to hire workers for his vineyard. </a:t>
            </a:r>
            <a:r>
              <a:rPr lang="en-US" b="1" baseline="30000" dirty="0">
                <a:solidFill>
                  <a:schemeClr val="bg1"/>
                </a:solidFill>
              </a:rPr>
              <a:t>2 </a:t>
            </a:r>
            <a:r>
              <a:rPr lang="en-US" dirty="0">
                <a:solidFill>
                  <a:schemeClr val="bg1"/>
                </a:solidFill>
              </a:rPr>
              <a:t>He agreed to pay them a denarius</a:t>
            </a:r>
            <a:r>
              <a:rPr lang="en-US" baseline="30000" dirty="0">
                <a:solidFill>
                  <a:schemeClr val="bg1"/>
                </a:solidFill>
              </a:rPr>
              <a:t>[</a:t>
            </a:r>
            <a:r>
              <a:rPr lang="en-US" baseline="30000" dirty="0">
                <a:solidFill>
                  <a:schemeClr val="bg1"/>
                </a:solidFill>
                <a:hlinkClick r:id="rId3" tooltip="See footnote a">
                  <a:extLst>
                    <a:ext uri="{A12FA001-AC4F-418D-AE19-62706E023703}">
                      <ahyp:hlinkClr xmlns:ahyp="http://schemas.microsoft.com/office/drawing/2018/hyperlinkcolor" val="tx"/>
                    </a:ext>
                  </a:extLst>
                </a:hlinkClick>
              </a:rPr>
              <a:t>a</a:t>
            </a:r>
            <a:r>
              <a:rPr lang="en-US" baseline="30000" dirty="0">
                <a:solidFill>
                  <a:schemeClr val="bg1"/>
                </a:solidFill>
              </a:rPr>
              <a:t>]</a:t>
            </a:r>
            <a:r>
              <a:rPr lang="en-US" dirty="0">
                <a:solidFill>
                  <a:schemeClr val="bg1"/>
                </a:solidFill>
              </a:rPr>
              <a:t> for the day and sent them into his vineyard.</a:t>
            </a:r>
          </a:p>
          <a:p>
            <a:pPr algn="ctr"/>
            <a:r>
              <a:rPr lang="en-US" b="1" baseline="30000" dirty="0">
                <a:solidFill>
                  <a:schemeClr val="bg1"/>
                </a:solidFill>
              </a:rPr>
              <a:t>3 </a:t>
            </a:r>
            <a:r>
              <a:rPr lang="en-US" dirty="0">
                <a:solidFill>
                  <a:schemeClr val="bg1"/>
                </a:solidFill>
              </a:rPr>
              <a:t>“About nine in the morning he went out and saw others standing in the marketplace doing nothing. </a:t>
            </a:r>
            <a:r>
              <a:rPr lang="en-US" b="1" baseline="30000" dirty="0">
                <a:solidFill>
                  <a:schemeClr val="bg1"/>
                </a:solidFill>
              </a:rPr>
              <a:t>4 </a:t>
            </a:r>
            <a:r>
              <a:rPr lang="en-US" dirty="0">
                <a:solidFill>
                  <a:schemeClr val="bg1"/>
                </a:solidFill>
              </a:rPr>
              <a:t>He told them, ‘You also go and work in my vineyard, and I will pay you whatever is right.’ </a:t>
            </a:r>
            <a:r>
              <a:rPr lang="en-US" b="1" baseline="30000" dirty="0">
                <a:solidFill>
                  <a:schemeClr val="bg1"/>
                </a:solidFill>
              </a:rPr>
              <a:t>5 </a:t>
            </a:r>
            <a:r>
              <a:rPr lang="en-US" dirty="0">
                <a:solidFill>
                  <a:schemeClr val="bg1"/>
                </a:solidFill>
              </a:rPr>
              <a:t>So they went.</a:t>
            </a:r>
          </a:p>
          <a:p>
            <a:pPr algn="ctr"/>
            <a:r>
              <a:rPr lang="en-US" dirty="0">
                <a:solidFill>
                  <a:schemeClr val="bg1"/>
                </a:solidFill>
              </a:rPr>
              <a:t>“He went out again about noon and about three in the afternoon and did the same thing. </a:t>
            </a:r>
            <a:r>
              <a:rPr lang="en-US" b="1" baseline="30000" dirty="0">
                <a:solidFill>
                  <a:schemeClr val="bg1"/>
                </a:solidFill>
              </a:rPr>
              <a:t>6 </a:t>
            </a:r>
            <a:r>
              <a:rPr lang="en-US" dirty="0">
                <a:solidFill>
                  <a:schemeClr val="bg1"/>
                </a:solidFill>
              </a:rPr>
              <a:t>About five in the afternoon he went out and found still others standing around. He asked them, ‘Why have you been standing here all day long doing nothing?’</a:t>
            </a:r>
          </a:p>
          <a:p>
            <a:pPr algn="ctr"/>
            <a:r>
              <a:rPr lang="en-US" b="1" baseline="30000" dirty="0">
                <a:solidFill>
                  <a:schemeClr val="bg1"/>
                </a:solidFill>
              </a:rPr>
              <a:t>7 </a:t>
            </a:r>
            <a:r>
              <a:rPr lang="en-US" dirty="0">
                <a:solidFill>
                  <a:schemeClr val="bg1"/>
                </a:solidFill>
              </a:rPr>
              <a:t>“‘Because no one has hired us,’ they answered.</a:t>
            </a:r>
          </a:p>
          <a:p>
            <a:pPr algn="ctr"/>
            <a:r>
              <a:rPr lang="en-US" dirty="0">
                <a:solidFill>
                  <a:schemeClr val="bg1"/>
                </a:solidFill>
              </a:rPr>
              <a:t>“He said to them, ‘You also go and work in my vineyard.’</a:t>
            </a:r>
          </a:p>
          <a:p>
            <a:pPr algn="ctr"/>
            <a:r>
              <a:rPr lang="en-US" b="1" baseline="30000" dirty="0">
                <a:solidFill>
                  <a:schemeClr val="bg1"/>
                </a:solidFill>
              </a:rPr>
              <a:t>8 </a:t>
            </a:r>
            <a:r>
              <a:rPr lang="en-US" dirty="0">
                <a:solidFill>
                  <a:schemeClr val="bg1"/>
                </a:solidFill>
              </a:rPr>
              <a:t>“When evening came, the owner of the vineyard said to his foreman, ‘Call the workers and pay them their wages, beginning with the last ones hired and going on to the first.’</a:t>
            </a:r>
          </a:p>
          <a:p>
            <a:pPr algn="ctr"/>
            <a:r>
              <a:rPr lang="en-US" b="1" baseline="30000" dirty="0">
                <a:solidFill>
                  <a:schemeClr val="bg1"/>
                </a:solidFill>
              </a:rPr>
              <a:t>9 </a:t>
            </a:r>
            <a:r>
              <a:rPr lang="en-US" dirty="0">
                <a:solidFill>
                  <a:schemeClr val="bg1"/>
                </a:solidFill>
              </a:rPr>
              <a:t>“The workers who were hired about five in the afternoon came and each received a denarius. </a:t>
            </a:r>
            <a:r>
              <a:rPr lang="en-US" b="1" baseline="30000" dirty="0">
                <a:solidFill>
                  <a:schemeClr val="bg1"/>
                </a:solidFill>
              </a:rPr>
              <a:t>10 </a:t>
            </a:r>
            <a:r>
              <a:rPr lang="en-US" dirty="0">
                <a:solidFill>
                  <a:schemeClr val="bg1"/>
                </a:solidFill>
              </a:rPr>
              <a:t>So when those came who were hired first, they expected to receive more. But each one of them also received a denarius. </a:t>
            </a:r>
            <a:r>
              <a:rPr lang="en-US" b="1" baseline="30000" dirty="0">
                <a:solidFill>
                  <a:schemeClr val="bg1"/>
                </a:solidFill>
              </a:rPr>
              <a:t>11 </a:t>
            </a:r>
            <a:r>
              <a:rPr lang="en-US" dirty="0">
                <a:solidFill>
                  <a:schemeClr val="bg1"/>
                </a:solidFill>
              </a:rPr>
              <a:t>When they received it, they began to grumble against the landowner. </a:t>
            </a:r>
            <a:r>
              <a:rPr lang="en-US" b="1" baseline="30000" dirty="0">
                <a:solidFill>
                  <a:schemeClr val="bg1"/>
                </a:solidFill>
              </a:rPr>
              <a:t>12 </a:t>
            </a:r>
            <a:r>
              <a:rPr lang="en-US" dirty="0">
                <a:solidFill>
                  <a:schemeClr val="bg1"/>
                </a:solidFill>
              </a:rPr>
              <a:t>‘These who were hired last worked only one hour,’ they said, ‘and you have made them equal to us who have borne the burden of the work and the heat of the day.’</a:t>
            </a:r>
          </a:p>
          <a:p>
            <a:pPr algn="ctr"/>
            <a:r>
              <a:rPr lang="en-US" b="1" baseline="30000" dirty="0">
                <a:solidFill>
                  <a:schemeClr val="bg1"/>
                </a:solidFill>
              </a:rPr>
              <a:t>13 </a:t>
            </a:r>
            <a:r>
              <a:rPr lang="en-US" dirty="0">
                <a:solidFill>
                  <a:schemeClr val="bg1"/>
                </a:solidFill>
              </a:rPr>
              <a:t>“But he answered one of them, ‘I am not being unfair to you, friend. Didn’t you agree to work for a denarius? </a:t>
            </a:r>
            <a:r>
              <a:rPr lang="en-US" b="1" baseline="30000" dirty="0">
                <a:solidFill>
                  <a:schemeClr val="bg1"/>
                </a:solidFill>
              </a:rPr>
              <a:t>14 </a:t>
            </a:r>
            <a:r>
              <a:rPr lang="en-US" dirty="0">
                <a:solidFill>
                  <a:schemeClr val="bg1"/>
                </a:solidFill>
              </a:rPr>
              <a:t>Take your pay and go. I want to give the one who was hired last the same as I gave you. </a:t>
            </a:r>
            <a:r>
              <a:rPr lang="en-US" b="1" baseline="30000" dirty="0">
                <a:solidFill>
                  <a:schemeClr val="bg1"/>
                </a:solidFill>
              </a:rPr>
              <a:t>15 </a:t>
            </a:r>
            <a:r>
              <a:rPr lang="en-US" dirty="0">
                <a:solidFill>
                  <a:schemeClr val="bg1"/>
                </a:solidFill>
              </a:rPr>
              <a:t>Don’t I have the right to do what I want with my own money? Or are you envious because I am generous?’</a:t>
            </a:r>
          </a:p>
          <a:p>
            <a:pPr algn="ctr"/>
            <a:r>
              <a:rPr lang="en-US" b="1" baseline="30000" dirty="0">
                <a:solidFill>
                  <a:schemeClr val="bg1"/>
                </a:solidFill>
              </a:rPr>
              <a:t>16 </a:t>
            </a:r>
            <a:r>
              <a:rPr lang="en-US" dirty="0">
                <a:solidFill>
                  <a:schemeClr val="bg1"/>
                </a:solidFill>
              </a:rPr>
              <a:t>“So the last will be first, and the first will be last.”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6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0407D0B1-1874-CD72-5F97-DE8F783CA8DE}"/>
              </a:ext>
            </a:extLst>
          </p:cNvPr>
          <p:cNvSpPr txBox="1"/>
          <p:nvPr/>
        </p:nvSpPr>
        <p:spPr>
          <a:xfrm>
            <a:off x="976543" y="557655"/>
            <a:ext cx="10535478" cy="707886"/>
          </a:xfrm>
          <a:prstGeom prst="rect">
            <a:avLst/>
          </a:prstGeom>
          <a:noFill/>
        </p:spPr>
        <p:txBody>
          <a:bodyPr wrap="square">
            <a:spAutoFit/>
          </a:bodyPr>
          <a:lstStyle/>
          <a:p>
            <a:pPr algn="ctr"/>
            <a:r>
              <a:rPr lang="en-US" sz="4000" dirty="0">
                <a:solidFill>
                  <a:schemeClr val="bg1"/>
                </a:solidFill>
              </a:rPr>
              <a:t>The </a:t>
            </a:r>
            <a:r>
              <a:rPr lang="en-US" sz="4000" u="sng" dirty="0">
                <a:solidFill>
                  <a:schemeClr val="bg1"/>
                </a:solidFill>
              </a:rPr>
              <a:t>danger </a:t>
            </a:r>
            <a:r>
              <a:rPr lang="en-US" sz="4000" dirty="0">
                <a:solidFill>
                  <a:schemeClr val="bg1"/>
                </a:solidFill>
              </a:rPr>
              <a:t>of taking advantage of God's grace. </a:t>
            </a:r>
            <a:endParaRPr lang="en-US" sz="11500" u="sng" dirty="0">
              <a:solidFill>
                <a:schemeClr val="bg1"/>
              </a:solidFill>
            </a:endParaRPr>
          </a:p>
        </p:txBody>
      </p:sp>
      <p:sp>
        <p:nvSpPr>
          <p:cNvPr id="3" name="TextBox 2">
            <a:extLst>
              <a:ext uri="{FF2B5EF4-FFF2-40B4-BE49-F238E27FC236}">
                <a16:creationId xmlns:a16="http://schemas.microsoft.com/office/drawing/2014/main" id="{3618C55F-D00B-B9E3-EDED-EC322513B401}"/>
              </a:ext>
            </a:extLst>
          </p:cNvPr>
          <p:cNvSpPr txBox="1"/>
          <p:nvPr/>
        </p:nvSpPr>
        <p:spPr>
          <a:xfrm>
            <a:off x="640671" y="1962367"/>
            <a:ext cx="11052699" cy="2554545"/>
          </a:xfrm>
          <a:prstGeom prst="rect">
            <a:avLst/>
          </a:prstGeom>
          <a:noFill/>
        </p:spPr>
        <p:txBody>
          <a:bodyPr wrap="square">
            <a:spAutoFit/>
          </a:bodyPr>
          <a:lstStyle/>
          <a:p>
            <a:pPr algn="ctr"/>
            <a:r>
              <a:rPr lang="en-US" sz="3200" dirty="0">
                <a:solidFill>
                  <a:schemeClr val="bg1"/>
                </a:solidFill>
                <a:effectLst/>
                <a:latin typeface="Aptos" panose="020B0004020202020204" pitchFamily="34" charset="0"/>
                <a:ea typeface="Aptos" panose="020B0004020202020204" pitchFamily="34" charset="0"/>
                <a:cs typeface="Times New Roman" panose="02020603050405020304" pitchFamily="18" charset="0"/>
              </a:rPr>
              <a:t>Hebrews 10:29 warns, "How much more severely do you think someone deserves to be punished who has trampled the Son of God underfoot, who has treated as an unholy thing the blood of the covenant that sanctified them, and who has insulted the Spirit of grace?" </a:t>
            </a:r>
            <a:endParaRPr lang="en-US" sz="3200" dirty="0">
              <a:solidFill>
                <a:schemeClr val="bg1"/>
              </a:solidFill>
            </a:endParaRPr>
          </a:p>
        </p:txBody>
      </p:sp>
      <p:sp>
        <p:nvSpPr>
          <p:cNvPr id="6" name="TextBox 5">
            <a:extLst>
              <a:ext uri="{FF2B5EF4-FFF2-40B4-BE49-F238E27FC236}">
                <a16:creationId xmlns:a16="http://schemas.microsoft.com/office/drawing/2014/main" id="{FEDEED65-FE97-BBE4-ED37-58116263250D}"/>
              </a:ext>
            </a:extLst>
          </p:cNvPr>
          <p:cNvSpPr txBox="1"/>
          <p:nvPr/>
        </p:nvSpPr>
        <p:spPr>
          <a:xfrm>
            <a:off x="976543" y="4913678"/>
            <a:ext cx="10535478" cy="1128194"/>
          </a:xfrm>
          <a:prstGeom prst="rect">
            <a:avLst/>
          </a:prstGeom>
          <a:noFill/>
        </p:spPr>
        <p:txBody>
          <a:bodyPr wrap="square">
            <a:spAutoFit/>
          </a:bodyPr>
          <a:lstStyle/>
          <a:p>
            <a:pPr marL="0" marR="0" algn="ctr">
              <a:lnSpc>
                <a:spcPct val="107000"/>
              </a:lnSpc>
              <a:spcBef>
                <a:spcPts val="0"/>
              </a:spcBef>
              <a:spcAft>
                <a:spcPts val="800"/>
              </a:spcAft>
            </a:pPr>
            <a:r>
              <a:rPr lang="en-US" sz="3200" kern="100" dirty="0">
                <a:solidFill>
                  <a:schemeClr val="bg1"/>
                </a:solidFill>
                <a:effectLst/>
                <a:latin typeface="Aptos" panose="020B0004020202020204" pitchFamily="34" charset="0"/>
                <a:ea typeface="Aptos" panose="020B0004020202020204" pitchFamily="34" charset="0"/>
                <a:cs typeface="Times New Roman" panose="02020603050405020304" pitchFamily="18" charset="0"/>
              </a:rPr>
              <a:t>Let us not fall into the trap of </a:t>
            </a:r>
            <a:r>
              <a:rPr lang="en-US" sz="3200" u="sng" kern="100" dirty="0">
                <a:solidFill>
                  <a:schemeClr val="bg1"/>
                </a:solidFill>
                <a:effectLst/>
                <a:latin typeface="Aptos" panose="020B0004020202020204" pitchFamily="34" charset="0"/>
                <a:ea typeface="Aptos" panose="020B0004020202020204" pitchFamily="34" charset="0"/>
                <a:cs typeface="Times New Roman" panose="02020603050405020304" pitchFamily="18" charset="0"/>
              </a:rPr>
              <a:t>abusing</a:t>
            </a:r>
            <a:r>
              <a:rPr lang="en-US" sz="3200" kern="100" dirty="0">
                <a:solidFill>
                  <a:schemeClr val="bg1"/>
                </a:solidFill>
                <a:effectLst/>
                <a:latin typeface="Aptos" panose="020B0004020202020204" pitchFamily="34" charset="0"/>
                <a:ea typeface="Aptos" panose="020B0004020202020204" pitchFamily="34" charset="0"/>
                <a:cs typeface="Times New Roman" panose="02020603050405020304" pitchFamily="18" charset="0"/>
              </a:rPr>
              <a:t> God's grace for our </a:t>
            </a:r>
            <a:r>
              <a:rPr lang="en-US" sz="3200" u="sng" kern="100" dirty="0">
                <a:solidFill>
                  <a:schemeClr val="bg1"/>
                </a:solidFill>
                <a:effectLst/>
                <a:latin typeface="Aptos" panose="020B0004020202020204" pitchFamily="34" charset="0"/>
                <a:ea typeface="Aptos" panose="020B0004020202020204" pitchFamily="34" charset="0"/>
                <a:cs typeface="Times New Roman" panose="02020603050405020304" pitchFamily="18" charset="0"/>
              </a:rPr>
              <a:t>own selfish desires.</a:t>
            </a:r>
          </a:p>
        </p:txBody>
      </p:sp>
    </p:spTree>
    <p:extLst>
      <p:ext uri="{BB962C8B-B14F-4D97-AF65-F5344CB8AC3E}">
        <p14:creationId xmlns:p14="http://schemas.microsoft.com/office/powerpoint/2010/main" val="35708419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325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26" presetClass="entr" presetSubtype="0"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wipe(down)">
                                      <p:cBhvr>
                                        <p:cTn id="12" dur="1232">
                                          <p:stCondLst>
                                            <p:cond delay="0"/>
                                          </p:stCondLst>
                                        </p:cTn>
                                        <p:tgtEl>
                                          <p:spTgt spid="3"/>
                                        </p:tgtEl>
                                      </p:cBhvr>
                                    </p:animEffect>
                                    <p:anim calcmode="lin" valueType="num">
                                      <p:cBhvr>
                                        <p:cTn id="13" dur="3872" tmFilter="0,0; 0.14,0.36; 0.43,0.73; 0.71,0.91; 1.0,1.0">
                                          <p:stCondLst>
                                            <p:cond delay="0"/>
                                          </p:stCondLst>
                                        </p:cTn>
                                        <p:tgtEl>
                                          <p:spTgt spid="3"/>
                                        </p:tgtEl>
                                        <p:attrNameLst>
                                          <p:attrName>ppt_x</p:attrName>
                                        </p:attrNameLst>
                                      </p:cBhvr>
                                      <p:tavLst>
                                        <p:tav tm="0">
                                          <p:val>
                                            <p:strVal val="#ppt_x-0.25"/>
                                          </p:val>
                                        </p:tav>
                                        <p:tav tm="100000">
                                          <p:val>
                                            <p:strVal val="#ppt_x"/>
                                          </p:val>
                                        </p:tav>
                                      </p:tavLst>
                                    </p:anim>
                                    <p:anim calcmode="lin" valueType="num">
                                      <p:cBhvr>
                                        <p:cTn id="14" dur="1411" tmFilter="0.0,0.0; 0.25,0.07; 0.50,0.2; 0.75,0.467; 1.0,1.0">
                                          <p:stCondLst>
                                            <p:cond delay="0"/>
                                          </p:stCondLst>
                                        </p:cTn>
                                        <p:tgtEl>
                                          <p:spTgt spid="3"/>
                                        </p:tgtEl>
                                        <p:attrNameLst>
                                          <p:attrName>ppt_y</p:attrName>
                                        </p:attrNameLst>
                                      </p:cBhvr>
                                      <p:tavLst>
                                        <p:tav tm="0" fmla="#ppt_y-sin(pi*$)/3">
                                          <p:val>
                                            <p:fltVal val="0.5"/>
                                          </p:val>
                                        </p:tav>
                                        <p:tav tm="100000">
                                          <p:val>
                                            <p:fltVal val="1"/>
                                          </p:val>
                                        </p:tav>
                                      </p:tavLst>
                                    </p:anim>
                                    <p:anim calcmode="lin" valueType="num">
                                      <p:cBhvr>
                                        <p:cTn id="15" dur="1411" tmFilter="0, 0; 0.125,0.2665; 0.25,0.4; 0.375,0.465; 0.5,0.5;  0.625,0.535; 0.75,0.6; 0.875,0.7335; 1,1">
                                          <p:stCondLst>
                                            <p:cond delay="1411"/>
                                          </p:stCondLst>
                                        </p:cTn>
                                        <p:tgtEl>
                                          <p:spTgt spid="3"/>
                                        </p:tgtEl>
                                        <p:attrNameLst>
                                          <p:attrName>ppt_y</p:attrName>
                                        </p:attrNameLst>
                                      </p:cBhvr>
                                      <p:tavLst>
                                        <p:tav tm="0" fmla="#ppt_y-sin(pi*$)/9">
                                          <p:val>
                                            <p:fltVal val="0"/>
                                          </p:val>
                                        </p:tav>
                                        <p:tav tm="100000">
                                          <p:val>
                                            <p:fltVal val="1"/>
                                          </p:val>
                                        </p:tav>
                                      </p:tavLst>
                                    </p:anim>
                                    <p:anim calcmode="lin" valueType="num">
                                      <p:cBhvr>
                                        <p:cTn id="16" dur="705" tmFilter="0, 0; 0.125,0.2665; 0.25,0.4; 0.375,0.465; 0.5,0.5;  0.625,0.535; 0.75,0.6; 0.875,0.7335; 1,1">
                                          <p:stCondLst>
                                            <p:cond delay="2814"/>
                                          </p:stCondLst>
                                        </p:cTn>
                                        <p:tgtEl>
                                          <p:spTgt spid="3"/>
                                        </p:tgtEl>
                                        <p:attrNameLst>
                                          <p:attrName>ppt_y</p:attrName>
                                        </p:attrNameLst>
                                      </p:cBhvr>
                                      <p:tavLst>
                                        <p:tav tm="0" fmla="#ppt_y-sin(pi*$)/27">
                                          <p:val>
                                            <p:fltVal val="0"/>
                                          </p:val>
                                        </p:tav>
                                        <p:tav tm="100000">
                                          <p:val>
                                            <p:fltVal val="1"/>
                                          </p:val>
                                        </p:tav>
                                      </p:tavLst>
                                    </p:anim>
                                    <p:anim calcmode="lin" valueType="num">
                                      <p:cBhvr>
                                        <p:cTn id="17" dur="349" tmFilter="0, 0; 0.125,0.2665; 0.25,0.4; 0.375,0.465; 0.5,0.5;  0.625,0.535; 0.75,0.6; 0.875,0.7335; 1,1">
                                          <p:stCondLst>
                                            <p:cond delay="3519"/>
                                          </p:stCondLst>
                                        </p:cTn>
                                        <p:tgtEl>
                                          <p:spTgt spid="3"/>
                                        </p:tgtEl>
                                        <p:attrNameLst>
                                          <p:attrName>ppt_y</p:attrName>
                                        </p:attrNameLst>
                                      </p:cBhvr>
                                      <p:tavLst>
                                        <p:tav tm="0" fmla="#ppt_y-sin(pi*$)/81">
                                          <p:val>
                                            <p:fltVal val="0"/>
                                          </p:val>
                                        </p:tav>
                                        <p:tav tm="100000">
                                          <p:val>
                                            <p:fltVal val="1"/>
                                          </p:val>
                                        </p:tav>
                                      </p:tavLst>
                                    </p:anim>
                                    <p:animScale>
                                      <p:cBhvr>
                                        <p:cTn id="18" dur="55">
                                          <p:stCondLst>
                                            <p:cond delay="1381"/>
                                          </p:stCondLst>
                                        </p:cTn>
                                        <p:tgtEl>
                                          <p:spTgt spid="3"/>
                                        </p:tgtEl>
                                      </p:cBhvr>
                                      <p:to x="100000" y="60000"/>
                                    </p:animScale>
                                    <p:animScale>
                                      <p:cBhvr>
                                        <p:cTn id="19" dur="353" decel="50000">
                                          <p:stCondLst>
                                            <p:cond delay="1437"/>
                                          </p:stCondLst>
                                        </p:cTn>
                                        <p:tgtEl>
                                          <p:spTgt spid="3"/>
                                        </p:tgtEl>
                                      </p:cBhvr>
                                      <p:to x="100000" y="100000"/>
                                    </p:animScale>
                                    <p:animScale>
                                      <p:cBhvr>
                                        <p:cTn id="20" dur="55">
                                          <p:stCondLst>
                                            <p:cond delay="2788"/>
                                          </p:stCondLst>
                                        </p:cTn>
                                        <p:tgtEl>
                                          <p:spTgt spid="3"/>
                                        </p:tgtEl>
                                      </p:cBhvr>
                                      <p:to x="100000" y="80000"/>
                                    </p:animScale>
                                    <p:animScale>
                                      <p:cBhvr>
                                        <p:cTn id="21" dur="353" decel="50000">
                                          <p:stCondLst>
                                            <p:cond delay="2843"/>
                                          </p:stCondLst>
                                        </p:cTn>
                                        <p:tgtEl>
                                          <p:spTgt spid="3"/>
                                        </p:tgtEl>
                                      </p:cBhvr>
                                      <p:to x="100000" y="100000"/>
                                    </p:animScale>
                                    <p:animScale>
                                      <p:cBhvr>
                                        <p:cTn id="22" dur="55">
                                          <p:stCondLst>
                                            <p:cond delay="3489"/>
                                          </p:stCondLst>
                                        </p:cTn>
                                        <p:tgtEl>
                                          <p:spTgt spid="3"/>
                                        </p:tgtEl>
                                      </p:cBhvr>
                                      <p:to x="100000" y="90000"/>
                                    </p:animScale>
                                    <p:animScale>
                                      <p:cBhvr>
                                        <p:cTn id="23" dur="353" decel="50000">
                                          <p:stCondLst>
                                            <p:cond delay="3544"/>
                                          </p:stCondLst>
                                        </p:cTn>
                                        <p:tgtEl>
                                          <p:spTgt spid="3"/>
                                        </p:tgtEl>
                                      </p:cBhvr>
                                      <p:to x="100000" y="100000"/>
                                    </p:animScale>
                                    <p:animScale>
                                      <p:cBhvr>
                                        <p:cTn id="24" dur="55">
                                          <p:stCondLst>
                                            <p:cond delay="3842"/>
                                          </p:stCondLst>
                                        </p:cTn>
                                        <p:tgtEl>
                                          <p:spTgt spid="3"/>
                                        </p:tgtEl>
                                      </p:cBhvr>
                                      <p:to x="100000" y="95000"/>
                                    </p:animScale>
                                    <p:animScale>
                                      <p:cBhvr>
                                        <p:cTn id="25" dur="353" decel="50000">
                                          <p:stCondLst>
                                            <p:cond delay="3897"/>
                                          </p:stCondLst>
                                        </p:cTn>
                                        <p:tgtEl>
                                          <p:spTgt spid="3"/>
                                        </p:tgtEl>
                                      </p:cBhvr>
                                      <p:to x="100000" y="100000"/>
                                    </p:animScale>
                                  </p:childTnLst>
                                </p:cTn>
                              </p:par>
                            </p:childTnLst>
                          </p:cTn>
                        </p:par>
                      </p:childTnLst>
                    </p:cTn>
                  </p:par>
                  <p:par>
                    <p:cTn id="26" fill="hold">
                      <p:stCondLst>
                        <p:cond delay="indefinite"/>
                      </p:stCondLst>
                      <p:childTnLst>
                        <p:par>
                          <p:cTn id="27" fill="hold">
                            <p:stCondLst>
                              <p:cond delay="0"/>
                            </p:stCondLst>
                            <p:childTnLst>
                              <p:par>
                                <p:cTn id="28" presetID="42" presetClass="entr" presetSubtype="0" fill="hold" grpId="0" nodeType="clickEffect">
                                  <p:stCondLst>
                                    <p:cond delay="0"/>
                                  </p:stCondLst>
                                  <p:childTnLst>
                                    <p:set>
                                      <p:cBhvr>
                                        <p:cTn id="29" dur="1" fill="hold">
                                          <p:stCondLst>
                                            <p:cond delay="0"/>
                                          </p:stCondLst>
                                        </p:cTn>
                                        <p:tgtEl>
                                          <p:spTgt spid="6"/>
                                        </p:tgtEl>
                                        <p:attrNameLst>
                                          <p:attrName>style.visibility</p:attrName>
                                        </p:attrNameLst>
                                      </p:cBhvr>
                                      <p:to>
                                        <p:strVal val="visible"/>
                                      </p:to>
                                    </p:set>
                                    <p:animEffect transition="in" filter="fade">
                                      <p:cBhvr>
                                        <p:cTn id="30" dur="3250"/>
                                        <p:tgtEl>
                                          <p:spTgt spid="6"/>
                                        </p:tgtEl>
                                      </p:cBhvr>
                                    </p:animEffect>
                                    <p:anim calcmode="lin" valueType="num">
                                      <p:cBhvr>
                                        <p:cTn id="31" dur="3250" fill="hold"/>
                                        <p:tgtEl>
                                          <p:spTgt spid="6"/>
                                        </p:tgtEl>
                                        <p:attrNameLst>
                                          <p:attrName>ppt_x</p:attrName>
                                        </p:attrNameLst>
                                      </p:cBhvr>
                                      <p:tavLst>
                                        <p:tav tm="0">
                                          <p:val>
                                            <p:strVal val="#ppt_x"/>
                                          </p:val>
                                        </p:tav>
                                        <p:tav tm="100000">
                                          <p:val>
                                            <p:strVal val="#ppt_x"/>
                                          </p:val>
                                        </p:tav>
                                      </p:tavLst>
                                    </p:anim>
                                    <p:anim calcmode="lin" valueType="num">
                                      <p:cBhvr>
                                        <p:cTn id="32" dur="325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3" grpId="0"/>
      <p:bldP spid="6"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B5875B8F-DFC9-1BF8-8389-2B2388106975}"/>
              </a:ext>
            </a:extLst>
          </p:cNvPr>
          <p:cNvSpPr txBox="1"/>
          <p:nvPr/>
        </p:nvSpPr>
        <p:spPr>
          <a:xfrm>
            <a:off x="1207362" y="394005"/>
            <a:ext cx="9978501" cy="2862322"/>
          </a:xfrm>
          <a:prstGeom prst="rect">
            <a:avLst/>
          </a:prstGeom>
          <a:noFill/>
        </p:spPr>
        <p:txBody>
          <a:bodyPr wrap="square">
            <a:spAutoFit/>
          </a:bodyPr>
          <a:lstStyle/>
          <a:p>
            <a:pPr algn="ctr"/>
            <a:r>
              <a:rPr lang="en-US" sz="3600" dirty="0">
                <a:solidFill>
                  <a:schemeClr val="bg1"/>
                </a:solidFill>
              </a:rPr>
              <a:t>Jesus came to bring "good news" that is the essence of the gospel. The good news is that peace with God doesn’t come because of what I can do, but for what He has already done for me. Is neither simple nor cheap.</a:t>
            </a:r>
          </a:p>
        </p:txBody>
      </p:sp>
      <p:sp>
        <p:nvSpPr>
          <p:cNvPr id="4" name="TextBox 3">
            <a:extLst>
              <a:ext uri="{FF2B5EF4-FFF2-40B4-BE49-F238E27FC236}">
                <a16:creationId xmlns:a16="http://schemas.microsoft.com/office/drawing/2014/main" id="{B2FE3B3D-0598-B253-F406-E60E58489212}"/>
              </a:ext>
            </a:extLst>
          </p:cNvPr>
          <p:cNvSpPr txBox="1"/>
          <p:nvPr/>
        </p:nvSpPr>
        <p:spPr>
          <a:xfrm>
            <a:off x="639193" y="3523225"/>
            <a:ext cx="10617691" cy="584775"/>
          </a:xfrm>
          <a:prstGeom prst="rect">
            <a:avLst/>
          </a:prstGeom>
          <a:noFill/>
        </p:spPr>
        <p:txBody>
          <a:bodyPr wrap="square" rtlCol="0">
            <a:spAutoFit/>
          </a:bodyPr>
          <a:lstStyle/>
          <a:p>
            <a:pPr algn="ctr"/>
            <a:r>
              <a:rPr lang="en-US" sz="3200" dirty="0">
                <a:solidFill>
                  <a:schemeClr val="bg1"/>
                </a:solidFill>
              </a:rPr>
              <a:t>Homework:</a:t>
            </a:r>
          </a:p>
        </p:txBody>
      </p:sp>
      <p:sp>
        <p:nvSpPr>
          <p:cNvPr id="6" name="TextBox 5">
            <a:extLst>
              <a:ext uri="{FF2B5EF4-FFF2-40B4-BE49-F238E27FC236}">
                <a16:creationId xmlns:a16="http://schemas.microsoft.com/office/drawing/2014/main" id="{8E6C81E2-2E28-D56A-7988-0150BBDE999F}"/>
              </a:ext>
            </a:extLst>
          </p:cNvPr>
          <p:cNvSpPr txBox="1"/>
          <p:nvPr/>
        </p:nvSpPr>
        <p:spPr>
          <a:xfrm>
            <a:off x="560773" y="4627782"/>
            <a:ext cx="11070454" cy="1569660"/>
          </a:xfrm>
          <a:prstGeom prst="rect">
            <a:avLst/>
          </a:prstGeom>
          <a:noFill/>
        </p:spPr>
        <p:txBody>
          <a:bodyPr wrap="square">
            <a:spAutoFit/>
          </a:bodyPr>
          <a:lstStyle/>
          <a:p>
            <a:pPr algn="ctr"/>
            <a:r>
              <a:rPr lang="en-US" sz="3200" b="1" dirty="0">
                <a:solidFill>
                  <a:schemeClr val="bg1"/>
                </a:solidFill>
              </a:rPr>
              <a:t>Provide an example of asserted true Grace this week… make someone's day by applying the principle of God’s true Love &amp; Grace</a:t>
            </a:r>
            <a:endParaRPr lang="en-US" sz="3200" b="1" dirty="0"/>
          </a:p>
        </p:txBody>
      </p:sp>
    </p:spTree>
    <p:extLst>
      <p:ext uri="{BB962C8B-B14F-4D97-AF65-F5344CB8AC3E}">
        <p14:creationId xmlns:p14="http://schemas.microsoft.com/office/powerpoint/2010/main" val="18579391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1"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500"/>
                                        <p:tgtEl>
                                          <p:spTgt spid="3"/>
                                        </p:tgtEl>
                                      </p:cBhvr>
                                    </p:animEffect>
                                    <p:anim calcmode="lin" valueType="num">
                                      <p:cBhvr>
                                        <p:cTn id="8" dur="5500" fill="hold"/>
                                        <p:tgtEl>
                                          <p:spTgt spid="3"/>
                                        </p:tgtEl>
                                        <p:attrNameLst>
                                          <p:attrName>ppt_x</p:attrName>
                                        </p:attrNameLst>
                                      </p:cBhvr>
                                      <p:tavLst>
                                        <p:tav tm="0">
                                          <p:val>
                                            <p:strVal val="#ppt_x"/>
                                          </p:val>
                                        </p:tav>
                                        <p:tav tm="100000">
                                          <p:val>
                                            <p:strVal val="#ppt_x"/>
                                          </p:val>
                                        </p:tav>
                                      </p:tavLst>
                                    </p:anim>
                                    <p:anim calcmode="lin" valueType="num">
                                      <p:cBhvr>
                                        <p:cTn id="9" dur="550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31" presetClass="entr" presetSubtype="0" fill="hold" grpId="0" nodeType="clickEffect">
                                  <p:stCondLst>
                                    <p:cond delay="0"/>
                                  </p:stCondLst>
                                  <p:childTnLst>
                                    <p:set>
                                      <p:cBhvr>
                                        <p:cTn id="13" dur="1" fill="hold">
                                          <p:stCondLst>
                                            <p:cond delay="0"/>
                                          </p:stCondLst>
                                        </p:cTn>
                                        <p:tgtEl>
                                          <p:spTgt spid="4"/>
                                        </p:tgtEl>
                                        <p:attrNameLst>
                                          <p:attrName>style.visibility</p:attrName>
                                        </p:attrNameLst>
                                      </p:cBhvr>
                                      <p:to>
                                        <p:strVal val="visible"/>
                                      </p:to>
                                    </p:set>
                                    <p:anim calcmode="lin" valueType="num">
                                      <p:cBhvr>
                                        <p:cTn id="14" dur="4250" fill="hold"/>
                                        <p:tgtEl>
                                          <p:spTgt spid="4"/>
                                        </p:tgtEl>
                                        <p:attrNameLst>
                                          <p:attrName>ppt_w</p:attrName>
                                        </p:attrNameLst>
                                      </p:cBhvr>
                                      <p:tavLst>
                                        <p:tav tm="0">
                                          <p:val>
                                            <p:fltVal val="0"/>
                                          </p:val>
                                        </p:tav>
                                        <p:tav tm="100000">
                                          <p:val>
                                            <p:strVal val="#ppt_w"/>
                                          </p:val>
                                        </p:tav>
                                      </p:tavLst>
                                    </p:anim>
                                    <p:anim calcmode="lin" valueType="num">
                                      <p:cBhvr>
                                        <p:cTn id="15" dur="4250" fill="hold"/>
                                        <p:tgtEl>
                                          <p:spTgt spid="4"/>
                                        </p:tgtEl>
                                        <p:attrNameLst>
                                          <p:attrName>ppt_h</p:attrName>
                                        </p:attrNameLst>
                                      </p:cBhvr>
                                      <p:tavLst>
                                        <p:tav tm="0">
                                          <p:val>
                                            <p:fltVal val="0"/>
                                          </p:val>
                                        </p:tav>
                                        <p:tav tm="100000">
                                          <p:val>
                                            <p:strVal val="#ppt_h"/>
                                          </p:val>
                                        </p:tav>
                                      </p:tavLst>
                                    </p:anim>
                                    <p:anim calcmode="lin" valueType="num">
                                      <p:cBhvr>
                                        <p:cTn id="16" dur="4250" fill="hold"/>
                                        <p:tgtEl>
                                          <p:spTgt spid="4"/>
                                        </p:tgtEl>
                                        <p:attrNameLst>
                                          <p:attrName>style.rotation</p:attrName>
                                        </p:attrNameLst>
                                      </p:cBhvr>
                                      <p:tavLst>
                                        <p:tav tm="0">
                                          <p:val>
                                            <p:fltVal val="90"/>
                                          </p:val>
                                        </p:tav>
                                        <p:tav tm="100000">
                                          <p:val>
                                            <p:fltVal val="0"/>
                                          </p:val>
                                        </p:tav>
                                      </p:tavLst>
                                    </p:anim>
                                    <p:animEffect transition="in" filter="fade">
                                      <p:cBhvr>
                                        <p:cTn id="17" dur="4250"/>
                                        <p:tgtEl>
                                          <p:spTgt spid="4"/>
                                        </p:tgtEl>
                                      </p:cBhvr>
                                    </p:animEffect>
                                  </p:childTnLst>
                                </p:cTn>
                              </p:par>
                            </p:childTnLst>
                          </p:cTn>
                        </p:par>
                      </p:childTnLst>
                    </p:cTn>
                  </p:par>
                  <p:par>
                    <p:cTn id="18" fill="hold">
                      <p:stCondLst>
                        <p:cond delay="indefinite"/>
                      </p:stCondLst>
                      <p:childTnLst>
                        <p:par>
                          <p:cTn id="19" fill="hold">
                            <p:stCondLst>
                              <p:cond delay="0"/>
                            </p:stCondLst>
                            <p:childTnLst>
                              <p:par>
                                <p:cTn id="20" presetID="31" presetClass="entr" presetSubtype="0" fill="hold" grpId="0" nodeType="clickEffect">
                                  <p:stCondLst>
                                    <p:cond delay="0"/>
                                  </p:stCondLst>
                                  <p:childTnLst>
                                    <p:set>
                                      <p:cBhvr>
                                        <p:cTn id="21" dur="1" fill="hold">
                                          <p:stCondLst>
                                            <p:cond delay="0"/>
                                          </p:stCondLst>
                                        </p:cTn>
                                        <p:tgtEl>
                                          <p:spTgt spid="6"/>
                                        </p:tgtEl>
                                        <p:attrNameLst>
                                          <p:attrName>style.visibility</p:attrName>
                                        </p:attrNameLst>
                                      </p:cBhvr>
                                      <p:to>
                                        <p:strVal val="visible"/>
                                      </p:to>
                                    </p:set>
                                    <p:anim calcmode="lin" valueType="num">
                                      <p:cBhvr>
                                        <p:cTn id="22" dur="4750" fill="hold"/>
                                        <p:tgtEl>
                                          <p:spTgt spid="6"/>
                                        </p:tgtEl>
                                        <p:attrNameLst>
                                          <p:attrName>ppt_w</p:attrName>
                                        </p:attrNameLst>
                                      </p:cBhvr>
                                      <p:tavLst>
                                        <p:tav tm="0">
                                          <p:val>
                                            <p:fltVal val="0"/>
                                          </p:val>
                                        </p:tav>
                                        <p:tav tm="100000">
                                          <p:val>
                                            <p:strVal val="#ppt_w"/>
                                          </p:val>
                                        </p:tav>
                                      </p:tavLst>
                                    </p:anim>
                                    <p:anim calcmode="lin" valueType="num">
                                      <p:cBhvr>
                                        <p:cTn id="23" dur="4750" fill="hold"/>
                                        <p:tgtEl>
                                          <p:spTgt spid="6"/>
                                        </p:tgtEl>
                                        <p:attrNameLst>
                                          <p:attrName>ppt_h</p:attrName>
                                        </p:attrNameLst>
                                      </p:cBhvr>
                                      <p:tavLst>
                                        <p:tav tm="0">
                                          <p:val>
                                            <p:fltVal val="0"/>
                                          </p:val>
                                        </p:tav>
                                        <p:tav tm="100000">
                                          <p:val>
                                            <p:strVal val="#ppt_h"/>
                                          </p:val>
                                        </p:tav>
                                      </p:tavLst>
                                    </p:anim>
                                    <p:anim calcmode="lin" valueType="num">
                                      <p:cBhvr>
                                        <p:cTn id="24" dur="4750" fill="hold"/>
                                        <p:tgtEl>
                                          <p:spTgt spid="6"/>
                                        </p:tgtEl>
                                        <p:attrNameLst>
                                          <p:attrName>style.rotation</p:attrName>
                                        </p:attrNameLst>
                                      </p:cBhvr>
                                      <p:tavLst>
                                        <p:tav tm="0">
                                          <p:val>
                                            <p:fltVal val="90"/>
                                          </p:val>
                                        </p:tav>
                                        <p:tav tm="100000">
                                          <p:val>
                                            <p:fltVal val="0"/>
                                          </p:val>
                                        </p:tav>
                                      </p:tavLst>
                                    </p:anim>
                                    <p:animEffect transition="in" filter="fade">
                                      <p:cBhvr>
                                        <p:cTn id="25" dur="475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1"/>
      <p:bldP spid="4" grpId="0"/>
      <p:bldP spid="6"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546</TotalTime>
  <Words>829</Words>
  <Application>Microsoft Office PowerPoint</Application>
  <PresentationFormat>Widescreen</PresentationFormat>
  <Paragraphs>28</Paragraphs>
  <Slides>9</Slides>
  <Notes>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Aptos</vt:lpstr>
      <vt:lpstr>Aptos Display</vt:lpstr>
      <vt:lpstr>Arial</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Richard Tubbs</dc:creator>
  <cp:lastModifiedBy>Richard Tubbs</cp:lastModifiedBy>
  <cp:revision>8</cp:revision>
  <dcterms:created xsi:type="dcterms:W3CDTF">2024-04-06T14:56:38Z</dcterms:created>
  <dcterms:modified xsi:type="dcterms:W3CDTF">2024-05-04T22:22:26Z</dcterms:modified>
</cp:coreProperties>
</file>