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3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C061C-AB29-FB3F-23C7-CE98EBEE3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51689B-69BA-5AB2-5B14-81D5D897DA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949E6-2CFA-7482-CBFC-A07DF8A1A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3C73-5A33-4521-8769-08880EE05F30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40D74-3469-8A19-B05B-E09B2F2C7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E1CF7-5F50-64C3-0104-30B35DFB4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2A6AA-CC94-4112-B790-A5F0E247F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357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CF4C8-43D0-3EB0-A4CE-7C425FC95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230EB8-10E6-3EA2-6021-818DE45F91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DB3DA-FDA8-A3A1-AE37-9D4E402CB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3C73-5A33-4521-8769-08880EE05F30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CA8CB-0567-AB59-9EEC-4DC59B1DF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9DD9C-8620-F093-4F08-FA49D9CC6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2A6AA-CC94-4112-B790-A5F0E247F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71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55524A-6B00-969E-30D6-1514FE6F0A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C73727-A0EC-4212-218D-59620CDABF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1156E-E515-0385-3193-E56C1AAAD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3C73-5A33-4521-8769-08880EE05F30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04A82-1F10-358B-DBF3-849914E4B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22401-1630-1679-D786-8C05CEE14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2A6AA-CC94-4112-B790-A5F0E247F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949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9A03B-0DA1-B168-3A20-0FC321FFB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944A7-7080-7F7D-B9D6-A7446CECD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DD03C5-6DC5-0AFA-A994-7E20BD970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3C73-5A33-4521-8769-08880EE05F30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48F1F-8D58-CB69-B551-2C7962113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056767-3A9D-5B07-AFF5-6702C3523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2A6AA-CC94-4112-B790-A5F0E247F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820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2CF44-686D-6151-A3D5-5065D49E7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BBC2EA-DD7E-3E58-3B78-F987304F22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C0A0F-C77F-597B-5605-BAF733B4E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3C73-5A33-4521-8769-08880EE05F30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98B9C-1724-0D3E-5534-0A9265C30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86058-D47A-9991-B832-0147E371F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2A6AA-CC94-4112-B790-A5F0E247F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231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F8D19-D77E-0C00-7F9C-E4C150B7D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1C34C-85FC-FDDE-5E81-B21F77938A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0B7093-4BC8-F053-A540-CBFA5BAE8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E652C6-24BC-ADCA-EEE8-8C55BD30B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3C73-5A33-4521-8769-08880EE05F30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4E43B4-416E-B836-2E02-DE83B78D4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D7AEC7-B95B-B768-3555-92737A9C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2A6AA-CC94-4112-B790-A5F0E247F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4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85C7F-5E13-62B9-6CAB-BB9ACA736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471E1-E945-1AAD-F0A4-C96829CC4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1BD964-383F-1D27-97BC-F6E545DD85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67390F-FAC1-192D-F186-B363808A6E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4749E1-E928-CE65-7C00-0B02B3E823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43FAB1-16FC-C93A-94FA-864B34DA4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3C73-5A33-4521-8769-08880EE05F30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5E06FA-4369-7C4B-2A74-3467CF26E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825D3D-8BC1-F17D-A1B9-38D7BFCE4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2A6AA-CC94-4112-B790-A5F0E247F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274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DE602-143B-8545-B5CD-5ED9D8463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BC7031-E176-0B51-6A58-A9E3D92DD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3C73-5A33-4521-8769-08880EE05F30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8479C3-EA37-6460-82E6-F159701E4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26CEF6-3F07-0667-59DA-A76679DDA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2A6AA-CC94-4112-B790-A5F0E247F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647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AF9A05-0A2A-3942-AAAB-BD826850C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3C73-5A33-4521-8769-08880EE05F30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405B35-1686-896E-FCE4-7D2FF81D6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0E99D-3759-ADA6-985D-A918DA3D0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2A6AA-CC94-4112-B790-A5F0E247F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269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5445D-A2E5-437F-B623-6E0D75DB0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B2FC8-9BA4-40D7-1535-588F53465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239042-774C-B0E8-4BE6-F9D6501C01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55BC6-2FC6-D536-B2B2-FC7B0B389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3C73-5A33-4521-8769-08880EE05F30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FB1DA4-F621-D290-7037-146428EC3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2FBC1F-8B71-91D8-2F1C-0C8953D6E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2A6AA-CC94-4112-B790-A5F0E247F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054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E261-8997-1684-43A9-2B83C7961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B2C5F3-C297-E5DE-8D9D-0EC7E7F313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038460-FE32-6E26-7A6D-483E3984A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BFA9B2-1466-88DC-A999-D771F6BFF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3C73-5A33-4521-8769-08880EE05F30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6236E3-B46A-C9CF-52F7-00B03C2FC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ABBDFB-8EC2-80CB-A65F-D99C9B9C4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2A6AA-CC94-4112-B790-A5F0E247F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379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936847-040C-0833-5905-42AC8875A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3B3B6-22EE-1695-ECF8-06565B519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1BD16-34C9-F357-978E-3B1C492FEE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D83C73-5A33-4521-8769-08880EE05F30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F576-3097-C906-72F4-A5EDDCE39F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0DB4D-C054-8E7E-0E28-F5767EEFF3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22A6AA-CC94-4112-B790-A5F0E247F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F413B-46DE-C0D5-B508-AC288176B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2" b="738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70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D82EF7-473F-51DC-B132-E459CAC16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DAE77B6-AC22-C396-5669-B1A556995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09464D-A9A8-3F3E-1F1A-7938E4D6474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703690-8910-5ECD-CF73-89574E3252AB}"/>
              </a:ext>
            </a:extLst>
          </p:cNvPr>
          <p:cNvSpPr txBox="1"/>
          <p:nvPr/>
        </p:nvSpPr>
        <p:spPr>
          <a:xfrm>
            <a:off x="501072" y="1908655"/>
            <a:ext cx="11189855" cy="4746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 fathers only praise achievement.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praised identity.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Children need to hear: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love you.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I'm proud of you.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matter.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can do this.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has a purpose for your life.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18DAA8-B02B-1A43-E9F3-9536F13391D9}"/>
              </a:ext>
            </a:extLst>
          </p:cNvPr>
          <p:cNvSpPr txBox="1"/>
          <p:nvPr/>
        </p:nvSpPr>
        <p:spPr>
          <a:xfrm>
            <a:off x="1468582" y="202533"/>
            <a:ext cx="8903854" cy="1570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</a:t>
            </a:r>
            <a:r>
              <a:rPr lang="en-US" sz="40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affirmed Jesus 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 </a:t>
            </a:r>
            <a:r>
              <a:rPr lang="en-US" sz="40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 ministry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 after.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4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E394F0-E356-FDE6-8629-5CCAAFFAF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49318D9-7AAA-293B-168E-7EDA01140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EFBCDD-77F0-220A-CB72-7EE4B17005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39AF52-5EF7-7173-D364-2DCB1646DF0B}"/>
              </a:ext>
            </a:extLst>
          </p:cNvPr>
          <p:cNvSpPr txBox="1"/>
          <p:nvPr/>
        </p:nvSpPr>
        <p:spPr>
          <a:xfrm>
            <a:off x="2229736" y="200858"/>
            <a:ext cx="7684654" cy="6205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teacher once asked her students to write down one positive thing about every classmate.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Years later one of those students was killed in military service.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 his funeral his parents showed the teacher a worn piece of paper found in his wallet.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was the list of encouraging words written about him decades earlier.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Folded.</a:t>
            </a:r>
            <a:b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Worn.</a:t>
            </a:r>
            <a:b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Carried every day.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Words matter.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People carry them for a lifetime.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81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D22FB-FD42-B40B-352C-560366D8A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672F656-79A3-B9DA-C2D4-784AB2AE8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4E66F2-59E4-A998-9077-30AA2DD6382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D56C08-9567-B9CC-434F-A056AFA38308}"/>
              </a:ext>
            </a:extLst>
          </p:cNvPr>
          <p:cNvSpPr txBox="1"/>
          <p:nvPr/>
        </p:nvSpPr>
        <p:spPr>
          <a:xfrm>
            <a:off x="1006764" y="2664125"/>
            <a:ext cx="9975273" cy="2070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John 15:13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"Greater love has no one than this: to lay down one's life for one's friends."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E1B6D4-F3F9-9006-5272-C61CA059107F}"/>
              </a:ext>
            </a:extLst>
          </p:cNvPr>
          <p:cNvSpPr txBox="1"/>
          <p:nvPr/>
        </p:nvSpPr>
        <p:spPr>
          <a:xfrm>
            <a:off x="392545" y="551650"/>
            <a:ext cx="11573163" cy="827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Father's Strength Is Revealed Through Sacrifice</a:t>
            </a:r>
            <a:endParaRPr lang="en-US" sz="24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27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6DFFFF-1FAE-260C-102D-73752CBE6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DA0619-23B2-7418-EE6E-1190D8B85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73BA4-AAFF-BBA7-6EA8-37AE01F0787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B4BE85-EB52-B62A-EEF5-193B724FD904}"/>
              </a:ext>
            </a:extLst>
          </p:cNvPr>
          <p:cNvSpPr txBox="1"/>
          <p:nvPr/>
        </p:nvSpPr>
        <p:spPr>
          <a:xfrm>
            <a:off x="674255" y="112130"/>
            <a:ext cx="10492509" cy="65085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world defines strength as power.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defines strength as sacrifice.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strongest fathers are not always the loudest.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Often they are the men who quietly carry burdens nobody sees.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father who works two jobs.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grandfather raising grandchildren.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stepfather who chose responsibility.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spiritual father mentoring young believers.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17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B350C1-660D-0287-6F77-B230E274C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673E36-19F3-521E-12D7-9799953A4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43C2A6-9023-9D17-F702-3E7C4A7DC5A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A4EFF7-392B-102B-DEEF-59011DF470A4}"/>
              </a:ext>
            </a:extLst>
          </p:cNvPr>
          <p:cNvSpPr txBox="1"/>
          <p:nvPr/>
        </p:nvSpPr>
        <p:spPr>
          <a:xfrm>
            <a:off x="415636" y="121043"/>
            <a:ext cx="11637819" cy="6615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true story tells of a railroad bridge operator responsible for lowering a bridge when trains approached.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 day his young son accompanied him to work.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the train approached, the father discovered his son had fallen into the bridge mechanism below.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had seconds to choose.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Save his son and allow hundreds on the train to perish.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 lower the bridge and save the passengers.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tears streaming down his face, he lowered the bridge.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train passed safely.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Nobody on the train knew the sacrifice that had been made.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story reflects what God did for us.</a:t>
            </a:r>
            <a:endParaRPr lang="en-US" sz="24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Father gave His Son so we could live.</a:t>
            </a:r>
            <a:endParaRPr lang="en-US" sz="24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44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312A08-BD14-98FB-6E1E-9C627E455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DF73F44-B006-544C-3D02-5F1B62CD5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CFDB0C-003C-61A5-EAB6-0A25A9F7E99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711CF6-06B8-2EB1-A985-BD6E3792B652}"/>
              </a:ext>
            </a:extLst>
          </p:cNvPr>
          <p:cNvSpPr txBox="1"/>
          <p:nvPr/>
        </p:nvSpPr>
        <p:spPr>
          <a:xfrm>
            <a:off x="769544" y="1058339"/>
            <a:ext cx="9234535" cy="1295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Luke 15:20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"While he was still a long way off, his father saw him."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97C24D-84CD-AE19-CE07-B30F78C1E4B6}"/>
              </a:ext>
            </a:extLst>
          </p:cNvPr>
          <p:cNvSpPr txBox="1"/>
          <p:nvPr/>
        </p:nvSpPr>
        <p:spPr>
          <a:xfrm>
            <a:off x="1810692" y="207794"/>
            <a:ext cx="7638861" cy="760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Father's Love Never Gives Up</a:t>
            </a:r>
            <a:endParaRPr lang="en-US" sz="40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DC8CEC-E637-1B77-FDA3-ECCB432416B7}"/>
              </a:ext>
            </a:extLst>
          </p:cNvPr>
          <p:cNvSpPr txBox="1"/>
          <p:nvPr/>
        </p:nvSpPr>
        <p:spPr>
          <a:xfrm>
            <a:off x="664487" y="3231810"/>
            <a:ext cx="10863026" cy="2952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Prodigal Son may be one of the greatest Father's Day stories ever told.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son rebelled.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wasted his inheritance.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dishonored his family.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made terrible choices.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3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60EC21-305D-9F2E-A9C0-3E6427F94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48109D8-C6D3-A32A-C306-FBE583EE1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5DC29D-8F18-E780-8742-DF040920942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BCE079C-B141-195D-3D4B-045DED5947A1}"/>
              </a:ext>
            </a:extLst>
          </p:cNvPr>
          <p:cNvSpPr txBox="1"/>
          <p:nvPr/>
        </p:nvSpPr>
        <p:spPr>
          <a:xfrm>
            <a:off x="742395" y="371192"/>
            <a:ext cx="10203234" cy="5131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Yet every day the father watched the road.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Every day he hoped.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Every day he believed.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Then one day he saw a figure in the distance.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son was coming home.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father did not wait on the porch.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ran.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9311A4-28C8-48F4-F70F-203FB3F699AF}"/>
              </a:ext>
            </a:extLst>
          </p:cNvPr>
          <p:cNvSpPr txBox="1"/>
          <p:nvPr/>
        </p:nvSpPr>
        <p:spPr>
          <a:xfrm>
            <a:off x="2175096" y="5566355"/>
            <a:ext cx="67697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u="sng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60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ove made him run.</a:t>
            </a:r>
            <a:endParaRPr lang="en-US" sz="6000" u="sng" dirty="0"/>
          </a:p>
        </p:txBody>
      </p:sp>
    </p:spTree>
    <p:extLst>
      <p:ext uri="{BB962C8B-B14F-4D97-AF65-F5344CB8AC3E}">
        <p14:creationId xmlns:p14="http://schemas.microsoft.com/office/powerpoint/2010/main" val="272617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2E0CE7-E272-9D0A-0743-ACA34431E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A0A3C0-EDD5-09EC-4AF7-91D7CBC49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D03ACF-40AB-CB45-1543-6C848726439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05E2D2-0D89-9098-1EA9-C9F852CB1FEF}"/>
              </a:ext>
            </a:extLst>
          </p:cNvPr>
          <p:cNvSpPr txBox="1"/>
          <p:nvPr/>
        </p:nvSpPr>
        <p:spPr>
          <a:xfrm>
            <a:off x="1704315" y="355301"/>
            <a:ext cx="8680009" cy="6331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son came home expecting punishment.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father offered restoration.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son expected rejection.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father gave acceptance.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son expected a lecture.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father gave a hug.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is the heart of God.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35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494BC0-D1A8-2906-128C-450A9988B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40B77AE-E495-E8F1-62FE-F4B9000D7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C2F44F-30ED-5B3A-C26C-B0FFCAB220E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D40D03-D333-CA75-AA88-5F23BE4B661F}"/>
              </a:ext>
            </a:extLst>
          </p:cNvPr>
          <p:cNvSpPr txBox="1"/>
          <p:nvPr/>
        </p:nvSpPr>
        <p:spPr>
          <a:xfrm>
            <a:off x="-114657" y="209721"/>
            <a:ext cx="12191980" cy="643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pastor shared the story of a man who spent years addicted to drugs.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stole from family members.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broke promises.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served time in prison.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Every Christmas and every birthday, his father mailed him a card.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Inside it simply said: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"I love you. I'm praying for you. Come home."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 day that man finally surrendered his life to Christ.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Years later he testified: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"The reason I came back wasn't because I deserved another chance. 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was because my father never stopped loving me."</a:t>
            </a:r>
            <a:endParaRPr lang="en-US" sz="2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903E91-0BE0-2E54-2BD7-1CBCD5DFA70A}"/>
              </a:ext>
            </a:extLst>
          </p:cNvPr>
          <p:cNvSpPr txBox="1"/>
          <p:nvPr/>
        </p:nvSpPr>
        <p:spPr>
          <a:xfrm rot="19999056">
            <a:off x="2035153" y="1635217"/>
            <a:ext cx="7892359" cy="2569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7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is exactly how God loves us.</a:t>
            </a:r>
            <a:endParaRPr lang="en-US" sz="7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57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1CBC87-5095-FFD6-272F-340443238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6C25AB4-BE80-F221-0FC4-1E17F7B81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17E0F1-1F73-9293-B963-5F7497C9B69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AF595E-0FFB-1CCA-18A8-CB7DA0E76416}"/>
              </a:ext>
            </a:extLst>
          </p:cNvPr>
          <p:cNvSpPr txBox="1"/>
          <p:nvPr/>
        </p:nvSpPr>
        <p:spPr>
          <a:xfrm>
            <a:off x="267076" y="1317408"/>
            <a:ext cx="11407367" cy="1228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Psalm 68:5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"A father to the fatherless, a defender of widows, is God in his holy dwelling."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5D2466-0317-F85B-1EF8-EF95A991147A}"/>
              </a:ext>
            </a:extLst>
          </p:cNvPr>
          <p:cNvSpPr txBox="1"/>
          <p:nvPr/>
        </p:nvSpPr>
        <p:spPr>
          <a:xfrm>
            <a:off x="660903" y="245706"/>
            <a:ext cx="10619715" cy="827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Greatest Father Is Our Heavenly Father</a:t>
            </a:r>
            <a:endParaRPr lang="en-US" sz="44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4BE383-D1A7-23ED-C729-DE325E4F9E8A}"/>
              </a:ext>
            </a:extLst>
          </p:cNvPr>
          <p:cNvSpPr txBox="1"/>
          <p:nvPr/>
        </p:nvSpPr>
        <p:spPr>
          <a:xfrm>
            <a:off x="1892174" y="3045751"/>
            <a:ext cx="7284267" cy="34710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"My father wasn't there."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"My father abandoned me."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"My father hurt me."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"My father is gone."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72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A85566-DC54-E12A-3180-EABC20B59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1C5C0C0-97C4-C4C1-3D61-0B782A2D7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308F89-A0DC-BA0E-905B-59FBC36336A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E8894D-6AFE-A63A-5545-BA2A8A053DE0}"/>
              </a:ext>
            </a:extLst>
          </p:cNvPr>
          <p:cNvSpPr txBox="1"/>
          <p:nvPr/>
        </p:nvSpPr>
        <p:spPr>
          <a:xfrm>
            <a:off x="1288472" y="486605"/>
            <a:ext cx="9615055" cy="2070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Luke 15:11-24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"But while he was still a long way off, his father saw him and was filled with compassion for him..." 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D2A3EB-E8C9-8681-1CDD-106D9D985E27}"/>
              </a:ext>
            </a:extLst>
          </p:cNvPr>
          <p:cNvSpPr txBox="1"/>
          <p:nvPr/>
        </p:nvSpPr>
        <p:spPr>
          <a:xfrm>
            <a:off x="210912" y="3282967"/>
            <a:ext cx="11979564" cy="2530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Today we celebrate fathers, grandfathers, stepfathers, spiritual fathers, mentors, and the men who have invested in the lives of others.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Father's Day is a day of honor, but it is also a day of reflection.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43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B5096F-0C0F-5BE0-DF20-553578B8A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38BC6F8-D69A-7957-FABD-5251F5430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134332-F2CE-7928-CB21-133A2B3C98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9181C8-6D15-631D-3E1B-6BEA96DC9CF8}"/>
              </a:ext>
            </a:extLst>
          </p:cNvPr>
          <p:cNvSpPr txBox="1"/>
          <p:nvPr/>
        </p:nvSpPr>
        <p:spPr>
          <a:xfrm>
            <a:off x="-162962" y="15641"/>
            <a:ext cx="11588435" cy="5131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Gospel offers hope.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becomes what others failed to be.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becomes: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Father to the fatherless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Comforter to the broken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Healer to the wounded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Guide to the lost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48B775-3A74-97C1-90DD-98C679BBF1C1}"/>
              </a:ext>
            </a:extLst>
          </p:cNvPr>
          <p:cNvSpPr txBox="1"/>
          <p:nvPr/>
        </p:nvSpPr>
        <p:spPr>
          <a:xfrm>
            <a:off x="683536" y="5147430"/>
            <a:ext cx="9895438" cy="1433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earthly father can </a:t>
            </a:r>
            <a:r>
              <a:rPr lang="en-US" sz="36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perfectly reflect God</a:t>
            </a: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God </a:t>
            </a:r>
            <a:r>
              <a:rPr lang="en-US" sz="36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perfectly reflects fatherhood</a:t>
            </a: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61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0C42BE-C100-E9B5-D98F-350B0A3AB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E2F03F9-B66E-5B0A-5E6F-EF782C9C3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054D34-473C-7D33-D291-110CF6033A3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84F817-D559-A8EC-AEFF-CE405E2F7111}"/>
              </a:ext>
            </a:extLst>
          </p:cNvPr>
          <p:cNvSpPr txBox="1"/>
          <p:nvPr/>
        </p:nvSpPr>
        <p:spPr>
          <a:xfrm>
            <a:off x="-153909" y="320809"/>
            <a:ext cx="12641625" cy="6541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violent storm struck one night.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Thunder shook the house.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Lightning lit the sky.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little boy ran into his parents' room terrified.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 father picked him up and carried him back to bed.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father sat beside him until he fell asleep.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storm never stopped.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lightning never stopped.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thunder never stopped.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changed?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child knew his father was there.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67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F52C43-6949-7605-9E77-7DF8F7CC3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044F580-BD8D-6A8A-EE0E-5472722E32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F78362-41AD-A801-4A38-8F763B55985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46034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62BBD8-E112-D6A1-2F2E-40DD4D3F7561}"/>
              </a:ext>
            </a:extLst>
          </p:cNvPr>
          <p:cNvSpPr txBox="1"/>
          <p:nvPr/>
        </p:nvSpPr>
        <p:spPr>
          <a:xfrm>
            <a:off x="510768" y="1152317"/>
            <a:ext cx="11262511" cy="4066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 believers are facing storms today.</a:t>
            </a:r>
            <a:endParaRPr lang="en-US" sz="5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storm may not leave immediately.</a:t>
            </a:r>
            <a:endParaRPr lang="en-US" sz="5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US" sz="54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peace comes </a:t>
            </a:r>
            <a: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we know our </a:t>
            </a:r>
            <a:r>
              <a:rPr lang="en-US" sz="54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Father is with us</a:t>
            </a:r>
            <a: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5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13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458B0C-610E-28FE-BA7C-2FAAE06A1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85390A-4DC7-D27A-A28B-9735F3B6E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22216F-16C8-27BF-D346-05BD613587E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2A7606-275E-72D8-47E7-18C31E97CB5C}"/>
              </a:ext>
            </a:extLst>
          </p:cNvPr>
          <p:cNvSpPr txBox="1"/>
          <p:nvPr/>
        </p:nvSpPr>
        <p:spPr>
          <a:xfrm>
            <a:off x="488887" y="416459"/>
            <a:ext cx="3865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Homework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06F54B-BE54-4711-34D6-BC57B617868E}"/>
              </a:ext>
            </a:extLst>
          </p:cNvPr>
          <p:cNvSpPr txBox="1"/>
          <p:nvPr/>
        </p:nvSpPr>
        <p:spPr>
          <a:xfrm>
            <a:off x="5307594" y="304668"/>
            <a:ext cx="6160882" cy="4081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greatest fathers are not perfect fathers.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are present fathers.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Praying fathers.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Forgiving fathers.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Sacrificing fathers.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Faithful fathers.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Today we honor every man who has stood in the gap for someone else.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C9D52-DAD0-124F-2657-83D51AA5FB2E}"/>
              </a:ext>
            </a:extLst>
          </p:cNvPr>
          <p:cNvSpPr txBox="1"/>
          <p:nvPr/>
        </p:nvSpPr>
        <p:spPr>
          <a:xfrm>
            <a:off x="-133537" y="1519576"/>
            <a:ext cx="6160882" cy="4644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above all, we honor our Heavenly Father.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Father who: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Never leaves us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Never forsakes us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Never stops loving us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Never gives up on us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Sent His Son to save us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DB2F11-8FC8-B59E-6784-779ACC5C0263}"/>
              </a:ext>
            </a:extLst>
          </p:cNvPr>
          <p:cNvSpPr txBox="1"/>
          <p:nvPr/>
        </p:nvSpPr>
        <p:spPr>
          <a:xfrm>
            <a:off x="5425290" y="4566342"/>
            <a:ext cx="6197096" cy="2149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 day your </a:t>
            </a:r>
            <a:r>
              <a:rPr lang="en-US" sz="28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children may forget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many things you said.</a:t>
            </a:r>
            <a:endParaRPr lang="en-US" sz="28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they will never forget the way you </a:t>
            </a:r>
            <a:r>
              <a:rPr lang="en-US" sz="28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loved them.</a:t>
            </a:r>
            <a:endParaRPr lang="en-US" sz="2800" b="1" u="sng" dirty="0"/>
          </a:p>
        </p:txBody>
      </p:sp>
    </p:spTree>
    <p:extLst>
      <p:ext uri="{BB962C8B-B14F-4D97-AF65-F5344CB8AC3E}">
        <p14:creationId xmlns:p14="http://schemas.microsoft.com/office/powerpoint/2010/main" val="311805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A8D725-D5F2-B0B9-FA07-76BE4AA0D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3F1075F-2BFA-661C-B25B-5F823E0E8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4145C6-216A-EDD6-E30E-6295A2E8DDE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E94DD1-33AD-846B-38D1-3AEB08960891}"/>
              </a:ext>
            </a:extLst>
          </p:cNvPr>
          <p:cNvSpPr txBox="1"/>
          <p:nvPr/>
        </p:nvSpPr>
        <p:spPr>
          <a:xfrm>
            <a:off x="1140737" y="0"/>
            <a:ext cx="9750581" cy="7748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60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Challenge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Fathers: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Lead your family.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Pray over your children.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Speak life into them.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Love them unconditionally.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Point them to Jesus.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b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90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8B9FF1-8EBE-1545-5BC1-4A57E3CF6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CC9EB5-7A71-7D7F-33C9-3BCC56D7BB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3" b="12493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2665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548BD1-78BA-FC44-41E5-EF4794379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EA5B95A-C3A6-39D0-3730-99F27A01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C91164-87FA-ED4C-34A9-BA9CE55713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87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E64197-D6FF-DB10-9BF7-5A18D9B96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499F501-3039-44C6-0DE1-241615657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31BFE9-8A90-8B9C-0DC5-BD2A5534131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055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15C43D-B2BB-2648-8FFD-33D6722411F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B9CD36-2BA4-2A23-C592-D2DB445D1BFC}"/>
              </a:ext>
            </a:extLst>
          </p:cNvPr>
          <p:cNvSpPr txBox="1"/>
          <p:nvPr/>
        </p:nvSpPr>
        <p:spPr>
          <a:xfrm>
            <a:off x="988291" y="4955547"/>
            <a:ext cx="10381673" cy="1468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Others carry wounds because they never experienced the love of a father.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54AC52-9629-79EB-9BCA-4A4C4806B0AE}"/>
              </a:ext>
            </a:extLst>
          </p:cNvPr>
          <p:cNvSpPr txBox="1"/>
          <p:nvPr/>
        </p:nvSpPr>
        <p:spPr>
          <a:xfrm>
            <a:off x="1339272" y="601429"/>
            <a:ext cx="9513455" cy="1468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 people celebrate today with joy because they had a great father.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2FC9AE-CB04-B2FB-D457-E9ADCEBC3616}"/>
              </a:ext>
            </a:extLst>
          </p:cNvPr>
          <p:cNvSpPr txBox="1"/>
          <p:nvPr/>
        </p:nvSpPr>
        <p:spPr>
          <a:xfrm>
            <a:off x="1392381" y="2669927"/>
            <a:ext cx="8963891" cy="1468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 celebrate with mixed emotions because their father wasn't perfect.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4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A65C69-B86B-DD67-1123-193F91D77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4C556F3-013F-35D8-7EE6-E3748E270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C8D857-E9EB-20D7-B64A-6AD2650BCBC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-1504" y="0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12B896-BB8E-0C7C-F7C7-09004CC280EC}"/>
              </a:ext>
            </a:extLst>
          </p:cNvPr>
          <p:cNvSpPr txBox="1"/>
          <p:nvPr/>
        </p:nvSpPr>
        <p:spPr>
          <a:xfrm>
            <a:off x="1671783" y="261587"/>
            <a:ext cx="9208654" cy="760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the good news of the Gospel is this: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A86D4B-CBCD-04EA-68CA-BE5C7711B638}"/>
              </a:ext>
            </a:extLst>
          </p:cNvPr>
          <p:cNvSpPr txBox="1"/>
          <p:nvPr/>
        </p:nvSpPr>
        <p:spPr>
          <a:xfrm>
            <a:off x="905164" y="4961174"/>
            <a:ext cx="10158486" cy="1468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greatest picture of fatherhood </a:t>
            </a:r>
            <a:r>
              <a:rPr lang="en-US" sz="40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found in God Himself.</a:t>
            </a:r>
            <a:endParaRPr lang="en-US" sz="40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73E440-C63A-B0C2-B87C-E86DB0929C85}"/>
              </a:ext>
            </a:extLst>
          </p:cNvPr>
          <p:cNvSpPr txBox="1"/>
          <p:nvPr/>
        </p:nvSpPr>
        <p:spPr>
          <a:xfrm>
            <a:off x="812799" y="1347819"/>
            <a:ext cx="10843491" cy="1468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 when </a:t>
            </a:r>
            <a:r>
              <a:rPr lang="en-US" sz="40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earthly fathers fail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our Heavenly Father </a:t>
            </a:r>
            <a:r>
              <a:rPr lang="en-US" sz="40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never does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FAC9AE-703B-D0FA-450F-BD3A21E36EA9}"/>
              </a:ext>
            </a:extLst>
          </p:cNvPr>
          <p:cNvSpPr txBox="1"/>
          <p:nvPr/>
        </p:nvSpPr>
        <p:spPr>
          <a:xfrm>
            <a:off x="474158" y="3065630"/>
            <a:ext cx="11240655" cy="1468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greatest picture of fatherhood is not found in Hollywood, sports, or history.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12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02303E-AB71-716B-549D-BEE973670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2BBD3FA-DA1E-EECA-B477-19BD6FD12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F4E076-CF4D-6B8B-466B-E2A2AA096F6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9B2893-8B3D-F7AF-E630-63F3ABAE56FA}"/>
              </a:ext>
            </a:extLst>
          </p:cNvPr>
          <p:cNvSpPr txBox="1"/>
          <p:nvPr/>
        </p:nvSpPr>
        <p:spPr>
          <a:xfrm>
            <a:off x="766618" y="2178636"/>
            <a:ext cx="10233891" cy="2070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Deuteronomy 6:6-7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"These commandments that I give you today are to be on your hearts. Impress them on your children."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B5827B-DF4B-FD6F-8682-4A69EC14C7E5}"/>
              </a:ext>
            </a:extLst>
          </p:cNvPr>
          <p:cNvSpPr txBox="1"/>
          <p:nvPr/>
        </p:nvSpPr>
        <p:spPr>
          <a:xfrm>
            <a:off x="665020" y="422698"/>
            <a:ext cx="9984508" cy="1468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Father's Presence </a:t>
            </a:r>
            <a:r>
              <a:rPr lang="en-US" sz="4000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Matters More Than His Presents</a:t>
            </a:r>
            <a:endParaRPr lang="en-US" sz="40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76DAD8-5B69-08F3-2E18-F8476B5DFE81}"/>
              </a:ext>
            </a:extLst>
          </p:cNvPr>
          <p:cNvSpPr txBox="1"/>
          <p:nvPr/>
        </p:nvSpPr>
        <p:spPr>
          <a:xfrm>
            <a:off x="369456" y="4442250"/>
            <a:ext cx="10861961" cy="2070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never commanded fathers to merely provide money.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commanded them to provide guidance, wisdom, leadership, and presence.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32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E1F586-12DB-8FBE-AED6-3B3D050B0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F2E6A6F-D0AD-9816-44F2-7550BFB3B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911714-693C-424A-20DA-AF41CDB0591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-69263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A16FC4-AFF1-30FE-8AAF-A24B761663D0}"/>
              </a:ext>
            </a:extLst>
          </p:cNvPr>
          <p:cNvSpPr txBox="1"/>
          <p:nvPr/>
        </p:nvSpPr>
        <p:spPr>
          <a:xfrm>
            <a:off x="743527" y="240145"/>
            <a:ext cx="10566400" cy="56233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Children rarely remember every gift they received.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they never forget who was there.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remember: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 attended the ball game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 prayed beside their bed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 showed up when life became difficult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 believed in them when nobody else did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6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7D721B-A455-3E5E-C8F8-BFFF21D8F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5465AF0-9D43-42F4-70F7-CC54D3EAA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56A04D-8B82-07AC-EFD7-0AC181E5157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4505BC-C1C1-CC53-5672-D2BF2E009B72}"/>
              </a:ext>
            </a:extLst>
          </p:cNvPr>
          <p:cNvSpPr txBox="1"/>
          <p:nvPr/>
        </p:nvSpPr>
        <p:spPr>
          <a:xfrm>
            <a:off x="349458" y="661408"/>
            <a:ext cx="11841018" cy="5344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wealthy businessman spent his entire life building a fortune.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worked long hours and provided everything his son could ever want.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the father retired, he asked his grown son: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"Son, what was your favorite thing I ever gave you?"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father expected him to mention a car, a vacation, or college tuition.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Instead, the son replied: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"My favorite gift was the Saturday mornings when you took me fishing."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father began to cry.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Because what his son treasured most cost him nothing but time.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5685F2-61DD-1A8F-5DB5-E070A0EC236D}"/>
              </a:ext>
            </a:extLst>
          </p:cNvPr>
          <p:cNvSpPr txBox="1"/>
          <p:nvPr/>
        </p:nvSpPr>
        <p:spPr>
          <a:xfrm rot="20009723">
            <a:off x="1754907" y="1970814"/>
            <a:ext cx="7906327" cy="2397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endParaRPr lang="en-US" sz="13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81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1285BE-E077-16AE-B0C2-160DE07ED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F27BB32-452E-62C0-25C5-619A097CDC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D9F5B7-1DC1-C621-DA80-A5A66F61CC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E10304-0A1E-5F89-C8AF-5578754047BD}"/>
              </a:ext>
            </a:extLst>
          </p:cNvPr>
          <p:cNvSpPr txBox="1"/>
          <p:nvPr/>
        </p:nvSpPr>
        <p:spPr>
          <a:xfrm>
            <a:off x="1154545" y="1317872"/>
            <a:ext cx="9882909" cy="1433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Proverbs 18:21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"Death and life are in the power of the tongue."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C78743-B8E5-4828-86FE-C6F309CEB588}"/>
              </a:ext>
            </a:extLst>
          </p:cNvPr>
          <p:cNvSpPr txBox="1"/>
          <p:nvPr/>
        </p:nvSpPr>
        <p:spPr>
          <a:xfrm>
            <a:off x="738908" y="385395"/>
            <a:ext cx="11665527" cy="760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Father's Words Have the Power to Build or Break</a:t>
            </a:r>
            <a:endParaRPr lang="en-US" sz="40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72D34F-C05B-48E6-8C13-238225B6E04D}"/>
              </a:ext>
            </a:extLst>
          </p:cNvPr>
          <p:cNvSpPr txBox="1"/>
          <p:nvPr/>
        </p:nvSpPr>
        <p:spPr>
          <a:xfrm>
            <a:off x="0" y="3089478"/>
            <a:ext cx="11713213" cy="3199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Fathers carry tremendous influence.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father's words become the soundtrack in a child's mind.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 adults are still living off the encouragement their father spoke decades ago.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Sadly, others are still recovering from hurtful words spoken years ago.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64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6AE5E8-67CD-C9EA-8796-84BA73138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49CD78E-F415-1EB9-DC94-5F7DD3F87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772987-42A2-F0DC-3448-598E4621B47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6" b="67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D68AC2-D886-A4C1-D530-6F4D51C60FA5}"/>
              </a:ext>
            </a:extLst>
          </p:cNvPr>
          <p:cNvSpPr txBox="1"/>
          <p:nvPr/>
        </p:nvSpPr>
        <p:spPr>
          <a:xfrm>
            <a:off x="877455" y="327352"/>
            <a:ext cx="10058400" cy="6052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the Father and Jesus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 Jesus performed a miracle...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 He preached a sermon...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Before He healed a sick person...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spoke over Him.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Matthew 3:17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"This is my beloved Son, in whom I am well pleased."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51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1389</Words>
  <Application>Microsoft Office PowerPoint</Application>
  <PresentationFormat>Widescreen</PresentationFormat>
  <Paragraphs>177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Tubbs</dc:creator>
  <cp:lastModifiedBy>Richard Tubbs</cp:lastModifiedBy>
  <cp:revision>5</cp:revision>
  <dcterms:created xsi:type="dcterms:W3CDTF">2026-06-20T15:35:53Z</dcterms:created>
  <dcterms:modified xsi:type="dcterms:W3CDTF">2026-06-20T16:57:19Z</dcterms:modified>
</cp:coreProperties>
</file>