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8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59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38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7D6A1-E525-987D-67A8-4B13FE9F5E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D9DF1-2022-B346-D2CE-D2E4603463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DBE6E-755D-FEC6-CE71-DEBAD6B05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83F8-C4CB-4DDF-ADEA-14A0B4D108F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33A64-2E57-4661-2A7D-412F6DB48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004AC-ED71-2D68-C4F6-18907F36C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AC9D-AA09-4660-85CF-F1570DFEC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97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8E628-90AD-BA00-0A4B-F8727E461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63922C-FEF3-E1D5-4C84-3FF6754055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34D7B-E072-189E-1943-5129FB826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83F8-C4CB-4DDF-ADEA-14A0B4D108F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83532-14FB-7E52-7FE1-275194C39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A7201-BBD3-4106-724E-850E3FC18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AC9D-AA09-4660-85CF-F1570DFEC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99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CFFB1F-D008-172B-BA2C-50BEE49D15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86F95-8893-F37D-B39C-EEA3F0C154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170A82-916B-20AD-1E1E-3A323F847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83F8-C4CB-4DDF-ADEA-14A0B4D108F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A282EB-9266-2172-78D4-ED069F6D0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C80F1-B539-9A2A-7BAA-32B28B06F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AC9D-AA09-4660-85CF-F1570DFEC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221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E5A68-84D2-4F05-6D22-DBEBEE995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C5356-29B0-58BF-55C9-DA3FF772E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8C654-73E6-1F7F-D60B-E22AA5C08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83F8-C4CB-4DDF-ADEA-14A0B4D108F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E8F0E8-28D4-1559-33CA-9925DB416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7C5FE-19A2-C144-1A24-E14C9FCFF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AC9D-AA09-4660-85CF-F1570DFEC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701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9FD65-B5E4-3191-1517-53B748E80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0222EA-C60C-1858-33A8-F30F2C9D1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6DC6D-169D-61C9-52C0-63BA43D71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83F8-C4CB-4DDF-ADEA-14A0B4D108F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4A141-5DD4-F653-0861-8BCEBA2D5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5761A-13F5-2330-FB19-ACDC85118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AC9D-AA09-4660-85CF-F1570DFEC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247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B73B6-2954-92B2-30B5-2EEF81FAA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CE82E-6894-BF82-FCB4-F471E97438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C7B272-6D0D-5DB2-18FB-0897773E8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37E954-F47F-929B-AFE4-192C9AECA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83F8-C4CB-4DDF-ADEA-14A0B4D108F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A562F4-1E0B-A627-08DF-B9FF0D2B1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E1F813-203B-CF85-D65F-BF9E589DD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AC9D-AA09-4660-85CF-F1570DFEC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294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166F9-2B8A-48A4-A825-1ED67A823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AEFB42-095C-A5A6-5149-6329F05CA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F6CFBB-21D0-BCB1-08AC-7480286AC6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5B72CB-17F5-2A26-0F05-3005A3B682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05A757-550B-779D-D18A-C09338AE92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15B37D-DC3A-6E50-11A1-9ECFADB25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83F8-C4CB-4DDF-ADEA-14A0B4D108F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3E1F6A-4A7E-E4BE-DD41-84A1C6B0D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8E7F15-73CE-27C0-0836-8573259B6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AC9D-AA09-4660-85CF-F1570DFEC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683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2421A-54C3-7A08-C5DB-2B568DCA9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7EF7D2-846E-BAB5-B879-F90F9FFF4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83F8-C4CB-4DDF-ADEA-14A0B4D108F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485907-7FDD-8A82-D136-B9A689909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03666F-0BFE-69C2-906A-05C47EB39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AC9D-AA09-4660-85CF-F1570DFEC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819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A025BA-4D11-F0B8-3FCA-9CE417A62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83F8-C4CB-4DDF-ADEA-14A0B4D108F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0F1A77-D11E-1711-50A5-D75C41179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249659-5F4E-34EB-E8EE-496908972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AC9D-AA09-4660-85CF-F1570DFEC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93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FB9CF-59A6-CE48-E972-AD6E898E6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1C2EB-5396-EAD9-C891-07D5A7307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074FE2-6945-5A7F-CEDB-7D4BDE4578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0506C1-7F00-3875-0F44-A130E3272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83F8-C4CB-4DDF-ADEA-14A0B4D108F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AE14DD-0CB8-2812-1FCF-856D99621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98921B-C5BF-87F7-C9BB-B4B66DF0E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AC9D-AA09-4660-85CF-F1570DFEC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7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58370-0031-FAAE-AD33-F08F7568E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972D5A-6C86-95AA-35D9-52CF53DE1B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D21469-50D5-E4BB-AD25-DF957558EA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D0B1C4-BC93-3028-CDD6-EAFBB04A0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83F8-C4CB-4DDF-ADEA-14A0B4D108F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0EAFE-9247-0F3D-CF9B-44D07E9E6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7DF83F-5C24-3876-9DCF-BD80704F2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AC9D-AA09-4660-85CF-F1570DFEC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47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850652-8995-7518-205F-D1B679F44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D8E176-8607-CB63-9DF8-10765B108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5FA53-EBA1-1E3E-EC7C-E3F9518F5D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A383F8-C4CB-4DDF-ADEA-14A0B4D108F2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064ED-1E7B-6DEF-0A4A-B224DF041C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ACE5E1-E114-9A7C-3352-5BA417335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62AC9D-AA09-4660-85CF-F1570DFEC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94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Luke%201%3A26-38&amp;version=NIV#fen-NIV-24929a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7766127-5892-4962-B10B-54497D4CAB22}"/>
              </a:ext>
            </a:extLst>
          </p:cNvPr>
          <p:cNvSpPr txBox="1"/>
          <p:nvPr/>
        </p:nvSpPr>
        <p:spPr>
          <a:xfrm>
            <a:off x="4522839" y="481780"/>
            <a:ext cx="70202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Pastor Richard “Rico” Tubbs</a:t>
            </a:r>
          </a:p>
        </p:txBody>
      </p:sp>
    </p:spTree>
    <p:extLst>
      <p:ext uri="{BB962C8B-B14F-4D97-AF65-F5344CB8AC3E}">
        <p14:creationId xmlns:p14="http://schemas.microsoft.com/office/powerpoint/2010/main" val="3047760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D68C79-FB5F-68B1-57CB-115A202FB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D16CF6-6F2E-EF54-1F21-EC113727FC19}"/>
              </a:ext>
            </a:extLst>
          </p:cNvPr>
          <p:cNvSpPr txBox="1"/>
          <p:nvPr/>
        </p:nvSpPr>
        <p:spPr>
          <a:xfrm>
            <a:off x="624348" y="828056"/>
            <a:ext cx="109433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 MIRACLE OF A </a:t>
            </a:r>
            <a:r>
              <a:rPr lang="en-US" sz="4000" b="1" i="0" u="sng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PROMISE KEPT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BD2437-544C-002D-E86B-9846B5612799}"/>
              </a:ext>
            </a:extLst>
          </p:cNvPr>
          <p:cNvSpPr txBox="1"/>
          <p:nvPr/>
        </p:nvSpPr>
        <p:spPr>
          <a:xfrm>
            <a:off x="963562" y="2055393"/>
            <a:ext cx="996007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“But when the fullness of the time had come, God sent forth His Son…”</a:t>
            </a:r>
          </a:p>
          <a:p>
            <a:pPr algn="ctr">
              <a:buNone/>
            </a:pPr>
            <a:r>
              <a:rPr lang="en-US" sz="36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Galatians 4:4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C96E10-DFC3-41F1-5819-AEB00466CF0B}"/>
              </a:ext>
            </a:extLst>
          </p:cNvPr>
          <p:cNvSpPr txBox="1"/>
          <p:nvPr/>
        </p:nvSpPr>
        <p:spPr>
          <a:xfrm>
            <a:off x="353962" y="4329170"/>
            <a:ext cx="1113994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“Today in the town of David a Savior has been born to you.” Luke 2:11</a:t>
            </a:r>
          </a:p>
          <a:p>
            <a:pPr algn="ctr">
              <a:buNone/>
            </a:pPr>
            <a:r>
              <a:rPr lang="en-US" sz="36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22498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0DD445-5C9C-1270-D065-98ED772DC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DEDF800-2DF9-D001-1A37-F0EAD2245909}"/>
              </a:ext>
            </a:extLst>
          </p:cNvPr>
          <p:cNvSpPr txBox="1"/>
          <p:nvPr/>
        </p:nvSpPr>
        <p:spPr>
          <a:xfrm>
            <a:off x="44244" y="4962932"/>
            <a:ext cx="1210350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Over </a:t>
            </a:r>
            <a:r>
              <a:rPr lang="en-US" sz="4800" b="0" i="0" u="sng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300 prophecies </a:t>
            </a:r>
            <a:r>
              <a:rPr lang="en-US" sz="4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pointed to this moment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433F87-3ED4-2C74-8C55-78DE04B7A9BE}"/>
              </a:ext>
            </a:extLst>
          </p:cNvPr>
          <p:cNvSpPr txBox="1"/>
          <p:nvPr/>
        </p:nvSpPr>
        <p:spPr>
          <a:xfrm>
            <a:off x="1052051" y="936211"/>
            <a:ext cx="1008789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Christmas didn’t happen randomly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0309C6-BB1C-40B7-390B-C32494AD341D}"/>
              </a:ext>
            </a:extLst>
          </p:cNvPr>
          <p:cNvSpPr txBox="1"/>
          <p:nvPr/>
        </p:nvSpPr>
        <p:spPr>
          <a:xfrm>
            <a:off x="1396721" y="2834864"/>
            <a:ext cx="965395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God keeps His promises right on time</a:t>
            </a:r>
          </a:p>
        </p:txBody>
      </p:sp>
    </p:spTree>
    <p:extLst>
      <p:ext uri="{BB962C8B-B14F-4D97-AF65-F5344CB8AC3E}">
        <p14:creationId xmlns:p14="http://schemas.microsoft.com/office/powerpoint/2010/main" val="69760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BE137E-A068-607D-6863-C0471891E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BEEF63F-D610-6A4B-7DFE-AF2F71163E49}"/>
              </a:ext>
            </a:extLst>
          </p:cNvPr>
          <p:cNvSpPr txBox="1"/>
          <p:nvPr/>
        </p:nvSpPr>
        <p:spPr>
          <a:xfrm>
            <a:off x="763675" y="628233"/>
            <a:ext cx="10128737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Like a launch countdown, everything in history was ticking toward Bethlehem.</a:t>
            </a:r>
            <a:endParaRPr lang="en-US" sz="4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A268D6-6B38-2116-C849-FFEB1F47470A}"/>
              </a:ext>
            </a:extLst>
          </p:cNvPr>
          <p:cNvSpPr txBox="1"/>
          <p:nvPr/>
        </p:nvSpPr>
        <p:spPr>
          <a:xfrm>
            <a:off x="5390103" y="5362725"/>
            <a:ext cx="60943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God is always faithful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05227D-0AE1-CD98-C2BF-33CC4C07A330}"/>
              </a:ext>
            </a:extLst>
          </p:cNvPr>
          <p:cNvSpPr txBox="1"/>
          <p:nvPr/>
        </p:nvSpPr>
        <p:spPr>
          <a:xfrm>
            <a:off x="3048838" y="2424149"/>
            <a:ext cx="60943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Christmas proves: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EFD359-CE5A-732B-69F0-71359EE8C66D}"/>
              </a:ext>
            </a:extLst>
          </p:cNvPr>
          <p:cNvSpPr txBox="1"/>
          <p:nvPr/>
        </p:nvSpPr>
        <p:spPr>
          <a:xfrm>
            <a:off x="444640" y="3069789"/>
            <a:ext cx="60943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God is never early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C06FE7-6349-50CC-E28E-D158EE7B0146}"/>
              </a:ext>
            </a:extLst>
          </p:cNvPr>
          <p:cNvSpPr txBox="1"/>
          <p:nvPr/>
        </p:nvSpPr>
        <p:spPr>
          <a:xfrm>
            <a:off x="3205423" y="4155047"/>
            <a:ext cx="60943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God is never late</a:t>
            </a:r>
          </a:p>
        </p:txBody>
      </p:sp>
    </p:spTree>
    <p:extLst>
      <p:ext uri="{BB962C8B-B14F-4D97-AF65-F5344CB8AC3E}">
        <p14:creationId xmlns:p14="http://schemas.microsoft.com/office/powerpoint/2010/main" val="3117246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FC72B8-DD71-61C6-FFB6-C3B8171A2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41D2E6-E7B1-4930-E50F-2BD184A0A070}"/>
              </a:ext>
            </a:extLst>
          </p:cNvPr>
          <p:cNvSpPr txBox="1"/>
          <p:nvPr/>
        </p:nvSpPr>
        <p:spPr>
          <a:xfrm>
            <a:off x="926123" y="634275"/>
            <a:ext cx="1033975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 MIRACLE OF THE </a:t>
            </a:r>
            <a:r>
              <a:rPr lang="en-US" sz="4000" b="1" i="0" u="sng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HUMBLE ARRIVAL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E37368-9221-863E-9D55-DDDF9BECED16}"/>
              </a:ext>
            </a:extLst>
          </p:cNvPr>
          <p:cNvSpPr txBox="1"/>
          <p:nvPr/>
        </p:nvSpPr>
        <p:spPr>
          <a:xfrm>
            <a:off x="845736" y="1673609"/>
            <a:ext cx="1012706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“And she brought forth her firstborn Son… and laid Him in a manger.”</a:t>
            </a:r>
          </a:p>
          <a:p>
            <a:pPr algn="ctr">
              <a:buNone/>
            </a:pPr>
            <a:r>
              <a:rPr lang="en-US" sz="40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Luke 2:7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C7E4AE-136D-A021-4B3E-AD8895CD9B9F}"/>
              </a:ext>
            </a:extLst>
          </p:cNvPr>
          <p:cNvSpPr txBox="1"/>
          <p:nvPr/>
        </p:nvSpPr>
        <p:spPr>
          <a:xfrm>
            <a:off x="-699657" y="5161896"/>
            <a:ext cx="6094324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effectLst/>
              </a:rPr>
              <a:t>No spotlight</a:t>
            </a:r>
          </a:p>
          <a:p>
            <a:pPr algn="ctr"/>
            <a:br>
              <a:rPr lang="en-US" sz="4400" dirty="0"/>
            </a:br>
            <a:endParaRPr lang="en-US" sz="4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A57B8F7-45AB-5F4D-C48E-09F90FD0C813}"/>
              </a:ext>
            </a:extLst>
          </p:cNvPr>
          <p:cNvSpPr txBox="1"/>
          <p:nvPr/>
        </p:nvSpPr>
        <p:spPr>
          <a:xfrm>
            <a:off x="-882716" y="3227880"/>
            <a:ext cx="609432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effectLst/>
              </a:rPr>
              <a:t>No palace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346CA24-37F7-5F56-5B85-2D21D66FC26E}"/>
              </a:ext>
            </a:extLst>
          </p:cNvPr>
          <p:cNvSpPr txBox="1"/>
          <p:nvPr/>
        </p:nvSpPr>
        <p:spPr>
          <a:xfrm>
            <a:off x="-990333" y="4166598"/>
            <a:ext cx="609432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effectLst/>
              </a:rPr>
              <a:t>No crown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1B542F5-F09C-24D2-BAD0-8C02A47DE82F}"/>
              </a:ext>
            </a:extLst>
          </p:cNvPr>
          <p:cNvSpPr txBox="1"/>
          <p:nvPr/>
        </p:nvSpPr>
        <p:spPr>
          <a:xfrm>
            <a:off x="5319792" y="5387753"/>
            <a:ext cx="6592528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effectLst/>
              </a:rPr>
              <a:t>To common people</a:t>
            </a:r>
          </a:p>
          <a:p>
            <a:pPr algn="ctr"/>
            <a:br>
              <a:rPr lang="en-US" sz="4400" dirty="0"/>
            </a:br>
            <a:endParaRPr lang="en-US" sz="4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AFDBE59-3B1F-E548-35AD-396DD7204E8F}"/>
              </a:ext>
            </a:extLst>
          </p:cNvPr>
          <p:cNvSpPr txBox="1"/>
          <p:nvPr/>
        </p:nvSpPr>
        <p:spPr>
          <a:xfrm>
            <a:off x="4627266" y="3477622"/>
            <a:ext cx="728505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effectLst/>
              </a:rPr>
              <a:t>In poverty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BEF15C2-F1EB-0301-E884-055A7DAC1F27}"/>
              </a:ext>
            </a:extLst>
          </p:cNvPr>
          <p:cNvSpPr txBox="1"/>
          <p:nvPr/>
        </p:nvSpPr>
        <p:spPr>
          <a:xfrm>
            <a:off x="5211689" y="4388214"/>
            <a:ext cx="659252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Among animals</a:t>
            </a:r>
          </a:p>
        </p:txBody>
      </p:sp>
    </p:spTree>
    <p:extLst>
      <p:ext uri="{BB962C8B-B14F-4D97-AF65-F5344CB8AC3E}">
        <p14:creationId xmlns:p14="http://schemas.microsoft.com/office/powerpoint/2010/main" val="3334112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  <p:bldP spid="13" grpId="0"/>
      <p:bldP spid="15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B90206-4ECF-9BB7-1662-95C2690BE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88256A8-A3C0-D765-89E2-747134704FAF}"/>
              </a:ext>
            </a:extLst>
          </p:cNvPr>
          <p:cNvSpPr txBox="1"/>
          <p:nvPr/>
        </p:nvSpPr>
        <p:spPr>
          <a:xfrm>
            <a:off x="570271" y="461720"/>
            <a:ext cx="10746657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 king once dressed as a servant to see how his people lived.</a:t>
            </a:r>
          </a:p>
          <a:p>
            <a:pPr algn="ctr">
              <a:buNone/>
            </a:pPr>
            <a:r>
              <a:rPr lang="en-US" sz="4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They spoke freely around him, never knowing who he really was.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E6530F-6744-B9F4-219D-21E4A8B27FF2}"/>
              </a:ext>
            </a:extLst>
          </p:cNvPr>
          <p:cNvSpPr txBox="1"/>
          <p:nvPr/>
        </p:nvSpPr>
        <p:spPr>
          <a:xfrm>
            <a:off x="1265903" y="4278332"/>
            <a:ext cx="966019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At Christmas, the King of Heaven came </a:t>
            </a:r>
            <a:r>
              <a:rPr lang="en-US" sz="4000" b="0" i="0" u="sng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disguised as a baby</a:t>
            </a:r>
            <a:r>
              <a:rPr lang="en-US" sz="4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23977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CE15EC-BF77-46B9-9CB2-4EF210A00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D828804-493A-713D-03A4-6EF7801A8A0D}"/>
              </a:ext>
            </a:extLst>
          </p:cNvPr>
          <p:cNvSpPr txBox="1"/>
          <p:nvPr/>
        </p:nvSpPr>
        <p:spPr>
          <a:xfrm>
            <a:off x="270387" y="700237"/>
            <a:ext cx="1165122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 MIRACLE OF </a:t>
            </a:r>
            <a:r>
              <a:rPr lang="en-US" sz="4000" b="1" i="0" u="sng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GOOD NEWS FOR ALL PEOPLE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5403F8-8958-31E4-2ABC-C4651E5D3E0B}"/>
              </a:ext>
            </a:extLst>
          </p:cNvPr>
          <p:cNvSpPr txBox="1"/>
          <p:nvPr/>
        </p:nvSpPr>
        <p:spPr>
          <a:xfrm>
            <a:off x="422787" y="2271703"/>
            <a:ext cx="111841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“Behold, I bring you good tidings of great joy which will be to all people.”</a:t>
            </a:r>
          </a:p>
          <a:p>
            <a:pPr algn="ctr">
              <a:buNone/>
            </a:pPr>
            <a:r>
              <a:rPr lang="en-US" sz="40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Luke 2:10</a:t>
            </a:r>
          </a:p>
        </p:txBody>
      </p:sp>
    </p:spTree>
    <p:extLst>
      <p:ext uri="{BB962C8B-B14F-4D97-AF65-F5344CB8AC3E}">
        <p14:creationId xmlns:p14="http://schemas.microsoft.com/office/powerpoint/2010/main" val="2752446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741496-9E22-E674-50F0-CC2E1F9A2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1A3646A-B265-2F21-429C-005130B0DC77}"/>
              </a:ext>
            </a:extLst>
          </p:cNvPr>
          <p:cNvSpPr txBox="1"/>
          <p:nvPr/>
        </p:nvSpPr>
        <p:spPr>
          <a:xfrm>
            <a:off x="2207342" y="2866807"/>
            <a:ext cx="77773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God values the overlooked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B630FB-1367-C834-A7B7-EBAFC72C572F}"/>
              </a:ext>
            </a:extLst>
          </p:cNvPr>
          <p:cNvSpPr txBox="1"/>
          <p:nvPr/>
        </p:nvSpPr>
        <p:spPr>
          <a:xfrm>
            <a:off x="2664542" y="202236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5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Christmas is proof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784DAC-1466-DD90-EA20-0B08D768B17B}"/>
              </a:ext>
            </a:extLst>
          </p:cNvPr>
          <p:cNvSpPr txBox="1"/>
          <p:nvPr/>
        </p:nvSpPr>
        <p:spPr>
          <a:xfrm>
            <a:off x="1740310" y="1497326"/>
            <a:ext cx="818043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Grace comes before status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BF14AE-E427-68F7-3DA9-704D8F66D261}"/>
              </a:ext>
            </a:extLst>
          </p:cNvPr>
          <p:cNvSpPr txBox="1"/>
          <p:nvPr/>
        </p:nvSpPr>
        <p:spPr>
          <a:xfrm>
            <a:off x="1740310" y="4811649"/>
            <a:ext cx="917841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God didn’t start with the powerful He started with the forgotten.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09848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27EECD-3917-95FE-4879-151EC0181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3353EB8-A4F9-F0B9-0AF2-92909F7FE40F}"/>
              </a:ext>
            </a:extLst>
          </p:cNvPr>
          <p:cNvSpPr txBox="1"/>
          <p:nvPr/>
        </p:nvSpPr>
        <p:spPr>
          <a:xfrm>
            <a:off x="3048000" y="2357650"/>
            <a:ext cx="609600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No one is left out</a:t>
            </a:r>
          </a:p>
          <a:p>
            <a:pPr algn="ctr"/>
            <a:br>
              <a:rPr lang="en-US" sz="4400" dirty="0"/>
            </a:br>
            <a:endParaRPr lang="en-US" sz="4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1796E8-6F6B-8378-1C45-B12FF85604F7}"/>
              </a:ext>
            </a:extLst>
          </p:cNvPr>
          <p:cNvSpPr txBox="1"/>
          <p:nvPr/>
        </p:nvSpPr>
        <p:spPr>
          <a:xfrm>
            <a:off x="3146323" y="552755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Christmas reminds us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0755A4-0223-E13B-4636-21E84E8E879B}"/>
              </a:ext>
            </a:extLst>
          </p:cNvPr>
          <p:cNvSpPr txBox="1"/>
          <p:nvPr/>
        </p:nvSpPr>
        <p:spPr>
          <a:xfrm>
            <a:off x="-580103" y="3974379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No one is too far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13974A-7863-A36D-EBD7-B8EDD3FC2088}"/>
              </a:ext>
            </a:extLst>
          </p:cNvPr>
          <p:cNvSpPr txBox="1"/>
          <p:nvPr/>
        </p:nvSpPr>
        <p:spPr>
          <a:xfrm>
            <a:off x="4726858" y="4374488"/>
            <a:ext cx="638605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No one is too small</a:t>
            </a:r>
          </a:p>
        </p:txBody>
      </p:sp>
    </p:spTree>
    <p:extLst>
      <p:ext uri="{BB962C8B-B14F-4D97-AF65-F5344CB8AC3E}">
        <p14:creationId xmlns:p14="http://schemas.microsoft.com/office/powerpoint/2010/main" val="331652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F83B9C-B7B9-E2F8-58AE-D517554FD1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D6BFA2C-B3A3-BDD2-4CFB-39D8B86CA8A4}"/>
              </a:ext>
            </a:extLst>
          </p:cNvPr>
          <p:cNvSpPr txBox="1"/>
          <p:nvPr/>
        </p:nvSpPr>
        <p:spPr>
          <a:xfrm>
            <a:off x="894735" y="493760"/>
            <a:ext cx="10402529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 MIRACLE </a:t>
            </a:r>
            <a:r>
              <a:rPr lang="en-US" sz="4400" b="1" i="0" u="sng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THAT CHANGES EVERYTHING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FE4F1A-576C-22ED-A39B-1693FFF00A7A}"/>
              </a:ext>
            </a:extLst>
          </p:cNvPr>
          <p:cNvSpPr txBox="1"/>
          <p:nvPr/>
        </p:nvSpPr>
        <p:spPr>
          <a:xfrm>
            <a:off x="216310" y="2066074"/>
            <a:ext cx="11080954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4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“For unto us a Child is born, unto us a Son is given.” Isaiah 9:6</a:t>
            </a:r>
          </a:p>
          <a:p>
            <a:pPr algn="ctr">
              <a:buNone/>
            </a:pPr>
            <a:r>
              <a:rPr lang="en-US" sz="44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F27F76-CD5C-9BCC-9B3F-B0C8C449FF68}"/>
              </a:ext>
            </a:extLst>
          </p:cNvPr>
          <p:cNvSpPr txBox="1"/>
          <p:nvPr/>
        </p:nvSpPr>
        <p:spPr>
          <a:xfrm>
            <a:off x="894735" y="4315496"/>
            <a:ext cx="10667999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4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“You shall call His name Jesus, for He will save His people from their sins.”</a:t>
            </a:r>
          </a:p>
          <a:p>
            <a:pPr algn="ctr">
              <a:buNone/>
            </a:pPr>
            <a:r>
              <a:rPr lang="en-US" sz="44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Matthew 1:21</a:t>
            </a:r>
          </a:p>
        </p:txBody>
      </p:sp>
    </p:spTree>
    <p:extLst>
      <p:ext uri="{BB962C8B-B14F-4D97-AF65-F5344CB8AC3E}">
        <p14:creationId xmlns:p14="http://schemas.microsoft.com/office/powerpoint/2010/main" val="53280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2C42E8-205C-E914-3642-A20EF70AB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FFCA7E-CF57-7F45-0BE0-90B5EB57C1CD}"/>
              </a:ext>
            </a:extLst>
          </p:cNvPr>
          <p:cNvSpPr txBox="1"/>
          <p:nvPr/>
        </p:nvSpPr>
        <p:spPr>
          <a:xfrm>
            <a:off x="-157315" y="3820961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 empty tomb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AFEE0C-FA33-9764-A1B8-3FB6129314C1}"/>
              </a:ext>
            </a:extLst>
          </p:cNvPr>
          <p:cNvSpPr txBox="1"/>
          <p:nvPr/>
        </p:nvSpPr>
        <p:spPr>
          <a:xfrm>
            <a:off x="668595" y="354413"/>
            <a:ext cx="10962966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endParaRPr lang="en-US" sz="44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ctr">
              <a:buNone/>
            </a:pPr>
            <a:r>
              <a:rPr lang="en-US" sz="4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Christmas is the beginning of the rescue mission that leads to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6CE41C-CB47-573E-E7A3-C52A1CCA5465}"/>
              </a:ext>
            </a:extLst>
          </p:cNvPr>
          <p:cNvSpPr txBox="1"/>
          <p:nvPr/>
        </p:nvSpPr>
        <p:spPr>
          <a:xfrm>
            <a:off x="5624052" y="2374411"/>
            <a:ext cx="617465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br>
              <a:rPr lang="en-US" sz="4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r>
              <a:rPr lang="en-US" sz="4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 cross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D628F9-6075-DAE7-1AEC-A19E9C70949F}"/>
              </a:ext>
            </a:extLst>
          </p:cNvPr>
          <p:cNvSpPr txBox="1"/>
          <p:nvPr/>
        </p:nvSpPr>
        <p:spPr>
          <a:xfrm>
            <a:off x="1469923" y="5456238"/>
            <a:ext cx="893752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 manger points to the cross.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488536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7CF8A4-5420-6B92-F7AF-E178BD10B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7B92E9-51BF-C5E0-68B9-403843C56DB5}"/>
              </a:ext>
            </a:extLst>
          </p:cNvPr>
          <p:cNvSpPr txBox="1"/>
          <p:nvPr/>
        </p:nvSpPr>
        <p:spPr>
          <a:xfrm>
            <a:off x="44245" y="491613"/>
            <a:ext cx="1210351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Luke 1:26-38</a:t>
            </a:r>
          </a:p>
          <a:p>
            <a:pPr algn="ctr">
              <a:buNone/>
            </a:pP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26 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In the sixth month of Elizabeth’s pregnancy, God sent the angel Gabriel to Nazareth, a town in Galilee,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27 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to a virgin pledged to be married to a man named Joseph, a descendant of David. The virgin’s name was Mary.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28 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The angel went to her and said, “Greetings, you who are highly favored! The Lord is with you.”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29 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Mary was greatly troubled at his words and wondered what kind of greeting this might be.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30 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But the angel said to her, “Do not be afraid, Mary; you have found favor with God.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31 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You will conceive and give birth to a son, and you are to call him Jesus.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32 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He will be great and will be called the Son of the Most High. The Lord God will give him the throne of his father David,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33 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and he will reign over Jacob’s descendants forever; his kingdom will never end.”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34 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“How will this be,” Mary asked the angel, “since I am a virgin?”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35 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The angel answered, “The Holy Spirit will come on you, and the power of the Most High will overshadow you. So the holy one to be born will be called</a:t>
            </a:r>
            <a:r>
              <a:rPr lang="en-US" sz="2400" b="0" i="0" baseline="30000" dirty="0">
                <a:solidFill>
                  <a:srgbClr val="000000"/>
                </a:solidFill>
                <a:effectLst/>
                <a:latin typeface="system-ui"/>
              </a:rPr>
              <a:t>[</a:t>
            </a:r>
            <a:r>
              <a:rPr lang="en-US" sz="2400" b="0" i="0" baseline="30000" dirty="0">
                <a:solidFill>
                  <a:srgbClr val="4A4A4A"/>
                </a:solidFill>
                <a:effectLst/>
                <a:latin typeface="system-ui"/>
                <a:hlinkClick r:id="rId3" tooltip="See footnote a"/>
              </a:rPr>
              <a:t>a</a:t>
            </a:r>
            <a:r>
              <a:rPr lang="en-US" sz="2400" b="0" i="0" baseline="30000" dirty="0">
                <a:solidFill>
                  <a:srgbClr val="000000"/>
                </a:solidFill>
                <a:effectLst/>
                <a:latin typeface="system-ui"/>
              </a:rPr>
              <a:t>]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 the Son of God.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36 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Even Elizabeth your relative is going to have a child in her old age, and she who was said to be unable to conceive is in her sixth month.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37 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For no word from God will ever fail.”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38 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“I am the Lord’s servant,” Mary answered. “May your word to me be fulfilled.” Then the angel left her.</a:t>
            </a:r>
          </a:p>
        </p:txBody>
      </p:sp>
    </p:spTree>
    <p:extLst>
      <p:ext uri="{BB962C8B-B14F-4D97-AF65-F5344CB8AC3E}">
        <p14:creationId xmlns:p14="http://schemas.microsoft.com/office/powerpoint/2010/main" val="1406469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6A4199-2242-0E5D-F385-8AE06E0E7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0B5CBAC-995E-DDE5-AC1B-23E4EABB8FDF}"/>
              </a:ext>
            </a:extLst>
          </p:cNvPr>
          <p:cNvSpPr txBox="1"/>
          <p:nvPr/>
        </p:nvSpPr>
        <p:spPr>
          <a:xfrm>
            <a:off x="265472" y="798560"/>
            <a:ext cx="1055001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8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 MIRACLE </a:t>
            </a:r>
            <a:r>
              <a:rPr lang="en-US" sz="4800" b="1" i="0" u="sng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STILL AVAILABLE TODAY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206E01-659B-8EC2-27AB-3A3A3CC5B4D2}"/>
              </a:ext>
            </a:extLst>
          </p:cNvPr>
          <p:cNvSpPr txBox="1"/>
          <p:nvPr/>
        </p:nvSpPr>
        <p:spPr>
          <a:xfrm>
            <a:off x="1248697" y="3122937"/>
            <a:ext cx="983225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Many people admire Christmas, </a:t>
            </a:r>
            <a:r>
              <a:rPr lang="en-US" sz="5400" dirty="0"/>
              <a:t>But never </a:t>
            </a:r>
            <a:r>
              <a:rPr lang="en-US" sz="5400" u="sng" dirty="0"/>
              <a:t>receive the gift Himself</a:t>
            </a:r>
            <a:r>
              <a:rPr lang="en-US" sz="5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9526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0F75FB-68E9-CAA8-5F29-059E2FF98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85CF07-845F-E8A0-0E4F-C6FF2022B547}"/>
              </a:ext>
            </a:extLst>
          </p:cNvPr>
          <p:cNvSpPr txBox="1"/>
          <p:nvPr/>
        </p:nvSpPr>
        <p:spPr>
          <a:xfrm>
            <a:off x="1101215" y="1076803"/>
            <a:ext cx="9114502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200" dirty="0">
                <a:solidFill>
                  <a:srgbClr val="111111"/>
                </a:solidFill>
                <a:effectLst/>
              </a:rPr>
              <a:t>“Thanks be to God for His indescribable gift!”2 Corinthians 9:15</a:t>
            </a:r>
          </a:p>
          <a:p>
            <a:pPr algn="ctr"/>
            <a:br>
              <a:rPr lang="en-US" sz="3200" dirty="0"/>
            </a:b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0E345D-0698-4D91-696A-CEB1103A2924}"/>
              </a:ext>
            </a:extLst>
          </p:cNvPr>
          <p:cNvSpPr txBox="1"/>
          <p:nvPr/>
        </p:nvSpPr>
        <p:spPr>
          <a:xfrm>
            <a:off x="3539613" y="245806"/>
            <a:ext cx="44933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Homework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46D1C8-B1C5-4691-BE86-FDD7729B775F}"/>
              </a:ext>
            </a:extLst>
          </p:cNvPr>
          <p:cNvSpPr txBox="1"/>
          <p:nvPr/>
        </p:nvSpPr>
        <p:spPr>
          <a:xfrm>
            <a:off x="609601" y="4452098"/>
            <a:ext cx="1035336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This week and as we prepare for the weeks ahead remember A gift only helps you if it’s opened.</a:t>
            </a:r>
            <a:endParaRPr 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DBE059-B2A4-7381-F0E0-93B9DD434500}"/>
              </a:ext>
            </a:extLst>
          </p:cNvPr>
          <p:cNvSpPr txBox="1"/>
          <p:nvPr/>
        </p:nvSpPr>
        <p:spPr>
          <a:xfrm>
            <a:off x="1111044" y="2261743"/>
            <a:ext cx="997974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/>
              <a:t>The miracle of Christmas is </a:t>
            </a:r>
            <a:r>
              <a:rPr lang="en-US" sz="3600" u="sng" dirty="0"/>
              <a:t>not just something to remember </a:t>
            </a:r>
          </a:p>
          <a:p>
            <a:pPr algn="ctr"/>
            <a:r>
              <a:rPr lang="en-US" sz="3600" dirty="0"/>
              <a:t>it is </a:t>
            </a:r>
            <a:r>
              <a:rPr lang="en-US" sz="3600" u="sng" dirty="0"/>
              <a:t>something to respond to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6847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E29B60-927F-53F6-F9A0-03B9D413D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11218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5575AA-0F12-C676-49E3-CCEAED11D1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60022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403EF9-6A77-CAF7-7E25-80F50A412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71197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169BAD-8513-3188-C67E-6377863706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02663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B35BE0-981A-91F2-33D9-52B54090A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62304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C60D34-8587-1704-182D-B68186864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26276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1389D2-33D2-2E3F-8EE7-6A36FD5BE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34911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936EF0-DE7B-EE65-D9C5-C7442BF7E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695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CA1C892-8D6F-BF0A-B8B5-FE976FC6D889}"/>
              </a:ext>
            </a:extLst>
          </p:cNvPr>
          <p:cNvSpPr txBox="1"/>
          <p:nvPr/>
        </p:nvSpPr>
        <p:spPr>
          <a:xfrm>
            <a:off x="353961" y="843677"/>
            <a:ext cx="11484078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6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 miracle of Christmas is not just that </a:t>
            </a:r>
            <a:r>
              <a:rPr lang="en-US" sz="6600" b="0" i="0" u="sng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Jesus was born </a:t>
            </a:r>
          </a:p>
          <a:p>
            <a:pPr algn="ctr">
              <a:buNone/>
            </a:pPr>
            <a:r>
              <a:rPr lang="en-US" sz="6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it is that God came near to </a:t>
            </a:r>
            <a:r>
              <a:rPr lang="en-US" sz="6600" b="0" i="0" u="sng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rescue</a:t>
            </a:r>
            <a:r>
              <a:rPr lang="en-US" sz="6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6600" b="0" i="0" u="sng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restore</a:t>
            </a:r>
            <a:r>
              <a:rPr lang="en-US" sz="6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and </a:t>
            </a:r>
            <a:r>
              <a:rPr lang="en-US" sz="6600" b="0" i="0" u="sng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redeem humanity.</a:t>
            </a:r>
          </a:p>
        </p:txBody>
      </p:sp>
    </p:spTree>
    <p:extLst>
      <p:ext uri="{BB962C8B-B14F-4D97-AF65-F5344CB8AC3E}">
        <p14:creationId xmlns:p14="http://schemas.microsoft.com/office/powerpoint/2010/main" val="3498812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1511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C471B0-6141-5A0D-9AC7-638FC74F3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301F2AD-E4BB-5F0E-574B-437DD580D1D9}"/>
              </a:ext>
            </a:extLst>
          </p:cNvPr>
          <p:cNvSpPr txBox="1"/>
          <p:nvPr/>
        </p:nvSpPr>
        <p:spPr>
          <a:xfrm>
            <a:off x="776748" y="287282"/>
            <a:ext cx="996991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8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“Looking for the </a:t>
            </a:r>
            <a:r>
              <a:rPr lang="en-US" sz="4800" b="1" i="0" u="sng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Wrong Miracle</a:t>
            </a:r>
            <a:r>
              <a:rPr lang="en-US" sz="48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EAF99F-844F-5B62-3347-6F18AC854385}"/>
              </a:ext>
            </a:extLst>
          </p:cNvPr>
          <p:cNvSpPr txBox="1"/>
          <p:nvPr/>
        </p:nvSpPr>
        <p:spPr>
          <a:xfrm>
            <a:off x="1150375" y="1494107"/>
            <a:ext cx="1020588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5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Many people look for miracles in:</a:t>
            </a:r>
          </a:p>
          <a:p>
            <a:pPr algn="l"/>
            <a:endParaRPr lang="en-US" sz="54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539A70-0C8C-F571-D6CE-94F5CA2E1F06}"/>
              </a:ext>
            </a:extLst>
          </p:cNvPr>
          <p:cNvSpPr txBox="1"/>
          <p:nvPr/>
        </p:nvSpPr>
        <p:spPr>
          <a:xfrm>
            <a:off x="2251586" y="2740601"/>
            <a:ext cx="720704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Financial breakthroughs</a:t>
            </a:r>
          </a:p>
          <a:p>
            <a:pPr algn="ctr"/>
            <a:endParaRPr lang="en-US" sz="4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8D2CF4C-8195-4CDF-A35B-7BD4251945BD}"/>
              </a:ext>
            </a:extLst>
          </p:cNvPr>
          <p:cNvSpPr txBox="1"/>
          <p:nvPr/>
        </p:nvSpPr>
        <p:spPr>
          <a:xfrm>
            <a:off x="5417574" y="4494927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Sudden answers</a:t>
            </a:r>
            <a:endParaRPr lang="en-US" sz="4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4C1A4F-59A8-78B9-064C-E4150E91FEA7}"/>
              </a:ext>
            </a:extLst>
          </p:cNvPr>
          <p:cNvSpPr txBox="1"/>
          <p:nvPr/>
        </p:nvSpPr>
        <p:spPr>
          <a:xfrm>
            <a:off x="-68826" y="4420563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Physical healing</a:t>
            </a:r>
          </a:p>
        </p:txBody>
      </p:sp>
    </p:spTree>
    <p:extLst>
      <p:ext uri="{BB962C8B-B14F-4D97-AF65-F5344CB8AC3E}">
        <p14:creationId xmlns:p14="http://schemas.microsoft.com/office/powerpoint/2010/main" val="2473986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058E8C-F2DA-E2C8-B6DD-566C844781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4636D22-3E2A-7905-BE35-C6BEA1244D1E}"/>
              </a:ext>
            </a:extLst>
          </p:cNvPr>
          <p:cNvSpPr txBox="1"/>
          <p:nvPr/>
        </p:nvSpPr>
        <p:spPr>
          <a:xfrm>
            <a:off x="1160206" y="1436809"/>
            <a:ext cx="969460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6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But the greatest miracle didn’t come with thunder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1774A2-5C1E-9487-9AC1-5BA8A7D211F4}"/>
              </a:ext>
            </a:extLst>
          </p:cNvPr>
          <p:cNvSpPr txBox="1"/>
          <p:nvPr/>
        </p:nvSpPr>
        <p:spPr>
          <a:xfrm>
            <a:off x="1592827" y="4475824"/>
            <a:ext cx="912433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6000" u="sng" dirty="0">
                <a:solidFill>
                  <a:srgbClr val="222222"/>
                </a:solidFill>
                <a:latin typeface="Arial" panose="020B0604020202020204" pitchFamily="34" charset="0"/>
              </a:rPr>
              <a:t>I</a:t>
            </a:r>
            <a:r>
              <a:rPr lang="en-US" sz="6000" b="0" i="0" u="sng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 came with a baby’s cry.</a:t>
            </a:r>
          </a:p>
        </p:txBody>
      </p:sp>
    </p:spTree>
    <p:extLst>
      <p:ext uri="{BB962C8B-B14F-4D97-AF65-F5344CB8AC3E}">
        <p14:creationId xmlns:p14="http://schemas.microsoft.com/office/powerpoint/2010/main" val="3278701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AC203B-51FB-45F1-2AD2-E00BB0301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784EB90-21E3-943B-BEE2-CC079612A85F}"/>
              </a:ext>
            </a:extLst>
          </p:cNvPr>
          <p:cNvSpPr txBox="1"/>
          <p:nvPr/>
        </p:nvSpPr>
        <p:spPr>
          <a:xfrm>
            <a:off x="1081549" y="1544964"/>
            <a:ext cx="947829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Christmas teaches us that God’s greatest miracles often arrive </a:t>
            </a:r>
            <a:r>
              <a:rPr lang="en-US" sz="5400" b="0" i="0" u="sng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quietly</a:t>
            </a:r>
            <a:r>
              <a:rPr lang="en-US" sz="5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192806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B124D7-E75B-C9E9-C84D-8567428C3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10BE710-FBA8-9C80-1607-337C60DAD5D7}"/>
              </a:ext>
            </a:extLst>
          </p:cNvPr>
          <p:cNvSpPr txBox="1"/>
          <p:nvPr/>
        </p:nvSpPr>
        <p:spPr>
          <a:xfrm>
            <a:off x="953729" y="660909"/>
            <a:ext cx="996007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8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 MIRACLE OF GOD WITH 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18A041-9F41-F554-C23E-B24FBE50DC57}"/>
              </a:ext>
            </a:extLst>
          </p:cNvPr>
          <p:cNvSpPr txBox="1"/>
          <p:nvPr/>
        </p:nvSpPr>
        <p:spPr>
          <a:xfrm>
            <a:off x="1750141" y="3603804"/>
            <a:ext cx="869171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br>
              <a:rPr lang="en-US" sz="3200" dirty="0"/>
            </a:br>
            <a:endParaRPr lang="en-US" sz="3200" dirty="0"/>
          </a:p>
          <a:p>
            <a:pPr algn="ctr">
              <a:buNone/>
            </a:pPr>
            <a:r>
              <a:rPr lang="en-US" sz="3200" dirty="0">
                <a:solidFill>
                  <a:srgbClr val="111111"/>
                </a:solidFill>
                <a:effectLst/>
              </a:rPr>
              <a:t>“For the Lord Himself will give you a sign…”</a:t>
            </a:r>
          </a:p>
          <a:p>
            <a:pPr algn="ctr">
              <a:buNone/>
            </a:pPr>
            <a:r>
              <a:rPr lang="en-US" sz="3200" dirty="0">
                <a:solidFill>
                  <a:srgbClr val="111111"/>
                </a:solidFill>
                <a:effectLst/>
              </a:rPr>
              <a:t>— Isaiah 7:14</a:t>
            </a:r>
          </a:p>
          <a:p>
            <a:pPr algn="ctr">
              <a:buNone/>
            </a:pPr>
            <a:br>
              <a:rPr lang="en-US" sz="3200" dirty="0"/>
            </a:br>
            <a:endParaRPr 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FD8097-84B1-FDE8-6CC3-ACB843E37FEC}"/>
              </a:ext>
            </a:extLst>
          </p:cNvPr>
          <p:cNvSpPr txBox="1"/>
          <p:nvPr/>
        </p:nvSpPr>
        <p:spPr>
          <a:xfrm>
            <a:off x="899651" y="1937576"/>
            <a:ext cx="1039269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11111"/>
                </a:solidFill>
                <a:effectLst/>
              </a:rPr>
              <a:t>“Behold, the virgin shall conceive and bear a Son, and they shall call His name Immanuel.” — Matthew 1:23</a:t>
            </a:r>
          </a:p>
          <a:p>
            <a:pPr algn="ctr">
              <a:buNone/>
            </a:pPr>
            <a:endParaRPr lang="en-US" sz="3200" dirty="0">
              <a:solidFill>
                <a:srgbClr val="11111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48237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D27040-EA5A-D0B9-4BE1-F58F2A7D2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4DEA59-AD4B-A7E3-6F9C-1298A812C25C}"/>
              </a:ext>
            </a:extLst>
          </p:cNvPr>
          <p:cNvSpPr txBox="1"/>
          <p:nvPr/>
        </p:nvSpPr>
        <p:spPr>
          <a:xfrm>
            <a:off x="1042219" y="441207"/>
            <a:ext cx="1052051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>
                <a:effectLst/>
              </a:rPr>
              <a:t>Immanuel means “</a:t>
            </a:r>
            <a:r>
              <a:rPr lang="en-US" sz="4800" u="sng" dirty="0">
                <a:effectLst/>
              </a:rPr>
              <a:t>God with us</a:t>
            </a:r>
            <a:r>
              <a:rPr lang="en-US" sz="4800" dirty="0">
                <a:effectLst/>
              </a:rPr>
              <a:t>,”</a:t>
            </a:r>
          </a:p>
          <a:p>
            <a:pPr algn="ctr"/>
            <a:r>
              <a:rPr lang="en-US" sz="4800" dirty="0">
                <a:effectLst/>
              </a:rPr>
              <a:t> not “</a:t>
            </a:r>
            <a:r>
              <a:rPr lang="en-US" sz="4800" u="sng" dirty="0">
                <a:effectLst/>
              </a:rPr>
              <a:t>God far away”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1A40E3-BFC9-04DB-44D0-AFDBF32986B2}"/>
              </a:ext>
            </a:extLst>
          </p:cNvPr>
          <p:cNvSpPr txBox="1"/>
          <p:nvPr/>
        </p:nvSpPr>
        <p:spPr>
          <a:xfrm>
            <a:off x="1877961" y="4333769"/>
            <a:ext cx="915383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>
                <a:effectLst/>
              </a:rPr>
              <a:t>God didn’t shout from heaven</a:t>
            </a:r>
          </a:p>
          <a:p>
            <a:pPr algn="ctr"/>
            <a:r>
              <a:rPr lang="en-US" sz="4800" dirty="0">
                <a:effectLst/>
              </a:rPr>
              <a:t>He stepped into humanity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95FE8C-5273-5E61-E7D8-957D6BF966FD}"/>
              </a:ext>
            </a:extLst>
          </p:cNvPr>
          <p:cNvSpPr txBox="1"/>
          <p:nvPr/>
        </p:nvSpPr>
        <p:spPr>
          <a:xfrm>
            <a:off x="1317521" y="2433654"/>
            <a:ext cx="971427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>
                <a:effectLst/>
              </a:rPr>
              <a:t>Christmas is God entering our </a:t>
            </a:r>
            <a:r>
              <a:rPr lang="en-US" sz="4800" u="sng" dirty="0">
                <a:effectLst/>
              </a:rPr>
              <a:t>mess</a:t>
            </a:r>
            <a:r>
              <a:rPr lang="en-US" sz="4800" dirty="0">
                <a:effectLst/>
              </a:rPr>
              <a:t>, </a:t>
            </a:r>
            <a:r>
              <a:rPr lang="en-US" sz="4800" u="sng" dirty="0">
                <a:effectLst/>
              </a:rPr>
              <a:t>pain</a:t>
            </a:r>
            <a:r>
              <a:rPr lang="en-US" sz="4800" dirty="0">
                <a:effectLst/>
              </a:rPr>
              <a:t>, and </a:t>
            </a:r>
            <a:r>
              <a:rPr lang="en-US" sz="4800" u="sng" dirty="0">
                <a:effectLst/>
              </a:rPr>
              <a:t>brokenness</a:t>
            </a:r>
          </a:p>
          <a:p>
            <a:pPr algn="ctr"/>
            <a:br>
              <a:rPr lang="en-US" sz="4800" dirty="0"/>
            </a:b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784022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154143-DFAF-F53D-1A73-2ACE54BD9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440943A-5BE1-7399-41F2-CFF4BEEFF5BC}"/>
              </a:ext>
            </a:extLst>
          </p:cNvPr>
          <p:cNvSpPr txBox="1"/>
          <p:nvPr/>
        </p:nvSpPr>
        <p:spPr>
          <a:xfrm>
            <a:off x="1229033" y="1368831"/>
            <a:ext cx="9733934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Christmas is God </a:t>
            </a:r>
            <a:r>
              <a:rPr lang="en-US" sz="6600" b="0" i="0" u="sng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getting down on the floor with humanity</a:t>
            </a:r>
            <a:r>
              <a:rPr lang="en-US" sz="6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400882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857</Words>
  <Application>Microsoft Office PowerPoint</Application>
  <PresentationFormat>Widescreen</PresentationFormat>
  <Paragraphs>83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Aptos</vt:lpstr>
      <vt:lpstr>Aptos Display</vt:lpstr>
      <vt:lpstr>Arial</vt:lpstr>
      <vt:lpstr>system-ui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Tubbs</dc:creator>
  <cp:lastModifiedBy>Richard Tubbs</cp:lastModifiedBy>
  <cp:revision>2</cp:revision>
  <dcterms:created xsi:type="dcterms:W3CDTF">2025-12-13T20:38:24Z</dcterms:created>
  <dcterms:modified xsi:type="dcterms:W3CDTF">2025-12-14T03:00:13Z</dcterms:modified>
</cp:coreProperties>
</file>