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2550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9243A-14F8-C453-B49C-20FEB504F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72EC36-182B-1858-5404-E52F84D733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4C9BE-79F0-F229-3B3F-545D2C50D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7C647-042F-4558-F0F4-982B3D36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F6AF2-F261-64C4-9B1D-0A98728F9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5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F245B-8C13-ECC7-F4CE-24D66D074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3FC2F-9050-365E-3328-22F78F464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51D11-F575-0034-6B05-5E20ED0B0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712E8-7FFF-F532-C934-B5B20B2AC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745F9-CFD3-3267-D40E-3DD8CB93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7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AEBB80-A977-87C0-B8A9-8EE6FFAC62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8FB80-5E61-48B9-F71E-D2644D42B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9E2D5-40A0-6ADC-231C-1A7569A06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60479-FB96-B67F-FC58-6ED763F7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3D2DD-7F66-E2A6-8D45-2A2E281B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69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D163C-2AF5-6089-C22B-BD56F12BE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77BAC-9D03-1145-FEBF-B92959116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23E2E-AFD5-A42D-8EFA-8FD267E6E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31D32-7C46-0844-885A-938CF38AD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99522-BFDB-FCB3-A85F-76D69D5D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44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6CF0A-F6DD-DF5A-F2DB-7B322727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7BB3F-1288-A22F-01E0-BA9F63116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4AA0-1B17-42EA-BF8C-F47346F0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A2ADA-01B7-429A-7560-BEED1AAE0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E1558E-E215-1FA8-4678-7F533C0D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16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C78AF-1540-FFAC-E5E3-9539BE087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49D3F-36BF-E310-F64C-DE0263C7CB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B84C-00E9-D033-E1A4-0E0EA06677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97FC1-9443-3D66-FD1F-60D874FC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B66F7-0E0E-76E2-FFE1-158735BEF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A6FED5-7C51-B080-45B2-4DAD4D898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9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071CF-CADC-0175-0179-D7C40A1BC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913CB-9AF0-0117-E4D6-3E9CD7B5C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6DC90-DBE1-FCF7-49A6-98B713CD23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D07A0C-3B8A-1321-8994-BC03522A67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AF0DD9-324D-27A7-6DD1-F825750584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C118EB-5E0F-C41B-B6D0-71C246D14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31B16C-46B8-EAED-37D8-8361686F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21B9F7-4EB7-FF67-81AC-735024286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50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23FA6-0EE5-D963-CE32-A3F202B45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3FBCD5-0397-A640-6A1A-F18D39E85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C08EF8-20D1-DA63-9FDB-6579BDCB0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4C6D98-255F-4F06-174E-F7C522CA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63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7FBBDB-D650-8D8B-E122-FB9C8E0E0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252141-6069-56F7-E4C2-495965884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80BB76-91DE-323B-C35A-4445FF563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6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C86ED-202E-ADAB-D98C-E1D6A10AE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A9177-CB32-3DFE-ACF0-012739645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3C6F3-4132-3FD8-68DB-AF3F0391E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FF9FA6-76BA-1D87-4BD8-394EC120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275D0-069D-B30A-A00F-3824743F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68A33-BB6D-1E46-EC78-26FD68F09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405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8281B-ECD5-EDE2-EF1C-B5123592A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88AFB-2628-C6FA-A7C3-3A3074E1A2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1C313A-4AA4-F1C2-01B6-CDA4DD4D7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52F7E7-EC75-8472-77B2-F256F9A0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68DE8-B25D-F673-E636-BDF4DD263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391144-FB57-101E-0480-B60A378A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2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B63E99-90DD-7A7F-5574-A92F856B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367CE-B93C-18D8-A2C9-6610A7398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9B520-0ECD-07CE-94D3-2A88D6D84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65B888-D926-4AB0-A54C-470E4A3D2EAB}" type="datetimeFigureOut">
              <a:rPr lang="en-US" smtClean="0"/>
              <a:t>5/9/2026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08FA1-FB8B-3A9C-C2A4-266BD11C1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A82DF-55C9-6955-730D-8E5039694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7F68B6-860A-47D1-845B-6466AD63A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9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1BB79BF-0D06-63F8-AF40-C81EA829D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6516F76-C83E-C3DA-631E-64A9B2EAEA13}"/>
              </a:ext>
            </a:extLst>
          </p:cNvPr>
          <p:cNvSpPr txBox="1"/>
          <p:nvPr/>
        </p:nvSpPr>
        <p:spPr>
          <a:xfrm>
            <a:off x="-120073" y="2429164"/>
            <a:ext cx="57265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2">
                    <a:lumMod val="50000"/>
                  </a:schemeClr>
                </a:solidFill>
              </a:rPr>
              <a:t>Pastor Richard </a:t>
            </a:r>
          </a:p>
          <a:p>
            <a:pPr algn="ctr"/>
            <a:r>
              <a:rPr lang="en-US" sz="4800" dirty="0">
                <a:solidFill>
                  <a:schemeClr val="accent2">
                    <a:lumMod val="50000"/>
                  </a:schemeClr>
                </a:solidFill>
              </a:rPr>
              <a:t>“ Rico” Tubbs</a:t>
            </a:r>
          </a:p>
        </p:txBody>
      </p:sp>
    </p:spTree>
    <p:extLst>
      <p:ext uri="{BB962C8B-B14F-4D97-AF65-F5344CB8AC3E}">
        <p14:creationId xmlns:p14="http://schemas.microsoft.com/office/powerpoint/2010/main" val="450611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F3DEEE-3064-F865-5994-DF3D31391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5C15D7E-2FB7-9116-C889-1298163D1A0B}"/>
              </a:ext>
            </a:extLst>
          </p:cNvPr>
          <p:cNvSpPr txBox="1"/>
          <p:nvPr/>
        </p:nvSpPr>
        <p:spPr>
          <a:xfrm>
            <a:off x="1883391" y="1602795"/>
            <a:ext cx="8707272" cy="2912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Hold you when you’re hurting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Stay when others leave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Believe in you when you fail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Love you when you’re difficult 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74AA53-9311-4948-7798-5F4FD72B1CBB}"/>
              </a:ext>
            </a:extLst>
          </p:cNvPr>
          <p:cNvSpPr txBox="1"/>
          <p:nvPr/>
        </p:nvSpPr>
        <p:spPr>
          <a:xfrm>
            <a:off x="2623782" y="397182"/>
            <a:ext cx="6093724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 knows how to: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D88CFB-D6AE-03C2-F13A-DC3E0A3DD5C8}"/>
              </a:ext>
            </a:extLst>
          </p:cNvPr>
          <p:cNvSpPr txBox="1"/>
          <p:nvPr/>
        </p:nvSpPr>
        <p:spPr>
          <a:xfrm>
            <a:off x="1742364" y="4893850"/>
            <a:ext cx="8707272" cy="1743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kind of love reflects the nature of God.</a:t>
            </a:r>
            <a:endParaRPr lang="en-US" sz="4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17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A213CD-1F78-803D-AEA3-885C22785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DA958B-B772-A66C-5CC9-55FB7AD0094A}"/>
              </a:ext>
            </a:extLst>
          </p:cNvPr>
          <p:cNvSpPr txBox="1"/>
          <p:nvPr/>
        </p:nvSpPr>
        <p:spPr>
          <a:xfrm>
            <a:off x="1337480" y="645161"/>
            <a:ext cx="9894627" cy="55676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There’s a story of a mother whose son had been arrested multiple times, addicted to drugs, and completely lost.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Everyone else had given up on him.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every night she left the porch light on.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night someone asked her,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“Why do you keep doing that?”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said,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“Because if my son ever decides to come home, I never want him wondering if he’s welcome.”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71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BA3945-16FE-D602-455C-AC9B35315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D0B571-3BF6-071B-8C4D-5B2E6506B238}"/>
              </a:ext>
            </a:extLst>
          </p:cNvPr>
          <p:cNvSpPr txBox="1"/>
          <p:nvPr/>
        </p:nvSpPr>
        <p:spPr>
          <a:xfrm>
            <a:off x="2238233" y="4996208"/>
            <a:ext cx="8052177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mercy leaves the light on.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EB3322-C69F-C700-915E-C59AC2FEF4F4}"/>
              </a:ext>
            </a:extLst>
          </p:cNvPr>
          <p:cNvSpPr txBox="1"/>
          <p:nvPr/>
        </p:nvSpPr>
        <p:spPr>
          <a:xfrm>
            <a:off x="1296537" y="560955"/>
            <a:ext cx="9457899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That’s exactly what God does for us.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F53BA5-5C32-0FFD-493F-F2D174B4FD90}"/>
              </a:ext>
            </a:extLst>
          </p:cNvPr>
          <p:cNvSpPr txBox="1"/>
          <p:nvPr/>
        </p:nvSpPr>
        <p:spPr>
          <a:xfrm>
            <a:off x="2582838" y="2181199"/>
            <a:ext cx="770757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when we wander…</a:t>
            </a:r>
            <a:b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6E784E-A673-CEE4-97B2-8FD0D5323A35}"/>
              </a:ext>
            </a:extLst>
          </p:cNvPr>
          <p:cNvSpPr txBox="1"/>
          <p:nvPr/>
        </p:nvSpPr>
        <p:spPr>
          <a:xfrm>
            <a:off x="3049138" y="3542536"/>
            <a:ext cx="60937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 when we fail…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7950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994B59-FD93-9109-1BFC-B329D4DC0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34AACBD-1ED1-2F22-85D2-45CB7A148A47}"/>
              </a:ext>
            </a:extLst>
          </p:cNvPr>
          <p:cNvSpPr txBox="1"/>
          <p:nvPr/>
        </p:nvSpPr>
        <p:spPr>
          <a:xfrm>
            <a:off x="1483057" y="3251800"/>
            <a:ext cx="9225886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“God is within her, she will not fall.”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Psalm 46:5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308AB0-BD76-8572-1E36-0A9B5D9A5D02}"/>
              </a:ext>
            </a:extLst>
          </p:cNvPr>
          <p:cNvSpPr txBox="1"/>
          <p:nvPr/>
        </p:nvSpPr>
        <p:spPr>
          <a:xfrm>
            <a:off x="1637732" y="516599"/>
            <a:ext cx="9580728" cy="1743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Mothers Carry Strength They Don’t Even Realize</a:t>
            </a:r>
            <a:endParaRPr lang="en-US" sz="4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41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29CEE9-0A97-FC73-25DD-2D3E464A2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6625D4-C087-5935-CB47-8EBF54790916}"/>
              </a:ext>
            </a:extLst>
          </p:cNvPr>
          <p:cNvSpPr txBox="1"/>
          <p:nvPr/>
        </p:nvSpPr>
        <p:spPr>
          <a:xfrm>
            <a:off x="1264692" y="0"/>
            <a:ext cx="9662615" cy="49258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Mothers often carry strength silently.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keep going while exhausted.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encourage while hurting.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give while empty.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mothers smile in public while fighting battles privately.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691CF0-4717-DC8A-2983-3F1B4EAEF15C}"/>
              </a:ext>
            </a:extLst>
          </p:cNvPr>
          <p:cNvSpPr txBox="1"/>
          <p:nvPr/>
        </p:nvSpPr>
        <p:spPr>
          <a:xfrm>
            <a:off x="1692322" y="5414697"/>
            <a:ext cx="9416955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 sees every unseen sacrifice.</a:t>
            </a:r>
            <a:endParaRPr lang="en-US" sz="4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49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27EEBA-B010-D429-0463-210ACFE58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41C0C3-9B30-360F-B4EF-987C50540FA0}"/>
              </a:ext>
            </a:extLst>
          </p:cNvPr>
          <p:cNvSpPr txBox="1"/>
          <p:nvPr/>
        </p:nvSpPr>
        <p:spPr>
          <a:xfrm>
            <a:off x="1378423" y="527654"/>
            <a:ext cx="9867332" cy="3344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teacher once asked children: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“What is love?”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little boy said: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“Love is when my mommy gives daddy the best piece of chicken even though I know she wanted it.”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3C6048-38DE-A8D8-DA33-A2DB044DF089}"/>
              </a:ext>
            </a:extLst>
          </p:cNvPr>
          <p:cNvSpPr txBox="1"/>
          <p:nvPr/>
        </p:nvSpPr>
        <p:spPr>
          <a:xfrm>
            <a:off x="1760561" y="4400474"/>
            <a:ext cx="11045587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Sacrifice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nobody applauds.  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Love that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gives anyway.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08AAF3-A76E-61F8-6FEB-90AC01789347}"/>
              </a:ext>
            </a:extLst>
          </p:cNvPr>
          <p:cNvSpPr txBox="1"/>
          <p:nvPr/>
        </p:nvSpPr>
        <p:spPr>
          <a:xfrm>
            <a:off x="2156346" y="5774400"/>
            <a:ext cx="879598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Jesus modeled that same sacrificial love.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80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4E9212-70B2-6B00-00FF-73157E7C7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59ECFC-72FB-400E-B969-0987F26C48F0}"/>
              </a:ext>
            </a:extLst>
          </p:cNvPr>
          <p:cNvSpPr txBox="1"/>
          <p:nvPr/>
        </p:nvSpPr>
        <p:spPr>
          <a:xfrm>
            <a:off x="2294530" y="1982559"/>
            <a:ext cx="8831238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prayer of a righteous person is powerful and effective.”— James 5:16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0F6845-01D9-12FB-0286-D624F1982EAC}"/>
              </a:ext>
            </a:extLst>
          </p:cNvPr>
          <p:cNvSpPr txBox="1"/>
          <p:nvPr/>
        </p:nvSpPr>
        <p:spPr>
          <a:xfrm>
            <a:off x="1542197" y="438125"/>
            <a:ext cx="10335904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Mother’s Prayers Can Change Destinies</a:t>
            </a:r>
            <a:endParaRPr lang="en-US" sz="24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E4A808-EB53-5201-65B1-7263FE6CF26D}"/>
              </a:ext>
            </a:extLst>
          </p:cNvPr>
          <p:cNvSpPr txBox="1"/>
          <p:nvPr/>
        </p:nvSpPr>
        <p:spPr>
          <a:xfrm>
            <a:off x="1542197" y="3429000"/>
            <a:ext cx="10172130" cy="3063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you mothers are praying for children who are far from God.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Don’t stop praying.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Monica, the mother of Augustine, prayed for her rebellious son for years.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lived wildly, rejected God, and broke her heart repeatedly.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she kept praying.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Eventually Augustine surrendered his life to Christ and became one of the most influential Christian leaders in history.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86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8F96AB-FAB0-B641-2FA6-DB8EC8E1A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95BDB4-E1C7-944A-E8EE-AEE0995AB0EE}"/>
              </a:ext>
            </a:extLst>
          </p:cNvPr>
          <p:cNvSpPr txBox="1"/>
          <p:nvPr/>
        </p:nvSpPr>
        <p:spPr>
          <a:xfrm>
            <a:off x="1753737" y="0"/>
            <a:ext cx="9990161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praying mother can fight battles her children don’t even know exist.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88255F-73D4-32EB-733F-5CF9964C60FC}"/>
              </a:ext>
            </a:extLst>
          </p:cNvPr>
          <p:cNvSpPr txBox="1"/>
          <p:nvPr/>
        </p:nvSpPr>
        <p:spPr>
          <a:xfrm>
            <a:off x="2019868" y="5172771"/>
            <a:ext cx="9457898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miracles that happened because a mother refused to quit.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C9D610-6CAC-C2BC-082C-8393FD4230A9}"/>
              </a:ext>
            </a:extLst>
          </p:cNvPr>
          <p:cNvSpPr txBox="1"/>
          <p:nvPr/>
        </p:nvSpPr>
        <p:spPr>
          <a:xfrm>
            <a:off x="1897038" y="1965451"/>
            <a:ext cx="930777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children alive today because a mother prayed.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0F70FB-2495-8954-D51A-321040EBF296}"/>
              </a:ext>
            </a:extLst>
          </p:cNvPr>
          <p:cNvSpPr txBox="1"/>
          <p:nvPr/>
        </p:nvSpPr>
        <p:spPr>
          <a:xfrm>
            <a:off x="2292825" y="3569111"/>
            <a:ext cx="89119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marriages still standing because a mother prayed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915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209762-2C84-3C90-C89D-3287A16C7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D93D5A-C5B6-14A1-92C1-6462562174FB}"/>
              </a:ext>
            </a:extLst>
          </p:cNvPr>
          <p:cNvSpPr txBox="1"/>
          <p:nvPr/>
        </p:nvSpPr>
        <p:spPr>
          <a:xfrm>
            <a:off x="1378424" y="438125"/>
            <a:ext cx="10590661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Honors the Brokenhearted Mother</a:t>
            </a:r>
            <a:endParaRPr lang="en-US" sz="4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6901B2-66B1-42C3-37CD-C0D4082E18BC}"/>
              </a:ext>
            </a:extLst>
          </p:cNvPr>
          <p:cNvSpPr txBox="1"/>
          <p:nvPr/>
        </p:nvSpPr>
        <p:spPr>
          <a:xfrm>
            <a:off x="1828800" y="2848374"/>
            <a:ext cx="8830101" cy="2593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Lord is close to the brokenhearted.”</a:t>
            </a:r>
            <a:b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Psalm 34:18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4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54DE40-2EBD-1F70-1065-57C15EDE4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553C16-1F50-28C3-AC93-C992C5C3E7DD}"/>
              </a:ext>
            </a:extLst>
          </p:cNvPr>
          <p:cNvSpPr txBox="1"/>
          <p:nvPr/>
        </p:nvSpPr>
        <p:spPr>
          <a:xfrm>
            <a:off x="3497239" y="1577134"/>
            <a:ext cx="6093724" cy="394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are grieving.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lost children.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long to be mothers.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carry regret.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feel they failed.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8492E9-CA2A-FAFE-956B-78F18D49739E}"/>
              </a:ext>
            </a:extLst>
          </p:cNvPr>
          <p:cNvSpPr txBox="1"/>
          <p:nvPr/>
        </p:nvSpPr>
        <p:spPr>
          <a:xfrm>
            <a:off x="1160060" y="365922"/>
            <a:ext cx="9758149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every mother today feels celebrated.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81D28-322D-BB48-B885-AFF63E46B7B4}"/>
              </a:ext>
            </a:extLst>
          </p:cNvPr>
          <p:cNvSpPr txBox="1"/>
          <p:nvPr/>
        </p:nvSpPr>
        <p:spPr>
          <a:xfrm>
            <a:off x="1801506" y="5686705"/>
            <a:ext cx="10194876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specializes in restoring broken hearts.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078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E0284B-837F-6994-F192-6AC8152BF7B0}"/>
              </a:ext>
            </a:extLst>
          </p:cNvPr>
          <p:cNvSpPr txBox="1"/>
          <p:nvPr/>
        </p:nvSpPr>
        <p:spPr>
          <a:xfrm>
            <a:off x="1241946" y="3774292"/>
            <a:ext cx="9116705" cy="260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remember your genuine faith, for you share the faith that first filled your grandmother Lois and your mother Eunice.”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2 Timothy 1:5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AB5373-EA7D-DA89-AE6F-69ECD4C5BDA6}"/>
              </a:ext>
            </a:extLst>
          </p:cNvPr>
          <p:cNvSpPr txBox="1"/>
          <p:nvPr/>
        </p:nvSpPr>
        <p:spPr>
          <a:xfrm>
            <a:off x="1241946" y="1115863"/>
            <a:ext cx="7898641" cy="196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“Her children rise up and call her blessed; her husband also, and he praises her.”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Proverbs 31:28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37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4C90D6-DDFC-B784-D983-1FF64EF60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63BA9D-2395-1EA0-585C-60B2796623F8}"/>
              </a:ext>
            </a:extLst>
          </p:cNvPr>
          <p:cNvSpPr txBox="1"/>
          <p:nvPr/>
        </p:nvSpPr>
        <p:spPr>
          <a:xfrm>
            <a:off x="1957884" y="891921"/>
            <a:ext cx="9281615" cy="4044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near the mother crying silently.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Near the mother carrying guilt.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Near the mother praying through pain.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enemy may remind you of where you fell short…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471A8A-89F8-308E-E444-6365C19D7A20}"/>
              </a:ext>
            </a:extLst>
          </p:cNvPr>
          <p:cNvSpPr txBox="1"/>
          <p:nvPr/>
        </p:nvSpPr>
        <p:spPr>
          <a:xfrm>
            <a:off x="1774208" y="5667626"/>
            <a:ext cx="96489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 reminds you His grace is greater.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240304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41942B-6410-2764-0AA2-0AAC41D32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2F7ED6-8461-B470-9DD6-BECE6B98008C}"/>
              </a:ext>
            </a:extLst>
          </p:cNvPr>
          <p:cNvSpPr txBox="1"/>
          <p:nvPr/>
        </p:nvSpPr>
        <p:spPr>
          <a:xfrm>
            <a:off x="2043183" y="-17858"/>
            <a:ext cx="9411268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Greatest Example of a Mother’s Pain and Faith</a:t>
            </a:r>
            <a:endParaRPr lang="en-US" sz="2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1DFD5C-90D2-213D-64D8-A87C29E1CEFE}"/>
              </a:ext>
            </a:extLst>
          </p:cNvPr>
          <p:cNvSpPr txBox="1"/>
          <p:nvPr/>
        </p:nvSpPr>
        <p:spPr>
          <a:xfrm>
            <a:off x="1678673" y="1450493"/>
            <a:ext cx="10140287" cy="4330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Mary stood at the cross and watched Jesus suffer.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Imagine the heartbreak.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child she once held in a manger…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Now hanging on a cross.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even there…</a:t>
            </a:r>
            <a:b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was working redemption.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mothers don’t understand the pain they’re walking through.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Sunday came after Friday.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Resurrection followed suffering.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God still brings beauty from broken places.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1E660C-D602-2B0D-4B62-27138CAA97CF}"/>
              </a:ext>
            </a:extLst>
          </p:cNvPr>
          <p:cNvSpPr txBox="1"/>
          <p:nvPr/>
        </p:nvSpPr>
        <p:spPr>
          <a:xfrm>
            <a:off x="2341159" y="5704245"/>
            <a:ext cx="9113292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just because you don’t understand the process doesn’t mean God has abandoned the purpose.</a:t>
            </a:r>
            <a:endParaRPr lang="en-US" sz="2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74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5F6DDB-EC68-C4E5-A461-637E8A7D02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060AC8-0972-7FBE-4D19-FD799E5D9BAA}"/>
              </a:ext>
            </a:extLst>
          </p:cNvPr>
          <p:cNvSpPr txBox="1"/>
          <p:nvPr/>
        </p:nvSpPr>
        <p:spPr>
          <a:xfrm>
            <a:off x="354842" y="122830"/>
            <a:ext cx="47084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Homework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93C206-206E-F069-80E3-B0E8CFA968BE}"/>
              </a:ext>
            </a:extLst>
          </p:cNvPr>
          <p:cNvSpPr txBox="1"/>
          <p:nvPr/>
        </p:nvSpPr>
        <p:spPr>
          <a:xfrm>
            <a:off x="6025487" y="218364"/>
            <a:ext cx="4289946" cy="38791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 we honor mothers…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more importantly, we honor the God who strengthens them.</a:t>
            </a:r>
            <a:endParaRPr lang="en-US" sz="36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E4069B-88B5-C069-786B-6FA83A2C3B3F}"/>
              </a:ext>
            </a:extLst>
          </p:cNvPr>
          <p:cNvSpPr txBox="1"/>
          <p:nvPr/>
        </p:nvSpPr>
        <p:spPr>
          <a:xfrm>
            <a:off x="636326" y="1046160"/>
            <a:ext cx="4145507" cy="330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every mother: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prayers matter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sacrifice matters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love matters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faith matters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5271C9-E500-39DF-8B95-C91431C333A5}"/>
              </a:ext>
            </a:extLst>
          </p:cNvPr>
          <p:cNvSpPr txBox="1"/>
          <p:nvPr/>
        </p:nvSpPr>
        <p:spPr>
          <a:xfrm>
            <a:off x="204716" y="4493060"/>
            <a:ext cx="10110717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feel unnoticed by people…But you are never unnoticed by God.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954165-987D-D8FA-96CA-31958AA51600}"/>
              </a:ext>
            </a:extLst>
          </p:cNvPr>
          <p:cNvSpPr txBox="1"/>
          <p:nvPr/>
        </p:nvSpPr>
        <p:spPr>
          <a:xfrm>
            <a:off x="7961" y="5693062"/>
            <a:ext cx="10110716" cy="917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day in eternity, you may discover that your prayers protected your children from dangers you never even knew existed.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8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4272E3-2DBA-38EA-BCB1-DFF3156DA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0478DF5-B318-A92E-715E-DAC8EB1ACDAD}"/>
              </a:ext>
            </a:extLst>
          </p:cNvPr>
          <p:cNvSpPr txBox="1"/>
          <p:nvPr/>
        </p:nvSpPr>
        <p:spPr>
          <a:xfrm>
            <a:off x="1624080" y="5023291"/>
            <a:ext cx="7751929" cy="1605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faith leaves footprints long after you’re gone.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97F3F7-4391-1C82-223B-DDABC0D0F73F}"/>
              </a:ext>
            </a:extLst>
          </p:cNvPr>
          <p:cNvSpPr txBox="1"/>
          <p:nvPr/>
        </p:nvSpPr>
        <p:spPr>
          <a:xfrm>
            <a:off x="1113996" y="228757"/>
            <a:ext cx="9263417" cy="1551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“Charm is deceptive, and beauty is fleeting; but a woman who fears the Lord is to be praised.”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Proverbs 31:30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69C75B-0D26-3C45-F959-FEC9D4E16C52}"/>
              </a:ext>
            </a:extLst>
          </p:cNvPr>
          <p:cNvSpPr txBox="1"/>
          <p:nvPr/>
        </p:nvSpPr>
        <p:spPr>
          <a:xfrm>
            <a:off x="734417" y="2391408"/>
            <a:ext cx="9531256" cy="2075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need strength, You need healing,  You need restoration in your family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need prayer for your children, You need God to renew your heart 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maybe you had a godly mother who prayed you into this very room.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 is the day to thank God for that legacy.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87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1EFF95-A256-237D-2F96-CD4999E6E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094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7087BE-EEB5-B88B-B2FC-95D302583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617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F8936E-16B0-DC7E-24C6-77439D9BC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5EBC27-0D81-5094-F834-7D009B38226B}"/>
              </a:ext>
            </a:extLst>
          </p:cNvPr>
          <p:cNvSpPr txBox="1"/>
          <p:nvPr/>
        </p:nvSpPr>
        <p:spPr>
          <a:xfrm>
            <a:off x="1137312" y="211693"/>
            <a:ext cx="10595214" cy="5212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 we celebrate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 than flowers, cards, and family dinners.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 we honor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women who carried burdens nobody saw…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Prayed prayers nobody heard…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Cried tears nobody noticed…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still kept loving.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872D13-E927-DF99-5AAE-FEC6629E21B3}"/>
              </a:ext>
            </a:extLst>
          </p:cNvPr>
          <p:cNvSpPr txBox="1"/>
          <p:nvPr/>
        </p:nvSpPr>
        <p:spPr>
          <a:xfrm>
            <a:off x="1528549" y="5424659"/>
            <a:ext cx="10003809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mother’s hands may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look ordinary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heaven sees them differently</a:t>
            </a: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211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068C60-D632-F86B-631D-EE79B8C33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DF34D8-7C3A-8184-3A55-04594F92D35A}"/>
              </a:ext>
            </a:extLst>
          </p:cNvPr>
          <p:cNvSpPr txBox="1"/>
          <p:nvPr/>
        </p:nvSpPr>
        <p:spPr>
          <a:xfrm>
            <a:off x="3551829" y="4268120"/>
            <a:ext cx="609372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Lifted children toward God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1D4F25-C20B-C0DE-FF50-D2DDB8FAD17D}"/>
              </a:ext>
            </a:extLst>
          </p:cNvPr>
          <p:cNvSpPr txBox="1"/>
          <p:nvPr/>
        </p:nvSpPr>
        <p:spPr>
          <a:xfrm>
            <a:off x="2159759" y="294770"/>
            <a:ext cx="6093724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Those hands have: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3CF20E-D36D-7E23-40AB-EE299455426C}"/>
              </a:ext>
            </a:extLst>
          </p:cNvPr>
          <p:cNvSpPr txBox="1"/>
          <p:nvPr/>
        </p:nvSpPr>
        <p:spPr>
          <a:xfrm>
            <a:off x="848437" y="1335659"/>
            <a:ext cx="642809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Wiped tears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3BE82E-1711-CE18-AFDD-451782DF0ED9}"/>
              </a:ext>
            </a:extLst>
          </p:cNvPr>
          <p:cNvSpPr txBox="1"/>
          <p:nvPr/>
        </p:nvSpPr>
        <p:spPr>
          <a:xfrm>
            <a:off x="5763906" y="1134826"/>
            <a:ext cx="642809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Held broken hearts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5632D5-AAD0-BDA0-B44D-ABC8F90A3BD3}"/>
              </a:ext>
            </a:extLst>
          </p:cNvPr>
          <p:cNvSpPr txBox="1"/>
          <p:nvPr/>
        </p:nvSpPr>
        <p:spPr>
          <a:xfrm>
            <a:off x="957619" y="2259950"/>
            <a:ext cx="642809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Prepared meals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AEC50C-B41D-3FF0-1B51-A94D79A454C9}"/>
              </a:ext>
            </a:extLst>
          </p:cNvPr>
          <p:cNvSpPr txBox="1"/>
          <p:nvPr/>
        </p:nvSpPr>
        <p:spPr>
          <a:xfrm>
            <a:off x="5397690" y="2355231"/>
            <a:ext cx="6346208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Worked long nights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B10A1C-E451-016F-FF14-2312F074256C}"/>
              </a:ext>
            </a:extLst>
          </p:cNvPr>
          <p:cNvSpPr txBox="1"/>
          <p:nvPr/>
        </p:nvSpPr>
        <p:spPr>
          <a:xfrm>
            <a:off x="957619" y="3430419"/>
            <a:ext cx="6346208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Folded laundry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EE61FD4-78D6-2825-9A1E-D26C2BB02600}"/>
              </a:ext>
            </a:extLst>
          </p:cNvPr>
          <p:cNvSpPr txBox="1"/>
          <p:nvPr/>
        </p:nvSpPr>
        <p:spPr>
          <a:xfrm>
            <a:off x="5561463" y="3365359"/>
            <a:ext cx="6346208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Opened Bibles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181D55-9731-AAB7-4FAA-39F860A2CD90}"/>
              </a:ext>
            </a:extLst>
          </p:cNvPr>
          <p:cNvSpPr txBox="1"/>
          <p:nvPr/>
        </p:nvSpPr>
        <p:spPr>
          <a:xfrm>
            <a:off x="1910687" y="5276255"/>
            <a:ext cx="9642141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world may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overlook mothers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but Heaven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does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4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6E3D18-D5B0-DB61-65AB-91FE5FE14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7BC79D-AF33-451E-86D5-87BEAD17C493}"/>
              </a:ext>
            </a:extLst>
          </p:cNvPr>
          <p:cNvSpPr txBox="1"/>
          <p:nvPr/>
        </p:nvSpPr>
        <p:spPr>
          <a:xfrm>
            <a:off x="1409131" y="310493"/>
            <a:ext cx="10355239" cy="4299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are mothers in this room who feel tired…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Mothers carrying worry…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Single mothers…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Spiritual mothers…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Grandmothers raising grandchildren…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Women praying for prodigal children…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2C984B-76D0-13CA-BFE9-27FF716A3BD9}"/>
              </a:ext>
            </a:extLst>
          </p:cNvPr>
          <p:cNvSpPr txBox="1"/>
          <p:nvPr/>
        </p:nvSpPr>
        <p:spPr>
          <a:xfrm>
            <a:off x="3027243" y="5780563"/>
            <a:ext cx="7119013" cy="894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labor is not in vain.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DCA6AE-8DD7-6AB9-DCA3-57920547EF7A}"/>
              </a:ext>
            </a:extLst>
          </p:cNvPr>
          <p:cNvSpPr txBox="1"/>
          <p:nvPr/>
        </p:nvSpPr>
        <p:spPr>
          <a:xfrm>
            <a:off x="3388058" y="4815243"/>
            <a:ext cx="6093724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message to remind you: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3075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3E4E66-605D-82F5-9D14-AB7C53B07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456522-1E0D-DDF1-DC39-BC31DD66B7F9}"/>
              </a:ext>
            </a:extLst>
          </p:cNvPr>
          <p:cNvSpPr txBox="1"/>
          <p:nvPr/>
        </p:nvSpPr>
        <p:spPr>
          <a:xfrm>
            <a:off x="1555845" y="476656"/>
            <a:ext cx="1029041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Mother’s Faith Can Shape Generations</a:t>
            </a:r>
            <a:endParaRPr lang="en-US" sz="2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42DF540-FBC6-30E4-0EB6-D93B80F0E2E5}"/>
              </a:ext>
            </a:extLst>
          </p:cNvPr>
          <p:cNvSpPr txBox="1"/>
          <p:nvPr/>
        </p:nvSpPr>
        <p:spPr>
          <a:xfrm>
            <a:off x="2142699" y="1775453"/>
            <a:ext cx="8734566" cy="20465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remember your sincere faith, which first lived in your grandmother Lois and in your mother Eunice and, I am persuaded, now lives in you also.”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2 Timothy 1:5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997435-4FA8-6CC5-8456-32C2C3E8E062}"/>
              </a:ext>
            </a:extLst>
          </p:cNvPr>
          <p:cNvSpPr txBox="1"/>
          <p:nvPr/>
        </p:nvSpPr>
        <p:spPr>
          <a:xfrm>
            <a:off x="1132764" y="4492492"/>
            <a:ext cx="10754436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efore there was a preacher named Timothy…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a praying mother named Eunice.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26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CB09924-0788-62DE-1FF1-20B57220F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619375-CC50-E3E4-82A1-FA5232A8110D}"/>
              </a:ext>
            </a:extLst>
          </p:cNvPr>
          <p:cNvSpPr txBox="1"/>
          <p:nvPr/>
        </p:nvSpPr>
        <p:spPr>
          <a:xfrm>
            <a:off x="2610135" y="137723"/>
            <a:ext cx="7844050" cy="394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sermons…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ministry…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Before the calling…</a:t>
            </a:r>
            <a:b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was a woman teaching Scripture at home.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DC0451-52D9-D711-901A-29AB968AD397}"/>
              </a:ext>
            </a:extLst>
          </p:cNvPr>
          <p:cNvSpPr txBox="1"/>
          <p:nvPr/>
        </p:nvSpPr>
        <p:spPr>
          <a:xfrm>
            <a:off x="1823682" y="4180754"/>
            <a:ext cx="9416955" cy="2428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people know the name Billy Graham.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behind Billy Graham was a praying mother who believed God had a purpose for her son long before the world ever heard him preach.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77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11E123-1FC7-3FEE-F67C-EBBBAF0320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EE9830-70E0-4BFE-E55C-1895BA139BA6}"/>
              </a:ext>
            </a:extLst>
          </p:cNvPr>
          <p:cNvSpPr txBox="1"/>
          <p:nvPr/>
        </p:nvSpPr>
        <p:spPr>
          <a:xfrm>
            <a:off x="2239938" y="2519722"/>
            <a:ext cx="8623680" cy="3741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 may never stand on a platform…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write a book…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become famous…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heaven records every prayer whispered over a child’s bed.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EC65EB-3426-567F-9936-D8AE49EAD1BA}"/>
              </a:ext>
            </a:extLst>
          </p:cNvPr>
          <p:cNvSpPr txBox="1"/>
          <p:nvPr/>
        </p:nvSpPr>
        <p:spPr>
          <a:xfrm>
            <a:off x="1460310" y="274352"/>
            <a:ext cx="9880979" cy="1743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</a:t>
            </a:r>
            <a:r>
              <a:rPr lang="en-US" sz="4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underestimate </a:t>
            </a:r>
            <a:r>
              <a:rPr lang="en-US" sz="4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happens when </a:t>
            </a:r>
            <a:r>
              <a:rPr lang="en-US" sz="48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 prays.</a:t>
            </a:r>
            <a:endParaRPr lang="en-US" sz="48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BD43E-087E-7CA0-7262-BCCFC5E3049D}"/>
              </a:ext>
            </a:extLst>
          </p:cNvPr>
          <p:cNvSpPr txBox="1"/>
          <p:nvPr/>
        </p:nvSpPr>
        <p:spPr>
          <a:xfrm>
            <a:off x="2239938" y="5252899"/>
            <a:ext cx="8321722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the greatest world changers were first shaped by faithful mothers.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2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DC5A7B-D71F-8607-73A5-03E38BF2F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DDC9CE6-CC15-6F54-AE29-371B55A520D4}"/>
              </a:ext>
            </a:extLst>
          </p:cNvPr>
          <p:cNvSpPr txBox="1"/>
          <p:nvPr/>
        </p:nvSpPr>
        <p:spPr>
          <a:xfrm>
            <a:off x="2460007" y="3074380"/>
            <a:ext cx="6997889" cy="196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“As one whom his mother comforts, so I will comfort you.”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Isaiah 66:13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4245A-5733-BBB0-5DE6-6E91EF37276B}"/>
              </a:ext>
            </a:extLst>
          </p:cNvPr>
          <p:cNvSpPr txBox="1"/>
          <p:nvPr/>
        </p:nvSpPr>
        <p:spPr>
          <a:xfrm>
            <a:off x="1605886" y="615546"/>
            <a:ext cx="8980227" cy="1949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Mother’s Love Reflects the Heart of God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1CA701-45BD-94DD-4A28-1610684E99F1}"/>
              </a:ext>
            </a:extLst>
          </p:cNvPr>
          <p:cNvSpPr txBox="1"/>
          <p:nvPr/>
        </p:nvSpPr>
        <p:spPr>
          <a:xfrm>
            <a:off x="1605885" y="5271154"/>
            <a:ext cx="8980227" cy="560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compares His own comfort to the comfort of a mother.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9F5FF4-77A9-36D0-A277-FBE9B10A8E72}"/>
              </a:ext>
            </a:extLst>
          </p:cNvPr>
          <p:cNvSpPr txBox="1"/>
          <p:nvPr/>
        </p:nvSpPr>
        <p:spPr>
          <a:xfrm>
            <a:off x="2912089" y="6030722"/>
            <a:ext cx="6093724" cy="827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Why?</a:t>
            </a:r>
            <a:endParaRPr lang="en-US" sz="4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406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1155</Words>
  <Application>Microsoft Office PowerPoint</Application>
  <PresentationFormat>Widescreen</PresentationFormat>
  <Paragraphs>106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1</cp:revision>
  <dcterms:created xsi:type="dcterms:W3CDTF">2026-05-09T17:38:17Z</dcterms:created>
  <dcterms:modified xsi:type="dcterms:W3CDTF">2026-05-09T19:00:01Z</dcterms:modified>
</cp:coreProperties>
</file>