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1F95-483C-B6AE-CE53-62C05DCD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0A1FC-951B-F9EF-95AD-9CA645AF2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F393C-A531-93E8-D410-8158C10F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085B-F792-4879-B879-5E860452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2EB2-A1E8-70EC-CD92-BAD8DAD4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11CB-8076-5A59-B86B-5A4276AA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69FFE-BE73-3FFA-D0F0-FAAA08F85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43E48-E48A-AF75-4BAE-9C37F496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76D6B-E446-C75D-C0A9-7D2B6179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CA3D9-9903-5DC7-4C3F-EB46B2C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C5BA3-2684-B785-9BD1-81B76405E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BFD4B-8805-7FB4-3F08-A74A04C0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0C69-A58D-C5CE-B11B-E9A1A5D2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813D-BC8C-B6F3-F022-159F4904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87F29-CC4A-7D54-931A-4B3B178B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48DA-A1C0-512E-54AC-B44F1C69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18EB6-7856-BA0D-1AF0-E9E118A7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718B-31EE-FC2F-847D-B4C53EDE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1893-C1D8-DF2B-DA9F-AD3549FC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86B15-C2FD-56F6-5F44-F202DD2E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23B1-4F0E-EC85-BB26-821A1469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62D07-F40C-7BE7-0D66-A95CCF79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DB8D-26AD-9232-B5F7-26473006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8958-A6FB-2465-91D1-EA68D989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37D7-DB91-3C50-16B5-0F040E34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A386-F9F7-02FC-75C3-9D09355B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8560-C55B-5D39-1C97-F4AD950CA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79E76-4162-1346-6AEB-734259D07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848E-BD39-7115-EA18-84E26092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3E56C-3903-B17A-3067-CD16608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B4633-4EAE-7F8B-2ADE-907C6640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D945-48C3-F1F4-069A-03DDE1C1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408F-6D2A-1783-2780-A09ABDB8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280A3-2E36-DF6D-31C1-4859EB17F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44CD3-9CBE-261B-B05A-8473611B4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E2CA8-C2CD-D632-1246-15897BD4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D3F56-A160-8224-6AD5-CC938EF2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F5834-0506-AE7E-9E90-770C74F4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BA5DDA-CB07-C240-5A58-534AAB69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ED79-C32B-2ED6-72F9-02421898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E6065-F9ED-975D-5897-5FAED8DE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3AAE1-8C8B-371D-08BF-08712B13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BC400-3F00-3D9E-245F-A4689617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E7A05-09FC-70C7-45C7-AD23C4B5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16C04-C423-C478-BD3E-4FCD4C22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896EC-E9E4-B9FD-5C2C-988F606B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A55A-202F-63A6-D662-CD45DBD4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02AB-DB6F-A619-B839-8004331F5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F97B6-7F44-8D64-8091-B5B2FE81E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A8C65-216C-9634-64A1-3B0FEBCE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7120B-3B1F-00B3-6820-5FB48EFC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12BF9-3127-98B7-B549-4278040C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4916-4C22-E7D7-04B6-B504800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91330-5DD2-55B8-99DB-D1DD8C003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783B0-0D1D-BF60-226F-BCE7A81DB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1925F-1026-8310-B9D7-A3251FEE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9DAF1-F515-4D7D-1319-1177E052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20F83-31A8-759A-2E3B-8709451D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EFBF8-C64D-AD37-64CC-492ABAFA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1B4DC-3B6D-CE15-8C0B-B17C11C6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7F87-AE14-5829-14BB-04E9B6794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A520F-3D5F-4DC5-BA4D-4CD65465A54A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87F43-8572-FE8A-C9D3-C572342B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0B56-F5B4-2779-ED65-C37DC3202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12C53-1B80-4111-985F-0E6454A2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06D24-5249-0995-B065-C714107E73D8}"/>
              </a:ext>
            </a:extLst>
          </p:cNvPr>
          <p:cNvSpPr txBox="1"/>
          <p:nvPr/>
        </p:nvSpPr>
        <p:spPr>
          <a:xfrm>
            <a:off x="324464" y="5407742"/>
            <a:ext cx="7207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Pastor Richard “ Rico “ Tubbs</a:t>
            </a:r>
          </a:p>
        </p:txBody>
      </p:sp>
    </p:spTree>
    <p:extLst>
      <p:ext uri="{BB962C8B-B14F-4D97-AF65-F5344CB8AC3E}">
        <p14:creationId xmlns:p14="http://schemas.microsoft.com/office/powerpoint/2010/main" val="161552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0F9C2-0A8E-6FC1-CC8D-AF90776B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12F601-9059-4EB0-9DF9-25C2FE9BD783}"/>
              </a:ext>
            </a:extLst>
          </p:cNvPr>
          <p:cNvSpPr txBox="1"/>
          <p:nvPr/>
        </p:nvSpPr>
        <p:spPr>
          <a:xfrm>
            <a:off x="943897" y="776748"/>
            <a:ext cx="10068232" cy="36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was a man who lost everything his business collapsed, his health failed, and relationships fell apart. He said, “I thought my life was over.”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years later, he looked back and said: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“What I thought was the end was actually God folding the napkin.”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01025-CB92-6FF9-F9EB-800019FAC585}"/>
              </a:ext>
            </a:extLst>
          </p:cNvPr>
          <p:cNvSpPr txBox="1"/>
          <p:nvPr/>
        </p:nvSpPr>
        <p:spPr>
          <a:xfrm>
            <a:off x="875070" y="5247525"/>
            <a:ext cx="10638503" cy="100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wasn’t over. It was a </a:t>
            </a:r>
            <a:r>
              <a:rPr lang="en-US" sz="5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transition.</a:t>
            </a:r>
          </a:p>
        </p:txBody>
      </p:sp>
    </p:spTree>
    <p:extLst>
      <p:ext uri="{BB962C8B-B14F-4D97-AF65-F5344CB8AC3E}">
        <p14:creationId xmlns:p14="http://schemas.microsoft.com/office/powerpoint/2010/main" val="28175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8E7F9C-D633-8225-7082-9849224C8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2D4E2-F66D-BC62-D43A-C192A7CAB9B3}"/>
              </a:ext>
            </a:extLst>
          </p:cNvPr>
          <p:cNvSpPr txBox="1"/>
          <p:nvPr/>
        </p:nvSpPr>
        <p:spPr>
          <a:xfrm>
            <a:off x="137652" y="3063137"/>
            <a:ext cx="6096000" cy="3348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disciples thought it was over.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saw Him die.</a:t>
            </a:r>
            <a:b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saw Him buried.</a:t>
            </a:r>
            <a:b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were hiding in fear.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6CF51-AEC4-5780-9C33-FE3539018A74}"/>
              </a:ext>
            </a:extLst>
          </p:cNvPr>
          <p:cNvSpPr txBox="1"/>
          <p:nvPr/>
        </p:nvSpPr>
        <p:spPr>
          <a:xfrm>
            <a:off x="727587" y="638156"/>
            <a:ext cx="11366090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It Looks Over, God Is Still Working</a:t>
            </a:r>
            <a:endParaRPr lang="en-US" sz="48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80A56-9C11-8FBA-A86C-514FD081FE2E}"/>
              </a:ext>
            </a:extLst>
          </p:cNvPr>
          <p:cNvSpPr txBox="1"/>
          <p:nvPr/>
        </p:nvSpPr>
        <p:spPr>
          <a:xfrm>
            <a:off x="1130710" y="1750991"/>
            <a:ext cx="9792928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“Weeping may endure for a night, but joy cometh in the morning.”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Psalm 30:5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50AD1-6DF1-EFE6-709A-AEC9AB3818D8}"/>
              </a:ext>
            </a:extLst>
          </p:cNvPr>
          <p:cNvSpPr txBox="1"/>
          <p:nvPr/>
        </p:nvSpPr>
        <p:spPr>
          <a:xfrm>
            <a:off x="6410632" y="3063137"/>
            <a:ext cx="5002161" cy="331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God was working behind the scenes.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endParaRPr lang="en-US" sz="36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tomb was silent… but heaven was active.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3E571-2F18-AA75-8EB5-17F8D94F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C85A4-5923-0A77-B25C-2CD298FDED0F}"/>
              </a:ext>
            </a:extLst>
          </p:cNvPr>
          <p:cNvSpPr txBox="1"/>
          <p:nvPr/>
        </p:nvSpPr>
        <p:spPr>
          <a:xfrm>
            <a:off x="196646" y="904962"/>
            <a:ext cx="11995354" cy="4715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caterpillar goes into a cocoon. To the outside world, it looks like nothing is happening.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Still. Silent. Dead.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inside, transformation is taking place.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What looks like an ending… is actually preparation.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when it emerges—it’s something completely new.</a:t>
            </a:r>
          </a:p>
        </p:txBody>
      </p:sp>
    </p:spTree>
    <p:extLst>
      <p:ext uri="{BB962C8B-B14F-4D97-AF65-F5344CB8AC3E}">
        <p14:creationId xmlns:p14="http://schemas.microsoft.com/office/powerpoint/2010/main" val="7629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23EED-3558-80ED-A9DC-142F07BE4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6F3E19-DCDD-487C-486E-FF9821A90E0C}"/>
              </a:ext>
            </a:extLst>
          </p:cNvPr>
          <p:cNvSpPr txBox="1"/>
          <p:nvPr/>
        </p:nvSpPr>
        <p:spPr>
          <a:xfrm>
            <a:off x="373626" y="2610484"/>
            <a:ext cx="4670322" cy="345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didn’t just rise He left a signal.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folded napkin whispers across time: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“I’m coming back.”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8BAFE-196F-3C1D-76B5-70C9F44D1D50}"/>
              </a:ext>
            </a:extLst>
          </p:cNvPr>
          <p:cNvSpPr txBox="1"/>
          <p:nvPr/>
        </p:nvSpPr>
        <p:spPr>
          <a:xfrm>
            <a:off x="0" y="274362"/>
            <a:ext cx="12182168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Folded Napkin Is a Promise of Return</a:t>
            </a:r>
            <a:endParaRPr lang="en-US" sz="48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C2A8D-2D77-3AB1-3A79-74AA55D423FB}"/>
              </a:ext>
            </a:extLst>
          </p:cNvPr>
          <p:cNvSpPr txBox="1"/>
          <p:nvPr/>
        </p:nvSpPr>
        <p:spPr>
          <a:xfrm>
            <a:off x="2930013" y="1247890"/>
            <a:ext cx="7482348" cy="147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will come again, and receive you unto myself…”</a:t>
            </a: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John 14:3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7D6AE-49E4-29A9-A362-EF026469B366}"/>
              </a:ext>
            </a:extLst>
          </p:cNvPr>
          <p:cNvSpPr txBox="1"/>
          <p:nvPr/>
        </p:nvSpPr>
        <p:spPr>
          <a:xfrm>
            <a:off x="5938682" y="5610110"/>
            <a:ext cx="6096000" cy="83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</a:t>
            </a:r>
            <a:r>
              <a:rPr lang="en-US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literally.</a:t>
            </a:r>
            <a:endParaRPr lang="en-US" sz="44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A05E12-749C-889E-5DA4-1F2E5263F5E7}"/>
              </a:ext>
            </a:extLst>
          </p:cNvPr>
          <p:cNvSpPr txBox="1"/>
          <p:nvPr/>
        </p:nvSpPr>
        <p:spPr>
          <a:xfrm>
            <a:off x="5742040" y="3135350"/>
            <a:ext cx="64401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just </a:t>
            </a:r>
            <a:r>
              <a:rPr lang="en-US" sz="4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metaphorically.</a:t>
            </a:r>
            <a:b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8F012-3D24-5417-BB4D-8A77D284037C}"/>
              </a:ext>
            </a:extLst>
          </p:cNvPr>
          <p:cNvSpPr txBox="1"/>
          <p:nvPr/>
        </p:nvSpPr>
        <p:spPr>
          <a:xfrm>
            <a:off x="6091084" y="4230799"/>
            <a:ext cx="64401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just </a:t>
            </a:r>
            <a:r>
              <a:rPr lang="en-US" sz="4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spiritually.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0199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54E4F-B502-9875-3553-57936D9D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B368A0-9EEB-CC2A-6747-B217F27F4D51}"/>
              </a:ext>
            </a:extLst>
          </p:cNvPr>
          <p:cNvSpPr txBox="1"/>
          <p:nvPr/>
        </p:nvSpPr>
        <p:spPr>
          <a:xfrm>
            <a:off x="5399207" y="477242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b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 with expectation, not defeat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21903-ED99-AE29-9056-06F2A62CA0F9}"/>
              </a:ext>
            </a:extLst>
          </p:cNvPr>
          <p:cNvSpPr txBox="1"/>
          <p:nvPr/>
        </p:nvSpPr>
        <p:spPr>
          <a:xfrm>
            <a:off x="245806" y="284194"/>
            <a:ext cx="12427974" cy="1202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6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Does This Mean for You?</a:t>
            </a:r>
            <a:endParaRPr lang="en-US" sz="66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FC4C9-DFED-9CAE-21C6-BA33C251B3F2}"/>
              </a:ext>
            </a:extLst>
          </p:cNvPr>
          <p:cNvSpPr txBox="1"/>
          <p:nvPr/>
        </p:nvSpPr>
        <p:spPr>
          <a:xfrm>
            <a:off x="585020" y="1880185"/>
            <a:ext cx="6420464" cy="10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situation is not final</a:t>
            </a:r>
            <a:b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68BC8-775D-1CC8-5061-F16644DE94CA}"/>
              </a:ext>
            </a:extLst>
          </p:cNvPr>
          <p:cNvSpPr txBox="1"/>
          <p:nvPr/>
        </p:nvSpPr>
        <p:spPr>
          <a:xfrm>
            <a:off x="4822722" y="1927353"/>
            <a:ext cx="642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diagnosis… that loss… that failure…</a:t>
            </a:r>
            <a:b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God is not finished.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176AA-0393-1867-7CCC-90BC48A4CE37}"/>
              </a:ext>
            </a:extLst>
          </p:cNvPr>
          <p:cNvSpPr txBox="1"/>
          <p:nvPr/>
        </p:nvSpPr>
        <p:spPr>
          <a:xfrm>
            <a:off x="4822722" y="2881460"/>
            <a:ext cx="6420464" cy="155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b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may feel buried—but you’re not done.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EB0F7-0D59-E4D3-B20E-C3005080D0C6}"/>
              </a:ext>
            </a:extLst>
          </p:cNvPr>
          <p:cNvSpPr txBox="1"/>
          <p:nvPr/>
        </p:nvSpPr>
        <p:spPr>
          <a:xfrm>
            <a:off x="-701710" y="3548001"/>
            <a:ext cx="6797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purpose is still alive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02B30-CC28-C4A0-E649-C9905EAEB2D7}"/>
              </a:ext>
            </a:extLst>
          </p:cNvPr>
          <p:cNvSpPr txBox="1"/>
          <p:nvPr/>
        </p:nvSpPr>
        <p:spPr>
          <a:xfrm>
            <a:off x="-402637" y="5203314"/>
            <a:ext cx="6687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Savior is returning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5C6E4-4C7B-575E-AEAD-92207C29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FCFAF-877B-5FC5-2044-74273369ACBD}"/>
              </a:ext>
            </a:extLst>
          </p:cNvPr>
          <p:cNvSpPr txBox="1"/>
          <p:nvPr/>
        </p:nvSpPr>
        <p:spPr>
          <a:xfrm>
            <a:off x="964641" y="506607"/>
            <a:ext cx="10601011" cy="5320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reader once complained to an author halfway through a novel:</a:t>
            </a:r>
            <a:b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“This story is terrible—nothing makes sense!”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author replied:</a:t>
            </a:r>
            <a:b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“You’re only in chapter 5.”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of you are judging your life too early.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hasn’t finished writing.</a:t>
            </a:r>
          </a:p>
        </p:txBody>
      </p:sp>
    </p:spTree>
    <p:extLst>
      <p:ext uri="{BB962C8B-B14F-4D97-AF65-F5344CB8AC3E}">
        <p14:creationId xmlns:p14="http://schemas.microsoft.com/office/powerpoint/2010/main" val="35631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9C587-6CE0-D945-852A-7AB79A2B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38C64C-76EC-D1BD-369A-2B011E4F1338}"/>
              </a:ext>
            </a:extLst>
          </p:cNvPr>
          <p:cNvSpPr txBox="1"/>
          <p:nvPr/>
        </p:nvSpPr>
        <p:spPr>
          <a:xfrm>
            <a:off x="639096" y="203086"/>
            <a:ext cx="44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F805D-C688-EBEB-FE3B-E34D1BC20D7D}"/>
              </a:ext>
            </a:extLst>
          </p:cNvPr>
          <p:cNvSpPr txBox="1"/>
          <p:nvPr/>
        </p:nvSpPr>
        <p:spPr>
          <a:xfrm>
            <a:off x="4925961" y="203086"/>
            <a:ext cx="6626943" cy="100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Look at the Napkin</a:t>
            </a:r>
            <a:endParaRPr lang="en-US" sz="5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22867-CA3B-90FB-4B13-2D4DA5987952}"/>
              </a:ext>
            </a:extLst>
          </p:cNvPr>
          <p:cNvSpPr txBox="1"/>
          <p:nvPr/>
        </p:nvSpPr>
        <p:spPr>
          <a:xfrm>
            <a:off x="5889522" y="921020"/>
            <a:ext cx="5240594" cy="232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you feel like it’s over…</a:t>
            </a:r>
            <a:b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hope seems buried…</a:t>
            </a:r>
            <a:b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life doesn’t make sense…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F465E-7EB4-2EBA-67A7-FA0ACB00FA96}"/>
              </a:ext>
            </a:extLst>
          </p:cNvPr>
          <p:cNvSpPr txBox="1"/>
          <p:nvPr/>
        </p:nvSpPr>
        <p:spPr>
          <a:xfrm>
            <a:off x="5456904" y="3429000"/>
            <a:ext cx="6096000" cy="171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 back </a:t>
            </a:r>
            <a:r>
              <a:rPr lang="en-US" sz="4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the tomb.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Look again.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B8B3E-7EC5-E518-9773-047BDFBFCD61}"/>
              </a:ext>
            </a:extLst>
          </p:cNvPr>
          <p:cNvSpPr txBox="1"/>
          <p:nvPr/>
        </p:nvSpPr>
        <p:spPr>
          <a:xfrm>
            <a:off x="-206478" y="1826533"/>
            <a:ext cx="6096000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grave is empty.</a:t>
            </a:r>
            <a:b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4652F-CAAB-9460-A1E2-0FD0021707F6}"/>
              </a:ext>
            </a:extLst>
          </p:cNvPr>
          <p:cNvSpPr txBox="1"/>
          <p:nvPr/>
        </p:nvSpPr>
        <p:spPr>
          <a:xfrm>
            <a:off x="0" y="116172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stone is rolled away.</a:t>
            </a:r>
            <a:b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BECA5-812A-450F-9F4B-868B598B813E}"/>
              </a:ext>
            </a:extLst>
          </p:cNvPr>
          <p:cNvSpPr txBox="1"/>
          <p:nvPr/>
        </p:nvSpPr>
        <p:spPr>
          <a:xfrm>
            <a:off x="-324465" y="2576239"/>
            <a:ext cx="6410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the napkin is folded.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F99C-C124-CB5B-0260-ACE25425E7D8}"/>
              </a:ext>
            </a:extLst>
          </p:cNvPr>
          <p:cNvSpPr txBox="1"/>
          <p:nvPr/>
        </p:nvSpPr>
        <p:spPr>
          <a:xfrm>
            <a:off x="-186815" y="5093091"/>
            <a:ext cx="6678561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He’s not finished now.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0D785-BEB3-8DF7-D1B8-5FA6A3A5C7D7}"/>
              </a:ext>
            </a:extLst>
          </p:cNvPr>
          <p:cNvSpPr txBox="1"/>
          <p:nvPr/>
        </p:nvSpPr>
        <p:spPr>
          <a:xfrm>
            <a:off x="-172065" y="3419355"/>
            <a:ext cx="6258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He’s not finished.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A3C0D7-D170-5B55-1C37-CC827FEF8EBA}"/>
              </a:ext>
            </a:extLst>
          </p:cNvPr>
          <p:cNvSpPr txBox="1"/>
          <p:nvPr/>
        </p:nvSpPr>
        <p:spPr>
          <a:xfrm>
            <a:off x="-147485" y="4209340"/>
            <a:ext cx="6258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wasn’t finished then.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24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C975E-C414-C5A7-64D3-F5B5651D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CD5A79-C2DD-1454-8F93-C8118FC21987}"/>
              </a:ext>
            </a:extLst>
          </p:cNvPr>
          <p:cNvSpPr txBox="1"/>
          <p:nvPr/>
        </p:nvSpPr>
        <p:spPr>
          <a:xfrm>
            <a:off x="176981" y="171138"/>
            <a:ext cx="12211664" cy="2074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you’ve been feeling like your life is over, your purpose is gone, or your situation is final…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Remember this: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CF28E-1E74-6896-3FEF-63DF615BE25F}"/>
              </a:ext>
            </a:extLst>
          </p:cNvPr>
          <p:cNvSpPr txBox="1"/>
          <p:nvPr/>
        </p:nvSpPr>
        <p:spPr>
          <a:xfrm>
            <a:off x="2907891" y="4105066"/>
            <a:ext cx="6199238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the promise is still alive.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DC2C0-BD9B-B2B4-FAC0-C51A1B28A4C2}"/>
              </a:ext>
            </a:extLst>
          </p:cNvPr>
          <p:cNvSpPr txBox="1"/>
          <p:nvPr/>
        </p:nvSpPr>
        <p:spPr>
          <a:xfrm>
            <a:off x="845575" y="5069224"/>
            <a:ext cx="10500850" cy="1335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He’s not finished with the world, and He’s not finished with you.</a:t>
            </a:r>
            <a:endParaRPr lang="en-US" sz="36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072BB-DC54-E53F-D7D8-FEE3F75684C9}"/>
              </a:ext>
            </a:extLst>
          </p:cNvPr>
          <p:cNvSpPr txBox="1"/>
          <p:nvPr/>
        </p:nvSpPr>
        <p:spPr>
          <a:xfrm>
            <a:off x="3060291" y="3254120"/>
            <a:ext cx="6194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resurrection is your proof.</a:t>
            </a:r>
            <a:b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4ED29-EEDF-E248-320F-2BD86445CBA8}"/>
              </a:ext>
            </a:extLst>
          </p:cNvPr>
          <p:cNvSpPr txBox="1"/>
          <p:nvPr/>
        </p:nvSpPr>
        <p:spPr>
          <a:xfrm>
            <a:off x="3097161" y="2403173"/>
            <a:ext cx="6194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folded napkin is your sign.</a:t>
            </a:r>
            <a:b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28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7C242-8317-4EEB-A5BD-4E1FB51DA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80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1CD1B-69A4-491E-D074-2950AC16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5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A95E89-0AFA-2E83-3181-56EF72CB2ACD}"/>
              </a:ext>
            </a:extLst>
          </p:cNvPr>
          <p:cNvSpPr txBox="1"/>
          <p:nvPr/>
        </p:nvSpPr>
        <p:spPr>
          <a:xfrm>
            <a:off x="1111044" y="488162"/>
            <a:ext cx="11002297" cy="4926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John 20:7</a:t>
            </a:r>
            <a:endParaRPr lang="en-US" sz="5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“And the napkin, that was about his head, not lying with the linen clothes, but wrapped together in a place by itself.”</a:t>
            </a:r>
            <a:r>
              <a:rPr lang="en-US" sz="5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7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9C8D8-F8A5-1B23-653E-6581F611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1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A48D5-02AB-D680-E914-34233968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49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C09DB-5CD3-869D-52E1-37CD9BCF4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4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B1EB5-9C09-4ED6-61A3-52B65DEBF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571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2FA7D-20C9-0216-3E25-94DC43C3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7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4D811-E809-964E-8EB8-3735C793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6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3C5765-BD7D-CABE-BF16-F46783F8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F88AB-7AFC-EB07-DBAE-2558DE82D8F4}"/>
              </a:ext>
            </a:extLst>
          </p:cNvPr>
          <p:cNvSpPr txBox="1"/>
          <p:nvPr/>
        </p:nvSpPr>
        <p:spPr>
          <a:xfrm>
            <a:off x="1995949" y="1420508"/>
            <a:ext cx="7836309" cy="232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first glance, John 20:7 seems like a small, almost insignificant detail in the resurrection story. The tomb is empty. Jesus is risen. That’s the headline.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03353-91A7-AC95-B3DE-FBE3EA6C995B}"/>
              </a:ext>
            </a:extLst>
          </p:cNvPr>
          <p:cNvSpPr txBox="1"/>
          <p:nvPr/>
        </p:nvSpPr>
        <p:spPr>
          <a:xfrm>
            <a:off x="1307691" y="382518"/>
            <a:ext cx="7914967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Detail That Speaks Volumes</a:t>
            </a:r>
            <a:endParaRPr lang="en-US" sz="40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8FE60-333B-DEFE-3C69-6FFBCD82A937}"/>
              </a:ext>
            </a:extLst>
          </p:cNvPr>
          <p:cNvSpPr txBox="1"/>
          <p:nvPr/>
        </p:nvSpPr>
        <p:spPr>
          <a:xfrm>
            <a:off x="1214283" y="5208450"/>
            <a:ext cx="9763433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John, under the inspiration of the Holy Spirit, pauses… and zooms in on a napkin.</a:t>
            </a:r>
          </a:p>
        </p:txBody>
      </p:sp>
    </p:spTree>
    <p:extLst>
      <p:ext uri="{BB962C8B-B14F-4D97-AF65-F5344CB8AC3E}">
        <p14:creationId xmlns:p14="http://schemas.microsoft.com/office/powerpoint/2010/main" val="10253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52FF07-95D1-7849-F77C-BB1D3C277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C9B630-B56C-C6EF-BCAC-E71EE5989692}"/>
              </a:ext>
            </a:extLst>
          </p:cNvPr>
          <p:cNvSpPr txBox="1"/>
          <p:nvPr/>
        </p:nvSpPr>
        <p:spPr>
          <a:xfrm>
            <a:off x="668594" y="4699050"/>
            <a:ext cx="102648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sometimes </a:t>
            </a:r>
            <a:r>
              <a:rPr lang="en-US" sz="44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smallest details carry the greatest messages</a:t>
            </a:r>
            <a:endParaRPr lang="en-US" sz="4400" u="sng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96D1C-5913-5930-B7C7-2F09ABF5F01E}"/>
              </a:ext>
            </a:extLst>
          </p:cNvPr>
          <p:cNvSpPr txBox="1"/>
          <p:nvPr/>
        </p:nvSpPr>
        <p:spPr>
          <a:xfrm>
            <a:off x="0" y="372974"/>
            <a:ext cx="6371302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thrown aside.</a:t>
            </a:r>
            <a:b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crumpled.</a:t>
            </a:r>
            <a:b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folded.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A146E-653E-255A-93E0-5F7B259F4BC7}"/>
              </a:ext>
            </a:extLst>
          </p:cNvPr>
          <p:cNvSpPr txBox="1"/>
          <p:nvPr/>
        </p:nvSpPr>
        <p:spPr>
          <a:xfrm>
            <a:off x="0" y="3059155"/>
            <a:ext cx="6371302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would that matter?</a:t>
            </a:r>
          </a:p>
        </p:txBody>
      </p:sp>
    </p:spTree>
    <p:extLst>
      <p:ext uri="{BB962C8B-B14F-4D97-AF65-F5344CB8AC3E}">
        <p14:creationId xmlns:p14="http://schemas.microsoft.com/office/powerpoint/2010/main" val="29099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02B6CF-043E-A388-C581-A5F84BA59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D098B1-C0E0-C9D2-C45A-D3C596E37352}"/>
              </a:ext>
            </a:extLst>
          </p:cNvPr>
          <p:cNvSpPr txBox="1"/>
          <p:nvPr/>
        </p:nvSpPr>
        <p:spPr>
          <a:xfrm>
            <a:off x="835743" y="4116193"/>
            <a:ext cx="10540179" cy="197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didn’t just say the tomb was empty—he described how it looked. The grave clothes were lying there, but the napkin was 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separate and folded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A84A5-010E-6774-521C-CA3587636FA6}"/>
              </a:ext>
            </a:extLst>
          </p:cNvPr>
          <p:cNvSpPr txBox="1"/>
          <p:nvPr/>
        </p:nvSpPr>
        <p:spPr>
          <a:xfrm>
            <a:off x="604684" y="333356"/>
            <a:ext cx="1098263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God Is a God of Intentional Details</a:t>
            </a:r>
            <a:endParaRPr lang="en-US" sz="48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E95C9-CB0C-9498-4FEF-FAACCB2F1293}"/>
              </a:ext>
            </a:extLst>
          </p:cNvPr>
          <p:cNvSpPr txBox="1"/>
          <p:nvPr/>
        </p:nvSpPr>
        <p:spPr>
          <a:xfrm>
            <a:off x="816077" y="1497343"/>
            <a:ext cx="10559845" cy="217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Nothing in Scripture is accidental.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“All scripture is given by inspiration of God…”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Timothy 3:16</a:t>
            </a:r>
          </a:p>
        </p:txBody>
      </p:sp>
    </p:spTree>
    <p:extLst>
      <p:ext uri="{BB962C8B-B14F-4D97-AF65-F5344CB8AC3E}">
        <p14:creationId xmlns:p14="http://schemas.microsoft.com/office/powerpoint/2010/main" val="31314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D57F27-FEEE-6D4E-F63E-81213483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5FE39F-4EF8-8168-420E-64E5FCF36460}"/>
              </a:ext>
            </a:extLst>
          </p:cNvPr>
          <p:cNvSpPr txBox="1"/>
          <p:nvPr/>
        </p:nvSpPr>
        <p:spPr>
          <a:xfrm>
            <a:off x="4021393" y="2240646"/>
            <a:ext cx="6096000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4D83-500E-CEC1-06D0-2ADA9D7192C1}"/>
              </a:ext>
            </a:extLst>
          </p:cNvPr>
          <p:cNvSpPr txBox="1"/>
          <p:nvPr/>
        </p:nvSpPr>
        <p:spPr>
          <a:xfrm>
            <a:off x="629264" y="655244"/>
            <a:ext cx="11670890" cy="174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 in resurrection power, </a:t>
            </a:r>
            <a:r>
              <a:rPr lang="en-US" sz="48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was intentional.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9BE30-097B-D743-E395-B93F06F870C5}"/>
              </a:ext>
            </a:extLst>
          </p:cNvPr>
          <p:cNvSpPr txBox="1"/>
          <p:nvPr/>
        </p:nvSpPr>
        <p:spPr>
          <a:xfrm>
            <a:off x="373626" y="4813712"/>
            <a:ext cx="11690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 in leaving the tomb, </a:t>
            </a:r>
            <a:r>
              <a:rPr lang="en-US" sz="48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left a message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B4435-E8DA-BB77-D829-CC1378C6D231}"/>
              </a:ext>
            </a:extLst>
          </p:cNvPr>
          <p:cNvSpPr txBox="1"/>
          <p:nvPr/>
        </p:nvSpPr>
        <p:spPr>
          <a:xfrm>
            <a:off x="1268362" y="3272563"/>
            <a:ext cx="9080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Even in victory, </a:t>
            </a:r>
            <a:r>
              <a:rPr lang="en-US" sz="48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orderly.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39675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35CEE-EE31-E008-13E1-05FC8611B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29BA1C-AD79-5329-F76D-36876E3D89EE}"/>
              </a:ext>
            </a:extLst>
          </p:cNvPr>
          <p:cNvSpPr txBox="1"/>
          <p:nvPr/>
        </p:nvSpPr>
        <p:spPr>
          <a:xfrm>
            <a:off x="717755" y="257458"/>
            <a:ext cx="10599173" cy="6343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Servant’s Napkin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Jewish culture, when a master was finished eating, he would crumple the napkin and toss it aside. That signaled to the servant: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“I’m done. Clear the table.”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if the master folded the napkin and placed it neatly…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 meant: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“I’m coming back.”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 when Peter and John walked into that tomb, what they saw wasn’t just absence…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was 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promise.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535BA-A3CC-7888-D3F7-2F8B7400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487BA-0D15-8A26-D843-8ACE658FE9E7}"/>
              </a:ext>
            </a:extLst>
          </p:cNvPr>
          <p:cNvSpPr txBox="1"/>
          <p:nvPr/>
        </p:nvSpPr>
        <p:spPr>
          <a:xfrm>
            <a:off x="5619406" y="5722875"/>
            <a:ext cx="6096000" cy="76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with His disciples.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CD925-8B89-35EA-4DC3-5D51EEB26DA3}"/>
              </a:ext>
            </a:extLst>
          </p:cNvPr>
          <p:cNvSpPr txBox="1"/>
          <p:nvPr/>
        </p:nvSpPr>
        <p:spPr>
          <a:xfrm>
            <a:off x="442453" y="746311"/>
            <a:ext cx="11641392" cy="83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Folded Napkin Means He’s Not Finished</a:t>
            </a:r>
            <a:endParaRPr lang="en-US" sz="4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EBD35-81C0-A217-A612-8FFD7E8F9A0F}"/>
              </a:ext>
            </a:extLst>
          </p:cNvPr>
          <p:cNvSpPr txBox="1"/>
          <p:nvPr/>
        </p:nvSpPr>
        <p:spPr>
          <a:xfrm>
            <a:off x="1189703" y="1882308"/>
            <a:ext cx="10618839" cy="11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“Being confident of this very thing, that he which hath begun a good work in you will perform it…”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Philippians 1:6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60D61-AE94-663A-2982-691360CC4ADA}"/>
              </a:ext>
            </a:extLst>
          </p:cNvPr>
          <p:cNvSpPr txBox="1"/>
          <p:nvPr/>
        </p:nvSpPr>
        <p:spPr>
          <a:xfrm>
            <a:off x="3048000" y="3329517"/>
            <a:ext cx="6096000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Jesus wasn’t finished!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270D9-7C66-2428-9535-EB6B4A62FCBA}"/>
              </a:ext>
            </a:extLst>
          </p:cNvPr>
          <p:cNvSpPr txBox="1"/>
          <p:nvPr/>
        </p:nvSpPr>
        <p:spPr>
          <a:xfrm>
            <a:off x="-147483" y="39737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with His mission.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0C802-DD10-1C06-31E6-5BC4653748C4}"/>
              </a:ext>
            </a:extLst>
          </p:cNvPr>
          <p:cNvSpPr txBox="1"/>
          <p:nvPr/>
        </p:nvSpPr>
        <p:spPr>
          <a:xfrm>
            <a:off x="2827044" y="484830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with the world.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24502-A9EE-A031-6608-BA00BF44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A702B1-26DE-E828-5CA6-663AD04EDBD7}"/>
              </a:ext>
            </a:extLst>
          </p:cNvPr>
          <p:cNvSpPr txBox="1"/>
          <p:nvPr/>
        </p:nvSpPr>
        <p:spPr>
          <a:xfrm>
            <a:off x="3136490" y="3789817"/>
            <a:ext cx="6096000" cy="83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story wasn’t over.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2682-C689-0644-C3A9-1D76FF579188}"/>
              </a:ext>
            </a:extLst>
          </p:cNvPr>
          <p:cNvSpPr txBox="1"/>
          <p:nvPr/>
        </p:nvSpPr>
        <p:spPr>
          <a:xfrm>
            <a:off x="904568" y="5162169"/>
            <a:ext cx="10382864" cy="1611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Jesus isn’t finished… </a:t>
            </a:r>
            <a:r>
              <a:rPr lang="en-US" sz="44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your story isn’t finished either.</a:t>
            </a:r>
            <a:endParaRPr lang="en-US" sz="44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5259C-5F2A-100F-588C-B47DB9F29568}"/>
              </a:ext>
            </a:extLst>
          </p:cNvPr>
          <p:cNvSpPr txBox="1"/>
          <p:nvPr/>
        </p:nvSpPr>
        <p:spPr>
          <a:xfrm>
            <a:off x="2123768" y="327615"/>
            <a:ext cx="8121444" cy="83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hear this clearly today!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A06C2-E31A-B788-0193-54A3339D606A}"/>
              </a:ext>
            </a:extLst>
          </p:cNvPr>
          <p:cNvSpPr txBox="1"/>
          <p:nvPr/>
        </p:nvSpPr>
        <p:spPr>
          <a:xfrm>
            <a:off x="2782529" y="1535848"/>
            <a:ext cx="701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cross wasn’t the end.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BFD23-F281-BABB-839E-9AB8DECDB932}"/>
              </a:ext>
            </a:extLst>
          </p:cNvPr>
          <p:cNvSpPr txBox="1"/>
          <p:nvPr/>
        </p:nvSpPr>
        <p:spPr>
          <a:xfrm>
            <a:off x="2487560" y="2644743"/>
            <a:ext cx="70103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tomb wasn’t the end.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856</Words>
  <Application>Microsoft Office PowerPoint</Application>
  <PresentationFormat>Widescreen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Tubbs</dc:creator>
  <cp:lastModifiedBy>Richard Tubbs</cp:lastModifiedBy>
  <cp:revision>2</cp:revision>
  <dcterms:created xsi:type="dcterms:W3CDTF">2026-04-14T20:34:46Z</dcterms:created>
  <dcterms:modified xsi:type="dcterms:W3CDTF">2026-04-18T15:27:24Z</dcterms:modified>
</cp:coreProperties>
</file>