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C6D879-1FA6-46EB-B289-D02F22A046D9}" v="21" dt="2026-07-24T14:15:47.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3" d="100"/>
          <a:sy n="103" d="100"/>
        </p:scale>
        <p:origin x="62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ubbs" userId="b0993f8c11731488" providerId="LiveId" clId="{8C1B5D34-DD97-4D1D-912B-47F028052740}"/>
    <pc:docChg chg="undo custSel addSld delSld modSld">
      <pc:chgData name="Richard Tubbs" userId="b0993f8c11731488" providerId="LiveId" clId="{8C1B5D34-DD97-4D1D-912B-47F028052740}" dt="2026-07-24T14:16:39.827" v="22" actId="680"/>
      <pc:docMkLst>
        <pc:docMk/>
      </pc:docMkLst>
      <pc:sldChg chg="modAnim">
        <pc:chgData name="Richard Tubbs" userId="b0993f8c11731488" providerId="LiveId" clId="{8C1B5D34-DD97-4D1D-912B-47F028052740}" dt="2026-07-24T14:02:38.644" v="2"/>
        <pc:sldMkLst>
          <pc:docMk/>
          <pc:sldMk cId="2947912401" sldId="258"/>
        </pc:sldMkLst>
      </pc:sldChg>
      <pc:sldChg chg="modAnim">
        <pc:chgData name="Richard Tubbs" userId="b0993f8c11731488" providerId="LiveId" clId="{8C1B5D34-DD97-4D1D-912B-47F028052740}" dt="2026-07-24T14:04:38.634" v="4"/>
        <pc:sldMkLst>
          <pc:docMk/>
          <pc:sldMk cId="1158609414" sldId="266"/>
        </pc:sldMkLst>
      </pc:sldChg>
      <pc:sldChg chg="modAnim">
        <pc:chgData name="Richard Tubbs" userId="b0993f8c11731488" providerId="LiveId" clId="{8C1B5D34-DD97-4D1D-912B-47F028052740}" dt="2026-07-24T14:04:55.920" v="13"/>
        <pc:sldMkLst>
          <pc:docMk/>
          <pc:sldMk cId="1828999269" sldId="267"/>
        </pc:sldMkLst>
      </pc:sldChg>
      <pc:sldChg chg="modSp">
        <pc:chgData name="Richard Tubbs" userId="b0993f8c11731488" providerId="LiveId" clId="{8C1B5D34-DD97-4D1D-912B-47F028052740}" dt="2026-07-24T13:59:16.701" v="0" actId="115"/>
        <pc:sldMkLst>
          <pc:docMk/>
          <pc:sldMk cId="4229885767" sldId="271"/>
        </pc:sldMkLst>
        <pc:spChg chg="mod">
          <ac:chgData name="Richard Tubbs" userId="b0993f8c11731488" providerId="LiveId" clId="{8C1B5D34-DD97-4D1D-912B-47F028052740}" dt="2026-07-24T13:59:16.701" v="0" actId="115"/>
          <ac:spMkLst>
            <pc:docMk/>
            <pc:sldMk cId="4229885767" sldId="271"/>
            <ac:spMk id="9" creationId="{8C892939-158B-E14A-95C2-34384FED4A05}"/>
          </ac:spMkLst>
        </pc:spChg>
      </pc:sldChg>
      <pc:sldChg chg="modAnim">
        <pc:chgData name="Richard Tubbs" userId="b0993f8c11731488" providerId="LiveId" clId="{8C1B5D34-DD97-4D1D-912B-47F028052740}" dt="2026-07-24T14:06:20.587" v="18"/>
        <pc:sldMkLst>
          <pc:docMk/>
          <pc:sldMk cId="2073152268" sldId="272"/>
        </pc:sldMkLst>
      </pc:sldChg>
      <pc:sldChg chg="modAnim">
        <pc:chgData name="Richard Tubbs" userId="b0993f8c11731488" providerId="LiveId" clId="{8C1B5D34-DD97-4D1D-912B-47F028052740}" dt="2026-07-24T14:15:42.083" v="19"/>
        <pc:sldMkLst>
          <pc:docMk/>
          <pc:sldMk cId="89924106" sldId="275"/>
        </pc:sldMkLst>
      </pc:sldChg>
      <pc:sldChg chg="modAnim">
        <pc:chgData name="Richard Tubbs" userId="b0993f8c11731488" providerId="LiveId" clId="{8C1B5D34-DD97-4D1D-912B-47F028052740}" dt="2026-07-24T14:15:47.176" v="20"/>
        <pc:sldMkLst>
          <pc:docMk/>
          <pc:sldMk cId="1779531920" sldId="276"/>
        </pc:sldMkLst>
      </pc:sldChg>
      <pc:sldChg chg="new del">
        <pc:chgData name="Richard Tubbs" userId="b0993f8c11731488" providerId="LiveId" clId="{8C1B5D34-DD97-4D1D-912B-47F028052740}" dt="2026-07-24T14:16:39.827" v="22" actId="680"/>
        <pc:sldMkLst>
          <pc:docMk/>
          <pc:sldMk cId="2432092584"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60A19-95F6-47B8-B42F-7268309C44D2}"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E9944-3763-4EE1-9493-61AFE7949EF1}" type="slidenum">
              <a:rPr lang="en-US" smtClean="0"/>
              <a:t>‹#›</a:t>
            </a:fld>
            <a:endParaRPr lang="en-US"/>
          </a:p>
        </p:txBody>
      </p:sp>
    </p:spTree>
    <p:extLst>
      <p:ext uri="{BB962C8B-B14F-4D97-AF65-F5344CB8AC3E}">
        <p14:creationId xmlns:p14="http://schemas.microsoft.com/office/powerpoint/2010/main" val="3067215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E9944-3763-4EE1-9493-61AFE7949EF1}" type="slidenum">
              <a:rPr lang="en-US" smtClean="0"/>
              <a:t>1</a:t>
            </a:fld>
            <a:endParaRPr lang="en-US"/>
          </a:p>
        </p:txBody>
      </p:sp>
    </p:spTree>
    <p:extLst>
      <p:ext uri="{BB962C8B-B14F-4D97-AF65-F5344CB8AC3E}">
        <p14:creationId xmlns:p14="http://schemas.microsoft.com/office/powerpoint/2010/main" val="184238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1D1DA-3FF9-D5AC-4248-CED3B3FE4C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F28AD6-C072-C83C-FFCF-3FCDD48715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5182C3-B7B5-184E-7CBF-2A84CC7235FA}"/>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F85B91AB-E6EF-105F-4CD2-1639859CE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89FDD9-1021-64B7-9018-F5E8C2D1485B}"/>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386984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63B7-5F18-9DE5-91D7-9E2412AC7A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7D93D4-7EEB-5C2F-5C44-CE1FBCD049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F71FC-10FC-0747-12BB-173A0DF7AB3D}"/>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5EBF1341-B0B0-8734-DF6C-5CA71C6B3C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7F480-2AB1-859F-D3CD-0E2CFD9F6936}"/>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97329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BCD0F4-C1E9-2BFB-BE46-27F53A1A09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FE2875-3E54-B17A-0CF7-D997006BA7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25D282-E0CD-8276-E64B-45E193AB579D}"/>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69CAF7D9-DBC0-1FC2-6CD3-15BBEF401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EE9435-51BD-69E5-94B5-9791D41A4BF7}"/>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3976422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87AC4-4842-3C79-C6F5-5FB736EE7C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F97C0E-E5B7-3646-33DD-05270822BF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84225-9665-E6D7-D583-C0D38078EBD1}"/>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7DC1E338-90E9-59F1-49F4-A69E722C8D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BED277-362B-0960-80E9-4CFBF2D329C2}"/>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1694744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2587-B601-09AA-FB78-237273BD99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D40BE5-D382-997A-27B4-649266EC8A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7C94A6-B878-CD13-784D-391AB25ACFA3}"/>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DE8513B2-125E-BDF0-5524-5E46F5149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9FB17-AB56-5CB1-D770-07A9C0857B6F}"/>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378460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ECABB-7C2D-C008-C611-0960A5C8EA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363D9A-1EE5-2B0C-69AC-E044CD1962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772B1-4BE4-76FE-84E5-3DB17449A5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F78B09-41D1-CBDF-18CB-A312D2E43D02}"/>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6" name="Footer Placeholder 5">
            <a:extLst>
              <a:ext uri="{FF2B5EF4-FFF2-40B4-BE49-F238E27FC236}">
                <a16:creationId xmlns:a16="http://schemas.microsoft.com/office/drawing/2014/main" id="{C434E5F4-762A-0D69-A627-1650C2FC48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32A8CD-820F-2A70-6373-C4D5811FA723}"/>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126582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C94CD-28EE-0875-6B4F-9F350856C5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770067-E293-F771-2A82-B35D6E9338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E1DE3A-0C6B-B7E1-5FD7-5A23571CC6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3E95F0-7BCF-7E28-8D89-9C67812766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AEA59C-1667-8E76-BC5A-74EBF91681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3B8670-FCDB-8EC4-4795-D70974229E4C}"/>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8" name="Footer Placeholder 7">
            <a:extLst>
              <a:ext uri="{FF2B5EF4-FFF2-40B4-BE49-F238E27FC236}">
                <a16:creationId xmlns:a16="http://schemas.microsoft.com/office/drawing/2014/main" id="{EAB6E0CF-15DA-77F2-700D-E05BA5830B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9C22BB-D45B-CCD5-5737-536F677253AD}"/>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947688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C95A-9650-66FD-30EB-7C4D2E68DB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C0107E-B331-8C74-4630-5D30B074BD30}"/>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4" name="Footer Placeholder 3">
            <a:extLst>
              <a:ext uri="{FF2B5EF4-FFF2-40B4-BE49-F238E27FC236}">
                <a16:creationId xmlns:a16="http://schemas.microsoft.com/office/drawing/2014/main" id="{F1BAD817-7C22-F709-9DCD-CF0A6F4AAB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5DC14A-E666-5130-CB0E-045237C5094F}"/>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105736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0E51E3-1957-22E6-524D-6BF3DDB09EB3}"/>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3" name="Footer Placeholder 2">
            <a:extLst>
              <a:ext uri="{FF2B5EF4-FFF2-40B4-BE49-F238E27FC236}">
                <a16:creationId xmlns:a16="http://schemas.microsoft.com/office/drawing/2014/main" id="{95F27AD2-4C70-B520-AE24-CBF97F1240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DD9826-673F-7F8B-838A-E3165E61CF69}"/>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562256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2C7D9-3ED5-9FC7-4808-10C420D4EA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EB8B30-B86C-BC6D-0269-70831917F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C9FCAF-37D6-7D1B-E074-1C8A0BEB3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4B35B6-9B69-AC85-BBEC-3C6822D5A10A}"/>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6" name="Footer Placeholder 5">
            <a:extLst>
              <a:ext uri="{FF2B5EF4-FFF2-40B4-BE49-F238E27FC236}">
                <a16:creationId xmlns:a16="http://schemas.microsoft.com/office/drawing/2014/main" id="{4D385FBB-7787-8CC6-247B-7BCCF3FA64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B9329B-3BEE-93C1-DA01-9AC8BBBF2DFA}"/>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4003994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74385-04B4-4BFE-E04C-38131CD370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897A86-9C17-4AA0-72F0-F3BB561494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D3931-93F7-BB8D-16EC-BC68DAB89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309CFA-F917-ADEA-17DC-2538572F81BC}"/>
              </a:ext>
            </a:extLst>
          </p:cNvPr>
          <p:cNvSpPr>
            <a:spLocks noGrp="1"/>
          </p:cNvSpPr>
          <p:nvPr>
            <p:ph type="dt" sz="half" idx="10"/>
          </p:nvPr>
        </p:nvSpPr>
        <p:spPr/>
        <p:txBody>
          <a:bodyPr/>
          <a:lstStyle/>
          <a:p>
            <a:fld id="{3E841C8F-8AAA-4149-8516-8ADB37F97092}" type="datetimeFigureOut">
              <a:rPr lang="en-US" smtClean="0"/>
              <a:t>7/24/2026</a:t>
            </a:fld>
            <a:endParaRPr lang="en-US"/>
          </a:p>
        </p:txBody>
      </p:sp>
      <p:sp>
        <p:nvSpPr>
          <p:cNvPr id="6" name="Footer Placeholder 5">
            <a:extLst>
              <a:ext uri="{FF2B5EF4-FFF2-40B4-BE49-F238E27FC236}">
                <a16:creationId xmlns:a16="http://schemas.microsoft.com/office/drawing/2014/main" id="{FA6109F2-B1C7-D2A9-8075-0FE5583019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7E8F98-E815-1BF6-FAC7-A6E81D46824B}"/>
              </a:ext>
            </a:extLst>
          </p:cNvPr>
          <p:cNvSpPr>
            <a:spLocks noGrp="1"/>
          </p:cNvSpPr>
          <p:nvPr>
            <p:ph type="sldNum" sz="quarter" idx="12"/>
          </p:nvPr>
        </p:nvSpPr>
        <p:spPr/>
        <p:txBody>
          <a:bodyPr/>
          <a:lstStyle/>
          <a:p>
            <a:fld id="{2310669D-5CEE-437B-8FCB-17C752831508}" type="slidenum">
              <a:rPr lang="en-US" smtClean="0"/>
              <a:t>‹#›</a:t>
            </a:fld>
            <a:endParaRPr lang="en-US"/>
          </a:p>
        </p:txBody>
      </p:sp>
    </p:spTree>
    <p:extLst>
      <p:ext uri="{BB962C8B-B14F-4D97-AF65-F5344CB8AC3E}">
        <p14:creationId xmlns:p14="http://schemas.microsoft.com/office/powerpoint/2010/main" val="4942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CE8167-B855-C623-F83F-3F269F045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33C084-81FF-A853-268C-F2442604C2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82EFC1-5C10-B59F-D02D-8C78DE913F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841C8F-8AAA-4149-8516-8ADB37F97092}" type="datetimeFigureOut">
              <a:rPr lang="en-US" smtClean="0"/>
              <a:t>7/24/2026</a:t>
            </a:fld>
            <a:endParaRPr lang="en-US"/>
          </a:p>
        </p:txBody>
      </p:sp>
      <p:sp>
        <p:nvSpPr>
          <p:cNvPr id="5" name="Footer Placeholder 4">
            <a:extLst>
              <a:ext uri="{FF2B5EF4-FFF2-40B4-BE49-F238E27FC236}">
                <a16:creationId xmlns:a16="http://schemas.microsoft.com/office/drawing/2014/main" id="{0926AFA2-DD9F-8049-5396-C33479EF9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7F74286-6CE2-93EF-87C8-9FFF30ADC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10669D-5CEE-437B-8FCB-17C752831508}" type="slidenum">
              <a:rPr lang="en-US" smtClean="0"/>
              <a:t>‹#›</a:t>
            </a:fld>
            <a:endParaRPr lang="en-US"/>
          </a:p>
        </p:txBody>
      </p:sp>
    </p:spTree>
    <p:extLst>
      <p:ext uri="{BB962C8B-B14F-4D97-AF65-F5344CB8AC3E}">
        <p14:creationId xmlns:p14="http://schemas.microsoft.com/office/powerpoint/2010/main" val="1690594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biblegateway.com/passage/?search=Genesis%2021&amp;version=NIV#fen-NIV-517a"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hyperlink" Target="https://www.biblegateway.com/passage/?search=Genesis%2021&amp;version=NIV#fen-NIV-530c" TargetMode="External"/><Relationship Id="rId4" Type="http://schemas.openxmlformats.org/officeDocument/2006/relationships/hyperlink" Target="https://www.biblegateway.com/passage/?search=Genesis%2021&amp;version=NIV#fen-NIV-526b"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biblegateway.com/passage/?search=1%20Samuel%201&amp;version=NIV#fen-NIV-7214a"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443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7F84B168-EBF6-2FEB-9EE8-7163D55F99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8EB8DE-A40A-BB8F-AD77-9E1122B093CE}"/>
              </a:ext>
            </a:extLst>
          </p:cNvPr>
          <p:cNvSpPr txBox="1"/>
          <p:nvPr/>
        </p:nvSpPr>
        <p:spPr>
          <a:xfrm>
            <a:off x="877455" y="603829"/>
            <a:ext cx="10021453" cy="3476401"/>
          </a:xfrm>
          <a:prstGeom prst="rect">
            <a:avLst/>
          </a:prstGeom>
          <a:noFill/>
        </p:spPr>
        <p:txBody>
          <a:bodyPr wrap="square">
            <a:spAutoFit/>
          </a:bodyPr>
          <a:lstStyle/>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They tried to silence his voice.</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But Jesus heard something deeper.</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He heard faith.</a:t>
            </a:r>
          </a:p>
          <a:p>
            <a:pPr marL="0" marR="0" algn="ctr">
              <a:lnSpc>
                <a:spcPct val="115000"/>
              </a:lnSpc>
              <a:spcAft>
                <a:spcPts val="800"/>
              </a:spcAft>
              <a:buNone/>
            </a:pP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DAB0C28-41F2-0DAF-A886-5CFB2D369960}"/>
              </a:ext>
            </a:extLst>
          </p:cNvPr>
          <p:cNvSpPr txBox="1"/>
          <p:nvPr/>
        </p:nvSpPr>
        <p:spPr>
          <a:xfrm>
            <a:off x="517235" y="3992319"/>
            <a:ext cx="10381673" cy="1437701"/>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Sometimes people hear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your volume</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God hears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your heart.</a:t>
            </a:r>
            <a:endParaRPr lang="en-US" sz="2000" u="sng" dirty="0"/>
          </a:p>
        </p:txBody>
      </p:sp>
    </p:spTree>
    <p:extLst>
      <p:ext uri="{BB962C8B-B14F-4D97-AF65-F5344CB8AC3E}">
        <p14:creationId xmlns:p14="http://schemas.microsoft.com/office/powerpoint/2010/main" val="115860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4E63F443-B959-A934-293D-A45C99760A1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8A88A8-20E2-3F5D-0657-39379D46047C}"/>
              </a:ext>
            </a:extLst>
          </p:cNvPr>
          <p:cNvSpPr txBox="1"/>
          <p:nvPr/>
        </p:nvSpPr>
        <p:spPr>
          <a:xfrm>
            <a:off x="0" y="806134"/>
            <a:ext cx="12034981" cy="5245731"/>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Imagine being trapped under collapsed concrete after an earthquake.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have no strength to scream.</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 energy left.</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rescue workers have sensitive equipment that detects even the faintest heartbeat.</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They don't rescue noise.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They rescue life.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doesn't respond because your prayer is loud.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responds because your heart is alive.</a:t>
            </a:r>
          </a:p>
        </p:txBody>
      </p:sp>
    </p:spTree>
    <p:extLst>
      <p:ext uri="{BB962C8B-B14F-4D97-AF65-F5344CB8AC3E}">
        <p14:creationId xmlns:p14="http://schemas.microsoft.com/office/powerpoint/2010/main" val="182899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D352C270-A9FF-FECC-9CA6-F77BA0DAD4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6CE27C-4588-935F-5FC4-7ED14491108B}"/>
              </a:ext>
            </a:extLst>
          </p:cNvPr>
          <p:cNvSpPr txBox="1"/>
          <p:nvPr/>
        </p:nvSpPr>
        <p:spPr>
          <a:xfrm>
            <a:off x="1376219" y="215023"/>
            <a:ext cx="9208653" cy="698012"/>
          </a:xfrm>
          <a:prstGeom prst="rect">
            <a:avLst/>
          </a:prstGeom>
          <a:noFill/>
        </p:spPr>
        <p:txBody>
          <a:bodyPr wrap="square">
            <a:spAutoFit/>
          </a:bodyPr>
          <a:lstStyle/>
          <a:p>
            <a:pPr marL="0" marR="0" algn="ctr">
              <a:lnSpc>
                <a:spcPct val="115000"/>
              </a:lnSpc>
              <a:spcAft>
                <a:spcPts val="800"/>
              </a:spcAft>
              <a:buNone/>
            </a:pPr>
            <a:r>
              <a:rPr lang="en-US" sz="3600" b="1" u="sng" kern="100" dirty="0">
                <a:effectLst/>
                <a:latin typeface="Aptos" panose="020B0004020202020204" pitchFamily="34" charset="0"/>
                <a:ea typeface="Aptos" panose="020B0004020202020204" pitchFamily="34" charset="0"/>
                <a:cs typeface="Times New Roman" panose="02020603050405020304" pitchFamily="18" charset="0"/>
              </a:rPr>
              <a:t>God Heard Hagar's Cry in the Wilderness</a:t>
            </a:r>
            <a:endParaRPr lang="en-US" sz="36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A56F34E-4A2C-D63B-DDD3-0F5211B89F2D}"/>
              </a:ext>
            </a:extLst>
          </p:cNvPr>
          <p:cNvSpPr txBox="1"/>
          <p:nvPr/>
        </p:nvSpPr>
        <p:spPr>
          <a:xfrm>
            <a:off x="2729346" y="895895"/>
            <a:ext cx="6096000" cy="496098"/>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Genesis 21:1-17</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4C2FDF8-284F-B0A4-480B-5EEF24353FA7}"/>
              </a:ext>
            </a:extLst>
          </p:cNvPr>
          <p:cNvSpPr txBox="1"/>
          <p:nvPr/>
        </p:nvSpPr>
        <p:spPr>
          <a:xfrm>
            <a:off x="267854" y="1391993"/>
            <a:ext cx="11425382" cy="5355312"/>
          </a:xfrm>
          <a:prstGeom prst="rect">
            <a:avLst/>
          </a:prstGeom>
          <a:noFill/>
        </p:spPr>
        <p:txBody>
          <a:bodyPr wrap="square">
            <a:spAutoFit/>
          </a:bodyPr>
          <a:lstStyle/>
          <a:p>
            <a:pPr indent="0" algn="ctr">
              <a:buNone/>
            </a:pPr>
            <a:r>
              <a:rPr lang="en-US" b="0" i="0" dirty="0">
                <a:solidFill>
                  <a:srgbClr val="000000"/>
                </a:solidFill>
                <a:effectLst/>
                <a:latin typeface="system-ui"/>
              </a:rPr>
              <a:t>Now the </a:t>
            </a:r>
            <a:r>
              <a:rPr lang="en-US" b="0" i="0" cap="small" dirty="0">
                <a:solidFill>
                  <a:srgbClr val="000000"/>
                </a:solidFill>
                <a:effectLst/>
                <a:latin typeface="system-ui"/>
              </a:rPr>
              <a:t>Lord</a:t>
            </a:r>
            <a:r>
              <a:rPr lang="en-US" b="0" i="0" dirty="0">
                <a:solidFill>
                  <a:srgbClr val="000000"/>
                </a:solidFill>
                <a:effectLst/>
                <a:latin typeface="system-ui"/>
              </a:rPr>
              <a:t> was gracious to Sarah as he had said, and the </a:t>
            </a:r>
            <a:r>
              <a:rPr lang="en-US" b="0" i="0" cap="small" dirty="0">
                <a:solidFill>
                  <a:srgbClr val="000000"/>
                </a:solidFill>
                <a:effectLst/>
                <a:latin typeface="system-ui"/>
              </a:rPr>
              <a:t>Lord</a:t>
            </a:r>
            <a:r>
              <a:rPr lang="en-US" b="0" i="0" dirty="0">
                <a:solidFill>
                  <a:srgbClr val="000000"/>
                </a:solidFill>
                <a:effectLst/>
                <a:latin typeface="system-ui"/>
              </a:rPr>
              <a:t> did for Sarah what he had promised. </a:t>
            </a:r>
            <a:r>
              <a:rPr lang="en-US" b="1" i="0" baseline="30000" dirty="0">
                <a:solidFill>
                  <a:srgbClr val="000000"/>
                </a:solidFill>
                <a:effectLst/>
                <a:latin typeface="system-ui"/>
              </a:rPr>
              <a:t>2 </a:t>
            </a:r>
            <a:r>
              <a:rPr lang="en-US" b="0" i="0" dirty="0">
                <a:solidFill>
                  <a:srgbClr val="000000"/>
                </a:solidFill>
                <a:effectLst/>
                <a:latin typeface="system-ui"/>
              </a:rPr>
              <a:t>Sarah became pregnant and bore a son to Abraham in his old age, at the very time God had promised him. </a:t>
            </a:r>
            <a:r>
              <a:rPr lang="en-US" b="1" i="0" baseline="30000" dirty="0">
                <a:solidFill>
                  <a:srgbClr val="000000"/>
                </a:solidFill>
                <a:effectLst/>
                <a:latin typeface="system-ui"/>
              </a:rPr>
              <a:t>3 </a:t>
            </a:r>
            <a:r>
              <a:rPr lang="en-US" b="0" i="0" dirty="0">
                <a:solidFill>
                  <a:srgbClr val="000000"/>
                </a:solidFill>
                <a:effectLst/>
                <a:latin typeface="system-ui"/>
              </a:rPr>
              <a:t>Abraham gave the name Isaac</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a"/>
              </a:rPr>
              <a:t>a</a:t>
            </a:r>
            <a:r>
              <a:rPr lang="en-US" b="0" i="0" baseline="30000" dirty="0">
                <a:solidFill>
                  <a:srgbClr val="000000"/>
                </a:solidFill>
                <a:effectLst/>
                <a:latin typeface="system-ui"/>
              </a:rPr>
              <a:t>]</a:t>
            </a:r>
            <a:r>
              <a:rPr lang="en-US" b="0" i="0" dirty="0">
                <a:solidFill>
                  <a:srgbClr val="000000"/>
                </a:solidFill>
                <a:effectLst/>
                <a:latin typeface="system-ui"/>
              </a:rPr>
              <a:t> to the son Sarah bore him. </a:t>
            </a:r>
            <a:r>
              <a:rPr lang="en-US" b="1" i="0" baseline="30000" dirty="0">
                <a:solidFill>
                  <a:srgbClr val="000000"/>
                </a:solidFill>
                <a:effectLst/>
                <a:latin typeface="system-ui"/>
              </a:rPr>
              <a:t>4 </a:t>
            </a:r>
            <a:r>
              <a:rPr lang="en-US" b="0" i="0" dirty="0">
                <a:solidFill>
                  <a:srgbClr val="000000"/>
                </a:solidFill>
                <a:effectLst/>
                <a:latin typeface="system-ui"/>
              </a:rPr>
              <a:t>When his son Isaac was eight days old, Abraham circumcised him, as God commanded him. </a:t>
            </a:r>
            <a:r>
              <a:rPr lang="en-US" b="1" i="0" baseline="30000" dirty="0">
                <a:solidFill>
                  <a:srgbClr val="000000"/>
                </a:solidFill>
                <a:effectLst/>
                <a:latin typeface="system-ui"/>
              </a:rPr>
              <a:t>5 </a:t>
            </a:r>
            <a:r>
              <a:rPr lang="en-US" b="0" i="0" dirty="0">
                <a:solidFill>
                  <a:srgbClr val="000000"/>
                </a:solidFill>
                <a:effectLst/>
                <a:latin typeface="system-ui"/>
              </a:rPr>
              <a:t>Abraham was a hundred years old when his son Isaac was born to him.</a:t>
            </a:r>
          </a:p>
          <a:p>
            <a:pPr indent="0" algn="ctr">
              <a:buNone/>
            </a:pPr>
            <a:r>
              <a:rPr lang="en-US" b="1" i="0" baseline="30000" dirty="0">
                <a:solidFill>
                  <a:srgbClr val="000000"/>
                </a:solidFill>
                <a:effectLst/>
                <a:latin typeface="system-ui"/>
              </a:rPr>
              <a:t>6 </a:t>
            </a:r>
            <a:r>
              <a:rPr lang="en-US" b="0" i="0" dirty="0">
                <a:solidFill>
                  <a:srgbClr val="000000"/>
                </a:solidFill>
                <a:effectLst/>
                <a:latin typeface="system-ui"/>
              </a:rPr>
              <a:t>Sarah said, “God has brought me laughter, and everyone who hears about this will laugh with me.” </a:t>
            </a:r>
            <a:r>
              <a:rPr lang="en-US" b="1" i="0" baseline="30000" dirty="0">
                <a:solidFill>
                  <a:srgbClr val="000000"/>
                </a:solidFill>
                <a:effectLst/>
                <a:latin typeface="system-ui"/>
              </a:rPr>
              <a:t>7 </a:t>
            </a:r>
            <a:r>
              <a:rPr lang="en-US" b="0" i="0" dirty="0">
                <a:solidFill>
                  <a:srgbClr val="000000"/>
                </a:solidFill>
                <a:effectLst/>
                <a:latin typeface="system-ui"/>
              </a:rPr>
              <a:t>And she added, “Who would have said to Abraham that Sarah would nurse children? Yet I have borne him a son in his old age.”</a:t>
            </a:r>
          </a:p>
          <a:p>
            <a:pPr indent="0" algn="ctr">
              <a:buNone/>
            </a:pPr>
            <a:r>
              <a:rPr lang="en-US" b="1" i="0" baseline="30000" dirty="0">
                <a:solidFill>
                  <a:srgbClr val="000000"/>
                </a:solidFill>
                <a:effectLst/>
                <a:latin typeface="system-ui"/>
              </a:rPr>
              <a:t>8 </a:t>
            </a:r>
            <a:r>
              <a:rPr lang="en-US" b="0" i="0" dirty="0">
                <a:solidFill>
                  <a:srgbClr val="000000"/>
                </a:solidFill>
                <a:effectLst/>
                <a:latin typeface="system-ui"/>
              </a:rPr>
              <a:t>The child grew and was weaned, and on the day Isaac was weaned Abraham held a great feast. </a:t>
            </a:r>
            <a:r>
              <a:rPr lang="en-US" b="1" i="0" baseline="30000" dirty="0">
                <a:solidFill>
                  <a:srgbClr val="000000"/>
                </a:solidFill>
                <a:effectLst/>
                <a:latin typeface="system-ui"/>
              </a:rPr>
              <a:t>9 </a:t>
            </a:r>
            <a:r>
              <a:rPr lang="en-US" b="0" i="0" dirty="0">
                <a:solidFill>
                  <a:srgbClr val="000000"/>
                </a:solidFill>
                <a:effectLst/>
                <a:latin typeface="system-ui"/>
              </a:rPr>
              <a:t>But Sarah saw that the son whom Hagar the Egyptian had borne to Abraham was mocking, </a:t>
            </a:r>
            <a:r>
              <a:rPr lang="en-US" b="1" i="0" baseline="30000" dirty="0">
                <a:solidFill>
                  <a:srgbClr val="000000"/>
                </a:solidFill>
                <a:effectLst/>
                <a:latin typeface="system-ui"/>
              </a:rPr>
              <a:t>10 </a:t>
            </a:r>
            <a:r>
              <a:rPr lang="en-US" b="0" i="0" dirty="0">
                <a:solidFill>
                  <a:srgbClr val="000000"/>
                </a:solidFill>
                <a:effectLst/>
                <a:latin typeface="system-ui"/>
              </a:rPr>
              <a:t>and she said to Abraham, “Get rid of that slave woman and her son, for that woman’s son will never share in the inheritance with my son Isaac.”</a:t>
            </a:r>
          </a:p>
          <a:p>
            <a:pPr indent="0" algn="ctr">
              <a:buNone/>
            </a:pPr>
            <a:r>
              <a:rPr lang="en-US" b="1" i="0" baseline="30000" dirty="0">
                <a:solidFill>
                  <a:srgbClr val="000000"/>
                </a:solidFill>
                <a:effectLst/>
                <a:latin typeface="system-ui"/>
              </a:rPr>
              <a:t>11 </a:t>
            </a:r>
            <a:r>
              <a:rPr lang="en-US" b="0" i="0" dirty="0">
                <a:solidFill>
                  <a:srgbClr val="000000"/>
                </a:solidFill>
                <a:effectLst/>
                <a:latin typeface="system-ui"/>
              </a:rPr>
              <a:t>The matter distressed Abraham greatly because it concerned his son. </a:t>
            </a:r>
            <a:r>
              <a:rPr lang="en-US" b="1" i="0" baseline="30000" dirty="0">
                <a:solidFill>
                  <a:srgbClr val="000000"/>
                </a:solidFill>
                <a:effectLst/>
                <a:latin typeface="system-ui"/>
              </a:rPr>
              <a:t>12 </a:t>
            </a:r>
            <a:r>
              <a:rPr lang="en-US" b="0" i="0" dirty="0">
                <a:solidFill>
                  <a:srgbClr val="000000"/>
                </a:solidFill>
                <a:effectLst/>
                <a:latin typeface="system-ui"/>
              </a:rPr>
              <a:t>But God said to him, “Do not be so distressed about the boy and your slave woman. Listen to whatever Sarah tells you, because it is through Isaac that your offspring</a:t>
            </a:r>
            <a:r>
              <a:rPr lang="en-US" b="0" i="0" baseline="30000" dirty="0">
                <a:solidFill>
                  <a:srgbClr val="000000"/>
                </a:solidFill>
                <a:effectLst/>
                <a:latin typeface="system-ui"/>
              </a:rPr>
              <a:t>[</a:t>
            </a:r>
            <a:r>
              <a:rPr lang="en-US" b="0" i="0" baseline="30000" dirty="0">
                <a:solidFill>
                  <a:srgbClr val="4A4A4A"/>
                </a:solidFill>
                <a:effectLst/>
                <a:latin typeface="system-ui"/>
                <a:hlinkClick r:id="rId4" tooltip="See footnote b"/>
              </a:rPr>
              <a:t>b</a:t>
            </a:r>
            <a:r>
              <a:rPr lang="en-US" b="0" i="0" baseline="30000" dirty="0">
                <a:solidFill>
                  <a:srgbClr val="000000"/>
                </a:solidFill>
                <a:effectLst/>
                <a:latin typeface="system-ui"/>
              </a:rPr>
              <a:t>]</a:t>
            </a:r>
            <a:r>
              <a:rPr lang="en-US" b="0" i="0" dirty="0">
                <a:solidFill>
                  <a:srgbClr val="000000"/>
                </a:solidFill>
                <a:effectLst/>
                <a:latin typeface="system-ui"/>
              </a:rPr>
              <a:t> will be reckoned. </a:t>
            </a:r>
            <a:r>
              <a:rPr lang="en-US" b="1" i="0" baseline="30000" dirty="0">
                <a:solidFill>
                  <a:srgbClr val="000000"/>
                </a:solidFill>
                <a:effectLst/>
                <a:latin typeface="system-ui"/>
              </a:rPr>
              <a:t>13 </a:t>
            </a:r>
            <a:r>
              <a:rPr lang="en-US" b="0" i="0" dirty="0">
                <a:solidFill>
                  <a:srgbClr val="000000"/>
                </a:solidFill>
                <a:effectLst/>
                <a:latin typeface="system-ui"/>
              </a:rPr>
              <a:t>I will make the son of the slave into a nation also, because he is your offspring.”</a:t>
            </a:r>
          </a:p>
          <a:p>
            <a:pPr indent="0" algn="ctr">
              <a:buNone/>
            </a:pPr>
            <a:r>
              <a:rPr lang="en-US" b="1" i="0" baseline="30000" dirty="0">
                <a:solidFill>
                  <a:srgbClr val="000000"/>
                </a:solidFill>
                <a:effectLst/>
                <a:latin typeface="system-ui"/>
              </a:rPr>
              <a:t>14 </a:t>
            </a:r>
            <a:r>
              <a:rPr lang="en-US" b="0" i="0" dirty="0">
                <a:solidFill>
                  <a:srgbClr val="000000"/>
                </a:solidFill>
                <a:effectLst/>
                <a:latin typeface="system-ui"/>
              </a:rPr>
              <a:t>Early the next morning Abraham took some food and a skin of water and gave them to Hagar. He set them on her shoulders and then sent her off with the boy. She went on her way and wandered in the Desert of Beersheba.</a:t>
            </a:r>
          </a:p>
          <a:p>
            <a:pPr indent="0" algn="ctr">
              <a:buNone/>
            </a:pPr>
            <a:r>
              <a:rPr lang="en-US" b="1" i="0" baseline="30000" dirty="0">
                <a:solidFill>
                  <a:srgbClr val="000000"/>
                </a:solidFill>
                <a:effectLst/>
                <a:latin typeface="system-ui"/>
              </a:rPr>
              <a:t>15 </a:t>
            </a:r>
            <a:r>
              <a:rPr lang="en-US" b="0" i="0" dirty="0">
                <a:solidFill>
                  <a:srgbClr val="000000"/>
                </a:solidFill>
                <a:effectLst/>
                <a:latin typeface="system-ui"/>
              </a:rPr>
              <a:t>When the water in the skin was gone, she put the boy under one of the bushes. </a:t>
            </a:r>
            <a:r>
              <a:rPr lang="en-US" b="1" i="0" baseline="30000" dirty="0">
                <a:solidFill>
                  <a:srgbClr val="000000"/>
                </a:solidFill>
                <a:effectLst/>
                <a:latin typeface="system-ui"/>
              </a:rPr>
              <a:t>16 </a:t>
            </a:r>
            <a:r>
              <a:rPr lang="en-US" b="0" i="0" dirty="0">
                <a:solidFill>
                  <a:srgbClr val="000000"/>
                </a:solidFill>
                <a:effectLst/>
                <a:latin typeface="system-ui"/>
              </a:rPr>
              <a:t>Then she went off and sat down about a bowshot away, for she thought, “I cannot watch the boy die.” And as she sat there, she</a:t>
            </a:r>
            <a:r>
              <a:rPr lang="en-US" b="0" i="0" baseline="30000" dirty="0">
                <a:solidFill>
                  <a:srgbClr val="000000"/>
                </a:solidFill>
                <a:effectLst/>
                <a:latin typeface="system-ui"/>
              </a:rPr>
              <a:t>[</a:t>
            </a:r>
            <a:r>
              <a:rPr lang="en-US" b="0" i="0" baseline="30000" dirty="0">
                <a:solidFill>
                  <a:srgbClr val="4A4A4A"/>
                </a:solidFill>
                <a:effectLst/>
                <a:latin typeface="system-ui"/>
                <a:hlinkClick r:id="rId5" tooltip="See footnote c"/>
              </a:rPr>
              <a:t>c</a:t>
            </a:r>
            <a:r>
              <a:rPr lang="en-US" b="0" i="0" baseline="30000" dirty="0">
                <a:solidFill>
                  <a:srgbClr val="000000"/>
                </a:solidFill>
                <a:effectLst/>
                <a:latin typeface="system-ui"/>
              </a:rPr>
              <a:t>]</a:t>
            </a:r>
            <a:r>
              <a:rPr lang="en-US" b="0" i="0" dirty="0">
                <a:solidFill>
                  <a:srgbClr val="000000"/>
                </a:solidFill>
                <a:effectLst/>
                <a:latin typeface="system-ui"/>
              </a:rPr>
              <a:t> began to sob.</a:t>
            </a:r>
          </a:p>
          <a:p>
            <a:pPr indent="0" algn="ctr">
              <a:buNone/>
            </a:pPr>
            <a:r>
              <a:rPr lang="en-US" b="1" i="0" baseline="30000" dirty="0">
                <a:solidFill>
                  <a:srgbClr val="000000"/>
                </a:solidFill>
                <a:effectLst/>
                <a:latin typeface="system-ui"/>
              </a:rPr>
              <a:t>17 </a:t>
            </a:r>
            <a:r>
              <a:rPr lang="en-US" b="1" i="0" dirty="0">
                <a:solidFill>
                  <a:srgbClr val="000000"/>
                </a:solidFill>
                <a:effectLst/>
                <a:latin typeface="system-ui"/>
              </a:rPr>
              <a:t>God heard the boy crying, and the angel of God called to Hagar from heaven and said to her, “What is the matter, Hagar? Do not be afraid; God has heard the boy crying as he lies there. </a:t>
            </a:r>
            <a:r>
              <a:rPr lang="en-US" b="1" i="0" baseline="30000" dirty="0">
                <a:solidFill>
                  <a:srgbClr val="000000"/>
                </a:solidFill>
                <a:effectLst/>
                <a:latin typeface="system-ui"/>
              </a:rPr>
              <a:t>18 </a:t>
            </a:r>
            <a:r>
              <a:rPr lang="en-US" b="1" i="0" dirty="0">
                <a:solidFill>
                  <a:srgbClr val="000000"/>
                </a:solidFill>
                <a:effectLst/>
                <a:latin typeface="system-ui"/>
              </a:rPr>
              <a:t>Lift the boy up and take him by the hand, for I will make him into a great nation.”</a:t>
            </a:r>
          </a:p>
        </p:txBody>
      </p:sp>
    </p:spTree>
    <p:extLst>
      <p:ext uri="{BB962C8B-B14F-4D97-AF65-F5344CB8AC3E}">
        <p14:creationId xmlns:p14="http://schemas.microsoft.com/office/powerpoint/2010/main" val="55149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12D408B0-2F49-AB99-2044-9520385FDF0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1FCA51F-7D8D-AED4-A0FD-5299EB0878E5}"/>
              </a:ext>
            </a:extLst>
          </p:cNvPr>
          <p:cNvSpPr txBox="1"/>
          <p:nvPr/>
        </p:nvSpPr>
        <p:spPr>
          <a:xfrm>
            <a:off x="840508" y="327176"/>
            <a:ext cx="10095345" cy="6339364"/>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Years ago, a firefighter shared the story of responding to a devastating house fire.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Inside the smoke-filled home was a frightened little girl.</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She couldn't call for help because the smoke had overcome her.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She never shouted.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She never screamed.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through the thick smoke, rescuers heard a faint cough.</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That tiny sound guided them directly to her.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Later the firefighter said,</a:t>
            </a:r>
          </a:p>
          <a:p>
            <a:pPr marL="0" marR="0" algn="ctr">
              <a:lnSpc>
                <a:spcPct val="115000"/>
              </a:lnSpc>
              <a:spcAft>
                <a:spcPts val="800"/>
              </a:spcAft>
              <a:buNone/>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"It wasn't her words that saved her. It was simply knowing she was still alive."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996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73358693-4EF8-91DC-FAC0-648D80EFE2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17D30C-75C7-7AA1-FA1D-D9413A5B7E14}"/>
              </a:ext>
            </a:extLst>
          </p:cNvPr>
          <p:cNvSpPr txBox="1"/>
          <p:nvPr/>
        </p:nvSpPr>
        <p:spPr>
          <a:xfrm>
            <a:off x="2105891" y="577964"/>
            <a:ext cx="8118764" cy="1473224"/>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Sometimes God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answers prayers </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never knew </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prayed.</a:t>
            </a:r>
          </a:p>
        </p:txBody>
      </p:sp>
      <p:sp>
        <p:nvSpPr>
          <p:cNvPr id="5" name="TextBox 4">
            <a:extLst>
              <a:ext uri="{FF2B5EF4-FFF2-40B4-BE49-F238E27FC236}">
                <a16:creationId xmlns:a16="http://schemas.microsoft.com/office/drawing/2014/main" id="{BAB9CA3E-610A-5C64-2BA2-626D6F75AE26}"/>
              </a:ext>
            </a:extLst>
          </p:cNvPr>
          <p:cNvSpPr txBox="1"/>
          <p:nvPr/>
        </p:nvSpPr>
        <p:spPr>
          <a:xfrm>
            <a:off x="374073" y="3429000"/>
            <a:ext cx="11443854" cy="1437701"/>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Some of you don't have enough strength left to shout.</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But Heaven hears the faint cough of your faith.</a:t>
            </a:r>
          </a:p>
        </p:txBody>
      </p:sp>
    </p:spTree>
    <p:extLst>
      <p:ext uri="{BB962C8B-B14F-4D97-AF65-F5344CB8AC3E}">
        <p14:creationId xmlns:p14="http://schemas.microsoft.com/office/powerpoint/2010/main" val="91749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6B5E8B4F-DE68-22ED-625F-C475FEABC7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68786BC-4443-8588-6F3E-9281D7EC7879}"/>
              </a:ext>
            </a:extLst>
          </p:cNvPr>
          <p:cNvSpPr txBox="1"/>
          <p:nvPr/>
        </p:nvSpPr>
        <p:spPr>
          <a:xfrm>
            <a:off x="2927927" y="260319"/>
            <a:ext cx="6096000" cy="563424"/>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Jesus Wept Before Lazarus Walked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2015B5A-76C5-D943-43AB-2A8B3060825B}"/>
              </a:ext>
            </a:extLst>
          </p:cNvPr>
          <p:cNvSpPr txBox="1"/>
          <p:nvPr/>
        </p:nvSpPr>
        <p:spPr>
          <a:xfrm>
            <a:off x="3048000" y="942107"/>
            <a:ext cx="6096000" cy="563424"/>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John 11:35</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A800A86-A659-0E50-9851-E8C66050236E}"/>
              </a:ext>
            </a:extLst>
          </p:cNvPr>
          <p:cNvSpPr txBox="1"/>
          <p:nvPr/>
        </p:nvSpPr>
        <p:spPr>
          <a:xfrm>
            <a:off x="822036" y="1921168"/>
            <a:ext cx="10760363" cy="1968552"/>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Have you ever watched someone sit beside a grieving friend?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Sometimes they say nothing.</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No advice…No sermon…No explanation…Just presence.</a:t>
            </a:r>
          </a:p>
        </p:txBody>
      </p:sp>
      <p:sp>
        <p:nvSpPr>
          <p:cNvPr id="9" name="TextBox 8">
            <a:extLst>
              <a:ext uri="{FF2B5EF4-FFF2-40B4-BE49-F238E27FC236}">
                <a16:creationId xmlns:a16="http://schemas.microsoft.com/office/drawing/2014/main" id="{8C892939-158B-E14A-95C2-34384FED4A05}"/>
              </a:ext>
            </a:extLst>
          </p:cNvPr>
          <p:cNvSpPr txBox="1"/>
          <p:nvPr/>
        </p:nvSpPr>
        <p:spPr>
          <a:xfrm>
            <a:off x="1634835" y="4406957"/>
            <a:ext cx="9134764" cy="1968552"/>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Sometimes </a:t>
            </a:r>
            <a:r>
              <a:rPr lang="en-US" sz="3200" u="sng" kern="100" dirty="0">
                <a:effectLst/>
                <a:latin typeface="Aptos" panose="020B0004020202020204" pitchFamily="34" charset="0"/>
                <a:ea typeface="Aptos" panose="020B0004020202020204" pitchFamily="34" charset="0"/>
                <a:cs typeface="Times New Roman" panose="02020603050405020304" pitchFamily="18" charset="0"/>
              </a:rPr>
              <a:t>presence speaks louder than words.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That's exactly what Emmanuel means...</a:t>
            </a:r>
          </a:p>
          <a:p>
            <a:pPr marL="0" marR="0" algn="ctr">
              <a:lnSpc>
                <a:spcPct val="115000"/>
              </a:lnSpc>
              <a:spcAft>
                <a:spcPts val="800"/>
              </a:spcAft>
              <a:buNone/>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God with us.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2988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508F2387-ED5D-E5CF-3597-8F4F76ECBE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99BCBE-7E13-6EEE-D133-B0722A11581E}"/>
              </a:ext>
            </a:extLst>
          </p:cNvPr>
          <p:cNvSpPr txBox="1"/>
          <p:nvPr/>
        </p:nvSpPr>
        <p:spPr>
          <a:xfrm>
            <a:off x="766617" y="324434"/>
            <a:ext cx="10141527" cy="1161536"/>
          </a:xfrm>
          <a:prstGeom prst="rect">
            <a:avLst/>
          </a:prstGeom>
          <a:noFill/>
        </p:spPr>
        <p:txBody>
          <a:bodyPr wrap="square">
            <a:spAutoFit/>
          </a:bodyPr>
          <a:lstStyle/>
          <a:p>
            <a:pPr marL="0" marR="0" algn="ctr">
              <a:lnSpc>
                <a:spcPct val="115000"/>
              </a:lnSpc>
              <a:spcAft>
                <a:spcPts val="800"/>
              </a:spcAft>
              <a:buNone/>
            </a:pPr>
            <a:r>
              <a:rPr lang="en-US" sz="2800" b="1" u="sng" kern="100" dirty="0">
                <a:effectLst/>
                <a:latin typeface="Aptos" panose="020B0004020202020204" pitchFamily="34" charset="0"/>
                <a:ea typeface="Aptos" panose="020B0004020202020204" pitchFamily="34" charset="0"/>
                <a:cs typeface="Times New Roman" panose="02020603050405020304" pitchFamily="18" charset="0"/>
              </a:rPr>
              <a:t>Jesus Understood the Silent Prayer of Gethsemane</a:t>
            </a:r>
            <a:endParaRPr lang="en-US" sz="28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Luke 22:44</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9DC3AA3-F929-5199-A551-95EFC27DF0D3}"/>
              </a:ext>
            </a:extLst>
          </p:cNvPr>
          <p:cNvSpPr txBox="1"/>
          <p:nvPr/>
        </p:nvSpPr>
        <p:spPr>
          <a:xfrm>
            <a:off x="1842654" y="1412312"/>
            <a:ext cx="8506691" cy="4750211"/>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Jesus prayed until His sweat became drops of blood.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didn't give a long public prayer.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agonized.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groaned.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surrendered.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Father understood every emotion.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If Jesus experienced moments beyond words...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 will we.</a:t>
            </a:r>
          </a:p>
        </p:txBody>
      </p:sp>
    </p:spTree>
    <p:extLst>
      <p:ext uri="{BB962C8B-B14F-4D97-AF65-F5344CB8AC3E}">
        <p14:creationId xmlns:p14="http://schemas.microsoft.com/office/powerpoint/2010/main" val="207315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wipe(down)">
                                      <p:cBhvr>
                                        <p:cTn id="21" dur="500"/>
                                        <p:tgtEl>
                                          <p:spTgt spid="5">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wipe(down)">
                                      <p:cBhvr>
                                        <p:cTn id="24" dur="500"/>
                                        <p:tgtEl>
                                          <p:spTgt spid="5">
                                            <p:txEl>
                                              <p:pRg st="4" end="4"/>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down)">
                                      <p:cBhvr>
                                        <p:cTn id="27" dur="500"/>
                                        <p:tgtEl>
                                          <p:spTgt spid="5">
                                            <p:txEl>
                                              <p:pRg st="5" end="5"/>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wipe(down)">
                                      <p:cBhvr>
                                        <p:cTn id="30" dur="500"/>
                                        <p:tgtEl>
                                          <p:spTgt spid="5">
                                            <p:txEl>
                                              <p:pRg st="6" end="6"/>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wipe(down)">
                                      <p:cBhvr>
                                        <p:cTn id="33"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768F9FB4-874C-0497-0B20-F54C7D6D54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772604-AEA8-9409-077F-CA491BC3573A}"/>
              </a:ext>
            </a:extLst>
          </p:cNvPr>
          <p:cNvSpPr txBox="1"/>
          <p:nvPr/>
        </p:nvSpPr>
        <p:spPr>
          <a:xfrm>
            <a:off x="244763" y="491150"/>
            <a:ext cx="5472546" cy="5692007"/>
          </a:xfrm>
          <a:prstGeom prst="rect">
            <a:avLst/>
          </a:prstGeom>
          <a:noFill/>
        </p:spPr>
        <p:txBody>
          <a:bodyPr wrap="square">
            <a:spAutoFit/>
          </a:bodyPr>
          <a:lstStyle/>
          <a:p>
            <a:pPr algn="ctr">
              <a:lnSpc>
                <a:spcPct val="115000"/>
              </a:lnSpc>
              <a:spcAft>
                <a:spcPts val="800"/>
              </a:spcAf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Romans 8</a:t>
            </a:r>
          </a:p>
          <a:p>
            <a:pPr algn="ctr">
              <a:lnSpc>
                <a:spcPct val="115000"/>
              </a:lnSpc>
              <a:spcAft>
                <a:spcPts val="800"/>
              </a:spcAft>
            </a:pPr>
            <a:r>
              <a:rPr lang="en-US" b="1" baseline="30000" dirty="0"/>
              <a:t>26 </a:t>
            </a:r>
            <a:r>
              <a:rPr lang="en-US" sz="2800" dirty="0"/>
              <a:t>In the same way, the Spirit helps us in our weakness. We do not know what we ought to pray for, but the Spirit himself intercedes for us through </a:t>
            </a:r>
            <a:r>
              <a:rPr lang="en-US" sz="2800" b="1" dirty="0"/>
              <a:t>wordless groans. </a:t>
            </a:r>
            <a:r>
              <a:rPr lang="en-US" sz="2800" b="1" baseline="30000" dirty="0"/>
              <a:t>27 </a:t>
            </a:r>
            <a:r>
              <a:rPr lang="en-US" sz="2800" dirty="0"/>
              <a:t>And he who searches our hearts knows the mind of the Spirit, because the Spirit intercedes for God’s people in accordance with the will of God.</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C309932-2113-474F-7C7C-2F0E6A332225}"/>
              </a:ext>
            </a:extLst>
          </p:cNvPr>
          <p:cNvSpPr txBox="1"/>
          <p:nvPr/>
        </p:nvSpPr>
        <p:spPr>
          <a:xfrm>
            <a:off x="5851237" y="558374"/>
            <a:ext cx="6096000" cy="5741252"/>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Paul tells us...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Holy Spirit translates every sigh.</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groan.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broken whisper.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tear.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Into perfect prayers before the throne of God.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Even when you don't know what to ask...</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already knows.</a:t>
            </a:r>
          </a:p>
        </p:txBody>
      </p:sp>
    </p:spTree>
    <p:extLst>
      <p:ext uri="{BB962C8B-B14F-4D97-AF65-F5344CB8AC3E}">
        <p14:creationId xmlns:p14="http://schemas.microsoft.com/office/powerpoint/2010/main" val="325589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DA64BB88-D634-8BDC-FD65-3AD503C387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A0A9CA-99B5-E24C-54DC-52CADDA40D8D}"/>
              </a:ext>
            </a:extLst>
          </p:cNvPr>
          <p:cNvSpPr txBox="1"/>
          <p:nvPr/>
        </p:nvSpPr>
        <p:spPr>
          <a:xfrm>
            <a:off x="133927" y="170896"/>
            <a:ext cx="11924145" cy="6516207"/>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A pastor once visited a woman who had lost both her husband and her son within a few months.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He expected to pray with her.</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Instead...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She simply cried.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For nearly twenty minutes.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one sentence.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When she finally spoke, she whispered,</a:t>
            </a:r>
          </a:p>
          <a:p>
            <a:pPr marL="0" marR="0" algn="ctr">
              <a:lnSpc>
                <a:spcPct val="115000"/>
              </a:lnSpc>
              <a:spcAft>
                <a:spcPts val="800"/>
              </a:spcAft>
              <a:buNone/>
            </a:pPr>
            <a:r>
              <a:rPr lang="en-US" sz="2400" i="1" kern="100" dirty="0">
                <a:effectLst/>
                <a:latin typeface="Aptos" panose="020B0004020202020204" pitchFamily="34" charset="0"/>
                <a:ea typeface="Aptos" panose="020B0004020202020204" pitchFamily="34" charset="0"/>
                <a:cs typeface="Times New Roman" panose="02020603050405020304" pitchFamily="18" charset="0"/>
              </a:rPr>
              <a:t>"Pastor... I couldn't find the words... but somehow I knew God already heard everything."</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Years later she testified,</a:t>
            </a:r>
          </a:p>
          <a:p>
            <a:pPr marL="0" marR="0" algn="ctr">
              <a:lnSpc>
                <a:spcPct val="115000"/>
              </a:lnSpc>
              <a:spcAft>
                <a:spcPts val="800"/>
              </a:spcAft>
              <a:buNone/>
            </a:pPr>
            <a:r>
              <a:rPr lang="en-US" sz="2400" i="1" kern="100" dirty="0">
                <a:effectLst/>
                <a:latin typeface="Aptos" panose="020B0004020202020204" pitchFamily="34" charset="0"/>
                <a:ea typeface="Aptos" panose="020B0004020202020204" pitchFamily="34" charset="0"/>
                <a:cs typeface="Times New Roman" panose="02020603050405020304" pitchFamily="18" charset="0"/>
              </a:rPr>
              <a:t>"That season became the strongest my faith had ever been—not because I had answers, but because I discovered </a:t>
            </a:r>
            <a:r>
              <a:rPr lang="en-US" sz="2400" b="1" i="1" kern="100" dirty="0">
                <a:effectLst/>
                <a:latin typeface="Aptos" panose="020B0004020202020204" pitchFamily="34" charset="0"/>
                <a:ea typeface="Aptos" panose="020B0004020202020204" pitchFamily="34" charset="0"/>
                <a:cs typeface="Times New Roman" panose="02020603050405020304" pitchFamily="18" charset="0"/>
              </a:rPr>
              <a:t>God's presence doesn't </a:t>
            </a:r>
            <a:r>
              <a:rPr lang="en-US" sz="2400" b="1" i="1" u="sng" kern="100" dirty="0">
                <a:effectLst/>
                <a:latin typeface="Aptos" panose="020B0004020202020204" pitchFamily="34" charset="0"/>
                <a:ea typeface="Aptos" panose="020B0004020202020204" pitchFamily="34" charset="0"/>
                <a:cs typeface="Times New Roman" panose="02020603050405020304" pitchFamily="18" charset="0"/>
              </a:rPr>
              <a:t>depend on my ability </a:t>
            </a:r>
            <a:r>
              <a:rPr lang="en-US" sz="2400" b="1" i="1" kern="100" dirty="0">
                <a:effectLst/>
                <a:latin typeface="Aptos" panose="020B0004020202020204" pitchFamily="34" charset="0"/>
                <a:ea typeface="Aptos" panose="020B0004020202020204" pitchFamily="34" charset="0"/>
                <a:cs typeface="Times New Roman" panose="02020603050405020304" pitchFamily="18" charset="0"/>
              </a:rPr>
              <a:t>to </a:t>
            </a:r>
            <a:r>
              <a:rPr lang="en-US" sz="2400" b="1" i="1" u="sng" kern="100" dirty="0">
                <a:effectLst/>
                <a:latin typeface="Aptos" panose="020B0004020202020204" pitchFamily="34" charset="0"/>
                <a:ea typeface="Aptos" panose="020B0004020202020204" pitchFamily="34" charset="0"/>
                <a:cs typeface="Times New Roman" panose="02020603050405020304" pitchFamily="18" charset="0"/>
              </a:rPr>
              <a:t>explain my pain."</a:t>
            </a:r>
            <a:endParaRPr lang="en-US" sz="24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5246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20A3C134-6F57-E132-A0CA-F18B3C220B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137785-E0DE-9BA9-1BDC-A72B3EDD78D5}"/>
              </a:ext>
            </a:extLst>
          </p:cNvPr>
          <p:cNvSpPr txBox="1"/>
          <p:nvPr/>
        </p:nvSpPr>
        <p:spPr>
          <a:xfrm>
            <a:off x="3048000" y="280670"/>
            <a:ext cx="6096000" cy="6296660"/>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The Greatest Illustration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Cross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Isaiah 53</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Jesus hung upon the Cross.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He spoke seven sayings.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there were also moments of silence.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His suffering spoke louder than words.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His blood cried mercy.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His sacrifice declared love.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His wounds spoke forgiveness.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Even when Jesus was silent...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He was speaking salvation.</a:t>
            </a:r>
          </a:p>
        </p:txBody>
      </p:sp>
    </p:spTree>
    <p:extLst>
      <p:ext uri="{BB962C8B-B14F-4D97-AF65-F5344CB8AC3E}">
        <p14:creationId xmlns:p14="http://schemas.microsoft.com/office/powerpoint/2010/main" val="899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B58F57-AA38-8357-5974-B293774FF74E}"/>
              </a:ext>
            </a:extLst>
          </p:cNvPr>
          <p:cNvSpPr txBox="1"/>
          <p:nvPr/>
        </p:nvSpPr>
        <p:spPr>
          <a:xfrm>
            <a:off x="720433" y="563754"/>
            <a:ext cx="10363200" cy="3143617"/>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Romans 8:26-27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"In the same way, the Spirit helps us in our weakness. We do not know what we ought to pray for, but the Spirit himself intercedes for us through wordless groans. And He who searches our hearts knows the mind of the Spirit, because the Spirit intercedes for God's people in accordance with the will of God."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8824330-A5AE-8A4B-4D28-ADDBF69464A0}"/>
              </a:ext>
            </a:extLst>
          </p:cNvPr>
          <p:cNvSpPr txBox="1"/>
          <p:nvPr/>
        </p:nvSpPr>
        <p:spPr>
          <a:xfrm>
            <a:off x="609600" y="4771273"/>
            <a:ext cx="10815782" cy="630750"/>
          </a:xfrm>
          <a:prstGeom prst="rect">
            <a:avLst/>
          </a:prstGeom>
          <a:noFill/>
        </p:spPr>
        <p:txBody>
          <a:bodyPr wrap="square">
            <a:spAutoFit/>
          </a:bodyPr>
          <a:lstStyle/>
          <a:p>
            <a:pPr marL="0" marR="0" algn="ctr">
              <a:lnSpc>
                <a:spcPct val="115000"/>
              </a:lnSpc>
              <a:spcAft>
                <a:spcPts val="800"/>
              </a:spcAft>
              <a:buNone/>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 Heaven Understands the </a:t>
            </a:r>
            <a:r>
              <a:rPr lang="en-US" sz="3200" b="1" u="sng" kern="100" dirty="0">
                <a:effectLst/>
                <a:latin typeface="Aptos" panose="020B0004020202020204" pitchFamily="34" charset="0"/>
                <a:ea typeface="Aptos" panose="020B0004020202020204" pitchFamily="34" charset="0"/>
                <a:cs typeface="Times New Roman" panose="02020603050405020304" pitchFamily="18" charset="0"/>
              </a:rPr>
              <a:t>Language of Your Tears</a:t>
            </a:r>
            <a:endParaRPr lang="en-US" sz="32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4791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D7884E7D-EBEB-A7DA-1CA4-E919CC6979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12317AA-A2CC-2DF4-747B-23A44EE4C716}"/>
              </a:ext>
            </a:extLst>
          </p:cNvPr>
          <p:cNvSpPr txBox="1"/>
          <p:nvPr/>
        </p:nvSpPr>
        <p:spPr>
          <a:xfrm>
            <a:off x="-83127" y="156725"/>
            <a:ext cx="12358254" cy="6544549"/>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There is an old story about a little boy flying a kite.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clouds became so thick that no one could see the kite anymore.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A man asked,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"How do you know it's still there?"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little boy smiled.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 can't see it...But every now and then...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 feel the tug."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Church...</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may not hear God today…You may not see Him today.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may not understand Him today…But if you're still feeling the tug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He's still holding the other end.</a:t>
            </a:r>
          </a:p>
        </p:txBody>
      </p:sp>
    </p:spTree>
    <p:extLst>
      <p:ext uri="{BB962C8B-B14F-4D97-AF65-F5344CB8AC3E}">
        <p14:creationId xmlns:p14="http://schemas.microsoft.com/office/powerpoint/2010/main" val="177953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34EE6F5E-1AE9-00AC-AAF9-DEED15693B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202D2B-E21C-B95E-0E5A-070D29424B81}"/>
              </a:ext>
            </a:extLst>
          </p:cNvPr>
          <p:cNvSpPr txBox="1"/>
          <p:nvPr/>
        </p:nvSpPr>
        <p:spPr>
          <a:xfrm>
            <a:off x="748804" y="275206"/>
            <a:ext cx="3038764" cy="769441"/>
          </a:xfrm>
          <a:prstGeom prst="rect">
            <a:avLst/>
          </a:prstGeom>
          <a:noFill/>
        </p:spPr>
        <p:txBody>
          <a:bodyPr wrap="square" rtlCol="0">
            <a:spAutoFit/>
          </a:bodyPr>
          <a:lstStyle/>
          <a:p>
            <a:pPr algn="ctr"/>
            <a:r>
              <a:rPr lang="en-US" sz="4400" dirty="0"/>
              <a:t>Homework</a:t>
            </a:r>
          </a:p>
        </p:txBody>
      </p:sp>
      <p:sp>
        <p:nvSpPr>
          <p:cNvPr id="4" name="TextBox 3">
            <a:extLst>
              <a:ext uri="{FF2B5EF4-FFF2-40B4-BE49-F238E27FC236}">
                <a16:creationId xmlns:a16="http://schemas.microsoft.com/office/drawing/2014/main" id="{592F2675-36A5-B4FF-B518-79500F12A79F}"/>
              </a:ext>
            </a:extLst>
          </p:cNvPr>
          <p:cNvSpPr txBox="1"/>
          <p:nvPr/>
        </p:nvSpPr>
        <p:spPr>
          <a:xfrm>
            <a:off x="6502401" y="160484"/>
            <a:ext cx="5384800" cy="4304320"/>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Some of you came carrying prayers you have never spoken aloud.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Some have hidden tears behind smiles.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Some have buried grief beneath busy schedules.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Some are fighting battles no one knows about.</a:t>
            </a:r>
          </a:p>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This week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Hear the promise of God's Word:</a:t>
            </a:r>
          </a:p>
        </p:txBody>
      </p:sp>
      <p:sp>
        <p:nvSpPr>
          <p:cNvPr id="6" name="TextBox 5">
            <a:extLst>
              <a:ext uri="{FF2B5EF4-FFF2-40B4-BE49-F238E27FC236}">
                <a16:creationId xmlns:a16="http://schemas.microsoft.com/office/drawing/2014/main" id="{534FE37D-DE9F-6132-3630-A7E28A495AFB}"/>
              </a:ext>
            </a:extLst>
          </p:cNvPr>
          <p:cNvSpPr txBox="1"/>
          <p:nvPr/>
        </p:nvSpPr>
        <p:spPr>
          <a:xfrm>
            <a:off x="7176656" y="4357313"/>
            <a:ext cx="4341090" cy="1872885"/>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Psalm 34:18</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i="1" kern="100" dirty="0">
                <a:effectLst/>
                <a:latin typeface="Aptos" panose="020B0004020202020204" pitchFamily="34" charset="0"/>
                <a:ea typeface="Aptos" panose="020B0004020202020204" pitchFamily="34" charset="0"/>
                <a:cs typeface="Times New Roman" panose="02020603050405020304" pitchFamily="18" charset="0"/>
              </a:rPr>
              <a:t>"The Lord is close to the brokenhearted and saves those who are crushed in spirit."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8A1F17C-19AF-199C-6FF6-FD2D9E6814AB}"/>
              </a:ext>
            </a:extLst>
          </p:cNvPr>
          <p:cNvSpPr txBox="1"/>
          <p:nvPr/>
        </p:nvSpPr>
        <p:spPr>
          <a:xfrm>
            <a:off x="-644851" y="3611982"/>
            <a:ext cx="6740851" cy="2078069"/>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just your words...Your heart.</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just your voice...Your tears.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Not just your prayer...Your silence.</a:t>
            </a:r>
          </a:p>
          <a:p>
            <a:pPr marL="0" marR="0" algn="ctr">
              <a:lnSpc>
                <a:spcPct val="115000"/>
              </a:lnSpc>
              <a:spcAft>
                <a:spcPts val="800"/>
              </a:spcAft>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FA0B781-3FDC-E029-C487-2B7DF3174982}"/>
              </a:ext>
            </a:extLst>
          </p:cNvPr>
          <p:cNvSpPr txBox="1"/>
          <p:nvPr/>
        </p:nvSpPr>
        <p:spPr>
          <a:xfrm>
            <a:off x="253672" y="986385"/>
            <a:ext cx="4390571" cy="2536272"/>
          </a:xfrm>
          <a:prstGeom prst="rect">
            <a:avLst/>
          </a:prstGeom>
          <a:noFill/>
        </p:spPr>
        <p:txBody>
          <a:bodyPr wrap="square">
            <a:spAutoFit/>
          </a:bodyPr>
          <a:lstStyle/>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He heard Hannah.</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He heard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Hagar</a:t>
            </a:r>
            <a:r>
              <a:rPr lang="en-US"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He heard Bartimaeus.</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He heard Jesus in Gethsemane.</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And today...</a:t>
            </a:r>
          </a:p>
          <a:p>
            <a:pPr marL="0" marR="0" algn="ctr">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He hears you.</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D199744A-3959-016B-930D-7CDC9DE66E0A}"/>
              </a:ext>
            </a:extLst>
          </p:cNvPr>
          <p:cNvSpPr txBox="1"/>
          <p:nvPr/>
        </p:nvSpPr>
        <p:spPr>
          <a:xfrm>
            <a:off x="253672" y="5359904"/>
            <a:ext cx="6218852" cy="1023422"/>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Because...</a:t>
            </a:r>
          </a:p>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God Heard What you and I Couldn't Say.</a:t>
            </a:r>
            <a:endParaRPr lang="en-US" sz="2400" dirty="0"/>
          </a:p>
        </p:txBody>
      </p:sp>
    </p:spTree>
    <p:extLst>
      <p:ext uri="{BB962C8B-B14F-4D97-AF65-F5344CB8AC3E}">
        <p14:creationId xmlns:p14="http://schemas.microsoft.com/office/powerpoint/2010/main" val="310141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2000"/>
                                        <p:tgtEl>
                                          <p:spTgt spid="10">
                                            <p:txEl>
                                              <p:pRg st="0" end="0"/>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circle(in)">
                                      <p:cBhvr>
                                        <p:cTn id="25" dur="2000"/>
                                        <p:tgtEl>
                                          <p:spTgt spid="10">
                                            <p:txEl>
                                              <p:pRg st="1" end="1"/>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0">
                                            <p:txEl>
                                              <p:pRg st="2" end="2"/>
                                            </p:txEl>
                                          </p:spTgt>
                                        </p:tgtEl>
                                        <p:attrNameLst>
                                          <p:attrName>style.visibility</p:attrName>
                                        </p:attrNameLst>
                                      </p:cBhvr>
                                      <p:to>
                                        <p:strVal val="visible"/>
                                      </p:to>
                                    </p:set>
                                    <p:animEffect transition="in" filter="circle(in)">
                                      <p:cBhvr>
                                        <p:cTn id="28" dur="2000"/>
                                        <p:tgtEl>
                                          <p:spTgt spid="10">
                                            <p:txEl>
                                              <p:pRg st="2" end="2"/>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circle(in)">
                                      <p:cBhvr>
                                        <p:cTn id="31" dur="2000"/>
                                        <p:tgtEl>
                                          <p:spTgt spid="10">
                                            <p:txEl>
                                              <p:pRg st="3" end="3"/>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
                                            <p:txEl>
                                              <p:pRg st="4" end="4"/>
                                            </p:txEl>
                                          </p:spTgt>
                                        </p:tgtEl>
                                        <p:attrNameLst>
                                          <p:attrName>style.visibility</p:attrName>
                                        </p:attrNameLst>
                                      </p:cBhvr>
                                      <p:to>
                                        <p:strVal val="visible"/>
                                      </p:to>
                                    </p:set>
                                    <p:animEffect transition="in" filter="circle(in)">
                                      <p:cBhvr>
                                        <p:cTn id="34" dur="2000"/>
                                        <p:tgtEl>
                                          <p:spTgt spid="10">
                                            <p:txEl>
                                              <p:pRg st="4" end="4"/>
                                            </p:txEl>
                                          </p:spTgt>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circle(in)">
                                      <p:cBhvr>
                                        <p:cTn id="37" dur="20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heel(1)">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4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p:bldP spid="10" grpId="0" build="allAtOnce"/>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5690C1CE-E153-7534-DC2E-158C42C5A3F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F0C5999-1F90-E82E-4406-772F196C608A}"/>
              </a:ext>
            </a:extLst>
          </p:cNvPr>
          <p:cNvSpPr txBox="1"/>
          <p:nvPr/>
        </p:nvSpPr>
        <p:spPr>
          <a:xfrm>
            <a:off x="535709" y="501589"/>
            <a:ext cx="10714182" cy="5645648"/>
          </a:xfrm>
          <a:prstGeom prst="rect">
            <a:avLst/>
          </a:prstGeom>
          <a:noFill/>
        </p:spPr>
        <p:txBody>
          <a:bodyPr wrap="square">
            <a:spAutoFit/>
          </a:bodyPr>
          <a:lstStyle/>
          <a:p>
            <a:pPr marL="0" marR="0" algn="ct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Heavenly Father,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Thank You that You know every burden we carry, every tear we have cried, and every prayer we have been unable to put into words. When our hearts are overwhelmed and our voices fall silent, remind us that Your Spirit intercedes for us and that nothing escapes Your loving attention.</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Lord, for those who are grieving, bring comfort. For those who are waiting, bring hope. For those who are weary, bring renewed strength. For those who feel forgotten, let them know they are deeply seen, deeply loved, and never alone.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Teach us to trust that You are working even when we cannot see it, speaking even when You seem silent, and answering prayers that only You can fully understand.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Today we surrender our unspoken fears, hidden wounds, and silent cries into Your hands, believing that You hear what we cannot say and that Your perfect will is always at work for our good and Your glory.</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In the mighty name of Jesus Christ we pray,</a:t>
            </a:r>
          </a:p>
          <a:p>
            <a:pPr marL="0" marR="0" algn="ctr">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Amen.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2025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750"/>
                                        <p:tgtEl>
                                          <p:spTgt spid="3"/>
                                        </p:tgtEl>
                                      </p:cBhvr>
                                    </p:animEffect>
                                    <p:anim calcmode="lin" valueType="num">
                                      <p:cBhvr>
                                        <p:cTn id="8" dur="3750" fill="hold"/>
                                        <p:tgtEl>
                                          <p:spTgt spid="3"/>
                                        </p:tgtEl>
                                        <p:attrNameLst>
                                          <p:attrName>ppt_x</p:attrName>
                                        </p:attrNameLst>
                                      </p:cBhvr>
                                      <p:tavLst>
                                        <p:tav tm="0">
                                          <p:val>
                                            <p:strVal val="#ppt_x"/>
                                          </p:val>
                                        </p:tav>
                                        <p:tav tm="100000">
                                          <p:val>
                                            <p:strVal val="#ppt_x"/>
                                          </p:val>
                                        </p:tav>
                                      </p:tavLst>
                                    </p:anim>
                                    <p:anim calcmode="lin" valueType="num">
                                      <p:cBhvr>
                                        <p:cTn id="9" dur="37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24A84C4D-38B7-19CC-7CD2-6A451AA60444}"/>
            </a:ext>
          </a:extLst>
        </p:cNvPr>
        <p:cNvGrpSpPr/>
        <p:nvPr/>
      </p:nvGrpSpPr>
      <p:grpSpPr>
        <a:xfrm>
          <a:off x="0" y="0"/>
          <a:ext cx="0" cy="0"/>
          <a:chOff x="0" y="0"/>
          <a:chExt cx="0" cy="0"/>
        </a:xfrm>
      </p:grpSpPr>
    </p:spTree>
    <p:extLst>
      <p:ext uri="{BB962C8B-B14F-4D97-AF65-F5344CB8AC3E}">
        <p14:creationId xmlns:p14="http://schemas.microsoft.com/office/powerpoint/2010/main" val="2534636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F857BBA7-EFFC-77DF-BDF4-55368CDA3899}"/>
            </a:ext>
          </a:extLst>
        </p:cNvPr>
        <p:cNvGrpSpPr/>
        <p:nvPr/>
      </p:nvGrpSpPr>
      <p:grpSpPr>
        <a:xfrm>
          <a:off x="0" y="0"/>
          <a:ext cx="0" cy="0"/>
          <a:chOff x="0" y="0"/>
          <a:chExt cx="0" cy="0"/>
        </a:xfrm>
      </p:grpSpPr>
    </p:spTree>
    <p:extLst>
      <p:ext uri="{BB962C8B-B14F-4D97-AF65-F5344CB8AC3E}">
        <p14:creationId xmlns:p14="http://schemas.microsoft.com/office/powerpoint/2010/main" val="2658509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71638DCC-A5B0-A3E3-3EE9-EBEDA3D836FB}"/>
            </a:ext>
          </a:extLst>
        </p:cNvPr>
        <p:cNvGrpSpPr/>
        <p:nvPr/>
      </p:nvGrpSpPr>
      <p:grpSpPr>
        <a:xfrm>
          <a:off x="0" y="0"/>
          <a:ext cx="0" cy="0"/>
          <a:chOff x="0" y="0"/>
          <a:chExt cx="0" cy="0"/>
        </a:xfrm>
      </p:grpSpPr>
    </p:spTree>
    <p:extLst>
      <p:ext uri="{BB962C8B-B14F-4D97-AF65-F5344CB8AC3E}">
        <p14:creationId xmlns:p14="http://schemas.microsoft.com/office/powerpoint/2010/main" val="3844909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9B39E95D-E1AC-4AF2-A96E-F85A91440EF1}"/>
            </a:ext>
          </a:extLst>
        </p:cNvPr>
        <p:cNvGrpSpPr/>
        <p:nvPr/>
      </p:nvGrpSpPr>
      <p:grpSpPr>
        <a:xfrm>
          <a:off x="0" y="0"/>
          <a:ext cx="0" cy="0"/>
          <a:chOff x="0" y="0"/>
          <a:chExt cx="0" cy="0"/>
        </a:xfrm>
      </p:grpSpPr>
    </p:spTree>
    <p:extLst>
      <p:ext uri="{BB962C8B-B14F-4D97-AF65-F5344CB8AC3E}">
        <p14:creationId xmlns:p14="http://schemas.microsoft.com/office/powerpoint/2010/main" val="1632856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384E5500-CB17-3F43-6201-310F6799FE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EEFAD59-7C6D-1718-A017-B37C7360BC98}"/>
              </a:ext>
            </a:extLst>
          </p:cNvPr>
          <p:cNvSpPr txBox="1"/>
          <p:nvPr/>
        </p:nvSpPr>
        <p:spPr>
          <a:xfrm>
            <a:off x="471054" y="272313"/>
            <a:ext cx="11425382" cy="1865960"/>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There are moments in life when words fail us.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There are pains too deep to explain.</a:t>
            </a:r>
            <a:br>
              <a:rPr lang="en-US" sz="3200" kern="100" dirty="0">
                <a:effectLst/>
                <a:latin typeface="Aptos" panose="020B0004020202020204" pitchFamily="34" charset="0"/>
                <a:ea typeface="Aptos" panose="020B0004020202020204" pitchFamily="34" charset="0"/>
                <a:cs typeface="Times New Roman" panose="02020603050405020304" pitchFamily="18" charset="0"/>
              </a:rPr>
            </a:b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E957D30-9A5B-B781-CAA1-5E5976D9DB86}"/>
              </a:ext>
            </a:extLst>
          </p:cNvPr>
          <p:cNvSpPr txBox="1"/>
          <p:nvPr/>
        </p:nvSpPr>
        <p:spPr>
          <a:xfrm>
            <a:off x="1043708" y="4826174"/>
            <a:ext cx="10594109" cy="1197059"/>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Sometimes the </a:t>
            </a:r>
            <a:r>
              <a:rPr lang="en-US" sz="3200" u="sng" kern="100" dirty="0">
                <a:effectLst/>
                <a:latin typeface="Aptos" panose="020B0004020202020204" pitchFamily="34" charset="0"/>
                <a:ea typeface="Aptos" panose="020B0004020202020204" pitchFamily="34" charset="0"/>
                <a:cs typeface="Times New Roman" panose="02020603050405020304" pitchFamily="18" charset="0"/>
              </a:rPr>
              <a:t>strongest prayer </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you'll </a:t>
            </a:r>
            <a:r>
              <a:rPr lang="en-US" sz="3200" u="sng" kern="100" dirty="0">
                <a:effectLst/>
                <a:latin typeface="Aptos" panose="020B0004020202020204" pitchFamily="34" charset="0"/>
                <a:ea typeface="Aptos" panose="020B0004020202020204" pitchFamily="34" charset="0"/>
                <a:cs typeface="Times New Roman" panose="02020603050405020304" pitchFamily="18" charset="0"/>
              </a:rPr>
              <a:t>ever pray </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is the one you never </a:t>
            </a:r>
            <a:r>
              <a:rPr lang="en-US" sz="3200" u="sng" kern="100" dirty="0">
                <a:effectLst/>
                <a:latin typeface="Aptos" panose="020B0004020202020204" pitchFamily="34" charset="0"/>
                <a:ea typeface="Aptos" panose="020B0004020202020204" pitchFamily="34" charset="0"/>
                <a:cs typeface="Times New Roman" panose="02020603050405020304" pitchFamily="18" charset="0"/>
              </a:rPr>
              <a:t>speak.</a:t>
            </a:r>
          </a:p>
        </p:txBody>
      </p:sp>
      <p:sp>
        <p:nvSpPr>
          <p:cNvPr id="7" name="TextBox 6">
            <a:extLst>
              <a:ext uri="{FF2B5EF4-FFF2-40B4-BE49-F238E27FC236}">
                <a16:creationId xmlns:a16="http://schemas.microsoft.com/office/drawing/2014/main" id="{AD9C8196-0845-4728-D97E-994CEF697BD9}"/>
              </a:ext>
            </a:extLst>
          </p:cNvPr>
          <p:cNvSpPr txBox="1"/>
          <p:nvPr/>
        </p:nvSpPr>
        <p:spPr>
          <a:xfrm>
            <a:off x="2235199" y="2083517"/>
            <a:ext cx="7897091" cy="630750"/>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Heartbreak too overwhelming to describe.</a:t>
            </a:r>
          </a:p>
        </p:txBody>
      </p:sp>
      <p:sp>
        <p:nvSpPr>
          <p:cNvPr id="9" name="TextBox 8">
            <a:extLst>
              <a:ext uri="{FF2B5EF4-FFF2-40B4-BE49-F238E27FC236}">
                <a16:creationId xmlns:a16="http://schemas.microsoft.com/office/drawing/2014/main" id="{A117BE52-64B0-CE9F-BDC4-AF51DB31D6A6}"/>
              </a:ext>
            </a:extLst>
          </p:cNvPr>
          <p:cNvSpPr txBox="1"/>
          <p:nvPr/>
        </p:nvSpPr>
        <p:spPr>
          <a:xfrm>
            <a:off x="3048000" y="3388406"/>
            <a:ext cx="6096000" cy="861774"/>
          </a:xfrm>
          <a:prstGeom prst="rect">
            <a:avLst/>
          </a:prstGeom>
          <a:noFill/>
        </p:spPr>
        <p:txBody>
          <a:bodyPr wrap="square">
            <a:spAutoFit/>
          </a:bodyPr>
          <a:lstStyle/>
          <a:p>
            <a:pPr algn="ctr"/>
            <a:r>
              <a:rPr lang="en-US" sz="3200" kern="100" dirty="0">
                <a:effectLst/>
                <a:latin typeface="Aptos" panose="020B0004020202020204" pitchFamily="34" charset="0"/>
                <a:ea typeface="Aptos" panose="020B0004020202020204" pitchFamily="34" charset="0"/>
                <a:cs typeface="Times New Roman" panose="02020603050405020304" pitchFamily="18" charset="0"/>
              </a:rPr>
              <a:t>Questions too heavy to ask.</a:t>
            </a:r>
            <a:br>
              <a:rPr lang="en-US" sz="32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197344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FEE9165D-67DC-6852-126D-1A527799E4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5B9D044-322E-2B04-F33D-6C0389A42413}"/>
              </a:ext>
            </a:extLst>
          </p:cNvPr>
          <p:cNvSpPr txBox="1"/>
          <p:nvPr/>
        </p:nvSpPr>
        <p:spPr>
          <a:xfrm>
            <a:off x="1136073" y="603368"/>
            <a:ext cx="10594109" cy="3196773"/>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kneel...</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cry...</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sigh...</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And nothing comes out.</a:t>
            </a:r>
          </a:p>
        </p:txBody>
      </p:sp>
      <p:sp>
        <p:nvSpPr>
          <p:cNvPr id="5" name="TextBox 4">
            <a:extLst>
              <a:ext uri="{FF2B5EF4-FFF2-40B4-BE49-F238E27FC236}">
                <a16:creationId xmlns:a16="http://schemas.microsoft.com/office/drawing/2014/main" id="{5FA25933-582E-DF48-4B39-D380AC21ACE7}"/>
              </a:ext>
            </a:extLst>
          </p:cNvPr>
          <p:cNvSpPr txBox="1"/>
          <p:nvPr/>
        </p:nvSpPr>
        <p:spPr>
          <a:xfrm>
            <a:off x="798945" y="4066608"/>
            <a:ext cx="10594109" cy="1575816"/>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Yet Heaven hears every silent prayer.</a:t>
            </a:r>
          </a:p>
          <a:p>
            <a:pPr marL="0" marR="0" algn="ctr">
              <a:lnSpc>
                <a:spcPct val="115000"/>
              </a:lnSpc>
              <a:spcAft>
                <a:spcPts val="800"/>
              </a:spcAft>
              <a:buNone/>
            </a:pPr>
            <a:r>
              <a:rPr lang="en-US" sz="4000" b="1" kern="100" dirty="0">
                <a:effectLst/>
                <a:latin typeface="Aptos" panose="020B0004020202020204" pitchFamily="34" charset="0"/>
                <a:ea typeface="Aptos" panose="020B0004020202020204" pitchFamily="34" charset="0"/>
                <a:cs typeface="Times New Roman" panose="02020603050405020304" pitchFamily="18" charset="0"/>
              </a:rPr>
              <a:t>God </a:t>
            </a:r>
            <a:r>
              <a:rPr lang="en-US" sz="4000" b="1" u="sng" kern="100" dirty="0">
                <a:effectLst/>
                <a:latin typeface="Aptos" panose="020B0004020202020204" pitchFamily="34" charset="0"/>
                <a:ea typeface="Aptos" panose="020B0004020202020204" pitchFamily="34" charset="0"/>
                <a:cs typeface="Times New Roman" panose="02020603050405020304" pitchFamily="18" charset="0"/>
              </a:rPr>
              <a:t>hears what your lips cannot say.</a:t>
            </a:r>
            <a:endParaRPr lang="en-US" u="sng" dirty="0"/>
          </a:p>
        </p:txBody>
      </p:sp>
    </p:spTree>
    <p:extLst>
      <p:ext uri="{BB962C8B-B14F-4D97-AF65-F5344CB8AC3E}">
        <p14:creationId xmlns:p14="http://schemas.microsoft.com/office/powerpoint/2010/main" val="229051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C597C54D-43CA-8504-CA6B-26BB5C5DE97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F8998DC-E154-A187-DA42-1EDA0C605DF8}"/>
              </a:ext>
            </a:extLst>
          </p:cNvPr>
          <p:cNvSpPr txBox="1"/>
          <p:nvPr/>
        </p:nvSpPr>
        <p:spPr>
          <a:xfrm>
            <a:off x="1357746" y="1565333"/>
            <a:ext cx="9901381" cy="2074799"/>
          </a:xfrm>
          <a:prstGeom prst="rect">
            <a:avLst/>
          </a:prstGeom>
          <a:noFill/>
        </p:spPr>
        <p:txBody>
          <a:bodyPr wrap="square">
            <a:spAutoFit/>
          </a:bodyPr>
          <a:lstStyle/>
          <a:p>
            <a:pPr marL="0" marR="0" algn="ctr">
              <a:lnSpc>
                <a:spcPct val="115000"/>
              </a:lnSpc>
              <a:spcAft>
                <a:spcPts val="800"/>
              </a:spcAft>
              <a:buNone/>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Psalm 56:8</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i="1" kern="100" dirty="0">
                <a:effectLst/>
                <a:latin typeface="Aptos" panose="020B0004020202020204" pitchFamily="34" charset="0"/>
                <a:ea typeface="Aptos" panose="020B0004020202020204" pitchFamily="34" charset="0"/>
                <a:cs typeface="Times New Roman" panose="02020603050405020304" pitchFamily="18" charset="0"/>
              </a:rPr>
              <a:t>"You keep track of all my sorrows. You have collected all my tears in Your bottle."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C757633-0C66-B5F7-5FF7-10BBEE905B19}"/>
              </a:ext>
            </a:extLst>
          </p:cNvPr>
          <p:cNvSpPr txBox="1"/>
          <p:nvPr/>
        </p:nvSpPr>
        <p:spPr>
          <a:xfrm>
            <a:off x="1634836" y="500846"/>
            <a:ext cx="9809018" cy="698012"/>
          </a:xfrm>
          <a:prstGeom prst="rect">
            <a:avLst/>
          </a:prstGeom>
          <a:noFill/>
        </p:spPr>
        <p:txBody>
          <a:bodyPr wrap="square">
            <a:spAutoFit/>
          </a:bodyPr>
          <a:lstStyle/>
          <a:p>
            <a:pPr marL="0" marR="0" algn="ctr">
              <a:lnSpc>
                <a:spcPct val="115000"/>
              </a:lnSpc>
              <a:spcAft>
                <a:spcPts val="800"/>
              </a:spcAft>
              <a:buNone/>
            </a:pPr>
            <a:r>
              <a:rPr lang="en-US" sz="3600" b="1" u="sng" kern="100" dirty="0">
                <a:effectLst/>
                <a:latin typeface="Aptos" panose="020B0004020202020204" pitchFamily="34" charset="0"/>
                <a:ea typeface="Aptos" panose="020B0004020202020204" pitchFamily="34" charset="0"/>
                <a:cs typeface="Times New Roman" panose="02020603050405020304" pitchFamily="18" charset="0"/>
              </a:rPr>
              <a:t>God Understands the Language of Tears</a:t>
            </a:r>
            <a:endParaRPr lang="en-US" sz="36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3F0AD24-20EE-E8EC-79CE-FCC248549ADD}"/>
              </a:ext>
            </a:extLst>
          </p:cNvPr>
          <p:cNvSpPr txBox="1"/>
          <p:nvPr/>
        </p:nvSpPr>
        <p:spPr>
          <a:xfrm>
            <a:off x="1293091" y="3937695"/>
            <a:ext cx="9605818" cy="2357761"/>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Notice...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doesn't merely SEE your tears...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SAVES them…Every tear has a story…Every tear is a prayer.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tear says something your mouth couldn't.</a:t>
            </a:r>
          </a:p>
        </p:txBody>
      </p:sp>
    </p:spTree>
    <p:extLst>
      <p:ext uri="{BB962C8B-B14F-4D97-AF65-F5344CB8AC3E}">
        <p14:creationId xmlns:p14="http://schemas.microsoft.com/office/powerpoint/2010/main" val="413337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1)">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D172AE6F-BA12-C1CB-3401-2613FC65BD6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70FFC9-D308-2BCC-8C3D-70B759DB0517}"/>
              </a:ext>
            </a:extLst>
          </p:cNvPr>
          <p:cNvSpPr txBox="1"/>
          <p:nvPr/>
        </p:nvSpPr>
        <p:spPr>
          <a:xfrm>
            <a:off x="369456" y="397163"/>
            <a:ext cx="5098472" cy="5741252"/>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Imagine a mother whose newborn cannot speak.</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baby simply cries.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father hears crying.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neighbors hear noise.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Mama knows exactly what the cry means.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She knows whether it's hunger...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Pain...Fear...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Or exhaustion.</a:t>
            </a:r>
          </a:p>
        </p:txBody>
      </p:sp>
      <p:sp>
        <p:nvSpPr>
          <p:cNvPr id="5" name="TextBox 4">
            <a:extLst>
              <a:ext uri="{FF2B5EF4-FFF2-40B4-BE49-F238E27FC236}">
                <a16:creationId xmlns:a16="http://schemas.microsoft.com/office/drawing/2014/main" id="{234A156C-5667-3198-4CA3-62D810F15D1C}"/>
              </a:ext>
            </a:extLst>
          </p:cNvPr>
          <p:cNvSpPr txBox="1"/>
          <p:nvPr/>
        </p:nvSpPr>
        <p:spPr>
          <a:xfrm>
            <a:off x="7130472" y="575659"/>
            <a:ext cx="4535054" cy="5040547"/>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Because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love understands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what words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cannot express</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That's exactly how our Heavenly Father responds.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Before you explain...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Before you organize your thoughts...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Before you finish crying...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already knows.</a:t>
            </a:r>
            <a:endParaRPr lang="en-US" sz="4000" dirty="0"/>
          </a:p>
        </p:txBody>
      </p:sp>
      <p:sp>
        <p:nvSpPr>
          <p:cNvPr id="7" name="TextBox 6">
            <a:extLst>
              <a:ext uri="{FF2B5EF4-FFF2-40B4-BE49-F238E27FC236}">
                <a16:creationId xmlns:a16="http://schemas.microsoft.com/office/drawing/2014/main" id="{3D55EC2D-6E98-6CF5-C074-7987F4B869DB}"/>
              </a:ext>
            </a:extLst>
          </p:cNvPr>
          <p:cNvSpPr txBox="1"/>
          <p:nvPr/>
        </p:nvSpPr>
        <p:spPr>
          <a:xfrm rot="20553155">
            <a:off x="3121891" y="1816278"/>
            <a:ext cx="6096000" cy="1000851"/>
          </a:xfrm>
          <a:prstGeom prst="rect">
            <a:avLst/>
          </a:prstGeom>
          <a:noFill/>
        </p:spPr>
        <p:txBody>
          <a:bodyPr wrap="square">
            <a:spAutoFit/>
          </a:bodyPr>
          <a:lstStyle/>
          <a:p>
            <a:pPr marL="0" marR="0" algn="ctr">
              <a:lnSpc>
                <a:spcPct val="115000"/>
              </a:lnSpc>
              <a:spcAft>
                <a:spcPts val="800"/>
              </a:spcAft>
              <a:buNone/>
            </a:pPr>
            <a:r>
              <a:rPr lang="en-US" sz="5400" kern="100" dirty="0">
                <a:effectLst/>
                <a:latin typeface="Aptos" panose="020B0004020202020204" pitchFamily="34" charset="0"/>
                <a:ea typeface="Aptos" panose="020B0004020202020204" pitchFamily="34" charset="0"/>
                <a:cs typeface="Times New Roman" panose="02020603050405020304" pitchFamily="18" charset="0"/>
              </a:rPr>
              <a:t>Why?</a:t>
            </a:r>
          </a:p>
        </p:txBody>
      </p:sp>
    </p:spTree>
    <p:extLst>
      <p:ext uri="{BB962C8B-B14F-4D97-AF65-F5344CB8AC3E}">
        <p14:creationId xmlns:p14="http://schemas.microsoft.com/office/powerpoint/2010/main" val="40111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750"/>
                                        <p:tgtEl>
                                          <p:spTgt spid="3"/>
                                        </p:tgtEl>
                                      </p:cBhvr>
                                    </p:animEffect>
                                    <p:anim calcmode="lin" valueType="num">
                                      <p:cBhvr>
                                        <p:cTn id="8" dur="2750" fill="hold"/>
                                        <p:tgtEl>
                                          <p:spTgt spid="3"/>
                                        </p:tgtEl>
                                        <p:attrNameLst>
                                          <p:attrName>ppt_x</p:attrName>
                                        </p:attrNameLst>
                                      </p:cBhvr>
                                      <p:tavLst>
                                        <p:tav tm="0">
                                          <p:val>
                                            <p:strVal val="#ppt_x"/>
                                          </p:val>
                                        </p:tav>
                                        <p:tav tm="100000">
                                          <p:val>
                                            <p:strVal val="#ppt_x"/>
                                          </p:val>
                                        </p:tav>
                                      </p:tavLst>
                                    </p:anim>
                                    <p:anim calcmode="lin" valueType="num">
                                      <p:cBhvr>
                                        <p:cTn id="9" dur="2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2000" fill="hold"/>
                                        <p:tgtEl>
                                          <p:spTgt spid="7"/>
                                        </p:tgtEl>
                                        <p:attrNameLst>
                                          <p:attrName>ppt_w</p:attrName>
                                        </p:attrNameLst>
                                      </p:cBhvr>
                                      <p:tavLst>
                                        <p:tav tm="0">
                                          <p:val>
                                            <p:fltVal val="0"/>
                                          </p:val>
                                        </p:tav>
                                        <p:tav tm="100000">
                                          <p:val>
                                            <p:strVal val="#ppt_w"/>
                                          </p:val>
                                        </p:tav>
                                      </p:tavLst>
                                    </p:anim>
                                    <p:anim calcmode="lin" valueType="num">
                                      <p:cBhvr>
                                        <p:cTn id="15" dur="2000" fill="hold"/>
                                        <p:tgtEl>
                                          <p:spTgt spid="7"/>
                                        </p:tgtEl>
                                        <p:attrNameLst>
                                          <p:attrName>ppt_h</p:attrName>
                                        </p:attrNameLst>
                                      </p:cBhvr>
                                      <p:tavLst>
                                        <p:tav tm="0">
                                          <p:val>
                                            <p:fltVal val="0"/>
                                          </p:val>
                                        </p:tav>
                                        <p:tav tm="100000">
                                          <p:val>
                                            <p:strVal val="#ppt_h"/>
                                          </p:val>
                                        </p:tav>
                                      </p:tavLst>
                                    </p:anim>
                                    <p:anim calcmode="lin" valueType="num">
                                      <p:cBhvr>
                                        <p:cTn id="16" dur="2000" fill="hold"/>
                                        <p:tgtEl>
                                          <p:spTgt spid="7"/>
                                        </p:tgtEl>
                                        <p:attrNameLst>
                                          <p:attrName>style.rotation</p:attrName>
                                        </p:attrNameLst>
                                      </p:cBhvr>
                                      <p:tavLst>
                                        <p:tav tm="0">
                                          <p:val>
                                            <p:fltVal val="90"/>
                                          </p:val>
                                        </p:tav>
                                        <p:tav tm="100000">
                                          <p:val>
                                            <p:fltVal val="0"/>
                                          </p:val>
                                        </p:tav>
                                      </p:tavLst>
                                    </p:anim>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43F079CB-840F-2DF9-D384-8CE307BE25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748D2F-A7B3-F259-118A-D185F014C165}"/>
              </a:ext>
            </a:extLst>
          </p:cNvPr>
          <p:cNvSpPr txBox="1"/>
          <p:nvPr/>
        </p:nvSpPr>
        <p:spPr>
          <a:xfrm>
            <a:off x="1574798" y="235758"/>
            <a:ext cx="9208655" cy="563424"/>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The Story of Hannah    1 Samuel 1</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948F022-9424-518B-DE04-F35F392D950F}"/>
              </a:ext>
            </a:extLst>
          </p:cNvPr>
          <p:cNvSpPr txBox="1"/>
          <p:nvPr/>
        </p:nvSpPr>
        <p:spPr>
          <a:xfrm>
            <a:off x="674252" y="799182"/>
            <a:ext cx="11305312" cy="5940088"/>
          </a:xfrm>
          <a:prstGeom prst="rect">
            <a:avLst/>
          </a:prstGeom>
          <a:noFill/>
        </p:spPr>
        <p:txBody>
          <a:bodyPr wrap="square">
            <a:spAutoFit/>
          </a:bodyPr>
          <a:lstStyle/>
          <a:p>
            <a:pPr indent="0" algn="ctr">
              <a:buNone/>
            </a:pPr>
            <a:r>
              <a:rPr lang="en-US" sz="2000" b="1" i="0" dirty="0">
                <a:solidFill>
                  <a:srgbClr val="000000"/>
                </a:solidFill>
                <a:effectLst/>
                <a:latin typeface="system-ui"/>
              </a:rPr>
              <a:t>1 </a:t>
            </a:r>
            <a:r>
              <a:rPr lang="en-US" sz="2000" b="0" i="0" dirty="0">
                <a:solidFill>
                  <a:srgbClr val="000000"/>
                </a:solidFill>
                <a:effectLst/>
                <a:latin typeface="system-ui"/>
              </a:rPr>
              <a:t>There was a certain man from Ramathaim, a </a:t>
            </a:r>
            <a:r>
              <a:rPr lang="en-US" sz="2000" b="0" i="0" dirty="0" err="1">
                <a:solidFill>
                  <a:srgbClr val="000000"/>
                </a:solidFill>
                <a:effectLst/>
                <a:latin typeface="system-ui"/>
              </a:rPr>
              <a:t>Zuphite</a:t>
            </a:r>
            <a:r>
              <a:rPr lang="en-US" sz="2000" b="0" i="0" baseline="30000" dirty="0">
                <a:solidFill>
                  <a:srgbClr val="000000"/>
                </a:solidFill>
                <a:effectLst/>
                <a:latin typeface="system-ui"/>
              </a:rPr>
              <a:t>[</a:t>
            </a:r>
            <a:r>
              <a:rPr lang="en-US" sz="2000" b="0" i="0" baseline="30000" dirty="0">
                <a:solidFill>
                  <a:srgbClr val="4A4A4A"/>
                </a:solidFill>
                <a:effectLst/>
                <a:latin typeface="system-ui"/>
                <a:hlinkClick r:id="rId3" tooltip="See footnote a"/>
              </a:rPr>
              <a:t>a</a:t>
            </a:r>
            <a:r>
              <a:rPr lang="en-US" sz="2000" b="0" i="0" baseline="30000" dirty="0">
                <a:solidFill>
                  <a:srgbClr val="000000"/>
                </a:solidFill>
                <a:effectLst/>
                <a:latin typeface="system-ui"/>
              </a:rPr>
              <a:t>]</a:t>
            </a:r>
            <a:r>
              <a:rPr lang="en-US" sz="2000" b="0" i="0" dirty="0">
                <a:solidFill>
                  <a:srgbClr val="000000"/>
                </a:solidFill>
                <a:effectLst/>
                <a:latin typeface="system-ui"/>
              </a:rPr>
              <a:t> from the hill country of Ephraim, whose name was Elkanah son of Jeroham, the son of Elihu, the son of Tohu, the son of Zuph, an Ephraimite. </a:t>
            </a:r>
            <a:r>
              <a:rPr lang="en-US" sz="2000" b="1" i="0" baseline="30000" dirty="0">
                <a:solidFill>
                  <a:srgbClr val="000000"/>
                </a:solidFill>
                <a:effectLst/>
                <a:latin typeface="system-ui"/>
              </a:rPr>
              <a:t>2 </a:t>
            </a:r>
            <a:r>
              <a:rPr lang="en-US" sz="2000" b="0" i="0" dirty="0">
                <a:solidFill>
                  <a:srgbClr val="000000"/>
                </a:solidFill>
                <a:effectLst/>
                <a:latin typeface="system-ui"/>
              </a:rPr>
              <a:t>He had two wives; one was called Hannah and the other Peninnah. Peninnah had children, but Hannah had none.</a:t>
            </a:r>
          </a:p>
          <a:p>
            <a:pPr indent="0" algn="ctr">
              <a:buNone/>
            </a:pPr>
            <a:r>
              <a:rPr lang="en-US" sz="2000" b="1" i="0" baseline="30000" dirty="0">
                <a:solidFill>
                  <a:srgbClr val="000000"/>
                </a:solidFill>
                <a:effectLst/>
                <a:latin typeface="system-ui"/>
              </a:rPr>
              <a:t>3 </a:t>
            </a:r>
            <a:r>
              <a:rPr lang="en-US" sz="2000" b="0" i="0" dirty="0">
                <a:solidFill>
                  <a:srgbClr val="000000"/>
                </a:solidFill>
                <a:effectLst/>
                <a:latin typeface="system-ui"/>
              </a:rPr>
              <a:t>Year after year this man went up from his town to worship and sacrifice to the </a:t>
            </a:r>
            <a:r>
              <a:rPr lang="en-US" sz="2000" b="0" i="0" cap="small" dirty="0">
                <a:solidFill>
                  <a:srgbClr val="000000"/>
                </a:solidFill>
                <a:effectLst/>
                <a:latin typeface="system-ui"/>
              </a:rPr>
              <a:t>Lord</a:t>
            </a:r>
            <a:r>
              <a:rPr lang="en-US" sz="2000" b="0" i="0" dirty="0">
                <a:solidFill>
                  <a:srgbClr val="000000"/>
                </a:solidFill>
                <a:effectLst/>
                <a:latin typeface="system-ui"/>
              </a:rPr>
              <a:t> Almighty at Shiloh, where Hophni and Phinehas, the two sons of Eli, were priests of the </a:t>
            </a:r>
            <a:r>
              <a:rPr lang="en-US" sz="2000" b="0" i="0" cap="small" dirty="0">
                <a:solidFill>
                  <a:srgbClr val="000000"/>
                </a:solidFill>
                <a:effectLst/>
                <a:latin typeface="system-ui"/>
              </a:rPr>
              <a:t>Lord</a:t>
            </a:r>
            <a:r>
              <a:rPr lang="en-US" sz="2000" b="0" i="0" dirty="0">
                <a:solidFill>
                  <a:srgbClr val="000000"/>
                </a:solidFill>
                <a:effectLst/>
                <a:latin typeface="system-ui"/>
              </a:rPr>
              <a:t>. </a:t>
            </a:r>
            <a:r>
              <a:rPr lang="en-US" sz="2000" b="1" i="0" baseline="30000" dirty="0">
                <a:solidFill>
                  <a:srgbClr val="000000"/>
                </a:solidFill>
                <a:effectLst/>
                <a:latin typeface="system-ui"/>
              </a:rPr>
              <a:t>4 </a:t>
            </a:r>
            <a:r>
              <a:rPr lang="en-US" sz="2000" b="0" i="0" dirty="0">
                <a:solidFill>
                  <a:srgbClr val="000000"/>
                </a:solidFill>
                <a:effectLst/>
                <a:latin typeface="system-ui"/>
              </a:rPr>
              <a:t>Whenever the day came for Elkanah to sacrifice, he would give portions of the meat to his wife Peninnah and to all her sons and daughters. </a:t>
            </a:r>
            <a:r>
              <a:rPr lang="en-US" sz="2000" b="1" i="0" baseline="30000" dirty="0">
                <a:solidFill>
                  <a:srgbClr val="000000"/>
                </a:solidFill>
                <a:effectLst/>
                <a:latin typeface="system-ui"/>
              </a:rPr>
              <a:t>5 </a:t>
            </a:r>
            <a:r>
              <a:rPr lang="en-US" sz="2000" b="0" i="0" dirty="0">
                <a:solidFill>
                  <a:srgbClr val="000000"/>
                </a:solidFill>
                <a:effectLst/>
                <a:latin typeface="system-ui"/>
              </a:rPr>
              <a:t>But to Hannah he gave a double portion because he loved her, and the </a:t>
            </a:r>
            <a:r>
              <a:rPr lang="en-US" sz="2000" b="0" i="0" cap="small" dirty="0">
                <a:solidFill>
                  <a:srgbClr val="000000"/>
                </a:solidFill>
                <a:effectLst/>
                <a:latin typeface="system-ui"/>
              </a:rPr>
              <a:t>Lord</a:t>
            </a:r>
            <a:r>
              <a:rPr lang="en-US" sz="2000" b="0" i="0" dirty="0">
                <a:solidFill>
                  <a:srgbClr val="000000"/>
                </a:solidFill>
                <a:effectLst/>
                <a:latin typeface="system-ui"/>
              </a:rPr>
              <a:t> had closed her womb. </a:t>
            </a:r>
            <a:r>
              <a:rPr lang="en-US" sz="2000" b="1" i="0" baseline="30000" dirty="0">
                <a:solidFill>
                  <a:srgbClr val="000000"/>
                </a:solidFill>
                <a:effectLst/>
                <a:latin typeface="system-ui"/>
              </a:rPr>
              <a:t>6 </a:t>
            </a:r>
            <a:r>
              <a:rPr lang="en-US" sz="2000" b="0" i="0" dirty="0">
                <a:solidFill>
                  <a:srgbClr val="000000"/>
                </a:solidFill>
                <a:effectLst/>
                <a:latin typeface="system-ui"/>
              </a:rPr>
              <a:t>Because the </a:t>
            </a:r>
            <a:r>
              <a:rPr lang="en-US" sz="2000" b="0" i="0" cap="small" dirty="0">
                <a:solidFill>
                  <a:srgbClr val="000000"/>
                </a:solidFill>
                <a:effectLst/>
                <a:latin typeface="system-ui"/>
              </a:rPr>
              <a:t>Lord</a:t>
            </a:r>
            <a:r>
              <a:rPr lang="en-US" sz="2000" b="0" i="0" dirty="0">
                <a:solidFill>
                  <a:srgbClr val="000000"/>
                </a:solidFill>
                <a:effectLst/>
                <a:latin typeface="system-ui"/>
              </a:rPr>
              <a:t> had closed Hannah’s womb, her rival kept provoking her in order to irritate her. </a:t>
            </a:r>
            <a:r>
              <a:rPr lang="en-US" sz="2000" b="1" i="0" baseline="30000" dirty="0">
                <a:solidFill>
                  <a:srgbClr val="000000"/>
                </a:solidFill>
                <a:effectLst/>
                <a:latin typeface="system-ui"/>
              </a:rPr>
              <a:t>7 </a:t>
            </a:r>
            <a:r>
              <a:rPr lang="en-US" sz="2000" b="0" i="0" dirty="0">
                <a:solidFill>
                  <a:srgbClr val="000000"/>
                </a:solidFill>
                <a:effectLst/>
                <a:latin typeface="system-ui"/>
              </a:rPr>
              <a:t>This went on year after year. Whenever Hannah went up to the house of the </a:t>
            </a:r>
            <a:r>
              <a:rPr lang="en-US" sz="2000" b="0" i="0" cap="small" dirty="0">
                <a:solidFill>
                  <a:srgbClr val="000000"/>
                </a:solidFill>
                <a:effectLst/>
                <a:latin typeface="system-ui"/>
              </a:rPr>
              <a:t>Lord</a:t>
            </a:r>
            <a:r>
              <a:rPr lang="en-US" sz="2000" b="0" i="0" dirty="0">
                <a:solidFill>
                  <a:srgbClr val="000000"/>
                </a:solidFill>
                <a:effectLst/>
                <a:latin typeface="system-ui"/>
              </a:rPr>
              <a:t>, her rival provoked her till she wept and would not eat. </a:t>
            </a:r>
            <a:r>
              <a:rPr lang="en-US" sz="2000" b="1" i="0" baseline="30000" dirty="0">
                <a:solidFill>
                  <a:srgbClr val="000000"/>
                </a:solidFill>
                <a:effectLst/>
                <a:latin typeface="system-ui"/>
              </a:rPr>
              <a:t>8 </a:t>
            </a:r>
            <a:r>
              <a:rPr lang="en-US" sz="2000" b="0" i="0" dirty="0">
                <a:solidFill>
                  <a:srgbClr val="000000"/>
                </a:solidFill>
                <a:effectLst/>
                <a:latin typeface="system-ui"/>
              </a:rPr>
              <a:t>Her husband Elkanah would say to her, “Hannah, why are you weeping? Why don’t you eat? Why are you downhearted? Don’t I mean more to you than ten sons?”</a:t>
            </a:r>
          </a:p>
          <a:p>
            <a:pPr indent="0" algn="ctr">
              <a:buNone/>
            </a:pPr>
            <a:r>
              <a:rPr lang="en-US" sz="2000" b="1" i="0" baseline="30000" dirty="0">
                <a:solidFill>
                  <a:srgbClr val="000000"/>
                </a:solidFill>
                <a:effectLst/>
                <a:latin typeface="system-ui"/>
              </a:rPr>
              <a:t>9 </a:t>
            </a:r>
            <a:r>
              <a:rPr lang="en-US" sz="2000" b="0" i="0" dirty="0">
                <a:solidFill>
                  <a:srgbClr val="000000"/>
                </a:solidFill>
                <a:effectLst/>
                <a:latin typeface="system-ui"/>
              </a:rPr>
              <a:t>Once when they had finished eating and drinking in Shiloh, Hannah stood up. Now Eli the priest was sitting on his chair by the doorpost of the </a:t>
            </a:r>
            <a:r>
              <a:rPr lang="en-US" sz="2000" b="0" i="0" cap="small" dirty="0">
                <a:solidFill>
                  <a:srgbClr val="000000"/>
                </a:solidFill>
                <a:effectLst/>
                <a:latin typeface="system-ui"/>
              </a:rPr>
              <a:t>Lord</a:t>
            </a:r>
            <a:r>
              <a:rPr lang="en-US" sz="2000" b="0" i="0" dirty="0">
                <a:solidFill>
                  <a:srgbClr val="000000"/>
                </a:solidFill>
                <a:effectLst/>
                <a:latin typeface="system-ui"/>
              </a:rPr>
              <a:t>’s house. </a:t>
            </a:r>
            <a:r>
              <a:rPr lang="en-US" sz="2000" b="1" i="0" baseline="30000" dirty="0">
                <a:solidFill>
                  <a:srgbClr val="000000"/>
                </a:solidFill>
                <a:effectLst/>
                <a:latin typeface="system-ui"/>
              </a:rPr>
              <a:t>10 </a:t>
            </a:r>
            <a:r>
              <a:rPr lang="en-US" sz="2000" b="0" i="0" dirty="0">
                <a:solidFill>
                  <a:srgbClr val="000000"/>
                </a:solidFill>
                <a:effectLst/>
                <a:latin typeface="system-ui"/>
              </a:rPr>
              <a:t>In her deep anguish Hannah prayed to the </a:t>
            </a:r>
            <a:r>
              <a:rPr lang="en-US" sz="2000" b="0" i="0" cap="small" dirty="0">
                <a:solidFill>
                  <a:srgbClr val="000000"/>
                </a:solidFill>
                <a:effectLst/>
                <a:latin typeface="system-ui"/>
              </a:rPr>
              <a:t>Lord</a:t>
            </a:r>
            <a:r>
              <a:rPr lang="en-US" sz="2000" b="0" i="0" dirty="0">
                <a:solidFill>
                  <a:srgbClr val="000000"/>
                </a:solidFill>
                <a:effectLst/>
                <a:latin typeface="system-ui"/>
              </a:rPr>
              <a:t>, weeping bitterly. </a:t>
            </a:r>
            <a:r>
              <a:rPr lang="en-US" sz="2000" b="1" i="0" baseline="30000" dirty="0">
                <a:solidFill>
                  <a:srgbClr val="000000"/>
                </a:solidFill>
                <a:effectLst/>
                <a:latin typeface="system-ui"/>
              </a:rPr>
              <a:t>11 </a:t>
            </a:r>
            <a:r>
              <a:rPr lang="en-US" sz="2000" b="0" i="0" dirty="0">
                <a:solidFill>
                  <a:srgbClr val="000000"/>
                </a:solidFill>
                <a:effectLst/>
                <a:latin typeface="system-ui"/>
              </a:rPr>
              <a:t>And she made a vow, saying, “</a:t>
            </a:r>
            <a:r>
              <a:rPr lang="en-US" sz="2000" b="0" i="0" cap="small" dirty="0">
                <a:solidFill>
                  <a:srgbClr val="000000"/>
                </a:solidFill>
                <a:effectLst/>
                <a:latin typeface="system-ui"/>
              </a:rPr>
              <a:t>Lord</a:t>
            </a:r>
            <a:r>
              <a:rPr lang="en-US" sz="2000" b="0" i="0" dirty="0">
                <a:solidFill>
                  <a:srgbClr val="000000"/>
                </a:solidFill>
                <a:effectLst/>
                <a:latin typeface="system-ui"/>
              </a:rPr>
              <a:t> Almighty, if you will only look on your servant’s misery and remember me, and not forget your servant but give her a son, then I will give him to the </a:t>
            </a:r>
            <a:r>
              <a:rPr lang="en-US" sz="2000" b="0" i="0" cap="small" dirty="0">
                <a:solidFill>
                  <a:srgbClr val="000000"/>
                </a:solidFill>
                <a:effectLst/>
                <a:latin typeface="system-ui"/>
              </a:rPr>
              <a:t>Lord</a:t>
            </a:r>
            <a:r>
              <a:rPr lang="en-US" sz="2000" b="0" i="0" dirty="0">
                <a:solidFill>
                  <a:srgbClr val="000000"/>
                </a:solidFill>
                <a:effectLst/>
                <a:latin typeface="system-ui"/>
              </a:rPr>
              <a:t> for all the days of his life, and no razor will ever be used on his head.”</a:t>
            </a:r>
          </a:p>
          <a:p>
            <a:pPr indent="0" algn="ctr">
              <a:buNone/>
            </a:pPr>
            <a:r>
              <a:rPr lang="en-US" sz="2000" b="1" i="0" baseline="30000" dirty="0">
                <a:solidFill>
                  <a:srgbClr val="000000"/>
                </a:solidFill>
                <a:effectLst/>
                <a:latin typeface="system-ui"/>
              </a:rPr>
              <a:t>12 </a:t>
            </a:r>
            <a:r>
              <a:rPr lang="en-US" sz="2000" b="0" i="0" dirty="0">
                <a:solidFill>
                  <a:srgbClr val="000000"/>
                </a:solidFill>
                <a:effectLst/>
                <a:latin typeface="system-ui"/>
              </a:rPr>
              <a:t>As she kept on praying to the </a:t>
            </a:r>
            <a:r>
              <a:rPr lang="en-US" sz="2000" b="0" i="0" cap="small" dirty="0">
                <a:solidFill>
                  <a:srgbClr val="000000"/>
                </a:solidFill>
                <a:effectLst/>
                <a:latin typeface="system-ui"/>
              </a:rPr>
              <a:t>Lord</a:t>
            </a:r>
            <a:r>
              <a:rPr lang="en-US" sz="2000" b="0" i="0" dirty="0">
                <a:solidFill>
                  <a:srgbClr val="000000"/>
                </a:solidFill>
                <a:effectLst/>
                <a:latin typeface="system-ui"/>
              </a:rPr>
              <a:t>, Eli observed her mouth. </a:t>
            </a:r>
            <a:r>
              <a:rPr lang="en-US" sz="2000" b="1" i="0" baseline="30000" dirty="0">
                <a:solidFill>
                  <a:srgbClr val="000000"/>
                </a:solidFill>
                <a:effectLst/>
                <a:latin typeface="system-ui"/>
              </a:rPr>
              <a:t>13 </a:t>
            </a:r>
            <a:r>
              <a:rPr lang="en-US" sz="2000" b="1" i="0" dirty="0">
                <a:solidFill>
                  <a:srgbClr val="000000"/>
                </a:solidFill>
                <a:effectLst/>
                <a:latin typeface="system-ui"/>
              </a:rPr>
              <a:t>Hannah was praying in her heart, and her lips were moving but her voice was not heard. Eli thought she was drunk </a:t>
            </a:r>
            <a:r>
              <a:rPr lang="en-US" sz="2000" b="1" i="0" baseline="30000" dirty="0">
                <a:solidFill>
                  <a:srgbClr val="000000"/>
                </a:solidFill>
                <a:effectLst/>
                <a:latin typeface="system-ui"/>
              </a:rPr>
              <a:t>14 </a:t>
            </a:r>
            <a:r>
              <a:rPr lang="en-US" sz="2000" b="0" i="0" dirty="0">
                <a:solidFill>
                  <a:srgbClr val="000000"/>
                </a:solidFill>
                <a:effectLst/>
                <a:latin typeface="system-ui"/>
              </a:rPr>
              <a:t>and said to her, “How long are you going to stay drunk? Put away your wine.”</a:t>
            </a:r>
          </a:p>
        </p:txBody>
      </p:sp>
    </p:spTree>
    <p:extLst>
      <p:ext uri="{BB962C8B-B14F-4D97-AF65-F5344CB8AC3E}">
        <p14:creationId xmlns:p14="http://schemas.microsoft.com/office/powerpoint/2010/main" val="280324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CC7A284A-B7A0-73E1-57F8-E5921894718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4D8F89E-2424-DF2C-B7DE-4740F21F80F8}"/>
              </a:ext>
            </a:extLst>
          </p:cNvPr>
          <p:cNvSpPr txBox="1"/>
          <p:nvPr/>
        </p:nvSpPr>
        <p:spPr>
          <a:xfrm>
            <a:off x="877455" y="455587"/>
            <a:ext cx="10261600" cy="4293868"/>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Yet God heard every word that never left her mouth.</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The silent prayer became Samuel.</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The tears became testimony.</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The broken woman became the mother of one of Israel's greatest prophets.</a:t>
            </a:r>
          </a:p>
          <a:p>
            <a:pPr marL="0" marR="0" algn="ctr">
              <a:lnSpc>
                <a:spcPct val="115000"/>
              </a:lnSpc>
              <a:spcAft>
                <a:spcPts val="800"/>
              </a:spcAft>
              <a:buNone/>
            </a:pP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97DD377-F98B-13CE-5A26-CF14AB1A1676}"/>
              </a:ext>
            </a:extLst>
          </p:cNvPr>
          <p:cNvSpPr txBox="1"/>
          <p:nvPr/>
        </p:nvSpPr>
        <p:spPr>
          <a:xfrm>
            <a:off x="1634836" y="4924601"/>
            <a:ext cx="9143999" cy="1335109"/>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Your silent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prayer </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may be carrying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tomorrow's miracle.</a:t>
            </a:r>
          </a:p>
        </p:txBody>
      </p:sp>
    </p:spTree>
    <p:extLst>
      <p:ext uri="{BB962C8B-B14F-4D97-AF65-F5344CB8AC3E}">
        <p14:creationId xmlns:p14="http://schemas.microsoft.com/office/powerpoint/2010/main" val="111617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a:extLst>
            <a:ext uri="{FF2B5EF4-FFF2-40B4-BE49-F238E27FC236}">
              <a16:creationId xmlns:a16="http://schemas.microsoft.com/office/drawing/2014/main" id="{6689A302-ACEE-6C9A-AF49-89628B617F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148B34-50C6-D0C1-CB51-E403B477EF14}"/>
              </a:ext>
            </a:extLst>
          </p:cNvPr>
          <p:cNvSpPr txBox="1"/>
          <p:nvPr/>
        </p:nvSpPr>
        <p:spPr>
          <a:xfrm>
            <a:off x="729673" y="328121"/>
            <a:ext cx="9984509" cy="630750"/>
          </a:xfrm>
          <a:prstGeom prst="rect">
            <a:avLst/>
          </a:prstGeom>
          <a:noFill/>
        </p:spPr>
        <p:txBody>
          <a:bodyPr wrap="square">
            <a:spAutoFit/>
          </a:bodyPr>
          <a:lstStyle/>
          <a:p>
            <a:pPr marL="0" marR="0" algn="ctr">
              <a:lnSpc>
                <a:spcPct val="115000"/>
              </a:lnSpc>
              <a:spcAft>
                <a:spcPts val="800"/>
              </a:spcAft>
              <a:buNone/>
            </a:pPr>
            <a:r>
              <a:rPr lang="en-US" sz="3200" b="1" u="sng" kern="100" dirty="0">
                <a:effectLst/>
                <a:latin typeface="Aptos" panose="020B0004020202020204" pitchFamily="34" charset="0"/>
                <a:ea typeface="Aptos" panose="020B0004020202020204" pitchFamily="34" charset="0"/>
                <a:cs typeface="Times New Roman" panose="02020603050405020304" pitchFamily="18" charset="0"/>
              </a:rPr>
              <a:t>Jesus Heard the Prayer Bartimaeus Never Finished</a:t>
            </a:r>
            <a:endParaRPr lang="en-US" sz="32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F471DF9-1C0A-82ED-ACF5-4FD12687AEC9}"/>
              </a:ext>
            </a:extLst>
          </p:cNvPr>
          <p:cNvSpPr txBox="1"/>
          <p:nvPr/>
        </p:nvSpPr>
        <p:spPr>
          <a:xfrm>
            <a:off x="729673" y="1636232"/>
            <a:ext cx="10621818" cy="4893647"/>
          </a:xfrm>
          <a:prstGeom prst="rect">
            <a:avLst/>
          </a:prstGeom>
          <a:noFill/>
        </p:spPr>
        <p:txBody>
          <a:bodyPr wrap="square">
            <a:spAutoFit/>
          </a:bodyPr>
          <a:lstStyle/>
          <a:p>
            <a:pPr indent="0" algn="ctr">
              <a:buNone/>
            </a:pPr>
            <a:r>
              <a:rPr lang="en-US" sz="2400" b="1" i="0" baseline="30000" dirty="0">
                <a:solidFill>
                  <a:srgbClr val="000000"/>
                </a:solidFill>
                <a:effectLst/>
                <a:latin typeface="system-ui"/>
              </a:rPr>
              <a:t>46 </a:t>
            </a:r>
            <a:r>
              <a:rPr lang="en-US" sz="2400" b="0" i="0" dirty="0">
                <a:solidFill>
                  <a:srgbClr val="000000"/>
                </a:solidFill>
                <a:effectLst/>
                <a:latin typeface="system-ui"/>
              </a:rPr>
              <a:t>Then they came to Jericho. As Jesus and his disciples, together with a large crowd, were leaving the city, a blind man, Bartimaeus (which means “son of Timaeus”), was sitting by the roadside begging. </a:t>
            </a:r>
            <a:r>
              <a:rPr lang="en-US" sz="2400" b="1" i="0" baseline="30000" dirty="0">
                <a:solidFill>
                  <a:srgbClr val="000000"/>
                </a:solidFill>
                <a:effectLst/>
                <a:latin typeface="system-ui"/>
              </a:rPr>
              <a:t>47 </a:t>
            </a:r>
            <a:r>
              <a:rPr lang="en-US" sz="2400" b="0" i="0" dirty="0">
                <a:solidFill>
                  <a:srgbClr val="000000"/>
                </a:solidFill>
                <a:effectLst/>
                <a:latin typeface="system-ui"/>
              </a:rPr>
              <a:t>When he heard that it was Jesus of Nazareth, he began to shout, “Jesus, Son of David, have mercy on me!”</a:t>
            </a:r>
          </a:p>
          <a:p>
            <a:pPr indent="0" algn="ctr">
              <a:buNone/>
            </a:pPr>
            <a:r>
              <a:rPr lang="en-US" sz="2400" b="1" i="0" baseline="30000" dirty="0">
                <a:solidFill>
                  <a:srgbClr val="000000"/>
                </a:solidFill>
                <a:effectLst/>
                <a:latin typeface="system-ui"/>
              </a:rPr>
              <a:t>48 </a:t>
            </a:r>
            <a:r>
              <a:rPr lang="en-US" sz="2400" b="0" i="0" dirty="0">
                <a:solidFill>
                  <a:srgbClr val="000000"/>
                </a:solidFill>
                <a:effectLst/>
                <a:latin typeface="system-ui"/>
              </a:rPr>
              <a:t>Many rebuked him and told him to be quiet, but he shouted all the more, “Son of David, have mercy on me!”</a:t>
            </a:r>
          </a:p>
          <a:p>
            <a:pPr indent="0" algn="ctr">
              <a:buNone/>
            </a:pPr>
            <a:r>
              <a:rPr lang="en-US" sz="2400" b="1" i="0" baseline="30000" dirty="0">
                <a:solidFill>
                  <a:srgbClr val="000000"/>
                </a:solidFill>
                <a:effectLst/>
                <a:latin typeface="system-ui"/>
              </a:rPr>
              <a:t>49 </a:t>
            </a:r>
            <a:r>
              <a:rPr lang="en-US" sz="2400" b="0" i="0" dirty="0">
                <a:solidFill>
                  <a:srgbClr val="000000"/>
                </a:solidFill>
                <a:effectLst/>
                <a:latin typeface="system-ui"/>
              </a:rPr>
              <a:t>Jesus stopped and said, “Call him.”</a:t>
            </a:r>
          </a:p>
          <a:p>
            <a:pPr indent="0" algn="ctr">
              <a:buNone/>
            </a:pPr>
            <a:r>
              <a:rPr lang="en-US" sz="2400" b="0" i="0" dirty="0">
                <a:solidFill>
                  <a:srgbClr val="000000"/>
                </a:solidFill>
                <a:effectLst/>
                <a:latin typeface="system-ui"/>
              </a:rPr>
              <a:t>So they called to the blind man, “Cheer up! On your feet! He’s calling you.” </a:t>
            </a:r>
            <a:r>
              <a:rPr lang="en-US" sz="2400" b="1" i="0" baseline="30000" dirty="0">
                <a:solidFill>
                  <a:srgbClr val="000000"/>
                </a:solidFill>
                <a:effectLst/>
                <a:latin typeface="system-ui"/>
              </a:rPr>
              <a:t>50 </a:t>
            </a:r>
            <a:r>
              <a:rPr lang="en-US" sz="2400" b="0" i="0" dirty="0">
                <a:solidFill>
                  <a:srgbClr val="000000"/>
                </a:solidFill>
                <a:effectLst/>
                <a:latin typeface="system-ui"/>
              </a:rPr>
              <a:t>Throwing his cloak aside, he jumped to his feet and came to Jesus.</a:t>
            </a:r>
          </a:p>
          <a:p>
            <a:pPr indent="0" algn="ctr">
              <a:buNone/>
            </a:pPr>
            <a:r>
              <a:rPr lang="en-US" sz="2400" b="1" i="0" baseline="30000" dirty="0">
                <a:solidFill>
                  <a:srgbClr val="000000"/>
                </a:solidFill>
                <a:effectLst/>
                <a:latin typeface="system-ui"/>
              </a:rPr>
              <a:t>51 </a:t>
            </a:r>
            <a:r>
              <a:rPr lang="en-US" sz="2400" b="0" i="0" dirty="0">
                <a:solidFill>
                  <a:srgbClr val="000000"/>
                </a:solidFill>
                <a:effectLst/>
                <a:latin typeface="system-ui"/>
              </a:rPr>
              <a:t>“What do you want me to do for you?” Jesus asked him.</a:t>
            </a:r>
          </a:p>
          <a:p>
            <a:pPr indent="0" algn="ctr">
              <a:buNone/>
            </a:pPr>
            <a:r>
              <a:rPr lang="en-US" sz="2400" b="0" i="0" dirty="0">
                <a:solidFill>
                  <a:srgbClr val="000000"/>
                </a:solidFill>
                <a:effectLst/>
                <a:latin typeface="system-ui"/>
              </a:rPr>
              <a:t>The blind man said, “Rabbi, I want to see.”</a:t>
            </a:r>
          </a:p>
          <a:p>
            <a:pPr indent="0" algn="ctr">
              <a:buNone/>
            </a:pPr>
            <a:r>
              <a:rPr lang="en-US" sz="2400" b="1" i="0" baseline="30000" dirty="0">
                <a:solidFill>
                  <a:srgbClr val="000000"/>
                </a:solidFill>
                <a:effectLst/>
                <a:latin typeface="system-ui"/>
              </a:rPr>
              <a:t>52 </a:t>
            </a:r>
            <a:r>
              <a:rPr lang="en-US" sz="2400" b="0" i="0" dirty="0">
                <a:solidFill>
                  <a:srgbClr val="000000"/>
                </a:solidFill>
                <a:effectLst/>
                <a:latin typeface="system-ui"/>
              </a:rPr>
              <a:t>“Go,” said Jesus, “your faith has healed you.” Immediately he received his sight and followed Jesus along the road.</a:t>
            </a:r>
          </a:p>
        </p:txBody>
      </p:sp>
      <p:sp>
        <p:nvSpPr>
          <p:cNvPr id="7" name="TextBox 6">
            <a:extLst>
              <a:ext uri="{FF2B5EF4-FFF2-40B4-BE49-F238E27FC236}">
                <a16:creationId xmlns:a16="http://schemas.microsoft.com/office/drawing/2014/main" id="{AEF5CC74-95A6-CF89-14E0-37EFBB06AC12}"/>
              </a:ext>
            </a:extLst>
          </p:cNvPr>
          <p:cNvSpPr txBox="1"/>
          <p:nvPr/>
        </p:nvSpPr>
        <p:spPr>
          <a:xfrm>
            <a:off x="2493819" y="1005482"/>
            <a:ext cx="6096000" cy="496098"/>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Mark 10:46-52</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6565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circle(in)">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heel(1)">
                                      <p:cBhvr>
                                        <p:cTn id="17" dur="2000"/>
                                        <p:tgtEl>
                                          <p:spTgt spid="5">
                                            <p:txEl>
                                              <p:pRg st="0" end="0"/>
                                            </p:txEl>
                                          </p:spTgt>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heel(1)">
                                      <p:cBhvr>
                                        <p:cTn id="20" dur="2000"/>
                                        <p:tgtEl>
                                          <p:spTgt spid="5">
                                            <p:txEl>
                                              <p:pRg st="1" end="1"/>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heel(1)">
                                      <p:cBhvr>
                                        <p:cTn id="23" dur="2000"/>
                                        <p:tgtEl>
                                          <p:spTgt spid="5">
                                            <p:txEl>
                                              <p:pRg st="2" end="2"/>
                                            </p:txEl>
                                          </p:spTgt>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wheel(1)">
                                      <p:cBhvr>
                                        <p:cTn id="26" dur="2000"/>
                                        <p:tgtEl>
                                          <p:spTgt spid="5">
                                            <p:txEl>
                                              <p:pRg st="3" end="3"/>
                                            </p:txEl>
                                          </p:spTgt>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wheel(1)">
                                      <p:cBhvr>
                                        <p:cTn id="29" dur="2000"/>
                                        <p:tgtEl>
                                          <p:spTgt spid="5">
                                            <p:txEl>
                                              <p:pRg st="4" end="4"/>
                                            </p:txEl>
                                          </p:spTgt>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heel(1)">
                                      <p:cBhvr>
                                        <p:cTn id="32" dur="2000"/>
                                        <p:tgtEl>
                                          <p:spTgt spid="5">
                                            <p:txEl>
                                              <p:pRg st="5" end="5"/>
                                            </p:txEl>
                                          </p:spTgt>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wheel(1)">
                                      <p:cBhvr>
                                        <p:cTn id="35"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93</TotalTime>
  <Words>2463</Words>
  <Application>Microsoft Office PowerPoint</Application>
  <PresentationFormat>Widescreen</PresentationFormat>
  <Paragraphs>177</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Aptos Display</vt:lpstr>
      <vt:lpstr>Arial</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Tubbs</dc:creator>
  <cp:lastModifiedBy>Richard Tubbs</cp:lastModifiedBy>
  <cp:revision>1</cp:revision>
  <dcterms:created xsi:type="dcterms:W3CDTF">2026-07-24T12:44:18Z</dcterms:created>
  <dcterms:modified xsi:type="dcterms:W3CDTF">2026-07-24T14:17:42Z</dcterms:modified>
</cp:coreProperties>
</file>