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378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30F5F8-5622-D5FA-9B10-99CF593CE32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3F4CBE-362B-D4C1-BBE9-7E4607F389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2DB864-8AAF-B726-40B9-24F496774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8A6E50-7346-1A53-BABA-62DA3B818C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203B87-5AE7-E0EB-AECD-FB3A8A572E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723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FED057-5E19-E754-6201-27B0462364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DD95A68-AADD-379B-028D-4103DB99F84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B18A27F-8B96-E0B6-C684-DCCDE8E333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8A8ACD-2D60-8B55-B648-F123EFEE8C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390351-E767-0E1B-FB76-09BA2F52AF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9396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B67D737-DCA1-EBFA-2A6B-FA6C8B07AD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9499E7-5B1A-CB92-6B29-5B9870445A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709453-8BFD-B029-4AE6-7F5861A062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6636763-1B52-0A73-69FC-3751E026E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2EF557-E4A6-6266-F562-8EA383739D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10414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31181B-6E1E-D4A8-81F6-8E37390D29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ADE527-39C7-72B6-6977-6071B349B7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19B6F-5FE7-E59E-D201-7E0DB692B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083F97-C321-56D8-F474-CEAA3FBE8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D6DF08-BF13-5D7B-F579-C1D51B0CA1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1352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599CB5-E97D-D3BF-B151-3A137578CE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D4517D-761B-C22B-FEA6-A4C568FA70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03C47A0-6D9E-F55A-90E6-D54FD03CA6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7BDD32-302E-4E9E-A1D6-D69EC225BF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3FA16F-7E2D-5113-198C-1A937BE19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499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07594F-3B65-4927-090D-33E94F65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7AB84F-B430-5BC8-6B17-1BD7D712AAC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2B2BDA-26F4-51B4-AA84-E3D5414DDF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AF0BC-B24C-8AD1-2AE2-7D37D30DF8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1EB77F5-A1FD-EC74-A677-6A46D3A87C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0D4123-B969-F076-0EDB-70F5867931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0027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F6C4EA-6D35-3F3B-51B1-6888D32E0B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0E3D2C9-2928-A27B-DAE0-C14935C4D9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FBAD918-8F17-9A9D-6C34-46B4A9B681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478DD58-EDF2-A86E-84A0-CE70C1DE13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728D56E-D532-1D25-6383-0E73C5B540C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73DAC6E-7ADB-1150-593A-6A52590AA8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D1C2EDC-A520-0BB6-A985-BD72C044D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CF37B86-1616-A8E7-7E76-AA06675599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42639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5FEFF1-AFE7-8E1B-6574-B52D6D180D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578D06B-A931-5DF7-028B-FF8EEDFA66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F6DF3AC-BBBE-4373-44C1-22B40C98F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A0DFB12-522C-4993-1515-BFD1539A3C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2115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AFFDCC2-93EF-61D1-28F4-538507960F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F817AF9-3AFC-696D-FC86-36C15FDFD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6807CAA-A03E-78C2-2C5A-CB8247239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429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642EE9-BCE1-465D-0659-6926D99A93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F7CB3BC-9679-E90D-A65E-E622B34647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BDF7B8-D0A7-4239-0A3A-9B1297740ED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501669C-7762-7DEF-CB14-CBA773CEDE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7A7CC0-F608-D07C-0E52-AC7613517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A7DF3D-3302-FAAA-42FA-8E73462D59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57909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31932-DD36-955F-952E-0A926AD6BE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7CAED92-F693-BF25-B618-48FE95AA7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7711792-A08A-BB80-5333-ADFDD7727A1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960675-271C-9EB9-9A91-0D139F9E1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0A23A28-A36F-BF8D-11B8-740B21D835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B5F3BA-BE1A-2FFD-37F6-0817B774C3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81954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78079BA-4537-9797-3614-B5EBA7ED1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8BF81D1-2CC5-58D6-7674-995A9759F7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CC0D-1B1B-6B45-4D8A-F5FCECAAD0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BB716B-8EF9-4DF4-BE1B-6B2FF70CA0DA}" type="datetimeFigureOut">
              <a:rPr lang="en-US" smtClean="0"/>
              <a:t>11/18/2023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9ED5BB-441B-1AD4-F87C-B9ECF6CF525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94E654-EFA7-4804-C4D5-03C889DCD4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D3BE6-07EF-4A7E-AAB7-0A785DFA41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1090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50C70962-1225-A09F-A62D-62E2E7775024}"/>
              </a:ext>
            </a:extLst>
          </p:cNvPr>
          <p:cNvSpPr txBox="1"/>
          <p:nvPr/>
        </p:nvSpPr>
        <p:spPr>
          <a:xfrm>
            <a:off x="523969" y="3250432"/>
            <a:ext cx="4139418" cy="6588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Remembering God’s:</a:t>
            </a: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76B835F-DAEC-F497-59FF-3F028939203F}"/>
              </a:ext>
            </a:extLst>
          </p:cNvPr>
          <p:cNvSpPr txBox="1">
            <a:spLocks/>
          </p:cNvSpPr>
          <p:nvPr/>
        </p:nvSpPr>
        <p:spPr>
          <a:xfrm>
            <a:off x="-104775" y="233082"/>
            <a:ext cx="12296775" cy="1143000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defRPr/>
            </a:pPr>
            <a:r>
              <a:rPr lang="en-US" sz="54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The Power of Gratitude: </a:t>
            </a:r>
          </a:p>
          <a:p>
            <a:pPr algn="ctr">
              <a:defRPr/>
            </a:pPr>
            <a:r>
              <a:rPr lang="en-US" sz="5000" kern="1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Unleashing the True Meaning of Thanksgiving</a:t>
            </a:r>
            <a:br>
              <a:rPr lang="en-US" sz="32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endParaRPr lang="en-US" sz="5400" dirty="0"/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E5308009-EE08-C0DE-1DE4-56A92E841F94}"/>
              </a:ext>
            </a:extLst>
          </p:cNvPr>
          <p:cNvSpPr txBox="1">
            <a:spLocks/>
          </p:cNvSpPr>
          <p:nvPr/>
        </p:nvSpPr>
        <p:spPr>
          <a:xfrm>
            <a:off x="582707" y="1927653"/>
            <a:ext cx="2209800" cy="762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  <a:defRPr/>
            </a:pPr>
            <a:r>
              <a:rPr lang="en-US" sz="3600" b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Gratitude:</a:t>
            </a:r>
            <a:endParaRPr lang="en-US" sz="5400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4119D-24A7-72CC-42DE-969218F3B268}"/>
              </a:ext>
            </a:extLst>
          </p:cNvPr>
          <p:cNvSpPr txBox="1"/>
          <p:nvPr/>
        </p:nvSpPr>
        <p:spPr>
          <a:xfrm>
            <a:off x="3333679" y="1901019"/>
            <a:ext cx="4953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u="none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Key to Abundance</a:t>
            </a:r>
            <a:endParaRPr lang="en-US" sz="36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77A499AF-055A-99A1-6A09-6158015D69FC}"/>
              </a:ext>
            </a:extLst>
          </p:cNvPr>
          <p:cNvSpPr txBox="1"/>
          <p:nvPr/>
        </p:nvSpPr>
        <p:spPr>
          <a:xfrm>
            <a:off x="4913194" y="3291568"/>
            <a:ext cx="36303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Faithfulness</a:t>
            </a:r>
            <a:endParaRPr lang="en-US" sz="3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5E418FAE-3189-D923-ED32-B7778AEF7FE4}"/>
              </a:ext>
            </a:extLst>
          </p:cNvPr>
          <p:cNvSpPr txBox="1"/>
          <p:nvPr/>
        </p:nvSpPr>
        <p:spPr>
          <a:xfrm>
            <a:off x="717176" y="4283354"/>
            <a:ext cx="2466377" cy="72173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40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Gratitude: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0F1EC6-DB65-F2A8-5027-6119A6A5BBBD}"/>
              </a:ext>
            </a:extLst>
          </p:cNvPr>
          <p:cNvSpPr txBox="1"/>
          <p:nvPr/>
        </p:nvSpPr>
        <p:spPr>
          <a:xfrm>
            <a:off x="3183553" y="4358759"/>
            <a:ext cx="41394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in All Circumstances</a:t>
            </a:r>
            <a:endParaRPr lang="en-US" sz="3600" dirty="0"/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53DB3D7-8A87-51A6-E5E6-207E1609D3D5}"/>
              </a:ext>
            </a:extLst>
          </p:cNvPr>
          <p:cNvSpPr txBox="1"/>
          <p:nvPr/>
        </p:nvSpPr>
        <p:spPr>
          <a:xfrm>
            <a:off x="822278" y="5481917"/>
            <a:ext cx="2676097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Cultivating:</a:t>
            </a:r>
            <a:endParaRPr lang="en-US" sz="4000" b="1" dirty="0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D1784B6-88DF-C59A-C567-749709F5444E}"/>
              </a:ext>
            </a:extLst>
          </p:cNvPr>
          <p:cNvSpPr txBox="1"/>
          <p:nvPr/>
        </p:nvSpPr>
        <p:spPr>
          <a:xfrm>
            <a:off x="3498375" y="5543472"/>
            <a:ext cx="577300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 Lifestyle of Gratitude</a:t>
            </a:r>
            <a:endParaRPr lang="en-US" sz="3600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71A50C1-5603-570F-B9E3-740C5866A517}"/>
              </a:ext>
            </a:extLst>
          </p:cNvPr>
          <p:cNvSpPr txBox="1"/>
          <p:nvPr/>
        </p:nvSpPr>
        <p:spPr>
          <a:xfrm>
            <a:off x="523969" y="2486771"/>
            <a:ext cx="9789591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Colossians 3:15: "And let the peace of Christ rule in your hearts, to which indeed you were called in one body. And be thankful."</a:t>
            </a:r>
          </a:p>
          <a:p>
            <a:pPr algn="ctr"/>
            <a:endParaRPr lang="en-US" sz="2000" b="1" i="1" dirty="0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BFC7AEC7-CCCB-172A-2AC8-C0B2C65A7FEF}"/>
              </a:ext>
            </a:extLst>
          </p:cNvPr>
          <p:cNvSpPr txBox="1"/>
          <p:nvPr/>
        </p:nvSpPr>
        <p:spPr>
          <a:xfrm>
            <a:off x="1774042" y="3824816"/>
            <a:ext cx="864398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Psalm 107:1  Give thanks to the LORD, for He is good; His love endures forever.</a:t>
            </a:r>
            <a:endParaRPr lang="en-US" sz="2000" b="1" i="1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8E89F9-D6D2-DB62-D452-3638EA9DB86B}"/>
              </a:ext>
            </a:extLst>
          </p:cNvPr>
          <p:cNvSpPr txBox="1"/>
          <p:nvPr/>
        </p:nvSpPr>
        <p:spPr>
          <a:xfrm>
            <a:off x="163774" y="5108007"/>
            <a:ext cx="112059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1 Thessalonians 5:18: Give thanks in all circumstances, for this is God's will for you in Christ Jesus.</a:t>
            </a:r>
          </a:p>
          <a:p>
            <a:pPr algn="ctr"/>
            <a:endParaRPr lang="en-US" sz="2000" b="1" i="1" dirty="0"/>
          </a:p>
        </p:txBody>
      </p:sp>
    </p:spTree>
    <p:extLst>
      <p:ext uri="{BB962C8B-B14F-4D97-AF65-F5344CB8AC3E}">
        <p14:creationId xmlns:p14="http://schemas.microsoft.com/office/powerpoint/2010/main" val="3216929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25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25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4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475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4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4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4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4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4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425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4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4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475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25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5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2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6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2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5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6" grpId="0"/>
      <p:bldP spid="7" grpId="0"/>
      <p:bldP spid="8" grpId="0"/>
      <p:bldP spid="10" grpId="0"/>
      <p:bldP spid="11" grpId="0"/>
      <p:bldP spid="13" grpId="0"/>
      <p:bldP spid="16" grpId="0"/>
      <p:bldP spid="17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102</Words>
  <Application>Microsoft Office PowerPoint</Application>
  <PresentationFormat>Widescreen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Richard Tubbs</dc:creator>
  <cp:lastModifiedBy>Richard Tubbs</cp:lastModifiedBy>
  <cp:revision>1</cp:revision>
  <dcterms:created xsi:type="dcterms:W3CDTF">2023-11-19T00:11:46Z</dcterms:created>
  <dcterms:modified xsi:type="dcterms:W3CDTF">2023-11-19T00:36:13Z</dcterms:modified>
</cp:coreProperties>
</file>