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3" r:id="rId4"/>
    <p:sldId id="275" r:id="rId5"/>
    <p:sldId id="276" r:id="rId6"/>
    <p:sldId id="266" r:id="rId7"/>
    <p:sldId id="256" r:id="rId8"/>
    <p:sldId id="264" r:id="rId9"/>
    <p:sldId id="260" r:id="rId10"/>
    <p:sldId id="277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DC8622-9410-41D4-AEC7-D27CA0414ED4}" v="3" dt="2024-09-07T01:19:40.9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8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B5040-AB00-4274-93D6-4D502E9FBCC5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4307D-72D7-4A28-9C0F-A9C75E898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10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e6afeaa5f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e6afeaa5f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C1561-7772-2C08-291E-9C93F35B0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3953E4-D39D-89E4-7D6F-1E9EC00E5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8EB72-B8A5-C5C9-57D6-C5351FB12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4EC0-FE0C-4996-A178-B748C114FCF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3CB31-ECB8-D34E-5C53-CA5E9870B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A83A2-A8F2-0168-E601-F49D7CE0D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1AEE-410B-432A-8F47-9FF84854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121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87431-7DBE-38FB-E8ED-CE47B5261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53F994-F8CF-68ED-19B8-19C03FEFF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0295C-8CA9-4D95-120C-0CF84F10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4EC0-FE0C-4996-A178-B748C114FCF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CED04-0FE7-1DB3-41C7-F2D4E53BE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3D831-F3A8-1421-FEB7-1E7EFDB70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1AEE-410B-432A-8F47-9FF84854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330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25FBCF-C26B-76B7-7D68-2C14A27588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2751B-9F10-66A0-153F-C75D314A6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46530-061B-2498-C670-40C1E6C6E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4EC0-FE0C-4996-A178-B748C114FCF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AB495-849D-0E8E-EC39-8E0A3F431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BDEF4-AA86-A6FF-CFD8-91C1EA9BE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1AEE-410B-432A-8F47-9FF84854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557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70493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6D7F5-1BDD-EAF5-B54B-2E5792B64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5755F-4A24-0BF4-D987-AFE9F8723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2165A-049A-1E12-5D81-E509FCD0C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4EC0-FE0C-4996-A178-B748C114FCF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685B8-89F1-5994-DBFB-19F102E0E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CB4D-FF43-CDBA-E1E6-48368DB5C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1AEE-410B-432A-8F47-9FF84854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733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79225-A588-8A43-BF44-38BE6FC55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46A3C8-B5AE-F06F-7B5A-1AAF8DC24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CD7A3-8386-6391-9840-10A0E8D98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4EC0-FE0C-4996-A178-B748C114FCF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5D3EB-0226-E3E2-594F-3CF2BE88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C390E-F34F-4F9A-1273-8015CDA16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1AEE-410B-432A-8F47-9FF84854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303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C192A-2447-DF94-CB9B-0DF5D10E0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2AB1A-F441-DEFE-2AEC-B050BA79B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AC98B3-4B29-4279-142F-8577A420D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3FD947-E24E-EACD-EB70-8065E02B6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4EC0-FE0C-4996-A178-B748C114FCF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ECB7C-A778-6B6F-10ED-9CEC8C636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5738F0-677B-41D2-9337-FCD3E0B6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1AEE-410B-432A-8F47-9FF84854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283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65C90-DEBD-F5A5-AA11-4A286E3DC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66EDD-FE17-2C38-6E7A-1D4DA0DC1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8F1ADC-20AE-2AD5-7B60-4577091F1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EA6EB5-7B14-E680-BA10-2B3E7F9A18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347E59-9599-9018-28E7-EFBEDD68ED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55319C-38F9-BB96-6331-E1931B31D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4EC0-FE0C-4996-A178-B748C114FCF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849DF0-3E9F-7688-632E-D2EFA6C0A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EF7652-7F57-A185-2C81-34049E5F4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1AEE-410B-432A-8F47-9FF84854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058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14A0C-32E1-6D23-F4EE-ADF4ACEBE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568ED7-5BD4-8712-265F-070816CD1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4EC0-FE0C-4996-A178-B748C114FCF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7F4A32-C657-BD31-90D1-2916F7DA3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AA9275-4FEC-175B-9384-2BEC61E6B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1AEE-410B-432A-8F47-9FF84854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45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E5EE1D-9172-C491-0209-A8596C364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4EC0-FE0C-4996-A178-B748C114FCF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914C40-8646-847B-F573-C3D5471AC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BC3B97-A298-7CAC-587F-E8C3705E8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1AEE-410B-432A-8F47-9FF84854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305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7D02-FEF4-6441-0F07-B0EDDD5D2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87429-BBC7-A30F-6579-87643669B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3108B-E231-19D9-0E72-750F98842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89B64-6B07-604B-43C3-6B530C6B7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4EC0-FE0C-4996-A178-B748C114FCF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739C9-8965-B045-193F-64B3B0BB2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3AA071-7AD3-6FC5-DDC1-CBB08300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1AEE-410B-432A-8F47-9FF84854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392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1D954-F3A3-02E5-8080-F24506565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636D9E-632B-C8C6-42D5-E306F4A34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FB55C-BD5F-6466-D0E1-B2BB9E824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819BE-BED0-BAED-BF4F-794C8E0D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4EC0-FE0C-4996-A178-B748C114FCF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0BBDC-CEFF-569D-8D86-D43E773FE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63DEE0-22E9-0E02-985F-ED7BB4C87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E1AEE-410B-432A-8F47-9FF84854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169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6527A-BF5C-4643-8675-D36535D1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D3ED9A-9199-B9A0-D188-4A3C5BC02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97CEE-92E8-F548-109C-8CFD1316E0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7F4EC0-FE0C-4996-A178-B748C114FCF1}" type="datetimeFigureOut">
              <a:rPr lang="en-US" smtClean="0"/>
              <a:t>9/6/2024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52E17-FF55-6A9B-0978-AED5056D97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36246-45B7-6098-C03F-79FAE21F3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5E1AEE-410B-432A-8F47-9FF84854E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2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81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logo with a lion head&#10;&#10;Description automatically generated">
            <a:extLst>
              <a:ext uri="{FF2B5EF4-FFF2-40B4-BE49-F238E27FC236}">
                <a16:creationId xmlns:a16="http://schemas.microsoft.com/office/drawing/2014/main" id="{C03D466F-41E9-A3C4-009D-BB270BB8F1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467" y="643467"/>
            <a:ext cx="557106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6030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0F8001-1B4A-1D40-9595-F807C170C500}"/>
              </a:ext>
            </a:extLst>
          </p:cNvPr>
          <p:cNvSpPr txBox="1"/>
          <p:nvPr/>
        </p:nvSpPr>
        <p:spPr>
          <a:xfrm>
            <a:off x="941561" y="547117"/>
            <a:ext cx="10683089" cy="35715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What works for one-person will not necessarily work for someone else.  We are always trying to put our amour on someone else or put someone else’s armor on ourselves -- but that is not the way to do battle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3F9F1B-1E1F-0AB2-BB80-5E01B0FF816E}"/>
              </a:ext>
            </a:extLst>
          </p:cNvPr>
          <p:cNvSpPr txBox="1"/>
          <p:nvPr/>
        </p:nvSpPr>
        <p:spPr>
          <a:xfrm>
            <a:off x="2903900" y="4885274"/>
            <a:ext cx="60975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Just be you!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743484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1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64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32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28" tmFilter="0, 0; 0.125,0.2665; 0.25,0.4; 0.375,0.465; 0.5,0.5;  0.625,0.535; 0.75,0.6; 0.875,0.7335; 1,1">
                                          <p:stCondLst>
                                            <p:cond delay="1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264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28" tmFilter="0, 0; 0.125,0.2665; 0.25,0.4; 0.375,0.465; 0.5,0.5;  0.625,0.535; 0.75,0.6; 0.875,0.7335; 1,1">
                                          <p:stCondLst>
                                            <p:cond delay="3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52">
                                          <p:stCondLst>
                                            <p:cond delay="1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332" decel="50000">
                                          <p:stCondLst>
                                            <p:cond delay="13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52">
                                          <p:stCondLst>
                                            <p:cond delay="26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332" decel="50000">
                                          <p:stCondLst>
                                            <p:cond delay="2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52">
                                          <p:stCondLst>
                                            <p:cond delay="32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332" decel="50000">
                                          <p:stCondLst>
                                            <p:cond delay="333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52">
                                          <p:stCondLst>
                                            <p:cond delay="361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332" decel="50000">
                                          <p:stCondLst>
                                            <p:cond delay="3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F53200-3A3E-777C-B961-BBBE7C6DA6AA}"/>
              </a:ext>
            </a:extLst>
          </p:cNvPr>
          <p:cNvSpPr txBox="1"/>
          <p:nvPr/>
        </p:nvSpPr>
        <p:spPr>
          <a:xfrm>
            <a:off x="768035" y="2783323"/>
            <a:ext cx="10655929" cy="28757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This morning you may feel the weight of the world is on you, but I can assure you that in your past God has given you some victories. 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This week retrieve them from your memory bank and allow them to give you courage to face your present giant.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24CF98-191E-E9EB-E490-643BC5D2FF5A}"/>
              </a:ext>
            </a:extLst>
          </p:cNvPr>
          <p:cNvSpPr txBox="1"/>
          <p:nvPr/>
        </p:nvSpPr>
        <p:spPr>
          <a:xfrm>
            <a:off x="6201624" y="1242279"/>
            <a:ext cx="43456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val="5766149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066785-BFE8-AAB7-3CB3-E6D52E679EE0}"/>
              </a:ext>
            </a:extLst>
          </p:cNvPr>
          <p:cNvSpPr txBox="1"/>
          <p:nvPr/>
        </p:nvSpPr>
        <p:spPr>
          <a:xfrm>
            <a:off x="1757475" y="2002497"/>
            <a:ext cx="9459884" cy="2425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8800" dirty="0">
                <a:solidFill>
                  <a:schemeClr val="bg1"/>
                </a:solidFill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Battle Strength!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1 Samuel 17:3-50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1060D6-2E20-30C5-2513-00ADDA743626}"/>
              </a:ext>
            </a:extLst>
          </p:cNvPr>
          <p:cNvSpPr txBox="1"/>
          <p:nvPr/>
        </p:nvSpPr>
        <p:spPr>
          <a:xfrm>
            <a:off x="2933931" y="5187636"/>
            <a:ext cx="71069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Pastor Richard “Rico” Tubbs</a:t>
            </a:r>
          </a:p>
        </p:txBody>
      </p:sp>
    </p:spTree>
    <p:extLst>
      <p:ext uri="{BB962C8B-B14F-4D97-AF65-F5344CB8AC3E}">
        <p14:creationId xmlns:p14="http://schemas.microsoft.com/office/powerpoint/2010/main" val="12723244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5F4305-35C2-8E00-BAFF-97AE48118CF1}"/>
              </a:ext>
            </a:extLst>
          </p:cNvPr>
          <p:cNvSpPr txBox="1"/>
          <p:nvPr/>
        </p:nvSpPr>
        <p:spPr>
          <a:xfrm>
            <a:off x="1023042" y="2802977"/>
            <a:ext cx="106468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Facing a giant is an </a:t>
            </a:r>
            <a:r>
              <a:rPr lang="en-US" sz="40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intimidating experience</a:t>
            </a: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!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8761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5150E8-2CB3-7098-8460-459616B725E8}"/>
              </a:ext>
            </a:extLst>
          </p:cNvPr>
          <p:cNvSpPr txBox="1"/>
          <p:nvPr/>
        </p:nvSpPr>
        <p:spPr>
          <a:xfrm>
            <a:off x="805758" y="405618"/>
            <a:ext cx="10809838" cy="804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Doing battle can be a </a:t>
            </a:r>
            <a:r>
              <a:rPr lang="en-US" sz="44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lonely experience</a:t>
            </a:r>
            <a:r>
              <a:rPr lang="en-US" sz="4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044D12-7090-E6DE-11FB-CA55FBBDC3A8}"/>
              </a:ext>
            </a:extLst>
          </p:cNvPr>
          <p:cNvSpPr txBox="1"/>
          <p:nvPr/>
        </p:nvSpPr>
        <p:spPr>
          <a:xfrm>
            <a:off x="579421" y="1707639"/>
            <a:ext cx="10809838" cy="2863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 one else can fight for us.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Your Goliath is your Goliath. 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Someone may say, “Ah don’t worry about that.”  But to you, it’s a Goliath.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B7063A-B8F4-C2AE-F798-ABFB9FE206DF}"/>
              </a:ext>
            </a:extLst>
          </p:cNvPr>
          <p:cNvSpPr txBox="1"/>
          <p:nvPr/>
        </p:nvSpPr>
        <p:spPr>
          <a:xfrm>
            <a:off x="805758" y="5150361"/>
            <a:ext cx="10339057" cy="6104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It is on the lonely </a:t>
            </a:r>
            <a:r>
              <a:rPr lang="en-US" sz="32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battlefield</a:t>
            </a:r>
            <a:r>
              <a:rPr lang="en-US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that you learn to </a:t>
            </a:r>
            <a:r>
              <a:rPr lang="en-US" sz="32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trust God</a:t>
            </a:r>
            <a:r>
              <a:rPr lang="en-US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71918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7B97C74-17AF-AC4A-710F-93CF96DEBC34}"/>
              </a:ext>
            </a:extLst>
          </p:cNvPr>
          <p:cNvSpPr txBox="1"/>
          <p:nvPr/>
        </p:nvSpPr>
        <p:spPr>
          <a:xfrm>
            <a:off x="624689" y="1072029"/>
            <a:ext cx="1119913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David’s trust was in his God!  If you tolerate a Goliath, he will take over your territory.  He will move into your camp.  He will take your thoughts that normally ought to be on God, and he will put them on himself. 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C3E9ED-13C5-9FE1-4912-33D65F74FCD4}"/>
              </a:ext>
            </a:extLst>
          </p:cNvPr>
          <p:cNvSpPr txBox="1"/>
          <p:nvPr/>
        </p:nvSpPr>
        <p:spPr>
          <a:xfrm>
            <a:off x="846499" y="3355239"/>
            <a:ext cx="107555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That is why you </a:t>
            </a:r>
            <a:r>
              <a:rPr lang="en-US" sz="54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can not afford to tolerate giants</a:t>
            </a:r>
            <a:endParaRPr lang="en-US" sz="5400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B0AD0A-AF5B-98EA-8F51-B0FFCA2D98AF}"/>
              </a:ext>
            </a:extLst>
          </p:cNvPr>
          <p:cNvSpPr txBox="1"/>
          <p:nvPr/>
        </p:nvSpPr>
        <p:spPr>
          <a:xfrm>
            <a:off x="846499" y="5506405"/>
            <a:ext cx="10361691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 don’t know what God needs to do for you, but trust him to do it.</a:t>
            </a:r>
          </a:p>
        </p:txBody>
      </p:sp>
    </p:spTree>
    <p:extLst>
      <p:ext uri="{BB962C8B-B14F-4D97-AF65-F5344CB8AC3E}">
        <p14:creationId xmlns:p14="http://schemas.microsoft.com/office/powerpoint/2010/main" val="39424838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2810D0-614E-F895-4386-963ED59B99DB}"/>
              </a:ext>
            </a:extLst>
          </p:cNvPr>
          <p:cNvSpPr txBox="1"/>
          <p:nvPr/>
        </p:nvSpPr>
        <p:spPr>
          <a:xfrm>
            <a:off x="1013988" y="636502"/>
            <a:ext cx="1036621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Sometimes during a time of </a:t>
            </a:r>
            <a:r>
              <a:rPr lang="en-US" sz="40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standing by faith</a:t>
            </a: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we receive </a:t>
            </a:r>
            <a:r>
              <a:rPr lang="en-US" sz="40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grief </a:t>
            </a: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 </a:t>
            </a:r>
            <a:r>
              <a:rPr lang="en-US" sz="40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resentment</a:t>
            </a: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often it comes from those </a:t>
            </a:r>
            <a:r>
              <a:rPr lang="en-US" sz="40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 least expected</a:t>
            </a: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396561-772A-0A4F-A95E-A731059BDD3D}"/>
              </a:ext>
            </a:extLst>
          </p:cNvPr>
          <p:cNvSpPr txBox="1"/>
          <p:nvPr/>
        </p:nvSpPr>
        <p:spPr>
          <a:xfrm>
            <a:off x="644682" y="3171472"/>
            <a:ext cx="1090263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Sometimes it is </a:t>
            </a:r>
            <a:r>
              <a:rPr lang="en-US" sz="36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intentional </a:t>
            </a: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 sometimes haters are just doing their job and </a:t>
            </a:r>
            <a:r>
              <a:rPr lang="en-US" sz="36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don’t even know it</a:t>
            </a:r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!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01E1DD-4592-3DE8-95A5-12A30602759E}"/>
              </a:ext>
            </a:extLst>
          </p:cNvPr>
          <p:cNvSpPr txBox="1"/>
          <p:nvPr/>
        </p:nvSpPr>
        <p:spPr>
          <a:xfrm>
            <a:off x="998898" y="4898059"/>
            <a:ext cx="101942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 enemy would love to get our attention </a:t>
            </a:r>
            <a:r>
              <a:rPr lang="en-US" sz="36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off of what is important</a:t>
            </a:r>
            <a:endParaRPr lang="en-US" sz="3600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6E44C1-29BA-2E21-EFEF-B838D93D77AD}"/>
              </a:ext>
            </a:extLst>
          </p:cNvPr>
          <p:cNvSpPr txBox="1"/>
          <p:nvPr/>
        </p:nvSpPr>
        <p:spPr>
          <a:xfrm>
            <a:off x="5991131" y="690823"/>
            <a:ext cx="609750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He tries to take our focus off of what is </a:t>
            </a:r>
            <a:r>
              <a:rPr lang="en-US" sz="40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important </a:t>
            </a: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 put it on the </a:t>
            </a:r>
            <a:r>
              <a:rPr lang="en-US" sz="40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incidentals</a:t>
            </a:r>
            <a:r>
              <a:rPr lang="en-US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1D342D-1B81-FDF7-F486-96FAFE48ADD5}"/>
              </a:ext>
            </a:extLst>
          </p:cNvPr>
          <p:cNvSpPr txBox="1"/>
          <p:nvPr/>
        </p:nvSpPr>
        <p:spPr>
          <a:xfrm>
            <a:off x="99588" y="3429000"/>
            <a:ext cx="80847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 need to choose our battles </a:t>
            </a:r>
            <a:r>
              <a:rPr lang="en-US" sz="36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wisely.</a:t>
            </a:r>
            <a:endParaRPr lang="en-US" sz="3600" u="sng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A323AD-961C-FD21-87E3-3C14230C6E18}"/>
              </a:ext>
            </a:extLst>
          </p:cNvPr>
          <p:cNvSpPr txBox="1"/>
          <p:nvPr/>
        </p:nvSpPr>
        <p:spPr>
          <a:xfrm>
            <a:off x="99588" y="4863609"/>
            <a:ext cx="11860039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Stop wasting your energy fighting those </a:t>
            </a:r>
            <a:r>
              <a:rPr lang="en-US" sz="28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you need </a:t>
            </a:r>
            <a:r>
              <a:rPr lang="en-US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 </a:t>
            </a:r>
            <a:r>
              <a:rPr lang="en-US" sz="28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who need you</a:t>
            </a:r>
            <a:r>
              <a:rPr lang="en-US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8B73F8E-101E-4EBE-1E9B-037E67F04E61}"/>
              </a:ext>
            </a:extLst>
          </p:cNvPr>
          <p:cNvSpPr txBox="1"/>
          <p:nvPr/>
        </p:nvSpPr>
        <p:spPr>
          <a:xfrm>
            <a:off x="1367072" y="3246597"/>
            <a:ext cx="98139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Trusting God is a stabilizing experience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C7FF37-F76D-59C2-A9B5-BF28B3490E4C}"/>
              </a:ext>
            </a:extLst>
          </p:cNvPr>
          <p:cNvSpPr txBox="1"/>
          <p:nvPr/>
        </p:nvSpPr>
        <p:spPr>
          <a:xfrm>
            <a:off x="4412810" y="1010391"/>
            <a:ext cx="777919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Winning </a:t>
            </a:r>
            <a:r>
              <a:rPr lang="en-US" sz="48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victories</a:t>
            </a:r>
            <a:r>
              <a:rPr lang="en-US" sz="4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is a memorable </a:t>
            </a:r>
            <a:r>
              <a:rPr lang="en-US" sz="48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experience</a:t>
            </a:r>
            <a:r>
              <a:rPr lang="en-US" sz="4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CB9BDA-121D-AB3F-BB68-6E3283133CA1}"/>
              </a:ext>
            </a:extLst>
          </p:cNvPr>
          <p:cNvSpPr txBox="1"/>
          <p:nvPr/>
        </p:nvSpPr>
        <p:spPr>
          <a:xfrm>
            <a:off x="894784" y="2918539"/>
            <a:ext cx="10402432" cy="2309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 remember our defeats and we forget the victories.  Most of us can recite the failures of our lives in vivid detail, but we are hard-pressed to name the specific, remarkable victories God has pulled off in our past.</a:t>
            </a:r>
          </a:p>
        </p:txBody>
      </p:sp>
    </p:spTree>
    <p:extLst>
      <p:ext uri="{BB962C8B-B14F-4D97-AF65-F5344CB8AC3E}">
        <p14:creationId xmlns:p14="http://schemas.microsoft.com/office/powerpoint/2010/main" val="35708419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398</Words>
  <Application>Microsoft Office PowerPoint</Application>
  <PresentationFormat>Widescreen</PresentationFormat>
  <Paragraphs>26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Baskerville Old Face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Tubbs</dc:creator>
  <cp:lastModifiedBy>Richard Tubbs</cp:lastModifiedBy>
  <cp:revision>8</cp:revision>
  <dcterms:created xsi:type="dcterms:W3CDTF">2024-04-06T14:56:38Z</dcterms:created>
  <dcterms:modified xsi:type="dcterms:W3CDTF">2024-09-07T01:27:02Z</dcterms:modified>
</cp:coreProperties>
</file>