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93606-9FB4-4293-9E29-AB2F4648AEF2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9596C-84BF-44BF-BE4E-D9CF4B72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9596C-84BF-44BF-BE4E-D9CF4B720C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1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D4D4-73B3-79F9-78E1-72E37E7B4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66FBC-67F1-D47C-4F2F-16C9B53D6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74185-4F4F-3B57-65DA-BD7A1A15F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82C-7C5A-4A61-8059-A30295F7C71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01F7F-D6D4-1354-B03D-229615ED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AC198-F6B3-FBDD-D112-1736E73A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013-4A3C-41AF-B70D-6145E46A3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5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14687-787B-6ACF-3650-0D58E4805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2F773-E555-2579-9ABE-662BE953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ACB14-9CD8-D81C-7061-51155C465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82C-7C5A-4A61-8059-A30295F7C71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CEF9B-5848-4616-0227-6C193AC97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2E149-9A17-9E05-3A17-3322A017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013-4A3C-41AF-B70D-6145E46A3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1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F3E8F-9230-D2BC-1790-D157A7CCD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921E3-9DA3-F8FD-2C54-32CB96782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676A2-636F-9457-AF31-BA6CEA37A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82C-7C5A-4A61-8059-A30295F7C71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43373-2E0D-FB7D-403A-7CF524DC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8067F-B8E6-D04E-0522-8DB41CC2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013-4A3C-41AF-B70D-6145E46A3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2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9A25-D93A-BDF5-3829-8B66DFB9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0F196-9F59-E93F-FF2A-510538CFB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BC47A-A876-3B4A-00B6-C4A15DCD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82C-7C5A-4A61-8059-A30295F7C71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758F1-FA60-2356-488D-CDEA155FD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147AD-50CE-16E9-9236-81666B4E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013-4A3C-41AF-B70D-6145E46A3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59600-3FB9-0DB0-32E3-6F14FA6B3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97068-5914-7D58-BE1D-2BB4DC90F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ED77D-3C77-001A-6AA6-33956F348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82C-7C5A-4A61-8059-A30295F7C71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03001-0FB4-3361-4EA5-27289C4F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C18A1-1FC5-D7BC-32E6-A1553F77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013-4A3C-41AF-B70D-6145E46A3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01B1E-B763-8156-CCC1-50AD1120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00598-5CAB-5225-CF01-E1E91D2A9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A4FBD-5CAA-B69F-C770-DF843A77F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8C1D7-EB2C-E5D2-D14A-EA546F38A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82C-7C5A-4A61-8059-A30295F7C71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5FA56-B62A-A4B7-E6FD-5DDFFA90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F75D7-D728-8D97-2006-509D7FEF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013-4A3C-41AF-B70D-6145E46A3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7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00BF3-2A90-146A-C58D-F3C998B08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0CB59-72BB-613A-03BD-217D0B0E4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16CC1-1913-EE7E-5CBD-B1F3FF078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1C9028-5431-8AC6-4C4F-2BED7960A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4117A4-0D07-336F-0B9F-0211DDFF9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7238A6-BA12-63BE-BD9E-7D4047DB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82C-7C5A-4A61-8059-A30295F7C71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7132B0-ACAB-A2E8-88DA-0D303CF34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E0F97A-5E37-8F10-7549-6F54B051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013-4A3C-41AF-B70D-6145E46A3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9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4B3FA-7E35-E9F8-9979-F4BA46FAC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B9AD2-D7DA-7CF8-A795-5E2F32CE9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82C-7C5A-4A61-8059-A30295F7C71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3E2AD-869D-7D2C-0B64-6A567E5E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260B3-2864-54B2-16AE-3886A1F1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013-4A3C-41AF-B70D-6145E46A3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2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E79050-4340-C5B9-DEC4-5A8AD4BB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82C-7C5A-4A61-8059-A30295F7C71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66A077-376D-76A9-FFA8-E449B2A02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22B5D-37C2-1FF4-DB07-EE95656D2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013-4A3C-41AF-B70D-6145E46A3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9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21F8-8582-EA8A-C179-6ABE323AE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48914-FE23-2D2E-3947-1A8A3301E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B3355-AF4E-6249-188A-3DB9837EA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3F4FC-7855-D724-8448-58530A38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82C-7C5A-4A61-8059-A30295F7C71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27010-2242-81E1-9E19-60867727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6B804-4B4F-B958-23B2-7313FE3B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013-4A3C-41AF-B70D-6145E46A3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5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E0B80-CF1D-0DA7-E7EC-D66CA4A7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78465-F362-B444-71B6-AEB7DACD7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EFA32-CC8E-A4B4-7ED7-CFF57BD04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26A54-B4D2-3DD2-7AED-D573C96EC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82C-7C5A-4A61-8059-A30295F7C71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A3CA2B-2200-B61E-FBFD-EABC10B6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BEFC7-0479-A479-97D7-3FB5D295F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013-4A3C-41AF-B70D-6145E46A3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1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6F3243-812A-3F2A-61A3-169452D37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37CFE-2FD1-5335-FA0F-9A28B6E33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0C65B-0DCD-A885-8B28-E5FD66533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1F682C-7C5A-4A61-8059-A30295F7C71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2913C-0EE9-B55C-336B-442AA02A4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C5FD2-277B-5048-80A8-F6274E0DE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514013-4A3C-41AF-B70D-6145E46A3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8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D68381-A080-D41B-127B-3674E4555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B0873B-BE36-2FBE-183C-9E8D7C0698F4}"/>
              </a:ext>
            </a:extLst>
          </p:cNvPr>
          <p:cNvSpPr txBox="1"/>
          <p:nvPr/>
        </p:nvSpPr>
        <p:spPr>
          <a:xfrm>
            <a:off x="3576119" y="5920966"/>
            <a:ext cx="64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Pastor Richard “ Rico” Tubbs</a:t>
            </a:r>
          </a:p>
        </p:txBody>
      </p:sp>
    </p:spTree>
    <p:extLst>
      <p:ext uri="{BB962C8B-B14F-4D97-AF65-F5344CB8AC3E}">
        <p14:creationId xmlns:p14="http://schemas.microsoft.com/office/powerpoint/2010/main" val="1000484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A381C-9040-8247-1AEF-F9F45CD82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C229B8-2130-742A-6989-195C260185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15A193-6246-3339-F45C-4F41A09BD906}"/>
              </a:ext>
            </a:extLst>
          </p:cNvPr>
          <p:cNvSpPr txBox="1"/>
          <p:nvPr/>
        </p:nvSpPr>
        <p:spPr>
          <a:xfrm>
            <a:off x="1679510" y="181178"/>
            <a:ext cx="8686800" cy="661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 all means: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 cancer.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 bankruptcy.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 addiction.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 depression.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 prodigal children.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 impossible situations.</a:t>
            </a:r>
          </a:p>
        </p:txBody>
      </p:sp>
    </p:spTree>
    <p:extLst>
      <p:ext uri="{BB962C8B-B14F-4D97-AF65-F5344CB8AC3E}">
        <p14:creationId xmlns:p14="http://schemas.microsoft.com/office/powerpoint/2010/main" val="249334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1AA17-FF37-0D57-A957-A49A0D96C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A008A0-498A-A56B-DAC1-38D8C52F80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FAC92D-BD54-D932-1F81-6559756A500C}"/>
              </a:ext>
            </a:extLst>
          </p:cNvPr>
          <p:cNvSpPr txBox="1"/>
          <p:nvPr/>
        </p:nvSpPr>
        <p:spPr>
          <a:xfrm>
            <a:off x="4609322" y="0"/>
            <a:ext cx="7369959" cy="3553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above every voice is another voice.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voice from the Throne.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Isaiah saw it.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John saw it.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Ezekiel saw it.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throne high and lifted up.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6B558-FC1D-3DD7-1D17-2BCD2AE23EEF}"/>
              </a:ext>
            </a:extLst>
          </p:cNvPr>
          <p:cNvSpPr txBox="1"/>
          <p:nvPr/>
        </p:nvSpPr>
        <p:spPr>
          <a:xfrm>
            <a:off x="351548" y="291908"/>
            <a:ext cx="4497355" cy="603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Every problem has a voice.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Fear says:</a:t>
            </a:r>
            <a:b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"You won't make it."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Depression says:</a:t>
            </a:r>
            <a:b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"You'll never recover."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Debt says:</a:t>
            </a:r>
            <a:b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"You'll never get ahead."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doctor says:</a:t>
            </a:r>
            <a:b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"It doesn't look good."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enemy says:</a:t>
            </a:r>
            <a:b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"It's over."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6083FB-0D4F-54FF-BC64-4E5E75F3149B}"/>
              </a:ext>
            </a:extLst>
          </p:cNvPr>
          <p:cNvSpPr txBox="1"/>
          <p:nvPr/>
        </p:nvSpPr>
        <p:spPr>
          <a:xfrm>
            <a:off x="4609322" y="3798115"/>
            <a:ext cx="7582677" cy="2853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throne has never been shaken by what shakes us.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God has never had an emergency meeting.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God has never been nervous.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God has never said, "I didn't see that coming."</a:t>
            </a:r>
          </a:p>
        </p:txBody>
      </p:sp>
    </p:spTree>
    <p:extLst>
      <p:ext uri="{BB962C8B-B14F-4D97-AF65-F5344CB8AC3E}">
        <p14:creationId xmlns:p14="http://schemas.microsoft.com/office/powerpoint/2010/main" val="243587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7B5E0-B023-7383-BAF1-78AF5CC28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F4AD90-4457-118B-BFEE-A1C2C86669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A82311-B723-71FB-5F7A-6E92AA3E30EC}"/>
              </a:ext>
            </a:extLst>
          </p:cNvPr>
          <p:cNvSpPr txBox="1"/>
          <p:nvPr/>
        </p:nvSpPr>
        <p:spPr>
          <a:xfrm>
            <a:off x="167951" y="97197"/>
            <a:ext cx="11196735" cy="6898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Mark 4 records the disciples crossing the Sea of Galilee.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Suddenly a violent storm erupted.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disciples were panicking.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Water was filling the boat.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Yet Jesus was sleeping.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disciples cried: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"Master, </a:t>
            </a:r>
            <a:r>
              <a:rPr lang="en-US" sz="4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carest</a:t>
            </a:r>
            <a:r>
              <a:rPr lang="en-US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thou not that we perish?"</a:t>
            </a:r>
          </a:p>
        </p:txBody>
      </p:sp>
    </p:spTree>
    <p:extLst>
      <p:ext uri="{BB962C8B-B14F-4D97-AF65-F5344CB8AC3E}">
        <p14:creationId xmlns:p14="http://schemas.microsoft.com/office/powerpoint/2010/main" val="280470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6C233-FD09-7BB3-D706-F7C0BCF8E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2E201D-4DCB-3AC0-6BA1-8EB5850749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741117-6E72-7B9E-4042-D4A8B15DAEEF}"/>
              </a:ext>
            </a:extLst>
          </p:cNvPr>
          <p:cNvSpPr txBox="1"/>
          <p:nvPr/>
        </p:nvSpPr>
        <p:spPr>
          <a:xfrm>
            <a:off x="1539551" y="439621"/>
            <a:ext cx="9116007" cy="5028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5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Isn't that what we often ask?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endParaRPr lang="en-US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5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"God, do You see this?"</a:t>
            </a:r>
            <a:br>
              <a:rPr lang="en-US" sz="5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5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"God, do You care?"</a:t>
            </a:r>
            <a:br>
              <a:rPr lang="en-US" sz="5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5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"God, where are You?"</a:t>
            </a:r>
          </a:p>
        </p:txBody>
      </p:sp>
    </p:spTree>
    <p:extLst>
      <p:ext uri="{BB962C8B-B14F-4D97-AF65-F5344CB8AC3E}">
        <p14:creationId xmlns:p14="http://schemas.microsoft.com/office/powerpoint/2010/main" val="95201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C5C76-FACA-587D-BFBB-4CE852BA3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1C305E-7C57-5E69-BDE0-54304BF9D7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BAC335-585F-F8DC-2B0A-F84DC638462B}"/>
              </a:ext>
            </a:extLst>
          </p:cNvPr>
          <p:cNvSpPr txBox="1"/>
          <p:nvPr/>
        </p:nvSpPr>
        <p:spPr>
          <a:xfrm>
            <a:off x="254000" y="89407"/>
            <a:ext cx="11684000" cy="5773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Jesus stood up and spoke three words: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"Peace, be still."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storm that terrified experienced fishermen obeyed the voice of Jesus.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lesson: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disciples were focused on the storm.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Jesus was focused on the throne.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storm wasn't bigger than the Savior.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B04E2F-ABBD-D282-CEA8-371219C6E042}"/>
              </a:ext>
            </a:extLst>
          </p:cNvPr>
          <p:cNvSpPr txBox="1"/>
          <p:nvPr/>
        </p:nvSpPr>
        <p:spPr>
          <a:xfrm>
            <a:off x="2747818" y="5982078"/>
            <a:ext cx="6160654" cy="899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Neither is yours.</a:t>
            </a:r>
          </a:p>
        </p:txBody>
      </p:sp>
    </p:spTree>
    <p:extLst>
      <p:ext uri="{BB962C8B-B14F-4D97-AF65-F5344CB8AC3E}">
        <p14:creationId xmlns:p14="http://schemas.microsoft.com/office/powerpoint/2010/main" val="350371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DB74E-BB0A-3E6A-A9DC-C6D66A69C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B1F656-698E-6D0B-AFFF-9EE9F51E62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7798A0-00D7-BCD3-C20F-3E59212E7A1E}"/>
              </a:ext>
            </a:extLst>
          </p:cNvPr>
          <p:cNvSpPr txBox="1"/>
          <p:nvPr/>
        </p:nvSpPr>
        <p:spPr>
          <a:xfrm>
            <a:off x="845834" y="312111"/>
            <a:ext cx="10270836" cy="1611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Worry Is Carrying Tomorrow's Burdens With Today's Strength</a:t>
            </a:r>
            <a:endParaRPr lang="en-US" sz="44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0890B-EFCB-F65F-DFD9-ECCE1DE51EA7}"/>
              </a:ext>
            </a:extLst>
          </p:cNvPr>
          <p:cNvSpPr txBox="1"/>
          <p:nvPr/>
        </p:nvSpPr>
        <p:spPr>
          <a:xfrm>
            <a:off x="397541" y="5686964"/>
            <a:ext cx="11167422" cy="105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"And the peace of God, which </a:t>
            </a:r>
            <a:r>
              <a:rPr lang="en-US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passeth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all understanding, shall keep your hearts and minds through Christ Jesus."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FF40EA-B23E-32AA-9F9D-B95A8AF79609}"/>
              </a:ext>
            </a:extLst>
          </p:cNvPr>
          <p:cNvSpPr txBox="1"/>
          <p:nvPr/>
        </p:nvSpPr>
        <p:spPr>
          <a:xfrm>
            <a:off x="268561" y="1991669"/>
            <a:ext cx="11425382" cy="2432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Philippians 4:6-7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"Be careful for nothing; but in every thing by prayer and supplication with thanksgiving let your requests be made known unto God."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DF7923-1EEA-7DD8-BEE7-97D4C8F15193}"/>
              </a:ext>
            </a:extLst>
          </p:cNvPr>
          <p:cNvSpPr txBox="1"/>
          <p:nvPr/>
        </p:nvSpPr>
        <p:spPr>
          <a:xfrm>
            <a:off x="2422790" y="4639151"/>
            <a:ext cx="7116924" cy="832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Then comes the promise:</a:t>
            </a:r>
          </a:p>
        </p:txBody>
      </p:sp>
    </p:spTree>
    <p:extLst>
      <p:ext uri="{BB962C8B-B14F-4D97-AF65-F5344CB8AC3E}">
        <p14:creationId xmlns:p14="http://schemas.microsoft.com/office/powerpoint/2010/main" val="336051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62A3E-D359-05B8-1A7A-3EE082BEC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63962F-7006-58B1-651C-572434D279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0" y="-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6E0A7D-2B33-3D24-BA77-0D2FC61BCBF5}"/>
              </a:ext>
            </a:extLst>
          </p:cNvPr>
          <p:cNvSpPr txBox="1"/>
          <p:nvPr/>
        </p:nvSpPr>
        <p:spPr>
          <a:xfrm>
            <a:off x="269033" y="405492"/>
            <a:ext cx="11653934" cy="1437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Prayer </a:t>
            </a:r>
            <a:r>
              <a:rPr lang="en-US" sz="36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doesn't always change the situation 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immediately.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it changes the </a:t>
            </a:r>
            <a:r>
              <a:rPr lang="en-US" sz="36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 in the situation.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6B66F2-2516-7676-4806-1225FC18EC8F}"/>
              </a:ext>
            </a:extLst>
          </p:cNvPr>
          <p:cNvSpPr txBox="1"/>
          <p:nvPr/>
        </p:nvSpPr>
        <p:spPr>
          <a:xfrm>
            <a:off x="508001" y="2110273"/>
            <a:ext cx="10991271" cy="2637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Jesus taught repeatedly against worry.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Worry never fixes anything.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drains strength.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Steals joy…Destroys peace…Robbs faith</a:t>
            </a:r>
            <a:endParaRPr lang="en-US" sz="3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256EA6-E0D1-57A7-0709-FD65073A19CD}"/>
              </a:ext>
            </a:extLst>
          </p:cNvPr>
          <p:cNvSpPr txBox="1"/>
          <p:nvPr/>
        </p:nvSpPr>
        <p:spPr>
          <a:xfrm>
            <a:off x="6003636" y="5599524"/>
            <a:ext cx="6160654" cy="630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Faith </a:t>
            </a:r>
            <a:r>
              <a:rPr lang="en-US" sz="3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says:"God</a:t>
            </a: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can."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A0D0D2-14E7-6B5F-9767-C42D028B6E9C}"/>
              </a:ext>
            </a:extLst>
          </p:cNvPr>
          <p:cNvSpPr txBox="1"/>
          <p:nvPr/>
        </p:nvSpPr>
        <p:spPr>
          <a:xfrm>
            <a:off x="0" y="5566139"/>
            <a:ext cx="6784108" cy="630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Worry says:   "What if He doesn't?"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65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4B96D-5229-7AF9-54A4-B4B8063B3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0770FF-D97D-3E10-1A20-12D2697701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B2B10E-6E94-8EBB-E29C-DF278F530510}"/>
              </a:ext>
            </a:extLst>
          </p:cNvPr>
          <p:cNvSpPr txBox="1"/>
          <p:nvPr/>
        </p:nvSpPr>
        <p:spPr>
          <a:xfrm>
            <a:off x="692727" y="206153"/>
            <a:ext cx="10935855" cy="4708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Worry is like a rocking chair.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gives you something to do.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it doesn't take you anywhere.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Some people have spent years rocking.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God says: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4EF5C8-5E9B-741C-44C9-7D81238490BC}"/>
              </a:ext>
            </a:extLst>
          </p:cNvPr>
          <p:cNvSpPr txBox="1"/>
          <p:nvPr/>
        </p:nvSpPr>
        <p:spPr>
          <a:xfrm>
            <a:off x="692727" y="5436187"/>
            <a:ext cx="11360728" cy="899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Step </a:t>
            </a:r>
            <a:r>
              <a:rPr lang="en-US" sz="48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 of the chair</a:t>
            </a:r>
            <a:r>
              <a:rPr lang="en-US" sz="4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!</a:t>
            </a: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Come </a:t>
            </a:r>
            <a:r>
              <a:rPr lang="en-US" sz="48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the throne.</a:t>
            </a:r>
          </a:p>
        </p:txBody>
      </p:sp>
    </p:spTree>
    <p:extLst>
      <p:ext uri="{BB962C8B-B14F-4D97-AF65-F5344CB8AC3E}">
        <p14:creationId xmlns:p14="http://schemas.microsoft.com/office/powerpoint/2010/main" val="387050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76A96-87FC-6100-FA25-1B237938B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2F683F-C849-CA26-408A-D4EB97D4CA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600A78-7D07-2B7D-6344-E2E14F656E0F}"/>
              </a:ext>
            </a:extLst>
          </p:cNvPr>
          <p:cNvSpPr txBox="1"/>
          <p:nvPr/>
        </p:nvSpPr>
        <p:spPr>
          <a:xfrm>
            <a:off x="198582" y="564413"/>
            <a:ext cx="11794836" cy="765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Throne of Grace Is Where Exchange Happens</a:t>
            </a:r>
            <a:endParaRPr lang="en-US" sz="40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5EC9EC-2701-D354-8F1A-39AE0427D3F6}"/>
              </a:ext>
            </a:extLst>
          </p:cNvPr>
          <p:cNvSpPr txBox="1"/>
          <p:nvPr/>
        </p:nvSpPr>
        <p:spPr>
          <a:xfrm>
            <a:off x="360218" y="1807683"/>
            <a:ext cx="11988800" cy="217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Isaiah 40:31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"But they that wait upon the Lord shall renew their strength."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2C14D9-0E4B-9160-85DE-56913018815A}"/>
              </a:ext>
            </a:extLst>
          </p:cNvPr>
          <p:cNvSpPr txBox="1"/>
          <p:nvPr/>
        </p:nvSpPr>
        <p:spPr>
          <a:xfrm>
            <a:off x="1119674" y="4313133"/>
            <a:ext cx="9806473" cy="157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throne is </a:t>
            </a:r>
            <a:r>
              <a:rPr lang="en-US" sz="40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 merely a place of prayer</a:t>
            </a: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is a place </a:t>
            </a:r>
            <a:r>
              <a:rPr lang="en-US" sz="40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 divine exchange.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339374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48157-EDB3-B42F-C6F1-5BBBA6A56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BE5D5-E881-F6AE-8003-AD2B85A822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9A1F74-3B74-3A23-3970-1E014CD7A913}"/>
              </a:ext>
            </a:extLst>
          </p:cNvPr>
          <p:cNvSpPr txBox="1"/>
          <p:nvPr/>
        </p:nvSpPr>
        <p:spPr>
          <a:xfrm>
            <a:off x="5832024" y="3705140"/>
            <a:ext cx="6162868" cy="11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bring brokenness.</a:t>
            </a:r>
            <a:b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God gives healing.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246434-EC02-F98C-5574-5CF79EF24382}"/>
              </a:ext>
            </a:extLst>
          </p:cNvPr>
          <p:cNvSpPr txBox="1"/>
          <p:nvPr/>
        </p:nvSpPr>
        <p:spPr>
          <a:xfrm>
            <a:off x="2894436" y="204919"/>
            <a:ext cx="6335484" cy="765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 the throne: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40569F-8A10-40EF-47A4-50B46606B864}"/>
              </a:ext>
            </a:extLst>
          </p:cNvPr>
          <p:cNvSpPr txBox="1"/>
          <p:nvPr/>
        </p:nvSpPr>
        <p:spPr>
          <a:xfrm>
            <a:off x="-273306" y="1108032"/>
            <a:ext cx="6335484" cy="11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bring fear.</a:t>
            </a:r>
            <a:b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God gives peace.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6AC2B3-AC69-5B9D-353C-0BF33966DE24}"/>
              </a:ext>
            </a:extLst>
          </p:cNvPr>
          <p:cNvSpPr txBox="1"/>
          <p:nvPr/>
        </p:nvSpPr>
        <p:spPr>
          <a:xfrm>
            <a:off x="-375944" y="2705851"/>
            <a:ext cx="6438122" cy="11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bring weakness.</a:t>
            </a:r>
            <a:b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God gives strength.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9F89A7-D04B-CD95-6B45-72B2B2597228}"/>
              </a:ext>
            </a:extLst>
          </p:cNvPr>
          <p:cNvSpPr txBox="1"/>
          <p:nvPr/>
        </p:nvSpPr>
        <p:spPr>
          <a:xfrm>
            <a:off x="0" y="4412412"/>
            <a:ext cx="6489440" cy="11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bring guilt.</a:t>
            </a:r>
            <a:b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God gives forgiveness.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0848F5-4208-6C32-ACE6-812948332663}"/>
              </a:ext>
            </a:extLst>
          </p:cNvPr>
          <p:cNvSpPr txBox="1"/>
          <p:nvPr/>
        </p:nvSpPr>
        <p:spPr>
          <a:xfrm>
            <a:off x="5388430" y="1508792"/>
            <a:ext cx="6316824" cy="11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bring anxiety.</a:t>
            </a:r>
            <a:b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God gives assurance.</a:t>
            </a:r>
          </a:p>
        </p:txBody>
      </p:sp>
    </p:spTree>
    <p:extLst>
      <p:ext uri="{BB962C8B-B14F-4D97-AF65-F5344CB8AC3E}">
        <p14:creationId xmlns:p14="http://schemas.microsoft.com/office/powerpoint/2010/main" val="119619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4B39F5-E2A7-1978-C55F-527B3B0663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EAE0FF-8708-75C7-865B-B7AEB5B04711}"/>
              </a:ext>
            </a:extLst>
          </p:cNvPr>
          <p:cNvSpPr txBox="1"/>
          <p:nvPr/>
        </p:nvSpPr>
        <p:spPr>
          <a:xfrm>
            <a:off x="1446245" y="231460"/>
            <a:ext cx="8704565" cy="168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"From </a:t>
            </a:r>
            <a:r>
              <a:rPr lang="en-US" sz="4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Anxiety</a:t>
            </a:r>
            <a:r>
              <a:rPr lang="en-US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Assurance, From Burden to Breakthrough"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75CDE-FEF8-C273-97F0-0B7E989761DF}"/>
              </a:ext>
            </a:extLst>
          </p:cNvPr>
          <p:cNvSpPr txBox="1"/>
          <p:nvPr/>
        </p:nvSpPr>
        <p:spPr>
          <a:xfrm>
            <a:off x="625151" y="2679622"/>
            <a:ext cx="10543591" cy="3271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Hebrews 4:16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"Let us therefore come boldly unto the throne of grace, that we may obtain mercy, and find grace to help in time of need."</a:t>
            </a:r>
          </a:p>
        </p:txBody>
      </p:sp>
    </p:spTree>
    <p:extLst>
      <p:ext uri="{BB962C8B-B14F-4D97-AF65-F5344CB8AC3E}">
        <p14:creationId xmlns:p14="http://schemas.microsoft.com/office/powerpoint/2010/main" val="111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AE256-4DD6-05F8-F2C8-1434E9AD4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6370D2-196E-CC26-5810-BC379D1307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EB3E85-FCE0-6B9D-E882-4779FADCACCF}"/>
              </a:ext>
            </a:extLst>
          </p:cNvPr>
          <p:cNvSpPr txBox="1"/>
          <p:nvPr/>
        </p:nvSpPr>
        <p:spPr>
          <a:xfrm>
            <a:off x="350983" y="0"/>
            <a:ext cx="11490034" cy="6721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Christian widow was down to her last few dollars.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Bills piled up.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Food was running low.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future looked hopeless.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Instead of panicking, she knelt beside her bed.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She prayed: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"Lord, I don't know how You're going to do it, but this burden belongs to You now."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next day an unexpected check arrived from a source she had completely forgotten.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Years later she said: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"I learned that God may not come when fear demands it, but He always arrives when faith trusts Him."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miracle wasn't just provision.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miracle was peace before the provision arrived.</a:t>
            </a:r>
          </a:p>
        </p:txBody>
      </p:sp>
    </p:spTree>
    <p:extLst>
      <p:ext uri="{BB962C8B-B14F-4D97-AF65-F5344CB8AC3E}">
        <p14:creationId xmlns:p14="http://schemas.microsoft.com/office/powerpoint/2010/main" val="180791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D007F-B19E-49B7-6F9A-46383C078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4AC6F6-C6EF-DD21-7D2F-9C45B192E1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36C513-4C71-7691-03F5-55940B4FE320}"/>
              </a:ext>
            </a:extLst>
          </p:cNvPr>
          <p:cNvSpPr txBox="1"/>
          <p:nvPr/>
        </p:nvSpPr>
        <p:spPr>
          <a:xfrm>
            <a:off x="1191491" y="277197"/>
            <a:ext cx="9661236" cy="832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Jesus Opened Access to the Throne</a:t>
            </a:r>
            <a:endParaRPr lang="en-US" sz="44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0C5C7C-8EAD-39E7-C9A5-9F039F4EB6D6}"/>
              </a:ext>
            </a:extLst>
          </p:cNvPr>
          <p:cNvSpPr txBox="1"/>
          <p:nvPr/>
        </p:nvSpPr>
        <p:spPr>
          <a:xfrm>
            <a:off x="2013527" y="2705901"/>
            <a:ext cx="7744690" cy="4152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While you are worrying...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Jesus is praying.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While you are crying...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Jesus is interceding.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While you are struggling...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Jesus is advocating.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are not facing your battle alone.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C40BA0-9B83-9F5A-48E8-CEF497DCFC97}"/>
              </a:ext>
            </a:extLst>
          </p:cNvPr>
          <p:cNvSpPr txBox="1"/>
          <p:nvPr/>
        </p:nvSpPr>
        <p:spPr>
          <a:xfrm>
            <a:off x="2152072" y="1243773"/>
            <a:ext cx="7467600" cy="1299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Romans 8:34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"Christ... maketh intercession for us."</a:t>
            </a:r>
          </a:p>
        </p:txBody>
      </p:sp>
    </p:spTree>
    <p:extLst>
      <p:ext uri="{BB962C8B-B14F-4D97-AF65-F5344CB8AC3E}">
        <p14:creationId xmlns:p14="http://schemas.microsoft.com/office/powerpoint/2010/main" val="58980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949FD-3D5C-D345-BBE5-9A8529FAC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8A34E2-E6F4-B4D0-DB7D-87FA3501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C4013B-C239-51B9-DEBB-21A905C17156}"/>
              </a:ext>
            </a:extLst>
          </p:cNvPr>
          <p:cNvSpPr txBox="1"/>
          <p:nvPr/>
        </p:nvSpPr>
        <p:spPr>
          <a:xfrm>
            <a:off x="415636" y="117131"/>
            <a:ext cx="11868728" cy="4750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the Old Testament only the High Priest entered the Holy of Holies.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when Jesus died on Calvary: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veil was torn.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barrier was removed.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Access was granted.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Because of the blood of Jesus we can approach God boldly.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 arrogantly.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Boldly.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7D431D-A36B-2F6F-5E4A-3A4046A48FB2}"/>
              </a:ext>
            </a:extLst>
          </p:cNvPr>
          <p:cNvSpPr txBox="1"/>
          <p:nvPr/>
        </p:nvSpPr>
        <p:spPr>
          <a:xfrm>
            <a:off x="517237" y="5329160"/>
            <a:ext cx="11443854" cy="698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 because </a:t>
            </a:r>
            <a:r>
              <a:rPr lang="en-US" sz="36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are worthy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But because </a:t>
            </a:r>
            <a:r>
              <a:rPr lang="en-US" sz="36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Jesus is worthy.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268416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9883E-B15E-A773-7614-4676E6BA0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A38B97-C936-C4B1-8903-08811B82D2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42C171-E26A-2C1B-C4AB-9874C55A4287}"/>
              </a:ext>
            </a:extLst>
          </p:cNvPr>
          <p:cNvSpPr txBox="1"/>
          <p:nvPr/>
        </p:nvSpPr>
        <p:spPr>
          <a:xfrm>
            <a:off x="480291" y="131093"/>
            <a:ext cx="11231418" cy="5033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poor servant once received an invitation from the king.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 he arrived at the palace gates, he hesitated.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felt unworthy.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Dirty…Broken…Ashamed.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guards saw the invitation and said: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"The king isn't inviting you because of who you are. He's inviting you because of who he is."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038024-5CE4-2031-AC0D-A511813BE60E}"/>
              </a:ext>
            </a:extLst>
          </p:cNvPr>
          <p:cNvSpPr txBox="1"/>
          <p:nvPr/>
        </p:nvSpPr>
        <p:spPr>
          <a:xfrm>
            <a:off x="628073" y="5343770"/>
            <a:ext cx="10584872" cy="1335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God invites us </a:t>
            </a:r>
            <a:r>
              <a:rPr lang="en-US" sz="36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the throne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not because of our </a:t>
            </a:r>
            <a:r>
              <a:rPr lang="en-US" sz="36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perfection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but because of </a:t>
            </a:r>
            <a:r>
              <a:rPr lang="en-US" sz="36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His grace.</a:t>
            </a:r>
          </a:p>
        </p:txBody>
      </p:sp>
    </p:spTree>
    <p:extLst>
      <p:ext uri="{BB962C8B-B14F-4D97-AF65-F5344CB8AC3E}">
        <p14:creationId xmlns:p14="http://schemas.microsoft.com/office/powerpoint/2010/main" val="391323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CB0A6-6C0B-0DBB-AAFF-A6BBAE518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5119A7-C32A-2148-6C5E-8F024A933F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E10556-10F3-7ACC-DDB4-E35641B83F76}"/>
              </a:ext>
            </a:extLst>
          </p:cNvPr>
          <p:cNvSpPr txBox="1"/>
          <p:nvPr/>
        </p:nvSpPr>
        <p:spPr>
          <a:xfrm>
            <a:off x="785089" y="117522"/>
            <a:ext cx="3574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Homework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C30777-3602-9A12-00A4-D3124B22A800}"/>
              </a:ext>
            </a:extLst>
          </p:cNvPr>
          <p:cNvSpPr txBox="1"/>
          <p:nvPr/>
        </p:nvSpPr>
        <p:spPr>
          <a:xfrm>
            <a:off x="5601855" y="117522"/>
            <a:ext cx="6160654" cy="418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burden will you carry  into this week?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marriage?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diagnosis?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prodigal child?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financial crisis?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broken dream?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hidden pain?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God is asking one question: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5AE603-79A0-5E09-7739-8CEF8BB7CE5C}"/>
              </a:ext>
            </a:extLst>
          </p:cNvPr>
          <p:cNvSpPr txBox="1"/>
          <p:nvPr/>
        </p:nvSpPr>
        <p:spPr>
          <a:xfrm>
            <a:off x="5805055" y="4406245"/>
            <a:ext cx="6160654" cy="11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"Will you keep carrying it, or will you cast it?"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BF475-5108-4FB1-BE32-7339859B77E5}"/>
              </a:ext>
            </a:extLst>
          </p:cNvPr>
          <p:cNvSpPr txBox="1"/>
          <p:nvPr/>
        </p:nvSpPr>
        <p:spPr>
          <a:xfrm>
            <a:off x="341746" y="4857562"/>
            <a:ext cx="4830618" cy="1763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burden</a:t>
            </a: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surrendered to God becomes </a:t>
            </a:r>
            <a:r>
              <a:rPr lang="en-US" sz="32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His responsibility.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FA7162-C827-4251-0469-BB8BFE80FDFB}"/>
              </a:ext>
            </a:extLst>
          </p:cNvPr>
          <p:cNvSpPr txBox="1"/>
          <p:nvPr/>
        </p:nvSpPr>
        <p:spPr>
          <a:xfrm>
            <a:off x="341746" y="1153618"/>
            <a:ext cx="5463309" cy="11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Because what you </a:t>
            </a:r>
            <a:r>
              <a:rPr lang="en-US" sz="32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hold onto</a:t>
            </a: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God cannot </a:t>
            </a:r>
            <a:r>
              <a:rPr lang="en-US" sz="32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carry for you.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01DC8-B72C-B4ED-E354-95A5F027AE8B}"/>
              </a:ext>
            </a:extLst>
          </p:cNvPr>
          <p:cNvSpPr txBox="1"/>
          <p:nvPr/>
        </p:nvSpPr>
        <p:spPr>
          <a:xfrm>
            <a:off x="868218" y="2592198"/>
            <a:ext cx="4936837" cy="1763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burden</a:t>
            </a: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that remains in your </a:t>
            </a:r>
            <a:r>
              <a:rPr lang="en-US" sz="32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hands</a:t>
            </a: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stays your </a:t>
            </a:r>
            <a:r>
              <a:rPr lang="en-US" sz="32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responsibility.</a:t>
            </a:r>
          </a:p>
        </p:txBody>
      </p:sp>
    </p:spTree>
    <p:extLst>
      <p:ext uri="{BB962C8B-B14F-4D97-AF65-F5344CB8AC3E}">
        <p14:creationId xmlns:p14="http://schemas.microsoft.com/office/powerpoint/2010/main" val="143164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D8D54-093E-4DE6-027C-A2F872AAC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88BC86-DD1D-D139-9193-DFBA5337CE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01F489-B103-CE8B-FA26-9F155BF97F0C}"/>
              </a:ext>
            </a:extLst>
          </p:cNvPr>
          <p:cNvSpPr txBox="1"/>
          <p:nvPr/>
        </p:nvSpPr>
        <p:spPr>
          <a:xfrm>
            <a:off x="877454" y="366904"/>
            <a:ext cx="10732655" cy="5981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Psalm 55:22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"Cast thy burden upon the Lord, and he shall sustain thee."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remember: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may have walked in carrying your burden—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you don't have to leave carrying it.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Cast it on the Throne of Grace.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Leave it there.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Trust the King.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walk out in peace.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7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9E7AC2-8060-5A8A-B7ED-F526AE78C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3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40993-47F5-7A94-0C6E-F7D96D647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9C40B1-E52F-7E0A-3AB4-FAF78C90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FF8F06-B887-1DD7-0C93-9D2E31ED5491}"/>
              </a:ext>
            </a:extLst>
          </p:cNvPr>
          <p:cNvSpPr txBox="1"/>
          <p:nvPr/>
        </p:nvSpPr>
        <p:spPr>
          <a:xfrm>
            <a:off x="849086" y="83975"/>
            <a:ext cx="10161036" cy="6509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Notice the scripture doesn't say: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"Come to the throne when you've got it all together."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doesn't say: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"Come after you've fixed yourself."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doesn't say: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"Come when you've become strong."</a:t>
            </a:r>
          </a:p>
        </p:txBody>
      </p:sp>
    </p:spTree>
    <p:extLst>
      <p:ext uri="{BB962C8B-B14F-4D97-AF65-F5344CB8AC3E}">
        <p14:creationId xmlns:p14="http://schemas.microsoft.com/office/powerpoint/2010/main" val="396399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E7AA7-0E10-027F-175F-FA526B8F4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849AC5-54AD-C8C0-9DD2-BFC5339B08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1B455D-475A-0890-7C8B-F6ED9FB2156F}"/>
              </a:ext>
            </a:extLst>
          </p:cNvPr>
          <p:cNvSpPr txBox="1"/>
          <p:nvPr/>
        </p:nvSpPr>
        <p:spPr>
          <a:xfrm>
            <a:off x="-102636" y="112685"/>
            <a:ext cx="11868537" cy="1851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says: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Come boldly.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C58394-20D6-329B-242E-17AD91A535FB}"/>
              </a:ext>
            </a:extLst>
          </p:cNvPr>
          <p:cNvSpPr txBox="1"/>
          <p:nvPr/>
        </p:nvSpPr>
        <p:spPr>
          <a:xfrm>
            <a:off x="391885" y="2394406"/>
            <a:ext cx="11374016" cy="3653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Why?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Because the throne we approach is not a throne of judgment for believers.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is a throne of grace.</a:t>
            </a:r>
          </a:p>
        </p:txBody>
      </p:sp>
    </p:spTree>
    <p:extLst>
      <p:ext uri="{BB962C8B-B14F-4D97-AF65-F5344CB8AC3E}">
        <p14:creationId xmlns:p14="http://schemas.microsoft.com/office/powerpoint/2010/main" val="152365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37EF9-E0E0-49CE-61DF-0FD83D28C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0A973B-3D90-55FE-BA9F-8978952AAA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3DE6E6-88D0-6F74-CC2D-28BE8FF8AC83}"/>
              </a:ext>
            </a:extLst>
          </p:cNvPr>
          <p:cNvSpPr txBox="1"/>
          <p:nvPr/>
        </p:nvSpPr>
        <p:spPr>
          <a:xfrm>
            <a:off x="411327" y="269709"/>
            <a:ext cx="7182238" cy="5897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Every person in this room is carrying something.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Some are carrying financial burdens.</a:t>
            </a:r>
            <a:b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Some are carrying family problems.</a:t>
            </a:r>
            <a:b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Some are carrying sickness.</a:t>
            </a:r>
            <a:b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Some are carrying grief.</a:t>
            </a:r>
            <a:b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Some are carrying disappointments that nobody knows about.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E12D2-9A6B-4A03-9881-B3D090141D27}"/>
              </a:ext>
            </a:extLst>
          </p:cNvPr>
          <p:cNvSpPr txBox="1"/>
          <p:nvPr/>
        </p:nvSpPr>
        <p:spPr>
          <a:xfrm>
            <a:off x="7455160" y="855510"/>
            <a:ext cx="4572000" cy="4725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question is not, "Do you have burdens?“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question is, "What are you doing with them?"</a:t>
            </a:r>
          </a:p>
        </p:txBody>
      </p:sp>
    </p:spTree>
    <p:extLst>
      <p:ext uri="{BB962C8B-B14F-4D97-AF65-F5344CB8AC3E}">
        <p14:creationId xmlns:p14="http://schemas.microsoft.com/office/powerpoint/2010/main" val="59838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21DC0-5DE7-1C14-FD1F-7FAB7B3CF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BB53BF-A69D-2C34-F1F7-44D654B7D4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F026F0-9BA8-F41D-A9A9-7E7F7DD95AF2}"/>
              </a:ext>
            </a:extLst>
          </p:cNvPr>
          <p:cNvSpPr txBox="1"/>
          <p:nvPr/>
        </p:nvSpPr>
        <p:spPr>
          <a:xfrm>
            <a:off x="-270587" y="360987"/>
            <a:ext cx="12546563" cy="110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60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God Invites Us to Bring Everything</a:t>
            </a:r>
            <a:endParaRPr lang="en-US" sz="60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FB995F-9B5F-7560-3449-7B0900058553}"/>
              </a:ext>
            </a:extLst>
          </p:cNvPr>
          <p:cNvSpPr txBox="1"/>
          <p:nvPr/>
        </p:nvSpPr>
        <p:spPr>
          <a:xfrm>
            <a:off x="614265" y="1747214"/>
            <a:ext cx="10963470" cy="1437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Peter 5:7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"Casting all your care upon Him; for He </a:t>
            </a:r>
            <a:r>
              <a:rPr lang="en-US" sz="3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careth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 you."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D23CA0-7166-870C-3375-C11B8F2F82C9}"/>
              </a:ext>
            </a:extLst>
          </p:cNvPr>
          <p:cNvSpPr txBox="1"/>
          <p:nvPr/>
        </p:nvSpPr>
        <p:spPr>
          <a:xfrm>
            <a:off x="673747" y="3562917"/>
            <a:ext cx="6274836" cy="291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 some.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 the spiritual cares only.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 just the church problems.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 just the emergencies.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BB97DF-FE84-B468-CF36-455A401E59EE}"/>
              </a:ext>
            </a:extLst>
          </p:cNvPr>
          <p:cNvSpPr txBox="1"/>
          <p:nvPr/>
        </p:nvSpPr>
        <p:spPr>
          <a:xfrm>
            <a:off x="7153663" y="3429000"/>
            <a:ext cx="4833257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6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ALL!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125322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BEFB6-1714-4653-5BDF-8681BC908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70D00B-65AB-16DA-FF49-0D9F93890B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599010-41C1-A2CA-9CFA-85A70CFE7D11}"/>
              </a:ext>
            </a:extLst>
          </p:cNvPr>
          <p:cNvSpPr txBox="1"/>
          <p:nvPr/>
        </p:nvSpPr>
        <p:spPr>
          <a:xfrm>
            <a:off x="6093631" y="5872454"/>
            <a:ext cx="5912498" cy="765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Because He cares for you.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AC1A8A-9A4F-318C-D2AA-0F60021F4879}"/>
              </a:ext>
            </a:extLst>
          </p:cNvPr>
          <p:cNvSpPr txBox="1"/>
          <p:nvPr/>
        </p:nvSpPr>
        <p:spPr>
          <a:xfrm>
            <a:off x="314133" y="161324"/>
            <a:ext cx="2974131" cy="765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God says: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A3E1F3-6D7E-3ED6-F505-E45A1359F890}"/>
              </a:ext>
            </a:extLst>
          </p:cNvPr>
          <p:cNvSpPr txBox="1"/>
          <p:nvPr/>
        </p:nvSpPr>
        <p:spPr>
          <a:xfrm>
            <a:off x="3750908" y="11586"/>
            <a:ext cx="61628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Bring Me your fears.</a:t>
            </a:r>
            <a:endParaRPr lang="en-US" sz="4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EFE965-AB8A-D1D0-1212-1266194AD857}"/>
              </a:ext>
            </a:extLst>
          </p:cNvPr>
          <p:cNvSpPr txBox="1"/>
          <p:nvPr/>
        </p:nvSpPr>
        <p:spPr>
          <a:xfrm rot="940735">
            <a:off x="5845630" y="1382429"/>
            <a:ext cx="61628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Bring Me your stress.</a:t>
            </a:r>
            <a:endParaRPr lang="en-US" sz="4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8F93D9-DE0F-DC4C-E728-53A8E07A928D}"/>
              </a:ext>
            </a:extLst>
          </p:cNvPr>
          <p:cNvSpPr txBox="1"/>
          <p:nvPr/>
        </p:nvSpPr>
        <p:spPr>
          <a:xfrm>
            <a:off x="6093631" y="2797925"/>
            <a:ext cx="61628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Bring Me your broken heart.</a:t>
            </a:r>
            <a:endParaRPr lang="en-US" sz="4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887817-B374-885F-CE99-CCDA74BD145D}"/>
              </a:ext>
            </a:extLst>
          </p:cNvPr>
          <p:cNvSpPr txBox="1"/>
          <p:nvPr/>
        </p:nvSpPr>
        <p:spPr>
          <a:xfrm>
            <a:off x="-65314" y="1124484"/>
            <a:ext cx="65314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Bring Me your financial troubles.</a:t>
            </a:r>
            <a:endParaRPr lang="en-US" sz="4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6B0D93-81B2-7A91-CB19-1C86F4580307}"/>
              </a:ext>
            </a:extLst>
          </p:cNvPr>
          <p:cNvSpPr txBox="1"/>
          <p:nvPr/>
        </p:nvSpPr>
        <p:spPr>
          <a:xfrm>
            <a:off x="8641" y="2820651"/>
            <a:ext cx="65314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Bring Me your marriage struggles.</a:t>
            </a:r>
            <a:endParaRPr lang="en-US" sz="4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407D83-BDE6-4DEA-A0B8-B541D291C469}"/>
              </a:ext>
            </a:extLst>
          </p:cNvPr>
          <p:cNvSpPr txBox="1"/>
          <p:nvPr/>
        </p:nvSpPr>
        <p:spPr>
          <a:xfrm rot="20778836">
            <a:off x="-84807" y="4880486"/>
            <a:ext cx="6531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Bring Me your children.</a:t>
            </a:r>
            <a:endParaRPr lang="en-US" sz="4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38B40E-426A-25A6-927C-3E281C1157D2}"/>
              </a:ext>
            </a:extLst>
          </p:cNvPr>
          <p:cNvSpPr txBox="1"/>
          <p:nvPr/>
        </p:nvSpPr>
        <p:spPr>
          <a:xfrm>
            <a:off x="5847999" y="4846021"/>
            <a:ext cx="6531428" cy="899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Bring Me your future.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86FFE6-A7F4-FDDC-54B5-58227B868C94}"/>
              </a:ext>
            </a:extLst>
          </p:cNvPr>
          <p:cNvSpPr txBox="1"/>
          <p:nvPr/>
        </p:nvSpPr>
        <p:spPr>
          <a:xfrm>
            <a:off x="3058888" y="5807469"/>
            <a:ext cx="2418182" cy="765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49938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4000"/>
                            </p:stCondLst>
                            <p:childTnLst>
                              <p:par>
                                <p:cTn id="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  <p:bldP spid="16" grpId="0"/>
      <p:bldP spid="20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69ECB-DF02-FCA2-09C5-033C0E71D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D47AA-D7C8-3435-4208-5EC9F79CD5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E7D050-7BB6-07D6-F69F-5E76436D51CB}"/>
              </a:ext>
            </a:extLst>
          </p:cNvPr>
          <p:cNvSpPr txBox="1"/>
          <p:nvPr/>
        </p:nvSpPr>
        <p:spPr>
          <a:xfrm>
            <a:off x="378691" y="102641"/>
            <a:ext cx="11434618" cy="661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young student was carrying an overloaded backpack.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Books.</a:t>
            </a:r>
            <a:b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Laptops.</a:t>
            </a:r>
            <a:b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Supplies.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His father pulled up beside him and said: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"Get in the truck."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son climbed into the truck—but kept the backpack on.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father asked: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"Why are you still carrying that?"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son replied: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"I didn't want to burden the truck."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Many Christians do exactly that.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They've climbed into God's salvation.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They're riding in God's grace.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Yet they're still carrying burdens Jesus already paid for.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3CF19E-16B1-CD85-280A-FBC843169FF9}"/>
              </a:ext>
            </a:extLst>
          </p:cNvPr>
          <p:cNvSpPr txBox="1"/>
          <p:nvPr/>
        </p:nvSpPr>
        <p:spPr>
          <a:xfrm rot="20985809">
            <a:off x="513556" y="2192315"/>
            <a:ext cx="10668515" cy="2473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6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God says: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6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"Put the backpack down."</a:t>
            </a:r>
          </a:p>
        </p:txBody>
      </p:sp>
    </p:spTree>
    <p:extLst>
      <p:ext uri="{BB962C8B-B14F-4D97-AF65-F5344CB8AC3E}">
        <p14:creationId xmlns:p14="http://schemas.microsoft.com/office/powerpoint/2010/main" val="78752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08B9E-9F24-93CD-CC35-92E827E7F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E7D736-A2DF-B99E-0866-238429E1D5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915D10-BEE0-A85B-6BF8-847D3ACEED8E}"/>
              </a:ext>
            </a:extLst>
          </p:cNvPr>
          <p:cNvSpPr txBox="1"/>
          <p:nvPr/>
        </p:nvSpPr>
        <p:spPr>
          <a:xfrm>
            <a:off x="-139959" y="539533"/>
            <a:ext cx="12192000" cy="1611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Throne of Grace Is Higher Than Your Problem</a:t>
            </a:r>
            <a:endParaRPr lang="en-US" sz="44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6631CF-5963-05E8-9220-FAC8F9DD5076}"/>
              </a:ext>
            </a:extLst>
          </p:cNvPr>
          <p:cNvSpPr txBox="1"/>
          <p:nvPr/>
        </p:nvSpPr>
        <p:spPr>
          <a:xfrm>
            <a:off x="1296955" y="2996862"/>
            <a:ext cx="9750489" cy="228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Psalm 103:19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"The Lord hath prepared his throne in the heavens; and his kingdom </a:t>
            </a:r>
            <a:r>
              <a:rPr lang="en-US" sz="4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ruleth</a:t>
            </a: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over all."</a:t>
            </a:r>
          </a:p>
        </p:txBody>
      </p:sp>
    </p:spTree>
    <p:extLst>
      <p:ext uri="{BB962C8B-B14F-4D97-AF65-F5344CB8AC3E}">
        <p14:creationId xmlns:p14="http://schemas.microsoft.com/office/powerpoint/2010/main" val="60081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1398</Words>
  <Application>Microsoft Office PowerPoint</Application>
  <PresentationFormat>Widescreen</PresentationFormat>
  <Paragraphs>188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Tubbs</dc:creator>
  <cp:lastModifiedBy>Richard Tubbs</cp:lastModifiedBy>
  <cp:revision>4</cp:revision>
  <dcterms:created xsi:type="dcterms:W3CDTF">2026-06-06T16:34:26Z</dcterms:created>
  <dcterms:modified xsi:type="dcterms:W3CDTF">2026-06-06T18:10:56Z</dcterms:modified>
</cp:coreProperties>
</file>