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1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3F7D0-A3DD-FA8B-DB0C-24D895F0AC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BEC945-4AB1-AE5D-8ACD-C7408C147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93AB2-13B8-75DC-6EB3-55EF1FC2B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DCE6E4-38C7-52C6-74B8-205FB0195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87245-B352-D021-8967-F1C1EE1C5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93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52774-4ECF-AA0E-76AD-01E27DAC6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8351E-8CCA-0F66-B915-6F67C7D08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52739-22BD-C45E-9523-2FF231313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B8788-BB38-A177-E1BF-55ACC5176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B7AC5-C6A5-AAC7-CB0A-8B1F684E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8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48F02B-A0D8-3310-51B5-9FF1796521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F481A6-78BF-B440-179E-BF6F3E91D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DB188-4C7C-CB59-96C7-1A991D194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641D3-8169-411A-E2E4-21FBF0AFC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D20F8-2016-5058-54E1-5AB2BC753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385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59BC1-DC7F-9E49-80A5-DA718E7C6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13559-3162-4D4A-4899-0E645A652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DCB8E-C2DA-6628-A199-295C980FD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7A11D-DE21-FF08-C92E-7A76CBA44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433C4-BE5C-5C7D-D538-3EC3E672A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87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CC89B-CDD3-BAA7-2544-0B56D2056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1AAD4-2537-C062-9C1D-6D789B869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19FCBB-A1A3-C892-A968-D0C82C641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AFD52-7E7A-BBBA-AE1C-FB1F44028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98B377-A1E1-BA00-4C9D-D74A35E73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47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EE219-BA97-1C36-5A59-B4CA235E5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24DF8-B7B2-56B6-DD93-37B5DE0E5E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8E30A-A053-0D00-D571-537A0DBCF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5CF5C-1479-35E9-4A4F-62BBE9C0D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9D8E8-017D-B300-A8F5-4F810EA4C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75FD04-17FB-8673-8C5B-BE36688A0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9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F0415-9EFF-AAAF-908E-5D968F0E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0AA7B4-19B2-301D-DBCA-566DAF5DD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0E305E-C8E3-A473-9F5F-6179BEA2A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B29E4F-2DED-A6F3-BBCA-F5EBF4A2BE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F70BB8-5D15-20AA-EAF3-261833ECAC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214B35-40B4-5881-7F59-0AA39A11F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20AAC4-8022-0866-EBE9-9FF3D6727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0E65FF-EE6E-BDC8-D625-7FA80E320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761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AC6CD-E764-41AB-FE11-74CDECFC9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03C559-495F-FDAF-338D-B28D87850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6EABB8-32A4-4043-3077-4C048D6FE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A4D5E6-3D83-889E-7F86-F17EC74F9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7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890DCC-630B-7BFC-6771-AB87FF098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772D9E-5923-EEE7-FDA5-1AB555EA6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2A639-D681-3E2A-5000-DF903B33A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4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19BA7-CA4A-4692-2EC4-F7EAEF4DD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FE51F-707A-F68B-DAD9-7E3E76DE5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71BE6B-8771-88F7-B129-10B6FE0FDE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4D17C2-58AD-8DF2-8E31-C0C4CE987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A25981-F426-D88A-4B00-9C9E16802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D0CCF8-3F32-B56F-5EB9-2865204A3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6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227AF-5906-6521-F378-80BF10CE4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87092C-D543-BC78-6705-F690CEBEE8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4CBAF-67A9-711B-61DA-60E75D858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03502-01EC-D8C2-4D05-5CA488EC9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CA5EE8-8B95-CC4E-3CDD-FCCED89EF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FFCAB7-1611-93BB-D12A-09E1F8882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4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5BEC15-FCCF-488D-C68F-919C57EB0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75CEF-AE4E-0CE2-1A33-836C7A917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6C6A9-A884-2346-8B00-FD65DD889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23EA2B-FA5C-4673-83D6-777CA13A7380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64FDD-39A7-D3C2-A14F-430508F325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7D857-FB99-FE54-ABB1-06C878B20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B3C0A7-79EA-414C-83B6-060F36B4E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3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34CFB4-31A7-7660-CF9A-B2662F2B0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 b="1382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6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6F1384-21E1-EAF5-B76A-59C66C905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C4FF07-FF08-5B9C-39A3-0C031E335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D0DE93-297B-4FC5-5B93-9377839267B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A13EFA-AA28-6ED6-8273-3E747CC6E76E}"/>
              </a:ext>
            </a:extLst>
          </p:cNvPr>
          <p:cNvSpPr txBox="1"/>
          <p:nvPr/>
        </p:nvSpPr>
        <p:spPr>
          <a:xfrm>
            <a:off x="-391885" y="202825"/>
            <a:ext cx="12297746" cy="6080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we pray for God to solve the problem.</a:t>
            </a:r>
            <a:endParaRPr lang="en-US" sz="5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waits because He wants to perform a miracle.</a:t>
            </a:r>
            <a:endParaRPr lang="en-US" sz="5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We're asking for relief.</a:t>
            </a:r>
            <a:endParaRPr lang="en-US" sz="5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is planning resurrection.</a:t>
            </a:r>
            <a:endParaRPr lang="en-US" sz="5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99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6C5A21-05BB-49F4-EBFF-07D126507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61BCC2-AEDA-E285-F64C-E82D87CC6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7962BA-DEAB-06E2-3BBC-FE927DFB2C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0C09B3-FA08-1CC8-0A6B-479E73F97416}"/>
              </a:ext>
            </a:extLst>
          </p:cNvPr>
          <p:cNvSpPr txBox="1"/>
          <p:nvPr/>
        </p:nvSpPr>
        <p:spPr>
          <a:xfrm>
            <a:off x="367003" y="1615392"/>
            <a:ext cx="11457992" cy="1932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Romans 8:28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"And we know that all things work together for good to them that love God."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2E56A6-F9B4-6996-E3AB-2004B39B5A4A}"/>
              </a:ext>
            </a:extLst>
          </p:cNvPr>
          <p:cNvSpPr txBox="1"/>
          <p:nvPr/>
        </p:nvSpPr>
        <p:spPr>
          <a:xfrm>
            <a:off x="1202093" y="312021"/>
            <a:ext cx="9787813" cy="894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8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Is Working While You Wait</a:t>
            </a:r>
            <a:endParaRPr lang="en-US" sz="48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582FC2-5ADA-666D-DBBF-4508B14EDC80}"/>
              </a:ext>
            </a:extLst>
          </p:cNvPr>
          <p:cNvSpPr txBox="1"/>
          <p:nvPr/>
        </p:nvSpPr>
        <p:spPr>
          <a:xfrm>
            <a:off x="-333569" y="3900844"/>
            <a:ext cx="6162868" cy="2955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Notice it says 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things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 some things.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disappointments.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setbacks.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34666B-2895-8056-1211-F529C4BC8CD7}"/>
              </a:ext>
            </a:extLst>
          </p:cNvPr>
          <p:cNvSpPr txBox="1"/>
          <p:nvPr/>
        </p:nvSpPr>
        <p:spPr>
          <a:xfrm>
            <a:off x="4915678" y="3899562"/>
            <a:ext cx="6298162" cy="2354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closed doors.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tears.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unanswered prayers.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is using them all.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7236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3093E6-8DA4-287D-704F-060DED2B1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CD7017-F748-5254-A98A-115F519E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FD7B23-C168-7862-0677-3BF5A781F56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CCB152-A950-29A8-F87E-DE3895861BF1}"/>
              </a:ext>
            </a:extLst>
          </p:cNvPr>
          <p:cNvSpPr txBox="1"/>
          <p:nvPr/>
        </p:nvSpPr>
        <p:spPr>
          <a:xfrm>
            <a:off x="1173019" y="261017"/>
            <a:ext cx="9531927" cy="6335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little girl was trying to complete a giant puzzle.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 became frustrated because the pieces looked random and disconnected.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 father walked over and looked at the box.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he could see the picture, he knew where the pieces belonged.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daughter could only see individual pieces.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father could see the finished image.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That's how God works. You see pieces. God sees the picture.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see today.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sees your destiny.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80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34274B-8A06-F951-81D4-8F21037C3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B3CF421-A250-073C-4EEA-813CD7F7F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77B258-3173-D4FF-DB2B-E1011B586FD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A75539-D266-3701-7F86-27BCEEBB875E}"/>
              </a:ext>
            </a:extLst>
          </p:cNvPr>
          <p:cNvSpPr txBox="1"/>
          <p:nvPr/>
        </p:nvSpPr>
        <p:spPr>
          <a:xfrm>
            <a:off x="1088367" y="1218303"/>
            <a:ext cx="9818254" cy="1724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Galatians 6:9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"Let us not become weary in well doing, for at the proper time we will reap a harvest if we do not give up."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663482-50F2-08C1-4FA4-34CC988FAB62}"/>
              </a:ext>
            </a:extLst>
          </p:cNvPr>
          <p:cNvSpPr txBox="1"/>
          <p:nvPr/>
        </p:nvSpPr>
        <p:spPr>
          <a:xfrm>
            <a:off x="2128982" y="229560"/>
            <a:ext cx="8777639" cy="760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Right Time Changes Everything</a:t>
            </a:r>
            <a:endParaRPr lang="en-US" sz="40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130709-D1A2-C17E-A18E-03417ED6EEE5}"/>
              </a:ext>
            </a:extLst>
          </p:cNvPr>
          <p:cNvSpPr txBox="1"/>
          <p:nvPr/>
        </p:nvSpPr>
        <p:spPr>
          <a:xfrm>
            <a:off x="2635458" y="3583604"/>
            <a:ext cx="6160654" cy="2633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Notice the promise: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 maybe.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 perhaps.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WILL reap if you don't quit.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57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BBDB9F-FD12-D6EC-0787-9B2EDEC6A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1F81B5-6C4D-F84F-2D90-B6A2AD3F7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55AE21-43BF-BF92-90EA-79EBA5A08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F8CD2A-3547-49AE-A8CE-DD0CAF237992}"/>
              </a:ext>
            </a:extLst>
          </p:cNvPr>
          <p:cNvSpPr txBox="1"/>
          <p:nvPr/>
        </p:nvSpPr>
        <p:spPr>
          <a:xfrm>
            <a:off x="1143796" y="290920"/>
            <a:ext cx="9901380" cy="5666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people miss their miracle because they quit one chapter too soon.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breakthrough may be one prayer away.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 day away.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 season away.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 act of faith away.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enemy wants you to quit because he knows your appointed time is approaching.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33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7006CE-C18A-AEE4-42C5-29D44A6E0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B891D7-9F91-5E8F-8764-3A4585508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362930-B842-72CB-7796-735BF7E5BC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-1504" y="-19606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8BA1B5-F5B8-6498-2CDB-EB54392643B8}"/>
              </a:ext>
            </a:extLst>
          </p:cNvPr>
          <p:cNvSpPr txBox="1"/>
          <p:nvPr/>
        </p:nvSpPr>
        <p:spPr>
          <a:xfrm>
            <a:off x="-1504" y="-96966"/>
            <a:ext cx="6910304" cy="6934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caterpillar enters a cocoon.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Inside that cocoon everything appears still.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Nothing exciting is happening.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transformation is taking place.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Eventually the caterpillar emerges as a butterfly.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someone cuts open the cocoon too early, the butterfly dies.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struggle is necessary.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waiting is necessary.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process is necessary.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is saying: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A71F59-5188-F59F-1BD0-D3ACE97EF147}"/>
              </a:ext>
            </a:extLst>
          </p:cNvPr>
          <p:cNvSpPr txBox="1"/>
          <p:nvPr/>
        </p:nvSpPr>
        <p:spPr>
          <a:xfrm>
            <a:off x="6465456" y="3546408"/>
            <a:ext cx="5726544" cy="2884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"If I opened the door now, you'd miss the transformation I'm doing in you."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34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3C2F7B-B415-2D9A-8E65-84E47EAA1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EE89AFB-DCAC-1C83-96CA-C7B45223D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A95DDB-52F8-F9A9-6633-D6D34D74EA0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-74625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76F75F-1739-1110-42D4-359DB84CD118}"/>
              </a:ext>
            </a:extLst>
          </p:cNvPr>
          <p:cNvSpPr txBox="1"/>
          <p:nvPr/>
        </p:nvSpPr>
        <p:spPr>
          <a:xfrm>
            <a:off x="1138335" y="89908"/>
            <a:ext cx="10506269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Greatest Example of God's Timing</a:t>
            </a:r>
            <a:endParaRPr lang="en-US" sz="24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050EA6-F4A0-4D3B-7FF8-BCBDB52263E4}"/>
              </a:ext>
            </a:extLst>
          </p:cNvPr>
          <p:cNvSpPr txBox="1"/>
          <p:nvPr/>
        </p:nvSpPr>
        <p:spPr>
          <a:xfrm>
            <a:off x="2909614" y="1055532"/>
            <a:ext cx="6162868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 15-16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34EBF3-D523-9C61-D63C-454D41ECB742}"/>
              </a:ext>
            </a:extLst>
          </p:cNvPr>
          <p:cNvSpPr txBox="1"/>
          <p:nvPr/>
        </p:nvSpPr>
        <p:spPr>
          <a:xfrm>
            <a:off x="1295400" y="1458946"/>
            <a:ext cx="9601199" cy="530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Friday Jesus was crucified.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Saturday Heaven seemed silent.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Sunday morning everything changed.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disciples thought it was over.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God was still working.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looked like defeat became victory.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looked like death became resurrection.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looked like an ending became a beginning.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68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57B36C-2685-0889-7F8E-AD217D690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E692367-A99D-00D8-F544-9B112438F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549389-4651-4F58-84A3-3C29EB10F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199DF1-9896-EC17-E201-A86A26BBFE9B}"/>
              </a:ext>
            </a:extLst>
          </p:cNvPr>
          <p:cNvSpPr txBox="1"/>
          <p:nvPr/>
        </p:nvSpPr>
        <p:spPr>
          <a:xfrm>
            <a:off x="1483568" y="745263"/>
            <a:ext cx="9405257" cy="1094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6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resurrection reminds us:</a:t>
            </a:r>
            <a:endParaRPr lang="en-US" sz="6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04D6EE-BE92-B8F6-D7CF-6DDE33103A11}"/>
              </a:ext>
            </a:extLst>
          </p:cNvPr>
          <p:cNvSpPr txBox="1"/>
          <p:nvPr/>
        </p:nvSpPr>
        <p:spPr>
          <a:xfrm>
            <a:off x="1399592" y="3055222"/>
            <a:ext cx="9330612" cy="215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6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</a:t>
            </a:r>
            <a:r>
              <a:rPr lang="en-US" sz="60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specializes </a:t>
            </a:r>
            <a:r>
              <a:rPr lang="en-US" sz="6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showing up </a:t>
            </a:r>
            <a:r>
              <a:rPr lang="en-US" sz="60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right on time</a:t>
            </a:r>
            <a:r>
              <a:rPr lang="en-US" sz="6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6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141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AD7136-613F-4471-D257-591C02CAA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7D6614-78EC-6F18-5698-137B31268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5D47FE-E981-3E42-AC8A-DBFBA23BA42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CEBDB9-519A-B242-F123-1C105B5BB4B6}"/>
              </a:ext>
            </a:extLst>
          </p:cNvPr>
          <p:cNvSpPr txBox="1"/>
          <p:nvPr/>
        </p:nvSpPr>
        <p:spPr>
          <a:xfrm>
            <a:off x="1976583" y="-63822"/>
            <a:ext cx="8913090" cy="6541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may be waiting for: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healing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breakthrough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prodigal child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financial miracle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ministry opportunity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promise from God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Don't lose heart.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has not forgotten you.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has not abandoned you.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has not changed His mind.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44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9C2096-8562-2E06-24FF-37BBC41D3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78881D7-51B8-BB7F-C1A7-C5609234C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53A180-20DD-9F0F-05F8-EF5CC44BBEC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E5443E-8F91-15EE-B493-4CC2E90C7DC9}"/>
              </a:ext>
            </a:extLst>
          </p:cNvPr>
          <p:cNvSpPr txBox="1"/>
          <p:nvPr/>
        </p:nvSpPr>
        <p:spPr>
          <a:xfrm>
            <a:off x="5675745" y="394668"/>
            <a:ext cx="6160654" cy="4014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week grasp the understanding that The clock of Heaven is still moving.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Isaiah 60:22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"When the time is right, I, the Lord, will make it happen."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 your time.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 their time.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8A1EAA-C15F-20CB-4306-2748C8FE9B74}"/>
              </a:ext>
            </a:extLst>
          </p:cNvPr>
          <p:cNvSpPr txBox="1"/>
          <p:nvPr/>
        </p:nvSpPr>
        <p:spPr>
          <a:xfrm rot="1774165">
            <a:off x="7747761" y="3680491"/>
            <a:ext cx="6160654" cy="994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 time.</a:t>
            </a:r>
            <a:endParaRPr lang="en-US" sz="5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56B364-1DCC-412C-4E42-19A0503392D1}"/>
              </a:ext>
            </a:extLst>
          </p:cNvPr>
          <p:cNvSpPr txBox="1"/>
          <p:nvPr/>
        </p:nvSpPr>
        <p:spPr>
          <a:xfrm>
            <a:off x="1442395" y="86062"/>
            <a:ext cx="38792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Homework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79C474-1260-726A-5133-09808D9A861C}"/>
              </a:ext>
            </a:extLst>
          </p:cNvPr>
          <p:cNvSpPr txBox="1"/>
          <p:nvPr/>
        </p:nvSpPr>
        <p:spPr>
          <a:xfrm>
            <a:off x="139813" y="891406"/>
            <a:ext cx="6160654" cy="3657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when God's time arrives: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Doors will open.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Mountains will move.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Chains will break.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Prayers will be answered.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Miracles will happen.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what God ordains, no devil can stop.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084D59-7C3C-2DE0-7982-F13BCEDAD353}"/>
              </a:ext>
            </a:extLst>
          </p:cNvPr>
          <p:cNvSpPr txBox="1"/>
          <p:nvPr/>
        </p:nvSpPr>
        <p:spPr>
          <a:xfrm>
            <a:off x="904338" y="4558897"/>
            <a:ext cx="10792258" cy="2251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Let’s make this declaration</a:t>
            </a:r>
            <a:r>
              <a:rPr lang="en-US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today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 will trust God in the waiting. I will worship in the waiting. I will serve in the waiting. I will believe in the waiting.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Because when the time is right, my God will make it happen!"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85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2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0A86C6-4EBB-0213-452D-DF754201B42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93F644-23AC-C6B0-10DB-E0454C4C32A7}"/>
              </a:ext>
            </a:extLst>
          </p:cNvPr>
          <p:cNvSpPr txBox="1"/>
          <p:nvPr/>
        </p:nvSpPr>
        <p:spPr>
          <a:xfrm>
            <a:off x="600364" y="-67620"/>
            <a:ext cx="10991271" cy="4291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"For the revelation awaits an appointed time; it speaks of the end and will not prove false. Though it linger, wait for it; it will certainly come and will not delay."</a:t>
            </a:r>
            <a:r>
              <a:rPr lang="en-US" sz="4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Habakkuk 2:3</a:t>
            </a:r>
            <a:endParaRPr lang="en-U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A84EB4-7E4F-272C-015A-423CC8887741}"/>
              </a:ext>
            </a:extLst>
          </p:cNvPr>
          <p:cNvSpPr txBox="1"/>
          <p:nvPr/>
        </p:nvSpPr>
        <p:spPr>
          <a:xfrm>
            <a:off x="1467819" y="4603015"/>
            <a:ext cx="9634289" cy="1743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"When the time is right, I, the Lord, will make it happen."</a:t>
            </a:r>
            <a:r>
              <a:rPr lang="en-US" sz="4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Isaiah 60:22</a:t>
            </a:r>
            <a:endParaRPr lang="en-U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29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DFB230-C670-4AB9-F2D9-63C7053FE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F44F3D-DBAC-CC6A-D29E-A58E7A791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784B61-829A-DDFE-7D79-AE44A758591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28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6E3B53-CE22-6DB6-AF27-1239D6625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F2A1BF7-9712-D3FF-50D1-9D41779DA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809258-3A00-AEF3-E73A-B6ABBF4959E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8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01D40F-1C96-8BC9-AD02-313DC1039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1180C68-BB28-0775-8E5D-10A02EF4E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0BF3ED-D718-9C0A-E1D0-381115AE6F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10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AD9C78-E7CC-10B9-EBC2-82867B518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691DE0-A74C-206E-697F-9F24AC2C5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DD7967-76BE-0D72-DC20-0A23BC7C491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4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F21F46-BB54-88CD-BA3A-E40E79058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FD9E825-7BC3-1A1C-8FFF-80F006112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45FF33-6877-33C6-1A8A-AE59FF3F089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16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F36DD5-F53C-8FFC-F3E9-6541C36AE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0D0234-7C3D-7047-F278-59DCD1D18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243B1C-211B-3CB8-4BEE-9DF32EB25E2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78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F724A4-420E-4E6A-82A5-2DF088297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85BE6B-B09B-809A-495A-0AFF70C83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2AE6BF-BF47-A6FC-2528-D5C0DCC3924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72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70C2BF-D759-70B1-207C-146DD7BDD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80C051-F658-B63D-A499-D54A5E90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3ABAB0-194B-4BE0-EAE3-2E1EB48A101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333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368CBC-4E24-0C13-DC63-DDD5CF5C6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DC7E65-BF27-3F97-1AB6-928E3BF76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802BB9-2FF9-81E4-1E2A-2B5618D595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3110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0C47C2-5AFE-4992-C6F4-8323ED8AF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9D99E1-8B6B-E984-9FEC-3591637A3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4CC4A4-38D3-61A7-C7B9-0139D55DA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85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02F462-9083-216F-8185-0A0065BE8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1EEA939-50FC-8DA6-07E2-AD1442BDE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4B6AA3-2593-25B4-C003-C6CC4AD8E4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7B8B5E-52D6-395A-31BE-B64018304AC9}"/>
              </a:ext>
            </a:extLst>
          </p:cNvPr>
          <p:cNvSpPr txBox="1"/>
          <p:nvPr/>
        </p:nvSpPr>
        <p:spPr>
          <a:xfrm>
            <a:off x="780472" y="463430"/>
            <a:ext cx="10631055" cy="4044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 of the hardest things for believers to do is wait.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don't mind praying.</a:t>
            </a:r>
            <a:b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don't mind believing.</a:t>
            </a:r>
            <a:b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don't mind worshiping.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911F4F-51A6-FB22-9261-8C4FC67C2CD1}"/>
              </a:ext>
            </a:extLst>
          </p:cNvPr>
          <p:cNvSpPr txBox="1"/>
          <p:nvPr/>
        </p:nvSpPr>
        <p:spPr>
          <a:xfrm>
            <a:off x="397164" y="5135143"/>
            <a:ext cx="11582400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waiting can </a:t>
            </a:r>
            <a:r>
              <a:rPr lang="en-US" sz="44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 everything we say we believe</a:t>
            </a: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92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D5765-EF9A-2046-CC9F-9C51E8A8B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D364334-7729-BBA9-11DE-2D6F730F7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FFD99E-FB88-F287-AC88-4D559AB728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72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6270B0-A4A3-58CA-0622-A297A2A51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ABD80EE-5CA2-0D33-63C5-D449384D5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C2C429-F883-402E-9930-451DC83F610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1248D8-ADED-48A6-8464-9215EEC69BF4}"/>
              </a:ext>
            </a:extLst>
          </p:cNvPr>
          <p:cNvSpPr txBox="1"/>
          <p:nvPr/>
        </p:nvSpPr>
        <p:spPr>
          <a:xfrm>
            <a:off x="720436" y="402696"/>
            <a:ext cx="10963564" cy="3271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people are living between a promise and its fulfillment. They have prayed, cried, fasted, trusted, and yet the answer hasn't arrived.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257F89-7BCE-16DC-F220-F48878A8F1BA}"/>
              </a:ext>
            </a:extLst>
          </p:cNvPr>
          <p:cNvSpPr txBox="1"/>
          <p:nvPr/>
        </p:nvSpPr>
        <p:spPr>
          <a:xfrm>
            <a:off x="1443182" y="3429000"/>
            <a:ext cx="9518072" cy="1433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"If God </a:t>
            </a:r>
            <a:r>
              <a:rPr lang="en-US" sz="36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promised it</a:t>
            </a: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don't give up on it. 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the right time, God </a:t>
            </a:r>
            <a:r>
              <a:rPr lang="en-US" sz="36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 make it happen</a:t>
            </a: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!"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98546B-E311-3ACA-D8D9-EE26BC672AE3}"/>
              </a:ext>
            </a:extLst>
          </p:cNvPr>
          <p:cNvSpPr txBox="1"/>
          <p:nvPr/>
        </p:nvSpPr>
        <p:spPr>
          <a:xfrm>
            <a:off x="812800" y="5694839"/>
            <a:ext cx="10778836" cy="760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is never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never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late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but always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time.</a:t>
            </a:r>
            <a:endParaRPr lang="en-US" sz="4000" u="sng" dirty="0"/>
          </a:p>
        </p:txBody>
      </p:sp>
    </p:spTree>
    <p:extLst>
      <p:ext uri="{BB962C8B-B14F-4D97-AF65-F5344CB8AC3E}">
        <p14:creationId xmlns:p14="http://schemas.microsoft.com/office/powerpoint/2010/main" val="189361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764C29-B555-02A0-F634-4E527F148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9B84B7-7399-166F-07D1-BB3739B9B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F04581-999A-84F4-61E3-4BF3B9CF26D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63CEC1-74EF-A434-E791-011D5D5F2A54}"/>
              </a:ext>
            </a:extLst>
          </p:cNvPr>
          <p:cNvSpPr txBox="1"/>
          <p:nvPr/>
        </p:nvSpPr>
        <p:spPr>
          <a:xfrm>
            <a:off x="898235" y="1779385"/>
            <a:ext cx="10104582" cy="2278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Ecclesiastes 3:1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"To everything there is a season, and a time to every purpose under heaven."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D4A544-6348-1E38-9E58-E9C94BF468E7}"/>
              </a:ext>
            </a:extLst>
          </p:cNvPr>
          <p:cNvSpPr txBox="1"/>
          <p:nvPr/>
        </p:nvSpPr>
        <p:spPr>
          <a:xfrm>
            <a:off x="1935018" y="497965"/>
            <a:ext cx="8031017" cy="760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God's Delays Are Not God's Denials</a:t>
            </a:r>
            <a:endParaRPr lang="en-US" sz="40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2C56AA-A683-9AF5-B59D-7CDB1726CD91}"/>
              </a:ext>
            </a:extLst>
          </p:cNvPr>
          <p:cNvSpPr txBox="1"/>
          <p:nvPr/>
        </p:nvSpPr>
        <p:spPr>
          <a:xfrm>
            <a:off x="1505527" y="5065113"/>
            <a:ext cx="9236364" cy="994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 promise has a season.</a:t>
            </a:r>
            <a:endParaRPr lang="en-US" sz="5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08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A1BC30-AF00-AA2A-5CA5-ECA4F7EA3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B4C20A6-EC22-AE52-9279-84B7292AA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38296B-EDF8-D93D-921E-F7937C6F0A7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F84B14-D11D-17BA-740B-0D30B389E486}"/>
              </a:ext>
            </a:extLst>
          </p:cNvPr>
          <p:cNvSpPr txBox="1"/>
          <p:nvPr/>
        </p:nvSpPr>
        <p:spPr>
          <a:xfrm>
            <a:off x="3191164" y="283109"/>
            <a:ext cx="6160654" cy="4644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farmer does not plant seed in the morning and harvest that afternoon.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seed must go through: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Burial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Darkness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Development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Growth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 comes the harvest.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713CC-D9AA-FE97-08F7-05B3E2353D50}"/>
              </a:ext>
            </a:extLst>
          </p:cNvPr>
          <p:cNvSpPr txBox="1"/>
          <p:nvPr/>
        </p:nvSpPr>
        <p:spPr>
          <a:xfrm>
            <a:off x="1826491" y="5158489"/>
            <a:ext cx="8889999" cy="1468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people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quit 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they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mistake 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God's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delay 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God's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denial.</a:t>
            </a:r>
            <a:endParaRPr lang="en-US" sz="40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72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410273-8742-D12D-2EE4-6F264900D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AF7110B-4288-B900-6D7D-12ABF72FE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60B23D-9256-888D-259D-5AFAA123676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64917A-F804-C112-3E2C-BB0CFA535299}"/>
              </a:ext>
            </a:extLst>
          </p:cNvPr>
          <p:cNvSpPr txBox="1"/>
          <p:nvPr/>
        </p:nvSpPr>
        <p:spPr>
          <a:xfrm>
            <a:off x="849745" y="146814"/>
            <a:ext cx="11139053" cy="7535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Chinese Bamboo Tree is watered and fertilized for years before any visible growth appears.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nearly five years, nothing seems to happen.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 suddenly, within weeks, it can grow over 80 feet tall.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question is: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 it grow in six weeks?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was growing underground all along.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is telling somebody: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"Just because you don't see movement doesn't mean I'm not working."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you're waiting, God is developing roots.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b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84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4879A5-00F5-1043-7213-2D03AB497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3AAD84-A243-3BEF-8C76-F09B70A0D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CDF96F-3C76-0AC4-8FE0-1AC6DF43B3E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6D2950-FFE7-58C3-8C98-9EB5B4E76B71}"/>
              </a:ext>
            </a:extLst>
          </p:cNvPr>
          <p:cNvSpPr txBox="1"/>
          <p:nvPr/>
        </p:nvSpPr>
        <p:spPr>
          <a:xfrm>
            <a:off x="233266" y="167046"/>
            <a:ext cx="12386812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Prepared Joseph Before He Promoted Him</a:t>
            </a:r>
            <a:endParaRPr lang="en-US" sz="44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FF26A2-AF44-A2ED-026D-0E51AD9C6DA8}"/>
              </a:ext>
            </a:extLst>
          </p:cNvPr>
          <p:cNvSpPr txBox="1"/>
          <p:nvPr/>
        </p:nvSpPr>
        <p:spPr>
          <a:xfrm>
            <a:off x="2570973" y="956352"/>
            <a:ext cx="6349480" cy="493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Genesis 37-41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2FED2A-C770-7805-BD1E-2089141A5857}"/>
              </a:ext>
            </a:extLst>
          </p:cNvPr>
          <p:cNvSpPr txBox="1"/>
          <p:nvPr/>
        </p:nvSpPr>
        <p:spPr>
          <a:xfrm>
            <a:off x="6095238" y="1605160"/>
            <a:ext cx="5321559" cy="1236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every setback was preparation for the palace.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the appointed time, God moved Joseph from prisoner to prime minister in one day.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69EA35-8B52-917B-8955-4A7F6E1335AE}"/>
              </a:ext>
            </a:extLst>
          </p:cNvPr>
          <p:cNvSpPr txBox="1"/>
          <p:nvPr/>
        </p:nvSpPr>
        <p:spPr>
          <a:xfrm>
            <a:off x="0" y="1374692"/>
            <a:ext cx="5321559" cy="4889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Joseph had a dream from God.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after the dream came: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Betrayal 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pit 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Slavery 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 accusations 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Prison 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thirteen years nothing looked like the promise.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Imagine Joseph sitting in prison thinking: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"God, what happened to my dream?"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7EB5B5-5670-FED6-057D-E4BDEC5A768C}"/>
              </a:ext>
            </a:extLst>
          </p:cNvPr>
          <p:cNvSpPr txBox="1"/>
          <p:nvPr/>
        </p:nvSpPr>
        <p:spPr>
          <a:xfrm>
            <a:off x="5745713" y="2997633"/>
            <a:ext cx="6344816" cy="2077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took one day to elevate Joseph.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it took thirteen years to prepare him.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people want the blessing without the preparation.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knows if He gives it too soon, it could destroy us.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God says "wait," He is often saying: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5F941C-DFA4-E177-5E17-207735ADBA86}"/>
              </a:ext>
            </a:extLst>
          </p:cNvPr>
          <p:cNvSpPr txBox="1"/>
          <p:nvPr/>
        </p:nvSpPr>
        <p:spPr>
          <a:xfrm>
            <a:off x="5321559" y="5430111"/>
            <a:ext cx="6344816" cy="1193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"I'm </a:t>
            </a:r>
            <a:r>
              <a:rPr lang="en-US" sz="32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preparing you </a:t>
            </a: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what you've </a:t>
            </a:r>
            <a:r>
              <a:rPr lang="en-US" sz="32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been praying for</a:t>
            </a: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."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10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1" grpId="0"/>
      <p:bldP spid="1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B48471-6E9A-B0D1-3A51-6322F7863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3541EE-9E0A-364F-879C-96C980E8D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4B9E96-4FB5-BC8C-225C-46D7F757D45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29E799-1B19-BA6E-195B-506271F33B5F}"/>
              </a:ext>
            </a:extLst>
          </p:cNvPr>
          <p:cNvSpPr txBox="1"/>
          <p:nvPr/>
        </p:nvSpPr>
        <p:spPr>
          <a:xfrm>
            <a:off x="847562" y="92498"/>
            <a:ext cx="11248084" cy="1272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Lazarus Teaches Us That God's Timing Is Perfect</a:t>
            </a:r>
            <a:endParaRPr lang="en-US" sz="20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John 11:1-44</a:t>
            </a:r>
            <a:endParaRPr lang="en-US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88DD97-ACC7-0CA0-0E51-31BC41D6889E}"/>
              </a:ext>
            </a:extLst>
          </p:cNvPr>
          <p:cNvSpPr txBox="1"/>
          <p:nvPr/>
        </p:nvSpPr>
        <p:spPr>
          <a:xfrm>
            <a:off x="418354" y="898176"/>
            <a:ext cx="4890765" cy="5663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Lazarus became sick, Mary and Martha sent word to Jesus.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Yet Jesus waited.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the time He arrived: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Lazarus was dead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funeral was over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Hope seemed gone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Martha said: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"Lord, if you had been here..."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other words: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"Jesus, you're late."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B6E507-7F9E-A6D8-622E-FE935166E2F9}"/>
              </a:ext>
            </a:extLst>
          </p:cNvPr>
          <p:cNvSpPr txBox="1"/>
          <p:nvPr/>
        </p:nvSpPr>
        <p:spPr>
          <a:xfrm>
            <a:off x="5725949" y="1689923"/>
            <a:ext cx="5673012" cy="4332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Jesus wasn't late.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was operating on Heaven's schedule.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He had arrived earlier, He would have healed a sick man.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waiting, He raised a dead man.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78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1173</Words>
  <Application>Microsoft Office PowerPoint</Application>
  <PresentationFormat>Widescreen</PresentationFormat>
  <Paragraphs>156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Tubbs</dc:creator>
  <cp:lastModifiedBy>Richard Tubbs</cp:lastModifiedBy>
  <cp:revision>1</cp:revision>
  <dcterms:created xsi:type="dcterms:W3CDTF">2026-06-13T15:19:02Z</dcterms:created>
  <dcterms:modified xsi:type="dcterms:W3CDTF">2026-06-13T16:47:01Z</dcterms:modified>
</cp:coreProperties>
</file>