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61" r:id="rId27"/>
    <p:sldId id="263" r:id="rId28"/>
    <p:sldId id="264" r:id="rId29"/>
    <p:sldId id="262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9" autoAdjust="0"/>
    <p:restoredTop sz="94660"/>
  </p:normalViewPr>
  <p:slideViewPr>
    <p:cSldViewPr snapToGrid="0">
      <p:cViewPr>
        <p:scale>
          <a:sx n="60" d="100"/>
          <a:sy n="60" d="100"/>
        </p:scale>
        <p:origin x="2268" y="10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84893-00ED-4A02-E5E7-BF49C8B69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4F28E1-769D-E09C-036B-5CD00D720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F320FB-E6AF-44BB-08F1-12A26887C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5207-3B1B-43D6-B917-684A47AF8BF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C6AE5-F6ED-EA53-B70A-10A1DE75F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1D693A-F09E-D3FC-1F9C-09835BACB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CC67-D0FF-41B4-BF5A-704914F4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778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A7F55-E40B-9FF6-F8BD-854CD71D5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FEA9C4-FB89-C960-2515-CDEB6CB897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58247A-7DD4-F675-1AB8-1DFE3166A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5207-3B1B-43D6-B917-684A47AF8BF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AD37C-65AB-6DF4-4406-F686DFD9B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22690-506E-291F-3716-A3C5B2421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CC67-D0FF-41B4-BF5A-704914F4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890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703BAA-255A-4CB8-C5EE-79601BB9AD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9BD22F-FCD7-7306-070B-FEDA09C5A2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A3F11-F535-195A-9E2C-55606CCDA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5207-3B1B-43D6-B917-684A47AF8BF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81B3F-70EF-20E3-1F71-BE7AF000E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10657-6AC1-A6AB-CBC1-F8E4370B2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CC67-D0FF-41B4-BF5A-704914F4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536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55594-BB19-CB0E-4D6E-B92F5415B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DDFEC-868F-E36F-822E-2FD89A2C6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BB848-16BF-5DDA-4314-DA6E4DC92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5207-3B1B-43D6-B917-684A47AF8BF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FFDF9-CA09-3CD0-99A1-31A777AA5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3C619-6B19-5839-645E-1D56820C2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CC67-D0FF-41B4-BF5A-704914F4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967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AAFF0-6DC8-2C4A-F81B-0AFAAACE4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7FC565-7F7E-D5DD-E66E-A56BF7577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4B50C-0A56-27A3-64F9-C470BD06C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5207-3B1B-43D6-B917-684A47AF8BF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D5CD1-59B9-E6A7-53A6-BA283CD4D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82248-3640-15BD-DB04-E04D168EE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CC67-D0FF-41B4-BF5A-704914F4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400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A6CD-FE86-C60F-3A9A-E958B5476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095E4-5F97-0093-33FE-DDAD0C73C9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2117C3-590B-9110-92AC-388CDB6E7E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6447F6-FF48-91D3-6E47-B966B3AE8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5207-3B1B-43D6-B917-684A47AF8BF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11AC21-BF25-0906-AC53-64A1D143B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B505D9-C4E3-C444-AA65-431E54F78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CC67-D0FF-41B4-BF5A-704914F4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9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D08A2-679F-06FC-7768-CBD241930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53EF80-31E3-FB03-929C-889A97D48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D8F4AA-89AA-0273-D9B3-97FA8B9711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564D89-1FDF-9B2E-98C4-A8ADB1C7A3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091677-7075-77CC-4C74-8AE1A13586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2716B5-01D9-787C-9EC6-19688B27C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5207-3B1B-43D6-B917-684A47AF8BF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E9A6E5-E072-D741-CDE2-BE7A8B464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A74850-AB7D-4079-4E44-44F046FAD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CC67-D0FF-41B4-BF5A-704914F4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526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95569-67BF-572C-2854-5BB23363C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3EB607-F744-A23B-335F-F118E34C7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5207-3B1B-43D6-B917-684A47AF8BF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CABDBD-4950-F5E3-E34D-34971718D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7F3799-A759-5DA6-2F80-BC82ED733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CC67-D0FF-41B4-BF5A-704914F4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30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87895B-AECF-A354-5F20-6D6F54E54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5207-3B1B-43D6-B917-684A47AF8BF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CCBD7C-341A-E636-FE01-E34C8D1C7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907A77-0ECF-28ED-2D03-EE9BA235A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CC67-D0FF-41B4-BF5A-704914F4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796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7CC90-3728-C395-9E87-2BC7D3BF2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8FC3B-0C8E-FD8C-EE81-1C2380320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FE4493-1846-0B1C-2385-4B7C7EF03B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D5329C-0704-46D3-A892-D11808286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5207-3B1B-43D6-B917-684A47AF8BF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196F9D-2542-CABC-24DE-3CED7781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A36B7-6CD5-749B-C4BD-3C638A153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CC67-D0FF-41B4-BF5A-704914F4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335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D77EC-09A6-38F3-383B-876A1C479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12DB56-34ED-EDF7-5463-BA92F3A4AA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3D062A-709F-E305-59F0-4C199784B9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DA5AE5-2BE9-310D-5305-CD80D45FA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35207-3B1B-43D6-B917-684A47AF8BF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3C3634-2035-FEDB-EAD0-6C4218A37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CB7E73-25B3-7F77-72BE-90DB60D7D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CC67-D0FF-41B4-BF5A-704914F4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877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B81FD0-BDD5-3D7A-83E1-084F5F1BD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E0BC38-DAB2-1EDF-356D-DAFE6302D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F6C44-EC83-64B6-BAA3-47A5E19C43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835207-3B1B-43D6-B917-684A47AF8BF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F7061-79B5-6AEF-4326-29F2054C70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3ECD01-D39F-46FD-22BC-1C3EE68A0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39CC67-D0FF-41B4-BF5A-704914F45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93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B1D597-60EE-A05D-016B-C0833AB03DA6}"/>
              </a:ext>
            </a:extLst>
          </p:cNvPr>
          <p:cNvSpPr txBox="1"/>
          <p:nvPr/>
        </p:nvSpPr>
        <p:spPr>
          <a:xfrm>
            <a:off x="5015279" y="772302"/>
            <a:ext cx="6301649" cy="215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6000" b="1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Other Side of Yes</a:t>
            </a:r>
            <a:endParaRPr lang="en-US" sz="6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92A6D5-7A56-B0A3-2271-242195728298}"/>
              </a:ext>
            </a:extLst>
          </p:cNvPr>
          <p:cNvSpPr txBox="1"/>
          <p:nvPr/>
        </p:nvSpPr>
        <p:spPr>
          <a:xfrm>
            <a:off x="5015279" y="3429000"/>
            <a:ext cx="6390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Pastor Richard “Rico” Tubbs</a:t>
            </a:r>
          </a:p>
        </p:txBody>
      </p:sp>
    </p:spTree>
    <p:extLst>
      <p:ext uri="{BB962C8B-B14F-4D97-AF65-F5344CB8AC3E}">
        <p14:creationId xmlns:p14="http://schemas.microsoft.com/office/powerpoint/2010/main" val="3329229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8B3C81-CC57-23FC-32B0-13990DDB2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8BDD529-A3D0-B653-1D7C-1FAAC34045E2}"/>
              </a:ext>
            </a:extLst>
          </p:cNvPr>
          <p:cNvSpPr txBox="1"/>
          <p:nvPr/>
        </p:nvSpPr>
        <p:spPr>
          <a:xfrm>
            <a:off x="1853379" y="4024651"/>
            <a:ext cx="8485239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yes can change your community 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EF44FC-26C8-F0B0-0AB4-BE966F88D27A}"/>
              </a:ext>
            </a:extLst>
          </p:cNvPr>
          <p:cNvSpPr txBox="1"/>
          <p:nvPr/>
        </p:nvSpPr>
        <p:spPr>
          <a:xfrm>
            <a:off x="383458" y="67630"/>
            <a:ext cx="11228437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Yes Affects More Than Just You</a:t>
            </a:r>
            <a:endParaRPr lang="en-US" sz="32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225DD9-D715-2A95-C348-45EE7FB9AA11}"/>
              </a:ext>
            </a:extLst>
          </p:cNvPr>
          <p:cNvSpPr txBox="1"/>
          <p:nvPr/>
        </p:nvSpPr>
        <p:spPr>
          <a:xfrm>
            <a:off x="491614" y="894908"/>
            <a:ext cx="10785987" cy="12957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Luke 5:7 </a:t>
            </a:r>
            <a:endParaRPr lang="en-US" sz="3200" kern="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“…they signaled their partners… and both boats were filled…”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361EFE9-1BE1-4BA4-7E09-5C083BE46EAA}"/>
              </a:ext>
            </a:extLst>
          </p:cNvPr>
          <p:cNvSpPr txBox="1"/>
          <p:nvPr/>
        </p:nvSpPr>
        <p:spPr>
          <a:xfrm>
            <a:off x="825909" y="5786297"/>
            <a:ext cx="11621730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Peter’s 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yes didn’t just bless him  </a:t>
            </a: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blessed others</a:t>
            </a: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E623669-37DD-AA91-9BF1-8B4642F6AC87}"/>
              </a:ext>
            </a:extLst>
          </p:cNvPr>
          <p:cNvSpPr txBox="1"/>
          <p:nvPr/>
        </p:nvSpPr>
        <p:spPr>
          <a:xfrm>
            <a:off x="2072148" y="2288092"/>
            <a:ext cx="7851055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obedience is bigger than you.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72C5B5C-D64B-A95B-9EF1-41EF12B9EA70}"/>
              </a:ext>
            </a:extLst>
          </p:cNvPr>
          <p:cNvSpPr txBox="1"/>
          <p:nvPr/>
        </p:nvSpPr>
        <p:spPr>
          <a:xfrm>
            <a:off x="2612922" y="3094383"/>
            <a:ext cx="6966155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yes can impact your family 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9ED7DF-5763-E5F7-F463-858C78E0D126}"/>
              </a:ext>
            </a:extLst>
          </p:cNvPr>
          <p:cNvSpPr txBox="1"/>
          <p:nvPr/>
        </p:nvSpPr>
        <p:spPr>
          <a:xfrm>
            <a:off x="1506795" y="4928387"/>
            <a:ext cx="8072282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yes can open doors for others 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03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1" grpId="0"/>
      <p:bldP spid="13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084C61-3A7D-93B2-7EDA-9670FEF35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CFE077-4E77-270A-20FA-E75A739D7A2F}"/>
              </a:ext>
            </a:extLst>
          </p:cNvPr>
          <p:cNvSpPr txBox="1"/>
          <p:nvPr/>
        </p:nvSpPr>
        <p:spPr>
          <a:xfrm>
            <a:off x="511277" y="4013849"/>
            <a:ext cx="10894142" cy="2589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 he knows if you ever say yes…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833FD8-9A00-720F-6D6C-F0A170978770}"/>
              </a:ext>
            </a:extLst>
          </p:cNvPr>
          <p:cNvSpPr txBox="1"/>
          <p:nvPr/>
        </p:nvSpPr>
        <p:spPr>
          <a:xfrm>
            <a:off x="511277" y="249573"/>
            <a:ext cx="11543070" cy="560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Enemy </a:t>
            </a:r>
            <a:r>
              <a:rPr lang="en-US" sz="28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Fights Your Yes </a:t>
            </a: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 He </a:t>
            </a:r>
            <a:r>
              <a:rPr lang="en-US" sz="28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Knows What’s On The Other Side</a:t>
            </a:r>
            <a:endParaRPr lang="en-US" sz="28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3A2C36-9B08-2F20-C276-6164C07B39BB}"/>
              </a:ext>
            </a:extLst>
          </p:cNvPr>
          <p:cNvSpPr txBox="1"/>
          <p:nvPr/>
        </p:nvSpPr>
        <p:spPr>
          <a:xfrm>
            <a:off x="680884" y="1797006"/>
            <a:ext cx="3881283" cy="23543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Before the miracle: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was frustration 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was failure 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was exhaustion</a:t>
            </a:r>
            <a:endParaRPr lang="en-US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4DF5AB-A4C1-3A91-1571-ACB437C3E7F6}"/>
              </a:ext>
            </a:extLst>
          </p:cNvPr>
          <p:cNvSpPr txBox="1"/>
          <p:nvPr/>
        </p:nvSpPr>
        <p:spPr>
          <a:xfrm>
            <a:off x="5830529" y="1549245"/>
            <a:ext cx="4857135" cy="2849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enemy will try to keep you stuck in: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Fear 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Doubt 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Delay 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B1DC738-921C-4DD9-1C65-D7B2317845AA}"/>
              </a:ext>
            </a:extLst>
          </p:cNvPr>
          <p:cNvSpPr txBox="1"/>
          <p:nvPr/>
        </p:nvSpPr>
        <p:spPr>
          <a:xfrm rot="20009355">
            <a:off x="432619" y="3218045"/>
            <a:ext cx="11142407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8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Everything changes.</a:t>
            </a:r>
            <a:endParaRPr lang="en-US" sz="8800" u="sng" dirty="0"/>
          </a:p>
        </p:txBody>
      </p:sp>
    </p:spTree>
    <p:extLst>
      <p:ext uri="{BB962C8B-B14F-4D97-AF65-F5344CB8AC3E}">
        <p14:creationId xmlns:p14="http://schemas.microsoft.com/office/powerpoint/2010/main" val="1604879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4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4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33B1E1-3115-143B-A09A-62B6A595A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5A7265F-73AF-2F8D-910C-F27F5966F5E1}"/>
              </a:ext>
            </a:extLst>
          </p:cNvPr>
          <p:cNvSpPr txBox="1"/>
          <p:nvPr/>
        </p:nvSpPr>
        <p:spPr>
          <a:xfrm>
            <a:off x="879069" y="200279"/>
            <a:ext cx="44048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Homework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2D0AED-8866-6ADF-5A2C-7EC3D07EEAC5}"/>
              </a:ext>
            </a:extLst>
          </p:cNvPr>
          <p:cNvSpPr txBox="1"/>
          <p:nvPr/>
        </p:nvSpPr>
        <p:spPr>
          <a:xfrm>
            <a:off x="5667705" y="116899"/>
            <a:ext cx="6134680" cy="45415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Think about it…</a:t>
            </a:r>
            <a:endParaRPr lang="en-US" sz="32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opportunities we missed </a:t>
            </a:r>
            <a:endParaRPr lang="en-US" sz="32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blessings we delayed </a:t>
            </a:r>
            <a:endParaRPr lang="en-US" sz="32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lives we could’ve impacted </a:t>
            </a:r>
            <a:endParaRPr lang="en-US" sz="32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because we hesitated on yes.</a:t>
            </a:r>
            <a:endParaRPr lang="en-US" sz="32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algn="ctr">
              <a:lnSpc>
                <a:spcPct val="115000"/>
              </a:lnSpc>
              <a:spcAft>
                <a:spcPts val="800"/>
              </a:spcAft>
            </a:pPr>
            <a:br>
              <a:rPr lang="en-US" sz="32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D152E3-ED1E-6732-94FE-DA6037443579}"/>
              </a:ext>
            </a:extLst>
          </p:cNvPr>
          <p:cNvSpPr txBox="1"/>
          <p:nvPr/>
        </p:nvSpPr>
        <p:spPr>
          <a:xfrm>
            <a:off x="4097511" y="6231162"/>
            <a:ext cx="9437618" cy="626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“This week, I say YES!!!”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D037BC-E2F1-9CF6-60CC-5237B1F84AB8}"/>
              </a:ext>
            </a:extLst>
          </p:cNvPr>
          <p:cNvSpPr txBox="1"/>
          <p:nvPr/>
        </p:nvSpPr>
        <p:spPr>
          <a:xfrm>
            <a:off x="195780" y="989621"/>
            <a:ext cx="6134681" cy="560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>
              <a:lnSpc>
                <a:spcPct val="115000"/>
              </a:lnSpc>
              <a:spcAft>
                <a:spcPts val="800"/>
              </a:spcAft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 on the other side of your yes is: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EB5EB6-6355-8EF1-C3AA-C2015DAB15C4}"/>
              </a:ext>
            </a:extLst>
          </p:cNvPr>
          <p:cNvSpPr txBox="1"/>
          <p:nvPr/>
        </p:nvSpPr>
        <p:spPr>
          <a:xfrm>
            <a:off x="765997" y="3725307"/>
            <a:ext cx="10677833" cy="11970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question is not whether God has spoken. The question is:</a:t>
            </a:r>
            <a:b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DAF231B-6021-27AE-8B4A-BD62C726AE9B}"/>
              </a:ext>
            </a:extLst>
          </p:cNvPr>
          <p:cNvSpPr txBox="1"/>
          <p:nvPr/>
        </p:nvSpPr>
        <p:spPr>
          <a:xfrm>
            <a:off x="6623255" y="4428226"/>
            <a:ext cx="6130412" cy="626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you say yes?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395FE8-D56F-4967-20A4-96484ED25AB5}"/>
              </a:ext>
            </a:extLst>
          </p:cNvPr>
          <p:cNvSpPr txBox="1"/>
          <p:nvPr/>
        </p:nvSpPr>
        <p:spPr>
          <a:xfrm>
            <a:off x="-123822" y="2209101"/>
            <a:ext cx="6410632" cy="626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Doors you didn’t open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A5092F1-CBEE-226E-464E-C9995CFBE011}"/>
              </a:ext>
            </a:extLst>
          </p:cNvPr>
          <p:cNvSpPr txBox="1"/>
          <p:nvPr/>
        </p:nvSpPr>
        <p:spPr>
          <a:xfrm>
            <a:off x="-123822" y="2932919"/>
            <a:ext cx="6410632" cy="626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Miracles you didn’t create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B0F806D-9B01-A9FF-9BB5-8642EE1D6D5A}"/>
              </a:ext>
            </a:extLst>
          </p:cNvPr>
          <p:cNvSpPr txBox="1"/>
          <p:nvPr/>
        </p:nvSpPr>
        <p:spPr>
          <a:xfrm>
            <a:off x="-347506" y="1586986"/>
            <a:ext cx="6858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Provision you didn’t expect </a:t>
            </a:r>
            <a:endParaRPr lang="en-US" sz="3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4415356-21BB-6954-24EB-389FC624556A}"/>
              </a:ext>
            </a:extLst>
          </p:cNvPr>
          <p:cNvSpPr txBox="1"/>
          <p:nvPr/>
        </p:nvSpPr>
        <p:spPr>
          <a:xfrm>
            <a:off x="-322667" y="4922366"/>
            <a:ext cx="689316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“This week, </a:t>
            </a:r>
            <a:r>
              <a:rPr lang="en-US" sz="3200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can break hesitation.”</a:t>
            </a:r>
            <a:b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72C8F89-1778-F47C-DC71-B793199B3B41}"/>
              </a:ext>
            </a:extLst>
          </p:cNvPr>
          <p:cNvSpPr txBox="1"/>
          <p:nvPr/>
        </p:nvSpPr>
        <p:spPr>
          <a:xfrm>
            <a:off x="3123917" y="5581372"/>
            <a:ext cx="699867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“This week </a:t>
            </a:r>
            <a:r>
              <a:rPr lang="en-US" sz="3200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can silence fear.”</a:t>
            </a:r>
            <a:b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60215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3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8" grpId="0"/>
      <p:bldP spid="10" grpId="0"/>
      <p:bldP spid="12" grpId="0"/>
      <p:bldP spid="14" grpId="0"/>
      <p:bldP spid="16" grpId="0"/>
      <p:bldP spid="18" grpId="0"/>
      <p:bldP spid="20" grpId="0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D48AF9-6A86-288D-983B-7AB0BBD37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6659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3B6CDB-54C1-5928-6EAF-B1DD7115A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0923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0855D7-AFC4-95B2-B112-CEF393B56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04187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BC3276-59C0-5C2F-C3F6-EE8D11BAE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71480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8AE159-5CE4-AD02-F6A5-7105BE2AC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14443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A75B72-CA17-1608-7942-A382EF34D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365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B054E2-B8EB-2DB3-AD31-C971DB996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8834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A30913A-7404-17DD-8387-02E1E96E5F0D}"/>
              </a:ext>
            </a:extLst>
          </p:cNvPr>
          <p:cNvSpPr txBox="1"/>
          <p:nvPr/>
        </p:nvSpPr>
        <p:spPr>
          <a:xfrm>
            <a:off x="570270" y="507551"/>
            <a:ext cx="10540181" cy="51533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Luke 5:4–6 (NIV)</a:t>
            </a:r>
            <a:b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"When he had finished speaking, he said to Simon, ‘Put out into deep water, and let down the nets for a catch.’</a:t>
            </a:r>
            <a:br>
              <a:rPr lang="en-US" sz="36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Simon answered, ‘Master, we’ve worked hard all night and haven’t caught anything. But because you say so, I will let down the nets.’</a:t>
            </a:r>
            <a:br>
              <a:rPr lang="en-US" sz="36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they had done so, they caught such a large number of fish that their nets began to break.”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254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B3E4FB-3D96-D0DC-C156-D3E3792EB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37669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CDCEAC-B400-06FC-6F85-C86D52CE7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72151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A99C96-7331-D73F-A12A-F8925ED01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3957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EA41F2-7699-817A-1E0F-072FCD89A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22511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E3E314-A309-5364-63BB-3B3AD7F10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51954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91437A-D11F-4C64-2B5A-DB9B105D3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33936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81796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720659-D598-2160-86D6-4605AB759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01427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4E308-EDD9-2FC3-43E6-3CC9B68AE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74615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6968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5F1798-8223-110C-2814-A5B195465E3F}"/>
              </a:ext>
            </a:extLst>
          </p:cNvPr>
          <p:cNvSpPr txBox="1"/>
          <p:nvPr/>
        </p:nvSpPr>
        <p:spPr>
          <a:xfrm>
            <a:off x="275300" y="2892159"/>
            <a:ext cx="10707329" cy="693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</a:t>
            </a:r>
            <a:r>
              <a:rPr lang="en-US" sz="36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healing</a:t>
            </a: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on the other side of yes 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1260D6-AF43-53C0-8302-5F72C44A5221}"/>
              </a:ext>
            </a:extLst>
          </p:cNvPr>
          <p:cNvSpPr txBox="1"/>
          <p:nvPr/>
        </p:nvSpPr>
        <p:spPr>
          <a:xfrm>
            <a:off x="491612" y="352153"/>
            <a:ext cx="10274709" cy="1605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44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is always something on the other side of your “yes” to God.</a:t>
            </a:r>
            <a:endParaRPr lang="en-US" sz="44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AF8B4A-99D9-55DF-7452-2A69E1B1F4A7}"/>
              </a:ext>
            </a:extLst>
          </p:cNvPr>
          <p:cNvSpPr txBox="1"/>
          <p:nvPr/>
        </p:nvSpPr>
        <p:spPr>
          <a:xfrm>
            <a:off x="117987" y="5591125"/>
            <a:ext cx="1171021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often </a:t>
            </a: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requires surrender</a:t>
            </a: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trust</a:t>
            </a: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obedience </a:t>
            </a: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nothing makes sense.</a:t>
            </a:r>
            <a:endParaRPr lang="en-US" sz="3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BFD603-5055-F875-C167-FC1F62B10BEA}"/>
              </a:ext>
            </a:extLst>
          </p:cNvPr>
          <p:cNvSpPr txBox="1"/>
          <p:nvPr/>
        </p:nvSpPr>
        <p:spPr>
          <a:xfrm>
            <a:off x="1332269" y="4838074"/>
            <a:ext cx="8593392" cy="11970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the truth is  “yes” is rarely easy.</a:t>
            </a:r>
            <a:b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FCC2C37-81C4-0FAC-AF92-95B69B44AEB1}"/>
              </a:ext>
            </a:extLst>
          </p:cNvPr>
          <p:cNvSpPr txBox="1"/>
          <p:nvPr/>
        </p:nvSpPr>
        <p:spPr>
          <a:xfrm>
            <a:off x="1022555" y="2169631"/>
            <a:ext cx="10520516" cy="693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</a:t>
            </a:r>
            <a:r>
              <a:rPr lang="en-US" sz="36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breakthrough</a:t>
            </a: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on the other side of yes 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56DD6E9-2685-DE57-7EB7-F23DA5F7E7BE}"/>
              </a:ext>
            </a:extLst>
          </p:cNvPr>
          <p:cNvSpPr txBox="1"/>
          <p:nvPr/>
        </p:nvSpPr>
        <p:spPr>
          <a:xfrm>
            <a:off x="1533831" y="3767897"/>
            <a:ext cx="8878529" cy="693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</a:t>
            </a:r>
            <a:r>
              <a:rPr lang="en-US" sz="36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on the other side of yes 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904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/>
      <p:bldP spid="11" grpId="0"/>
      <p:bldP spid="13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38013E-DDBB-AFF9-B62C-389E8DDF7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A7A33E5-ACD2-D899-7492-A8A36C625520}"/>
              </a:ext>
            </a:extLst>
          </p:cNvPr>
          <p:cNvSpPr txBox="1"/>
          <p:nvPr/>
        </p:nvSpPr>
        <p:spPr>
          <a:xfrm>
            <a:off x="363794" y="2988522"/>
            <a:ext cx="11218606" cy="2070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Peter was a professional fisherman.</a:t>
            </a:r>
            <a:b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Jesus was a carpenter.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a natural standpoint, Jesus’ instruction made no sense.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EA2014-2CF5-380F-70EA-2DBBD21BA318}"/>
              </a:ext>
            </a:extLst>
          </p:cNvPr>
          <p:cNvSpPr txBox="1"/>
          <p:nvPr/>
        </p:nvSpPr>
        <p:spPr>
          <a:xfrm>
            <a:off x="1651820" y="357868"/>
            <a:ext cx="9488128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b="1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Yes Won’t Always Make Sense</a:t>
            </a:r>
            <a:endParaRPr lang="en-US" sz="44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8A6B1B-A108-94AC-6E77-0E96A5604BFD}"/>
              </a:ext>
            </a:extLst>
          </p:cNvPr>
          <p:cNvSpPr txBox="1"/>
          <p:nvPr/>
        </p:nvSpPr>
        <p:spPr>
          <a:xfrm>
            <a:off x="1406013" y="1308491"/>
            <a:ext cx="9379974" cy="14333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Luke 5:5 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“We’ve worked all night and caught nothing…”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39261A-6753-585B-7BFA-29446631FF6D}"/>
              </a:ext>
            </a:extLst>
          </p:cNvPr>
          <p:cNvSpPr txBox="1"/>
          <p:nvPr/>
        </p:nvSpPr>
        <p:spPr>
          <a:xfrm>
            <a:off x="619432" y="5305652"/>
            <a:ext cx="11385755" cy="15510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It’s like a seasoned chef being told how to cook by someone who’s never been in a kitchen.</a:t>
            </a:r>
            <a:br>
              <a:rPr lang="en-US" sz="28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Peter had experience… but Jesus had authority.</a:t>
            </a:r>
            <a:endParaRPr lang="en-US" sz="28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469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E64923-614A-6A43-D5BE-D0AA7C95C7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7220A41-7718-CFA9-A984-43554BB909DC}"/>
              </a:ext>
            </a:extLst>
          </p:cNvPr>
          <p:cNvSpPr txBox="1"/>
          <p:nvPr/>
        </p:nvSpPr>
        <p:spPr>
          <a:xfrm>
            <a:off x="2399070" y="1833075"/>
            <a:ext cx="7393859" cy="1020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Isaiah 55:8 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“For my thoughts are not your thoughts…”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E66B85-EB6A-11B9-28D7-5CE5618075B0}"/>
              </a:ext>
            </a:extLst>
          </p:cNvPr>
          <p:cNvSpPr txBox="1"/>
          <p:nvPr/>
        </p:nvSpPr>
        <p:spPr>
          <a:xfrm>
            <a:off x="688257" y="69043"/>
            <a:ext cx="10726994" cy="1330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will </a:t>
            </a: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often ask you </a:t>
            </a: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do </a:t>
            </a: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something that contradicts </a:t>
            </a: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</a:t>
            </a: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logic.</a:t>
            </a:r>
            <a:endParaRPr lang="en-US" sz="36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87AB6A-8201-C02B-6291-F504507176E4}"/>
              </a:ext>
            </a:extLst>
          </p:cNvPr>
          <p:cNvSpPr txBox="1"/>
          <p:nvPr/>
        </p:nvSpPr>
        <p:spPr>
          <a:xfrm>
            <a:off x="2320413" y="3162692"/>
            <a:ext cx="6725264" cy="2173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Forgive when you’ve been hurt 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Give when you feel broke 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 out when you feel unqualified 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DFCD1B-561C-948E-4BD8-B60B5E367A22}"/>
              </a:ext>
            </a:extLst>
          </p:cNvPr>
          <p:cNvSpPr txBox="1"/>
          <p:nvPr/>
        </p:nvSpPr>
        <p:spPr>
          <a:xfrm>
            <a:off x="349045" y="5785396"/>
            <a:ext cx="11405419" cy="693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Your yes is not about understanding it’s about trusting.</a:t>
            </a:r>
            <a:endParaRPr lang="en-US" sz="36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000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7AF968-6D58-7CF0-C44A-5BE5C7081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DF18F0-165C-4F4D-6C8C-F7963FBDC3FC}"/>
              </a:ext>
            </a:extLst>
          </p:cNvPr>
          <p:cNvSpPr txBox="1"/>
          <p:nvPr/>
        </p:nvSpPr>
        <p:spPr>
          <a:xfrm>
            <a:off x="1283109" y="1401454"/>
            <a:ext cx="9271820" cy="1330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Peter said:</a:t>
            </a:r>
            <a:b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“Nevertheless… at your word, I will…”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2D33CB-7C0F-7C10-5EFA-625801B759F0}"/>
              </a:ext>
            </a:extLst>
          </p:cNvPr>
          <p:cNvSpPr txBox="1"/>
          <p:nvPr/>
        </p:nvSpPr>
        <p:spPr>
          <a:xfrm>
            <a:off x="1012722" y="421014"/>
            <a:ext cx="10638504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Yes Requires Obedience in Spite of Feelings</a:t>
            </a:r>
            <a:endParaRPr lang="en-US" sz="40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ACEC91-A718-1025-7598-C6526D636116}"/>
              </a:ext>
            </a:extLst>
          </p:cNvPr>
          <p:cNvSpPr txBox="1"/>
          <p:nvPr/>
        </p:nvSpPr>
        <p:spPr>
          <a:xfrm>
            <a:off x="1130709" y="5438624"/>
            <a:ext cx="9271819" cy="894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I’ve tried before… nevertheless 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BBF148-A056-D9A0-AFA4-44FFF68BCA7D}"/>
              </a:ext>
            </a:extLst>
          </p:cNvPr>
          <p:cNvSpPr txBox="1"/>
          <p:nvPr/>
        </p:nvSpPr>
        <p:spPr>
          <a:xfrm>
            <a:off x="3048000" y="3038317"/>
            <a:ext cx="6096000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I’m tired… nevertheless 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024AF3-7E12-2A2A-5E0F-8FB75ED87BD8}"/>
              </a:ext>
            </a:extLst>
          </p:cNvPr>
          <p:cNvSpPr txBox="1"/>
          <p:nvPr/>
        </p:nvSpPr>
        <p:spPr>
          <a:xfrm>
            <a:off x="2231922" y="4205064"/>
            <a:ext cx="7531510" cy="894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don’t see it… nevertheless 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422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94AE63-3884-B846-906C-E77430937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D6FA332-9A40-2DAA-153B-9595357C28AF}"/>
              </a:ext>
            </a:extLst>
          </p:cNvPr>
          <p:cNvSpPr txBox="1"/>
          <p:nvPr/>
        </p:nvSpPr>
        <p:spPr>
          <a:xfrm>
            <a:off x="383458" y="231759"/>
            <a:ext cx="11631561" cy="5327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man once prayed for years for a job. Rejection after rejection.</a:t>
            </a:r>
            <a:br>
              <a:rPr lang="en-US" sz="28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 day, he felt God tell him to apply again at a company that had already turned him down three times.</a:t>
            </a:r>
            <a:endParaRPr lang="en-US" sz="28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didn’t make sense.</a:t>
            </a:r>
            <a:br>
              <a:rPr lang="en-US" sz="28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didn’t feel confident.</a:t>
            </a:r>
            <a:br>
              <a:rPr lang="en-US" sz="28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he said yes.</a:t>
            </a:r>
            <a:endParaRPr lang="en-US" sz="28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only did he get the job — he later became the manager of that entire department.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b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3A8ADF-51B3-37D0-F14B-998308EEE3A5}"/>
              </a:ext>
            </a:extLst>
          </p:cNvPr>
          <p:cNvSpPr txBox="1"/>
          <p:nvPr/>
        </p:nvSpPr>
        <p:spPr>
          <a:xfrm>
            <a:off x="2782529" y="4642973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Why?</a:t>
            </a:r>
            <a:endParaRPr lang="en-US" sz="4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64FA5E-3C5D-07FE-8560-B5075D807984}"/>
              </a:ext>
            </a:extLst>
          </p:cNvPr>
          <p:cNvSpPr txBox="1"/>
          <p:nvPr/>
        </p:nvSpPr>
        <p:spPr>
          <a:xfrm>
            <a:off x="467031" y="5763850"/>
            <a:ext cx="114644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 </a:t>
            </a: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breakthrough lives </a:t>
            </a: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other side of </a:t>
            </a: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obedience.</a:t>
            </a:r>
            <a:endParaRPr lang="en-US" sz="3600" u="sng" dirty="0"/>
          </a:p>
        </p:txBody>
      </p:sp>
    </p:spTree>
    <p:extLst>
      <p:ext uri="{BB962C8B-B14F-4D97-AF65-F5344CB8AC3E}">
        <p14:creationId xmlns:p14="http://schemas.microsoft.com/office/powerpoint/2010/main" val="342593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10DD37-A047-04E1-F0DF-AFF6FB080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F663DC9-E147-8190-4CBB-AFEAF8B5B71D}"/>
              </a:ext>
            </a:extLst>
          </p:cNvPr>
          <p:cNvSpPr txBox="1"/>
          <p:nvPr/>
        </p:nvSpPr>
        <p:spPr>
          <a:xfrm>
            <a:off x="373625" y="2267456"/>
            <a:ext cx="10559845" cy="14333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Peter could have: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BF36B5-44BC-44B5-F8FD-837B1B235D23}"/>
              </a:ext>
            </a:extLst>
          </p:cNvPr>
          <p:cNvSpPr txBox="1"/>
          <p:nvPr/>
        </p:nvSpPr>
        <p:spPr>
          <a:xfrm>
            <a:off x="1337187" y="160588"/>
            <a:ext cx="8632723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b="1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Yes Unlocks Overflow</a:t>
            </a:r>
            <a:endParaRPr lang="en-US" sz="32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D2562D-1E63-E020-CC04-961483269CB0}"/>
              </a:ext>
            </a:extLst>
          </p:cNvPr>
          <p:cNvSpPr txBox="1"/>
          <p:nvPr/>
        </p:nvSpPr>
        <p:spPr>
          <a:xfrm>
            <a:off x="334297" y="1108021"/>
            <a:ext cx="10992465" cy="11581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Luke 5:6 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“…they caught such a large number of fish that their nets began to break.”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0A18A4-DA9C-C920-C4A4-C3157B5C6762}"/>
              </a:ext>
            </a:extLst>
          </p:cNvPr>
          <p:cNvSpPr txBox="1"/>
          <p:nvPr/>
        </p:nvSpPr>
        <p:spPr>
          <a:xfrm>
            <a:off x="228303" y="5611056"/>
            <a:ext cx="11592232" cy="560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miracle didn’t happen when Jesus spoke. It happened when Peter obeyed.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DFEED00-A2CB-1678-D961-FE42189B2F95}"/>
              </a:ext>
            </a:extLst>
          </p:cNvPr>
          <p:cNvSpPr txBox="1"/>
          <p:nvPr/>
        </p:nvSpPr>
        <p:spPr>
          <a:xfrm>
            <a:off x="1125793" y="4353155"/>
            <a:ext cx="9596284" cy="693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Partial obedience </a:t>
            </a: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does not produce full miracles</a:t>
            </a: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8D61EA7-A9CC-A16E-2838-C83F8B150969}"/>
              </a:ext>
            </a:extLst>
          </p:cNvPr>
          <p:cNvSpPr txBox="1"/>
          <p:nvPr/>
        </p:nvSpPr>
        <p:spPr>
          <a:xfrm>
            <a:off x="1871100" y="2749386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Argued </a:t>
            </a:r>
            <a:endParaRPr lang="en-US" sz="4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3EE6E83-6317-805B-4D7D-AF75F5CC36D1}"/>
              </a:ext>
            </a:extLst>
          </p:cNvPr>
          <p:cNvSpPr txBox="1"/>
          <p:nvPr/>
        </p:nvSpPr>
        <p:spPr>
          <a:xfrm>
            <a:off x="3954297" y="3268254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Delayed </a:t>
            </a:r>
            <a:endParaRPr lang="en-US" sz="4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25692BE-35A4-5580-5C8E-EF150B71AE90}"/>
              </a:ext>
            </a:extLst>
          </p:cNvPr>
          <p:cNvSpPr txBox="1"/>
          <p:nvPr/>
        </p:nvSpPr>
        <p:spPr>
          <a:xfrm>
            <a:off x="6397450" y="2927556"/>
            <a:ext cx="688312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Compromised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20429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  <p:bldP spid="13" grpId="0"/>
      <p:bldP spid="15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655F34-4994-C43D-BD02-F033A0BE2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EE07644-98DB-8572-C787-AD9B345806B9}"/>
              </a:ext>
            </a:extLst>
          </p:cNvPr>
          <p:cNvSpPr txBox="1"/>
          <p:nvPr/>
        </p:nvSpPr>
        <p:spPr>
          <a:xfrm>
            <a:off x="953728" y="1106293"/>
            <a:ext cx="10117393" cy="1468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door can be unlocked, but if you never turn the handle, you’ll never walk through it.</a:t>
            </a:r>
            <a:endParaRPr lang="en-US" sz="40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18AF9D-9E58-8B84-59AF-6DA424403E20}"/>
              </a:ext>
            </a:extLst>
          </p:cNvPr>
          <p:cNvSpPr txBox="1"/>
          <p:nvPr/>
        </p:nvSpPr>
        <p:spPr>
          <a:xfrm>
            <a:off x="953728" y="3550745"/>
            <a:ext cx="1058934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God has already prepared some things for you</a:t>
            </a:r>
          </a:p>
          <a:p>
            <a:pPr algn="ctr">
              <a:buNone/>
            </a:pPr>
            <a:b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but your </a:t>
            </a:r>
            <a:r>
              <a:rPr lang="en-US" sz="4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yes</a:t>
            </a: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is the key that opens the door.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95937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707</Words>
  <Application>Microsoft Office PowerPoint</Application>
  <PresentationFormat>Widescreen</PresentationFormat>
  <Paragraphs>83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Tubbs</dc:creator>
  <cp:lastModifiedBy>Richard Tubbs</cp:lastModifiedBy>
  <cp:revision>3</cp:revision>
  <dcterms:created xsi:type="dcterms:W3CDTF">2026-03-21T19:21:28Z</dcterms:created>
  <dcterms:modified xsi:type="dcterms:W3CDTF">2026-03-21T21:01:41Z</dcterms:modified>
</cp:coreProperties>
</file>