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82" r:id="rId24"/>
    <p:sldId id="283" r:id="rId25"/>
    <p:sldId id="284" r:id="rId26"/>
    <p:sldId id="285" r:id="rId27"/>
    <p:sldId id="286" r:id="rId28"/>
    <p:sldId id="270" r:id="rId29"/>
    <p:sldId id="287" r:id="rId30"/>
    <p:sldId id="288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2943EB-3281-4BFE-BB2D-03F79A577BCF}" v="5" dt="2026-04-24T15:02:41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4AFC5-8792-6803-DBC8-9C7DEBC50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5D6A53-E998-C288-E6DE-C407EA2283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98D85-56AC-E902-3927-DCA6B33E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FC01D-6B0C-55EB-3081-A2CF256A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BF404-164F-0F24-B5B5-FCAC331F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7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D5D7A-65DB-B6E5-06C0-14D4BBF02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1FEE7E-3A69-46C3-E9A0-E475D23BB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F3D8A-740E-8631-BAE2-FFA14D5B3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57C87-792A-A447-A0CE-E34B6F852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50EEC-AF68-DF68-D0C6-809EDC374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1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087829-6A1D-736B-9C56-27856ADF8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FC80F-56D8-C404-E5EC-55EB34F82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CFDEA-2ADC-5E30-3957-6A7A443BD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B31CC-3B2B-575D-C891-9F47A1BF7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C793E-8DF3-3DCF-A228-D647BED2F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70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09EF3-280C-6557-28E1-452710EB5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E9A50-6E8E-728F-6345-C7DCD062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AB38B-3289-73A1-99BD-C3D45F640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87A46-41E6-0AC8-EA8E-3C4F3E26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D079D-138A-44A3-8F62-F5C94FE9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5CA34-90FC-1F70-92FF-388267EC0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5F919-41A7-28F1-80CD-E85B97405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3BC92-962A-CA87-CECD-4C19972DA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7B266-51CF-7E22-B36D-F1E9CAD4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23013-9E26-4162-EFD5-AAE40537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0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1AC92-FD06-022A-76F8-21D8657F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3075F-E386-7296-EB82-09F17059F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A3450-1BB9-A93F-82D6-F4C6EC5CF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F0C6E-8D2E-883B-ED45-4AE05A442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B8882-C3BA-D600-8DA6-145C44BD0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23B11-CAFB-31F8-584F-AA09F1FF0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7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3EFB8-9D97-4155-E362-69B0AEA1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7B43B-A45F-AECD-70F7-9A4B793E9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14B237-71B4-9848-0E2F-4259CC030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592416-E203-7DCC-F7D1-0839CA7671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24C8A5-C155-C3BF-FDE1-D45474921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122B0A-FF8C-467B-E6BB-2F117194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2FB1E-1674-855F-C364-5E17A0914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0D9214-AE22-12DE-1808-815C2294D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8801-607B-35D6-B41E-911F708C8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6C496-7E7D-5FFF-1038-74302386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1B6AE7-15A1-77A6-4D58-1FDC6FAF8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CB2121-5F7F-F3A8-7CC3-1DA5FA82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75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729CF-D518-E961-6D7C-27CE20E5C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7687B-9513-C643-059E-0CDF991D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90AE3-E9E7-515F-5680-1AEF504E4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6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8846-2659-CD21-9418-560C458A5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B89D6-6869-8AA2-C415-26396BA9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60091-F3AE-5504-B921-7D92FD391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0A525-B74C-2240-5787-F6DEB528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55D7F-78EF-3693-0427-248AF431E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9BB4F-CC84-AA76-7E24-7487926C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6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4F440-CDE4-8A72-AE4E-BA0B90097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4A9D97-97A2-A438-7898-3DF9E3712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E6D84D-819E-6A4C-175D-F33DCCBF3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741A8-CC43-6CF9-602A-45A86F1ED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54D45-2E65-36AB-5E06-18C322B73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3ECEB-FE98-F745-6EBD-ACD371838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6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0EFD70-4FD1-A30B-DAF7-975A936DF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2896A-5EAB-FAAC-ACE9-80D25FEB9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47B51-7E89-5AD1-A254-CA3375FA8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212B6E-D280-48F5-8F07-1FA525C838C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4795B-64AE-EEE6-B438-341059266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7EAFF-07C6-1B08-B68B-0489534CC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57DD8-B9F7-4BE9-B694-DD11183CF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6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3C8A99-EEBD-1C7A-5732-140556A66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" b="15256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CF6AF6-E9F0-A63A-760D-0651AE573E46}"/>
              </a:ext>
            </a:extLst>
          </p:cNvPr>
          <p:cNvSpPr txBox="1"/>
          <p:nvPr/>
        </p:nvSpPr>
        <p:spPr>
          <a:xfrm>
            <a:off x="2536723" y="4132170"/>
            <a:ext cx="8288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Pastor Richard “ Rico “ Tubbs</a:t>
            </a:r>
          </a:p>
        </p:txBody>
      </p:sp>
    </p:spTree>
    <p:extLst>
      <p:ext uri="{BB962C8B-B14F-4D97-AF65-F5344CB8AC3E}">
        <p14:creationId xmlns:p14="http://schemas.microsoft.com/office/powerpoint/2010/main" val="132580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D53FB6-8B20-F01B-4F57-3BB9468D2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A425E4-993A-263F-52AE-BCF3A2A28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A5DCC7-9C45-D1BA-5CF3-B3E8C9CDA5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-27097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D9864C-7E27-4E75-7797-CD5E3280DF9D}"/>
              </a:ext>
            </a:extLst>
          </p:cNvPr>
          <p:cNvSpPr txBox="1"/>
          <p:nvPr/>
        </p:nvSpPr>
        <p:spPr>
          <a:xfrm>
            <a:off x="550606" y="1354433"/>
            <a:ext cx="10569678" cy="2205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23:4 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“Even though I walk through the valley… I will fear no evil, for You are with me.”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C8C8B6-9170-EE39-33BB-905CAE3ECAE5}"/>
              </a:ext>
            </a:extLst>
          </p:cNvPr>
          <p:cNvSpPr txBox="1"/>
          <p:nvPr/>
        </p:nvSpPr>
        <p:spPr>
          <a:xfrm>
            <a:off x="422787" y="364791"/>
            <a:ext cx="11769213" cy="626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God’s Presence Brings Peace in the Middle of Pressure</a:t>
            </a:r>
            <a:endParaRPr lang="en-US" sz="2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B2DC4F-D6B2-5231-C933-B99CD840EB7A}"/>
              </a:ext>
            </a:extLst>
          </p:cNvPr>
          <p:cNvSpPr txBox="1"/>
          <p:nvPr/>
        </p:nvSpPr>
        <p:spPr>
          <a:xfrm>
            <a:off x="-70340" y="3163254"/>
            <a:ext cx="6164826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Aft>
                <a:spcPts val="800"/>
              </a:spcAf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Notice: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valley didn’t disappear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danger didn’t vanish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fear lost its power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spcAft>
                <a:spcPts val="800"/>
              </a:spcAft>
            </a:pP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C630C1-31B9-6AEF-0836-7DDC0A87E968}"/>
              </a:ext>
            </a:extLst>
          </p:cNvPr>
          <p:cNvSpPr txBox="1"/>
          <p:nvPr/>
        </p:nvSpPr>
        <p:spPr>
          <a:xfrm>
            <a:off x="5835445" y="3171763"/>
            <a:ext cx="61648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Why?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B7E420-4977-E501-E988-197A5B0EFEC9}"/>
              </a:ext>
            </a:extLst>
          </p:cNvPr>
          <p:cNvSpPr txBox="1"/>
          <p:nvPr/>
        </p:nvSpPr>
        <p:spPr>
          <a:xfrm>
            <a:off x="5835445" y="4241921"/>
            <a:ext cx="616482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God was close.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4913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6417DD-6ABB-2597-D785-4D46395D0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C108F83-EDB9-10B3-FF8C-50121C285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D3BF1D-13A1-82F4-6E6C-5F83D8C17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209642-294B-7956-E125-53BA246C652F}"/>
              </a:ext>
            </a:extLst>
          </p:cNvPr>
          <p:cNvSpPr txBox="1"/>
          <p:nvPr/>
        </p:nvSpPr>
        <p:spPr>
          <a:xfrm>
            <a:off x="678426" y="216385"/>
            <a:ext cx="10972799" cy="6102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was a man going through one of the hardest seasons of his life—loss, stress, uncertainty.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said, </a:t>
            </a:r>
            <a:r>
              <a:rPr lang="en-US" sz="36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kept asking God to change my situation… but instead, He changed my awareness of His presence.”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he said, </a:t>
            </a:r>
            <a:r>
              <a:rPr lang="en-US" sz="36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“Once I felt God near me… I stopped needing everything else to change.”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82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2F5F48-77DC-C16E-00FC-5B28F13A7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FF69EB-C53C-D2C2-2A4A-476E4F894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4511A3-00D0-C714-1B2E-7C4A9C82F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04C710-C822-02E4-8FC2-07770AFA78C9}"/>
              </a:ext>
            </a:extLst>
          </p:cNvPr>
          <p:cNvSpPr txBox="1"/>
          <p:nvPr/>
        </p:nvSpPr>
        <p:spPr>
          <a:xfrm>
            <a:off x="717755" y="175517"/>
            <a:ext cx="9960077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Aft>
                <a:spcPts val="800"/>
              </a:spcAft>
            </a:pPr>
            <a:r>
              <a:rPr lang="en-US" sz="5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God is close:</a:t>
            </a:r>
          </a:p>
          <a:p>
            <a:pPr marR="0" algn="ctr">
              <a:spcAft>
                <a:spcPts val="800"/>
              </a:spcAft>
            </a:pP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5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Anxiety loses its grip</a:t>
            </a: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4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5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Fear loses its voice</a:t>
            </a: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4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5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Confusion loses its control</a:t>
            </a:r>
            <a:endParaRPr lang="en-US" sz="4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68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714158-3FE5-C6CE-4E16-E6FB4AAB6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B51BDA2-4F9C-18D7-E04A-3E30A59411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1F45F8-E772-71C5-898F-0BB95FC4E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0F1892-505B-05B2-F8FB-F8D825F0B19C}"/>
              </a:ext>
            </a:extLst>
          </p:cNvPr>
          <p:cNvSpPr txBox="1"/>
          <p:nvPr/>
        </p:nvSpPr>
        <p:spPr>
          <a:xfrm>
            <a:off x="653143" y="1481203"/>
            <a:ext cx="11021745" cy="1056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2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Jeremiah 29:13 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2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 will seek Me and find Me when you seek Me with all your heart.”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2A582-68C8-05EE-69E2-EC1F1F880632}"/>
              </a:ext>
            </a:extLst>
          </p:cNvPr>
          <p:cNvSpPr txBox="1"/>
          <p:nvPr/>
        </p:nvSpPr>
        <p:spPr>
          <a:xfrm>
            <a:off x="151482" y="476424"/>
            <a:ext cx="11523406" cy="759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Staying Close Requires Intentional Pursuit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1A5A5B-9729-8A3E-0C0F-EFF647305B64}"/>
              </a:ext>
            </a:extLst>
          </p:cNvPr>
          <p:cNvSpPr txBox="1"/>
          <p:nvPr/>
        </p:nvSpPr>
        <p:spPr>
          <a:xfrm>
            <a:off x="653143" y="5026192"/>
            <a:ext cx="12027877" cy="130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Closeness to God doesn’t 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happen by accident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happens by </a:t>
            </a:r>
            <a:r>
              <a:rPr lang="en-US" sz="36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pursuit</a:t>
            </a: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681B7C-8081-BED1-C67E-ED78BAE4A798}"/>
              </a:ext>
            </a:extLst>
          </p:cNvPr>
          <p:cNvSpPr txBox="1"/>
          <p:nvPr/>
        </p:nvSpPr>
        <p:spPr>
          <a:xfrm>
            <a:off x="536938" y="3549581"/>
            <a:ext cx="112541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isn’t hiding—but He </a:t>
            </a:r>
            <a:r>
              <a:rPr lang="en-US" sz="36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respond to hunger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53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11916-1BA4-6D71-465C-7447CACD6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FA73E8-F8B6-F26C-A608-303F3EEF1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0DFF3F-760E-B116-5C51-96EEC0AF1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C77FBA-44BF-C978-CFBA-E42B412F0284}"/>
              </a:ext>
            </a:extLst>
          </p:cNvPr>
          <p:cNvSpPr txBox="1"/>
          <p:nvPr/>
        </p:nvSpPr>
        <p:spPr>
          <a:xfrm>
            <a:off x="2862944" y="3909686"/>
            <a:ext cx="616466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Aft>
                <a:spcPts val="800"/>
              </a:spcAft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want God close: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Talk to Him (prayer)</a:t>
            </a:r>
            <a:endParaRPr lang="en-US" sz="32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 to Him (Word)</a:t>
            </a:r>
            <a:endParaRPr lang="en-US" sz="32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Walk with Him (obedience)</a:t>
            </a:r>
            <a:endParaRPr lang="en-US" sz="32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A6D459-6AED-51EF-3DEB-CA48CC0AEC37}"/>
              </a:ext>
            </a:extLst>
          </p:cNvPr>
          <p:cNvSpPr txBox="1"/>
          <p:nvPr/>
        </p:nvSpPr>
        <p:spPr>
          <a:xfrm>
            <a:off x="1326382" y="509968"/>
            <a:ext cx="8983227" cy="306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any relationship, closeness requires time, attention, and priority.</a:t>
            </a:r>
          </a:p>
          <a:p>
            <a:pPr marL="0" marR="0" algn="ctr">
              <a:spcAft>
                <a:spcPts val="800"/>
              </a:spcAft>
              <a:buNone/>
            </a:pP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don’t 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drift into intimacy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 </a:t>
            </a:r>
            <a:r>
              <a:rPr lang="en-US" sz="36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press into it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1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96C76D-E89A-28FD-1920-6AA510864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0FA9AEC-E78B-96F1-D611-55E717DEA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1C3DD0-1D71-442E-14AA-6779C3497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96818" y="-18553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F45BEF-EA83-FA9F-535C-692F2EC860CD}"/>
              </a:ext>
            </a:extLst>
          </p:cNvPr>
          <p:cNvSpPr txBox="1"/>
          <p:nvPr/>
        </p:nvSpPr>
        <p:spPr>
          <a:xfrm>
            <a:off x="1258529" y="1774527"/>
            <a:ext cx="9419304" cy="1980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the most powerful prayers are not long or fancy—they’re honest.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B1610-B866-75E5-7390-F80C909F620E}"/>
              </a:ext>
            </a:extLst>
          </p:cNvPr>
          <p:cNvSpPr txBox="1"/>
          <p:nvPr/>
        </p:nvSpPr>
        <p:spPr>
          <a:xfrm>
            <a:off x="1258529" y="378882"/>
            <a:ext cx="8991600" cy="893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Power of a Simple Prayer</a:t>
            </a:r>
            <a:endParaRPr lang="en-US" sz="4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4F65A0-FBE1-A84B-83E3-BB013E2CEF01}"/>
              </a:ext>
            </a:extLst>
          </p:cNvPr>
          <p:cNvSpPr txBox="1"/>
          <p:nvPr/>
        </p:nvSpPr>
        <p:spPr>
          <a:xfrm>
            <a:off x="968477" y="3374356"/>
            <a:ext cx="957170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“Lord… stay close.”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Luke 24:29  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disciples said to Jesus,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“Stay with us.”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He did.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7147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77A509-C944-8F14-931C-85D6E3185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A30351-120E-41ED-763B-66B8932C8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9C1415-9199-CACB-848A-9671B4D56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19A73D-0877-ED71-C7DD-5EC53314770B}"/>
              </a:ext>
            </a:extLst>
          </p:cNvPr>
          <p:cNvSpPr txBox="1"/>
          <p:nvPr/>
        </p:nvSpPr>
        <p:spPr>
          <a:xfrm>
            <a:off x="971155" y="509347"/>
            <a:ext cx="9222658" cy="1610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Aft>
                <a:spcPts val="800"/>
              </a:spcAft>
            </a:pP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when God is close:</a:t>
            </a:r>
          </a:p>
          <a:p>
            <a:pPr marR="0" algn="ctr">
              <a:spcAft>
                <a:spcPts val="800"/>
              </a:spcAft>
            </a:pP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1AD0DA-B46E-53B2-615D-2D1904B4565A}"/>
              </a:ext>
            </a:extLst>
          </p:cNvPr>
          <p:cNvSpPr txBox="1"/>
          <p:nvPr/>
        </p:nvSpPr>
        <p:spPr>
          <a:xfrm>
            <a:off x="2860895" y="2628109"/>
            <a:ext cx="6160882" cy="2205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40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face anything</a:t>
            </a: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40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6AE466-430D-4DAE-6305-AA8C100F5294}"/>
              </a:ext>
            </a:extLst>
          </p:cNvPr>
          <p:cNvSpPr txBox="1"/>
          <p:nvPr/>
        </p:nvSpPr>
        <p:spPr>
          <a:xfrm>
            <a:off x="1321806" y="1849417"/>
            <a:ext cx="87456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walk through anything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E13FC8-B7EB-1C3C-65FE-FD28BC4AE5EE}"/>
              </a:ext>
            </a:extLst>
          </p:cNvPr>
          <p:cNvSpPr txBox="1"/>
          <p:nvPr/>
        </p:nvSpPr>
        <p:spPr>
          <a:xfrm>
            <a:off x="2537233" y="4971283"/>
            <a:ext cx="680820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endure anything</a:t>
            </a:r>
            <a:endParaRPr lang="en-US" sz="40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45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7FB41A-AB6B-BF52-2B95-7432E9B43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017F8B-80D4-B77E-0A3F-6E502B93F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C53AA4-B354-C146-1118-4FC282DBC1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C44564-544B-C08A-3389-1B7BF5C3CBC4}"/>
              </a:ext>
            </a:extLst>
          </p:cNvPr>
          <p:cNvSpPr txBox="1"/>
          <p:nvPr/>
        </p:nvSpPr>
        <p:spPr>
          <a:xfrm>
            <a:off x="1061885" y="458956"/>
            <a:ext cx="1040252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“Lord, we don’t just want Your hand—we want Your presence.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don’t just want what You can do—we want </a:t>
            </a:r>
            <a:r>
              <a:rPr lang="en-US" sz="36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 us closer.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 anything that creates distance.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us feel Your nearness in every moment.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Lord… please stay close to us.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help us stay close to You.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Jesus’ name… Amen.”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360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4154E6-D53C-6E6D-9BC3-63196FF5A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93BC0D-1959-1F4F-D506-3E4ABBB52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A2DEC9-B72F-5BDE-452D-828E481C8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3DF2FC-1FB3-C873-2D49-AD3204F28B64}"/>
              </a:ext>
            </a:extLst>
          </p:cNvPr>
          <p:cNvSpPr txBox="1"/>
          <p:nvPr/>
        </p:nvSpPr>
        <p:spPr>
          <a:xfrm>
            <a:off x="1140542" y="522238"/>
            <a:ext cx="957661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/>
              <a:t>The Greatest Need of the Human Heart</a:t>
            </a:r>
          </a:p>
          <a:p>
            <a:pPr algn="ctr"/>
            <a:r>
              <a:rPr lang="en-US" sz="4000" dirty="0"/>
              <a:t>There are many prayers people pray:</a:t>
            </a:r>
          </a:p>
          <a:p>
            <a:pPr algn="ctr"/>
            <a:r>
              <a:rPr lang="en-US" sz="4000" dirty="0"/>
              <a:t>“Lord, bless me.” </a:t>
            </a:r>
          </a:p>
          <a:p>
            <a:pPr algn="ctr"/>
            <a:r>
              <a:rPr lang="en-US" sz="4000" dirty="0"/>
              <a:t>“Lord, help me.” </a:t>
            </a:r>
          </a:p>
          <a:p>
            <a:pPr algn="ctr"/>
            <a:r>
              <a:rPr lang="en-US" sz="4000" dirty="0"/>
              <a:t>“Lord, provide for me.”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C8063-E2DF-52E6-CE57-E794E9199F2F}"/>
              </a:ext>
            </a:extLst>
          </p:cNvPr>
          <p:cNvSpPr txBox="1"/>
          <p:nvPr/>
        </p:nvSpPr>
        <p:spPr>
          <a:xfrm>
            <a:off x="1602659" y="4018935"/>
            <a:ext cx="96749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But one of the </a:t>
            </a:r>
            <a:r>
              <a:rPr lang="en-US" sz="4000" b="1" dirty="0"/>
              <a:t>most powerful prayers a believer can pray</a:t>
            </a:r>
            <a:r>
              <a:rPr lang="en-US" sz="4000" dirty="0"/>
              <a:t> is simple:</a:t>
            </a:r>
          </a:p>
          <a:p>
            <a:pPr algn="ctr"/>
            <a:r>
              <a:rPr lang="en-US" sz="4000" b="1" dirty="0"/>
              <a:t>“Lord, please stay close to me.”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2753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B10E6D-C268-4B78-1EDF-0D8D8E25A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F5AC89C-8313-B285-465C-C1AB7872B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8917D8-0B7A-8D22-FE20-5747F4C63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230A2C-0F9B-B196-7A07-D7906989262C}"/>
              </a:ext>
            </a:extLst>
          </p:cNvPr>
          <p:cNvSpPr txBox="1"/>
          <p:nvPr/>
        </p:nvSpPr>
        <p:spPr>
          <a:xfrm>
            <a:off x="511277" y="49773"/>
            <a:ext cx="11582400" cy="7393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Cry for God’s Presence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Scripture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Exodus 33:15</a:t>
            </a: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Moses said to Him,</a:t>
            </a: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"If Your Presence does not go with us, do not send us up from here."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Moses had seen miracles.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Red Sea parted 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Pharaoh defeated 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Manna from heaven 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 from a rock 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Yet Moses said something shocking: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“God, if You’re not going with us, we are not going.”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Moses understood something many people miss: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Miracles are wonderful… but the Presence of God is everything.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00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922B1F-73CF-2CCE-64CF-78A1417E5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41C3F0-05F3-32C5-EDCF-99DC8C07E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14BAFA-F716-2904-3FAF-48FF9CF3D6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-110966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D44271-55A0-653F-FB52-AA8753C3C741}"/>
              </a:ext>
            </a:extLst>
          </p:cNvPr>
          <p:cNvSpPr txBox="1"/>
          <p:nvPr/>
        </p:nvSpPr>
        <p:spPr>
          <a:xfrm>
            <a:off x="916495" y="525641"/>
            <a:ext cx="10353368" cy="2903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Aft>
                <a:spcPts val="800"/>
              </a:spcAft>
            </a:pPr>
            <a:r>
              <a:rPr lang="en-US" sz="4400" dirty="0"/>
              <a:t>Psalm 73:28 </a:t>
            </a:r>
          </a:p>
          <a:p>
            <a:pPr marR="0" algn="ctr">
              <a:spcAft>
                <a:spcPts val="800"/>
              </a:spcAft>
            </a:pPr>
            <a:r>
              <a:rPr lang="en-US" sz="4400" i="1" dirty="0"/>
              <a:t>“But it is good for me to draw near to God: I have put my trust in the Lord God…”</a:t>
            </a:r>
            <a:br>
              <a:rPr lang="en-US" sz="4400" dirty="0"/>
            </a:br>
            <a:r>
              <a:rPr lang="en-US" sz="4400" dirty="0"/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7EBAD1-AC28-BF85-C75A-D1B9B3DF0E6A}"/>
              </a:ext>
            </a:extLst>
          </p:cNvPr>
          <p:cNvSpPr txBox="1"/>
          <p:nvPr/>
        </p:nvSpPr>
        <p:spPr>
          <a:xfrm>
            <a:off x="944944" y="3428359"/>
            <a:ext cx="1008015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James 4:8 </a:t>
            </a:r>
          </a:p>
          <a:p>
            <a:pPr algn="ctr"/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4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“Draw near to God, and He will draw near to you.”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7758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95D2EC-C558-58D0-7AA9-122977FF5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7FE805-2C61-00F6-4AC4-276BD310D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4D813C-0EE0-B2D3-056E-BE18F9860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A54C1-645A-80F3-58F6-6CB1CB9FD249}"/>
              </a:ext>
            </a:extLst>
          </p:cNvPr>
          <p:cNvSpPr txBox="1"/>
          <p:nvPr/>
        </p:nvSpPr>
        <p:spPr>
          <a:xfrm>
            <a:off x="850491" y="674505"/>
            <a:ext cx="10491018" cy="530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Imagine a child walking through a dark forest.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child doesn’t ask: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“Can you turn the lights on?”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child asks: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“Daddy, will you walk with me?”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when the father is close,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fear disappears.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the cry of every believer: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“Lord… stay close to me.”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1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DFF9E3-BE92-D75D-21F4-96E16DCD3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2FF046-72D3-CCF7-C67A-E0A3AC7C8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3467B1-43C7-2B00-1005-AA54EA585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55FA7F-81C0-6D10-B5EA-9DC05DA62E39}"/>
              </a:ext>
            </a:extLst>
          </p:cNvPr>
          <p:cNvSpPr txBox="1"/>
          <p:nvPr/>
        </p:nvSpPr>
        <p:spPr>
          <a:xfrm>
            <a:off x="-305665" y="-51729"/>
            <a:ext cx="12052187" cy="6961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God Feels Distant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seasons when God feels far away.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experienced this.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Scripture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22:1</a:t>
            </a:r>
            <a:b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“My God, my God, why have you forsaken me?”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wasn't faithless.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was 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honest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 Jesus quoted this verse on the cross.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moments when: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prayers feel unanswered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heaven feels silent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feels distant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feelings are not facts.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never abandoned David.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He never abandons His people.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11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D0C967-60BE-EB5F-0047-BD82EDF0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D44E25B-BE3E-AD6F-19FC-792555663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0EDD45-8FBE-581D-6797-62E514ADD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F090F7-E967-799F-ECF8-64C9D314704B}"/>
              </a:ext>
            </a:extLst>
          </p:cNvPr>
          <p:cNvSpPr txBox="1"/>
          <p:nvPr/>
        </p:nvSpPr>
        <p:spPr>
          <a:xfrm>
            <a:off x="3375364" y="3617765"/>
            <a:ext cx="9344967" cy="295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 is the lesson: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storm looked bigger than their faith.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was still in the boat.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God seems silent…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is still with you.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DBD810-ECC7-3465-2BEC-35ED04C0A0BE}"/>
              </a:ext>
            </a:extLst>
          </p:cNvPr>
          <p:cNvSpPr txBox="1"/>
          <p:nvPr/>
        </p:nvSpPr>
        <p:spPr>
          <a:xfrm>
            <a:off x="-602553" y="215989"/>
            <a:ext cx="6160416" cy="4644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4:35–41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told the disciples: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“Let us go to the other side.”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a storm erupted.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waves crashed.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boat filled with water.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where was Jesus?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Sleeping.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2AB148-13E4-298E-1161-E2B209219685}"/>
              </a:ext>
            </a:extLst>
          </p:cNvPr>
          <p:cNvSpPr txBox="1"/>
          <p:nvPr/>
        </p:nvSpPr>
        <p:spPr>
          <a:xfrm>
            <a:off x="4592925" y="377531"/>
            <a:ext cx="7362334" cy="295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disciples panicked.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“Teacher, don’t you care if we drown?”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Jesus stood up and said: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“Peace, be still.”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storm stopped instantly.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24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015FD-B511-05D2-1198-4505BDD10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230599-86BF-F19F-90A7-F7FDB680F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469632-9263-69EE-9F05-340A155DC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992E83-F199-6627-97AD-9B4876CE792A}"/>
              </a:ext>
            </a:extLst>
          </p:cNvPr>
          <p:cNvSpPr txBox="1"/>
          <p:nvPr/>
        </p:nvSpPr>
        <p:spPr>
          <a:xfrm>
            <a:off x="6027174" y="1083356"/>
            <a:ext cx="6164826" cy="414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slowly lose: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joy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peace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clarity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is why the prayer must always be: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“Lord… stay close to me.”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9EDB0F-FDE8-2BBC-745F-1410648FF26F}"/>
              </a:ext>
            </a:extLst>
          </p:cNvPr>
          <p:cNvSpPr txBox="1"/>
          <p:nvPr/>
        </p:nvSpPr>
        <p:spPr>
          <a:xfrm>
            <a:off x="289241" y="635460"/>
            <a:ext cx="6160416" cy="4435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phone battery slowly dies when disconnected from the charger.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phone still exists…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it loses power.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thing happens spiritually.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 don’t collapse instantly when they drift from God.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24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A7570E-D0F1-E759-B509-A699AF9DF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5ADF2A8-7C9C-54B5-D08C-EE5601593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674F1C-6142-7DA0-EFB2-E31CA94E1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411628-AF16-1A8F-38A5-74D37E52676D}"/>
              </a:ext>
            </a:extLst>
          </p:cNvPr>
          <p:cNvSpPr txBox="1"/>
          <p:nvPr/>
        </p:nvSpPr>
        <p:spPr>
          <a:xfrm>
            <a:off x="465805" y="1447833"/>
            <a:ext cx="4148605" cy="5008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prayed something powerful.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Scripture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51:11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“Do not cast me from Your presence or take Your Holy Spirit from me.”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9198AE-8F3C-54F2-28C5-5145F05D8C9C}"/>
              </a:ext>
            </a:extLst>
          </p:cNvPr>
          <p:cNvSpPr txBox="1"/>
          <p:nvPr/>
        </p:nvSpPr>
        <p:spPr>
          <a:xfrm>
            <a:off x="1686587" y="220413"/>
            <a:ext cx="8993981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Prayer God Loves to Hear</a:t>
            </a:r>
            <a:endParaRPr lang="en-US" sz="2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5854FF-5BC5-C0AB-44E9-AA532F1384E6}"/>
              </a:ext>
            </a:extLst>
          </p:cNvPr>
          <p:cNvSpPr txBox="1"/>
          <p:nvPr/>
        </p:nvSpPr>
        <p:spPr>
          <a:xfrm>
            <a:off x="5078690" y="1343518"/>
            <a:ext cx="6160416" cy="4711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had lost: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reputation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peace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joy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he begged God: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“Please don’t take Your presence from me.”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David knew: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God's presence…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everything else is empty.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97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07BC5-09B9-A473-6486-03D1C000C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469387-4220-5D52-B92F-C3680DCD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5ABE0C-364E-C6FC-6A02-CE79F83DA6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FDCF1A-1C7E-79F7-27D3-0A3C01B4878E}"/>
              </a:ext>
            </a:extLst>
          </p:cNvPr>
          <p:cNvSpPr txBox="1"/>
          <p:nvPr/>
        </p:nvSpPr>
        <p:spPr>
          <a:xfrm>
            <a:off x="232978" y="900126"/>
            <a:ext cx="11494666" cy="3899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wealthy man once said on his deathbed: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spent my life chasing success… but I never chased God.”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end of life, money cannot comfort your soul.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God's presence can.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43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51CCFF-0A2E-E527-F54C-D99EF6DD7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DBBF0A5-F5DB-BF48-6DD2-7529FCB09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48B9BD-29B8-2599-8F42-8A5F22FAA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011050-E37B-BFC3-E04E-3849CD21A0B5}"/>
              </a:ext>
            </a:extLst>
          </p:cNvPr>
          <p:cNvSpPr txBox="1"/>
          <p:nvPr/>
        </p:nvSpPr>
        <p:spPr>
          <a:xfrm>
            <a:off x="1320788" y="1262127"/>
            <a:ext cx="9103807" cy="551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Jesus, God's presence lived in the 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Temple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after the cross…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everything changed.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Scripture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27:51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veil of the temple was torn in two.”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veil separated humanity from God's presence.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Jesus died…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barrier was removed.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 God is not distant.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Scripture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Hebrews 13:5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will never leave you nor forsake you.”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332D44-C0E6-9243-1E6C-CA85CCFBB396}"/>
              </a:ext>
            </a:extLst>
          </p:cNvPr>
          <p:cNvSpPr txBox="1"/>
          <p:nvPr/>
        </p:nvSpPr>
        <p:spPr>
          <a:xfrm>
            <a:off x="1574276" y="251472"/>
            <a:ext cx="9436231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Came So God Could Stay Close</a:t>
            </a:r>
            <a:endParaRPr lang="en-US" sz="2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40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81F940-8CDB-64F2-82D6-75B7131A3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23B1CB0-0FC6-7E0D-C766-75C73B653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72038B-2A6B-66E5-859B-5F97D3339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EDA06B-9175-D848-27DC-57B1AE98D0E1}"/>
              </a:ext>
            </a:extLst>
          </p:cNvPr>
          <p:cNvSpPr txBox="1"/>
          <p:nvPr/>
        </p:nvSpPr>
        <p:spPr>
          <a:xfrm>
            <a:off x="892912" y="227086"/>
            <a:ext cx="4989413" cy="6940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famous pastor once told this story.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little boy was walking with his father through a crowded street.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first the father held the boy’s hand.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 crowd became thick and loud.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boy suddenly grabbed his father’s hand with both hands and said: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“Daddy, hold me tighter.”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father asked,</a:t>
            </a: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“Why?”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boy replied,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“Because I might let go… but I know you won’t.”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207E69-2089-A5A3-4C4C-109696E5E129}"/>
              </a:ext>
            </a:extLst>
          </p:cNvPr>
          <p:cNvSpPr txBox="1"/>
          <p:nvPr/>
        </p:nvSpPr>
        <p:spPr>
          <a:xfrm>
            <a:off x="5710286" y="1099988"/>
            <a:ext cx="6160416" cy="414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is the prayer of every believer.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“Lord, bless me.”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“Lord, give me things.”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“Lord… stay close to me.”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7263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56A5F6-E88F-607D-3C23-F7BCB3E28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D1F7FE-655B-9651-CD7B-D5431906B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7127EB-EAF7-1E4C-5085-D5B73079F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D07878-9607-8F94-D597-ACB5D5E06AFE}"/>
              </a:ext>
            </a:extLst>
          </p:cNvPr>
          <p:cNvSpPr txBox="1"/>
          <p:nvPr/>
        </p:nvSpPr>
        <p:spPr>
          <a:xfrm>
            <a:off x="2027976" y="471947"/>
            <a:ext cx="8020591" cy="4729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8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It Your Daily Cry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just in crisis.</a:t>
            </a:r>
            <a:b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just on Sundays.</a:t>
            </a:r>
            <a:b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every single day: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48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“Lord, please stay close to me.”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93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48A5FA-4CB0-8B20-0C66-0147E17A0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7BF2D00-DF79-6F19-7E53-9C4231AD5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846E58-2943-A1F3-E216-FABC07743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644116-D31D-1487-5790-6271F92EEB1E}"/>
              </a:ext>
            </a:extLst>
          </p:cNvPr>
          <p:cNvSpPr txBox="1"/>
          <p:nvPr/>
        </p:nvSpPr>
        <p:spPr>
          <a:xfrm>
            <a:off x="-127526" y="2451381"/>
            <a:ext cx="6528326" cy="2849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this week starting today your prayer can simply be: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“Lord, please stay close to me.”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for a moment…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for a season…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58E4B0-9405-A523-ABA4-2D1B36CC236A}"/>
              </a:ext>
            </a:extLst>
          </p:cNvPr>
          <p:cNvSpPr txBox="1"/>
          <p:nvPr/>
        </p:nvSpPr>
        <p:spPr>
          <a:xfrm>
            <a:off x="914400" y="296142"/>
            <a:ext cx="3469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Homework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602531-879C-AEDC-2BB1-826C3128CDE1}"/>
              </a:ext>
            </a:extLst>
          </p:cNvPr>
          <p:cNvSpPr txBox="1"/>
          <p:nvPr/>
        </p:nvSpPr>
        <p:spPr>
          <a:xfrm>
            <a:off x="5587738" y="220949"/>
            <a:ext cx="6160416" cy="4537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people today feel like God has become distant.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Maybe: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life got busy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faith got weak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 created distance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pain created doubt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5884B2-4F6D-CC0C-7053-056FFB8755C4}"/>
              </a:ext>
            </a:extLst>
          </p:cNvPr>
          <p:cNvSpPr txBox="1"/>
          <p:nvPr/>
        </p:nvSpPr>
        <p:spPr>
          <a:xfrm>
            <a:off x="-487837" y="1361724"/>
            <a:ext cx="6273538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God is still calling!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4F7446-FA67-AB7D-6C23-C4D495BEA98D}"/>
              </a:ext>
            </a:extLst>
          </p:cNvPr>
          <p:cNvSpPr txBox="1"/>
          <p:nvPr/>
        </p:nvSpPr>
        <p:spPr>
          <a:xfrm>
            <a:off x="1637907" y="5506152"/>
            <a:ext cx="8665589" cy="1094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for the rest of </a:t>
            </a:r>
            <a:r>
              <a:rPr lang="en-US" sz="6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en-US" sz="6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life.</a:t>
            </a:r>
            <a:endParaRPr lang="en-US" sz="6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02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6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1253AF-6454-8BB8-9368-CF6A24954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-39131"/>
            <a:ext cx="12191980" cy="68567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E2F12F-675D-9541-504B-495491F46A0E}"/>
              </a:ext>
            </a:extLst>
          </p:cNvPr>
          <p:cNvSpPr txBox="1"/>
          <p:nvPr/>
        </p:nvSpPr>
        <p:spPr>
          <a:xfrm>
            <a:off x="1199536" y="259732"/>
            <a:ext cx="948812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comes a moment in every life not just once, but again and again when the deepest prayer we can pray is simple: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2DB559-D946-0D70-2568-4F5049EC2E4F}"/>
              </a:ext>
            </a:extLst>
          </p:cNvPr>
          <p:cNvSpPr txBox="1"/>
          <p:nvPr/>
        </p:nvSpPr>
        <p:spPr>
          <a:xfrm>
            <a:off x="1919748" y="3800269"/>
            <a:ext cx="8047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0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“Lord… please stay close to me.”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78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F49629-FF0D-FD3E-C379-3EE6881C3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D04CA1B-798E-C3B9-E607-BF6EAFC42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D946C9-B031-A70E-32F3-D22B42367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82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47F3B2-FB25-0AF5-53B0-186F18E97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2A5B404-2187-F133-FFFF-A428585F4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02BBC3-70FF-5A97-BB86-28FE5B14BE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FB3F3A-28EA-E8AA-D06D-1EE8AD9F6903}"/>
              </a:ext>
            </a:extLst>
          </p:cNvPr>
          <p:cNvSpPr txBox="1"/>
          <p:nvPr/>
        </p:nvSpPr>
        <p:spPr>
          <a:xfrm>
            <a:off x="765349" y="4895733"/>
            <a:ext cx="10661302" cy="1549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4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 not what </a:t>
            </a:r>
            <a:r>
              <a:rPr lang="en-US" sz="4400" i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gives that sustains us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44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US" sz="4400" i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close He is.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5C310-5273-6132-5889-47301C6F0A2C}"/>
              </a:ext>
            </a:extLst>
          </p:cNvPr>
          <p:cNvSpPr txBox="1"/>
          <p:nvPr/>
        </p:nvSpPr>
        <p:spPr>
          <a:xfrm>
            <a:off x="242835" y="1055737"/>
            <a:ext cx="6164826" cy="947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ts val="1950"/>
              </a:lnSpc>
              <a:spcAft>
                <a:spcPts val="800"/>
              </a:spcAft>
              <a:buNone/>
            </a:pPr>
            <a:b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even for answers.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3C84BE-6647-5BDF-3D20-AEFD63E0DA4C}"/>
              </a:ext>
            </a:extLst>
          </p:cNvPr>
          <p:cNvSpPr txBox="1"/>
          <p:nvPr/>
        </p:nvSpPr>
        <p:spPr>
          <a:xfrm>
            <a:off x="-278707" y="143789"/>
            <a:ext cx="616482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for blessings.</a:t>
            </a:r>
            <a:endParaRPr lang="en-US" sz="4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2C5797-5D15-4B9F-BB20-B9CFB8D7EED0}"/>
              </a:ext>
            </a:extLst>
          </p:cNvPr>
          <p:cNvSpPr txBox="1"/>
          <p:nvPr/>
        </p:nvSpPr>
        <p:spPr>
          <a:xfrm>
            <a:off x="5393453" y="180522"/>
            <a:ext cx="63053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for breakthroughs.</a:t>
            </a:r>
            <a:endParaRPr lang="en-US" sz="4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DD223A-FBBA-E440-092C-27A1E58F96BA}"/>
              </a:ext>
            </a:extLst>
          </p:cNvPr>
          <p:cNvSpPr txBox="1"/>
          <p:nvPr/>
        </p:nvSpPr>
        <p:spPr>
          <a:xfrm>
            <a:off x="5558628" y="2141539"/>
            <a:ext cx="6305340" cy="44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ts val="1950"/>
              </a:lnSpc>
              <a:spcAft>
                <a:spcPts val="800"/>
              </a:spcAft>
              <a:buNone/>
            </a:pP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 His presence.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E1B95D-4200-4140-9200-B82D852F2605}"/>
              </a:ext>
            </a:extLst>
          </p:cNvPr>
          <p:cNvSpPr txBox="1"/>
          <p:nvPr/>
        </p:nvSpPr>
        <p:spPr>
          <a:xfrm>
            <a:off x="157638" y="2966037"/>
            <a:ext cx="1170633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when life gets heavy, confusing, or overwhelming, we discover something powerful: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84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1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3929B7-5853-EC78-5E1A-5DEA420FF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D6E598-16DE-0A41-6FFB-72CF85BFD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4F7413-372A-F1AA-6210-F1C2F4DF5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D7438E-0E02-3AE6-BCC6-D45F37940A53}"/>
              </a:ext>
            </a:extLst>
          </p:cNvPr>
          <p:cNvSpPr txBox="1"/>
          <p:nvPr/>
        </p:nvSpPr>
        <p:spPr>
          <a:xfrm>
            <a:off x="1420167" y="3054007"/>
            <a:ext cx="95961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God’s greatest promise 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not control </a:t>
            </a: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 </a:t>
            </a:r>
            <a:r>
              <a:rPr lang="en-US" sz="36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closeness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6179AB-8968-EEA6-0F17-47F83173AC34}"/>
              </a:ext>
            </a:extLst>
          </p:cNvPr>
          <p:cNvSpPr txBox="1"/>
          <p:nvPr/>
        </p:nvSpPr>
        <p:spPr>
          <a:xfrm>
            <a:off x="1055077" y="619017"/>
            <a:ext cx="9877530" cy="893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Closeness Is Greater Than Control</a:t>
            </a:r>
            <a:endParaRPr lang="en-US" sz="4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CCA88D-F014-20A0-6A7F-9F0779969DA5}"/>
              </a:ext>
            </a:extLst>
          </p:cNvPr>
          <p:cNvSpPr txBox="1"/>
          <p:nvPr/>
        </p:nvSpPr>
        <p:spPr>
          <a:xfrm>
            <a:off x="1175658" y="1976789"/>
            <a:ext cx="91741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often want God to control our situations, fix our problems, remove our storms.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1F7B96-7129-ED96-96D1-306D42817D74}"/>
              </a:ext>
            </a:extLst>
          </p:cNvPr>
          <p:cNvSpPr txBox="1"/>
          <p:nvPr/>
        </p:nvSpPr>
        <p:spPr>
          <a:xfrm>
            <a:off x="3013669" y="5234090"/>
            <a:ext cx="6164662" cy="130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 41:10 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“Fear not, for I am with you…”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39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1482B6-4C12-217D-EB9B-FE483B9C6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12E336-32F2-E691-4D79-5B511F669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CF03C7-4F16-0062-FFEB-797B62474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D8883B-778C-0F64-2407-2207A83E9416}"/>
              </a:ext>
            </a:extLst>
          </p:cNvPr>
          <p:cNvSpPr txBox="1"/>
          <p:nvPr/>
        </p:nvSpPr>
        <p:spPr>
          <a:xfrm>
            <a:off x="167148" y="246502"/>
            <a:ext cx="11179277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child in a thunderstorm doesn’t ask, “Can you stop the storm?”</a:t>
            </a:r>
            <a:b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ask, “Can you stay with me?”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somehow… the storm feels smaller when someone is near.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E71B8-37D3-09C1-EE07-40B6CB30C8D9}"/>
              </a:ext>
            </a:extLst>
          </p:cNvPr>
          <p:cNvSpPr txBox="1"/>
          <p:nvPr/>
        </p:nvSpPr>
        <p:spPr>
          <a:xfrm>
            <a:off x="884904" y="3998801"/>
            <a:ext cx="10176386" cy="1856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That’s what we’re really praying: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“God, I can handle the storm… 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long as You’re close.</a:t>
            </a: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5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021D19-8A20-4EB0-F199-95EA330C7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16366E-B5F2-A311-2A4E-5B50F58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49F69C-8D0C-FE9F-0954-6C3190678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AD2CB9-E4C5-A32D-7F81-66295F1A2382}"/>
              </a:ext>
            </a:extLst>
          </p:cNvPr>
          <p:cNvSpPr txBox="1"/>
          <p:nvPr/>
        </p:nvSpPr>
        <p:spPr>
          <a:xfrm>
            <a:off x="6882581" y="2243875"/>
            <a:ext cx="486696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0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“I’m still functioning… but I’m not as close to God as I used to be.”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C11987-8F5A-A0FC-005A-94FAEE951B2F}"/>
              </a:ext>
            </a:extLst>
          </p:cNvPr>
          <p:cNvSpPr txBox="1"/>
          <p:nvPr/>
        </p:nvSpPr>
        <p:spPr>
          <a:xfrm>
            <a:off x="1032387" y="576774"/>
            <a:ext cx="10058400" cy="692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Distance From God Is Our Greatest Danger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FA40A6-CEFE-9264-B4CB-08BA1FC42B0D}"/>
              </a:ext>
            </a:extLst>
          </p:cNvPr>
          <p:cNvSpPr txBox="1"/>
          <p:nvPr/>
        </p:nvSpPr>
        <p:spPr>
          <a:xfrm>
            <a:off x="0" y="1545158"/>
            <a:ext cx="6164826" cy="5037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spcAft>
                <a:spcPts val="800"/>
              </a:spcAf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enemy’s goal isn’t always to destroy you instantly—it’s to </a:t>
            </a:r>
            <a:r>
              <a:rPr lang="en-US" sz="32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distance you slowly</a:t>
            </a: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little less prayer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little less worship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little more distraction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little more compromise</a:t>
            </a:r>
            <a:endParaRPr lang="en-US" sz="2800" kern="100" dirty="0">
              <a:solidFill>
                <a:srgbClr val="0D0D0D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spcAft>
                <a:spcPts val="800"/>
              </a:spcAft>
            </a:pPr>
            <a:r>
              <a:rPr lang="en-US" sz="32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long, you look up and realize: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41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A577E7-30FD-2629-64C2-BE9D8F259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5C2524C-1741-EA8C-066A-BCBEAE8B0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BA00A8-9E68-E9A9-58F3-6F1576861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D36B21-0BCB-81A5-5F7D-505D42D5DD38}"/>
              </a:ext>
            </a:extLst>
          </p:cNvPr>
          <p:cNvSpPr txBox="1"/>
          <p:nvPr/>
        </p:nvSpPr>
        <p:spPr>
          <a:xfrm>
            <a:off x="1327355" y="99227"/>
            <a:ext cx="9389806" cy="454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when God is close: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Peace replaces panic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Strength replaces weakness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 replaces confusion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Hope replaces despair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08D7D-C90D-5393-5483-851E39CE7754}"/>
              </a:ext>
            </a:extLst>
          </p:cNvPr>
          <p:cNvSpPr txBox="1"/>
          <p:nvPr/>
        </p:nvSpPr>
        <p:spPr>
          <a:xfrm>
            <a:off x="999241" y="3753272"/>
            <a:ext cx="10067827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greatest tragedy in life is not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trouble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 it is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distance from God.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146B97-599B-2039-F035-0CC285D4FFB2}"/>
              </a:ext>
            </a:extLst>
          </p:cNvPr>
          <p:cNvSpPr txBox="1"/>
          <p:nvPr/>
        </p:nvSpPr>
        <p:spPr>
          <a:xfrm>
            <a:off x="1515891" y="5539715"/>
            <a:ext cx="9551177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greatest blessing is </a:t>
            </a:r>
            <a:r>
              <a:rPr lang="en-US" sz="40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presence.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08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8BBA9E-8B79-CE71-3C4F-D0BEFF992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9ACF62-D086-8976-D36B-F3CA8B167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69ABC0-1015-D1F5-17DD-99250BAC0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1" b="19093"/>
          <a:stretch>
            <a:fillRect/>
          </a:stretch>
        </p:blipFill>
        <p:spPr>
          <a:xfrm>
            <a:off x="-13043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E8362D-F172-A8FA-D369-18D4952A5CB1}"/>
              </a:ext>
            </a:extLst>
          </p:cNvPr>
          <p:cNvSpPr txBox="1"/>
          <p:nvPr/>
        </p:nvSpPr>
        <p:spPr>
          <a:xfrm>
            <a:off x="1759974" y="164807"/>
            <a:ext cx="8352503" cy="1672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Revelation 2:4 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48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800" i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 have left your first love.”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D95CD-20DE-6F61-1DC2-06EB393C24E9}"/>
              </a:ext>
            </a:extLst>
          </p:cNvPr>
          <p:cNvSpPr txBox="1"/>
          <p:nvPr/>
        </p:nvSpPr>
        <p:spPr>
          <a:xfrm>
            <a:off x="1492044" y="2001867"/>
            <a:ext cx="8888361" cy="3580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 about a campfire.</a:t>
            </a:r>
            <a:b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don’t have to pour water on a coal to make it go out</a:t>
            </a:r>
            <a:b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 </a:t>
            </a:r>
            <a:r>
              <a:rPr lang="en-US" sz="44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move it away from the fire</a:t>
            </a: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4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FF083-5554-480E-B687-CE4EB653DD86}"/>
              </a:ext>
            </a:extLst>
          </p:cNvPr>
          <p:cNvSpPr txBox="1"/>
          <p:nvPr/>
        </p:nvSpPr>
        <p:spPr>
          <a:xfrm>
            <a:off x="1480505" y="5146976"/>
            <a:ext cx="88883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people aren’t </a:t>
            </a:r>
            <a:r>
              <a:rPr lang="en-US" sz="3600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burned out</a:t>
            </a: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they’re just </a:t>
            </a:r>
            <a:r>
              <a:rPr lang="en-US" sz="3600" b="1" u="sng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 far from the flame</a:t>
            </a:r>
            <a:r>
              <a:rPr lang="en-US" sz="3600" b="1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921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1630</Words>
  <Application>Microsoft Office PowerPoint</Application>
  <PresentationFormat>Widescreen</PresentationFormat>
  <Paragraphs>227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Aptos</vt:lpstr>
      <vt:lpstr>Aptos Display</vt:lpstr>
      <vt:lpstr>Arial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3</cp:revision>
  <dcterms:created xsi:type="dcterms:W3CDTF">2026-04-19T16:25:03Z</dcterms:created>
  <dcterms:modified xsi:type="dcterms:W3CDTF">2026-04-24T15:03:39Z</dcterms:modified>
</cp:coreProperties>
</file>