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ABABC0-EE9E-4A9A-9B9F-6D4B6FF7531E}" v="144" dt="2026-08-01T18:30:02.0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0" autoAdjust="0"/>
    <p:restoredTop sz="94660"/>
  </p:normalViewPr>
  <p:slideViewPr>
    <p:cSldViewPr snapToGrid="0">
      <p:cViewPr varScale="1">
        <p:scale>
          <a:sx n="106" d="100"/>
          <a:sy n="106" d="100"/>
        </p:scale>
        <p:origin x="50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Tubbs" userId="b0993f8c11731488" providerId="LiveId" clId="{82C6C4D9-AB6E-4316-847A-6AE1222493BB}"/>
    <pc:docChg chg="modSld">
      <pc:chgData name="Richard Tubbs" userId="b0993f8c11731488" providerId="LiveId" clId="{82C6C4D9-AB6E-4316-847A-6AE1222493BB}" dt="2026-08-01T18:30:02.013" v="174"/>
      <pc:docMkLst>
        <pc:docMk/>
      </pc:docMkLst>
      <pc:sldChg chg="modSp mod modAnim">
        <pc:chgData name="Richard Tubbs" userId="b0993f8c11731488" providerId="LiveId" clId="{82C6C4D9-AB6E-4316-847A-6AE1222493BB}" dt="2026-08-01T18:09:05.546" v="20"/>
        <pc:sldMkLst>
          <pc:docMk/>
          <pc:sldMk cId="1549400665" sldId="258"/>
        </pc:sldMkLst>
        <pc:spChg chg="mod">
          <ac:chgData name="Richard Tubbs" userId="b0993f8c11731488" providerId="LiveId" clId="{82C6C4D9-AB6E-4316-847A-6AE1222493BB}" dt="2026-08-01T18:08:20.887" v="17" actId="20577"/>
          <ac:spMkLst>
            <pc:docMk/>
            <pc:sldMk cId="1549400665" sldId="258"/>
            <ac:spMk id="7" creationId="{B5D3AD14-1E7C-F84B-AC55-458A0A02DE05}"/>
          </ac:spMkLst>
        </pc:spChg>
      </pc:sldChg>
      <pc:sldChg chg="modAnim">
        <pc:chgData name="Richard Tubbs" userId="b0993f8c11731488" providerId="LiveId" clId="{82C6C4D9-AB6E-4316-847A-6AE1222493BB}" dt="2026-08-01T18:09:14.971" v="22"/>
        <pc:sldMkLst>
          <pc:docMk/>
          <pc:sldMk cId="3784214092" sldId="259"/>
        </pc:sldMkLst>
      </pc:sldChg>
      <pc:sldChg chg="modAnim">
        <pc:chgData name="Richard Tubbs" userId="b0993f8c11731488" providerId="LiveId" clId="{82C6C4D9-AB6E-4316-847A-6AE1222493BB}" dt="2026-08-01T18:09:23.221" v="24"/>
        <pc:sldMkLst>
          <pc:docMk/>
          <pc:sldMk cId="2014809561" sldId="260"/>
        </pc:sldMkLst>
      </pc:sldChg>
      <pc:sldChg chg="modAnim">
        <pc:chgData name="Richard Tubbs" userId="b0993f8c11731488" providerId="LiveId" clId="{82C6C4D9-AB6E-4316-847A-6AE1222493BB}" dt="2026-08-01T18:09:32.283" v="26"/>
        <pc:sldMkLst>
          <pc:docMk/>
          <pc:sldMk cId="1887046988" sldId="261"/>
        </pc:sldMkLst>
      </pc:sldChg>
      <pc:sldChg chg="modSp modAnim">
        <pc:chgData name="Richard Tubbs" userId="b0993f8c11731488" providerId="LiveId" clId="{82C6C4D9-AB6E-4316-847A-6AE1222493BB}" dt="2026-08-01T18:10:03.761" v="40" actId="115"/>
        <pc:sldMkLst>
          <pc:docMk/>
          <pc:sldMk cId="1070327641" sldId="262"/>
        </pc:sldMkLst>
        <pc:spChg chg="mod">
          <ac:chgData name="Richard Tubbs" userId="b0993f8c11731488" providerId="LiveId" clId="{82C6C4D9-AB6E-4316-847A-6AE1222493BB}" dt="2026-08-01T18:10:03.761" v="40" actId="115"/>
          <ac:spMkLst>
            <pc:docMk/>
            <pc:sldMk cId="1070327641" sldId="262"/>
            <ac:spMk id="4" creationId="{E15197CC-951D-6E70-7883-E103A94DFBF7}"/>
          </ac:spMkLst>
        </pc:spChg>
      </pc:sldChg>
      <pc:sldChg chg="modAnim">
        <pc:chgData name="Richard Tubbs" userId="b0993f8c11731488" providerId="LiveId" clId="{82C6C4D9-AB6E-4316-847A-6AE1222493BB}" dt="2026-08-01T18:09:49.108" v="39"/>
        <pc:sldMkLst>
          <pc:docMk/>
          <pc:sldMk cId="1255465665" sldId="263"/>
        </pc:sldMkLst>
      </pc:sldChg>
      <pc:sldChg chg="modAnim">
        <pc:chgData name="Richard Tubbs" userId="b0993f8c11731488" providerId="LiveId" clId="{82C6C4D9-AB6E-4316-847A-6AE1222493BB}" dt="2026-08-01T18:10:15.488" v="50"/>
        <pc:sldMkLst>
          <pc:docMk/>
          <pc:sldMk cId="3954638691" sldId="264"/>
        </pc:sldMkLst>
      </pc:sldChg>
      <pc:sldChg chg="modAnim">
        <pc:chgData name="Richard Tubbs" userId="b0993f8c11731488" providerId="LiveId" clId="{82C6C4D9-AB6E-4316-847A-6AE1222493BB}" dt="2026-08-01T18:10:20.687" v="51"/>
        <pc:sldMkLst>
          <pc:docMk/>
          <pc:sldMk cId="3452833568" sldId="265"/>
        </pc:sldMkLst>
      </pc:sldChg>
      <pc:sldChg chg="modAnim">
        <pc:chgData name="Richard Tubbs" userId="b0993f8c11731488" providerId="LiveId" clId="{82C6C4D9-AB6E-4316-847A-6AE1222493BB}" dt="2026-08-01T18:10:36.981" v="54"/>
        <pc:sldMkLst>
          <pc:docMk/>
          <pc:sldMk cId="3163467602" sldId="266"/>
        </pc:sldMkLst>
      </pc:sldChg>
      <pc:sldChg chg="addSp modSp mod modAnim">
        <pc:chgData name="Richard Tubbs" userId="b0993f8c11731488" providerId="LiveId" clId="{82C6C4D9-AB6E-4316-847A-6AE1222493BB}" dt="2026-08-01T18:30:02.013" v="174"/>
        <pc:sldMkLst>
          <pc:docMk/>
          <pc:sldMk cId="3075700689" sldId="267"/>
        </pc:sldMkLst>
        <pc:spChg chg="mod">
          <ac:chgData name="Richard Tubbs" userId="b0993f8c11731488" providerId="LiveId" clId="{82C6C4D9-AB6E-4316-847A-6AE1222493BB}" dt="2026-08-01T18:29:48.908" v="171" actId="1076"/>
          <ac:spMkLst>
            <pc:docMk/>
            <pc:sldMk cId="3075700689" sldId="267"/>
            <ac:spMk id="6" creationId="{89BE2B45-CB10-D0CC-D5C0-5099BA450E39}"/>
          </ac:spMkLst>
        </pc:spChg>
        <pc:spChg chg="add mod">
          <ac:chgData name="Richard Tubbs" userId="b0993f8c11731488" providerId="LiveId" clId="{82C6C4D9-AB6E-4316-847A-6AE1222493BB}" dt="2026-08-01T18:29:56.769" v="173" actId="1076"/>
          <ac:spMkLst>
            <pc:docMk/>
            <pc:sldMk cId="3075700689" sldId="267"/>
            <ac:spMk id="9" creationId="{7A9D44DF-22D0-09B2-556E-A825424D6E63}"/>
          </ac:spMkLst>
        </pc:spChg>
      </pc:sldChg>
      <pc:sldChg chg="modAnim">
        <pc:chgData name="Richard Tubbs" userId="b0993f8c11731488" providerId="LiveId" clId="{82C6C4D9-AB6E-4316-847A-6AE1222493BB}" dt="2026-08-01T18:10:55.328" v="58"/>
        <pc:sldMkLst>
          <pc:docMk/>
          <pc:sldMk cId="972809227" sldId="268"/>
        </pc:sldMkLst>
      </pc:sldChg>
      <pc:sldChg chg="modAnim">
        <pc:chgData name="Richard Tubbs" userId="b0993f8c11731488" providerId="LiveId" clId="{82C6C4D9-AB6E-4316-847A-6AE1222493BB}" dt="2026-08-01T18:11:09.877" v="70"/>
        <pc:sldMkLst>
          <pc:docMk/>
          <pc:sldMk cId="2178866765" sldId="269"/>
        </pc:sldMkLst>
      </pc:sldChg>
      <pc:sldChg chg="addSp modSp mod modAnim">
        <pc:chgData name="Richard Tubbs" userId="b0993f8c11731488" providerId="LiveId" clId="{82C6C4D9-AB6E-4316-847A-6AE1222493BB}" dt="2026-08-01T18:11:57.807" v="79" actId="1076"/>
        <pc:sldMkLst>
          <pc:docMk/>
          <pc:sldMk cId="2669857224" sldId="270"/>
        </pc:sldMkLst>
        <pc:spChg chg="mod">
          <ac:chgData name="Richard Tubbs" userId="b0993f8c11731488" providerId="LiveId" clId="{82C6C4D9-AB6E-4316-847A-6AE1222493BB}" dt="2026-08-01T18:11:30.275" v="73" actId="21"/>
          <ac:spMkLst>
            <pc:docMk/>
            <pc:sldMk cId="2669857224" sldId="270"/>
            <ac:spMk id="4" creationId="{A12C285E-2FC5-FEC6-E7B3-E2C5A6A42C4D}"/>
          </ac:spMkLst>
        </pc:spChg>
        <pc:spChg chg="add mod">
          <ac:chgData name="Richard Tubbs" userId="b0993f8c11731488" providerId="LiveId" clId="{82C6C4D9-AB6E-4316-847A-6AE1222493BB}" dt="2026-08-01T18:11:57.807" v="79" actId="1076"/>
          <ac:spMkLst>
            <pc:docMk/>
            <pc:sldMk cId="2669857224" sldId="270"/>
            <ac:spMk id="9" creationId="{AB39365F-0539-D314-20A8-2B9B58982D6F}"/>
          </ac:spMkLst>
        </pc:spChg>
      </pc:sldChg>
      <pc:sldChg chg="modAnim">
        <pc:chgData name="Richard Tubbs" userId="b0993f8c11731488" providerId="LiveId" clId="{82C6C4D9-AB6E-4316-847A-6AE1222493BB}" dt="2026-08-01T18:12:09.924" v="81"/>
        <pc:sldMkLst>
          <pc:docMk/>
          <pc:sldMk cId="1643875091" sldId="271"/>
        </pc:sldMkLst>
      </pc:sldChg>
      <pc:sldChg chg="modAnim">
        <pc:chgData name="Richard Tubbs" userId="b0993f8c11731488" providerId="LiveId" clId="{82C6C4D9-AB6E-4316-847A-6AE1222493BB}" dt="2026-08-01T18:12:13.578" v="82"/>
        <pc:sldMkLst>
          <pc:docMk/>
          <pc:sldMk cId="960596554" sldId="272"/>
        </pc:sldMkLst>
      </pc:sldChg>
      <pc:sldChg chg="modAnim">
        <pc:chgData name="Richard Tubbs" userId="b0993f8c11731488" providerId="LiveId" clId="{82C6C4D9-AB6E-4316-847A-6AE1222493BB}" dt="2026-08-01T18:12:20.425" v="84"/>
        <pc:sldMkLst>
          <pc:docMk/>
          <pc:sldMk cId="2612238953" sldId="273"/>
        </pc:sldMkLst>
      </pc:sldChg>
      <pc:sldChg chg="modAnim">
        <pc:chgData name="Richard Tubbs" userId="b0993f8c11731488" providerId="LiveId" clId="{82C6C4D9-AB6E-4316-847A-6AE1222493BB}" dt="2026-08-01T18:12:44.925" v="113"/>
        <pc:sldMkLst>
          <pc:docMk/>
          <pc:sldMk cId="741797187" sldId="274"/>
        </pc:sldMkLst>
      </pc:sldChg>
      <pc:sldChg chg="modAnim">
        <pc:chgData name="Richard Tubbs" userId="b0993f8c11731488" providerId="LiveId" clId="{82C6C4D9-AB6E-4316-847A-6AE1222493BB}" dt="2026-08-01T18:12:53.737" v="115"/>
        <pc:sldMkLst>
          <pc:docMk/>
          <pc:sldMk cId="3957409376" sldId="275"/>
        </pc:sldMkLst>
      </pc:sldChg>
      <pc:sldChg chg="modAnim">
        <pc:chgData name="Richard Tubbs" userId="b0993f8c11731488" providerId="LiveId" clId="{82C6C4D9-AB6E-4316-847A-6AE1222493BB}" dt="2026-08-01T18:13:46.987" v="160"/>
        <pc:sldMkLst>
          <pc:docMk/>
          <pc:sldMk cId="3298538470" sldId="276"/>
        </pc:sldMkLst>
      </pc:sldChg>
      <pc:sldChg chg="modAnim">
        <pc:chgData name="Richard Tubbs" userId="b0993f8c11731488" providerId="LiveId" clId="{82C6C4D9-AB6E-4316-847A-6AE1222493BB}" dt="2026-08-01T18:13:59.617" v="166"/>
        <pc:sldMkLst>
          <pc:docMk/>
          <pc:sldMk cId="2429566274" sldId="27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51795-4E94-1F78-436C-D678477E03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644538-A13D-731F-6C78-35181ECEE8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B21B62-3090-58F9-165E-9D8C903C7445}"/>
              </a:ext>
            </a:extLst>
          </p:cNvPr>
          <p:cNvSpPr>
            <a:spLocks noGrp="1"/>
          </p:cNvSpPr>
          <p:nvPr>
            <p:ph type="dt" sz="half" idx="10"/>
          </p:nvPr>
        </p:nvSpPr>
        <p:spPr/>
        <p:txBody>
          <a:bodyPr/>
          <a:lstStyle/>
          <a:p>
            <a:fld id="{233D81E2-2DCA-47DA-84C5-336DAB8D684E}" type="datetimeFigureOut">
              <a:rPr lang="en-US" smtClean="0"/>
              <a:t>8/1/2026</a:t>
            </a:fld>
            <a:endParaRPr lang="en-US"/>
          </a:p>
        </p:txBody>
      </p:sp>
      <p:sp>
        <p:nvSpPr>
          <p:cNvPr id="5" name="Footer Placeholder 4">
            <a:extLst>
              <a:ext uri="{FF2B5EF4-FFF2-40B4-BE49-F238E27FC236}">
                <a16:creationId xmlns:a16="http://schemas.microsoft.com/office/drawing/2014/main" id="{1AF7502A-22E2-14ED-F20E-461E4D70F7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966733-0398-DC0A-D76A-43CE0741E786}"/>
              </a:ext>
            </a:extLst>
          </p:cNvPr>
          <p:cNvSpPr>
            <a:spLocks noGrp="1"/>
          </p:cNvSpPr>
          <p:nvPr>
            <p:ph type="sldNum" sz="quarter" idx="12"/>
          </p:nvPr>
        </p:nvSpPr>
        <p:spPr/>
        <p:txBody>
          <a:bodyPr/>
          <a:lstStyle/>
          <a:p>
            <a:fld id="{AD43FC5C-F1F6-435D-8211-90CB5EEE08D4}" type="slidenum">
              <a:rPr lang="en-US" smtClean="0"/>
              <a:t>‹#›</a:t>
            </a:fld>
            <a:endParaRPr lang="en-US"/>
          </a:p>
        </p:txBody>
      </p:sp>
    </p:spTree>
    <p:extLst>
      <p:ext uri="{BB962C8B-B14F-4D97-AF65-F5344CB8AC3E}">
        <p14:creationId xmlns:p14="http://schemas.microsoft.com/office/powerpoint/2010/main" val="1886220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C9E71-E018-ECB4-2328-18D98B1D20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ABEEB58-1C0D-D420-146E-08B5A3AF63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48F8CC-A19A-BF03-782D-A57B8787B9DF}"/>
              </a:ext>
            </a:extLst>
          </p:cNvPr>
          <p:cNvSpPr>
            <a:spLocks noGrp="1"/>
          </p:cNvSpPr>
          <p:nvPr>
            <p:ph type="dt" sz="half" idx="10"/>
          </p:nvPr>
        </p:nvSpPr>
        <p:spPr/>
        <p:txBody>
          <a:bodyPr/>
          <a:lstStyle/>
          <a:p>
            <a:fld id="{233D81E2-2DCA-47DA-84C5-336DAB8D684E}" type="datetimeFigureOut">
              <a:rPr lang="en-US" smtClean="0"/>
              <a:t>8/1/2026</a:t>
            </a:fld>
            <a:endParaRPr lang="en-US"/>
          </a:p>
        </p:txBody>
      </p:sp>
      <p:sp>
        <p:nvSpPr>
          <p:cNvPr id="5" name="Footer Placeholder 4">
            <a:extLst>
              <a:ext uri="{FF2B5EF4-FFF2-40B4-BE49-F238E27FC236}">
                <a16:creationId xmlns:a16="http://schemas.microsoft.com/office/drawing/2014/main" id="{2B2B066A-E643-82B5-286F-8BA8B7DFC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63F6C9-62CA-34B3-74D4-489E52BC5534}"/>
              </a:ext>
            </a:extLst>
          </p:cNvPr>
          <p:cNvSpPr>
            <a:spLocks noGrp="1"/>
          </p:cNvSpPr>
          <p:nvPr>
            <p:ph type="sldNum" sz="quarter" idx="12"/>
          </p:nvPr>
        </p:nvSpPr>
        <p:spPr/>
        <p:txBody>
          <a:bodyPr/>
          <a:lstStyle/>
          <a:p>
            <a:fld id="{AD43FC5C-F1F6-435D-8211-90CB5EEE08D4}" type="slidenum">
              <a:rPr lang="en-US" smtClean="0"/>
              <a:t>‹#›</a:t>
            </a:fld>
            <a:endParaRPr lang="en-US"/>
          </a:p>
        </p:txBody>
      </p:sp>
    </p:spTree>
    <p:extLst>
      <p:ext uri="{BB962C8B-B14F-4D97-AF65-F5344CB8AC3E}">
        <p14:creationId xmlns:p14="http://schemas.microsoft.com/office/powerpoint/2010/main" val="343387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3ECA13-6F6C-8DC8-648A-31B80BB816C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8FDBD79-90DD-892C-AA21-73080AC2FD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EE4EAD-11D3-7B58-4B9C-433C44EB5EBA}"/>
              </a:ext>
            </a:extLst>
          </p:cNvPr>
          <p:cNvSpPr>
            <a:spLocks noGrp="1"/>
          </p:cNvSpPr>
          <p:nvPr>
            <p:ph type="dt" sz="half" idx="10"/>
          </p:nvPr>
        </p:nvSpPr>
        <p:spPr/>
        <p:txBody>
          <a:bodyPr/>
          <a:lstStyle/>
          <a:p>
            <a:fld id="{233D81E2-2DCA-47DA-84C5-336DAB8D684E}" type="datetimeFigureOut">
              <a:rPr lang="en-US" smtClean="0"/>
              <a:t>8/1/2026</a:t>
            </a:fld>
            <a:endParaRPr lang="en-US"/>
          </a:p>
        </p:txBody>
      </p:sp>
      <p:sp>
        <p:nvSpPr>
          <p:cNvPr id="5" name="Footer Placeholder 4">
            <a:extLst>
              <a:ext uri="{FF2B5EF4-FFF2-40B4-BE49-F238E27FC236}">
                <a16:creationId xmlns:a16="http://schemas.microsoft.com/office/drawing/2014/main" id="{F9BCCA8B-1AB0-2BA2-144D-8342C25CA6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ACA75B-6643-EA88-E1D1-444E06455D9F}"/>
              </a:ext>
            </a:extLst>
          </p:cNvPr>
          <p:cNvSpPr>
            <a:spLocks noGrp="1"/>
          </p:cNvSpPr>
          <p:nvPr>
            <p:ph type="sldNum" sz="quarter" idx="12"/>
          </p:nvPr>
        </p:nvSpPr>
        <p:spPr/>
        <p:txBody>
          <a:bodyPr/>
          <a:lstStyle/>
          <a:p>
            <a:fld id="{AD43FC5C-F1F6-435D-8211-90CB5EEE08D4}" type="slidenum">
              <a:rPr lang="en-US" smtClean="0"/>
              <a:t>‹#›</a:t>
            </a:fld>
            <a:endParaRPr lang="en-US"/>
          </a:p>
        </p:txBody>
      </p:sp>
    </p:spTree>
    <p:extLst>
      <p:ext uri="{BB962C8B-B14F-4D97-AF65-F5344CB8AC3E}">
        <p14:creationId xmlns:p14="http://schemas.microsoft.com/office/powerpoint/2010/main" val="3326896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A37F7-6299-88AD-22F6-E897BC493D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822378-DC7E-0C64-3B77-56AFC0AAF9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908E2A-D934-81BA-6BA0-6F1563C4E277}"/>
              </a:ext>
            </a:extLst>
          </p:cNvPr>
          <p:cNvSpPr>
            <a:spLocks noGrp="1"/>
          </p:cNvSpPr>
          <p:nvPr>
            <p:ph type="dt" sz="half" idx="10"/>
          </p:nvPr>
        </p:nvSpPr>
        <p:spPr/>
        <p:txBody>
          <a:bodyPr/>
          <a:lstStyle/>
          <a:p>
            <a:fld id="{233D81E2-2DCA-47DA-84C5-336DAB8D684E}" type="datetimeFigureOut">
              <a:rPr lang="en-US" smtClean="0"/>
              <a:t>8/1/2026</a:t>
            </a:fld>
            <a:endParaRPr lang="en-US"/>
          </a:p>
        </p:txBody>
      </p:sp>
      <p:sp>
        <p:nvSpPr>
          <p:cNvPr id="5" name="Footer Placeholder 4">
            <a:extLst>
              <a:ext uri="{FF2B5EF4-FFF2-40B4-BE49-F238E27FC236}">
                <a16:creationId xmlns:a16="http://schemas.microsoft.com/office/drawing/2014/main" id="{F7780190-3447-E81A-A06F-A6AF36961E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2FDCEB-2367-83C2-C76C-C38A9E5AEEC5}"/>
              </a:ext>
            </a:extLst>
          </p:cNvPr>
          <p:cNvSpPr>
            <a:spLocks noGrp="1"/>
          </p:cNvSpPr>
          <p:nvPr>
            <p:ph type="sldNum" sz="quarter" idx="12"/>
          </p:nvPr>
        </p:nvSpPr>
        <p:spPr/>
        <p:txBody>
          <a:bodyPr/>
          <a:lstStyle/>
          <a:p>
            <a:fld id="{AD43FC5C-F1F6-435D-8211-90CB5EEE08D4}" type="slidenum">
              <a:rPr lang="en-US" smtClean="0"/>
              <a:t>‹#›</a:t>
            </a:fld>
            <a:endParaRPr lang="en-US"/>
          </a:p>
        </p:txBody>
      </p:sp>
    </p:spTree>
    <p:extLst>
      <p:ext uri="{BB962C8B-B14F-4D97-AF65-F5344CB8AC3E}">
        <p14:creationId xmlns:p14="http://schemas.microsoft.com/office/powerpoint/2010/main" val="1913267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64464-C972-7C0D-2825-5C8432BAD7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96FF39-C2EC-B6B0-1ED9-BC109E5CB0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16E47E-B954-A4D5-DCFD-84552398C8F8}"/>
              </a:ext>
            </a:extLst>
          </p:cNvPr>
          <p:cNvSpPr>
            <a:spLocks noGrp="1"/>
          </p:cNvSpPr>
          <p:nvPr>
            <p:ph type="dt" sz="half" idx="10"/>
          </p:nvPr>
        </p:nvSpPr>
        <p:spPr/>
        <p:txBody>
          <a:bodyPr/>
          <a:lstStyle/>
          <a:p>
            <a:fld id="{233D81E2-2DCA-47DA-84C5-336DAB8D684E}" type="datetimeFigureOut">
              <a:rPr lang="en-US" smtClean="0"/>
              <a:t>8/1/2026</a:t>
            </a:fld>
            <a:endParaRPr lang="en-US"/>
          </a:p>
        </p:txBody>
      </p:sp>
      <p:sp>
        <p:nvSpPr>
          <p:cNvPr id="5" name="Footer Placeholder 4">
            <a:extLst>
              <a:ext uri="{FF2B5EF4-FFF2-40B4-BE49-F238E27FC236}">
                <a16:creationId xmlns:a16="http://schemas.microsoft.com/office/drawing/2014/main" id="{E019E4E8-97FF-AF8D-1E4B-BE2163A36A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8E087-ADCD-194C-2F0E-CAF0F9A9F472}"/>
              </a:ext>
            </a:extLst>
          </p:cNvPr>
          <p:cNvSpPr>
            <a:spLocks noGrp="1"/>
          </p:cNvSpPr>
          <p:nvPr>
            <p:ph type="sldNum" sz="quarter" idx="12"/>
          </p:nvPr>
        </p:nvSpPr>
        <p:spPr/>
        <p:txBody>
          <a:bodyPr/>
          <a:lstStyle/>
          <a:p>
            <a:fld id="{AD43FC5C-F1F6-435D-8211-90CB5EEE08D4}" type="slidenum">
              <a:rPr lang="en-US" smtClean="0"/>
              <a:t>‹#›</a:t>
            </a:fld>
            <a:endParaRPr lang="en-US"/>
          </a:p>
        </p:txBody>
      </p:sp>
    </p:spTree>
    <p:extLst>
      <p:ext uri="{BB962C8B-B14F-4D97-AF65-F5344CB8AC3E}">
        <p14:creationId xmlns:p14="http://schemas.microsoft.com/office/powerpoint/2010/main" val="2530869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33A14-63B1-8D41-937A-7BFDA0A4BC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3B215D-F3B8-790B-B7CA-7B458E6E07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61754D-5A19-E559-7EEC-E4FC1ACE9D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2D5DC2-F6BB-3E82-CAC2-2E8BB32F244B}"/>
              </a:ext>
            </a:extLst>
          </p:cNvPr>
          <p:cNvSpPr>
            <a:spLocks noGrp="1"/>
          </p:cNvSpPr>
          <p:nvPr>
            <p:ph type="dt" sz="half" idx="10"/>
          </p:nvPr>
        </p:nvSpPr>
        <p:spPr/>
        <p:txBody>
          <a:bodyPr/>
          <a:lstStyle/>
          <a:p>
            <a:fld id="{233D81E2-2DCA-47DA-84C5-336DAB8D684E}" type="datetimeFigureOut">
              <a:rPr lang="en-US" smtClean="0"/>
              <a:t>8/1/2026</a:t>
            </a:fld>
            <a:endParaRPr lang="en-US"/>
          </a:p>
        </p:txBody>
      </p:sp>
      <p:sp>
        <p:nvSpPr>
          <p:cNvPr id="6" name="Footer Placeholder 5">
            <a:extLst>
              <a:ext uri="{FF2B5EF4-FFF2-40B4-BE49-F238E27FC236}">
                <a16:creationId xmlns:a16="http://schemas.microsoft.com/office/drawing/2014/main" id="{CBD02DBF-0A4C-CEA1-23E6-54BCCEEE6E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6ABBEC-693C-5988-1DA3-CF5B33AA2A6A}"/>
              </a:ext>
            </a:extLst>
          </p:cNvPr>
          <p:cNvSpPr>
            <a:spLocks noGrp="1"/>
          </p:cNvSpPr>
          <p:nvPr>
            <p:ph type="sldNum" sz="quarter" idx="12"/>
          </p:nvPr>
        </p:nvSpPr>
        <p:spPr/>
        <p:txBody>
          <a:bodyPr/>
          <a:lstStyle/>
          <a:p>
            <a:fld id="{AD43FC5C-F1F6-435D-8211-90CB5EEE08D4}" type="slidenum">
              <a:rPr lang="en-US" smtClean="0"/>
              <a:t>‹#›</a:t>
            </a:fld>
            <a:endParaRPr lang="en-US"/>
          </a:p>
        </p:txBody>
      </p:sp>
    </p:spTree>
    <p:extLst>
      <p:ext uri="{BB962C8B-B14F-4D97-AF65-F5344CB8AC3E}">
        <p14:creationId xmlns:p14="http://schemas.microsoft.com/office/powerpoint/2010/main" val="401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C37BA-C4D6-1241-990B-403B439901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6854826-8A90-909A-73B1-32C2023EC0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49C0FF-8317-C7D2-76A3-25E4B3D5C9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76A5BF-D777-77ED-EB96-CE0AE056C1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42062E-EFF7-A553-88C9-AC41024F7E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0FD1C17-005E-3DFA-E3B5-305C1AD00DF7}"/>
              </a:ext>
            </a:extLst>
          </p:cNvPr>
          <p:cNvSpPr>
            <a:spLocks noGrp="1"/>
          </p:cNvSpPr>
          <p:nvPr>
            <p:ph type="dt" sz="half" idx="10"/>
          </p:nvPr>
        </p:nvSpPr>
        <p:spPr/>
        <p:txBody>
          <a:bodyPr/>
          <a:lstStyle/>
          <a:p>
            <a:fld id="{233D81E2-2DCA-47DA-84C5-336DAB8D684E}" type="datetimeFigureOut">
              <a:rPr lang="en-US" smtClean="0"/>
              <a:t>8/1/2026</a:t>
            </a:fld>
            <a:endParaRPr lang="en-US"/>
          </a:p>
        </p:txBody>
      </p:sp>
      <p:sp>
        <p:nvSpPr>
          <p:cNvPr id="8" name="Footer Placeholder 7">
            <a:extLst>
              <a:ext uri="{FF2B5EF4-FFF2-40B4-BE49-F238E27FC236}">
                <a16:creationId xmlns:a16="http://schemas.microsoft.com/office/drawing/2014/main" id="{1EAF3C53-BB0F-EF15-2170-8C862F8D4A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A6A78F-640B-2AD2-DC98-B70229EFAA47}"/>
              </a:ext>
            </a:extLst>
          </p:cNvPr>
          <p:cNvSpPr>
            <a:spLocks noGrp="1"/>
          </p:cNvSpPr>
          <p:nvPr>
            <p:ph type="sldNum" sz="quarter" idx="12"/>
          </p:nvPr>
        </p:nvSpPr>
        <p:spPr/>
        <p:txBody>
          <a:bodyPr/>
          <a:lstStyle/>
          <a:p>
            <a:fld id="{AD43FC5C-F1F6-435D-8211-90CB5EEE08D4}" type="slidenum">
              <a:rPr lang="en-US" smtClean="0"/>
              <a:t>‹#›</a:t>
            </a:fld>
            <a:endParaRPr lang="en-US"/>
          </a:p>
        </p:txBody>
      </p:sp>
    </p:spTree>
    <p:extLst>
      <p:ext uri="{BB962C8B-B14F-4D97-AF65-F5344CB8AC3E}">
        <p14:creationId xmlns:p14="http://schemas.microsoft.com/office/powerpoint/2010/main" val="4066411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B1437-1C1B-E403-E88C-7AB5640678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F04E51-B7ED-B2DB-BEB9-9B975A51AB3B}"/>
              </a:ext>
            </a:extLst>
          </p:cNvPr>
          <p:cNvSpPr>
            <a:spLocks noGrp="1"/>
          </p:cNvSpPr>
          <p:nvPr>
            <p:ph type="dt" sz="half" idx="10"/>
          </p:nvPr>
        </p:nvSpPr>
        <p:spPr/>
        <p:txBody>
          <a:bodyPr/>
          <a:lstStyle/>
          <a:p>
            <a:fld id="{233D81E2-2DCA-47DA-84C5-336DAB8D684E}" type="datetimeFigureOut">
              <a:rPr lang="en-US" smtClean="0"/>
              <a:t>8/1/2026</a:t>
            </a:fld>
            <a:endParaRPr lang="en-US"/>
          </a:p>
        </p:txBody>
      </p:sp>
      <p:sp>
        <p:nvSpPr>
          <p:cNvPr id="4" name="Footer Placeholder 3">
            <a:extLst>
              <a:ext uri="{FF2B5EF4-FFF2-40B4-BE49-F238E27FC236}">
                <a16:creationId xmlns:a16="http://schemas.microsoft.com/office/drawing/2014/main" id="{2DA35C3F-1091-0D89-D3D8-4D8FA943F8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F896AF2-C4B7-C52D-D18F-E81F1E50BD78}"/>
              </a:ext>
            </a:extLst>
          </p:cNvPr>
          <p:cNvSpPr>
            <a:spLocks noGrp="1"/>
          </p:cNvSpPr>
          <p:nvPr>
            <p:ph type="sldNum" sz="quarter" idx="12"/>
          </p:nvPr>
        </p:nvSpPr>
        <p:spPr/>
        <p:txBody>
          <a:bodyPr/>
          <a:lstStyle/>
          <a:p>
            <a:fld id="{AD43FC5C-F1F6-435D-8211-90CB5EEE08D4}" type="slidenum">
              <a:rPr lang="en-US" smtClean="0"/>
              <a:t>‹#›</a:t>
            </a:fld>
            <a:endParaRPr lang="en-US"/>
          </a:p>
        </p:txBody>
      </p:sp>
    </p:spTree>
    <p:extLst>
      <p:ext uri="{BB962C8B-B14F-4D97-AF65-F5344CB8AC3E}">
        <p14:creationId xmlns:p14="http://schemas.microsoft.com/office/powerpoint/2010/main" val="1898711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E413B3-74C9-8F2A-DE0C-FD82F064CCDF}"/>
              </a:ext>
            </a:extLst>
          </p:cNvPr>
          <p:cNvSpPr>
            <a:spLocks noGrp="1"/>
          </p:cNvSpPr>
          <p:nvPr>
            <p:ph type="dt" sz="half" idx="10"/>
          </p:nvPr>
        </p:nvSpPr>
        <p:spPr/>
        <p:txBody>
          <a:bodyPr/>
          <a:lstStyle/>
          <a:p>
            <a:fld id="{233D81E2-2DCA-47DA-84C5-336DAB8D684E}" type="datetimeFigureOut">
              <a:rPr lang="en-US" smtClean="0"/>
              <a:t>8/1/2026</a:t>
            </a:fld>
            <a:endParaRPr lang="en-US"/>
          </a:p>
        </p:txBody>
      </p:sp>
      <p:sp>
        <p:nvSpPr>
          <p:cNvPr id="3" name="Footer Placeholder 2">
            <a:extLst>
              <a:ext uri="{FF2B5EF4-FFF2-40B4-BE49-F238E27FC236}">
                <a16:creationId xmlns:a16="http://schemas.microsoft.com/office/drawing/2014/main" id="{C1EE0D10-DB70-A1F1-3B31-55BE1FBADE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67CDAD6-C3A9-EF29-FEAB-371000FAA756}"/>
              </a:ext>
            </a:extLst>
          </p:cNvPr>
          <p:cNvSpPr>
            <a:spLocks noGrp="1"/>
          </p:cNvSpPr>
          <p:nvPr>
            <p:ph type="sldNum" sz="quarter" idx="12"/>
          </p:nvPr>
        </p:nvSpPr>
        <p:spPr/>
        <p:txBody>
          <a:bodyPr/>
          <a:lstStyle/>
          <a:p>
            <a:fld id="{AD43FC5C-F1F6-435D-8211-90CB5EEE08D4}" type="slidenum">
              <a:rPr lang="en-US" smtClean="0"/>
              <a:t>‹#›</a:t>
            </a:fld>
            <a:endParaRPr lang="en-US"/>
          </a:p>
        </p:txBody>
      </p:sp>
    </p:spTree>
    <p:extLst>
      <p:ext uri="{BB962C8B-B14F-4D97-AF65-F5344CB8AC3E}">
        <p14:creationId xmlns:p14="http://schemas.microsoft.com/office/powerpoint/2010/main" val="3978604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632DC-9A89-E8D5-0009-2BB4DD0B36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829974-392F-D4FA-44D1-B37662BA0C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475F05-7842-AB4A-8A3C-04919D5C28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3C309D-FF91-8F03-C226-C8DBA5497101}"/>
              </a:ext>
            </a:extLst>
          </p:cNvPr>
          <p:cNvSpPr>
            <a:spLocks noGrp="1"/>
          </p:cNvSpPr>
          <p:nvPr>
            <p:ph type="dt" sz="half" idx="10"/>
          </p:nvPr>
        </p:nvSpPr>
        <p:spPr/>
        <p:txBody>
          <a:bodyPr/>
          <a:lstStyle/>
          <a:p>
            <a:fld id="{233D81E2-2DCA-47DA-84C5-336DAB8D684E}" type="datetimeFigureOut">
              <a:rPr lang="en-US" smtClean="0"/>
              <a:t>8/1/2026</a:t>
            </a:fld>
            <a:endParaRPr lang="en-US"/>
          </a:p>
        </p:txBody>
      </p:sp>
      <p:sp>
        <p:nvSpPr>
          <p:cNvPr id="6" name="Footer Placeholder 5">
            <a:extLst>
              <a:ext uri="{FF2B5EF4-FFF2-40B4-BE49-F238E27FC236}">
                <a16:creationId xmlns:a16="http://schemas.microsoft.com/office/drawing/2014/main" id="{0C581BAD-3364-B8E5-3949-295A47383B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B5859F-D79F-3359-A195-026BCA59DFBC}"/>
              </a:ext>
            </a:extLst>
          </p:cNvPr>
          <p:cNvSpPr>
            <a:spLocks noGrp="1"/>
          </p:cNvSpPr>
          <p:nvPr>
            <p:ph type="sldNum" sz="quarter" idx="12"/>
          </p:nvPr>
        </p:nvSpPr>
        <p:spPr/>
        <p:txBody>
          <a:bodyPr/>
          <a:lstStyle/>
          <a:p>
            <a:fld id="{AD43FC5C-F1F6-435D-8211-90CB5EEE08D4}" type="slidenum">
              <a:rPr lang="en-US" smtClean="0"/>
              <a:t>‹#›</a:t>
            </a:fld>
            <a:endParaRPr lang="en-US"/>
          </a:p>
        </p:txBody>
      </p:sp>
    </p:spTree>
    <p:extLst>
      <p:ext uri="{BB962C8B-B14F-4D97-AF65-F5344CB8AC3E}">
        <p14:creationId xmlns:p14="http://schemas.microsoft.com/office/powerpoint/2010/main" val="1312886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119DB-E97A-5495-264B-4444A823E4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5E5F090-FF28-1BB0-988A-3511FC36A3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78B747-637D-F09B-20A7-E1F1795A48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ABD087-1B42-840A-B8C6-EBC5C81AE769}"/>
              </a:ext>
            </a:extLst>
          </p:cNvPr>
          <p:cNvSpPr>
            <a:spLocks noGrp="1"/>
          </p:cNvSpPr>
          <p:nvPr>
            <p:ph type="dt" sz="half" idx="10"/>
          </p:nvPr>
        </p:nvSpPr>
        <p:spPr/>
        <p:txBody>
          <a:bodyPr/>
          <a:lstStyle/>
          <a:p>
            <a:fld id="{233D81E2-2DCA-47DA-84C5-336DAB8D684E}" type="datetimeFigureOut">
              <a:rPr lang="en-US" smtClean="0"/>
              <a:t>8/1/2026</a:t>
            </a:fld>
            <a:endParaRPr lang="en-US"/>
          </a:p>
        </p:txBody>
      </p:sp>
      <p:sp>
        <p:nvSpPr>
          <p:cNvPr id="6" name="Footer Placeholder 5">
            <a:extLst>
              <a:ext uri="{FF2B5EF4-FFF2-40B4-BE49-F238E27FC236}">
                <a16:creationId xmlns:a16="http://schemas.microsoft.com/office/drawing/2014/main" id="{05FB52FD-384F-8CA6-5398-21DF6524C1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08DA9A-0FCE-3D41-F00F-FFEE26DA195B}"/>
              </a:ext>
            </a:extLst>
          </p:cNvPr>
          <p:cNvSpPr>
            <a:spLocks noGrp="1"/>
          </p:cNvSpPr>
          <p:nvPr>
            <p:ph type="sldNum" sz="quarter" idx="12"/>
          </p:nvPr>
        </p:nvSpPr>
        <p:spPr/>
        <p:txBody>
          <a:bodyPr/>
          <a:lstStyle/>
          <a:p>
            <a:fld id="{AD43FC5C-F1F6-435D-8211-90CB5EEE08D4}" type="slidenum">
              <a:rPr lang="en-US" smtClean="0"/>
              <a:t>‹#›</a:t>
            </a:fld>
            <a:endParaRPr lang="en-US"/>
          </a:p>
        </p:txBody>
      </p:sp>
    </p:spTree>
    <p:extLst>
      <p:ext uri="{BB962C8B-B14F-4D97-AF65-F5344CB8AC3E}">
        <p14:creationId xmlns:p14="http://schemas.microsoft.com/office/powerpoint/2010/main" val="1339814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1FD1F6-358A-6595-469C-7981F10EDF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19D46A-5C77-4429-90DC-69C83653CF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25872C-A3EC-A0C8-C7DE-827C9D6EFF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33D81E2-2DCA-47DA-84C5-336DAB8D684E}" type="datetimeFigureOut">
              <a:rPr lang="en-US" smtClean="0"/>
              <a:t>8/1/2026</a:t>
            </a:fld>
            <a:endParaRPr lang="en-US"/>
          </a:p>
        </p:txBody>
      </p:sp>
      <p:sp>
        <p:nvSpPr>
          <p:cNvPr id="5" name="Footer Placeholder 4">
            <a:extLst>
              <a:ext uri="{FF2B5EF4-FFF2-40B4-BE49-F238E27FC236}">
                <a16:creationId xmlns:a16="http://schemas.microsoft.com/office/drawing/2014/main" id="{A6F20909-45D6-A729-6B39-1F6D80C51F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FC88AB0-D990-3722-C16A-3E944EAD2F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D43FC5C-F1F6-435D-8211-90CB5EEE08D4}" type="slidenum">
              <a:rPr lang="en-US" smtClean="0"/>
              <a:t>‹#›</a:t>
            </a:fld>
            <a:endParaRPr lang="en-US"/>
          </a:p>
        </p:txBody>
      </p:sp>
    </p:spTree>
    <p:extLst>
      <p:ext uri="{BB962C8B-B14F-4D97-AF65-F5344CB8AC3E}">
        <p14:creationId xmlns:p14="http://schemas.microsoft.com/office/powerpoint/2010/main" val="30335030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6629EC3C-F403-443F-CCAF-0196D0754F7B}"/>
              </a:ext>
            </a:extLst>
          </p:cNvPr>
          <p:cNvPicPr>
            <a:picLocks noChangeAspect="1"/>
          </p:cNvPicPr>
          <p:nvPr/>
        </p:nvPicPr>
        <p:blipFill>
          <a:blip r:embed="rId2">
            <a:extLst>
              <a:ext uri="{28A0092B-C50C-407E-A947-70E740481C1C}">
                <a14:useLocalDpi xmlns:a14="http://schemas.microsoft.com/office/drawing/2010/main" val="0"/>
              </a:ext>
            </a:extLst>
          </a:blip>
          <a:srcRect t="1049" b="14697"/>
          <a:stretch>
            <a:fillRect/>
          </a:stretch>
        </p:blipFill>
        <p:spPr>
          <a:xfrm>
            <a:off x="20" y="0"/>
            <a:ext cx="12194260" cy="6858000"/>
          </a:xfrm>
          <a:prstGeom prst="rect">
            <a:avLst/>
          </a:prstGeom>
        </p:spPr>
      </p:pic>
    </p:spTree>
    <p:extLst>
      <p:ext uri="{BB962C8B-B14F-4D97-AF65-F5344CB8AC3E}">
        <p14:creationId xmlns:p14="http://schemas.microsoft.com/office/powerpoint/2010/main" val="3336519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1B1A3D-B2C1-E87F-94AB-E79AC9A164F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13CD209-1D63-BE02-20FD-3582011F7D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0AC415A9-C30C-C6B7-9576-A4C50178EC1E}"/>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1612" y="-30254"/>
            <a:ext cx="12191980" cy="6856718"/>
          </a:xfrm>
          <a:prstGeom prst="rect">
            <a:avLst/>
          </a:prstGeom>
        </p:spPr>
      </p:pic>
      <p:sp>
        <p:nvSpPr>
          <p:cNvPr id="4" name="TextBox 3">
            <a:extLst>
              <a:ext uri="{FF2B5EF4-FFF2-40B4-BE49-F238E27FC236}">
                <a16:creationId xmlns:a16="http://schemas.microsoft.com/office/drawing/2014/main" id="{9CA5805C-96B9-38D5-8709-61197DFAB9EC}"/>
              </a:ext>
            </a:extLst>
          </p:cNvPr>
          <p:cNvSpPr txBox="1"/>
          <p:nvPr/>
        </p:nvSpPr>
        <p:spPr>
          <a:xfrm>
            <a:off x="1079769" y="1156843"/>
            <a:ext cx="9105089" cy="3447482"/>
          </a:xfrm>
          <a:prstGeom prst="rect">
            <a:avLst/>
          </a:prstGeom>
          <a:noFill/>
        </p:spPr>
        <p:txBody>
          <a:bodyPr wrap="square">
            <a:spAutoFit/>
          </a:bodyPr>
          <a:lstStyle/>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Sometimes we’re angry over doors God refused to open.</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We cry because we lost a job…</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Lost a relationship…</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Lost an opportunity…</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Years later we thank God for saying “No.”</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5AE6C394-4BC0-739E-3A70-7CD577C85055}"/>
              </a:ext>
            </a:extLst>
          </p:cNvPr>
          <p:cNvSpPr txBox="1"/>
          <p:nvPr/>
        </p:nvSpPr>
        <p:spPr>
          <a:xfrm>
            <a:off x="680934" y="231948"/>
            <a:ext cx="10379413" cy="692947"/>
          </a:xfrm>
          <a:prstGeom prst="rect">
            <a:avLst/>
          </a:prstGeom>
          <a:noFill/>
        </p:spPr>
        <p:txBody>
          <a:bodyPr wrap="square">
            <a:spAutoFit/>
          </a:bodyPr>
          <a:lstStyle/>
          <a:p>
            <a:pPr marL="0" marR="0" algn="ctr">
              <a:lnSpc>
                <a:spcPct val="115000"/>
              </a:lnSpc>
              <a:spcAft>
                <a:spcPts val="800"/>
              </a:spcAft>
              <a:buNone/>
            </a:pPr>
            <a:r>
              <a:rPr lang="en-US" sz="3600" b="1" u="sng" kern="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Closed Doors Often Protect Greater Blessings</a:t>
            </a:r>
            <a:endParaRPr lang="en-US"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1A28A054-56E8-DD63-388B-EDC7AA4163FD}"/>
              </a:ext>
            </a:extLst>
          </p:cNvPr>
          <p:cNvSpPr txBox="1"/>
          <p:nvPr/>
        </p:nvSpPr>
        <p:spPr>
          <a:xfrm>
            <a:off x="2293295" y="5170920"/>
            <a:ext cx="6162472" cy="692947"/>
          </a:xfrm>
          <a:prstGeom prst="rect">
            <a:avLst/>
          </a:prstGeom>
          <a:noFill/>
        </p:spPr>
        <p:txBody>
          <a:bodyPr wrap="square">
            <a:spAutoFit/>
          </a:bodyPr>
          <a:lstStyle/>
          <a:p>
            <a:pPr marL="0" marR="0" algn="ctr">
              <a:lnSpc>
                <a:spcPct val="115000"/>
              </a:lnSpc>
              <a:spcAft>
                <a:spcPts val="800"/>
              </a:spcAft>
              <a:buNone/>
            </a:pPr>
            <a:r>
              <a:rPr lang="en-US" sz="3600" b="1"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Acts 16</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163467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B9C2F3-E509-1FAA-042A-81821EB941D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8563685-CA72-9430-6581-EF74E0705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5F909A26-8B2E-7AF8-83F4-3D5884F5132E}"/>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1504" y="1282"/>
            <a:ext cx="12191980" cy="6856718"/>
          </a:xfrm>
          <a:prstGeom prst="rect">
            <a:avLst/>
          </a:prstGeom>
        </p:spPr>
      </p:pic>
      <p:sp>
        <p:nvSpPr>
          <p:cNvPr id="4" name="TextBox 3">
            <a:extLst>
              <a:ext uri="{FF2B5EF4-FFF2-40B4-BE49-F238E27FC236}">
                <a16:creationId xmlns:a16="http://schemas.microsoft.com/office/drawing/2014/main" id="{1E0D014D-3892-5D94-E7DB-606BB62F4A5C}"/>
              </a:ext>
            </a:extLst>
          </p:cNvPr>
          <p:cNvSpPr txBox="1"/>
          <p:nvPr/>
        </p:nvSpPr>
        <p:spPr>
          <a:xfrm>
            <a:off x="358204" y="837388"/>
            <a:ext cx="4447260" cy="4541115"/>
          </a:xfrm>
          <a:prstGeom prst="rect">
            <a:avLst/>
          </a:prstGeom>
          <a:noFill/>
        </p:spPr>
        <p:txBody>
          <a:bodyPr wrap="square">
            <a:spAutoFit/>
          </a:bodyPr>
          <a:lstStyle/>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Paul and Silas weren’t celebrating because everything was going well.</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They had been beaten.</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Their backs were bleeding.</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Their feet were chained.</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Yet at midnight…</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They praised God.</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89BE2B45-CB10-D0CC-D5C0-5099BA450E39}"/>
              </a:ext>
            </a:extLst>
          </p:cNvPr>
          <p:cNvSpPr txBox="1"/>
          <p:nvPr/>
        </p:nvSpPr>
        <p:spPr>
          <a:xfrm>
            <a:off x="4933272" y="118851"/>
            <a:ext cx="6627827" cy="3447482"/>
          </a:xfrm>
          <a:prstGeom prst="rect">
            <a:avLst/>
          </a:prstGeom>
          <a:noFill/>
        </p:spPr>
        <p:txBody>
          <a:bodyPr wrap="square">
            <a:spAutoFit/>
          </a:bodyPr>
          <a:lstStyle/>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prison wasn’t their destination.</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It was somebody else’s miracle.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earthquake wasn’t just for Paul.</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It was for the jailer and his entire family.</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b="1"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Sometimes your prison is </a:t>
            </a:r>
            <a:r>
              <a:rPr lang="en-US" sz="2800" b="1" u="sng"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somebody else’s blessing.</a:t>
            </a:r>
            <a:endParaRPr lang="en-US" sz="2800" b="1"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7A9D44DF-22D0-09B2-556E-A825424D6E63}"/>
              </a:ext>
            </a:extLst>
          </p:cNvPr>
          <p:cNvSpPr txBox="1"/>
          <p:nvPr/>
        </p:nvSpPr>
        <p:spPr>
          <a:xfrm>
            <a:off x="5033728" y="3683902"/>
            <a:ext cx="6627826" cy="2849370"/>
          </a:xfrm>
          <a:prstGeom prst="rect">
            <a:avLst/>
          </a:prstGeom>
          <a:noFill/>
        </p:spPr>
        <p:txBody>
          <a:bodyPr wrap="square">
            <a:spAutoFit/>
          </a:bodyPr>
          <a:lstStyle/>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If God had prevented the prison…</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jailer would never have been saved.</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b="1"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Sometimes your blessing </a:t>
            </a:r>
            <a:r>
              <a:rPr lang="en-US" sz="2800" b="1" u="sng"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isn’t where you wanted to go</a:t>
            </a: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It’s where God intentionally places you.</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075700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8EF53D-C154-B065-5152-9BEDE022CD1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00564507-04B3-F633-0FAD-C54C3C5DB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11ECA69F-7C86-FCBA-E674-13388A1900A1}"/>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
        <p:nvSpPr>
          <p:cNvPr id="6" name="TextBox 5">
            <a:extLst>
              <a:ext uri="{FF2B5EF4-FFF2-40B4-BE49-F238E27FC236}">
                <a16:creationId xmlns:a16="http://schemas.microsoft.com/office/drawing/2014/main" id="{8A6B9C3E-7206-8381-EDD4-C8D19A1F9AD5}"/>
              </a:ext>
            </a:extLst>
          </p:cNvPr>
          <p:cNvSpPr txBox="1"/>
          <p:nvPr/>
        </p:nvSpPr>
        <p:spPr>
          <a:xfrm>
            <a:off x="510701" y="269218"/>
            <a:ext cx="11167353" cy="826445"/>
          </a:xfrm>
          <a:prstGeom prst="rect">
            <a:avLst/>
          </a:prstGeom>
          <a:noFill/>
        </p:spPr>
        <p:txBody>
          <a:bodyPr wrap="square">
            <a:spAutoFit/>
          </a:bodyPr>
          <a:lstStyle/>
          <a:p>
            <a:pPr marL="0" marR="0" algn="ctr">
              <a:lnSpc>
                <a:spcPct val="115000"/>
              </a:lnSpc>
              <a:spcAft>
                <a:spcPts val="800"/>
              </a:spcAft>
              <a:buNone/>
            </a:pPr>
            <a:r>
              <a:rPr lang="en-US" sz="4400" b="1" kern="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Blind Man Received More Than Sight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71D921AB-38EB-11E4-4A0D-DBAE6AD8469A}"/>
              </a:ext>
            </a:extLst>
          </p:cNvPr>
          <p:cNvSpPr txBox="1"/>
          <p:nvPr/>
        </p:nvSpPr>
        <p:spPr>
          <a:xfrm>
            <a:off x="826851" y="1819692"/>
            <a:ext cx="10214043" cy="3293209"/>
          </a:xfrm>
          <a:prstGeom prst="rect">
            <a:avLst/>
          </a:prstGeom>
          <a:noFill/>
        </p:spPr>
        <p:txBody>
          <a:bodyPr wrap="square">
            <a:spAutoFit/>
          </a:bodyPr>
          <a:lstStyle/>
          <a:p>
            <a:pPr marL="0" marR="152400" indent="0" algn="ctr">
              <a:buNone/>
            </a:pPr>
            <a:r>
              <a:rPr lang="en-US" sz="4000" b="0" i="0" dirty="0">
                <a:solidFill>
                  <a:srgbClr val="000000"/>
                </a:solidFill>
                <a:effectLst/>
                <a:latin typeface="system-ui"/>
              </a:rPr>
              <a:t>John 9:1-3</a:t>
            </a:r>
          </a:p>
          <a:p>
            <a:pPr marL="0" marR="152400" indent="0" algn="ctr">
              <a:buNone/>
            </a:pPr>
            <a:endParaRPr lang="en-US" sz="2000" b="0" i="0" dirty="0">
              <a:solidFill>
                <a:srgbClr val="000000"/>
              </a:solidFill>
              <a:effectLst/>
              <a:latin typeface="system-ui"/>
            </a:endParaRPr>
          </a:p>
          <a:p>
            <a:pPr marL="0" marR="152400" indent="0" algn="ctr">
              <a:buNone/>
            </a:pPr>
            <a:r>
              <a:rPr lang="en-US" sz="2800" b="1" i="0" dirty="0">
                <a:solidFill>
                  <a:srgbClr val="000000"/>
                </a:solidFill>
                <a:effectLst/>
                <a:latin typeface="system-ui"/>
              </a:rPr>
              <a:t>9 </a:t>
            </a:r>
            <a:r>
              <a:rPr lang="en-US" sz="2800" b="0" i="0" dirty="0">
                <a:solidFill>
                  <a:srgbClr val="000000"/>
                </a:solidFill>
                <a:effectLst/>
                <a:latin typeface="system-ui"/>
              </a:rPr>
              <a:t>As he went along, he saw a man blind from birth. </a:t>
            </a:r>
            <a:r>
              <a:rPr lang="en-US" sz="2800" b="1" i="0" baseline="30000" dirty="0">
                <a:solidFill>
                  <a:srgbClr val="000000"/>
                </a:solidFill>
                <a:effectLst/>
                <a:latin typeface="system-ui"/>
              </a:rPr>
              <a:t>2 </a:t>
            </a:r>
            <a:r>
              <a:rPr lang="en-US" sz="2800" b="0" i="0" dirty="0">
                <a:solidFill>
                  <a:srgbClr val="000000"/>
                </a:solidFill>
                <a:effectLst/>
                <a:latin typeface="system-ui"/>
              </a:rPr>
              <a:t>His disciples asked him, “Rabbi, who sinned, this man or his parents, that he was born blind?”</a:t>
            </a:r>
            <a:r>
              <a:rPr lang="en-US" sz="2800" b="1" i="0" baseline="30000" dirty="0">
                <a:solidFill>
                  <a:srgbClr val="000000"/>
                </a:solidFill>
                <a:effectLst/>
                <a:latin typeface="system-ui"/>
              </a:rPr>
              <a:t>3 </a:t>
            </a:r>
            <a:r>
              <a:rPr lang="en-US" sz="2800" b="0" i="0" dirty="0">
                <a:solidFill>
                  <a:srgbClr val="000000"/>
                </a:solidFill>
                <a:effectLst/>
                <a:latin typeface="system-ui"/>
              </a:rPr>
              <a:t>“Neither this man nor his parents sinned,” said Jesus, “but this happened so that the works of God might be displayed in him.</a:t>
            </a:r>
          </a:p>
        </p:txBody>
      </p:sp>
    </p:spTree>
    <p:extLst>
      <p:ext uri="{BB962C8B-B14F-4D97-AF65-F5344CB8AC3E}">
        <p14:creationId xmlns:p14="http://schemas.microsoft.com/office/powerpoint/2010/main" val="972809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7F3D65-0383-BEAA-3414-96388D845BD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DE809AC-82DE-DD4F-84C5-9D32B4B99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F9B239EA-248E-C73F-F82B-6995988FF35E}"/>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
        <p:nvSpPr>
          <p:cNvPr id="4" name="TextBox 3">
            <a:extLst>
              <a:ext uri="{FF2B5EF4-FFF2-40B4-BE49-F238E27FC236}">
                <a16:creationId xmlns:a16="http://schemas.microsoft.com/office/drawing/2014/main" id="{79736269-E976-8D2F-666F-017D676457A1}"/>
              </a:ext>
            </a:extLst>
          </p:cNvPr>
          <p:cNvSpPr txBox="1"/>
          <p:nvPr/>
        </p:nvSpPr>
        <p:spPr>
          <a:xfrm>
            <a:off x="131333" y="311285"/>
            <a:ext cx="11929333" cy="5348324"/>
          </a:xfrm>
          <a:prstGeom prst="rect">
            <a:avLst/>
          </a:prstGeom>
          <a:noFill/>
        </p:spPr>
        <p:txBody>
          <a:bodyPr wrap="square">
            <a:spAutoFit/>
          </a:bodyPr>
          <a:lstStyle/>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disciples asked,</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“Who sinned?”</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Jesus answered,</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“This happened so the works of God might be displayed.”</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Everyone else saw a handicap.</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Jesus saw a testimony.</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People judged the man by his blindness.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Jesus saw the miracle waiting inside him.</a:t>
            </a:r>
          </a:p>
          <a:p>
            <a:pPr marL="0" marR="0" algn="ctr">
              <a:lnSpc>
                <a:spcPct val="115000"/>
              </a:lnSpc>
              <a:spcAft>
                <a:spcPts val="800"/>
              </a:spcAft>
              <a:buNone/>
            </a:pP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C64799C5-188B-A63D-2FD7-F0B3874A407C}"/>
              </a:ext>
            </a:extLst>
          </p:cNvPr>
          <p:cNvSpPr txBox="1"/>
          <p:nvPr/>
        </p:nvSpPr>
        <p:spPr>
          <a:xfrm>
            <a:off x="531778" y="5491683"/>
            <a:ext cx="11128442" cy="1055032"/>
          </a:xfrm>
          <a:prstGeom prst="rect">
            <a:avLst/>
          </a:prstGeom>
          <a:noFill/>
        </p:spPr>
        <p:txBody>
          <a:bodyPr wrap="square">
            <a:spAutoFit/>
          </a:bodyPr>
          <a:lstStyle/>
          <a:p>
            <a:pPr marL="0" marR="0" algn="ctr">
              <a:lnSpc>
                <a:spcPct val="115000"/>
              </a:lnSpc>
              <a:spcAft>
                <a:spcPts val="800"/>
              </a:spcAft>
              <a:buNone/>
            </a:pPr>
            <a:r>
              <a:rPr lang="en-US" sz="2800" b="1"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Sometimes your </a:t>
            </a:r>
            <a:r>
              <a:rPr lang="en-US" sz="2800" b="1" u="sng"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greatest blessing</a:t>
            </a:r>
            <a:r>
              <a:rPr lang="en-US" sz="2800" b="1"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comes wrapped in </a:t>
            </a:r>
            <a:r>
              <a:rPr lang="en-US" sz="2800" b="1" u="sng"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your greatest struggle.</a:t>
            </a:r>
            <a:endParaRPr lang="en-US" sz="2800" b="1" u="sng"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178866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F085E6-1DC5-64DE-F118-3A9CFD3B746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6C27DF4-3757-4738-F5F9-95F68565A7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916B521F-8CA9-F65F-81C7-45AC5E204193}"/>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
        <p:nvSpPr>
          <p:cNvPr id="4" name="TextBox 3">
            <a:extLst>
              <a:ext uri="{FF2B5EF4-FFF2-40B4-BE49-F238E27FC236}">
                <a16:creationId xmlns:a16="http://schemas.microsoft.com/office/drawing/2014/main" id="{A12C285E-2FC5-FEC6-E7B3-E2C5A6A42C4D}"/>
              </a:ext>
            </a:extLst>
          </p:cNvPr>
          <p:cNvSpPr txBox="1"/>
          <p:nvPr/>
        </p:nvSpPr>
        <p:spPr>
          <a:xfrm>
            <a:off x="5671226" y="0"/>
            <a:ext cx="6361889" cy="5985485"/>
          </a:xfrm>
          <a:prstGeom prst="rect">
            <a:avLst/>
          </a:prstGeom>
          <a:noFill/>
        </p:spPr>
        <p:txBody>
          <a:bodyPr wrap="square">
            <a:spAutoFit/>
          </a:bodyPr>
          <a:lstStyle/>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farmer’s son broke his leg trying to tame one of the horses.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Again the neighbors cried,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“What terrible luck.”</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farmer answered,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“Maybe.”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Soon afterward soldiers came recruiting every healthy young man for war.</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Because his son’s leg was broken…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He stayed home.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What first looked like tragedy became salvation.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DC75050B-F337-CCCD-F51D-114EF4B8B629}"/>
              </a:ext>
            </a:extLst>
          </p:cNvPr>
          <p:cNvSpPr txBox="1"/>
          <p:nvPr/>
        </p:nvSpPr>
        <p:spPr>
          <a:xfrm>
            <a:off x="-137857" y="274079"/>
            <a:ext cx="6162472" cy="5663345"/>
          </a:xfrm>
          <a:prstGeom prst="rect">
            <a:avLst/>
          </a:prstGeom>
          <a:noFill/>
        </p:spPr>
        <p:txBody>
          <a:bodyPr wrap="square">
            <a:spAutoFit/>
          </a:bodyPr>
          <a:lstStyle/>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 Chinese farmer’s horse ran away.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neighbors said,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“What bad luck.”</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farmer replied,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“Maybe.”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 few days later the horse returned with several wild horses.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neighbors said,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“What wonderful luck.”</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farmer replied,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“Maybe.”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AB39365F-0539-D314-20A8-2B9B58982D6F}"/>
              </a:ext>
            </a:extLst>
          </p:cNvPr>
          <p:cNvSpPr txBox="1"/>
          <p:nvPr/>
        </p:nvSpPr>
        <p:spPr>
          <a:xfrm>
            <a:off x="533688" y="6150721"/>
            <a:ext cx="10981854" cy="492699"/>
          </a:xfrm>
          <a:prstGeom prst="rect">
            <a:avLst/>
          </a:prstGeom>
          <a:noFill/>
        </p:spPr>
        <p:txBody>
          <a:bodyPr wrap="square">
            <a:spAutoFit/>
          </a:bodyPr>
          <a:lstStyle/>
          <a:p>
            <a:pPr marL="0" marR="0" algn="ctr">
              <a:lnSpc>
                <a:spcPct val="115000"/>
              </a:lnSpc>
              <a:spcAft>
                <a:spcPts val="800"/>
              </a:spcAft>
              <a:buNone/>
            </a:pPr>
            <a:r>
              <a:rPr lang="en-US" sz="2400" b="1"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Sometimes we’re too </a:t>
            </a:r>
            <a:r>
              <a:rPr lang="en-US" sz="2400" b="1" u="sng"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quick to label </a:t>
            </a:r>
            <a:r>
              <a:rPr lang="en-US" sz="2400" b="1"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what only God </a:t>
            </a:r>
            <a:r>
              <a:rPr lang="en-US" sz="2400" b="1" u="sng"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fully understands</a:t>
            </a:r>
            <a:r>
              <a:rPr lang="en-US" sz="2400" b="1"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2400" b="1"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69857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B14872-B40E-7D4E-D16A-7D17CD893F4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ABF5F2A-237C-1FF3-AFB3-BBA3ED40C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C6B0CF73-C73C-C2D2-97EB-3B3742D58455}"/>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1504" y="1282"/>
            <a:ext cx="12191980" cy="6856718"/>
          </a:xfrm>
          <a:prstGeom prst="rect">
            <a:avLst/>
          </a:prstGeom>
        </p:spPr>
      </p:pic>
      <p:sp>
        <p:nvSpPr>
          <p:cNvPr id="4" name="TextBox 3">
            <a:extLst>
              <a:ext uri="{FF2B5EF4-FFF2-40B4-BE49-F238E27FC236}">
                <a16:creationId xmlns:a16="http://schemas.microsoft.com/office/drawing/2014/main" id="{784E6128-60E2-234F-5634-AC5358F635CC}"/>
              </a:ext>
            </a:extLst>
          </p:cNvPr>
          <p:cNvSpPr txBox="1"/>
          <p:nvPr/>
        </p:nvSpPr>
        <p:spPr>
          <a:xfrm>
            <a:off x="398834" y="384577"/>
            <a:ext cx="10904705" cy="826445"/>
          </a:xfrm>
          <a:prstGeom prst="rect">
            <a:avLst/>
          </a:prstGeom>
          <a:noFill/>
        </p:spPr>
        <p:txBody>
          <a:bodyPr wrap="square">
            <a:spAutoFit/>
          </a:bodyPr>
          <a:lstStyle/>
          <a:p>
            <a:pPr marL="0" marR="0" algn="ctr">
              <a:lnSpc>
                <a:spcPct val="115000"/>
              </a:lnSpc>
              <a:spcAft>
                <a:spcPts val="800"/>
              </a:spcAft>
              <a:buNone/>
            </a:pPr>
            <a:r>
              <a:rPr lang="en-US" sz="4400" b="1" kern="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Jesus Looked Like a Defeat on Friday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8745F5A4-2989-93AE-7429-FD4092511717}"/>
              </a:ext>
            </a:extLst>
          </p:cNvPr>
          <p:cNvSpPr txBox="1"/>
          <p:nvPr/>
        </p:nvSpPr>
        <p:spPr>
          <a:xfrm>
            <a:off x="1034376" y="1265844"/>
            <a:ext cx="9490951" cy="5207579"/>
          </a:xfrm>
          <a:prstGeom prst="rect">
            <a:avLst/>
          </a:prstGeom>
          <a:noFill/>
        </p:spPr>
        <p:txBody>
          <a:bodyPr wrap="square">
            <a:spAutoFit/>
          </a:bodyPr>
          <a:lstStyle/>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Imagine standing at Calvary.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disciples thought everything was over.</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crowds walked away.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Hope appeared buried.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Friday looked like failure.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Saturday felt silent.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But Sunday changed history.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cross looked like defeat…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Yet it became the greatest blessing humanity has ever received.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algn="ctr">
              <a:buNone/>
            </a:pPr>
            <a:r>
              <a:rPr lang="en-US" sz="2400" kern="0" dirty="0">
                <a:solidFill>
                  <a:srgbClr val="222222"/>
                </a:solidFill>
                <a:effectLst/>
                <a:latin typeface="Arial" panose="020B0604020202020204" pitchFamily="34" charset="0"/>
                <a:ea typeface="Times New Roman" panose="02020603050405020304" pitchFamily="18" charset="0"/>
              </a:rPr>
              <a:t>Never judge God’s work before Sunday arrives.</a:t>
            </a:r>
            <a:endParaRPr lang="en-US" sz="3600" dirty="0"/>
          </a:p>
        </p:txBody>
      </p:sp>
    </p:spTree>
    <p:extLst>
      <p:ext uri="{BB962C8B-B14F-4D97-AF65-F5344CB8AC3E}">
        <p14:creationId xmlns:p14="http://schemas.microsoft.com/office/powerpoint/2010/main" val="1643875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74A887-A04E-0F01-4E24-31EFF19BB88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A97F716-0CAC-002D-9544-ED482F6118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3CBE91E-9267-1B11-4D93-76AA4C301D58}"/>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
        <p:nvSpPr>
          <p:cNvPr id="4" name="TextBox 3">
            <a:extLst>
              <a:ext uri="{FF2B5EF4-FFF2-40B4-BE49-F238E27FC236}">
                <a16:creationId xmlns:a16="http://schemas.microsoft.com/office/drawing/2014/main" id="{D6F0CDC9-F535-2C6E-2E1B-BA4210F6D766}"/>
              </a:ext>
            </a:extLst>
          </p:cNvPr>
          <p:cNvSpPr txBox="1"/>
          <p:nvPr/>
        </p:nvSpPr>
        <p:spPr>
          <a:xfrm>
            <a:off x="-115111" y="68094"/>
            <a:ext cx="12422221" cy="7043531"/>
          </a:xfrm>
          <a:prstGeom prst="rect">
            <a:avLst/>
          </a:prstGeom>
          <a:noFill/>
        </p:spPr>
        <p:txBody>
          <a:bodyPr wrap="square">
            <a:spAutoFit/>
          </a:bodyPr>
          <a:lstStyle/>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 businessman spent years building his company.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One recession destroyed everything.</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He lost his business…His home…Nearly his marriage.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Broken and desperate, he surrendered his life completely to Christ.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What felt like the end became the beginning.</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Years later he started a ministry helping struggling families recover from financial disaster while leading hundreds to Jesus.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He later said,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“If God had answered my first prayer and saved my business, I never would have discovered my true calling.”</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Sometimes God doesn’t save what we’re trying to protect…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Because He’s preparing something greater than we ever imagined.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b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960596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E0937B-41CE-A75E-091A-52C1AFB7B92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5F56FA3-8ED1-9F9E-1C92-633507B80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1885CF57-A7AF-96DB-7AC3-7B5D7E510736}"/>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
        <p:nvSpPr>
          <p:cNvPr id="4" name="TextBox 3">
            <a:extLst>
              <a:ext uri="{FF2B5EF4-FFF2-40B4-BE49-F238E27FC236}">
                <a16:creationId xmlns:a16="http://schemas.microsoft.com/office/drawing/2014/main" id="{D2A6151C-648E-09A7-1A34-AC227B91CBA5}"/>
              </a:ext>
            </a:extLst>
          </p:cNvPr>
          <p:cNvSpPr txBox="1"/>
          <p:nvPr/>
        </p:nvSpPr>
        <p:spPr>
          <a:xfrm>
            <a:off x="252919" y="135920"/>
            <a:ext cx="11021438" cy="1373966"/>
          </a:xfrm>
          <a:prstGeom prst="rect">
            <a:avLst/>
          </a:prstGeom>
          <a:noFill/>
        </p:spPr>
        <p:txBody>
          <a:bodyPr wrap="square">
            <a:spAutoFit/>
          </a:bodyPr>
          <a:lstStyle/>
          <a:p>
            <a:pPr marL="0" marR="0" algn="ctr">
              <a:lnSpc>
                <a:spcPct val="115000"/>
              </a:lnSpc>
              <a:spcAft>
                <a:spcPts val="800"/>
              </a:spcAft>
              <a:buNone/>
            </a:pPr>
            <a:r>
              <a:rPr lang="en-US" sz="4400" b="1" kern="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Emmaus Road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b="1"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Luke 24:13-35</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ACDFD6E4-10D8-43FF-C0D8-20319F7E57E1}"/>
              </a:ext>
            </a:extLst>
          </p:cNvPr>
          <p:cNvSpPr txBox="1"/>
          <p:nvPr/>
        </p:nvSpPr>
        <p:spPr>
          <a:xfrm>
            <a:off x="917643" y="1483466"/>
            <a:ext cx="9996791" cy="5238614"/>
          </a:xfrm>
          <a:prstGeom prst="rect">
            <a:avLst/>
          </a:prstGeom>
          <a:noFill/>
        </p:spPr>
        <p:txBody>
          <a:bodyPr wrap="square">
            <a:spAutoFit/>
          </a:bodyPr>
          <a:lstStyle/>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Two disciples walked away disappointed.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They believed Jesus had failed.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They thought the blessing had died.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But Jesus Himself was walking beside them.</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blessing was closer than they realized.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How many times have we prayed,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“Lord, where are You?”</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While He has been walking beside us the entire time?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Sometimes blessings don’t arrive…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They’ve been with us all along.</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12238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B3BBF6-B43B-7548-1C50-09F79A76D18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130D79D-4860-A64A-B8FB-4531CC2FCA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6D6FFF54-AB8E-342F-FF2A-0B93C8544F17}"/>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
        <p:nvSpPr>
          <p:cNvPr id="4" name="TextBox 3">
            <a:extLst>
              <a:ext uri="{FF2B5EF4-FFF2-40B4-BE49-F238E27FC236}">
                <a16:creationId xmlns:a16="http://schemas.microsoft.com/office/drawing/2014/main" id="{9997C8F5-66C3-29C9-4A69-DE3A5A4A52DC}"/>
              </a:ext>
            </a:extLst>
          </p:cNvPr>
          <p:cNvSpPr txBox="1"/>
          <p:nvPr/>
        </p:nvSpPr>
        <p:spPr>
          <a:xfrm>
            <a:off x="0" y="1267258"/>
            <a:ext cx="3540867" cy="3836178"/>
          </a:xfrm>
          <a:prstGeom prst="rect">
            <a:avLst/>
          </a:prstGeom>
          <a:noFill/>
        </p:spPr>
        <p:txBody>
          <a:bodyPr wrap="square">
            <a:spAutoFit/>
          </a:bodyPr>
          <a:lstStyle/>
          <a:p>
            <a:pPr marL="0" marR="0" algn="ctr">
              <a:lnSpc>
                <a:spcPct val="115000"/>
              </a:lnSpc>
              <a:spcAft>
                <a:spcPts val="800"/>
              </a:spcAft>
              <a:buNone/>
            </a:pPr>
            <a:r>
              <a:rPr lang="en-US" sz="2800" b="1"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1. </a:t>
            </a:r>
            <a:r>
              <a:rPr lang="en-US" sz="2800" b="1" u="sng"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Through Delays</a:t>
            </a:r>
            <a:endParaRPr lang="en-US" u="sng"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Waiting strengthens faith.</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God prepares us while we wait.</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Abraham waited.</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David waited.</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Moses waited.</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Jesus waited until the perfect time.</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God is never late.</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8AEBC72A-B31C-5337-917E-6E8A04B8766B}"/>
              </a:ext>
            </a:extLst>
          </p:cNvPr>
          <p:cNvSpPr txBox="1"/>
          <p:nvPr/>
        </p:nvSpPr>
        <p:spPr>
          <a:xfrm>
            <a:off x="632299" y="77278"/>
            <a:ext cx="11313268" cy="759695"/>
          </a:xfrm>
          <a:prstGeom prst="rect">
            <a:avLst/>
          </a:prstGeom>
          <a:noFill/>
        </p:spPr>
        <p:txBody>
          <a:bodyPr wrap="square">
            <a:spAutoFit/>
          </a:bodyPr>
          <a:lstStyle/>
          <a:p>
            <a:pPr marL="0" marR="0" algn="ctr">
              <a:lnSpc>
                <a:spcPct val="115000"/>
              </a:lnSpc>
              <a:spcAft>
                <a:spcPts val="800"/>
              </a:spcAft>
              <a:buNone/>
            </a:pPr>
            <a:r>
              <a:rPr lang="en-US" sz="4000" b="1" u="sng" kern="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Three Unexpected Ways God Blesses Us</a:t>
            </a:r>
            <a:endParaRPr lang="en-US" sz="20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19A92C11-F2E3-BCD7-0EAC-24D5BC12E844}"/>
              </a:ext>
            </a:extLst>
          </p:cNvPr>
          <p:cNvSpPr txBox="1"/>
          <p:nvPr/>
        </p:nvSpPr>
        <p:spPr>
          <a:xfrm>
            <a:off x="3279127" y="1267258"/>
            <a:ext cx="4586544" cy="4438138"/>
          </a:xfrm>
          <a:prstGeom prst="rect">
            <a:avLst/>
          </a:prstGeom>
          <a:noFill/>
        </p:spPr>
        <p:txBody>
          <a:bodyPr wrap="square">
            <a:spAutoFit/>
          </a:bodyPr>
          <a:lstStyle/>
          <a:p>
            <a:pPr marL="0" marR="0" algn="ctr">
              <a:lnSpc>
                <a:spcPct val="115000"/>
              </a:lnSpc>
              <a:spcAft>
                <a:spcPts val="800"/>
              </a:spcAft>
              <a:buNone/>
            </a:pPr>
            <a:r>
              <a:rPr lang="en-US" sz="2800" b="1"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2. </a:t>
            </a:r>
            <a:r>
              <a:rPr lang="en-US" sz="2800" b="1" u="sng"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Through Difficult People</a:t>
            </a:r>
            <a:endParaRPr lang="en-US" sz="2800" u="sng"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Some people become our greatest teachers.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They teach patience.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Forgiveness.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Mercy.</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Dependence upon God.</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algn="ctr">
              <a:buNone/>
            </a:pPr>
            <a:r>
              <a:rPr lang="en-US" sz="2000" kern="0" dirty="0">
                <a:solidFill>
                  <a:srgbClr val="222222"/>
                </a:solidFill>
                <a:effectLst/>
                <a:latin typeface="Arial" panose="020B0604020202020204" pitchFamily="34" charset="0"/>
                <a:ea typeface="Times New Roman" panose="02020603050405020304" pitchFamily="18" charset="0"/>
              </a:rPr>
              <a:t>Even Judas helped fulfill God’s purpose.</a:t>
            </a:r>
            <a:endParaRPr lang="en-US" sz="2000" dirty="0"/>
          </a:p>
        </p:txBody>
      </p:sp>
      <p:sp>
        <p:nvSpPr>
          <p:cNvPr id="11" name="TextBox 10">
            <a:extLst>
              <a:ext uri="{FF2B5EF4-FFF2-40B4-BE49-F238E27FC236}">
                <a16:creationId xmlns:a16="http://schemas.microsoft.com/office/drawing/2014/main" id="{1BDA8646-C359-0EE8-B569-576CAB5D449D}"/>
              </a:ext>
            </a:extLst>
          </p:cNvPr>
          <p:cNvSpPr txBox="1"/>
          <p:nvPr/>
        </p:nvSpPr>
        <p:spPr>
          <a:xfrm>
            <a:off x="8025320" y="1265976"/>
            <a:ext cx="3540867" cy="4447564"/>
          </a:xfrm>
          <a:prstGeom prst="rect">
            <a:avLst/>
          </a:prstGeom>
          <a:noFill/>
        </p:spPr>
        <p:txBody>
          <a:bodyPr wrap="square">
            <a:spAutoFit/>
          </a:bodyPr>
          <a:lstStyle/>
          <a:p>
            <a:pPr marL="0" marR="0" algn="ctr">
              <a:lnSpc>
                <a:spcPct val="115000"/>
              </a:lnSpc>
              <a:spcAft>
                <a:spcPts val="800"/>
              </a:spcAft>
              <a:buNone/>
            </a:pPr>
            <a:r>
              <a:rPr lang="en-US" sz="2800" b="1"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3. </a:t>
            </a:r>
            <a:r>
              <a:rPr lang="en-US" sz="2800" b="1" u="sng"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Through Disappointments</a:t>
            </a:r>
            <a:endParaRPr lang="en-US" u="sng"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Every disappointment isn’t a dead end.</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Sometimes it’s divine redirection.</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God closes doors no man can open…</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And opens doors no man can shut.</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b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741797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25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DB5735-B04F-3389-348C-8496875F188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0C3F7AF-09C5-47B8-FD50-6220826F3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70BCFAA0-5DA5-217A-D1B6-4393B15F7157}"/>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
        <p:nvSpPr>
          <p:cNvPr id="4" name="TextBox 3">
            <a:extLst>
              <a:ext uri="{FF2B5EF4-FFF2-40B4-BE49-F238E27FC236}">
                <a16:creationId xmlns:a16="http://schemas.microsoft.com/office/drawing/2014/main" id="{98A1F142-1ADD-85D3-CFCC-3A2950A9F84B}"/>
              </a:ext>
            </a:extLst>
          </p:cNvPr>
          <p:cNvSpPr txBox="1"/>
          <p:nvPr/>
        </p:nvSpPr>
        <p:spPr>
          <a:xfrm>
            <a:off x="779834" y="0"/>
            <a:ext cx="10632331" cy="5666744"/>
          </a:xfrm>
          <a:prstGeom prst="rect">
            <a:avLst/>
          </a:prstGeom>
          <a:noFill/>
        </p:spPr>
        <p:txBody>
          <a:bodyPr wrap="square">
            <a:spAutoFit/>
          </a:bodyPr>
          <a:lstStyle/>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 little girl was holding a tiny teddy bear.</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Jesus stood before her holding an enormous one behind His back.</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He said,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“Give Me yours.”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She cried,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“But this is all I have.”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She couldn’t see what Jesus was holding.</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Many of us cling tightly to what God is asking us to release.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Not knowing He’s trying to place something much greater into our hands.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b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0201A430-269D-8792-9ABE-D24B91F00E67}"/>
              </a:ext>
            </a:extLst>
          </p:cNvPr>
          <p:cNvSpPr txBox="1"/>
          <p:nvPr/>
        </p:nvSpPr>
        <p:spPr>
          <a:xfrm>
            <a:off x="162126" y="5642807"/>
            <a:ext cx="11867745" cy="692947"/>
          </a:xfrm>
          <a:prstGeom prst="rect">
            <a:avLst/>
          </a:prstGeom>
          <a:noFill/>
        </p:spPr>
        <p:txBody>
          <a:bodyPr wrap="square">
            <a:spAutoFit/>
          </a:bodyPr>
          <a:lstStyle/>
          <a:p>
            <a:pPr marL="0" marR="0" algn="ctr">
              <a:lnSpc>
                <a:spcPct val="115000"/>
              </a:lnSpc>
              <a:spcAft>
                <a:spcPts val="800"/>
              </a:spcAft>
              <a:buNone/>
            </a:pPr>
            <a:r>
              <a:rPr lang="en-US" sz="3600" b="1"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Faith lets go </a:t>
            </a:r>
            <a:r>
              <a:rPr lang="en-US" sz="3600" b="1" u="sng"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because it trusts </a:t>
            </a:r>
            <a:r>
              <a:rPr lang="en-US" sz="3600" b="1"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One who </a:t>
            </a:r>
            <a:r>
              <a:rPr lang="en-US" sz="3600" b="1" u="sng"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is asking.</a:t>
            </a:r>
            <a:endParaRPr lang="en-US" sz="3600" b="1" u="sng"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957409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FC60ECA8-DBCB-268E-61CD-EE48C40BFA5C}"/>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
        <p:nvSpPr>
          <p:cNvPr id="7" name="TextBox 6">
            <a:extLst>
              <a:ext uri="{FF2B5EF4-FFF2-40B4-BE49-F238E27FC236}">
                <a16:creationId xmlns:a16="http://schemas.microsoft.com/office/drawing/2014/main" id="{B5D3AD14-1E7C-F84B-AC55-458A0A02DE05}"/>
              </a:ext>
            </a:extLst>
          </p:cNvPr>
          <p:cNvSpPr txBox="1"/>
          <p:nvPr/>
        </p:nvSpPr>
        <p:spPr>
          <a:xfrm>
            <a:off x="1945531" y="2376441"/>
            <a:ext cx="7531640" cy="2747291"/>
          </a:xfrm>
          <a:prstGeom prst="rect">
            <a:avLst/>
          </a:prstGeom>
          <a:noFill/>
        </p:spPr>
        <p:txBody>
          <a:bodyPr wrap="square">
            <a:spAutoFit/>
          </a:bodyPr>
          <a:lstStyle/>
          <a:p>
            <a:pPr marL="0" marR="0" algn="ctr">
              <a:lnSpc>
                <a:spcPct val="115000"/>
              </a:lnSpc>
              <a:spcAft>
                <a:spcPts val="800"/>
              </a:spcAft>
              <a:buNone/>
            </a:pP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b="1" kern="0" dirty="0">
                <a:effectLst/>
                <a:latin typeface="Times New Roman" panose="02020603050405020304" pitchFamily="18" charset="0"/>
                <a:ea typeface="Times New Roman" panose="02020603050405020304" pitchFamily="18" charset="0"/>
                <a:cs typeface="Times New Roman" panose="02020603050405020304" pitchFamily="18" charset="0"/>
              </a:rPr>
              <a:t> Romans 8:28 </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i="1" kern="0" dirty="0">
                <a:effectLst/>
                <a:latin typeface="Times New Roman" panose="02020603050405020304" pitchFamily="18" charset="0"/>
                <a:ea typeface="Times New Roman" panose="02020603050405020304" pitchFamily="18" charset="0"/>
                <a:cs typeface="Times New Roman" panose="02020603050405020304" pitchFamily="18" charset="0"/>
              </a:rPr>
              <a:t>"And we know that all things work together for good to those who love God, to those who are the called according to His purpose."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85E2F4C8-4098-5A89-D39B-317C782EF5C0}"/>
              </a:ext>
            </a:extLst>
          </p:cNvPr>
          <p:cNvSpPr txBox="1"/>
          <p:nvPr/>
        </p:nvSpPr>
        <p:spPr>
          <a:xfrm>
            <a:off x="1368357" y="581717"/>
            <a:ext cx="9455285" cy="1323439"/>
          </a:xfrm>
          <a:prstGeom prst="rect">
            <a:avLst/>
          </a:prstGeom>
          <a:noFill/>
        </p:spPr>
        <p:txBody>
          <a:bodyPr wrap="square">
            <a:spAutoFit/>
          </a:bodyPr>
          <a:lstStyle/>
          <a:p>
            <a:pPr algn="ctr"/>
            <a:r>
              <a:rPr lang="en-US" sz="4000" b="1" kern="0" dirty="0">
                <a:effectLst/>
                <a:latin typeface="Times New Roman" panose="02020603050405020304" pitchFamily="18" charset="0"/>
                <a:ea typeface="Times New Roman" panose="02020603050405020304" pitchFamily="18" charset="0"/>
                <a:cs typeface="Times New Roman" panose="02020603050405020304" pitchFamily="18" charset="0"/>
              </a:rPr>
              <a:t>"God Often Wraps His </a:t>
            </a:r>
            <a:r>
              <a:rPr lang="en-US" sz="4000" b="1" u="sng" kern="0" dirty="0">
                <a:effectLst/>
                <a:latin typeface="Times New Roman" panose="02020603050405020304" pitchFamily="18" charset="0"/>
                <a:ea typeface="Times New Roman" panose="02020603050405020304" pitchFamily="18" charset="0"/>
                <a:cs typeface="Times New Roman" panose="02020603050405020304" pitchFamily="18" charset="0"/>
              </a:rPr>
              <a:t>Greatest Blessings </a:t>
            </a:r>
            <a:r>
              <a:rPr lang="en-US" sz="4000" b="1" kern="0" dirty="0">
                <a:effectLst/>
                <a:latin typeface="Times New Roman" panose="02020603050405020304" pitchFamily="18" charset="0"/>
                <a:ea typeface="Times New Roman" panose="02020603050405020304" pitchFamily="18" charset="0"/>
                <a:cs typeface="Times New Roman" panose="02020603050405020304" pitchFamily="18" charset="0"/>
              </a:rPr>
              <a:t>in the </a:t>
            </a:r>
            <a:r>
              <a:rPr lang="en-US" sz="4000" b="1" u="sng" kern="0" dirty="0">
                <a:effectLst/>
                <a:latin typeface="Times New Roman" panose="02020603050405020304" pitchFamily="18" charset="0"/>
                <a:ea typeface="Times New Roman" panose="02020603050405020304" pitchFamily="18" charset="0"/>
                <a:cs typeface="Times New Roman" panose="02020603050405020304" pitchFamily="18" charset="0"/>
              </a:rPr>
              <a:t>Most Unlikely Packages</a:t>
            </a:r>
            <a:r>
              <a:rPr lang="en-US" sz="4000" b="1"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5400" dirty="0"/>
          </a:p>
        </p:txBody>
      </p:sp>
    </p:spTree>
    <p:extLst>
      <p:ext uri="{BB962C8B-B14F-4D97-AF65-F5344CB8AC3E}">
        <p14:creationId xmlns:p14="http://schemas.microsoft.com/office/powerpoint/2010/main" val="1549400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circle(in)">
                                      <p:cBhvr>
                                        <p:cTn id="12" dur="2000"/>
                                        <p:tgtEl>
                                          <p:spTgt spid="7">
                                            <p:txEl>
                                              <p:pRg st="1" end="1"/>
                                            </p:txEl>
                                          </p:spTgt>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circle(in)">
                                      <p:cBhvr>
                                        <p:cTn id="15" dur="20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6EB48F-8656-7B9E-E386-2AFB2A83157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9AFC6DC-3A11-54B7-894E-74FD882D71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A94C3E8D-087E-39AB-7630-E68C1403965F}"/>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1612" y="0"/>
            <a:ext cx="12191980" cy="6856718"/>
          </a:xfrm>
          <a:prstGeom prst="rect">
            <a:avLst/>
          </a:prstGeom>
        </p:spPr>
      </p:pic>
      <p:sp>
        <p:nvSpPr>
          <p:cNvPr id="2" name="TextBox 1">
            <a:extLst>
              <a:ext uri="{FF2B5EF4-FFF2-40B4-BE49-F238E27FC236}">
                <a16:creationId xmlns:a16="http://schemas.microsoft.com/office/drawing/2014/main" id="{EF32E16C-7954-41C4-5F9B-F69139597F22}"/>
              </a:ext>
            </a:extLst>
          </p:cNvPr>
          <p:cNvSpPr txBox="1"/>
          <p:nvPr/>
        </p:nvSpPr>
        <p:spPr>
          <a:xfrm>
            <a:off x="1069639" y="108161"/>
            <a:ext cx="3540868" cy="923330"/>
          </a:xfrm>
          <a:prstGeom prst="rect">
            <a:avLst/>
          </a:prstGeom>
          <a:noFill/>
        </p:spPr>
        <p:txBody>
          <a:bodyPr wrap="square" rtlCol="0">
            <a:spAutoFit/>
          </a:bodyPr>
          <a:lstStyle/>
          <a:p>
            <a:pPr algn="ctr"/>
            <a:r>
              <a:rPr lang="en-US" sz="5400" dirty="0"/>
              <a:t>Homework</a:t>
            </a:r>
          </a:p>
        </p:txBody>
      </p:sp>
      <p:sp>
        <p:nvSpPr>
          <p:cNvPr id="5" name="TextBox 4">
            <a:extLst>
              <a:ext uri="{FF2B5EF4-FFF2-40B4-BE49-F238E27FC236}">
                <a16:creationId xmlns:a16="http://schemas.microsoft.com/office/drawing/2014/main" id="{7DD5CB5C-CD63-1B54-434A-808EB5008EF5}"/>
              </a:ext>
            </a:extLst>
          </p:cNvPr>
          <p:cNvSpPr txBox="1"/>
          <p:nvPr/>
        </p:nvSpPr>
        <p:spPr>
          <a:xfrm>
            <a:off x="5807412" y="2493616"/>
            <a:ext cx="5846324" cy="1869486"/>
          </a:xfrm>
          <a:prstGeom prst="rect">
            <a:avLst/>
          </a:prstGeom>
          <a:noFill/>
        </p:spPr>
        <p:txBody>
          <a:bodyPr wrap="square">
            <a:spAutoFit/>
          </a:bodyPr>
          <a:lstStyle/>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Romans 8:28 reminds us: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“And we know that in all things God works for the good of those who love Him, who have been called according to His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68CA17D2-E2C3-82B9-DA89-ACF81AD1E65B}"/>
              </a:ext>
            </a:extLst>
          </p:cNvPr>
          <p:cNvSpPr txBox="1"/>
          <p:nvPr/>
        </p:nvSpPr>
        <p:spPr>
          <a:xfrm>
            <a:off x="5807412" y="291830"/>
            <a:ext cx="6162472" cy="917431"/>
          </a:xfrm>
          <a:prstGeom prst="rect">
            <a:avLst/>
          </a:prstGeom>
          <a:noFill/>
        </p:spPr>
        <p:txBody>
          <a:bodyPr wrap="square">
            <a:spAutoFit/>
          </a:bodyPr>
          <a:lstStyle/>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Never measure </a:t>
            </a:r>
            <a:r>
              <a:rPr lang="en-US" sz="2400" u="sng"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God’s goodness </a:t>
            </a: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by today’s </a:t>
            </a:r>
            <a:r>
              <a:rPr lang="en-US" sz="2400" u="sng"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circumstances.</a:t>
            </a:r>
            <a:endParaRPr lang="en-US" sz="24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279B80DC-D667-E339-D6AD-3F4F67E11CD3}"/>
              </a:ext>
            </a:extLst>
          </p:cNvPr>
          <p:cNvSpPr txBox="1"/>
          <p:nvPr/>
        </p:nvSpPr>
        <p:spPr>
          <a:xfrm>
            <a:off x="5807412" y="1719627"/>
            <a:ext cx="6162472" cy="492699"/>
          </a:xfrm>
          <a:prstGeom prst="rect">
            <a:avLst/>
          </a:prstGeom>
          <a:noFill/>
        </p:spPr>
        <p:txBody>
          <a:bodyPr wrap="square">
            <a:spAutoFit/>
          </a:bodyPr>
          <a:lstStyle/>
          <a:p>
            <a:pPr marL="0" marR="0" algn="ctr">
              <a:lnSpc>
                <a:spcPct val="115000"/>
              </a:lnSpc>
              <a:spcAft>
                <a:spcPts val="800"/>
              </a:spcAft>
              <a:buNone/>
            </a:pPr>
            <a:r>
              <a:rPr lang="en-US" sz="2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Measure His goodness by His </a:t>
            </a:r>
            <a:r>
              <a:rPr lang="en-US" sz="2400" u="sng"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promises.</a:t>
            </a:r>
            <a:endParaRPr lang="en-US" sz="24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03E3D485-1605-D16F-9B65-FAD490638D90}"/>
              </a:ext>
            </a:extLst>
          </p:cNvPr>
          <p:cNvSpPr txBox="1"/>
          <p:nvPr/>
        </p:nvSpPr>
        <p:spPr>
          <a:xfrm>
            <a:off x="222116" y="1139651"/>
            <a:ext cx="5235914" cy="1553502"/>
          </a:xfrm>
          <a:prstGeom prst="rect">
            <a:avLst/>
          </a:prstGeom>
          <a:noFill/>
        </p:spPr>
        <p:txBody>
          <a:bodyPr wrap="square">
            <a:spAutoFit/>
          </a:bodyPr>
          <a:lstStyle/>
          <a:p>
            <a:pPr marL="0" marR="0" algn="ctr">
              <a:lnSpc>
                <a:spcPct val="115000"/>
              </a:lnSpc>
              <a:spcAft>
                <a:spcPts val="800"/>
              </a:spcAft>
              <a:buNone/>
            </a:pPr>
            <a:r>
              <a:rPr lang="en-US"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Sometimes blessings come dressed as burdens.</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Sometimes miracles arrive wearing work clothes.</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Sometimes breakthroughs begin with breakdowns.</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194A0291-65AA-3E1E-46E1-1B934B220DD8}"/>
              </a:ext>
            </a:extLst>
          </p:cNvPr>
          <p:cNvSpPr txBox="1"/>
          <p:nvPr/>
        </p:nvSpPr>
        <p:spPr>
          <a:xfrm>
            <a:off x="286511" y="3913947"/>
            <a:ext cx="5235914" cy="2606483"/>
          </a:xfrm>
          <a:prstGeom prst="rect">
            <a:avLst/>
          </a:prstGeom>
          <a:noFill/>
        </p:spPr>
        <p:txBody>
          <a:bodyPr wrap="square">
            <a:spAutoFit/>
          </a:bodyPr>
          <a:lstStyle/>
          <a:p>
            <a:pPr marL="0" marR="0" algn="ctr">
              <a:lnSpc>
                <a:spcPct val="115000"/>
              </a:lnSpc>
              <a:spcAft>
                <a:spcPts val="800"/>
              </a:spcAft>
              <a:buNone/>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This week, God is inviting you to trust Him even when you cannot </a:t>
            </a:r>
            <a:r>
              <a:rPr lang="en-US" sz="2000" kern="0" dirty="0">
                <a:latin typeface="Times New Roman" panose="02020603050405020304" pitchFamily="18" charset="0"/>
                <a:ea typeface="Times New Roman" panose="02020603050405020304" pitchFamily="18" charset="0"/>
                <a:cs typeface="Times New Roman" panose="02020603050405020304" pitchFamily="18" charset="0"/>
              </a:rPr>
              <a:t>see/feel</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Him.</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Bring Him your disappointments.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Bring Him your unanswered prayers.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Bring Him your closed doors.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Bring Him your broken dreams.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28290C94-1AE2-2A5F-5CBD-02856ABFA067}"/>
              </a:ext>
            </a:extLst>
          </p:cNvPr>
          <p:cNvSpPr txBox="1"/>
          <p:nvPr/>
        </p:nvSpPr>
        <p:spPr>
          <a:xfrm>
            <a:off x="286511" y="2769448"/>
            <a:ext cx="5083157" cy="1134285"/>
          </a:xfrm>
          <a:prstGeom prst="rect">
            <a:avLst/>
          </a:prstGeom>
          <a:noFill/>
        </p:spPr>
        <p:txBody>
          <a:bodyPr wrap="square">
            <a:spAutoFit/>
          </a:bodyPr>
          <a:lstStyle/>
          <a:p>
            <a:pPr marL="0" marR="0" algn="ctr">
              <a:lnSpc>
                <a:spcPct val="115000"/>
              </a:lnSpc>
              <a:spcAft>
                <a:spcPts val="800"/>
              </a:spcAft>
              <a:buNone/>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Perhaps you've been questioning God's plan because life has not unfolded the way you expected.</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D2FB4BDA-93F0-86E1-96B9-6B2C6FA6FF75}"/>
              </a:ext>
            </a:extLst>
          </p:cNvPr>
          <p:cNvSpPr txBox="1"/>
          <p:nvPr/>
        </p:nvSpPr>
        <p:spPr>
          <a:xfrm>
            <a:off x="5139903" y="4834377"/>
            <a:ext cx="6765586" cy="1551066"/>
          </a:xfrm>
          <a:prstGeom prst="rect">
            <a:avLst/>
          </a:prstGeom>
          <a:noFill/>
        </p:spPr>
        <p:txBody>
          <a:bodyPr wrap="square">
            <a:spAutoFit/>
          </a:bodyPr>
          <a:lstStyle/>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Your greatest blessing may already be on its way—it just may not arrive in the package you expected.</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298538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fltVal val="0"/>
                                          </p:val>
                                        </p:tav>
                                        <p:tav tm="100000">
                                          <p:val>
                                            <p:strVal val="#ppt_w"/>
                                          </p:val>
                                        </p:tav>
                                      </p:tavLst>
                                    </p:anim>
                                    <p:anim calcmode="lin" valueType="num">
                                      <p:cBhvr>
                                        <p:cTn id="13" dur="1000" fill="hold"/>
                                        <p:tgtEl>
                                          <p:spTgt spid="7"/>
                                        </p:tgtEl>
                                        <p:attrNameLst>
                                          <p:attrName>ppt_h</p:attrName>
                                        </p:attrNameLst>
                                      </p:cBhvr>
                                      <p:tavLst>
                                        <p:tav tm="0">
                                          <p:val>
                                            <p:fltVal val="0"/>
                                          </p:val>
                                        </p:tav>
                                        <p:tav tm="100000">
                                          <p:val>
                                            <p:strVal val="#ppt_h"/>
                                          </p:val>
                                        </p:tav>
                                      </p:tavLst>
                                    </p:anim>
                                    <p:anim calcmode="lin" valueType="num">
                                      <p:cBhvr>
                                        <p:cTn id="14" dur="1000" fill="hold"/>
                                        <p:tgtEl>
                                          <p:spTgt spid="7"/>
                                        </p:tgtEl>
                                        <p:attrNameLst>
                                          <p:attrName>style.rotation</p:attrName>
                                        </p:attrNameLst>
                                      </p:cBhvr>
                                      <p:tavLst>
                                        <p:tav tm="0">
                                          <p:val>
                                            <p:fltVal val="90"/>
                                          </p:val>
                                        </p:tav>
                                        <p:tav tm="100000">
                                          <p:val>
                                            <p:fltVal val="0"/>
                                          </p:val>
                                        </p:tav>
                                      </p:tavLst>
                                    </p:anim>
                                    <p:animEffect transition="in" filter="fade">
                                      <p:cBhvr>
                                        <p:cTn id="15" dur="1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1000" fill="hold"/>
                                        <p:tgtEl>
                                          <p:spTgt spid="10"/>
                                        </p:tgtEl>
                                        <p:attrNameLst>
                                          <p:attrName>ppt_w</p:attrName>
                                        </p:attrNameLst>
                                      </p:cBhvr>
                                      <p:tavLst>
                                        <p:tav tm="0">
                                          <p:val>
                                            <p:fltVal val="0"/>
                                          </p:val>
                                        </p:tav>
                                        <p:tav tm="100000">
                                          <p:val>
                                            <p:strVal val="#ppt_w"/>
                                          </p:val>
                                        </p:tav>
                                      </p:tavLst>
                                    </p:anim>
                                    <p:anim calcmode="lin" valueType="num">
                                      <p:cBhvr>
                                        <p:cTn id="21" dur="1000" fill="hold"/>
                                        <p:tgtEl>
                                          <p:spTgt spid="10"/>
                                        </p:tgtEl>
                                        <p:attrNameLst>
                                          <p:attrName>ppt_h</p:attrName>
                                        </p:attrNameLst>
                                      </p:cBhvr>
                                      <p:tavLst>
                                        <p:tav tm="0">
                                          <p:val>
                                            <p:fltVal val="0"/>
                                          </p:val>
                                        </p:tav>
                                        <p:tav tm="100000">
                                          <p:val>
                                            <p:strVal val="#ppt_h"/>
                                          </p:val>
                                        </p:tav>
                                      </p:tavLst>
                                    </p:anim>
                                    <p:anim calcmode="lin" valueType="num">
                                      <p:cBhvr>
                                        <p:cTn id="22" dur="1000" fill="hold"/>
                                        <p:tgtEl>
                                          <p:spTgt spid="10"/>
                                        </p:tgtEl>
                                        <p:attrNameLst>
                                          <p:attrName>style.rotation</p:attrName>
                                        </p:attrNameLst>
                                      </p:cBhvr>
                                      <p:tavLst>
                                        <p:tav tm="0">
                                          <p:val>
                                            <p:fltVal val="90"/>
                                          </p:val>
                                        </p:tav>
                                        <p:tav tm="100000">
                                          <p:val>
                                            <p:fltVal val="0"/>
                                          </p:val>
                                        </p:tav>
                                      </p:tavLst>
                                    </p:anim>
                                    <p:animEffect transition="in" filter="fade">
                                      <p:cBhvr>
                                        <p:cTn id="23" dur="10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3750"/>
                                        <p:tgtEl>
                                          <p:spTgt spid="5"/>
                                        </p:tgtEl>
                                      </p:cBhvr>
                                    </p:animEffect>
                                    <p:anim calcmode="lin" valueType="num">
                                      <p:cBhvr>
                                        <p:cTn id="29" dur="3750" fill="hold"/>
                                        <p:tgtEl>
                                          <p:spTgt spid="5"/>
                                        </p:tgtEl>
                                        <p:attrNameLst>
                                          <p:attrName>ppt_x</p:attrName>
                                        </p:attrNameLst>
                                      </p:cBhvr>
                                      <p:tavLst>
                                        <p:tav tm="0">
                                          <p:val>
                                            <p:strVal val="#ppt_x"/>
                                          </p:val>
                                        </p:tav>
                                        <p:tav tm="100000">
                                          <p:val>
                                            <p:strVal val="#ppt_x"/>
                                          </p:val>
                                        </p:tav>
                                      </p:tavLst>
                                    </p:anim>
                                    <p:anim calcmode="lin" valueType="num">
                                      <p:cBhvr>
                                        <p:cTn id="30" dur="375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circle(in)">
                                      <p:cBhvr>
                                        <p:cTn id="35" dur="2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down)">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2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barn(inVertical)">
                                      <p:cBhvr>
                                        <p:cTn id="50" dur="4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10" grpId="0"/>
      <p:bldP spid="12" grpId="0"/>
      <p:bldP spid="14" grpId="0"/>
      <p:bldP spid="16"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107982-B4C3-93E0-B5F2-403E7C28D9E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6DFAD11-6F08-2465-4589-8F68F2F815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A9D0FDC5-CEC0-0B81-3A43-766C30965F14}"/>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
        <p:nvSpPr>
          <p:cNvPr id="4" name="TextBox 3">
            <a:extLst>
              <a:ext uri="{FF2B5EF4-FFF2-40B4-BE49-F238E27FC236}">
                <a16:creationId xmlns:a16="http://schemas.microsoft.com/office/drawing/2014/main" id="{D4145196-5DAA-1B81-634B-7DB66BB26659}"/>
              </a:ext>
            </a:extLst>
          </p:cNvPr>
          <p:cNvSpPr txBox="1"/>
          <p:nvPr/>
        </p:nvSpPr>
        <p:spPr>
          <a:xfrm>
            <a:off x="1" y="418545"/>
            <a:ext cx="11799650" cy="5723618"/>
          </a:xfrm>
          <a:prstGeom prst="rect">
            <a:avLst/>
          </a:prstGeom>
          <a:noFill/>
        </p:spPr>
        <p:txBody>
          <a:bodyPr wrap="square">
            <a:spAutoFit/>
          </a:bodyPr>
          <a:lstStyle/>
          <a:p>
            <a:pPr marL="0" marR="0" algn="ctr">
              <a:lnSpc>
                <a:spcPct val="115000"/>
              </a:lnSpc>
              <a:spcAft>
                <a:spcPts val="800"/>
              </a:spcAft>
              <a:buNone/>
            </a:pPr>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Heavenly Father,</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we thank You that Your ways are higher than our ways and Your thoughts are higher than our thoughts. Teach us to trust You when we cannot understand Your plan. Help us to recognize Your hand even when blessings come disguised as trials, delays, or disappointments. Give us faith to believe that You are working all things together for our good and for Your glory. Transform our struggles into testimonies, our fears into faith, and our waiting into worship. May we leave today with renewed confidence that You are faithful, and that Your greatest blessings often come in ways we never expected. In the mighty name of Jesus we pray, </a:t>
            </a:r>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Amen.</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429566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2716F1-8301-034C-4E13-15CDB07855D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A96486D-8963-CC55-466F-84A490125C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9C2D9AD6-53A5-C94D-C6C0-F1D75A5664D9}"/>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Tree>
    <p:extLst>
      <p:ext uri="{BB962C8B-B14F-4D97-AF65-F5344CB8AC3E}">
        <p14:creationId xmlns:p14="http://schemas.microsoft.com/office/powerpoint/2010/main" val="3947341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8F0C1A-3F74-8881-FA60-D0AA1448F04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80CD265-EB35-7428-4166-FC5F352CB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84393B79-3411-BA92-DECF-F8E173864BFC}"/>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Tree>
    <p:extLst>
      <p:ext uri="{BB962C8B-B14F-4D97-AF65-F5344CB8AC3E}">
        <p14:creationId xmlns:p14="http://schemas.microsoft.com/office/powerpoint/2010/main" val="1889496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099775-1D31-E438-E980-DC4115F4640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BA9FD8F-1DE9-AE6C-481E-DBA1BC3801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528FC01-9D8C-3A16-9A00-DEF75F3C66ED}"/>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Tree>
    <p:extLst>
      <p:ext uri="{BB962C8B-B14F-4D97-AF65-F5344CB8AC3E}">
        <p14:creationId xmlns:p14="http://schemas.microsoft.com/office/powerpoint/2010/main" val="2396300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FF5979-C305-952C-216B-50ECE7FBDB3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CAA529D-7EAF-7034-313A-E347E7CB8E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D072CF6A-0EAC-45A9-AEB7-F4CBF6F80570}"/>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Tree>
    <p:extLst>
      <p:ext uri="{BB962C8B-B14F-4D97-AF65-F5344CB8AC3E}">
        <p14:creationId xmlns:p14="http://schemas.microsoft.com/office/powerpoint/2010/main" val="24774688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F65B76-ACAF-1F14-DC05-041BFFD2CC3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9DA1734-072A-2B9F-8C9C-9CBECADEA1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F89AA0A6-A741-2732-7C64-98F0FAA952B4}"/>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Tree>
    <p:extLst>
      <p:ext uri="{BB962C8B-B14F-4D97-AF65-F5344CB8AC3E}">
        <p14:creationId xmlns:p14="http://schemas.microsoft.com/office/powerpoint/2010/main" val="15442712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579AEE-EF59-95DE-4A43-2BD23C74A93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01C0B0B-187D-209F-33E0-0CDE33E57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A32551B6-42B1-6825-C93D-7E6905450E33}"/>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Tree>
    <p:extLst>
      <p:ext uri="{BB962C8B-B14F-4D97-AF65-F5344CB8AC3E}">
        <p14:creationId xmlns:p14="http://schemas.microsoft.com/office/powerpoint/2010/main" val="2263915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E42656-920B-A535-CA38-FC20BE8FCBC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DBA906C-17BD-62B0-52B2-A1A6015A9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978BD3D7-9ADD-3871-18FA-F7CEB1B6BA4D}"/>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1504" y="0"/>
            <a:ext cx="12191980" cy="6856718"/>
          </a:xfrm>
          <a:prstGeom prst="rect">
            <a:avLst/>
          </a:prstGeom>
        </p:spPr>
      </p:pic>
      <p:sp>
        <p:nvSpPr>
          <p:cNvPr id="4" name="TextBox 3">
            <a:extLst>
              <a:ext uri="{FF2B5EF4-FFF2-40B4-BE49-F238E27FC236}">
                <a16:creationId xmlns:a16="http://schemas.microsoft.com/office/drawing/2014/main" id="{28DC4382-2F5D-DE77-5894-5D49A9660C82}"/>
              </a:ext>
            </a:extLst>
          </p:cNvPr>
          <p:cNvSpPr txBox="1"/>
          <p:nvPr/>
        </p:nvSpPr>
        <p:spPr>
          <a:xfrm>
            <a:off x="1186775" y="485847"/>
            <a:ext cx="9260732" cy="2644185"/>
          </a:xfrm>
          <a:prstGeom prst="rect">
            <a:avLst/>
          </a:prstGeom>
          <a:noFill/>
        </p:spPr>
        <p:txBody>
          <a:bodyPr wrap="square">
            <a:spAutoFit/>
          </a:bodyPr>
          <a:lstStyle/>
          <a:p>
            <a:pPr marL="0" marR="0" algn="ctr">
              <a:lnSpc>
                <a:spcPct val="115000"/>
              </a:lnSpc>
              <a:spcAft>
                <a:spcPts val="800"/>
              </a:spcAft>
              <a:buNone/>
            </a:pPr>
            <a:r>
              <a:rPr lang="en-US" sz="2800" b="1"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Isaiah 55:8-9</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“For My thoughts are not your thoughts, neither are your ways My ways,” declares the Lord. “As the heavens are higher than the earth, so are My ways higher than your ways and My thoughts than your thoughts.”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D75334E3-A4EA-B0C9-4FAE-647C4DCACEA7}"/>
              </a:ext>
            </a:extLst>
          </p:cNvPr>
          <p:cNvSpPr txBox="1"/>
          <p:nvPr/>
        </p:nvSpPr>
        <p:spPr>
          <a:xfrm>
            <a:off x="739409" y="4642195"/>
            <a:ext cx="10710153" cy="1330044"/>
          </a:xfrm>
          <a:prstGeom prst="rect">
            <a:avLst/>
          </a:prstGeom>
          <a:noFill/>
        </p:spPr>
        <p:txBody>
          <a:bodyPr wrap="square">
            <a:spAutoFit/>
          </a:bodyPr>
          <a:lstStyle/>
          <a:p>
            <a:pPr marL="0" marR="0" algn="ctr">
              <a:lnSpc>
                <a:spcPct val="115000"/>
              </a:lnSpc>
              <a:spcAft>
                <a:spcPts val="800"/>
              </a:spcAft>
              <a:buNone/>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Have you ever prayed for one thing, but God answered in a completely different way?</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784214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FD8555-F041-4FFD-114E-27ED96B232A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EFF802E-F378-F674-6236-B61EB78ED1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74EF7501-DE29-0C6B-BD82-F8F9FEADBB1D}"/>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A89C1F2F-C07D-A7EB-D048-04F713A5FF1C}"/>
              </a:ext>
            </a:extLst>
          </p:cNvPr>
          <p:cNvSpPr txBox="1"/>
          <p:nvPr/>
        </p:nvSpPr>
        <p:spPr>
          <a:xfrm>
            <a:off x="5544766" y="477404"/>
            <a:ext cx="6162472" cy="5665590"/>
          </a:xfrm>
          <a:prstGeom prst="rect">
            <a:avLst/>
          </a:prstGeom>
          <a:noFill/>
        </p:spPr>
        <p:txBody>
          <a:bodyPr wrap="square">
            <a:spAutoFit/>
          </a:bodyPr>
          <a:lstStyle/>
          <a:p>
            <a:pPr marR="0" algn="ctr">
              <a:lnSpc>
                <a:spcPct val="115000"/>
              </a:lnSpc>
              <a:spcAft>
                <a:spcPts val="800"/>
              </a:spcAft>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But sometimes God’s greatest blessings arrive disguised as:</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R="0" lvl="0" algn="ctr">
              <a:lnSpc>
                <a:spcPct val="115000"/>
              </a:lnSpc>
              <a:spcAft>
                <a:spcPts val="800"/>
              </a:spcAft>
              <a:buSzPts val="1000"/>
              <a:tabLst>
                <a:tab pos="457200" algn="l"/>
              </a:tabLst>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 delay.</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R="0" lvl="0" algn="ctr">
              <a:lnSpc>
                <a:spcPct val="115000"/>
              </a:lnSpc>
              <a:spcAft>
                <a:spcPts val="800"/>
              </a:spcAft>
              <a:buSzPts val="1000"/>
              <a:tabLst>
                <a:tab pos="457200" algn="l"/>
              </a:tabLst>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 disappointment.</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R="0" lvl="0" algn="ctr">
              <a:lnSpc>
                <a:spcPct val="115000"/>
              </a:lnSpc>
              <a:spcAft>
                <a:spcPts val="800"/>
              </a:spcAft>
              <a:buSzPts val="1000"/>
              <a:tabLst>
                <a:tab pos="457200" algn="l"/>
              </a:tabLst>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 closed door.</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R="0" lvl="0" algn="ctr">
              <a:lnSpc>
                <a:spcPct val="115000"/>
              </a:lnSpc>
              <a:spcAft>
                <a:spcPts val="800"/>
              </a:spcAft>
              <a:buSzPts val="1000"/>
              <a:tabLst>
                <a:tab pos="457200" algn="l"/>
              </a:tabLst>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 difficult season.</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R="0" lvl="0" algn="ctr">
              <a:lnSpc>
                <a:spcPct val="115000"/>
              </a:lnSpc>
              <a:spcAft>
                <a:spcPts val="800"/>
              </a:spcAft>
              <a:buSzPts val="1000"/>
              <a:tabLst>
                <a:tab pos="457200" algn="l"/>
              </a:tabLst>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Even a painful loss.</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F74EA282-D6A5-CE34-3591-928A7A2D70A2}"/>
              </a:ext>
            </a:extLst>
          </p:cNvPr>
          <p:cNvSpPr txBox="1"/>
          <p:nvPr/>
        </p:nvSpPr>
        <p:spPr>
          <a:xfrm>
            <a:off x="282102" y="570070"/>
            <a:ext cx="5262664" cy="4925900"/>
          </a:xfrm>
          <a:prstGeom prst="rect">
            <a:avLst/>
          </a:prstGeom>
          <a:noFill/>
        </p:spPr>
        <p:txBody>
          <a:bodyPr wrap="square">
            <a:spAutoFit/>
          </a:bodyPr>
          <a:lstStyle/>
          <a:p>
            <a:pPr marR="0" algn="ctr">
              <a:lnSpc>
                <a:spcPct val="115000"/>
              </a:lnSpc>
              <a:spcAft>
                <a:spcPts val="800"/>
              </a:spcAft>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We often picture blessings wrapped in beautiful paper:</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R="0" lvl="0" algn="ctr">
              <a:lnSpc>
                <a:spcPct val="115000"/>
              </a:lnSpc>
              <a:spcAft>
                <a:spcPts val="800"/>
              </a:spcAft>
              <a:buSzPts val="1000"/>
              <a:tabLst>
                <a:tab pos="457200" algn="l"/>
              </a:tabLst>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 promotion.</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R="0" lvl="0" algn="ctr">
              <a:lnSpc>
                <a:spcPct val="115000"/>
              </a:lnSpc>
              <a:spcAft>
                <a:spcPts val="800"/>
              </a:spcAft>
              <a:buSzPts val="1000"/>
              <a:tabLst>
                <a:tab pos="457200" algn="l"/>
              </a:tabLst>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 healed body.</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R="0" lvl="0" algn="ctr">
              <a:lnSpc>
                <a:spcPct val="115000"/>
              </a:lnSpc>
              <a:spcAft>
                <a:spcPts val="800"/>
              </a:spcAft>
              <a:buSzPts val="1000"/>
              <a:tabLst>
                <a:tab pos="457200" algn="l"/>
              </a:tabLst>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 financial breakthrough.</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R="0" lvl="0" algn="ctr">
              <a:lnSpc>
                <a:spcPct val="115000"/>
              </a:lnSpc>
              <a:spcAft>
                <a:spcPts val="800"/>
              </a:spcAft>
              <a:buSzPts val="1000"/>
              <a:tabLst>
                <a:tab pos="457200" algn="l"/>
              </a:tabLst>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An open door.</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1480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910FF1-F141-00C9-0902-C62B007FFB9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8B454B5-AD95-3E13-4796-908ACD77B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0EF3D96E-9159-FC77-2B56-6AF4FB44C848}"/>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1504" y="0"/>
            <a:ext cx="12191980" cy="6856718"/>
          </a:xfrm>
          <a:prstGeom prst="rect">
            <a:avLst/>
          </a:prstGeom>
        </p:spPr>
      </p:pic>
      <p:sp>
        <p:nvSpPr>
          <p:cNvPr id="4" name="TextBox 3">
            <a:extLst>
              <a:ext uri="{FF2B5EF4-FFF2-40B4-BE49-F238E27FC236}">
                <a16:creationId xmlns:a16="http://schemas.microsoft.com/office/drawing/2014/main" id="{541EDC86-E1E0-8023-A8CF-361AF88AF11C}"/>
              </a:ext>
            </a:extLst>
          </p:cNvPr>
          <p:cNvSpPr txBox="1"/>
          <p:nvPr/>
        </p:nvSpPr>
        <p:spPr>
          <a:xfrm>
            <a:off x="826851" y="4018286"/>
            <a:ext cx="10029217" cy="1330044"/>
          </a:xfrm>
          <a:prstGeom prst="rect">
            <a:avLst/>
          </a:prstGeom>
          <a:noFill/>
        </p:spPr>
        <p:txBody>
          <a:bodyPr wrap="square">
            <a:spAutoFit/>
          </a:bodyPr>
          <a:lstStyle/>
          <a:p>
            <a:pPr marL="0" marR="0" algn="ctr">
              <a:lnSpc>
                <a:spcPct val="115000"/>
              </a:lnSpc>
              <a:spcAft>
                <a:spcPts val="800"/>
              </a:spcAft>
              <a:buNone/>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blessing isn’t always what you </a:t>
            </a:r>
            <a:r>
              <a:rPr lang="en-US" sz="3600" u="sng"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expected…</a:t>
            </a:r>
            <a:b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b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Sometimes it’s </a:t>
            </a:r>
            <a:r>
              <a:rPr lang="en-US" sz="3600" u="sng"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better than you imagined</a:t>
            </a: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3C68EEF9-6F88-D9BD-6477-9A653147C08B}"/>
              </a:ext>
            </a:extLst>
          </p:cNvPr>
          <p:cNvSpPr txBox="1"/>
          <p:nvPr/>
        </p:nvSpPr>
        <p:spPr>
          <a:xfrm>
            <a:off x="1361872" y="817246"/>
            <a:ext cx="9387192" cy="2383794"/>
          </a:xfrm>
          <a:prstGeom prst="rect">
            <a:avLst/>
          </a:prstGeom>
          <a:noFill/>
        </p:spPr>
        <p:txBody>
          <a:bodyPr wrap="square">
            <a:spAutoFit/>
          </a:bodyPr>
          <a:lstStyle/>
          <a:p>
            <a:pPr marL="0" marR="0" algn="ctr">
              <a:lnSpc>
                <a:spcPct val="115000"/>
              </a:lnSpc>
              <a:spcAft>
                <a:spcPts val="800"/>
              </a:spcAft>
              <a:buNone/>
            </a:pPr>
            <a:r>
              <a:rPr lang="en-US" sz="4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Many people miss their blessing because they don’t recognize the package it came in.</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87046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436D5A-61A0-7071-3CA1-04D0A8E09A8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BEC60DB-27FD-B3C7-87D4-2D3A7A1002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93BCC13D-671D-803D-8045-C5A552EBC036}"/>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
        <p:nvSpPr>
          <p:cNvPr id="4" name="TextBox 3">
            <a:extLst>
              <a:ext uri="{FF2B5EF4-FFF2-40B4-BE49-F238E27FC236}">
                <a16:creationId xmlns:a16="http://schemas.microsoft.com/office/drawing/2014/main" id="{E15197CC-951D-6E70-7883-E103A94DFBF7}"/>
              </a:ext>
            </a:extLst>
          </p:cNvPr>
          <p:cNvSpPr txBox="1"/>
          <p:nvPr/>
        </p:nvSpPr>
        <p:spPr>
          <a:xfrm>
            <a:off x="768485" y="562846"/>
            <a:ext cx="10330774" cy="1511568"/>
          </a:xfrm>
          <a:prstGeom prst="rect">
            <a:avLst/>
          </a:prstGeom>
          <a:noFill/>
        </p:spPr>
        <p:txBody>
          <a:bodyPr wrap="square">
            <a:spAutoFit/>
          </a:bodyPr>
          <a:lstStyle/>
          <a:p>
            <a:pPr marL="0" marR="0" algn="ctr">
              <a:lnSpc>
                <a:spcPct val="115000"/>
              </a:lnSpc>
              <a:spcAft>
                <a:spcPts val="800"/>
              </a:spcAft>
              <a:buNone/>
            </a:pPr>
            <a:r>
              <a:rPr lang="en-US" sz="4800" b="1" u="sng" kern="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Joseph’s Pit Became His Palace</a:t>
            </a:r>
            <a:endParaRPr lang="en-US" sz="2800" u="sng"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b="1"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Genesis 50:20</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62F1AFEC-325E-0A3C-C614-4894072FB0E9}"/>
              </a:ext>
            </a:extLst>
          </p:cNvPr>
          <p:cNvSpPr txBox="1"/>
          <p:nvPr/>
        </p:nvSpPr>
        <p:spPr>
          <a:xfrm>
            <a:off x="1322961" y="2886657"/>
            <a:ext cx="9085634" cy="1754326"/>
          </a:xfrm>
          <a:prstGeom prst="rect">
            <a:avLst/>
          </a:prstGeom>
          <a:noFill/>
        </p:spPr>
        <p:txBody>
          <a:bodyPr wrap="square">
            <a:spAutoFit/>
          </a:bodyPr>
          <a:lstStyle/>
          <a:p>
            <a:pPr indent="0" algn="ctr">
              <a:spcBef>
                <a:spcPts val="3750"/>
              </a:spcBef>
              <a:buNone/>
            </a:pPr>
            <a:r>
              <a:rPr lang="en-US" sz="3600" b="1" i="0" baseline="30000" dirty="0">
                <a:solidFill>
                  <a:srgbClr val="000000"/>
                </a:solidFill>
                <a:effectLst/>
                <a:latin typeface="system-ui"/>
              </a:rPr>
              <a:t>20 </a:t>
            </a:r>
            <a:r>
              <a:rPr lang="en-US" sz="3600" b="0" i="0" dirty="0">
                <a:solidFill>
                  <a:srgbClr val="000000"/>
                </a:solidFill>
                <a:effectLst/>
                <a:latin typeface="system-ui"/>
              </a:rPr>
              <a:t>You intended to harm me, but God intended it for good to accomplish what is now being done, the saving of many lives.</a:t>
            </a:r>
          </a:p>
        </p:txBody>
      </p:sp>
    </p:spTree>
    <p:extLst>
      <p:ext uri="{BB962C8B-B14F-4D97-AF65-F5344CB8AC3E}">
        <p14:creationId xmlns:p14="http://schemas.microsoft.com/office/powerpoint/2010/main" val="1070327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E7B10C-3428-167F-1A4F-5118F1E8FA5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3DEE57F-AC6D-A2A7-C0F2-8A012CA75E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2D8BE66E-E89F-826A-5656-9C710AF0DAC1}"/>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
        <p:nvSpPr>
          <p:cNvPr id="4" name="TextBox 3">
            <a:extLst>
              <a:ext uri="{FF2B5EF4-FFF2-40B4-BE49-F238E27FC236}">
                <a16:creationId xmlns:a16="http://schemas.microsoft.com/office/drawing/2014/main" id="{3842945B-4754-EAFA-CB72-2E7A08E1E45F}"/>
              </a:ext>
            </a:extLst>
          </p:cNvPr>
          <p:cNvSpPr txBox="1"/>
          <p:nvPr/>
        </p:nvSpPr>
        <p:spPr>
          <a:xfrm>
            <a:off x="269941" y="1157820"/>
            <a:ext cx="11140603" cy="4248920"/>
          </a:xfrm>
          <a:prstGeom prst="rect">
            <a:avLst/>
          </a:prstGeom>
          <a:noFill/>
        </p:spPr>
        <p:txBody>
          <a:bodyPr wrap="square">
            <a:spAutoFit/>
          </a:bodyPr>
          <a:lstStyle/>
          <a:p>
            <a:pPr marL="0" marR="0" algn="ctr">
              <a:lnSpc>
                <a:spcPct val="115000"/>
              </a:lnSpc>
              <a:spcAft>
                <a:spcPts val="800"/>
              </a:spcAft>
              <a:buNone/>
            </a:pPr>
            <a:r>
              <a:rPr lang="en-US" sz="4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Joseph never prayed to be thrown into a pit.</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He never asked to be sold into slavery.</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He never dreamed of sitting in prison.</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Yet every painful chapter was preparing him for the palace.</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255465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2C13E8-E76B-680F-CC55-0B1D64CFAE0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8176A40-4D30-452D-B5A4-35093F829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88B3303C-ECD3-A535-77C4-19A1844EA7A6}"/>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
        <p:nvSpPr>
          <p:cNvPr id="4" name="TextBox 3">
            <a:extLst>
              <a:ext uri="{FF2B5EF4-FFF2-40B4-BE49-F238E27FC236}">
                <a16:creationId xmlns:a16="http://schemas.microsoft.com/office/drawing/2014/main" id="{4963C76F-B74C-7EA9-8374-CF2D2D057B93}"/>
              </a:ext>
            </a:extLst>
          </p:cNvPr>
          <p:cNvSpPr txBox="1"/>
          <p:nvPr/>
        </p:nvSpPr>
        <p:spPr>
          <a:xfrm>
            <a:off x="155643" y="729777"/>
            <a:ext cx="11957724" cy="5028492"/>
          </a:xfrm>
          <a:prstGeom prst="rect">
            <a:avLst/>
          </a:prstGeom>
          <a:noFill/>
        </p:spPr>
        <p:txBody>
          <a:bodyPr wrap="square">
            <a:spAutoFit/>
          </a:bodyPr>
          <a:lstStyle/>
          <a:p>
            <a:pPr marL="0" marR="0" algn="ctr">
              <a:lnSpc>
                <a:spcPct val="115000"/>
              </a:lnSpc>
              <a:spcAft>
                <a:spcPts val="800"/>
              </a:spcAft>
              <a:buNone/>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pit looked like rejection.</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The prison looked like failure.</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But heaven saw preparation.</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God was positioning Joseph where he could save an entire nation.</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Sometimes the blessing isn’t getting out of the pit…</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It’s what God develops while you’re in it.</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954638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A8E583-9D16-3AC0-F05A-4E6C4890EA9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A2509DB-2577-693A-5D9A-30CDDCBDF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8CA159A3-FC8F-9E5F-4F8C-6D787FADFE35}"/>
              </a:ext>
            </a:extLst>
          </p:cNvPr>
          <p:cNvPicPr>
            <a:picLocks noChangeAspect="1"/>
          </p:cNvPicPr>
          <p:nvPr/>
        </p:nvPicPr>
        <p:blipFill>
          <a:blip r:embed="rId2">
            <a:alphaModFix amt="42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
        <p:nvSpPr>
          <p:cNvPr id="4" name="TextBox 3">
            <a:extLst>
              <a:ext uri="{FF2B5EF4-FFF2-40B4-BE49-F238E27FC236}">
                <a16:creationId xmlns:a16="http://schemas.microsoft.com/office/drawing/2014/main" id="{46466D79-EC83-954F-60BC-68A2F8F1EDE3}"/>
              </a:ext>
            </a:extLst>
          </p:cNvPr>
          <p:cNvSpPr txBox="1"/>
          <p:nvPr/>
        </p:nvSpPr>
        <p:spPr>
          <a:xfrm>
            <a:off x="457200" y="490920"/>
            <a:ext cx="10836613" cy="5874878"/>
          </a:xfrm>
          <a:prstGeom prst="rect">
            <a:avLst/>
          </a:prstGeom>
          <a:noFill/>
        </p:spPr>
        <p:txBody>
          <a:bodyPr wrap="square">
            <a:spAutoFit/>
          </a:bodyPr>
          <a:lstStyle/>
          <a:p>
            <a:pPr marL="0" marR="0" algn="ctr">
              <a:lnSpc>
                <a:spcPct val="115000"/>
              </a:lnSpc>
              <a:spcAft>
                <a:spcPts val="800"/>
              </a:spcAft>
              <a:buNone/>
            </a:pPr>
            <a:r>
              <a:rPr lang="en-US" sz="32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 sculptor was once asked how he created such beautiful statues.</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He replied,</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“I simply remove everything that doesn’t belong.”</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Sometimes God removes comfort…</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Removes people…</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Removes opportunities…</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Not because He is punishing us…</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But because He’s shaping us.</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452833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81</TotalTime>
  <Words>1492</Words>
  <Application>Microsoft Office PowerPoint</Application>
  <PresentationFormat>Widescreen</PresentationFormat>
  <Paragraphs>179</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Aptos</vt:lpstr>
      <vt:lpstr>Aptos Display</vt:lpstr>
      <vt:lpstr>Arial</vt:lpstr>
      <vt:lpstr>system-ui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Tubbs</dc:creator>
  <cp:lastModifiedBy>Richard Tubbs</cp:lastModifiedBy>
  <cp:revision>1</cp:revision>
  <dcterms:created xsi:type="dcterms:W3CDTF">2026-08-01T17:11:28Z</dcterms:created>
  <dcterms:modified xsi:type="dcterms:W3CDTF">2026-08-01T18:33:16Z</dcterms:modified>
</cp:coreProperties>
</file>