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910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6CFAB-A2A2-AADD-FA8D-82A3D3D0E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ADE00F-1C9A-1C2A-5E16-72DC0D866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5F65C-7F29-870E-55C5-CBAE9E66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6973-D646-337C-E39B-17E2A1034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AD8FF-16A5-AA6C-782E-33C85576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9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52ED-835C-C950-1E33-B8D35E16A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E0D8FD-E457-E89B-AD70-77594CEDD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D7BB6-36EA-EBA4-905A-F976D253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009F0-CC26-EBDD-9B72-13DB10DD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BF24A-ECD7-4165-B32C-016E2D919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6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4E0BAD-7708-D038-861E-4506E69959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53C76-40B3-C713-710B-7CD42D4A5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9F4B7-8F00-4DFA-485F-80048A1F4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78023-2BC9-7D97-91AB-E0D3E907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48CD3-B1A4-A9EB-D949-A2D1C93BE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2659A-B0B8-BE5B-03F4-02BEBC9DA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C1066-5DA9-CE2C-3843-2342457AF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F0A3A-F07B-B39F-F3F7-F2366F2B8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B273D-C5F0-C71B-F431-7F2A75A0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62571-F963-AA7E-EDA7-FED78FAF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9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DBA8F-8A86-63C8-05F3-19C9744C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4A237-496C-E848-5EBE-AE4A140E1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A38FC-84CF-F587-D306-A8FCFA113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03EEA-A0E4-DD1B-1DB4-9B01E19E2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005C4-E160-41B4-F7FB-D54932B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7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EA3DE-A307-B314-9102-F9F5FFBA7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6935E-626F-6138-B4FA-ACD86924B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421028-A2AC-2D9A-1269-83E35C8E4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CB45D-20FA-2AFE-CCEB-37CAECCDB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63456-1A6A-52CC-92EC-B20A731F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A9011-D909-4494-8E16-A6BFDA90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422EE-587A-96AA-A160-EEA30CF52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A9FAC-6591-4B2D-57F3-057D974D8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CB83E-4F72-1642-7126-E4536226E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E7EBB-A217-6BD9-9709-C7A5F4934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0D4C2-B14C-0A1F-2359-CD31CE2B6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E08874-C466-4739-F844-6B3ED58C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5BE4D-73C5-7925-3F62-385F8AC3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573AA3-DB27-39CB-0A16-5491098D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3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751A0-878F-7B92-836C-8B752CF97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E621F1-7CC5-8871-7A70-C9F8AAF89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E57B4-E891-D86B-8952-680EA9DC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095BC-28DE-9FAC-CA32-B8E88A3B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9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5F75F5-FBFD-B5FD-A365-23FA019EE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D9924D-C8ED-6896-7BD3-FBED3123F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A7EBA-FFD2-733D-385F-DEBFB25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6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F8A40-83A3-D4B0-FBA7-87C89E019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AA34B-2BFD-BFD5-FE1F-8AFEFFDB8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C4C983-5126-6E31-1D9B-751355800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6E220-2072-EBB1-B03C-13493DAA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D5294-7D1D-22A0-A6D8-7FF6D4E41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A00B9-89E0-E5DA-2C54-2B59D0CD0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4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57D7D-5598-DE5F-F1AF-42F1ACC6D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E9CB6-C384-A3BE-C959-C3107F9FAB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CA6097-6932-87B9-6082-53816F953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82D97-E4DB-9743-773A-33FC28DD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83298-082C-0D6A-F081-6CC1ACCF9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EB5C8-EFC1-0E16-84E8-E4A50261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6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8698E-1FFA-8C88-4743-83862E40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69657-009B-1861-7D44-A8D9F971C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68618-9840-5A33-88AD-869D550858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1A4DA-15C1-42A2-9FF3-5A95776BCED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50374-592A-C621-341B-389BDC48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84F63-4542-F931-361F-39CD5F4F7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5BC44F-6879-42F1-9E48-2340054CB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0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917EDE-16F6-10EB-2D3A-5FF4FC83886C}"/>
              </a:ext>
            </a:extLst>
          </p:cNvPr>
          <p:cNvSpPr txBox="1"/>
          <p:nvPr/>
        </p:nvSpPr>
        <p:spPr>
          <a:xfrm>
            <a:off x="2772696" y="0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/>
              <a:t>How do I  Lift Up My Soul in Times of Trouble?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4F13FA-302A-8547-C03F-88246C01A4F7}"/>
              </a:ext>
            </a:extLst>
          </p:cNvPr>
          <p:cNvSpPr txBox="1"/>
          <p:nvPr/>
        </p:nvSpPr>
        <p:spPr>
          <a:xfrm>
            <a:off x="2418735" y="5781368"/>
            <a:ext cx="7354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Pastor Richard “ Rico “Tubbs</a:t>
            </a:r>
          </a:p>
        </p:txBody>
      </p:sp>
    </p:spTree>
    <p:extLst>
      <p:ext uri="{BB962C8B-B14F-4D97-AF65-F5344CB8AC3E}">
        <p14:creationId xmlns:p14="http://schemas.microsoft.com/office/powerpoint/2010/main" val="254476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615B41-8A55-1348-3EC6-81B00C5E3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06E0DF-48EB-DC78-E349-09DD3A0ECD0C}"/>
              </a:ext>
            </a:extLst>
          </p:cNvPr>
          <p:cNvSpPr txBox="1"/>
          <p:nvPr/>
        </p:nvSpPr>
        <p:spPr>
          <a:xfrm>
            <a:off x="0" y="441207"/>
            <a:ext cx="120936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A GPS only works if you: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254DE9-4EF6-F45F-192C-3FB02C129E62}"/>
              </a:ext>
            </a:extLst>
          </p:cNvPr>
          <p:cNvSpPr txBox="1"/>
          <p:nvPr/>
        </p:nvSpPr>
        <p:spPr>
          <a:xfrm>
            <a:off x="2861187" y="1537927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Admit you don’t know the way</a:t>
            </a:r>
          </a:p>
          <a:p>
            <a:pPr algn="ctr"/>
            <a:endParaRPr lang="en-US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13DED5-DCBF-2C7F-757B-E44744860D67}"/>
              </a:ext>
            </a:extLst>
          </p:cNvPr>
          <p:cNvSpPr txBox="1"/>
          <p:nvPr/>
        </p:nvSpPr>
        <p:spPr>
          <a:xfrm>
            <a:off x="1691148" y="4516199"/>
            <a:ext cx="93013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God often says, “You’re not lost</a:t>
            </a:r>
          </a:p>
          <a:p>
            <a:pPr algn="ctr"/>
            <a:r>
              <a:rPr lang="en-US" sz="4400" u="sng" dirty="0"/>
              <a:t>but you need to listen</a:t>
            </a:r>
            <a:r>
              <a:rPr lang="en-US" sz="4400" dirty="0"/>
              <a:t>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1823C9-5EF0-FA8C-EF1B-3ABF1DAC9532}"/>
              </a:ext>
            </a:extLst>
          </p:cNvPr>
          <p:cNvSpPr txBox="1"/>
          <p:nvPr/>
        </p:nvSpPr>
        <p:spPr>
          <a:xfrm>
            <a:off x="2861187" y="247870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Stay connected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F43BAF-EB0D-6785-16C9-2A4F1276D83D}"/>
              </a:ext>
            </a:extLst>
          </p:cNvPr>
          <p:cNvSpPr txBox="1"/>
          <p:nvPr/>
        </p:nvSpPr>
        <p:spPr>
          <a:xfrm>
            <a:off x="1784555" y="3473414"/>
            <a:ext cx="8622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Follow the voice even when it reroutes you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209EA3-5367-9243-D8EF-57D5AFB050B1}"/>
              </a:ext>
            </a:extLst>
          </p:cNvPr>
          <p:cNvSpPr txBox="1"/>
          <p:nvPr/>
        </p:nvSpPr>
        <p:spPr>
          <a:xfrm rot="19171757">
            <a:off x="9429135" y="5054854"/>
            <a:ext cx="23892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Ouch!!!!</a:t>
            </a:r>
          </a:p>
        </p:txBody>
      </p:sp>
    </p:spTree>
    <p:extLst>
      <p:ext uri="{BB962C8B-B14F-4D97-AF65-F5344CB8AC3E}">
        <p14:creationId xmlns:p14="http://schemas.microsoft.com/office/powerpoint/2010/main" val="139347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969446-02D7-2C41-67F2-F8342D029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3BF2C1-A1A7-6B58-0E17-2A29BCBF6475}"/>
              </a:ext>
            </a:extLst>
          </p:cNvPr>
          <p:cNvSpPr txBox="1"/>
          <p:nvPr/>
        </p:nvSpPr>
        <p:spPr>
          <a:xfrm>
            <a:off x="2217174" y="1547073"/>
            <a:ext cx="796412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i="1" dirty="0"/>
              <a:t>Psalm 25:6–7</a:t>
            </a:r>
          </a:p>
          <a:p>
            <a:pPr algn="ctr">
              <a:buNone/>
            </a:pPr>
            <a:r>
              <a:rPr lang="en-US" sz="3600" i="1" dirty="0"/>
              <a:t>“Remember, O Lord, Your tender mercies…</a:t>
            </a:r>
            <a:br>
              <a:rPr lang="en-US" sz="3600" i="1" dirty="0"/>
            </a:br>
            <a:r>
              <a:rPr lang="en-US" sz="3600" i="1" dirty="0"/>
              <a:t>Do not remember the sins of my youth, nor my transgressions.”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A49C1-7D79-3906-AD07-E8DDD87197A1}"/>
              </a:ext>
            </a:extLst>
          </p:cNvPr>
          <p:cNvSpPr txBox="1"/>
          <p:nvPr/>
        </p:nvSpPr>
        <p:spPr>
          <a:xfrm>
            <a:off x="914401" y="336444"/>
            <a:ext cx="108646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u="sng" dirty="0"/>
              <a:t>God’s Mercy Is Greater Than Your Past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992C1F-278C-99CC-DF4D-8F79F3DDA1DE}"/>
              </a:ext>
            </a:extLst>
          </p:cNvPr>
          <p:cNvSpPr txBox="1"/>
          <p:nvPr/>
        </p:nvSpPr>
        <p:spPr>
          <a:xfrm>
            <a:off x="1946786" y="4850583"/>
            <a:ext cx="850490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David </a:t>
            </a:r>
            <a:r>
              <a:rPr lang="en-US" sz="4400" u="sng" dirty="0"/>
              <a:t>acknowledges his past </a:t>
            </a:r>
            <a:r>
              <a:rPr lang="en-US" sz="4400" dirty="0"/>
              <a:t>but </a:t>
            </a:r>
            <a:r>
              <a:rPr lang="en-US" sz="4400" u="sng" dirty="0"/>
              <a:t>appeals to God’s mercy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834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156C34-E4EE-4B09-72E8-B59237322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D0D98A-EB5D-0EAF-3107-8DF8253C59B0}"/>
              </a:ext>
            </a:extLst>
          </p:cNvPr>
          <p:cNvSpPr txBox="1"/>
          <p:nvPr/>
        </p:nvSpPr>
        <p:spPr>
          <a:xfrm>
            <a:off x="412955" y="233035"/>
            <a:ext cx="99699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The World &amp; Enemy says:</a:t>
            </a:r>
          </a:p>
          <a:p>
            <a:pPr algn="ctr"/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9D9D3C-3170-29CC-9DF3-22764EC5DD9F}"/>
              </a:ext>
            </a:extLst>
          </p:cNvPr>
          <p:cNvSpPr txBox="1"/>
          <p:nvPr/>
        </p:nvSpPr>
        <p:spPr>
          <a:xfrm>
            <a:off x="2782529" y="295741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God says:</a:t>
            </a:r>
          </a:p>
          <a:p>
            <a:pPr algn="ctr"/>
            <a:r>
              <a:rPr lang="en-US" sz="3600" dirty="0"/>
              <a:t>“My mercy is everlasting”</a:t>
            </a:r>
          </a:p>
          <a:p>
            <a:pPr algn="ctr"/>
            <a:r>
              <a:rPr lang="en-US" sz="3600" dirty="0"/>
              <a:t>“I separate your sin from you”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B33F52-E67E-D03F-9E4F-8FF0060BB1D2}"/>
              </a:ext>
            </a:extLst>
          </p:cNvPr>
          <p:cNvSpPr txBox="1"/>
          <p:nvPr/>
        </p:nvSpPr>
        <p:spPr>
          <a:xfrm>
            <a:off x="516193" y="1238542"/>
            <a:ext cx="106286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“You should know better by now”</a:t>
            </a:r>
          </a:p>
          <a:p>
            <a:pPr algn="ctr"/>
            <a:r>
              <a:rPr lang="en-US" sz="3600" dirty="0"/>
              <a:t>“God won’t forgive that again”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7F4682-D2C5-0B04-F6E2-BAFD7D106065}"/>
              </a:ext>
            </a:extLst>
          </p:cNvPr>
          <p:cNvSpPr txBox="1"/>
          <p:nvPr/>
        </p:nvSpPr>
        <p:spPr>
          <a:xfrm>
            <a:off x="412955" y="5126880"/>
            <a:ext cx="112284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Your </a:t>
            </a:r>
            <a:r>
              <a:rPr lang="en-US" sz="4400" u="sng" dirty="0"/>
              <a:t>past is a chapter</a:t>
            </a:r>
            <a:r>
              <a:rPr lang="en-US" sz="4400" dirty="0"/>
              <a:t>—</a:t>
            </a:r>
            <a:r>
              <a:rPr lang="en-US" sz="4400" u="sng" dirty="0"/>
              <a:t>not the conclusion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765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0E0A98-DF62-E0D5-BE47-846F0B9DD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79852D-CCC6-EF96-67F8-1A13152A987B}"/>
              </a:ext>
            </a:extLst>
          </p:cNvPr>
          <p:cNvSpPr txBox="1"/>
          <p:nvPr/>
        </p:nvSpPr>
        <p:spPr>
          <a:xfrm>
            <a:off x="1012722" y="2928994"/>
            <a:ext cx="98519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Repentance </a:t>
            </a:r>
            <a:r>
              <a:rPr lang="en-US" sz="4000" u="sng" dirty="0"/>
              <a:t>doesn’t deny the drawing</a:t>
            </a:r>
          </a:p>
          <a:p>
            <a:pPr algn="ctr">
              <a:buNone/>
            </a:pPr>
            <a:r>
              <a:rPr lang="en-US" sz="4000" dirty="0"/>
              <a:t>it trusts </a:t>
            </a:r>
            <a:r>
              <a:rPr lang="en-US" sz="4000" u="sng" dirty="0"/>
              <a:t>God with the shaking.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4AF2EB-881B-CF0A-FE29-56414E05E409}"/>
              </a:ext>
            </a:extLst>
          </p:cNvPr>
          <p:cNvSpPr txBox="1"/>
          <p:nvPr/>
        </p:nvSpPr>
        <p:spPr>
          <a:xfrm>
            <a:off x="747251" y="424086"/>
            <a:ext cx="101173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An Etch A Sketch can be filled with messy lines. But one shake clears the board.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D69B68-5EEB-DC40-6931-D6EEAD25ACFC}"/>
              </a:ext>
            </a:extLst>
          </p:cNvPr>
          <p:cNvSpPr txBox="1"/>
          <p:nvPr/>
        </p:nvSpPr>
        <p:spPr>
          <a:xfrm>
            <a:off x="1543663" y="5110476"/>
            <a:ext cx="985192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God doesn’t </a:t>
            </a:r>
            <a:r>
              <a:rPr lang="en-US" sz="4400" u="sng" dirty="0"/>
              <a:t>erase you</a:t>
            </a:r>
          </a:p>
          <a:p>
            <a:pPr algn="ctr">
              <a:buNone/>
            </a:pPr>
            <a:r>
              <a:rPr lang="en-US" sz="4400" dirty="0"/>
              <a:t>He </a:t>
            </a:r>
            <a:r>
              <a:rPr lang="en-US" sz="4400" u="sng" dirty="0"/>
              <a:t>restores you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115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AAA510-C333-08AE-13A3-73666A777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4B3906-5939-21E8-B878-BCFA473209A2}"/>
              </a:ext>
            </a:extLst>
          </p:cNvPr>
          <p:cNvSpPr txBox="1"/>
          <p:nvPr/>
        </p:nvSpPr>
        <p:spPr>
          <a:xfrm>
            <a:off x="1189703" y="3354720"/>
            <a:ext cx="996007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God doesn’t wait for perfection to give direction.</a:t>
            </a:r>
          </a:p>
          <a:p>
            <a:pPr algn="ctr"/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6ADDAA-1751-5871-900D-E9E8406D3B5F}"/>
              </a:ext>
            </a:extLst>
          </p:cNvPr>
          <p:cNvSpPr txBox="1"/>
          <p:nvPr/>
        </p:nvSpPr>
        <p:spPr>
          <a:xfrm>
            <a:off x="1356851" y="353900"/>
            <a:ext cx="93209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u="sng" dirty="0"/>
              <a:t>God Is Good to Those Who Fear Him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5979C9-C635-FC4E-A323-20EEA48F2A61}"/>
              </a:ext>
            </a:extLst>
          </p:cNvPr>
          <p:cNvSpPr txBox="1"/>
          <p:nvPr/>
        </p:nvSpPr>
        <p:spPr>
          <a:xfrm>
            <a:off x="2944761" y="1123341"/>
            <a:ext cx="6096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i="1" dirty="0"/>
              <a:t>Psalm 25:8–10</a:t>
            </a:r>
          </a:p>
          <a:p>
            <a:pPr algn="ctr">
              <a:buNone/>
            </a:pPr>
            <a:r>
              <a:rPr lang="en-US" sz="3200" i="1" dirty="0"/>
              <a:t>“Good and upright is the Lord; therefore He teaches sinners in the way.”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1CC246-382C-CF99-29A6-C3F955CBFD13}"/>
              </a:ext>
            </a:extLst>
          </p:cNvPr>
          <p:cNvSpPr txBox="1"/>
          <p:nvPr/>
        </p:nvSpPr>
        <p:spPr>
          <a:xfrm>
            <a:off x="0" y="5937000"/>
            <a:ext cx="119855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/>
              <a:t>Grace doesn’t </a:t>
            </a:r>
            <a:r>
              <a:rPr lang="en-US" sz="3600" u="sng" dirty="0"/>
              <a:t>lower God’s standard</a:t>
            </a:r>
            <a:r>
              <a:rPr lang="en-US" sz="3600" dirty="0"/>
              <a:t>—</a:t>
            </a:r>
            <a:r>
              <a:rPr lang="en-US" sz="3600" u="sng" dirty="0"/>
              <a:t>it raises us to meet it.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C24A5F-486D-EED1-F20C-B3DFEC7B05D3}"/>
              </a:ext>
            </a:extLst>
          </p:cNvPr>
          <p:cNvSpPr txBox="1"/>
          <p:nvPr/>
        </p:nvSpPr>
        <p:spPr>
          <a:xfrm>
            <a:off x="2819400" y="4105730"/>
            <a:ext cx="61500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He teaches sinners</a:t>
            </a:r>
          </a:p>
          <a:p>
            <a:pPr algn="ctr"/>
            <a:r>
              <a:rPr lang="en-US" sz="2400" dirty="0"/>
              <a:t>He guides the humble</a:t>
            </a:r>
          </a:p>
          <a:p>
            <a:pPr algn="ctr"/>
            <a:r>
              <a:rPr lang="en-US" sz="2400" dirty="0"/>
              <a:t>He keeps covenant with those who fear Him</a:t>
            </a:r>
          </a:p>
        </p:txBody>
      </p:sp>
    </p:spTree>
    <p:extLst>
      <p:ext uri="{BB962C8B-B14F-4D97-AF65-F5344CB8AC3E}">
        <p14:creationId xmlns:p14="http://schemas.microsoft.com/office/powerpoint/2010/main" val="395437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BC7FA6-E219-107D-A7E6-96655CFDF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A86B84-3345-9898-15DE-779075BB386B}"/>
              </a:ext>
            </a:extLst>
          </p:cNvPr>
          <p:cNvSpPr txBox="1"/>
          <p:nvPr/>
        </p:nvSpPr>
        <p:spPr>
          <a:xfrm>
            <a:off x="2920181" y="1945542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i="1" dirty="0"/>
              <a:t>Psalm 25:12–14</a:t>
            </a:r>
          </a:p>
          <a:p>
            <a:pPr algn="ctr">
              <a:buNone/>
            </a:pPr>
            <a:r>
              <a:rPr lang="en-US" sz="3600" i="1" dirty="0"/>
              <a:t>“The secret of the Lord is with those who fear Him…”</a:t>
            </a:r>
          </a:p>
          <a:p>
            <a:pPr algn="ctr">
              <a:buNone/>
            </a:pPr>
            <a:endParaRPr lang="en-US" sz="36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78511A-3522-E606-CA04-F77E83110ABC}"/>
              </a:ext>
            </a:extLst>
          </p:cNvPr>
          <p:cNvSpPr txBox="1"/>
          <p:nvPr/>
        </p:nvSpPr>
        <p:spPr>
          <a:xfrm>
            <a:off x="521110" y="552753"/>
            <a:ext cx="111497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u="sng" dirty="0"/>
              <a:t>Friendship With God Comes Through Reverence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9325C0-C3F5-5A2E-3E6F-234D44AF6AC4}"/>
              </a:ext>
            </a:extLst>
          </p:cNvPr>
          <p:cNvSpPr txBox="1"/>
          <p:nvPr/>
        </p:nvSpPr>
        <p:spPr>
          <a:xfrm>
            <a:off x="698091" y="4633969"/>
            <a:ext cx="111497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God reveals </a:t>
            </a:r>
            <a:r>
              <a:rPr lang="en-US" sz="4400" u="sng" dirty="0"/>
              <a:t>Himself </a:t>
            </a:r>
            <a:r>
              <a:rPr lang="en-US" sz="4400" dirty="0"/>
              <a:t>to those </a:t>
            </a:r>
            <a:r>
              <a:rPr lang="en-US" sz="4400" u="sng" dirty="0"/>
              <a:t>who honor Him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14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AEDFF3-B12E-FFDD-C8AE-B112A60A6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ECE210-0A28-9B98-78DB-2E633E217386}"/>
              </a:ext>
            </a:extLst>
          </p:cNvPr>
          <p:cNvSpPr txBox="1"/>
          <p:nvPr/>
        </p:nvSpPr>
        <p:spPr>
          <a:xfrm>
            <a:off x="-68826" y="1303903"/>
            <a:ext cx="117200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Reverence</a:t>
            </a:r>
          </a:p>
          <a:p>
            <a:pPr algn="ctr"/>
            <a:r>
              <a:rPr lang="en-US" sz="4000" dirty="0"/>
              <a:t>Awe</a:t>
            </a:r>
          </a:p>
          <a:p>
            <a:pPr algn="ctr"/>
            <a:r>
              <a:rPr lang="en-US" sz="4000" dirty="0"/>
              <a:t>Submission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9EA533-E073-C5D4-AA98-C80F2C702846}"/>
              </a:ext>
            </a:extLst>
          </p:cNvPr>
          <p:cNvSpPr txBox="1"/>
          <p:nvPr/>
        </p:nvSpPr>
        <p:spPr>
          <a:xfrm>
            <a:off x="1248697" y="375772"/>
            <a:ext cx="96946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Fear here doesn’t mean terror…it means: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C85876-698A-5D40-1313-7929F3C1316A}"/>
              </a:ext>
            </a:extLst>
          </p:cNvPr>
          <p:cNvSpPr txBox="1"/>
          <p:nvPr/>
        </p:nvSpPr>
        <p:spPr>
          <a:xfrm>
            <a:off x="567812" y="4209928"/>
            <a:ext cx="112579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You can know about Godor you can walk with Him.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AB5EEF-2A0A-9C73-CC9A-EE75BED6D982}"/>
              </a:ext>
            </a:extLst>
          </p:cNvPr>
          <p:cNvSpPr txBox="1"/>
          <p:nvPr/>
        </p:nvSpPr>
        <p:spPr>
          <a:xfrm>
            <a:off x="226142" y="5223127"/>
            <a:ext cx="1142508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God doesn’t hide truth</a:t>
            </a:r>
          </a:p>
          <a:p>
            <a:pPr algn="ctr"/>
            <a:r>
              <a:rPr lang="en-US" sz="4000" dirty="0"/>
              <a:t>He </a:t>
            </a:r>
            <a:r>
              <a:rPr lang="en-US" sz="4000" u="sng" dirty="0"/>
              <a:t>reveals it in relationship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91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1C1D12-DFE0-7185-3CBE-B27D47D1C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32B900-DD56-56C3-CD2A-702FCBCB520F}"/>
              </a:ext>
            </a:extLst>
          </p:cNvPr>
          <p:cNvSpPr txBox="1"/>
          <p:nvPr/>
        </p:nvSpPr>
        <p:spPr>
          <a:xfrm>
            <a:off x="442453" y="893491"/>
            <a:ext cx="104025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i="1" dirty="0"/>
              <a:t>Psalm 25:16–21</a:t>
            </a:r>
          </a:p>
          <a:p>
            <a:pPr algn="ctr">
              <a:buNone/>
            </a:pPr>
            <a:r>
              <a:rPr lang="en-US" sz="2800" i="1" dirty="0"/>
              <a:t>“Turn Yourself to me, and have mercy on me, for I am desolate and afflicted.”</a:t>
            </a:r>
          </a:p>
          <a:p>
            <a:pPr algn="ctr">
              <a:buNone/>
            </a:pPr>
            <a:endParaRPr lang="en-US" sz="28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05C60-D466-9665-3921-F85045E48D63}"/>
              </a:ext>
            </a:extLst>
          </p:cNvPr>
          <p:cNvSpPr txBox="1"/>
          <p:nvPr/>
        </p:nvSpPr>
        <p:spPr>
          <a:xfrm>
            <a:off x="181897" y="47411"/>
            <a:ext cx="113562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u="sng" dirty="0"/>
              <a:t>When You Are Overwhelmed, God Is Still Faithful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5D6E3C-3637-5809-84CA-5ED474C2971F}"/>
              </a:ext>
            </a:extLst>
          </p:cNvPr>
          <p:cNvSpPr txBox="1"/>
          <p:nvPr/>
        </p:nvSpPr>
        <p:spPr>
          <a:xfrm>
            <a:off x="5938685" y="2709373"/>
            <a:ext cx="6096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David is honest:</a:t>
            </a:r>
          </a:p>
          <a:p>
            <a:pPr algn="ctr"/>
            <a:r>
              <a:rPr lang="en-US" sz="3200" dirty="0"/>
              <a:t>Lonely</a:t>
            </a:r>
          </a:p>
          <a:p>
            <a:pPr algn="ctr"/>
            <a:r>
              <a:rPr lang="en-US" sz="3200" dirty="0"/>
              <a:t>Troubled</a:t>
            </a:r>
          </a:p>
          <a:p>
            <a:pPr algn="ctr"/>
            <a:r>
              <a:rPr lang="en-US" sz="3200" dirty="0"/>
              <a:t>Pressured</a:t>
            </a:r>
          </a:p>
          <a:p>
            <a:pPr algn="ctr"/>
            <a:r>
              <a:rPr lang="en-US" sz="3200" dirty="0"/>
              <a:t>Yet he still says:</a:t>
            </a:r>
          </a:p>
          <a:p>
            <a:pPr algn="ctr"/>
            <a:r>
              <a:rPr lang="en-US" sz="3200" i="1" dirty="0"/>
              <a:t>“My eyes are ever toward the Lord.” (v.15)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593AF4-13C6-D2FE-88FE-0BC5060E371A}"/>
              </a:ext>
            </a:extLst>
          </p:cNvPr>
          <p:cNvSpPr txBox="1"/>
          <p:nvPr/>
        </p:nvSpPr>
        <p:spPr>
          <a:xfrm>
            <a:off x="521109" y="3056657"/>
            <a:ext cx="404105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i="1" dirty="0"/>
              <a:t>Faith</a:t>
            </a:r>
            <a:r>
              <a:rPr lang="en-US" sz="4000" dirty="0"/>
              <a:t> doesn’t </a:t>
            </a:r>
            <a:r>
              <a:rPr lang="en-US" sz="4000" u="sng" dirty="0"/>
              <a:t>deny pain</a:t>
            </a:r>
          </a:p>
          <a:p>
            <a:pPr algn="ctr">
              <a:buNone/>
            </a:pPr>
            <a:r>
              <a:rPr lang="en-US" sz="4000" dirty="0"/>
              <a:t>it keeps </a:t>
            </a:r>
            <a:r>
              <a:rPr lang="en-US" sz="4000" u="sng" dirty="0"/>
              <a:t>looking to God through it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595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875BB7-E1DC-4918-CEFB-1E9EAA627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42B1D9-D9E2-7005-9102-EB548E4CE92A}"/>
              </a:ext>
            </a:extLst>
          </p:cNvPr>
          <p:cNvSpPr txBox="1"/>
          <p:nvPr/>
        </p:nvSpPr>
        <p:spPr>
          <a:xfrm>
            <a:off x="1091380" y="383062"/>
            <a:ext cx="987158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5400" b="1" dirty="0"/>
              <a:t>Looking Up</a:t>
            </a:r>
          </a:p>
          <a:p>
            <a:pPr algn="ctr">
              <a:buNone/>
            </a:pPr>
            <a:endParaRPr lang="en-US" sz="5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69E799-DE03-8CC1-CCE9-8155FC80F96E}"/>
              </a:ext>
            </a:extLst>
          </p:cNvPr>
          <p:cNvSpPr txBox="1"/>
          <p:nvPr/>
        </p:nvSpPr>
        <p:spPr>
          <a:xfrm>
            <a:off x="1056967" y="2387155"/>
            <a:ext cx="1007806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When a child is scared, they don’t look at the problem—they look for their parent.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574021-141E-2B48-DA78-AEA40917ABFD}"/>
              </a:ext>
            </a:extLst>
          </p:cNvPr>
          <p:cNvSpPr txBox="1"/>
          <p:nvPr/>
        </p:nvSpPr>
        <p:spPr>
          <a:xfrm>
            <a:off x="678425" y="5134586"/>
            <a:ext cx="106974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Where you </a:t>
            </a:r>
            <a:r>
              <a:rPr lang="en-US" sz="4000" u="sng" dirty="0"/>
              <a:t>look determines </a:t>
            </a:r>
            <a:r>
              <a:rPr lang="en-US" sz="4000" dirty="0"/>
              <a:t>how </a:t>
            </a:r>
            <a:r>
              <a:rPr lang="en-US" sz="4000" u="sng" dirty="0"/>
              <a:t>you endure.</a:t>
            </a:r>
          </a:p>
        </p:txBody>
      </p:sp>
    </p:spTree>
    <p:extLst>
      <p:ext uri="{BB962C8B-B14F-4D97-AF65-F5344CB8AC3E}">
        <p14:creationId xmlns:p14="http://schemas.microsoft.com/office/powerpoint/2010/main" val="138908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E19408-98D8-7FA5-A5A4-FE76E2231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450513-4C1D-55DD-18B2-07A51C8EBFE9}"/>
              </a:ext>
            </a:extLst>
          </p:cNvPr>
          <p:cNvSpPr txBox="1"/>
          <p:nvPr/>
        </p:nvSpPr>
        <p:spPr>
          <a:xfrm>
            <a:off x="2981632" y="3181107"/>
            <a:ext cx="682358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Keep your eyes on the Lord</a:t>
            </a:r>
          </a:p>
          <a:p>
            <a:pPr algn="ctr"/>
            <a:endParaRPr lang="en-US" sz="4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1A17AF-8759-C24C-93DD-539C7C011FDE}"/>
              </a:ext>
            </a:extLst>
          </p:cNvPr>
          <p:cNvSpPr txBox="1"/>
          <p:nvPr/>
        </p:nvSpPr>
        <p:spPr>
          <a:xfrm>
            <a:off x="4213123" y="132558"/>
            <a:ext cx="37657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Homework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CFADF0-965C-D91D-BA25-9D39884FD1E8}"/>
              </a:ext>
            </a:extLst>
          </p:cNvPr>
          <p:cNvSpPr txBox="1"/>
          <p:nvPr/>
        </p:nvSpPr>
        <p:spPr>
          <a:xfrm>
            <a:off x="201559" y="5273596"/>
            <a:ext cx="112579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/>
              <a:t>This week draw on Psalm 25  not as a declaration of strength—but  a confession of trust.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BF0F7F-A39B-6042-3251-F33392C85B91}"/>
              </a:ext>
            </a:extLst>
          </p:cNvPr>
          <p:cNvSpPr txBox="1"/>
          <p:nvPr/>
        </p:nvSpPr>
        <p:spPr>
          <a:xfrm>
            <a:off x="1278192" y="1009729"/>
            <a:ext cx="96356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i="1" dirty="0"/>
              <a:t>“Let integrity and uprightness preserve me, for I wait for You.”</a:t>
            </a:r>
            <a:br>
              <a:rPr lang="en-US" sz="2000" i="1" dirty="0"/>
            </a:br>
            <a:r>
              <a:rPr lang="en-US" sz="2000" i="1" dirty="0"/>
              <a:t>Psalm 25:21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AC1E89-8E97-02A3-CE59-68E9BC14750F}"/>
              </a:ext>
            </a:extLst>
          </p:cNvPr>
          <p:cNvSpPr txBox="1"/>
          <p:nvPr/>
        </p:nvSpPr>
        <p:spPr>
          <a:xfrm>
            <a:off x="2843978" y="1739965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David teaches us: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9C5EA8-3AA8-0F3E-A17E-7FD28354D7A0}"/>
              </a:ext>
            </a:extLst>
          </p:cNvPr>
          <p:cNvSpPr txBox="1"/>
          <p:nvPr/>
        </p:nvSpPr>
        <p:spPr>
          <a:xfrm>
            <a:off x="-875071" y="2210094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Lift your soul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ADD105-ED6A-F93B-6279-B5ABA0A31FB0}"/>
              </a:ext>
            </a:extLst>
          </p:cNvPr>
          <p:cNvSpPr txBox="1"/>
          <p:nvPr/>
        </p:nvSpPr>
        <p:spPr>
          <a:xfrm>
            <a:off x="6393426" y="2284461"/>
            <a:ext cx="62189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Ask for guidance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7BDC3-FD02-8B9F-BCB6-A8DF0D8FBA98}"/>
              </a:ext>
            </a:extLst>
          </p:cNvPr>
          <p:cNvSpPr txBox="1"/>
          <p:nvPr/>
        </p:nvSpPr>
        <p:spPr>
          <a:xfrm>
            <a:off x="5830527" y="4079111"/>
            <a:ext cx="62189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Trust God with your past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5D66C2-5E8F-BD0A-E385-62CE3A8EED71}"/>
              </a:ext>
            </a:extLst>
          </p:cNvPr>
          <p:cNvSpPr txBox="1"/>
          <p:nvPr/>
        </p:nvSpPr>
        <p:spPr>
          <a:xfrm>
            <a:off x="-467035" y="4122631"/>
            <a:ext cx="62189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Walk humbly</a:t>
            </a:r>
          </a:p>
        </p:txBody>
      </p:sp>
    </p:spTree>
    <p:extLst>
      <p:ext uri="{BB962C8B-B14F-4D97-AF65-F5344CB8AC3E}">
        <p14:creationId xmlns:p14="http://schemas.microsoft.com/office/powerpoint/2010/main" val="188904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4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10" grpId="0"/>
      <p:bldP spid="12" grpId="0"/>
      <p:bldP spid="14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823EA-6C98-D74B-4BEA-393CD5972C6A}"/>
              </a:ext>
            </a:extLst>
          </p:cNvPr>
          <p:cNvSpPr txBox="1"/>
          <p:nvPr/>
        </p:nvSpPr>
        <p:spPr>
          <a:xfrm>
            <a:off x="437535" y="172543"/>
            <a:ext cx="11316929" cy="6304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0" i="1" dirty="0">
                <a:solidFill>
                  <a:srgbClr val="000000"/>
                </a:solidFill>
                <a:effectLst/>
                <a:latin typeface="system-ui"/>
              </a:rPr>
              <a:t>Psalm 25</a:t>
            </a:r>
          </a:p>
          <a:p>
            <a:pPr algn="ctr">
              <a:spcBef>
                <a:spcPts val="3750"/>
              </a:spcBef>
              <a:buNone/>
            </a:pPr>
            <a:r>
              <a:rPr lang="en-US" sz="2000" b="1" i="1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Unto thee, O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, do I lift up my soul.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O my God, I trust in thee: let me not be ashamed, let not mine enemies triumph over me.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Yea, let none that wait on thee be ashamed: let them be ashamed which transgress without cause.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Shew me thy ways, O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; teach me thy paths.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Lead me in thy truth, and teach me: for thou art the God of my salvation; on thee do I wait all the day.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Remember, O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, thy tender mercies and thy 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system-ui"/>
              </a:rPr>
              <a:t>lovingkindnesses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; for they have been ever of old.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Remember not the sins of my youth, nor my transgressions: according to thy mercy remember thou me for thy goodness' sake, O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Good and upright is the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: therefore will he teach sinners in the way.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The meek will he guide in judgment: and the meek will he teach his way.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All the paths of the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 are mercy and truth unto such as keep his covenant and his testimonies.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For thy name's sake, O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, pardon mine iniquity; for it is great.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What man is he that </a:t>
            </a:r>
            <a:r>
              <a:rPr lang="en-US" sz="2000" b="0" i="1" dirty="0" err="1">
                <a:solidFill>
                  <a:srgbClr val="000000"/>
                </a:solidFill>
                <a:effectLst/>
                <a:latin typeface="system-ui"/>
              </a:rPr>
              <a:t>feareth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 the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? him shall he teach in the way that he shall choose.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His soul shall dwell at ease; and his seed shall inherit the earth.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The secret of the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 is with them that fear him; and he will shew them his covenant.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Mine eyes are ever toward the </a:t>
            </a:r>
            <a:r>
              <a:rPr lang="en-US" sz="2000" b="0" i="1" cap="small" dirty="0">
                <a:solidFill>
                  <a:srgbClr val="000000"/>
                </a:solidFill>
                <a:effectLst/>
                <a:latin typeface="system-ui"/>
              </a:rPr>
              <a:t>Lord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; for he shall pluck my feet out of the net.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Turn thee unto me, and have mercy upon me; for I am desolate and afflicted.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The troubles of my heart are enlarged: O bring thou me out of my distresses.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Look upon mine affliction and my pain; and forgive all my sins.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Consider mine enemies; for they are many; and they hate me with cruel hatred.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O keep my soul, and deliver me: let me not be ashamed; for I put my trust in thee.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Let integrity and uprightness preserve me; for I wait on thee.</a:t>
            </a:r>
            <a:r>
              <a:rPr lang="en-US" sz="2000" b="1" i="1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2000" b="0" i="1" dirty="0">
                <a:solidFill>
                  <a:srgbClr val="000000"/>
                </a:solidFill>
                <a:effectLst/>
                <a:latin typeface="system-ui"/>
              </a:rPr>
              <a:t>Redeem Israel, O God, out of all his troubles.</a:t>
            </a:r>
          </a:p>
        </p:txBody>
      </p:sp>
    </p:spTree>
    <p:extLst>
      <p:ext uri="{BB962C8B-B14F-4D97-AF65-F5344CB8AC3E}">
        <p14:creationId xmlns:p14="http://schemas.microsoft.com/office/powerpoint/2010/main" val="181848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C8B92C-E7CE-D450-FF1E-56C9FE4A4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99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E7232A-C4D0-FB9C-6C9C-EA7D16816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915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18333-8013-77E5-5221-8A96954F9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4994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C3A262-85D3-E272-85B5-94C12C328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642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D93B51-EBB9-C33B-6A9A-D21CBA8C7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091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0A260F-825A-641B-E128-7476D6F95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1128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FD4C2D-1D44-060A-AE7E-D32B09952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6272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E776F9-E5CF-C4B9-40A7-6E25BD3D3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439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5EE73-7F55-5709-7ADE-B9B520544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1876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DE5F2F-27A1-D38C-F880-0603BD52A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382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84596A-9396-C999-0DD4-7BB24556BB79}"/>
              </a:ext>
            </a:extLst>
          </p:cNvPr>
          <p:cNvSpPr txBox="1"/>
          <p:nvPr/>
        </p:nvSpPr>
        <p:spPr>
          <a:xfrm>
            <a:off x="274865" y="367640"/>
            <a:ext cx="116422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Psalm 25 is a prayer written by David during a season of uncertainty, enemies, guilt, and need for direction.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845D6B-2BC7-6242-1379-D8CE68CE88F8}"/>
              </a:ext>
            </a:extLst>
          </p:cNvPr>
          <p:cNvSpPr txBox="1"/>
          <p:nvPr/>
        </p:nvSpPr>
        <p:spPr>
          <a:xfrm>
            <a:off x="373625" y="3195935"/>
            <a:ext cx="1082531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It is not the prayer of a </a:t>
            </a:r>
            <a:r>
              <a:rPr lang="en-US" sz="4800" u="sng" dirty="0"/>
              <a:t>man who has everything figured o</a:t>
            </a:r>
            <a:r>
              <a:rPr lang="en-US" sz="4800" dirty="0"/>
              <a:t>ut</a:t>
            </a:r>
          </a:p>
          <a:p>
            <a:pPr algn="ctr"/>
            <a:r>
              <a:rPr lang="en-US" sz="4800" dirty="0"/>
              <a:t>it is the prayer of someone </a:t>
            </a:r>
            <a:r>
              <a:rPr lang="en-US" sz="4800" u="sng" dirty="0"/>
              <a:t>who knows where to turn when life feels confusing.</a:t>
            </a:r>
          </a:p>
        </p:txBody>
      </p:sp>
    </p:spTree>
    <p:extLst>
      <p:ext uri="{BB962C8B-B14F-4D97-AF65-F5344CB8AC3E}">
        <p14:creationId xmlns:p14="http://schemas.microsoft.com/office/powerpoint/2010/main" val="308697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C5210F-BA59-AC38-A66B-56F071854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30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2765C4-E46D-E36F-B340-8997D586B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464451-6FF8-C4DA-0C8D-A8A04D12E649}"/>
              </a:ext>
            </a:extLst>
          </p:cNvPr>
          <p:cNvSpPr txBox="1"/>
          <p:nvPr/>
        </p:nvSpPr>
        <p:spPr>
          <a:xfrm>
            <a:off x="-203712" y="3138822"/>
            <a:ext cx="9517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Our past still haunts 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DFD527-F5BB-A7D6-351A-702BEC8179F7}"/>
              </a:ext>
            </a:extLst>
          </p:cNvPr>
          <p:cNvSpPr txBox="1"/>
          <p:nvPr/>
        </p:nvSpPr>
        <p:spPr>
          <a:xfrm>
            <a:off x="-108155" y="257785"/>
            <a:ext cx="1210350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This psalm teaches us how to approach God when: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93D410-425A-ED18-71E8-263EE3A6330D}"/>
              </a:ext>
            </a:extLst>
          </p:cNvPr>
          <p:cNvSpPr txBox="1"/>
          <p:nvPr/>
        </p:nvSpPr>
        <p:spPr>
          <a:xfrm>
            <a:off x="639095" y="5250054"/>
            <a:ext cx="102353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/>
              <a:t>Psalm 25 shows us that </a:t>
            </a:r>
            <a:r>
              <a:rPr lang="en-US" sz="3600" u="sng" dirty="0"/>
              <a:t>trusting God is not denying trouble it is lifting our soul above it.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A033E9-FB86-74E3-C405-5A31164E01A6}"/>
              </a:ext>
            </a:extLst>
          </p:cNvPr>
          <p:cNvSpPr txBox="1"/>
          <p:nvPr/>
        </p:nvSpPr>
        <p:spPr>
          <a:xfrm rot="21174073">
            <a:off x="167148" y="1503762"/>
            <a:ext cx="70030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We don’t know which way to 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C42F59-7547-5927-F4C4-1EF651147B15}"/>
              </a:ext>
            </a:extLst>
          </p:cNvPr>
          <p:cNvSpPr txBox="1"/>
          <p:nvPr/>
        </p:nvSpPr>
        <p:spPr>
          <a:xfrm rot="821734">
            <a:off x="6092369" y="2499635"/>
            <a:ext cx="61500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We feel ashamed or afraid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A5C6CF-55F5-9767-CBD5-400B8058BE58}"/>
              </a:ext>
            </a:extLst>
          </p:cNvPr>
          <p:cNvSpPr txBox="1"/>
          <p:nvPr/>
        </p:nvSpPr>
        <p:spPr>
          <a:xfrm>
            <a:off x="1101213" y="4124258"/>
            <a:ext cx="89375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Our enemies seem stronger than us</a:t>
            </a:r>
          </a:p>
        </p:txBody>
      </p:sp>
    </p:spTree>
    <p:extLst>
      <p:ext uri="{BB962C8B-B14F-4D97-AF65-F5344CB8AC3E}">
        <p14:creationId xmlns:p14="http://schemas.microsoft.com/office/powerpoint/2010/main" val="272905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5C4143-DDF0-F42E-3FE2-B8ED16C4B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9B1218-15E7-C9CC-3BC7-E893B3183A24}"/>
              </a:ext>
            </a:extLst>
          </p:cNvPr>
          <p:cNvSpPr txBox="1"/>
          <p:nvPr/>
        </p:nvSpPr>
        <p:spPr>
          <a:xfrm>
            <a:off x="285135" y="2080651"/>
            <a:ext cx="1066799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i="1" dirty="0"/>
              <a:t>Psalm 25:1–2</a:t>
            </a:r>
          </a:p>
          <a:p>
            <a:pPr algn="ctr">
              <a:buNone/>
            </a:pPr>
            <a:r>
              <a:rPr lang="en-US" sz="3600" i="1" dirty="0"/>
              <a:t>“O my God, I trust in You; let me not be ashamed; let not my enemies triumph over me.”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0574F2-E600-263A-1DF2-BD0E81760E94}"/>
              </a:ext>
            </a:extLst>
          </p:cNvPr>
          <p:cNvSpPr txBox="1"/>
          <p:nvPr/>
        </p:nvSpPr>
        <p:spPr>
          <a:xfrm>
            <a:off x="393291" y="277450"/>
            <a:ext cx="107761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u="sng" dirty="0"/>
              <a:t>Lift Your Soul Before You Fix Your Situation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90ACD-9301-53ED-4CAB-563F6F6FD26F}"/>
              </a:ext>
            </a:extLst>
          </p:cNvPr>
          <p:cNvSpPr txBox="1"/>
          <p:nvPr/>
        </p:nvSpPr>
        <p:spPr>
          <a:xfrm>
            <a:off x="393291" y="4068518"/>
            <a:ext cx="1128743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David doesn’t start by asking God to </a:t>
            </a:r>
            <a:r>
              <a:rPr lang="en-US" sz="4000" u="sng" dirty="0"/>
              <a:t>change his circumstances</a:t>
            </a:r>
            <a:r>
              <a:rPr lang="en-US" sz="4000" dirty="0"/>
              <a:t>. He starts </a:t>
            </a:r>
            <a:r>
              <a:rPr lang="en-US" sz="4000" u="sng" dirty="0"/>
              <a:t>by placing his soul in God’s hands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531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E89399-01C9-F661-BA86-5E8DCB5BB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B62698-3060-2760-9632-F5041CF006D6}"/>
              </a:ext>
            </a:extLst>
          </p:cNvPr>
          <p:cNvSpPr txBox="1"/>
          <p:nvPr/>
        </p:nvSpPr>
        <p:spPr>
          <a:xfrm>
            <a:off x="2566220" y="1147434"/>
            <a:ext cx="60960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“Lord, fix this problem”</a:t>
            </a:r>
          </a:p>
          <a:p>
            <a:pPr algn="ctr"/>
            <a:r>
              <a:rPr lang="en-US" sz="4400" dirty="0"/>
              <a:t>“Lord, change them”</a:t>
            </a:r>
          </a:p>
          <a:p>
            <a:pPr algn="ctr"/>
            <a:r>
              <a:rPr lang="en-US" sz="4400" dirty="0"/>
              <a:t>“Lord, get me out”</a:t>
            </a:r>
          </a:p>
          <a:p>
            <a:pPr algn="ctr"/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2BF250-C1B2-01C1-7491-6C12968B8159}"/>
              </a:ext>
            </a:extLst>
          </p:cNvPr>
          <p:cNvSpPr txBox="1"/>
          <p:nvPr/>
        </p:nvSpPr>
        <p:spPr>
          <a:xfrm>
            <a:off x="1219200" y="193498"/>
            <a:ext cx="932098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How many times have you prayed: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FC7876-205D-3CF4-6B4A-92505536385F}"/>
              </a:ext>
            </a:extLst>
          </p:cNvPr>
          <p:cNvSpPr txBox="1"/>
          <p:nvPr/>
        </p:nvSpPr>
        <p:spPr>
          <a:xfrm>
            <a:off x="914400" y="5341063"/>
            <a:ext cx="1007806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Before God changes your situation, </a:t>
            </a:r>
            <a:r>
              <a:rPr lang="en-US" sz="4000" u="sng" dirty="0"/>
              <a:t>He steadies your soul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5A8877-B7C8-A383-C269-150E2DEBF224}"/>
              </a:ext>
            </a:extLst>
          </p:cNvPr>
          <p:cNvSpPr txBox="1"/>
          <p:nvPr/>
        </p:nvSpPr>
        <p:spPr>
          <a:xfrm>
            <a:off x="2566220" y="3444302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David prays:</a:t>
            </a:r>
          </a:p>
          <a:p>
            <a:pPr algn="ctr"/>
            <a:r>
              <a:rPr lang="en-US" sz="3600" dirty="0"/>
              <a:t>“Lord, I trust You”</a:t>
            </a:r>
          </a:p>
        </p:txBody>
      </p:sp>
    </p:spTree>
    <p:extLst>
      <p:ext uri="{BB962C8B-B14F-4D97-AF65-F5344CB8AC3E}">
        <p14:creationId xmlns:p14="http://schemas.microsoft.com/office/powerpoint/2010/main" val="264391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C538DC-8631-427C-D6ED-41D6C5D3E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737F77-245B-7C1D-50C5-088ED25FD87D}"/>
              </a:ext>
            </a:extLst>
          </p:cNvPr>
          <p:cNvSpPr txBox="1"/>
          <p:nvPr/>
        </p:nvSpPr>
        <p:spPr>
          <a:xfrm>
            <a:off x="324465" y="0"/>
            <a:ext cx="1119894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dirty="0"/>
              <a:t>Think of an Elevator</a:t>
            </a:r>
          </a:p>
          <a:p>
            <a:pPr algn="ctr">
              <a:buNone/>
            </a:pPr>
            <a:r>
              <a:rPr lang="en-US" sz="4000" dirty="0"/>
              <a:t>When an elevator is stuck between floors, the danger isn’t the height—it’s panic. The safest thing is to stay still until help comes.</a:t>
            </a:r>
          </a:p>
          <a:p>
            <a:pPr algn="ctr">
              <a:buNone/>
            </a:pP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097FFE-5D13-9ECF-E136-D294ED66079A}"/>
              </a:ext>
            </a:extLst>
          </p:cNvPr>
          <p:cNvSpPr txBox="1"/>
          <p:nvPr/>
        </p:nvSpPr>
        <p:spPr>
          <a:xfrm>
            <a:off x="555523" y="2732928"/>
            <a:ext cx="1073682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Likewise, when life feels stuck:</a:t>
            </a:r>
          </a:p>
          <a:p>
            <a:pPr algn="ctr"/>
            <a:r>
              <a:rPr lang="en-US" sz="3600" dirty="0"/>
              <a:t>Don’t panic</a:t>
            </a:r>
          </a:p>
          <a:p>
            <a:pPr algn="ctr"/>
            <a:r>
              <a:rPr lang="en-US" sz="3600" dirty="0"/>
              <a:t>Don’t force doors open</a:t>
            </a:r>
          </a:p>
          <a:p>
            <a:pPr algn="ctr"/>
            <a:r>
              <a:rPr lang="en-US" sz="3600" dirty="0"/>
              <a:t>Lift your soul to God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4B1412-0659-6431-FE7E-AB7E2D24A4B5}"/>
              </a:ext>
            </a:extLst>
          </p:cNvPr>
          <p:cNvSpPr txBox="1"/>
          <p:nvPr/>
        </p:nvSpPr>
        <p:spPr>
          <a:xfrm>
            <a:off x="324465" y="5637575"/>
            <a:ext cx="111989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Trust </a:t>
            </a:r>
            <a:r>
              <a:rPr lang="en-US" sz="4000" u="sng" dirty="0"/>
              <a:t>stabilizes the soul before deliverance arrive</a:t>
            </a:r>
            <a:r>
              <a:rPr lang="en-US" sz="4000" dirty="0"/>
              <a:t>s.</a:t>
            </a:r>
          </a:p>
        </p:txBody>
      </p:sp>
    </p:spTree>
    <p:extLst>
      <p:ext uri="{BB962C8B-B14F-4D97-AF65-F5344CB8AC3E}">
        <p14:creationId xmlns:p14="http://schemas.microsoft.com/office/powerpoint/2010/main" val="16597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524B5B-7F32-E1E3-0446-D54D5D545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E829E8-D561-6EF8-3BC3-4071DEAEE39D}"/>
              </a:ext>
            </a:extLst>
          </p:cNvPr>
          <p:cNvSpPr txBox="1"/>
          <p:nvPr/>
        </p:nvSpPr>
        <p:spPr>
          <a:xfrm>
            <a:off x="2969342" y="1847110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i="1" dirty="0"/>
              <a:t>Psalm 25:4–5</a:t>
            </a:r>
          </a:p>
          <a:p>
            <a:pPr algn="ctr">
              <a:buNone/>
            </a:pPr>
            <a:r>
              <a:rPr lang="en-US" sz="3600" i="1" dirty="0"/>
              <a:t>“Show me Your ways, O Lord; teach me Your paths.</a:t>
            </a:r>
            <a:br>
              <a:rPr lang="en-US" sz="3600" i="1" dirty="0"/>
            </a:br>
            <a:r>
              <a:rPr lang="en-US" sz="3600" i="1" dirty="0"/>
              <a:t>Lead me in Your truth and teach me…”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2929CF-1A44-888F-9B2E-3E80324864ED}"/>
              </a:ext>
            </a:extLst>
          </p:cNvPr>
          <p:cNvSpPr txBox="1"/>
          <p:nvPr/>
        </p:nvSpPr>
        <p:spPr>
          <a:xfrm>
            <a:off x="467032" y="277450"/>
            <a:ext cx="1125793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u="sng" dirty="0"/>
              <a:t>God Guides Those Who Are Willing to Learn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CDBA4F-FE0E-9D9B-A194-E12F2CD0B04E}"/>
              </a:ext>
            </a:extLst>
          </p:cNvPr>
          <p:cNvSpPr txBox="1"/>
          <p:nvPr/>
        </p:nvSpPr>
        <p:spPr>
          <a:xfrm>
            <a:off x="953728" y="5262405"/>
            <a:ext cx="1068766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David doesn’t demand direction</a:t>
            </a:r>
          </a:p>
          <a:p>
            <a:pPr algn="ctr">
              <a:buNone/>
            </a:pPr>
            <a:r>
              <a:rPr lang="en-US" sz="4400" u="sng" dirty="0"/>
              <a:t>he asks to be taught.</a:t>
            </a:r>
          </a:p>
        </p:txBody>
      </p:sp>
    </p:spTree>
    <p:extLst>
      <p:ext uri="{BB962C8B-B14F-4D97-AF65-F5344CB8AC3E}">
        <p14:creationId xmlns:p14="http://schemas.microsoft.com/office/powerpoint/2010/main" val="69561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AF0015-7796-FCAC-9279-09FE9713D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3FDD0D-9B87-0E6D-1F27-9BFA21252563}"/>
              </a:ext>
            </a:extLst>
          </p:cNvPr>
          <p:cNvSpPr txBox="1"/>
          <p:nvPr/>
        </p:nvSpPr>
        <p:spPr>
          <a:xfrm>
            <a:off x="1067415" y="3760235"/>
            <a:ext cx="988019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But God guides: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92CF7A-23F7-DEA4-E0C4-B2E0BCB612EA}"/>
              </a:ext>
            </a:extLst>
          </p:cNvPr>
          <p:cNvSpPr txBox="1"/>
          <p:nvPr/>
        </p:nvSpPr>
        <p:spPr>
          <a:xfrm>
            <a:off x="-88490" y="129967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400" dirty="0"/>
              <a:t>How Many of us want: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F19498-5A20-FC22-55D3-B1CB26C7CAFA}"/>
              </a:ext>
            </a:extLst>
          </p:cNvPr>
          <p:cNvSpPr txBox="1"/>
          <p:nvPr/>
        </p:nvSpPr>
        <p:spPr>
          <a:xfrm>
            <a:off x="1986116" y="1160450"/>
            <a:ext cx="96847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God’s destination without God’s discipline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B3D24A-FC4B-3756-20DD-33CB81090623}"/>
              </a:ext>
            </a:extLst>
          </p:cNvPr>
          <p:cNvSpPr txBox="1"/>
          <p:nvPr/>
        </p:nvSpPr>
        <p:spPr>
          <a:xfrm>
            <a:off x="1476068" y="2159421"/>
            <a:ext cx="95151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God’s blessing without God’s instruction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220AF2-7E38-AFA9-5FB5-9FC76BA29C7F}"/>
              </a:ext>
            </a:extLst>
          </p:cNvPr>
          <p:cNvSpPr txBox="1"/>
          <p:nvPr/>
        </p:nvSpPr>
        <p:spPr>
          <a:xfrm>
            <a:off x="820993" y="5186633"/>
            <a:ext cx="1082531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dirty="0"/>
              <a:t>The teachable-The humble-The patient</a:t>
            </a:r>
          </a:p>
        </p:txBody>
      </p:sp>
    </p:spTree>
    <p:extLst>
      <p:ext uri="{BB962C8B-B14F-4D97-AF65-F5344CB8AC3E}">
        <p14:creationId xmlns:p14="http://schemas.microsoft.com/office/powerpoint/2010/main" val="40858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1229</Words>
  <Application>Microsoft Office PowerPoint</Application>
  <PresentationFormat>Widescreen</PresentationFormat>
  <Paragraphs>106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Aptos Display</vt:lpstr>
      <vt:lpstr>Arial</vt:lpstr>
      <vt:lpstr>system-ui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4</cp:revision>
  <dcterms:created xsi:type="dcterms:W3CDTF">2026-01-10T17:36:23Z</dcterms:created>
  <dcterms:modified xsi:type="dcterms:W3CDTF">2026-01-10T19:15:46Z</dcterms:modified>
</cp:coreProperties>
</file>